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>
      <p:cViewPr varScale="1">
        <p:scale>
          <a:sx n="91" d="100"/>
          <a:sy n="91" d="100"/>
        </p:scale>
        <p:origin x="73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16633"/>
            <a:ext cx="7772400" cy="936104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Cultural Differences in Personal Space.</a:t>
            </a:r>
            <a:endParaRPr lang="en-GB" sz="36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196752"/>
            <a:ext cx="4633420" cy="5336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</TotalTime>
  <Words>6</Words>
  <Application>Microsoft Office PowerPoint</Application>
  <PresentationFormat>On-screen Show (4:3)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UWTSD blue background</vt:lpstr>
      <vt:lpstr>Cultural Differences in Personal Space.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Differences in Personal Space.</dc:title>
  <dc:creator>Ken Dicks</dc:creator>
  <cp:lastModifiedBy>Ken Dicks</cp:lastModifiedBy>
  <cp:revision>1</cp:revision>
  <dcterms:created xsi:type="dcterms:W3CDTF">2019-03-25T10:27:54Z</dcterms:created>
  <dcterms:modified xsi:type="dcterms:W3CDTF">2019-03-25T10:30:57Z</dcterms:modified>
</cp:coreProperties>
</file>