
<file path=[Content_Types].xml><?xml version="1.0" encoding="utf-8"?>
<Types xmlns="http://schemas.openxmlformats.org/package/2006/content-types">
  <Default Extension="rels" ContentType="application/vnd.openxmlformats-package.relationships+xml"/>
  <Default Extension="xml" ContentType="application/xml"/>
  <Default Extension="png" ContentType="image/png"/>
  <Default Extension="jpeg" ContentType="image/jpeg"/>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1.xml" ContentType="application/vnd.openxmlformats-officedocument.theme+xml"/>
  <Override PartName="/ppt/slideMasters/slideMaster1.xml" ContentType="application/vnd.openxmlformats-officedocument.presentationml.slideMaster+xml"/>
  <Override PartName="/ppt/slides/slide1.xml" ContentType="application/vnd.openxmlformats-officedocument.presentationml.slide+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 Id="rId4" Type="http://schemas.openxmlformats.org/package/2006/relationships/metadata/thumbnail" Target="docProps/thumbnail.jpeg"/></Relationships>
</file>

<file path=ppt/presentation.xml><?xml version="1.0" encoding="utf-8"?>
<p:presentation xmlns:p="http://schemas.openxmlformats.org/presentationml/2006/main" xmlns:r="http://schemas.openxmlformats.org/officeDocument/2006/relationships" xmlns:a="http://schemas.openxmlformats.org/drawingml/2006/main">
  <p:sldMasterIdLst>
    <p:sldMasterId id="2147483659" r:id="rId1"/>
  </p:sldMasterIdLst>
  <p:sldIdLst>
    <p:sldId id="256" r:id="rId3"/>
  </p:sldIdLst>
  <p:sldSz cx="12192000" cy="6858000"/>
  <p:notesSz cx="6857895" cy="9143861"/>
  <p:kinsoku lang="zh-CN" invalStChars="!%),.:;?]}¨·ˇˉ་―‖’”…‰∶、。〃々〉》」』】〕〗！＂＇％），．：；？］｀｜｝～￠" invalEndChars="([{·‘“〈《「『【〔〖（．［｛￡￥"/>
  <p:defaultTextStyle>
    <a:defPPr>
      <a:defRPr lang="zh-CN"/>
    </a:defPPr>
    <a:lvl1pPr marL="0" indent="0" algn="l" defTabSz="914400" eaLnBrk="1" fontAlgn="auto" latinLnBrk="0" hangingPunct="1">
      <a:buNone/>
      <a:defRPr sz="1800" kern="1200">
        <a:solidFill>
          <a:schemeClr val="tx1"/>
        </a:solidFill>
        <a:latin typeface="Droid Sans" pitchFamily="0" charset="0"/>
        <a:ea typeface="Droid Sans" pitchFamily="0" charset="0"/>
        <a:cs typeface="Droid Sans" pitchFamily="0" charset="0"/>
      </a:defRPr>
    </a:lvl1pPr>
    <a:lvl2pPr marL="457200" indent="0" algn="l" defTabSz="914400" eaLnBrk="1" fontAlgn="auto" latinLnBrk="0" hangingPunct="1">
      <a:buNone/>
      <a:defRPr sz="1800" kern="1200">
        <a:solidFill>
          <a:schemeClr val="tx1"/>
        </a:solidFill>
        <a:latin typeface="Droid Sans" pitchFamily="0" charset="0"/>
        <a:ea typeface="Droid Sans" pitchFamily="0" charset="0"/>
        <a:cs typeface="Droid Sans" pitchFamily="0" charset="0"/>
      </a:defRPr>
    </a:lvl2pPr>
    <a:lvl3pPr marL="914400" indent="0" algn="l" defTabSz="914400" eaLnBrk="1" fontAlgn="auto" latinLnBrk="0" hangingPunct="1">
      <a:buNone/>
      <a:defRPr sz="1800" kern="1200">
        <a:solidFill>
          <a:schemeClr val="tx1"/>
        </a:solidFill>
        <a:latin typeface="Droid Sans" pitchFamily="0" charset="0"/>
        <a:ea typeface="Droid Sans" pitchFamily="0" charset="0"/>
        <a:cs typeface="Droid Sans" pitchFamily="0" charset="0"/>
      </a:defRPr>
    </a:lvl3pPr>
    <a:lvl4pPr marL="1371600" indent="0" algn="l" defTabSz="914400" eaLnBrk="1" fontAlgn="auto" latinLnBrk="0" hangingPunct="1">
      <a:buNone/>
      <a:defRPr sz="1800" kern="1200">
        <a:solidFill>
          <a:schemeClr val="tx1"/>
        </a:solidFill>
        <a:latin typeface="Droid Sans" pitchFamily="0" charset="0"/>
        <a:ea typeface="Droid Sans" pitchFamily="0" charset="0"/>
        <a:cs typeface="Droid Sans" pitchFamily="0" charset="0"/>
      </a:defRPr>
    </a:lvl4pPr>
    <a:lvl5pPr marL="1828800" indent="0" algn="l" defTabSz="914400" eaLnBrk="1" fontAlgn="auto" latinLnBrk="0" hangingPunct="1">
      <a:buNone/>
      <a:defRPr sz="1800" kern="1200">
        <a:solidFill>
          <a:schemeClr val="tx1"/>
        </a:solidFill>
        <a:latin typeface="Droid Sans" pitchFamily="0" charset="0"/>
        <a:ea typeface="Droid Sans" pitchFamily="0" charset="0"/>
        <a:cs typeface="Droid Sans" pitchFamily="0" charset="0"/>
      </a:defRPr>
    </a:lvl5pPr>
    <a:lvl6pPr marL="2286000" indent="0" algn="l" defTabSz="914400" eaLnBrk="1" fontAlgn="auto" latinLnBrk="0" hangingPunct="1">
      <a:buNone/>
      <a:defRPr sz="1800" kern="1200">
        <a:solidFill>
          <a:schemeClr val="tx1"/>
        </a:solidFill>
        <a:latin typeface="Droid Sans" pitchFamily="0" charset="0"/>
        <a:ea typeface="Droid Sans" pitchFamily="0" charset="0"/>
        <a:cs typeface="Droid Sans" pitchFamily="0" charset="0"/>
      </a:defRPr>
    </a:lvl6pPr>
    <a:lvl7pPr marL="2743200" indent="0" algn="l" defTabSz="914400" eaLnBrk="1" fontAlgn="auto" latinLnBrk="0" hangingPunct="1">
      <a:buNone/>
      <a:defRPr sz="1800" kern="1200">
        <a:solidFill>
          <a:schemeClr val="tx1"/>
        </a:solidFill>
        <a:latin typeface="Droid Sans" pitchFamily="0" charset="0"/>
        <a:ea typeface="Droid Sans" pitchFamily="0" charset="0"/>
        <a:cs typeface="Droid Sans" pitchFamily="0" charset="0"/>
      </a:defRPr>
    </a:lvl7pPr>
    <a:lvl8pPr marL="3200400" indent="0" algn="l" defTabSz="914400" eaLnBrk="1" fontAlgn="auto" latinLnBrk="0" hangingPunct="1">
      <a:buNone/>
      <a:defRPr sz="1800" kern="1200">
        <a:solidFill>
          <a:schemeClr val="tx1"/>
        </a:solidFill>
        <a:latin typeface="Droid Sans" pitchFamily="0" charset="0"/>
        <a:ea typeface="Droid Sans" pitchFamily="0" charset="0"/>
        <a:cs typeface="Droid Sans" pitchFamily="0" charset="0"/>
      </a:defRPr>
    </a:lvl8pPr>
    <a:lvl9pPr marL="3200400" indent="0" algn="l" defTabSz="914400" eaLnBrk="1" fontAlgn="auto" latinLnBrk="0" hangingPunct="1">
      <a:buNone/>
      <a:defRPr sz="1800" kern="1200">
        <a:solidFill>
          <a:schemeClr val="tx1"/>
        </a:solidFill>
        <a:latin typeface="Droid Sans" pitchFamily="0" charset="0"/>
        <a:ea typeface="Droid Sans" pitchFamily="0" charset="0"/>
        <a:cs typeface="Droid Sans" pitchFamily="0" charset="0"/>
      </a:defRPr>
    </a:lvl9pPr>
  </p:defaultTextStyle>
</p:presentation>
</file>

<file path=ppt/presProps.xml><?xml version="1.0" encoding="utf-8"?>
<p:presentationPr xmlns:p="http://schemas.openxmlformats.org/presentationml/2006/main" xmlns:r="http://schemas.openxmlformats.org/officeDocument/2006/relationships" xmlns:a="http://schemas.openxmlformats.org/drawingml/2006/main">
  <p:showPr showNarration="1">
    <p:penClr>
      <a:srgbClr val="FF0000"/>
    </p:penClr>
    <p:extLst>
      <p:ext uri="{EC167BDD-8182-4AB7-AECC-EB403E3ABB37}">
        <p14:laserClr xmlns:p14="http://schemas.microsoft.com/office/powerpoint/2010/main">
          <a:srgbClr val="FF0000"/>
        </p14:laserClr>
      </p:ext>
    </p:extLst>
  </p:showPr>
</p:presentationPr>
</file>

<file path=ppt/tableStyles.xml><?xml version="1.0" encoding="utf-8"?>
<a:tblStyleLst xmlns:a="http://schemas.openxmlformats.org/drawingml/2006/main" def="{5C22544A-7EE6-4342-B048-85BDC9FD1C3A}"/>
</file>

<file path=ppt/viewProps.xml><?xml version="1.0" encoding="utf-8"?>
<p:viewPr xmlns:p="http://schemas.openxmlformats.org/presentationml/2006/main" xmlns:r="http://schemas.openxmlformats.org/officeDocument/2006/relationships" xmlns:a="http://schemas.openxmlformats.org/drawingml/2006/main">
  <p:normalViewPr>
    <p:restoredLeft sz="15620" autoAdjust="0"/>
    <p:restoredTop sz="94660" autoAdjust="0"/>
  </p:normalViewPr>
  <p:slideViewPr>
    <p:cSldViewPr snapToGrid="0">
      <p:cViewPr>
        <p:scale>
          <a:sx n="137" d="100"/>
          <a:sy n="137" d="100"/>
        </p:scale>
        <p:origin x="0" y="0"/>
      </p:cViewPr>
      <p:guideLst/>
    </p:cSldViewPr>
  </p:slideViewPr>
  <p:outlineViewPr>
    <p:cViewPr>
      <p:scale>
        <a:sx n="33" d="100"/>
        <a:sy n="33" d="100"/>
      </p:scale>
      <p:origin x="0" y="0"/>
    </p:cViewPr>
    <p:sldLst/>
  </p:outlineViewPr>
  <p:notesTextViewPr>
    <p:cViewPr>
      <p:scale>
        <a:sx n="100" d="100"/>
        <a:sy n="100" d="100"/>
      </p:scale>
      <p:origin x="0" y="0"/>
    </p:cViewPr>
  </p:notesTextViewPr>
  <p:sorterViewPr>
    <p:cViewPr>
      <p:scale>
        <a:sx n="66" d="100"/>
        <a:sy n="66" d="100"/>
      </p:scale>
      <p:origin x="0" y="0"/>
    </p:cViewPr>
  </p:sorterViewPr>
  <p:notesViewPr>
    <p:cSldViewPr snapToGrid="0">
      <p:cViewPr varScale="1">
        <p:scale>
          <a:sx n="57" d="100"/>
          <a:sy n="57" d="100"/>
        </p:scale>
        <p:origin x="0" y="0"/>
      </p:cViewPr>
      <p:guideLst/>
    </p:cSldViewPr>
  </p:notesViewPr>
  <p:gridSpacing cx="72009" cy="72009"/>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theme" Target="theme/theme1.xml"/><Relationship Id="rId3" Type="http://schemas.openxmlformats.org/officeDocument/2006/relationships/slide" Target="slides/slide1.xml"/><Relationship Id="rId4" Type="http://schemas.openxmlformats.org/officeDocument/2006/relationships/presProps" Target="presProps.xml"/><Relationship Id="rId5" Type="http://schemas.openxmlformats.org/officeDocument/2006/relationships/viewProps" Target="viewProps.xml"/><Relationship Id="rId6"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p="http://schemas.openxmlformats.org/presentationml/2006/main" xmlns:a="http://schemas.openxmlformats.org/drawingml/2006/main" xmlns:r="http://schemas.openxmlformats.org/officeDocument/2006/relationships" showMasterSp="0" type="title" preserve="1">
  <p:cSld name="标题幻灯片">
    <p:bg>
      <p:bgPr>
        <a:solidFill>
          <a:schemeClr val="bg1"/>
        </a:solidFill>
      </p:bgPr>
    </p:bg>
    <p:spTree>
      <p:nvGrpSpPr>
        <p:cNvPr id="1" name=""/>
        <p:cNvGrpSpPr/>
        <p:nvPr/>
      </p:nvGrpSpPr>
      <p:grpSpPr>
        <a:xfrm>
          <a:off x="0" y="0"/>
          <a:ext cx="0" cy="0"/>
          <a:chOff x="0" y="0"/>
          <a:chExt cx="0" cy="0"/>
        </a:xfrm>
      </p:grpSpPr>
      <p:sp>
        <p:nvSpPr>
          <p:cNvPr id="7" name="Text box"/>
          <p:cNvSpPr>
            <a:spLocks noGrp="1"/>
          </p:cNvSpPr>
          <p:nvPr>
            <p:ph type="ctrTitle"/>
          </p:nvPr>
        </p:nvSpPr>
        <p:spPr>
          <a:xfrm rot="0">
            <a:off x="1524000" y="1122363"/>
            <a:ext cx="9144000" cy="2387600"/>
          </a:xfrm>
          <a:prstGeom prst="rect"/>
          <a:noFill/>
          <a:ln w="12700" cmpd="sng" cap="flat">
            <a:noFill/>
            <a:prstDash val="solid"/>
            <a:miter/>
          </a:ln>
        </p:spPr>
        <p:txBody>
          <a:bodyPr vert="horz" wrap="square" lIns="91440" tIns="45720" rIns="91440" bIns="45720" anchor="b" anchorCtr="0">
            <a:prstTxWarp prst="textNoShape"/>
          </a:bodyPr>
          <a:lstStyle/>
          <a:p>
            <a:pPr marL="0" indent="0" algn="ctr">
              <a:lnSpc>
                <a:spcPct val="90000"/>
              </a:lnSpc>
              <a:spcBef>
                <a:spcPts val="0"/>
              </a:spcBef>
              <a:spcAft>
                <a:spcPts val="0"/>
              </a:spcAft>
              <a:buNone/>
            </a:pPr>
            <a:r>
              <a:rPr lang="en-US" altLang="zh-CN" sz="6000" b="0" i="0" u="none" strike="noStrike" kern="1200" cap="none" spc="0" baseline="0">
                <a:solidFill>
                  <a:schemeClr val="tx1"/>
                </a:solidFill>
                <a:latin typeface="Calibri Light" pitchFamily="0" charset="0"/>
                <a:ea typeface="等线 Light" pitchFamily="0" charset="0"/>
                <a:cs typeface="Lucida Sans" pitchFamily="0" charset="0"/>
              </a:rPr>
              <a:t>Click to edit Master title style</a:t>
            </a:r>
            <a:endParaRPr lang="zh-CN" altLang="en-US" sz="6000" b="0" i="0" u="none" strike="noStrike" kern="1200" cap="none" spc="0" baseline="0">
              <a:solidFill>
                <a:schemeClr val="tx1"/>
              </a:solidFill>
              <a:latin typeface="Calibri Light" pitchFamily="0" charset="0"/>
              <a:ea typeface="等线 Light" pitchFamily="0" charset="0"/>
              <a:cs typeface="Lucida Sans" pitchFamily="0" charset="0"/>
            </a:endParaRPr>
          </a:p>
        </p:txBody>
      </p:sp>
      <p:sp>
        <p:nvSpPr>
          <p:cNvPr id="8" name="Text box"/>
          <p:cNvSpPr>
            <a:spLocks noGrp="1"/>
          </p:cNvSpPr>
          <p:nvPr>
            <p:ph type="subTitle" idx="1"/>
          </p:nvPr>
        </p:nvSpPr>
        <p:spPr>
          <a:xfrm rot="0">
            <a:off x="1524000" y="3602038"/>
            <a:ext cx="9144000" cy="1655762"/>
          </a:xfrm>
          <a:prstGeom prst="rect"/>
          <a:noFill/>
          <a:ln w="12700" cmpd="sng" cap="flat">
            <a:noFill/>
            <a:prstDash val="solid"/>
            <a:miter/>
          </a:ln>
        </p:spPr>
        <p:txBody>
          <a:bodyPr vert="horz" wrap="square" lIns="91440" tIns="45720" rIns="91440" bIns="45720" anchor="t" anchorCtr="0">
            <a:prstTxWarp prst="textNoShape"/>
          </a:bodyPr>
          <a:lstStyle/>
          <a:p>
            <a:pPr marL="0" indent="0" algn="ctr">
              <a:lnSpc>
                <a:spcPct val="90000"/>
              </a:lnSpc>
              <a:spcBef>
                <a:spcPts val="1000"/>
              </a:spcBef>
              <a:spcAft>
                <a:spcPts val="0"/>
              </a:spcAft>
              <a:buNone/>
            </a:pPr>
            <a:r>
              <a:rPr lang="en-US" altLang="zh-CN" sz="2400" b="0" i="0" u="none" strike="noStrike" kern="1200" cap="none" spc="0" baseline="0">
                <a:solidFill>
                  <a:schemeClr val="tx1"/>
                </a:solidFill>
                <a:latin typeface="Calibri" pitchFamily="0" charset="0"/>
                <a:ea typeface="等线" pitchFamily="0" charset="0"/>
                <a:cs typeface="Lucida Sans" pitchFamily="0" charset="0"/>
              </a:rPr>
              <a:t>Click to edit Master subtitle style</a:t>
            </a:r>
            <a:endParaRPr lang="zh-CN" altLang="en-US" sz="2400" b="0" i="0" u="none" strike="noStrike" kern="1200" cap="none" spc="0" baseline="0">
              <a:solidFill>
                <a:schemeClr val="tx1"/>
              </a:solidFill>
              <a:latin typeface="Calibri" pitchFamily="0" charset="0"/>
              <a:ea typeface="等线" pitchFamily="0" charset="0"/>
              <a:cs typeface="Lucida Sans" pitchFamily="0" charset="0"/>
            </a:endParaRPr>
          </a:p>
        </p:txBody>
      </p:sp>
      <p:sp>
        <p:nvSpPr>
          <p:cNvPr id="9" name="Text box"/>
          <p:cNvSpPr>
            <a:spLocks noGrp="1"/>
          </p:cNvSpPr>
          <p:nvPr>
            <p:ph type="dt" idx="10"/>
          </p:nvPr>
        </p:nvSpPr>
        <p:spPr>
          <a:xfrm rot="0">
            <a:off x="838200" y="6356349"/>
            <a:ext cx="2743200" cy="365125"/>
          </a:xfrm>
          <a:prstGeom prst="rect"/>
          <a:noFill/>
          <a:ln w="12700" cmpd="sng" cap="flat">
            <a:noFill/>
            <a:prstDash val="solid"/>
            <a:miter/>
          </a:ln>
        </p:spPr>
        <p:txBody>
          <a:bodyPr vert="horz" wrap="square" lIns="91440" tIns="45720" rIns="91440" bIns="45720" anchor="ctr" anchorCtr="0">
            <a:prstTxWarp prst="textNoShape"/>
          </a:bodyPr>
          <a:lstStyle/>
          <a:p>
            <a:pPr marL="0" indent="0" algn="l">
              <a:lnSpc>
                <a:spcPct val="100000"/>
              </a:lnSpc>
              <a:spcBef>
                <a:spcPts val="0"/>
              </a:spcBef>
              <a:spcAft>
                <a:spcPts val="0"/>
              </a:spcAft>
              <a:buNone/>
            </a:pPr>
            <a:r>
              <a:rPr lang="en-US" altLang="zh-CN" sz="1200" b="0" i="0" u="none" strike="noStrike" kern="1200" cap="none" spc="0" baseline="0">
                <a:solidFill>
                  <a:srgbClr val="898989"/>
                </a:solidFill>
                <a:latin typeface="Calibri" pitchFamily="0" charset="0"/>
                <a:ea typeface="等线" pitchFamily="0" charset="0"/>
                <a:cs typeface="Calibri" pitchFamily="0" charset="0"/>
              </a:rPr>
              <a:t>Date/Time</a:t>
            </a:r>
            <a:endParaRPr lang="zh-CN" altLang="en-US" sz="1200" b="0" i="0" u="none" strike="noStrike" kern="1200" cap="none" spc="0" baseline="0">
              <a:solidFill>
                <a:srgbClr val="898989"/>
              </a:solidFill>
              <a:latin typeface="Calibri" pitchFamily="0" charset="0"/>
              <a:ea typeface="等线" pitchFamily="0" charset="0"/>
              <a:cs typeface="Calibri" pitchFamily="0" charset="0"/>
            </a:endParaRPr>
          </a:p>
        </p:txBody>
      </p:sp>
      <p:sp>
        <p:nvSpPr>
          <p:cNvPr id="10" name="Text box"/>
          <p:cNvSpPr>
            <a:spLocks noGrp="1"/>
          </p:cNvSpPr>
          <p:nvPr>
            <p:ph type="ftr" idx="11"/>
          </p:nvPr>
        </p:nvSpPr>
        <p:spPr>
          <a:xfrm rot="0">
            <a:off x="4038600" y="6356349"/>
            <a:ext cx="4114800" cy="365125"/>
          </a:xfrm>
          <a:prstGeom prst="rect"/>
          <a:noFill/>
          <a:ln w="12700" cmpd="sng" cap="flat">
            <a:noFill/>
            <a:prstDash val="solid"/>
            <a:miter/>
          </a:ln>
        </p:spPr>
        <p:txBody>
          <a:bodyPr vert="horz" wrap="square" lIns="91440" tIns="45720" rIns="91440" bIns="45720" anchor="ctr" anchorCtr="0">
            <a:prstTxWarp prst="textNoShape"/>
          </a:bodyPr>
          <a:lstStyle/>
          <a:p>
            <a:pPr marL="0" indent="0" algn="ctr">
              <a:lnSpc>
                <a:spcPct val="100000"/>
              </a:lnSpc>
              <a:spcBef>
                <a:spcPts val="0"/>
              </a:spcBef>
              <a:spcAft>
                <a:spcPts val="0"/>
              </a:spcAft>
              <a:buNone/>
            </a:pPr>
            <a:endParaRPr lang="zh-CN" altLang="en-US" sz="1200" b="0" i="0" u="none" strike="noStrike" kern="1200" cap="none" spc="0" baseline="0">
              <a:solidFill>
                <a:srgbClr val="898989"/>
              </a:solidFill>
              <a:latin typeface="Calibri" pitchFamily="0" charset="0"/>
              <a:ea typeface="等线" pitchFamily="0" charset="0"/>
              <a:cs typeface="Calibri" pitchFamily="0" charset="0"/>
            </a:endParaRPr>
          </a:p>
        </p:txBody>
      </p:sp>
      <p:sp>
        <p:nvSpPr>
          <p:cNvPr id="11" name="Text box"/>
          <p:cNvSpPr>
            <a:spLocks noGrp="1"/>
          </p:cNvSpPr>
          <p:nvPr>
            <p:ph type="sldNum" idx="12"/>
          </p:nvPr>
        </p:nvSpPr>
        <p:spPr>
          <a:xfrm rot="0">
            <a:off x="8610600" y="6356349"/>
            <a:ext cx="2743200" cy="365125"/>
          </a:xfrm>
          <a:prstGeom prst="rect"/>
          <a:noFill/>
          <a:ln w="12700" cmpd="sng" cap="flat">
            <a:noFill/>
            <a:prstDash val="solid"/>
            <a:miter/>
          </a:ln>
        </p:spPr>
        <p:txBody>
          <a:bodyPr vert="horz" wrap="square" lIns="91440" tIns="45720" rIns="91440" bIns="45720" anchor="ctr" anchorCtr="0">
            <a:prstTxWarp prst="textNoShape"/>
          </a:bodyPr>
          <a:lstStyle/>
          <a:p>
            <a:pPr marL="0" indent="0" algn="r">
              <a:lnSpc>
                <a:spcPct val="100000"/>
              </a:lnSpc>
              <a:spcBef>
                <a:spcPts val="0"/>
              </a:spcBef>
              <a:spcAft>
                <a:spcPts val="0"/>
              </a:spcAft>
              <a:buNone/>
            </a:pPr>
            <a:fld id="{CAD2D6BD-DE1B-4B5F-8B41-2702339687B9}" type="slidenum">
              <a:rPr lang="en-US" altLang="zh-CN" sz="1200" b="0" i="0" u="none" strike="noStrike" kern="1200" cap="none" spc="0" baseline="0">
                <a:solidFill>
                  <a:srgbClr val="898989"/>
                </a:solidFill>
                <a:latin typeface="Calibri" pitchFamily="0" charset="0"/>
                <a:ea typeface="等线" pitchFamily="0" charset="0"/>
                <a:cs typeface="Calibri" pitchFamily="0" charset="0"/>
              </a:rPr>
              <a:t>&lt;#&gt;</a:t>
            </a:fld>
            <a:endParaRPr lang="zh-CN" altLang="en-US" sz="1200" b="0" i="0" u="none" strike="noStrike" kern="1200" cap="none" spc="0" baseline="0">
              <a:solidFill>
                <a:srgbClr val="898989"/>
              </a:solidFill>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1259808421"/>
      </p:ext>
    </p:extLst>
  </p:cSld>
  <p:clrMapOvr>
    <a:masterClrMapping/>
  </p:clrMapOvr>
</p:sldLayout>
</file>

<file path=ppt/slideLayouts/slideLayout2.xml><?xml version="1.0" encoding="utf-8"?>
<p:sldLayout xmlns:p="http://schemas.openxmlformats.org/presentationml/2006/main" xmlns:a="http://schemas.openxmlformats.org/drawingml/2006/main" xmlns:r="http://schemas.openxmlformats.org/officeDocument/2006/relationships" type="obj" preserve="1">
  <p:cSld name="标题和内容">
    <p:spTree>
      <p:nvGrpSpPr>
        <p:cNvPr id="1" name=""/>
        <p:cNvGrpSpPr/>
        <p:nvPr/>
      </p:nvGrpSpPr>
      <p:grpSpPr>
        <a:xfrm>
          <a:off x="0" y="0"/>
          <a:ext cx="0" cy="0"/>
          <a:chOff x="0" y="0"/>
          <a:chExt cx="0" cy="0"/>
        </a:xfrm>
      </p:grpSpPr>
      <p:sp>
        <p:nvSpPr>
          <p:cNvPr id="2" name="Text box"/>
          <p:cNvSpPr>
            <a:spLocks noGrp="1"/>
          </p:cNvSpPr>
          <p:nvPr>
            <p:ph type="title"/>
          </p:nvPr>
        </p:nvSpPr>
        <p:spPr/>
        <p:txBody>
          <a:bodyPr/>
          <a:lstStyle/>
          <a:p>
            <a:r>
              <a:rPr lang="zh-CN" altLang="en-US" smtClean="0"/>
              <a:t>单击此处编辑母版标题样式</a:t>
            </a:r>
            <a:endParaRPr lang="zh-CN" altLang="en-US"/>
          </a:p>
        </p:txBody>
      </p:sp>
      <p:sp>
        <p:nvSpPr>
          <p:cNvPr id="3" name="Text box"/>
          <p:cNvSpPr>
            <a:spLocks noGrp="1"/>
          </p:cNvSpPr>
          <p:nvPr>
            <p:ph idx="1"/>
          </p:nvPr>
        </p:nvSpPr>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Text box"/>
          <p:cNvSpPr>
            <a:spLocks noGrp="1"/>
          </p:cNvSpPr>
          <p:nvPr>
            <p:ph type="dt" sz="half" idx="10"/>
          </p:nvPr>
        </p:nvSpPr>
        <p:spPr/>
        <p:txBody>
          <a:bodyPr/>
          <a:lstStyle/>
          <a:p>
            <a:fld id="{72514870-5082-4025-BC8A-5E070B8EB77D}" type="datetimeFigureOut">
              <a:rPr lang="zh-CN" altLang="en-US" smtClean="0"/>
              <a:t/>
            </a:fld>
            <a:endParaRPr lang="zh-CN" altLang="en-US"/>
          </a:p>
        </p:txBody>
      </p:sp>
      <p:sp>
        <p:nvSpPr>
          <p:cNvPr id="5" name="Text box"/>
          <p:cNvSpPr>
            <a:spLocks noGrp="1"/>
          </p:cNvSpPr>
          <p:nvPr>
            <p:ph type="ftr" sz="quarter" idx="11"/>
          </p:nvPr>
        </p:nvSpPr>
        <p:spPr/>
        <p:txBody>
          <a:bodyPr/>
          <a:lstStyle/>
          <a:p>
            <a:endParaRPr lang="zh-CN" altLang="en-US"/>
          </a:p>
        </p:txBody>
      </p:sp>
      <p:sp>
        <p:nvSpPr>
          <p:cNvPr id="6" name="Text box"/>
          <p:cNvSpPr>
            <a:spLocks noGrp="1"/>
          </p:cNvSpPr>
          <p:nvPr>
            <p:ph type="sldNum" sz="quarter" idx="12"/>
          </p:nvPr>
        </p:nvSpPr>
        <p:spPr/>
        <p:txBody>
          <a:bodyPr/>
          <a:lstStyle/>
          <a:p>
            <a:fld id="{3E00D155-3BB6-43CF-9AC4-BC63A66E74A9}" type="slidenum">
              <a:rPr lang="zh-CN" altLang="en-US" smtClean="0"/>
              <a:t/>
            </a:fld>
            <a:endParaRPr lang="zh-CN" altLang="en-US"/>
          </a:p>
        </p:txBody>
      </p:sp>
    </p:spTree>
    <p:extLst>
      <p:ext uri="{BB962C8B-B14F-4D97-AF65-F5344CB8AC3E}">
        <p14:creationId xmlns:p14="http://schemas.microsoft.com/office/powerpoint/2010/main" val="1435255527"/>
      </p:ext>
    </p:extLst>
  </p:cSld>
  <p:clrMapOvr>
    <a:masterClrMapping/>
  </p:clrMapOvr>
</p:sldLayout>
</file>

<file path=ppt/slideLayouts/slideLayout3.xml><?xml version="1.0" encoding="utf-8"?>
<p:sldLayout xmlns:p="http://schemas.openxmlformats.org/presentationml/2006/main" xmlns:a="http://schemas.openxmlformats.org/drawingml/2006/main" xmlns:r="http://schemas.openxmlformats.org/officeDocument/2006/relationships" type="secHead" preserve="1">
  <p:cSld name="节标题">
    <p:spTree>
      <p:nvGrpSpPr>
        <p:cNvPr id="1" name=""/>
        <p:cNvGrpSpPr/>
        <p:nvPr/>
      </p:nvGrpSpPr>
      <p:grpSpPr>
        <a:xfrm>
          <a:off x="0" y="0"/>
          <a:ext cx="0" cy="0"/>
          <a:chOff x="0" y="0"/>
          <a:chExt cx="0" cy="0"/>
        </a:xfrm>
      </p:grpSpPr>
      <p:sp>
        <p:nvSpPr>
          <p:cNvPr id="2" name="Text box"/>
          <p:cNvSpPr>
            <a:spLocks noGrp="1"/>
          </p:cNvSpPr>
          <p:nvPr>
            <p:ph type="title"/>
          </p:nvPr>
        </p:nvSpPr>
        <p:spPr>
          <a:xfrm>
            <a:off x="722313" y="4406900"/>
            <a:ext cx="7772400" cy="1362075"/>
          </a:xfrm>
        </p:spPr>
        <p:txBody>
          <a:bodyPr anchor="t"/>
          <a:lstStyle>
            <a:lvl1pPr algn="l">
              <a:defRPr sz="4000" b="1" cap="all"/>
            </a:lvl1pPr>
          </a:lstStyle>
          <a:p>
            <a:r>
              <a:rPr lang="zh-CN" altLang="en-US" smtClean="0"/>
              <a:t>单击此处编辑母版标题样式</a:t>
            </a:r>
            <a:endParaRPr lang="zh-CN" altLang="en-US"/>
          </a:p>
        </p:txBody>
      </p:sp>
      <p:sp>
        <p:nvSpPr>
          <p:cNvPr id="3" name="Text box"/>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smtClean="0"/>
              <a:t>单击此处编辑母版文本样式</a:t>
            </a:r>
          </a:p>
        </p:txBody>
      </p:sp>
      <p:sp>
        <p:nvSpPr>
          <p:cNvPr id="4" name="Text box"/>
          <p:cNvSpPr>
            <a:spLocks noGrp="1"/>
          </p:cNvSpPr>
          <p:nvPr>
            <p:ph type="dt" sz="half" idx="10"/>
          </p:nvPr>
        </p:nvSpPr>
        <p:spPr/>
        <p:txBody>
          <a:bodyPr/>
          <a:lstStyle/>
          <a:p>
            <a:fld id="{72514870-5082-4025-BC8A-5E070B8EB77D}" type="datetimeFigureOut">
              <a:rPr lang="zh-CN" altLang="en-US" smtClean="0"/>
              <a:t/>
            </a:fld>
            <a:endParaRPr lang="zh-CN" altLang="en-US"/>
          </a:p>
        </p:txBody>
      </p:sp>
      <p:sp>
        <p:nvSpPr>
          <p:cNvPr id="5" name="Text box"/>
          <p:cNvSpPr>
            <a:spLocks noGrp="1"/>
          </p:cNvSpPr>
          <p:nvPr>
            <p:ph type="ftr" sz="quarter" idx="11"/>
          </p:nvPr>
        </p:nvSpPr>
        <p:spPr/>
        <p:txBody>
          <a:bodyPr/>
          <a:lstStyle/>
          <a:p>
            <a:endParaRPr lang="zh-CN" altLang="en-US"/>
          </a:p>
        </p:txBody>
      </p:sp>
      <p:sp>
        <p:nvSpPr>
          <p:cNvPr id="6" name="Text box"/>
          <p:cNvSpPr>
            <a:spLocks noGrp="1"/>
          </p:cNvSpPr>
          <p:nvPr>
            <p:ph type="sldNum" sz="quarter" idx="12"/>
          </p:nvPr>
        </p:nvSpPr>
        <p:spPr/>
        <p:txBody>
          <a:bodyPr/>
          <a:lstStyle/>
          <a:p>
            <a:fld id="{3E00D155-3BB6-43CF-9AC4-BC63A66E74A9}" type="slidenum">
              <a:rPr lang="zh-CN" altLang="en-US" smtClean="0"/>
              <a:t/>
            </a:fld>
            <a:endParaRPr lang="zh-CN" altLang="en-US"/>
          </a:p>
        </p:txBody>
      </p:sp>
    </p:spTree>
    <p:extLst>
      <p:ext uri="{BB962C8B-B14F-4D97-AF65-F5344CB8AC3E}">
        <p14:creationId xmlns:p14="http://schemas.microsoft.com/office/powerpoint/2010/main" val="1369185453"/>
      </p:ext>
    </p:extLst>
  </p:cSld>
  <p:clrMapOvr>
    <a:masterClrMapping/>
  </p:clrMapOvr>
</p:sldLayout>
</file>

<file path=ppt/slideLayouts/slideLayout4.xml><?xml version="1.0" encoding="utf-8"?>
<p:sldLayout xmlns:p="http://schemas.openxmlformats.org/presentationml/2006/main" xmlns:a="http://schemas.openxmlformats.org/drawingml/2006/main" xmlns:r="http://schemas.openxmlformats.org/officeDocument/2006/relationships" type="twoObj" preserve="1">
  <p:cSld name="两栏内容">
    <p:spTree>
      <p:nvGrpSpPr>
        <p:cNvPr id="1" name=""/>
        <p:cNvGrpSpPr/>
        <p:nvPr/>
      </p:nvGrpSpPr>
      <p:grpSpPr>
        <a:xfrm>
          <a:off x="0" y="0"/>
          <a:ext cx="0" cy="0"/>
          <a:chOff x="0" y="0"/>
          <a:chExt cx="0" cy="0"/>
        </a:xfrm>
      </p:grpSpPr>
      <p:sp>
        <p:nvSpPr>
          <p:cNvPr id="2" name="Text box"/>
          <p:cNvSpPr>
            <a:spLocks noGrp="1"/>
          </p:cNvSpPr>
          <p:nvPr>
            <p:ph type="title"/>
          </p:nvPr>
        </p:nvSpPr>
        <p:spPr/>
        <p:txBody>
          <a:bodyPr/>
          <a:lstStyle/>
          <a:p>
            <a:r>
              <a:rPr lang="zh-CN" altLang="en-US" smtClean="0"/>
              <a:t>单击此处编辑母版标题样式</a:t>
            </a:r>
            <a:endParaRPr lang="zh-CN" altLang="en-US"/>
          </a:p>
        </p:txBody>
      </p:sp>
      <p:sp>
        <p:nvSpPr>
          <p:cNvPr id="3" name="Text box"/>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Text box"/>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Text box"/>
          <p:cNvSpPr>
            <a:spLocks noGrp="1"/>
          </p:cNvSpPr>
          <p:nvPr>
            <p:ph type="dt" sz="half" idx="10"/>
          </p:nvPr>
        </p:nvSpPr>
        <p:spPr/>
        <p:txBody>
          <a:bodyPr/>
          <a:lstStyle/>
          <a:p>
            <a:fld id="{72514870-5082-4025-BC8A-5E070B8EB77D}" type="datetimeFigureOut">
              <a:rPr lang="zh-CN" altLang="en-US" smtClean="0"/>
              <a:t/>
            </a:fld>
            <a:endParaRPr lang="zh-CN" altLang="en-US"/>
          </a:p>
        </p:txBody>
      </p:sp>
      <p:sp>
        <p:nvSpPr>
          <p:cNvPr id="6" name="Text box"/>
          <p:cNvSpPr>
            <a:spLocks noGrp="1"/>
          </p:cNvSpPr>
          <p:nvPr>
            <p:ph type="ftr" sz="quarter" idx="11"/>
          </p:nvPr>
        </p:nvSpPr>
        <p:spPr/>
        <p:txBody>
          <a:bodyPr/>
          <a:lstStyle/>
          <a:p>
            <a:endParaRPr lang="zh-CN" altLang="en-US"/>
          </a:p>
        </p:txBody>
      </p:sp>
      <p:sp>
        <p:nvSpPr>
          <p:cNvPr id="7" name="Text box"/>
          <p:cNvSpPr>
            <a:spLocks noGrp="1"/>
          </p:cNvSpPr>
          <p:nvPr>
            <p:ph type="sldNum" sz="quarter" idx="12"/>
          </p:nvPr>
        </p:nvSpPr>
        <p:spPr/>
        <p:txBody>
          <a:bodyPr/>
          <a:lstStyle/>
          <a:p>
            <a:fld id="{3E00D155-3BB6-43CF-9AC4-BC63A66E74A9}" type="slidenum">
              <a:rPr lang="zh-CN" altLang="en-US" smtClean="0"/>
              <a:t/>
            </a:fld>
            <a:endParaRPr lang="zh-CN" altLang="en-US"/>
          </a:p>
        </p:txBody>
      </p:sp>
    </p:spTree>
    <p:extLst>
      <p:ext uri="{BB962C8B-B14F-4D97-AF65-F5344CB8AC3E}">
        <p14:creationId xmlns:p14="http://schemas.microsoft.com/office/powerpoint/2010/main" val="1887512783"/>
      </p:ext>
    </p:extLst>
  </p:cSld>
  <p:clrMapOvr>
    <a:masterClrMapping/>
  </p:clrMapOvr>
</p:sldLayout>
</file>

<file path=ppt/slideLayouts/slideLayout5.xml><?xml version="1.0" encoding="utf-8"?>
<p:sldLayout xmlns:p="http://schemas.openxmlformats.org/presentationml/2006/main" xmlns:a="http://schemas.openxmlformats.org/drawingml/2006/main" xmlns:r="http://schemas.openxmlformats.org/officeDocument/2006/relationships" type="twoTxTwoObj" preserve="1">
  <p:cSld name="比较">
    <p:spTree>
      <p:nvGrpSpPr>
        <p:cNvPr id="1" name=""/>
        <p:cNvGrpSpPr/>
        <p:nvPr/>
      </p:nvGrpSpPr>
      <p:grpSpPr>
        <a:xfrm>
          <a:off x="0" y="0"/>
          <a:ext cx="0" cy="0"/>
          <a:chOff x="0" y="0"/>
          <a:chExt cx="0" cy="0"/>
        </a:xfrm>
      </p:grpSpPr>
      <p:sp>
        <p:nvSpPr>
          <p:cNvPr id="2" name="Text box"/>
          <p:cNvSpPr>
            <a:spLocks noGrp="1"/>
          </p:cNvSpPr>
          <p:nvPr>
            <p:ph type="title"/>
          </p:nvPr>
        </p:nvSpPr>
        <p:spPr/>
        <p:txBody>
          <a:bodyPr/>
          <a:lstStyle>
            <a:lvl1pPr>
              <a:defRPr/>
            </a:lvl1pPr>
          </a:lstStyle>
          <a:p>
            <a:r>
              <a:rPr lang="zh-CN" altLang="en-US" smtClean="0"/>
              <a:t>单击此处编辑母版标题样式</a:t>
            </a:r>
            <a:endParaRPr lang="zh-CN" altLang="en-US"/>
          </a:p>
        </p:txBody>
      </p:sp>
      <p:sp>
        <p:nvSpPr>
          <p:cNvPr id="3" name="Text box"/>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4" name="Text box"/>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Text box"/>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6" name="Text box"/>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7" name="Text box"/>
          <p:cNvSpPr>
            <a:spLocks noGrp="1"/>
          </p:cNvSpPr>
          <p:nvPr>
            <p:ph type="dt" sz="half" idx="10"/>
          </p:nvPr>
        </p:nvSpPr>
        <p:spPr/>
        <p:txBody>
          <a:bodyPr/>
          <a:lstStyle/>
          <a:p>
            <a:fld id="{72514870-5082-4025-BC8A-5E070B8EB77D}" type="datetimeFigureOut">
              <a:rPr lang="zh-CN" altLang="en-US" smtClean="0"/>
              <a:t/>
            </a:fld>
            <a:endParaRPr lang="zh-CN" altLang="en-US"/>
          </a:p>
        </p:txBody>
      </p:sp>
      <p:sp>
        <p:nvSpPr>
          <p:cNvPr id="8" name="Text box"/>
          <p:cNvSpPr>
            <a:spLocks noGrp="1"/>
          </p:cNvSpPr>
          <p:nvPr>
            <p:ph type="ftr" sz="quarter" idx="11"/>
          </p:nvPr>
        </p:nvSpPr>
        <p:spPr/>
        <p:txBody>
          <a:bodyPr/>
          <a:lstStyle/>
          <a:p>
            <a:endParaRPr lang="zh-CN" altLang="en-US"/>
          </a:p>
        </p:txBody>
      </p:sp>
      <p:sp>
        <p:nvSpPr>
          <p:cNvPr id="9" name="Text box"/>
          <p:cNvSpPr>
            <a:spLocks noGrp="1"/>
          </p:cNvSpPr>
          <p:nvPr>
            <p:ph type="sldNum" sz="quarter" idx="12"/>
          </p:nvPr>
        </p:nvSpPr>
        <p:spPr/>
        <p:txBody>
          <a:bodyPr/>
          <a:lstStyle/>
          <a:p>
            <a:fld id="{3E00D155-3BB6-43CF-9AC4-BC63A66E74A9}" type="slidenum">
              <a:rPr lang="zh-CN" altLang="en-US" smtClean="0"/>
              <a:t/>
            </a:fld>
            <a:endParaRPr lang="zh-CN" altLang="en-US"/>
          </a:p>
        </p:txBody>
      </p:sp>
    </p:spTree>
    <p:extLst>
      <p:ext uri="{BB962C8B-B14F-4D97-AF65-F5344CB8AC3E}">
        <p14:creationId xmlns:p14="http://schemas.microsoft.com/office/powerpoint/2010/main" val="754313201"/>
      </p:ext>
    </p:extLst>
  </p:cSld>
  <p:clrMapOvr>
    <a:masterClrMapping/>
  </p:clrMapOvr>
</p:sldLayout>
</file>

<file path=ppt/slideLayouts/slideLayout6.xml><?xml version="1.0" encoding="utf-8"?>
<p:sldLayout xmlns:p="http://schemas.openxmlformats.org/presentationml/2006/main" xmlns:a="http://schemas.openxmlformats.org/drawingml/2006/main" xmlns:r="http://schemas.openxmlformats.org/officeDocument/2006/relationships" type="titleOnly" preserve="1">
  <p:cSld name="仅标题">
    <p:spTree>
      <p:nvGrpSpPr>
        <p:cNvPr id="1" name=""/>
        <p:cNvGrpSpPr/>
        <p:nvPr/>
      </p:nvGrpSpPr>
      <p:grpSpPr>
        <a:xfrm>
          <a:off x="0" y="0"/>
          <a:ext cx="0" cy="0"/>
          <a:chOff x="0" y="0"/>
          <a:chExt cx="0" cy="0"/>
        </a:xfrm>
      </p:grpSpPr>
      <p:sp>
        <p:nvSpPr>
          <p:cNvPr id="2" name="Text box"/>
          <p:cNvSpPr>
            <a:spLocks noGrp="1"/>
          </p:cNvSpPr>
          <p:nvPr>
            <p:ph type="title"/>
          </p:nvPr>
        </p:nvSpPr>
        <p:spPr/>
        <p:txBody>
          <a:bodyPr/>
          <a:lstStyle/>
          <a:p>
            <a:r>
              <a:rPr lang="zh-CN" altLang="en-US" smtClean="0"/>
              <a:t>单击此处编辑母版标题样式</a:t>
            </a:r>
            <a:endParaRPr lang="zh-CN" altLang="en-US"/>
          </a:p>
        </p:txBody>
      </p:sp>
      <p:sp>
        <p:nvSpPr>
          <p:cNvPr id="3" name="Text box"/>
          <p:cNvSpPr>
            <a:spLocks noGrp="1"/>
          </p:cNvSpPr>
          <p:nvPr>
            <p:ph type="dt" sz="half" idx="10"/>
          </p:nvPr>
        </p:nvSpPr>
        <p:spPr/>
        <p:txBody>
          <a:bodyPr/>
          <a:lstStyle/>
          <a:p>
            <a:fld id="{72514870-5082-4025-BC8A-5E070B8EB77D}" type="datetimeFigureOut">
              <a:rPr lang="zh-CN" altLang="en-US" smtClean="0"/>
              <a:t/>
            </a:fld>
            <a:endParaRPr lang="zh-CN" altLang="en-US"/>
          </a:p>
        </p:txBody>
      </p:sp>
      <p:sp>
        <p:nvSpPr>
          <p:cNvPr id="4" name="Text box"/>
          <p:cNvSpPr>
            <a:spLocks noGrp="1"/>
          </p:cNvSpPr>
          <p:nvPr>
            <p:ph type="ftr" sz="quarter" idx="11"/>
          </p:nvPr>
        </p:nvSpPr>
        <p:spPr/>
        <p:txBody>
          <a:bodyPr/>
          <a:lstStyle/>
          <a:p>
            <a:endParaRPr lang="zh-CN" altLang="en-US"/>
          </a:p>
        </p:txBody>
      </p:sp>
      <p:sp>
        <p:nvSpPr>
          <p:cNvPr id="5" name="Text box"/>
          <p:cNvSpPr>
            <a:spLocks noGrp="1"/>
          </p:cNvSpPr>
          <p:nvPr>
            <p:ph type="sldNum" sz="quarter" idx="12"/>
          </p:nvPr>
        </p:nvSpPr>
        <p:spPr/>
        <p:txBody>
          <a:bodyPr/>
          <a:lstStyle/>
          <a:p>
            <a:fld id="{3E00D155-3BB6-43CF-9AC4-BC63A66E74A9}" type="slidenum">
              <a:rPr lang="zh-CN" altLang="en-US" smtClean="0"/>
              <a:t/>
            </a:fld>
            <a:endParaRPr lang="zh-CN" altLang="en-US"/>
          </a:p>
        </p:txBody>
      </p:sp>
    </p:spTree>
    <p:extLst>
      <p:ext uri="{BB962C8B-B14F-4D97-AF65-F5344CB8AC3E}">
        <p14:creationId xmlns:p14="http://schemas.microsoft.com/office/powerpoint/2010/main" val="158472753"/>
      </p:ext>
    </p:extLst>
  </p:cSld>
  <p:clrMapOvr>
    <a:masterClrMapping/>
  </p:clrMapOvr>
</p:sldLayout>
</file>

<file path=ppt/slideLayouts/slideLayout7.xml><?xml version="1.0" encoding="utf-8"?>
<p:sldLayout xmlns:p="http://schemas.openxmlformats.org/presentationml/2006/main" xmlns:a="http://schemas.openxmlformats.org/drawingml/2006/main" xmlns:r="http://schemas.openxmlformats.org/officeDocument/2006/relationships" type="blank" preserve="1">
  <p:cSld name="空白">
    <p:spTree>
      <p:nvGrpSpPr>
        <p:cNvPr id="1" name=""/>
        <p:cNvGrpSpPr/>
        <p:nvPr/>
      </p:nvGrpSpPr>
      <p:grpSpPr>
        <a:xfrm>
          <a:off x="0" y="0"/>
          <a:ext cx="0" cy="0"/>
          <a:chOff x="0" y="0"/>
          <a:chExt cx="0" cy="0"/>
        </a:xfrm>
      </p:grpSpPr>
      <p:sp>
        <p:nvSpPr>
          <p:cNvPr id="2" name="Text box"/>
          <p:cNvSpPr>
            <a:spLocks noGrp="1"/>
          </p:cNvSpPr>
          <p:nvPr>
            <p:ph type="dt" sz="half" idx="10"/>
          </p:nvPr>
        </p:nvSpPr>
        <p:spPr/>
        <p:txBody>
          <a:bodyPr/>
          <a:lstStyle/>
          <a:p>
            <a:fld id="{72514870-5082-4025-BC8A-5E070B8EB77D}" type="datetimeFigureOut">
              <a:rPr lang="zh-CN" altLang="en-US" smtClean="0"/>
              <a:t/>
            </a:fld>
            <a:endParaRPr lang="zh-CN" altLang="en-US"/>
          </a:p>
        </p:txBody>
      </p:sp>
      <p:sp>
        <p:nvSpPr>
          <p:cNvPr id="3" name="Text box"/>
          <p:cNvSpPr>
            <a:spLocks noGrp="1"/>
          </p:cNvSpPr>
          <p:nvPr>
            <p:ph type="ftr" sz="quarter" idx="11"/>
          </p:nvPr>
        </p:nvSpPr>
        <p:spPr/>
        <p:txBody>
          <a:bodyPr/>
          <a:lstStyle/>
          <a:p>
            <a:endParaRPr lang="zh-CN" altLang="en-US"/>
          </a:p>
        </p:txBody>
      </p:sp>
      <p:sp>
        <p:nvSpPr>
          <p:cNvPr id="4" name="Text box"/>
          <p:cNvSpPr>
            <a:spLocks noGrp="1"/>
          </p:cNvSpPr>
          <p:nvPr>
            <p:ph type="sldNum" sz="quarter" idx="12"/>
          </p:nvPr>
        </p:nvSpPr>
        <p:spPr/>
        <p:txBody>
          <a:bodyPr/>
          <a:lstStyle/>
          <a:p>
            <a:fld id="{3E00D155-3BB6-43CF-9AC4-BC63A66E74A9}" type="slidenum">
              <a:rPr lang="zh-CN" altLang="en-US" smtClean="0"/>
              <a:t/>
            </a:fld>
            <a:endParaRPr lang="zh-CN" altLang="en-US"/>
          </a:p>
        </p:txBody>
      </p:sp>
    </p:spTree>
    <p:extLst>
      <p:ext uri="{BB962C8B-B14F-4D97-AF65-F5344CB8AC3E}">
        <p14:creationId xmlns:p14="http://schemas.microsoft.com/office/powerpoint/2010/main" val="1987206159"/>
      </p:ext>
    </p:extLst>
  </p:cSld>
  <p:clrMapOvr>
    <a:masterClrMapping/>
  </p:clrMapOvr>
</p:sldLayout>
</file>

<file path=ppt/slideLayouts/slideLayout8.xml><?xml version="1.0" encoding="utf-8"?>
<p:sldLayout xmlns:p="http://schemas.openxmlformats.org/presentationml/2006/main" xmlns:a="http://schemas.openxmlformats.org/drawingml/2006/main" xmlns:r="http://schemas.openxmlformats.org/officeDocument/2006/relationships" type="objTx" preserve="1">
  <p:cSld name="内容与标题">
    <p:spTree>
      <p:nvGrpSpPr>
        <p:cNvPr id="1" name=""/>
        <p:cNvGrpSpPr/>
        <p:nvPr/>
      </p:nvGrpSpPr>
      <p:grpSpPr>
        <a:xfrm>
          <a:off x="0" y="0"/>
          <a:ext cx="0" cy="0"/>
          <a:chOff x="0" y="0"/>
          <a:chExt cx="0" cy="0"/>
        </a:xfrm>
      </p:grpSpPr>
      <p:sp>
        <p:nvSpPr>
          <p:cNvPr id="2" name="Text box"/>
          <p:cNvSpPr>
            <a:spLocks noGrp="1"/>
          </p:cNvSpPr>
          <p:nvPr>
            <p:ph type="title"/>
          </p:nvPr>
        </p:nvSpPr>
        <p:spPr>
          <a:xfrm>
            <a:off x="457200" y="273050"/>
            <a:ext cx="3008313" cy="1162050"/>
          </a:xfrm>
        </p:spPr>
        <p:txBody>
          <a:bodyPr anchor="b"/>
          <a:lstStyle>
            <a:lvl1pPr algn="l">
              <a:defRPr sz="2000" b="1"/>
            </a:lvl1pPr>
          </a:lstStyle>
          <a:p>
            <a:r>
              <a:rPr lang="zh-CN" altLang="en-US" smtClean="0"/>
              <a:t>单击此处编辑母版标题样式</a:t>
            </a:r>
            <a:endParaRPr lang="zh-CN" altLang="en-US"/>
          </a:p>
        </p:txBody>
      </p:sp>
      <p:sp>
        <p:nvSpPr>
          <p:cNvPr id="3" name="Text box"/>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Text box"/>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Text box"/>
          <p:cNvSpPr>
            <a:spLocks noGrp="1"/>
          </p:cNvSpPr>
          <p:nvPr>
            <p:ph type="dt" sz="half" idx="10"/>
          </p:nvPr>
        </p:nvSpPr>
        <p:spPr/>
        <p:txBody>
          <a:bodyPr/>
          <a:lstStyle/>
          <a:p>
            <a:fld id="{72514870-5082-4025-BC8A-5E070B8EB77D}" type="datetimeFigureOut">
              <a:rPr lang="zh-CN" altLang="en-US" smtClean="0"/>
              <a:t/>
            </a:fld>
            <a:endParaRPr lang="zh-CN" altLang="en-US"/>
          </a:p>
        </p:txBody>
      </p:sp>
      <p:sp>
        <p:nvSpPr>
          <p:cNvPr id="6" name="Text box"/>
          <p:cNvSpPr>
            <a:spLocks noGrp="1"/>
          </p:cNvSpPr>
          <p:nvPr>
            <p:ph type="ftr" sz="quarter" idx="11"/>
          </p:nvPr>
        </p:nvSpPr>
        <p:spPr/>
        <p:txBody>
          <a:bodyPr/>
          <a:lstStyle/>
          <a:p>
            <a:endParaRPr lang="zh-CN" altLang="en-US"/>
          </a:p>
        </p:txBody>
      </p:sp>
      <p:sp>
        <p:nvSpPr>
          <p:cNvPr id="7" name="Text box"/>
          <p:cNvSpPr>
            <a:spLocks noGrp="1"/>
          </p:cNvSpPr>
          <p:nvPr>
            <p:ph type="sldNum" sz="quarter" idx="12"/>
          </p:nvPr>
        </p:nvSpPr>
        <p:spPr/>
        <p:txBody>
          <a:bodyPr/>
          <a:lstStyle/>
          <a:p>
            <a:fld id="{3E00D155-3BB6-43CF-9AC4-BC63A66E74A9}" type="slidenum">
              <a:rPr lang="zh-CN" altLang="en-US" smtClean="0"/>
              <a:t/>
            </a:fld>
            <a:endParaRPr lang="zh-CN" altLang="en-US"/>
          </a:p>
        </p:txBody>
      </p:sp>
    </p:spTree>
    <p:extLst>
      <p:ext uri="{BB962C8B-B14F-4D97-AF65-F5344CB8AC3E}">
        <p14:creationId xmlns:p14="http://schemas.microsoft.com/office/powerpoint/2010/main" val="916023723"/>
      </p:ext>
    </p:extLst>
  </p:cSld>
  <p:clrMapOvr>
    <a:masterClrMapping/>
  </p:clrMapOvr>
</p:sldLayout>
</file>

<file path=ppt/slideLayouts/slideLayout9.xml><?xml version="1.0" encoding="utf-8"?>
<p:sldLayout xmlns:p="http://schemas.openxmlformats.org/presentationml/2006/main" xmlns:a="http://schemas.openxmlformats.org/drawingml/2006/main" xmlns:r="http://schemas.openxmlformats.org/officeDocument/2006/relationships" type="picTx" preserve="1">
  <p:cSld name="图片与标题">
    <p:spTree>
      <p:nvGrpSpPr>
        <p:cNvPr id="1" name=""/>
        <p:cNvGrpSpPr/>
        <p:nvPr/>
      </p:nvGrpSpPr>
      <p:grpSpPr>
        <a:xfrm>
          <a:off x="0" y="0"/>
          <a:ext cx="0" cy="0"/>
          <a:chOff x="0" y="0"/>
          <a:chExt cx="0" cy="0"/>
        </a:xfrm>
      </p:grpSpPr>
      <p:sp>
        <p:nvSpPr>
          <p:cNvPr id="2" name="Text box"/>
          <p:cNvSpPr>
            <a:spLocks noGrp="1"/>
          </p:cNvSpPr>
          <p:nvPr>
            <p:ph type="title"/>
          </p:nvPr>
        </p:nvSpPr>
        <p:spPr>
          <a:xfrm>
            <a:off x="1792288" y="4800600"/>
            <a:ext cx="5486400" cy="566738"/>
          </a:xfrm>
        </p:spPr>
        <p:txBody>
          <a:bodyPr anchor="b"/>
          <a:lstStyle>
            <a:lvl1pPr algn="l">
              <a:defRPr sz="2000" b="1"/>
            </a:lvl1pPr>
          </a:lstStyle>
          <a:p>
            <a:r>
              <a:rPr lang="zh-CN" altLang="en-US" smtClean="0"/>
              <a:t>单击此处编辑母版标题样式</a:t>
            </a:r>
            <a:endParaRPr lang="zh-CN" altLang="en-US"/>
          </a:p>
        </p:txBody>
      </p:sp>
      <p:sp>
        <p:nvSpPr>
          <p:cNvPr id="3" name="Text box"/>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Text box"/>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Text box"/>
          <p:cNvSpPr>
            <a:spLocks noGrp="1"/>
          </p:cNvSpPr>
          <p:nvPr>
            <p:ph type="dt" sz="half" idx="10"/>
          </p:nvPr>
        </p:nvSpPr>
        <p:spPr/>
        <p:txBody>
          <a:bodyPr/>
          <a:lstStyle/>
          <a:p>
            <a:fld id="{72514870-5082-4025-BC8A-5E070B8EB77D}" type="datetimeFigureOut">
              <a:rPr lang="zh-CN" altLang="en-US" smtClean="0"/>
              <a:t/>
            </a:fld>
            <a:endParaRPr lang="zh-CN" altLang="en-US"/>
          </a:p>
        </p:txBody>
      </p:sp>
      <p:sp>
        <p:nvSpPr>
          <p:cNvPr id="6" name="Text box"/>
          <p:cNvSpPr>
            <a:spLocks noGrp="1"/>
          </p:cNvSpPr>
          <p:nvPr>
            <p:ph type="ftr" sz="quarter" idx="11"/>
          </p:nvPr>
        </p:nvSpPr>
        <p:spPr/>
        <p:txBody>
          <a:bodyPr/>
          <a:lstStyle/>
          <a:p>
            <a:endParaRPr lang="zh-CN" altLang="en-US"/>
          </a:p>
        </p:txBody>
      </p:sp>
      <p:sp>
        <p:nvSpPr>
          <p:cNvPr id="7" name="Text box"/>
          <p:cNvSpPr>
            <a:spLocks noGrp="1"/>
          </p:cNvSpPr>
          <p:nvPr>
            <p:ph type="sldNum" sz="quarter" idx="12"/>
          </p:nvPr>
        </p:nvSpPr>
        <p:spPr/>
        <p:txBody>
          <a:bodyPr/>
          <a:lstStyle/>
          <a:p>
            <a:fld id="{3E00D155-3BB6-43CF-9AC4-BC63A66E74A9}" type="slidenum">
              <a:rPr lang="zh-CN" altLang="en-US" smtClean="0"/>
              <a:t/>
            </a:fld>
            <a:endParaRPr lang="zh-CN" altLang="en-US"/>
          </a:p>
        </p:txBody>
      </p:sp>
    </p:spTree>
    <p:extLst>
      <p:ext uri="{BB962C8B-B14F-4D97-AF65-F5344CB8AC3E}">
        <p14:creationId xmlns:p14="http://schemas.microsoft.com/office/powerpoint/2010/main" val="1462023925"/>
      </p:ext>
    </p:extLst>
  </p:cSld>
  <p:clrMapOvr>
    <a:masterClrMapping/>
  </p:clrMapOvr>
</p:sldLayout>
</file>

<file path=ppt/slideLayouts/slideLayout10.xml><?xml version="1.0" encoding="utf-8"?>
<p:sldLayout xmlns:p="http://schemas.openxmlformats.org/presentationml/2006/main" xmlns:a="http://schemas.openxmlformats.org/drawingml/2006/main" xmlns:r="http://schemas.openxmlformats.org/officeDocument/2006/relationships" type="vertTx" preserve="1">
  <p:cSld name="标题和竖排文本">
    <p:spTree>
      <p:nvGrpSpPr>
        <p:cNvPr id="1" name=""/>
        <p:cNvGrpSpPr/>
        <p:nvPr/>
      </p:nvGrpSpPr>
      <p:grpSpPr>
        <a:xfrm>
          <a:off x="0" y="0"/>
          <a:ext cx="0" cy="0"/>
          <a:chOff x="0" y="0"/>
          <a:chExt cx="0" cy="0"/>
        </a:xfrm>
      </p:grpSpPr>
      <p:sp>
        <p:nvSpPr>
          <p:cNvPr id="2" name="Text box"/>
          <p:cNvSpPr>
            <a:spLocks noGrp="1"/>
          </p:cNvSpPr>
          <p:nvPr>
            <p:ph type="title"/>
          </p:nvPr>
        </p:nvSpPr>
        <p:spPr/>
        <p:txBody>
          <a:bodyPr/>
          <a:lstStyle/>
          <a:p>
            <a:r>
              <a:rPr lang="zh-CN" altLang="en-US" smtClean="0"/>
              <a:t>单击此处编辑母版标题样式</a:t>
            </a:r>
            <a:endParaRPr lang="zh-CN" altLang="en-US"/>
          </a:p>
        </p:txBody>
      </p:sp>
      <p:sp>
        <p:nvSpPr>
          <p:cNvPr id="3" name="Text box"/>
          <p:cNvSpPr>
            <a:spLocks noGrp="1"/>
          </p:cNvSpPr>
          <p:nvPr>
            <p:ph type="body" orient="vert" idx="1"/>
          </p:nvPr>
        </p:nvSpPr>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Text box"/>
          <p:cNvSpPr>
            <a:spLocks noGrp="1"/>
          </p:cNvSpPr>
          <p:nvPr>
            <p:ph type="dt" sz="half" idx="10"/>
          </p:nvPr>
        </p:nvSpPr>
        <p:spPr/>
        <p:txBody>
          <a:bodyPr/>
          <a:lstStyle/>
          <a:p>
            <a:fld id="{72514870-5082-4025-BC8A-5E070B8EB77D}" type="datetimeFigureOut">
              <a:rPr lang="zh-CN" altLang="en-US" smtClean="0"/>
              <a:t/>
            </a:fld>
            <a:endParaRPr lang="zh-CN" altLang="en-US"/>
          </a:p>
        </p:txBody>
      </p:sp>
      <p:sp>
        <p:nvSpPr>
          <p:cNvPr id="5" name="Text box"/>
          <p:cNvSpPr>
            <a:spLocks noGrp="1"/>
          </p:cNvSpPr>
          <p:nvPr>
            <p:ph type="ftr" sz="quarter" idx="11"/>
          </p:nvPr>
        </p:nvSpPr>
        <p:spPr/>
        <p:txBody>
          <a:bodyPr/>
          <a:lstStyle/>
          <a:p>
            <a:endParaRPr lang="zh-CN" altLang="en-US"/>
          </a:p>
        </p:txBody>
      </p:sp>
      <p:sp>
        <p:nvSpPr>
          <p:cNvPr id="6" name="Text box"/>
          <p:cNvSpPr>
            <a:spLocks noGrp="1"/>
          </p:cNvSpPr>
          <p:nvPr>
            <p:ph type="sldNum" sz="quarter" idx="12"/>
          </p:nvPr>
        </p:nvSpPr>
        <p:spPr/>
        <p:txBody>
          <a:bodyPr/>
          <a:lstStyle/>
          <a:p>
            <a:fld id="{3E00D155-3BB6-43CF-9AC4-BC63A66E74A9}" type="slidenum">
              <a:rPr lang="zh-CN" altLang="en-US" smtClean="0"/>
              <a:t/>
            </a:fld>
            <a:endParaRPr lang="zh-CN" altLang="en-US"/>
          </a:p>
        </p:txBody>
      </p:sp>
    </p:spTree>
    <p:extLst>
      <p:ext uri="{BB962C8B-B14F-4D97-AF65-F5344CB8AC3E}">
        <p14:creationId xmlns:p14="http://schemas.microsoft.com/office/powerpoint/2010/main" val="1461458945"/>
      </p:ext>
    </p:extLst>
  </p:cSld>
  <p:clrMapOvr>
    <a:masterClrMapping/>
  </p:clrMapOvr>
</p:sldLayout>
</file>

<file path=ppt/slideLayouts/slideLayout11.xml><?xml version="1.0" encoding="utf-8"?>
<p:sldLayout xmlns:p="http://schemas.openxmlformats.org/presentationml/2006/main" xmlns:a="http://schemas.openxmlformats.org/drawingml/2006/main" xmlns:r="http://schemas.openxmlformats.org/officeDocument/2006/relationships" type="vertTitleAndTx" preserve="1">
  <p:cSld name="垂直排列标题与文本">
    <p:spTree>
      <p:nvGrpSpPr>
        <p:cNvPr id="1" name=""/>
        <p:cNvGrpSpPr/>
        <p:nvPr/>
      </p:nvGrpSpPr>
      <p:grpSpPr>
        <a:xfrm>
          <a:off x="0" y="0"/>
          <a:ext cx="0" cy="0"/>
          <a:chOff x="0" y="0"/>
          <a:chExt cx="0" cy="0"/>
        </a:xfrm>
      </p:grpSpPr>
      <p:sp>
        <p:nvSpPr>
          <p:cNvPr id="2" name="Text box"/>
          <p:cNvSpPr>
            <a:spLocks noGrp="1"/>
          </p:cNvSpPr>
          <p:nvPr>
            <p:ph type="title" orient="vert"/>
          </p:nvPr>
        </p:nvSpPr>
        <p:spPr>
          <a:xfrm>
            <a:off x="6629400" y="274638"/>
            <a:ext cx="2057400" cy="5851525"/>
          </a:xfrm>
        </p:spPr>
        <p:txBody>
          <a:bodyPr vert="eaVert"/>
          <a:lstStyle/>
          <a:p>
            <a:r>
              <a:rPr lang="zh-CN" altLang="en-US" smtClean="0"/>
              <a:t>单击此处编辑母版标题样式</a:t>
            </a:r>
            <a:endParaRPr lang="zh-CN" altLang="en-US"/>
          </a:p>
        </p:txBody>
      </p:sp>
      <p:sp>
        <p:nvSpPr>
          <p:cNvPr id="3" name="Text box"/>
          <p:cNvSpPr>
            <a:spLocks noGrp="1"/>
          </p:cNvSpPr>
          <p:nvPr>
            <p:ph type="body" orient="vert" idx="1"/>
          </p:nvPr>
        </p:nvSpPr>
        <p:spPr>
          <a:xfrm>
            <a:off x="457200" y="274638"/>
            <a:ext cx="6019800" cy="5851525"/>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Text box"/>
          <p:cNvSpPr>
            <a:spLocks noGrp="1"/>
          </p:cNvSpPr>
          <p:nvPr>
            <p:ph type="dt" sz="half" idx="10"/>
          </p:nvPr>
        </p:nvSpPr>
        <p:spPr/>
        <p:txBody>
          <a:bodyPr/>
          <a:lstStyle/>
          <a:p>
            <a:fld id="{72514870-5082-4025-BC8A-5E070B8EB77D}" type="datetimeFigureOut">
              <a:rPr lang="zh-CN" altLang="en-US" smtClean="0"/>
              <a:t/>
            </a:fld>
            <a:endParaRPr lang="zh-CN" altLang="en-US"/>
          </a:p>
        </p:txBody>
      </p:sp>
      <p:sp>
        <p:nvSpPr>
          <p:cNvPr id="5" name="Text box"/>
          <p:cNvSpPr>
            <a:spLocks noGrp="1"/>
          </p:cNvSpPr>
          <p:nvPr>
            <p:ph type="ftr" sz="quarter" idx="11"/>
          </p:nvPr>
        </p:nvSpPr>
        <p:spPr/>
        <p:txBody>
          <a:bodyPr/>
          <a:lstStyle/>
          <a:p>
            <a:endParaRPr lang="zh-CN" altLang="en-US"/>
          </a:p>
        </p:txBody>
      </p:sp>
      <p:sp>
        <p:nvSpPr>
          <p:cNvPr id="6" name="Text box"/>
          <p:cNvSpPr>
            <a:spLocks noGrp="1"/>
          </p:cNvSpPr>
          <p:nvPr>
            <p:ph type="sldNum" sz="quarter" idx="12"/>
          </p:nvPr>
        </p:nvSpPr>
        <p:spPr/>
        <p:txBody>
          <a:bodyPr/>
          <a:lstStyle/>
          <a:p>
            <a:fld id="{3E00D155-3BB6-43CF-9AC4-BC63A66E74A9}" type="slidenum">
              <a:rPr lang="zh-CN" altLang="en-US" smtClean="0"/>
              <a:t/>
            </a:fld>
            <a:endParaRPr lang="zh-CN" altLang="en-US"/>
          </a:p>
        </p:txBody>
      </p:sp>
    </p:spTree>
    <p:extLst>
      <p:ext uri="{BB962C8B-B14F-4D97-AF65-F5344CB8AC3E}">
        <p14:creationId xmlns:p14="http://schemas.microsoft.com/office/powerpoint/2010/main" val="2116570109"/>
      </p:ext>
    </p:extLst>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theme" Target="../theme/theme1.xml"/></Relationships>
</file>

<file path=ppt/slideMasters/slideMaster1.xml><?xml version="1.0" encoding="utf-8"?>
<p:sldMaster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2" name="Text box"/>
          <p:cNvSpPr>
            <a:spLocks noGrp="1"/>
          </p:cNvSpPr>
          <p:nvPr>
            <p:ph type="title"/>
          </p:nvPr>
        </p:nvSpPr>
        <p:spPr>
          <a:xfrm rot="0">
            <a:off x="838200" y="365124"/>
            <a:ext cx="10515600" cy="1325562"/>
          </a:xfrm>
          <a:prstGeom prst="rect"/>
          <a:noFill/>
          <a:ln w="12700" cmpd="sng" cap="flat">
            <a:noFill/>
            <a:prstDash val="solid"/>
            <a:miter/>
          </a:ln>
        </p:spPr>
        <p:txBody>
          <a:bodyPr vert="horz" wrap="square" lIns="91440" tIns="45720" rIns="91440" bIns="45720" anchor="ctr" anchorCtr="0">
            <a:prstTxWarp prst="textNoShape"/>
          </a:bodyPr>
          <a:lstStyle/>
          <a:p>
            <a:r>
              <a:rPr lang="en-US" altLang="zh-CN"/>
              <a:t>Click to edit Master title style</a:t>
            </a:r>
            <a:endParaRPr lang="zh-CN" altLang="en-US"/>
          </a:p>
        </p:txBody>
      </p:sp>
      <p:sp>
        <p:nvSpPr>
          <p:cNvPr id="3" name="Text box"/>
          <p:cNvSpPr>
            <a:spLocks noGrp="1"/>
          </p:cNvSpPr>
          <p:nvPr>
            <p:ph type="body" idx="1"/>
          </p:nvPr>
        </p:nvSpPr>
        <p:spPr>
          <a:xfrm rot="0">
            <a:off x="838200" y="1825625"/>
            <a:ext cx="10515600" cy="4351338"/>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Click to edit Master text styles</a:t>
            </a:r>
            <a:endParaRPr lang="en-US" altLang="zh-CN"/>
          </a:p>
          <a:p>
            <a:pPr lvl="1"/>
            <a:r>
              <a:rPr lang="en-US" altLang="zh-CN"/>
              <a:t>Second level</a:t>
            </a:r>
            <a:endParaRPr lang="en-US" altLang="zh-CN"/>
          </a:p>
          <a:p>
            <a:pPr lvl="2"/>
            <a:r>
              <a:rPr lang="en-US" altLang="zh-CN"/>
              <a:t>Third level</a:t>
            </a:r>
            <a:endParaRPr lang="en-US" altLang="zh-CN"/>
          </a:p>
          <a:p>
            <a:pPr lvl="3"/>
            <a:r>
              <a:rPr lang="en-US" altLang="zh-CN"/>
              <a:t>Fourth level</a:t>
            </a:r>
            <a:endParaRPr lang="en-US" altLang="zh-CN"/>
          </a:p>
          <a:p>
            <a:pPr lvl="4"/>
            <a:r>
              <a:rPr lang="en-US" altLang="zh-CN"/>
              <a:t>Fifth level</a:t>
            </a:r>
            <a:endParaRPr lang="zh-CN" altLang="en-US"/>
          </a:p>
        </p:txBody>
      </p:sp>
      <p:sp>
        <p:nvSpPr>
          <p:cNvPr id="4" name="Text box"/>
          <p:cNvSpPr>
            <a:spLocks noGrp="1"/>
          </p:cNvSpPr>
          <p:nvPr>
            <p:ph type="dt" idx="2"/>
          </p:nvPr>
        </p:nvSpPr>
        <p:spPr>
          <a:xfrm rot="0">
            <a:off x="838200" y="6356349"/>
            <a:ext cx="2743200" cy="365125"/>
          </a:xfrm>
          <a:prstGeom prst="rect"/>
          <a:noFill/>
          <a:ln w="12700" cmpd="sng" cap="flat">
            <a:noFill/>
            <a:prstDash val="solid"/>
            <a:miter/>
          </a:ln>
        </p:spPr>
        <p:txBody>
          <a:bodyPr vert="horz" wrap="square" lIns="91440" tIns="45720" rIns="91440" bIns="45720" anchor="ctr" anchorCtr="0">
            <a:prstTxWarp prst="textNoShape"/>
          </a:bodyPr>
          <a:lstStyle/>
          <a:p>
            <a:pPr algn="l"/>
            <a:fld id="{CAD2D6BD-DE1B-4B5F-8B41-2702339687B9}" type="datetime1">
              <a:rPr lang="en-US" altLang="zh-CN" sz="1200">
                <a:solidFill>
                  <a:srgbClr val="898989"/>
                </a:solidFill>
                <a:latin typeface="Calibri" pitchFamily="0" charset="0"/>
                <a:ea typeface="等线" pitchFamily="0" charset="0"/>
                <a:cs typeface="Calibri" pitchFamily="0" charset="0"/>
              </a:rPr>
              <a:t>7/27/2026</a:t>
            </a:fld>
            <a:endParaRPr lang="zh-CN" altLang="en-US" sz="1200">
              <a:solidFill>
                <a:srgbClr val="898989"/>
              </a:solidFill>
              <a:latin typeface="Calibri" pitchFamily="0" charset="0"/>
              <a:ea typeface="等线" pitchFamily="0" charset="0"/>
              <a:cs typeface="Calibri" pitchFamily="0" charset="0"/>
            </a:endParaRPr>
          </a:p>
        </p:txBody>
      </p:sp>
      <p:sp>
        <p:nvSpPr>
          <p:cNvPr id="5" name="Text box"/>
          <p:cNvSpPr>
            <a:spLocks noGrp="1"/>
          </p:cNvSpPr>
          <p:nvPr>
            <p:ph type="ftr" idx="3"/>
          </p:nvPr>
        </p:nvSpPr>
        <p:spPr>
          <a:xfrm rot="0">
            <a:off x="4038600" y="6356349"/>
            <a:ext cx="4114800" cy="365125"/>
          </a:xfrm>
          <a:prstGeom prst="rect"/>
          <a:noFill/>
          <a:ln w="12700" cmpd="sng" cap="flat">
            <a:noFill/>
            <a:prstDash val="solid"/>
            <a:miter/>
          </a:ln>
        </p:spPr>
        <p:txBody>
          <a:bodyPr vert="horz" wrap="square" lIns="91440" tIns="45720" rIns="91440" bIns="45720" anchor="ctr" anchorCtr="0">
            <a:prstTxWarp prst="textNoShape"/>
          </a:bodyPr>
          <a:lstStyle/>
          <a:p>
            <a:pPr algn="ctr"/>
            <a:endParaRPr lang="zh-CN" altLang="en-US" sz="1200">
              <a:solidFill>
                <a:srgbClr val="898989"/>
              </a:solidFill>
              <a:latin typeface="Calibri" pitchFamily="0" charset="0"/>
              <a:ea typeface="等线" pitchFamily="0" charset="0"/>
              <a:cs typeface="Calibri" pitchFamily="0" charset="0"/>
            </a:endParaRPr>
          </a:p>
        </p:txBody>
      </p:sp>
      <p:sp>
        <p:nvSpPr>
          <p:cNvPr id="6" name="Text box"/>
          <p:cNvSpPr>
            <a:spLocks noGrp="1"/>
          </p:cNvSpPr>
          <p:nvPr>
            <p:ph type="sldNum" idx="4"/>
          </p:nvPr>
        </p:nvSpPr>
        <p:spPr>
          <a:xfrm rot="0">
            <a:off x="8610600" y="6356349"/>
            <a:ext cx="2743200" cy="365125"/>
          </a:xfrm>
          <a:prstGeom prst="rect"/>
          <a:noFill/>
          <a:ln w="12700" cmpd="sng" cap="flat">
            <a:noFill/>
            <a:prstDash val="solid"/>
            <a:miter/>
          </a:ln>
        </p:spPr>
        <p:txBody>
          <a:bodyPr vert="horz" wrap="square" lIns="91440" tIns="45720" rIns="91440" bIns="45720" anchor="ctr" anchorCtr="0">
            <a:prstTxWarp prst="textNoShape"/>
          </a:bodyPr>
          <a:lstStyle/>
          <a:p>
            <a:pPr algn="r"/>
            <a:fld id="{CAD2D6BD-DE1B-4B5F-8B41-2702339687B9}" type="slidenum">
              <a:rPr lang="en-US" altLang="zh-CN" sz="1200" b="0" i="0" u="none" strike="noStrike" kern="1200" cap="none" spc="0" baseline="0">
                <a:solidFill>
                  <a:srgbClr val="898989"/>
                </a:solidFill>
                <a:latin typeface="Calibri" pitchFamily="0" charset="0"/>
                <a:ea typeface="等线" pitchFamily="0" charset="0"/>
                <a:cs typeface="Calibri" pitchFamily="0" charset="0"/>
              </a:rPr>
              <a:t>&lt;#&gt;</a:t>
            </a:fld>
            <a:endParaRPr lang="zh-CN" altLang="en-US" sz="1200">
              <a:solidFill>
                <a:srgbClr val="898989"/>
              </a:solidFill>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1965868023"/>
      </p:ext>
    </p:extLst>
  </p:cSld>
  <p:clrMap bg1="lt1" tx1="dk1" bg2="lt2" tx2="dk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lvl1pPr algn="l" defTabSz="914400" eaLnBrk="1" fontAlgn="auto" latinLnBrk="0" hangingPunct="1">
        <a:lnSpc>
          <a:spcPct val="90000"/>
        </a:lnSpc>
        <a:spcBef>
          <a:spcPts val="0"/>
        </a:spcBef>
        <a:buNone/>
        <a:defRPr sz="4400" kern="1200">
          <a:solidFill>
            <a:schemeClr val="tx1"/>
          </a:solidFill>
          <a:latin typeface="Calibri Light" pitchFamily="0" charset="0"/>
          <a:ea typeface="等线 Light" pitchFamily="0" charset="0"/>
          <a:cs typeface="Calibri Light" pitchFamily="0" charset="0"/>
        </a:defRPr>
      </a:lvl1pPr>
    </p:titleStyle>
    <p:bodyStyle>
      <a:lvl1pPr marL="228600" indent="-228600" algn="l" defTabSz="914400" eaLnBrk="1" fontAlgn="auto" latinLnBrk="0" hangingPunct="1">
        <a:lnSpc>
          <a:spcPct val="90000"/>
        </a:lnSpc>
        <a:spcBef>
          <a:spcPts val="1000"/>
        </a:spcBef>
        <a:buFont typeface="Arial" pitchFamily="34" charset="0"/>
        <a:buChar char="•"/>
        <a:defRPr sz="2800" kern="1200">
          <a:solidFill>
            <a:schemeClr val="tx1"/>
          </a:solidFill>
          <a:latin typeface="Calibri" pitchFamily="0" charset="0"/>
          <a:ea typeface="等线" pitchFamily="0" charset="0"/>
          <a:cs typeface="Calibri" pitchFamily="0" charset="0"/>
        </a:defRPr>
      </a:lvl1pPr>
      <a:lvl2pPr marL="685800" indent="-228600" algn="l" defTabSz="914400" eaLnBrk="1" fontAlgn="auto" latinLnBrk="0" hangingPunct="1">
        <a:lnSpc>
          <a:spcPct val="90000"/>
        </a:lnSpc>
        <a:spcBef>
          <a:spcPts val="500"/>
        </a:spcBef>
        <a:buFont typeface="Arial" pitchFamily="34" charset="0"/>
        <a:buChar char="•"/>
        <a:defRPr sz="2400" kern="1200">
          <a:solidFill>
            <a:schemeClr val="tx1"/>
          </a:solidFill>
          <a:latin typeface="Calibri" pitchFamily="0" charset="0"/>
          <a:ea typeface="等线" pitchFamily="0" charset="0"/>
          <a:cs typeface="Calibri" pitchFamily="0" charset="0"/>
        </a:defRPr>
      </a:lvl2pPr>
      <a:lvl3pPr marL="1143000" indent="-228600" algn="l" defTabSz="914400" eaLnBrk="1" fontAlgn="auto" latinLnBrk="0" hangingPunct="1">
        <a:lnSpc>
          <a:spcPct val="90000"/>
        </a:lnSpc>
        <a:spcBef>
          <a:spcPts val="500"/>
        </a:spcBef>
        <a:buFont typeface="Arial" pitchFamily="34" charset="0"/>
        <a:buChar char="•"/>
        <a:defRPr sz="2000" kern="1200">
          <a:solidFill>
            <a:schemeClr val="tx1"/>
          </a:solidFill>
          <a:latin typeface="Calibri" pitchFamily="0" charset="0"/>
          <a:ea typeface="等线" pitchFamily="0" charset="0"/>
          <a:cs typeface="Calibri" pitchFamily="0" charset="0"/>
        </a:defRPr>
      </a:lvl3pPr>
      <a:lvl4pPr marL="1600200" indent="-228600" algn="l" defTabSz="914400" eaLnBrk="1" fontAlgn="auto" latinLnBrk="0" hangingPunct="1">
        <a:lnSpc>
          <a:spcPct val="90000"/>
        </a:lnSpc>
        <a:spcBef>
          <a:spcPts val="500"/>
        </a:spcBef>
        <a:buFont typeface="Arial" pitchFamily="34" charset="0"/>
        <a:buChar char="•"/>
        <a:defRPr sz="1800" kern="1200">
          <a:solidFill>
            <a:schemeClr val="tx1"/>
          </a:solidFill>
          <a:latin typeface="Calibri" pitchFamily="0" charset="0"/>
          <a:ea typeface="等线" pitchFamily="0" charset="0"/>
          <a:cs typeface="Calibri" pitchFamily="0" charset="0"/>
        </a:defRPr>
      </a:lvl4pPr>
      <a:lvl5pPr marL="2057400" indent="-228600" algn="l" defTabSz="914400" eaLnBrk="1" fontAlgn="auto" latinLnBrk="0" hangingPunct="1">
        <a:lnSpc>
          <a:spcPct val="90000"/>
        </a:lnSpc>
        <a:spcBef>
          <a:spcPts val="500"/>
        </a:spcBef>
        <a:buFont typeface="Arial" pitchFamily="34" charset="0"/>
        <a:buChar char="•"/>
        <a:defRPr sz="1800" kern="1200">
          <a:solidFill>
            <a:schemeClr val="tx1"/>
          </a:solidFill>
          <a:latin typeface="Calibri" pitchFamily="0" charset="0"/>
          <a:ea typeface="等线" pitchFamily="0" charset="0"/>
          <a:cs typeface="Calibri" pitchFamily="0" charset="0"/>
        </a:defRPr>
      </a:lvl5pPr>
      <a:lvl6pPr marL="2514600" indent="-228600" algn="l" defTabSz="914400" eaLnBrk="1" fontAlgn="auto" latinLnBrk="0" hangingPunct="1">
        <a:lnSpc>
          <a:spcPct val="90000"/>
        </a:lnSpc>
        <a:spcBef>
          <a:spcPts val="500"/>
        </a:spcBef>
        <a:buFont typeface="Arial" pitchFamily="34" charset="0"/>
        <a:buChar char="•"/>
        <a:defRPr sz="1800" kern="1200">
          <a:solidFill>
            <a:schemeClr val="tx1"/>
          </a:solidFill>
          <a:latin typeface="Calibri" pitchFamily="0" charset="0"/>
          <a:ea typeface="等线" pitchFamily="0" charset="0"/>
          <a:cs typeface="Calibri" pitchFamily="0" charset="0"/>
        </a:defRPr>
      </a:lvl6pPr>
      <a:lvl7pPr marL="2971800" indent="-228600" algn="l" defTabSz="914400" eaLnBrk="1" fontAlgn="auto" latinLnBrk="0" hangingPunct="1">
        <a:lnSpc>
          <a:spcPct val="90000"/>
        </a:lnSpc>
        <a:spcBef>
          <a:spcPts val="500"/>
        </a:spcBef>
        <a:buFont typeface="Arial" pitchFamily="34" charset="0"/>
        <a:buChar char="•"/>
        <a:defRPr sz="1800" kern="1200">
          <a:solidFill>
            <a:schemeClr val="tx1"/>
          </a:solidFill>
          <a:latin typeface="Calibri" pitchFamily="0" charset="0"/>
          <a:ea typeface="等线" pitchFamily="0" charset="0"/>
          <a:cs typeface="Calibri" pitchFamily="0" charset="0"/>
        </a:defRPr>
      </a:lvl7pPr>
      <a:lvl8pPr marL="3429000" indent="-228600" algn="l" defTabSz="914400" eaLnBrk="1" fontAlgn="auto" latinLnBrk="0" hangingPunct="1">
        <a:lnSpc>
          <a:spcPct val="90000"/>
        </a:lnSpc>
        <a:spcBef>
          <a:spcPts val="500"/>
        </a:spcBef>
        <a:buFont typeface="Arial" pitchFamily="34" charset="0"/>
        <a:buChar char="•"/>
        <a:defRPr sz="1800" kern="1200">
          <a:solidFill>
            <a:schemeClr val="tx1"/>
          </a:solidFill>
          <a:latin typeface="Calibri" pitchFamily="0" charset="0"/>
          <a:ea typeface="等线" pitchFamily="0" charset="0"/>
          <a:cs typeface="Calibri" pitchFamily="0" charset="0"/>
        </a:defRPr>
      </a:lvl8pPr>
      <a:lvl9pPr marL="3429000" indent="-228600" algn="l" defTabSz="914400" eaLnBrk="1" fontAlgn="auto" latinLnBrk="0" hangingPunct="1">
        <a:lnSpc>
          <a:spcPct val="90000"/>
        </a:lnSpc>
        <a:spcBef>
          <a:spcPts val="500"/>
        </a:spcBef>
        <a:buFont typeface="Arial" pitchFamily="34" charset="0"/>
        <a:buChar char="•"/>
        <a:defRPr sz="1800" kern="1200">
          <a:solidFill>
            <a:schemeClr val="tx1"/>
          </a:solidFill>
          <a:latin typeface="Calibri" pitchFamily="0" charset="0"/>
          <a:ea typeface="等线" pitchFamily="0" charset="0"/>
          <a:cs typeface="Calibri" pitchFamily="0" charset="0"/>
        </a:defRPr>
      </a:lvl9pPr>
    </p:body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1.png"/><Relationship Id="rId2" Type="http://schemas.openxmlformats.org/officeDocument/2006/relationships/image" Target="../media/2.png"/><Relationship Id="rId3" Type="http://schemas.openxmlformats.org/officeDocument/2006/relationships/image" Target="../media/3.png"/><Relationship Id="rId4" Type="http://schemas.openxmlformats.org/officeDocument/2006/relationships/slideLayout" Target="../slideLayouts/slideLayout1.xml"/></Relationships>
</file>

<file path=ppt/slides/slide1.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grpSp>
        <p:nvGrpSpPr>
          <p:cNvPr id="16" name="Combination"/>
          <p:cNvGrpSpPr>
            <a:grpSpLocks/>
          </p:cNvGrpSpPr>
          <p:nvPr/>
        </p:nvGrpSpPr>
        <p:grpSpPr>
          <a:xfrm>
            <a:off x="1" y="1"/>
            <a:ext cx="4800601" cy="1234439"/>
            <a:chOff x="1" y="1"/>
            <a:chExt cx="4800601" cy="1234439"/>
          </a:xfrm>
        </p:grpSpPr>
        <p:sp>
          <p:nvSpPr>
            <p:cNvPr id="12" name="Rectangles"/>
            <p:cNvSpPr>
              <a:spLocks/>
            </p:cNvSpPr>
            <p:nvPr/>
          </p:nvSpPr>
          <p:spPr>
            <a:xfrm rot="0">
              <a:off x="637839" y="1"/>
              <a:ext cx="37122" cy="139442"/>
            </a:xfrm>
            <a:prstGeom prst="rect"/>
            <a:noFill/>
            <a:ln w="12700" cmpd="sng" cap="flat">
              <a:noFill/>
              <a:prstDash val="solid"/>
              <a:round/>
            </a:ln>
          </p:spPr>
          <p:txBody>
            <a:bodyPr vert="horz" wrap="square" lIns="0" tIns="0" rIns="0" bIns="0" anchor="t" anchorCtr="0">
              <a:prstTxWarp prst="textNoShape"/>
            </a:bodyPr>
            <a:lstStyle/>
            <a:p>
              <a:pPr marL="6350" indent="-6350" algn="l">
                <a:lnSpc>
                  <a:spcPct val="107000"/>
                </a:lnSpc>
                <a:spcBef>
                  <a:spcPts val="0"/>
                </a:spcBef>
                <a:spcAft>
                  <a:spcPts val="800"/>
                </a:spcAft>
                <a:buNone/>
              </a:pPr>
              <a:r>
                <a:rPr lang="en-US" altLang="zh-CN" sz="1000" b="0" i="0" u="none" strike="noStrike" kern="100" cap="none" spc="0" baseline="0">
                  <a:solidFill>
                    <a:srgbClr val="000000"/>
                  </a:solidFill>
                  <a:latin typeface="Times New Roman" pitchFamily="18" charset="0"/>
                  <a:ea typeface="Times New Roman" pitchFamily="18" charset="0"/>
                  <a:cs typeface="Calibri" pitchFamily="0" charset="0"/>
                </a:rPr>
                <a:t> </a:t>
              </a:r>
              <a:endParaRPr lang="zh-CN" altLang="en-US" sz="1200" b="0" i="0" u="none" strike="noStrike" kern="100" cap="none" spc="0" baseline="0">
                <a:solidFill>
                  <a:srgbClr val="000000"/>
                </a:solidFill>
                <a:latin typeface="Arial" pitchFamily="34" charset="0"/>
                <a:ea typeface="Arial" pitchFamily="34" charset="0"/>
                <a:cs typeface="Calibri" pitchFamily="0" charset="0"/>
              </a:endParaRPr>
            </a:p>
          </p:txBody>
        </p:sp>
        <p:sp>
          <p:nvSpPr>
            <p:cNvPr id="13" name="Rectangles"/>
            <p:cNvSpPr>
              <a:spLocks/>
            </p:cNvSpPr>
            <p:nvPr/>
          </p:nvSpPr>
          <p:spPr>
            <a:xfrm rot="0">
              <a:off x="666087" y="1"/>
              <a:ext cx="37122" cy="139442"/>
            </a:xfrm>
            <a:prstGeom prst="rect"/>
            <a:noFill/>
            <a:ln w="12700" cmpd="sng" cap="flat">
              <a:noFill/>
              <a:prstDash val="solid"/>
              <a:round/>
            </a:ln>
          </p:spPr>
          <p:txBody>
            <a:bodyPr vert="horz" wrap="square" lIns="0" tIns="0" rIns="0" bIns="0" anchor="t" anchorCtr="0">
              <a:prstTxWarp prst="textNoShape"/>
            </a:bodyPr>
            <a:lstStyle/>
            <a:p>
              <a:pPr marL="6350" indent="-6350" algn="l">
                <a:lnSpc>
                  <a:spcPct val="107000"/>
                </a:lnSpc>
                <a:spcBef>
                  <a:spcPts val="0"/>
                </a:spcBef>
                <a:spcAft>
                  <a:spcPts val="800"/>
                </a:spcAft>
                <a:buNone/>
              </a:pPr>
              <a:r>
                <a:rPr lang="en-US" altLang="zh-CN" sz="1000" b="0" i="0" u="none" strike="noStrike" kern="100" cap="none" spc="0" baseline="0">
                  <a:solidFill>
                    <a:srgbClr val="000000"/>
                  </a:solidFill>
                  <a:latin typeface="Times New Roman" pitchFamily="18" charset="0"/>
                  <a:ea typeface="Times New Roman" pitchFamily="18" charset="0"/>
                  <a:cs typeface="Calibri" pitchFamily="0" charset="0"/>
                </a:rPr>
                <a:t> </a:t>
              </a:r>
              <a:endParaRPr lang="zh-CN" altLang="en-US" sz="1200" b="0" i="0" u="none" strike="noStrike" kern="100" cap="none" spc="0" baseline="0">
                <a:solidFill>
                  <a:srgbClr val="000000"/>
                </a:solidFill>
                <a:latin typeface="Arial" pitchFamily="34" charset="0"/>
                <a:ea typeface="Arial" pitchFamily="34" charset="0"/>
                <a:cs typeface="Calibri" pitchFamily="0" charset="0"/>
              </a:endParaRPr>
            </a:p>
          </p:txBody>
        </p:sp>
        <p:sp>
          <p:nvSpPr>
            <p:cNvPr id="14" name="Rectangles"/>
            <p:cNvSpPr>
              <a:spLocks/>
            </p:cNvSpPr>
            <p:nvPr/>
          </p:nvSpPr>
          <p:spPr>
            <a:xfrm rot="0">
              <a:off x="98423" y="824937"/>
              <a:ext cx="120290" cy="409503"/>
            </a:xfrm>
            <a:prstGeom prst="rect"/>
            <a:noFill/>
            <a:ln w="12700" cmpd="sng" cap="flat">
              <a:noFill/>
              <a:prstDash val="solid"/>
              <a:round/>
            </a:ln>
          </p:spPr>
          <p:txBody>
            <a:bodyPr vert="horz" wrap="square" lIns="0" tIns="0" rIns="0" bIns="0" anchor="t" anchorCtr="0">
              <a:prstTxWarp prst="textNoShape"/>
            </a:bodyPr>
            <a:lstStyle/>
            <a:p>
              <a:pPr marL="6350" indent="-6350" algn="l">
                <a:lnSpc>
                  <a:spcPct val="107000"/>
                </a:lnSpc>
                <a:spcBef>
                  <a:spcPts val="0"/>
                </a:spcBef>
                <a:spcAft>
                  <a:spcPts val="800"/>
                </a:spcAft>
                <a:buNone/>
              </a:pPr>
              <a:r>
                <a:rPr lang="en-US" altLang="zh-CN" sz="2900" b="0" i="0" u="none" strike="noStrike" kern="100" cap="none" spc="0" baseline="0">
                  <a:solidFill>
                    <a:srgbClr val="000000"/>
                  </a:solidFill>
                  <a:latin typeface="Arial" pitchFamily="34" charset="0"/>
                  <a:ea typeface="Arial" pitchFamily="34" charset="0"/>
                  <a:cs typeface="Calibri" pitchFamily="0" charset="0"/>
                </a:rPr>
                <a:t> </a:t>
              </a:r>
              <a:endParaRPr lang="zh-CN" altLang="en-US" sz="1200" b="0" i="0" u="none" strike="noStrike" kern="100" cap="none" spc="0" baseline="0">
                <a:solidFill>
                  <a:srgbClr val="000000"/>
                </a:solidFill>
                <a:latin typeface="Arial" pitchFamily="34" charset="0"/>
                <a:ea typeface="Arial" pitchFamily="34" charset="0"/>
                <a:cs typeface="Calibri" pitchFamily="0" charset="0"/>
              </a:endParaRPr>
            </a:p>
          </p:txBody>
        </p:sp>
        <p:pic>
          <p:nvPicPr>
            <p:cNvPr id="15" name="Images"/>
            <p:cNvPicPr>
              <a:picLocks/>
            </p:cNvPicPr>
            <p:nvPr/>
          </p:nvPicPr>
          <p:blipFill>
            <a:blip r:embed="rId1" cstate="print"/>
            <a:stretch>
              <a:fillRect/>
            </a:stretch>
          </p:blipFill>
          <p:spPr>
            <a:xfrm rot="0">
              <a:off x="1" y="4701"/>
              <a:ext cx="4800601" cy="994642"/>
            </a:xfrm>
            <a:prstGeom prst="rect"/>
            <a:noFill/>
            <a:ln w="12700" cmpd="sng" cap="flat">
              <a:noFill/>
              <a:prstDash val="solid"/>
              <a:miter/>
            </a:ln>
          </p:spPr>
        </p:pic>
      </p:grpSp>
      <p:sp>
        <p:nvSpPr>
          <p:cNvPr id="17" name="Rectangles"/>
          <p:cNvSpPr>
            <a:spLocks/>
          </p:cNvSpPr>
          <p:nvPr/>
        </p:nvSpPr>
        <p:spPr>
          <a:xfrm rot="0">
            <a:off x="3665243" y="0"/>
            <a:ext cx="2966465" cy="272415"/>
          </a:xfrm>
          <a:prstGeom prst="rect"/>
          <a:gradFill rotWithShape="1">
            <a:gsLst>
              <a:gs pos="0">
                <a:srgbClr val="00B050">
                  <a:alpha val="100000"/>
                </a:srgbClr>
              </a:gs>
              <a:gs pos="74000">
                <a:srgbClr val="ABC0E4">
                  <a:alpha val="100000"/>
                </a:srgbClr>
              </a:gs>
              <a:gs pos="83000">
                <a:srgbClr val="ABC0E4">
                  <a:alpha val="100000"/>
                </a:srgbClr>
              </a:gs>
              <a:gs pos="100000">
                <a:srgbClr val="C7D5ED">
                  <a:alpha val="100000"/>
                </a:srgbClr>
              </a:gs>
            </a:gsLst>
            <a:lin ang="5400000" scaled="1"/>
          </a:gradFill>
          <a:ln w="12700" cmpd="sng" cap="flat">
            <a:noFill/>
            <a:prstDash val="solid"/>
            <a:miter/>
          </a:ln>
        </p:spPr>
        <p:txBody>
          <a:bodyPr vert="horz" wrap="square" lIns="91440" tIns="45720" rIns="91440" bIns="45720" anchor="t" anchorCtr="0">
            <a:prstTxWarp prst="textNoShape"/>
            <a:spAutoFit/>
          </a:bodyPr>
          <a:lstStyle/>
          <a:p>
            <a:pPr marL="6350" indent="-6350" algn="ctr">
              <a:lnSpc>
                <a:spcPct val="100000"/>
              </a:lnSpc>
              <a:spcBef>
                <a:spcPts val="0"/>
              </a:spcBef>
              <a:spcAft>
                <a:spcPts val="25"/>
              </a:spcAft>
              <a:buNone/>
            </a:pPr>
            <a:r>
              <a:rPr lang="en-US" altLang="zh-CN" sz="1200" b="1" i="0" u="none" strike="noStrike" kern="100" cap="none" spc="0" baseline="0">
                <a:solidFill>
                  <a:srgbClr val="000000"/>
                </a:solidFill>
                <a:latin typeface="Arial" pitchFamily="34" charset="0"/>
                <a:ea typeface="Arial" pitchFamily="34" charset="0"/>
                <a:cs typeface="Calibri" pitchFamily="0" charset="0"/>
              </a:rPr>
              <a:t>Andrei Valentin Gavrila</a:t>
            </a:r>
            <a:r>
              <a:rPr lang="en-US" altLang="zh-CN" sz="1200" b="0" i="0" u="none" strike="noStrike" kern="100" cap="none" spc="0" baseline="0">
                <a:solidFill>
                  <a:srgbClr val="000000"/>
                </a:solidFill>
                <a:latin typeface="Arial" pitchFamily="34" charset="0"/>
                <a:ea typeface="Arial" pitchFamily="34" charset="0"/>
                <a:cs typeface="Calibri" pitchFamily="0" charset="0"/>
              </a:rPr>
              <a:t>, </a:t>
            </a:r>
            <a:r>
              <a:rPr lang="en-US" altLang="zh-CN" sz="1200" b="1" i="0" u="none" strike="noStrike" kern="100" cap="none" spc="0" baseline="0">
                <a:solidFill>
                  <a:srgbClr val="000000"/>
                </a:solidFill>
                <a:latin typeface="Arial" pitchFamily="34" charset="0"/>
                <a:ea typeface="Arial" pitchFamily="34" charset="0"/>
                <a:cs typeface="Calibri" pitchFamily="0" charset="0"/>
              </a:rPr>
              <a:t>23</a:t>
            </a:r>
            <a:r>
              <a:rPr lang="en-US" altLang="zh-CN" sz="1200" b="1" i="0" u="none" strike="noStrike" kern="100" cap="none" spc="0" baseline="0">
                <a:solidFill>
                  <a:srgbClr val="000000"/>
                </a:solidFill>
                <a:latin typeface="Arial" pitchFamily="34" charset="0"/>
                <a:ea typeface="Arial" pitchFamily="34" charset="0"/>
                <a:cs typeface="Calibri" pitchFamily="0" charset="0"/>
              </a:rPr>
              <a:t>11201</a:t>
            </a:r>
            <a:endParaRPr lang="zh-CN" altLang="en-US" sz="1200" b="0" i="0" u="none" strike="noStrike" kern="100" cap="none" spc="0" baseline="0">
              <a:solidFill>
                <a:srgbClr val="000000"/>
              </a:solidFill>
              <a:latin typeface="Arial" pitchFamily="34" charset="0"/>
              <a:ea typeface="Arial" pitchFamily="34" charset="0"/>
              <a:cs typeface="Calibri" pitchFamily="0" charset="0"/>
            </a:endParaRPr>
          </a:p>
        </p:txBody>
      </p:sp>
      <p:sp>
        <p:nvSpPr>
          <p:cNvPr id="18" name="Rectangles"/>
          <p:cNvSpPr>
            <a:spLocks/>
          </p:cNvSpPr>
          <p:nvPr/>
        </p:nvSpPr>
        <p:spPr>
          <a:xfrm rot="0">
            <a:off x="3665244" y="276999"/>
            <a:ext cx="2966465" cy="277844"/>
          </a:xfrm>
          <a:prstGeom prst="rect"/>
          <a:gradFill rotWithShape="1">
            <a:gsLst>
              <a:gs pos="0">
                <a:srgbClr val="00B050">
                  <a:alpha val="100000"/>
                </a:srgbClr>
              </a:gs>
              <a:gs pos="74000">
                <a:srgbClr val="ABC0E4">
                  <a:alpha val="100000"/>
                </a:srgbClr>
              </a:gs>
              <a:gs pos="83000">
                <a:srgbClr val="ABC0E4">
                  <a:alpha val="100000"/>
                </a:srgbClr>
              </a:gs>
              <a:gs pos="100000">
                <a:srgbClr val="C7D5ED">
                  <a:alpha val="100000"/>
                </a:srgbClr>
              </a:gs>
            </a:gsLst>
            <a:lin ang="5400000" scaled="1"/>
          </a:gradFill>
          <a:ln w="12700" cmpd="sng" cap="flat">
            <a:noFill/>
            <a:prstDash val="solid"/>
            <a:miter/>
          </a:ln>
        </p:spPr>
        <p:txBody>
          <a:bodyPr vert="horz" wrap="square" lIns="91440" tIns="45720" rIns="91440" bIns="45720" anchor="t" anchorCtr="0">
            <a:prstTxWarp prst="textNoShape"/>
            <a:spAutoFit/>
          </a:bodyPr>
          <a:lstStyle/>
          <a:p>
            <a:pPr marL="6350" indent="-6350" algn="ctr">
              <a:lnSpc>
                <a:spcPct val="103000"/>
              </a:lnSpc>
              <a:spcBef>
                <a:spcPts val="0"/>
              </a:spcBef>
              <a:spcAft>
                <a:spcPts val="25"/>
              </a:spcAft>
              <a:buNone/>
            </a:pPr>
            <a:r>
              <a:rPr lang="en-US" altLang="zh-CN" sz="1200" b="1" i="0" u="none" strike="noStrike" kern="100" cap="none" spc="0" baseline="0">
                <a:solidFill>
                  <a:srgbClr val="000000"/>
                </a:solidFill>
                <a:latin typeface="Arial" pitchFamily="34" charset="0"/>
                <a:ea typeface="Arial" pitchFamily="34" charset="0"/>
                <a:cs typeface="Calibri" pitchFamily="0" charset="0"/>
              </a:rPr>
              <a:t>Supervisor: Eric Osei</a:t>
            </a:r>
            <a:endParaRPr lang="zh-CN" altLang="en-US" sz="1200" b="0" i="0" u="none" strike="noStrike" kern="100" cap="none" spc="0" baseline="0">
              <a:solidFill>
                <a:srgbClr val="000000"/>
              </a:solidFill>
              <a:latin typeface="Arial" pitchFamily="34" charset="0"/>
              <a:ea typeface="Arial" pitchFamily="34" charset="0"/>
              <a:cs typeface="Calibri" pitchFamily="0" charset="0"/>
            </a:endParaRPr>
          </a:p>
        </p:txBody>
      </p:sp>
      <p:sp>
        <p:nvSpPr>
          <p:cNvPr id="19" name="Rectangles"/>
          <p:cNvSpPr>
            <a:spLocks/>
          </p:cNvSpPr>
          <p:nvPr/>
        </p:nvSpPr>
        <p:spPr>
          <a:xfrm rot="0">
            <a:off x="6631709" y="0"/>
            <a:ext cx="5560289" cy="460254"/>
          </a:xfrm>
          <a:prstGeom prst="rect"/>
          <a:gradFill rotWithShape="1">
            <a:gsLst>
              <a:gs pos="0">
                <a:srgbClr val="00B050">
                  <a:alpha val="100000"/>
                </a:srgbClr>
              </a:gs>
              <a:gs pos="74000">
                <a:srgbClr val="ABC0E4">
                  <a:alpha val="100000"/>
                </a:srgbClr>
              </a:gs>
              <a:gs pos="83000">
                <a:srgbClr val="ABC0E4">
                  <a:alpha val="100000"/>
                </a:srgbClr>
              </a:gs>
              <a:gs pos="100000">
                <a:srgbClr val="C7D5ED">
                  <a:alpha val="100000"/>
                </a:srgbClr>
              </a:gs>
            </a:gsLst>
            <a:lin ang="5400000" scaled="1"/>
          </a:gradFill>
          <a:ln w="12700" cmpd="sng" cap="flat">
            <a:noFill/>
            <a:prstDash val="solid"/>
            <a:miter/>
          </a:ln>
        </p:spPr>
        <p:txBody>
          <a:bodyPr vert="horz" wrap="square" lIns="91440" tIns="45720" rIns="91440" bIns="45720" anchor="t" anchorCtr="0">
            <a:prstTxWarp prst="textNoShape"/>
            <a:spAutoFit/>
          </a:bodyPr>
          <a:lstStyle/>
          <a:p>
            <a:pPr marL="6350" indent="-6350" algn="ctr">
              <a:lnSpc>
                <a:spcPct val="103000"/>
              </a:lnSpc>
              <a:spcBef>
                <a:spcPts val="0"/>
              </a:spcBef>
              <a:spcAft>
                <a:spcPts val="25"/>
              </a:spcAft>
              <a:buNone/>
            </a:pPr>
            <a:r>
              <a:rPr lang="en-US" altLang="zh-CN" sz="1200" b="1" i="0" u="none" strike="noStrike" kern="100" cap="none" spc="0" baseline="0">
                <a:solidFill>
                  <a:srgbClr val="000000"/>
                </a:solidFill>
                <a:latin typeface="Arial" pitchFamily="34" charset="0"/>
                <a:ea typeface="Arial" pitchFamily="34" charset="0"/>
                <a:cs typeface="Calibri" pitchFamily="0" charset="0"/>
              </a:rPr>
              <a:t>An Analysis of Leadership Styles at a Large Automobile Group and Their Impact on Innovation and Organisational Performance</a:t>
            </a:r>
            <a:endParaRPr lang="zh-CN" altLang="en-US" sz="1200" b="0" i="0" u="none" strike="noStrike" kern="100" cap="none" spc="0" baseline="0">
              <a:solidFill>
                <a:srgbClr val="000000"/>
              </a:solidFill>
              <a:latin typeface="Arial" pitchFamily="34" charset="0"/>
              <a:ea typeface="Arial" pitchFamily="34" charset="0"/>
              <a:cs typeface="Calibri" pitchFamily="0" charset="0"/>
            </a:endParaRPr>
          </a:p>
        </p:txBody>
      </p:sp>
      <p:sp>
        <p:nvSpPr>
          <p:cNvPr id="20" name="Rectangles"/>
          <p:cNvSpPr>
            <a:spLocks/>
          </p:cNvSpPr>
          <p:nvPr/>
        </p:nvSpPr>
        <p:spPr>
          <a:xfrm rot="0">
            <a:off x="0" y="826999"/>
            <a:ext cx="4904509" cy="1615440"/>
          </a:xfrm>
          <a:prstGeom prst="rect"/>
          <a:gradFill rotWithShape="1">
            <a:gsLst>
              <a:gs pos="0">
                <a:srgbClr val="7030A0">
                  <a:alpha val="100000"/>
                </a:srgbClr>
              </a:gs>
              <a:gs pos="74000">
                <a:srgbClr val="ABC0E4">
                  <a:alpha val="100000"/>
                </a:srgbClr>
              </a:gs>
              <a:gs pos="83000">
                <a:srgbClr val="ABC0E4">
                  <a:alpha val="100000"/>
                </a:srgbClr>
              </a:gs>
              <a:gs pos="100000">
                <a:srgbClr val="C7D5ED">
                  <a:alpha val="100000"/>
                </a:srgbClr>
              </a:gs>
            </a:gsLst>
            <a:lin ang="5400000" scaled="1"/>
          </a:gradFill>
          <a:ln w="12700" cmpd="sng" cap="flat">
            <a:noFill/>
            <a:prstDash val="solid"/>
            <a:miter/>
          </a:ln>
        </p:spPr>
        <p:txBody>
          <a:bodyPr vert="horz" wrap="square" lIns="91440" tIns="45720" rIns="91440" bIns="45720" anchor="t" anchorCtr="0">
            <a:prstTxWarp prst="textNoShape"/>
            <a:spAutoFit/>
          </a:bodyPr>
          <a:lstStyle/>
          <a:p>
            <a:pPr marL="0" indent="0" algn="ctr">
              <a:lnSpc>
                <a:spcPct val="100000"/>
              </a:lnSpc>
              <a:spcBef>
                <a:spcPts val="0"/>
              </a:spcBef>
              <a:spcAft>
                <a:spcPts val="0"/>
              </a:spcAft>
              <a:buNone/>
            </a:pPr>
            <a:r>
              <a:rPr lang="en-US" altLang="zh-CN" sz="1100" b="1" i="0" u="sng" strike="noStrike" kern="1200" cap="none" spc="0" baseline="0">
                <a:solidFill>
                  <a:schemeClr val="tx1"/>
                </a:solidFill>
                <a:latin typeface="Arial" pitchFamily="34" charset="0"/>
                <a:ea typeface="等线" pitchFamily="0" charset="0"/>
                <a:cs typeface="Arial" pitchFamily="34" charset="0"/>
              </a:rPr>
              <a:t>Introduction</a:t>
            </a:r>
            <a:endParaRPr lang="en-US" altLang="zh-CN" sz="1100" b="1" i="0" u="sng" strike="noStrike" kern="1200" cap="none" spc="0" baseline="0">
              <a:solidFill>
                <a:schemeClr val="tx1"/>
              </a:solidFill>
              <a:latin typeface="Arial" pitchFamily="34" charset="0"/>
              <a:ea typeface="等线" pitchFamily="0" charset="0"/>
              <a:cs typeface="Arial" pitchFamily="34" charset="0"/>
            </a:endParaRPr>
          </a:p>
          <a:p>
            <a:pPr marL="0" indent="0" algn="l">
              <a:lnSpc>
                <a:spcPct val="100000"/>
              </a:lnSpc>
              <a:spcBef>
                <a:spcPts val="0"/>
              </a:spcBef>
              <a:spcAft>
                <a:spcPts val="0"/>
              </a:spcAft>
              <a:buNone/>
            </a:pPr>
            <a:r>
              <a:rPr lang="en-US" altLang="zh-CN" sz="700" b="0" i="0" u="none" strike="noStrike" kern="1200" cap="none" spc="0" baseline="0">
                <a:solidFill>
                  <a:schemeClr val="tx1"/>
                </a:solidFill>
                <a:latin typeface="Arial" pitchFamily="34" charset="0"/>
                <a:ea typeface="等线" pitchFamily="0" charset="0"/>
                <a:cs typeface="Arial" pitchFamily="34" charset="0"/>
              </a:rPr>
              <a:t>The influence of leadership on organisational success is widely accepted and is often cited as the main reason for the different levels of success that companies can have. The leader's way of handling and motivating subordinates has a direct influence on the employee satisfaction level, and by extension their work performance.</a:t>
            </a:r>
            <a:endParaRPr lang="en-US" altLang="zh-CN" sz="700" b="0" i="0" u="none" strike="noStrike" kern="1200" cap="none" spc="0" baseline="0">
              <a:solidFill>
                <a:schemeClr val="tx1"/>
              </a:solidFill>
              <a:latin typeface="Arial" pitchFamily="34" charset="0"/>
              <a:ea typeface="等线" pitchFamily="0" charset="0"/>
              <a:cs typeface="Arial" pitchFamily="34" charset="0"/>
            </a:endParaRPr>
          </a:p>
          <a:p>
            <a:pPr marL="0" indent="0" algn="l">
              <a:lnSpc>
                <a:spcPct val="100000"/>
              </a:lnSpc>
              <a:spcBef>
                <a:spcPts val="0"/>
              </a:spcBef>
              <a:spcAft>
                <a:spcPts val="0"/>
              </a:spcAft>
              <a:buNone/>
            </a:pPr>
            <a:r>
              <a:rPr lang="en-US" altLang="zh-CN" sz="700" b="0" i="0" u="none" strike="noStrike" kern="1200" cap="none" spc="0" baseline="0">
                <a:solidFill>
                  <a:schemeClr val="tx1"/>
                </a:solidFill>
                <a:latin typeface="Arial" pitchFamily="34" charset="0"/>
                <a:ea typeface="等线" pitchFamily="0" charset="0"/>
                <a:cs typeface="Arial" pitchFamily="34" charset="0"/>
              </a:rPr>
              <a:t>In sectors that are constantly changing, like for instance the automotive industry, the leader's role must support the change of the company, and at the same time, be the driving force of innovation. Without leaders who are ready to change, the companies will not get ahead of the competitors.</a:t>
            </a:r>
            <a:endParaRPr lang="en-US" altLang="zh-CN" sz="700" b="0" i="0" u="none" strike="noStrike" kern="1200" cap="none" spc="0" baseline="0">
              <a:solidFill>
                <a:schemeClr val="tx1"/>
              </a:solidFill>
              <a:latin typeface="Arial" pitchFamily="34" charset="0"/>
              <a:ea typeface="等线" pitchFamily="0" charset="0"/>
              <a:cs typeface="Arial" pitchFamily="34" charset="0"/>
            </a:endParaRPr>
          </a:p>
          <a:p>
            <a:pPr marL="0" indent="0" algn="l">
              <a:lnSpc>
                <a:spcPct val="100000"/>
              </a:lnSpc>
              <a:spcBef>
                <a:spcPts val="0"/>
              </a:spcBef>
              <a:spcAft>
                <a:spcPts val="0"/>
              </a:spcAft>
              <a:buNone/>
            </a:pPr>
            <a:r>
              <a:rPr lang="en-US" altLang="zh-CN" sz="700" b="0" i="0" u="none" strike="noStrike" kern="1200" cap="none" spc="0" baseline="0">
                <a:solidFill>
                  <a:schemeClr val="tx1"/>
                </a:solidFill>
                <a:latin typeface="Arial" pitchFamily="34" charset="0"/>
                <a:ea typeface="等线" pitchFamily="0" charset="0"/>
                <a:cs typeface="Arial" pitchFamily="34" charset="0"/>
              </a:rPr>
              <a:t>This thesis aimed at exploring the effects of various leadership techniques on employee creativity and organisational outcomes in a significant car manufacturer based in the UK. By looking at the employees' point of view and identifying what kind of leadership styles they experienced, the paper sought to find the connection between these leadership styles and their effect on innovation, employee productivity, and overall organisational performance. By bringing together theoretical perspectives and the employees' view of the reality, the paper offers useful and feasible methods on how leadership can be a powerful tool for making the business effective and sustainable.</a:t>
            </a:r>
            <a:endParaRPr lang="zh-CN" altLang="en-US" sz="700" b="0" i="0" u="none" strike="noStrike" kern="1200" cap="none" spc="0" baseline="0">
              <a:solidFill>
                <a:schemeClr val="tx1"/>
              </a:solidFill>
              <a:latin typeface="Arial" pitchFamily="34" charset="0"/>
              <a:ea typeface="等线" pitchFamily="0" charset="0"/>
              <a:cs typeface="Arial" pitchFamily="34" charset="0"/>
            </a:endParaRPr>
          </a:p>
        </p:txBody>
      </p:sp>
      <p:sp>
        <p:nvSpPr>
          <p:cNvPr id="21" name="Rectangles"/>
          <p:cNvSpPr>
            <a:spLocks/>
          </p:cNvSpPr>
          <p:nvPr/>
        </p:nvSpPr>
        <p:spPr>
          <a:xfrm rot="0">
            <a:off x="-18474" y="2384198"/>
            <a:ext cx="4922983" cy="2129790"/>
          </a:xfrm>
          <a:prstGeom prst="rect"/>
          <a:gradFill rotWithShape="1">
            <a:gsLst>
              <a:gs pos="0">
                <a:srgbClr val="00B0F0">
                  <a:alpha val="100000"/>
                </a:srgbClr>
              </a:gs>
              <a:gs pos="74000">
                <a:srgbClr val="ABC0E4">
                  <a:alpha val="100000"/>
                </a:srgbClr>
              </a:gs>
              <a:gs pos="83000">
                <a:srgbClr val="ABC0E4">
                  <a:alpha val="100000"/>
                </a:srgbClr>
              </a:gs>
              <a:gs pos="100000">
                <a:srgbClr val="C7D5ED">
                  <a:alpha val="100000"/>
                </a:srgbClr>
              </a:gs>
            </a:gsLst>
            <a:lin ang="5400000" scaled="1"/>
          </a:gradFill>
          <a:ln w="12700" cmpd="sng" cap="flat">
            <a:noFill/>
            <a:prstDash val="solid"/>
            <a:miter/>
          </a:ln>
        </p:spPr>
        <p:txBody>
          <a:bodyPr vert="horz" wrap="square" lIns="91440" tIns="45720" rIns="91440" bIns="45720" anchor="t" anchorCtr="0">
            <a:prstTxWarp prst="textNoShape"/>
            <a:spAutoFit/>
          </a:bodyPr>
          <a:lstStyle/>
          <a:p>
            <a:pPr marL="0" indent="0" algn="ctr">
              <a:lnSpc>
                <a:spcPct val="100000"/>
              </a:lnSpc>
              <a:spcBef>
                <a:spcPts val="0"/>
              </a:spcBef>
              <a:spcAft>
                <a:spcPts val="0"/>
              </a:spcAft>
              <a:buNone/>
            </a:pPr>
            <a:r>
              <a:rPr lang="en-US" altLang="zh-CN" sz="1100" b="1" i="0" u="sng" strike="noStrike" kern="1200" cap="none" spc="0" baseline="0">
                <a:solidFill>
                  <a:schemeClr val="tx1"/>
                </a:solidFill>
                <a:latin typeface="Arial" pitchFamily="34" charset="0"/>
                <a:ea typeface="等线" pitchFamily="0" charset="0"/>
                <a:cs typeface="Arial" pitchFamily="34" charset="0"/>
              </a:rPr>
              <a:t>Methodology</a:t>
            </a:r>
            <a:endParaRPr lang="en-US" altLang="zh-CN" sz="1100" b="1" i="0" u="sng" strike="noStrike" kern="1200" cap="none" spc="0" baseline="0">
              <a:solidFill>
                <a:schemeClr val="tx1"/>
              </a:solidFill>
              <a:latin typeface="Arial" pitchFamily="34" charset="0"/>
              <a:ea typeface="等线" pitchFamily="0" charset="0"/>
              <a:cs typeface="Arial" pitchFamily="34" charset="0"/>
            </a:endParaRPr>
          </a:p>
          <a:p>
            <a:pPr marL="0" indent="0" algn="ctr">
              <a:lnSpc>
                <a:spcPct val="100000"/>
              </a:lnSpc>
              <a:spcBef>
                <a:spcPts val="0"/>
              </a:spcBef>
              <a:spcAft>
                <a:spcPts val="0"/>
              </a:spcAft>
              <a:buNone/>
            </a:pPr>
            <a:endParaRPr lang="en-US" altLang="zh-CN" sz="1100" b="1" i="0" u="sng" strike="noStrike" kern="1200" cap="none" spc="0" baseline="0">
              <a:solidFill>
                <a:schemeClr val="tx1"/>
              </a:solidFill>
              <a:latin typeface="Arial" pitchFamily="34" charset="0"/>
              <a:ea typeface="等线" pitchFamily="0" charset="0"/>
              <a:cs typeface="Arial" pitchFamily="34" charset="0"/>
            </a:endParaRPr>
          </a:p>
          <a:p>
            <a:pPr marL="0" indent="0" algn="l">
              <a:lnSpc>
                <a:spcPct val="100000"/>
              </a:lnSpc>
              <a:spcBef>
                <a:spcPts val="0"/>
              </a:spcBef>
              <a:spcAft>
                <a:spcPts val="0"/>
              </a:spcAft>
              <a:buNone/>
            </a:pPr>
            <a:r>
              <a:rPr lang="en-US" altLang="zh-CN" sz="750" b="0" i="0" u="none" strike="noStrike" kern="1200" cap="none" spc="0" baseline="0">
                <a:solidFill>
                  <a:schemeClr val="tx1"/>
                </a:solidFill>
                <a:latin typeface="Arial" pitchFamily="34" charset="0"/>
                <a:ea typeface="等线" pitchFamily="0" charset="0"/>
                <a:cs typeface="Arial" pitchFamily="34" charset="0"/>
              </a:rPr>
              <a:t>The study was carried out using a mixed approach, that is, both methods were used at the same time, as a pragmatist research philosophy which allowed the investigation to be as close as possible to reality. For the secondary data, books and academic papers (peer-reviewed) on transformational, transactional and servant leadership styles and their relationship to innovation and organisational performance were intensively studied (Bass and Riggio, 2006). The major data were obtained directly from employees through a questionnaire (50 employees) which they voluntarily completed, after sampling them. A combination of personal information and twelve statements using the Likert-type scale were contained in the questionnaire and these were used to evaluate managers', employees' views of leadership, innovation and organisation performance. The statistical treatment of numerical values was done by computing descriptive frequencies and displaying frequencies and percentages as pie charts and bar graphs.</a:t>
            </a:r>
            <a:endParaRPr lang="en-US" altLang="zh-CN" sz="750" b="0" i="0" u="none" strike="noStrike" kern="1200" cap="none" spc="0" baseline="0">
              <a:solidFill>
                <a:schemeClr val="tx1"/>
              </a:solidFill>
              <a:latin typeface="Arial" pitchFamily="34" charset="0"/>
              <a:ea typeface="等线" pitchFamily="0" charset="0"/>
              <a:cs typeface="Arial" pitchFamily="34" charset="0"/>
            </a:endParaRPr>
          </a:p>
          <a:p>
            <a:pPr marL="0" indent="0" algn="l">
              <a:lnSpc>
                <a:spcPct val="100000"/>
              </a:lnSpc>
              <a:spcBef>
                <a:spcPts val="0"/>
              </a:spcBef>
              <a:spcAft>
                <a:spcPts val="0"/>
              </a:spcAft>
              <a:buNone/>
            </a:pPr>
            <a:r>
              <a:rPr lang="en-US" altLang="zh-CN" sz="750" b="0" i="0" u="none" strike="noStrike" kern="1200" cap="none" spc="0" baseline="0">
                <a:solidFill>
                  <a:schemeClr val="tx1"/>
                </a:solidFill>
                <a:latin typeface="Arial" pitchFamily="34" charset="0"/>
                <a:ea typeface="等线" pitchFamily="0" charset="0"/>
                <a:cs typeface="Arial" pitchFamily="34" charset="0"/>
              </a:rPr>
              <a:t>The ethical issues related to the research process were addressed at every step of the research work by ensuring such issues as voluntary participation, confidentiality, anonymity, and informed consent. The ethical issues were the main point to the researcher to make sure that the integrity of the data collection and dissemination did not lead to any problem with the employees whose data was collected (Saunders, Lewis, and Thornhill, 2019).</a:t>
            </a:r>
            <a:endParaRPr lang="zh-CN" altLang="en-US" sz="750" b="0" i="0" u="none" strike="noStrike" kern="1200" cap="none" spc="0" baseline="0">
              <a:solidFill>
                <a:schemeClr val="tx1"/>
              </a:solidFill>
              <a:latin typeface="Arial" pitchFamily="34" charset="0"/>
              <a:ea typeface="等线" pitchFamily="0" charset="0"/>
              <a:cs typeface="Arial" pitchFamily="34" charset="0"/>
            </a:endParaRPr>
          </a:p>
        </p:txBody>
      </p:sp>
      <p:pic>
        <p:nvPicPr>
          <p:cNvPr id="22" name="Images"/>
          <p:cNvPicPr>
            <a:picLocks noChangeAspect="1"/>
          </p:cNvPicPr>
          <p:nvPr/>
        </p:nvPicPr>
        <p:blipFill>
          <a:blip r:embed="rId2" cstate="print"/>
          <a:stretch>
            <a:fillRect/>
          </a:stretch>
        </p:blipFill>
        <p:spPr>
          <a:xfrm rot="0">
            <a:off x="4899023" y="553999"/>
            <a:ext cx="4922984" cy="3105072"/>
          </a:xfrm>
          <a:prstGeom prst="rect"/>
          <a:noFill/>
          <a:ln w="12700" cmpd="sng" cap="flat">
            <a:noFill/>
            <a:prstDash val="solid"/>
            <a:miter/>
          </a:ln>
        </p:spPr>
      </p:pic>
      <p:sp>
        <p:nvSpPr>
          <p:cNvPr id="23" name="Rectangles"/>
          <p:cNvSpPr>
            <a:spLocks/>
          </p:cNvSpPr>
          <p:nvPr/>
        </p:nvSpPr>
        <p:spPr>
          <a:xfrm rot="0">
            <a:off x="-6495" y="4546328"/>
            <a:ext cx="4917497" cy="2244090"/>
          </a:xfrm>
          <a:prstGeom prst="rect"/>
          <a:gradFill rotWithShape="1">
            <a:gsLst>
              <a:gs pos="0">
                <a:srgbClr val="FF0000">
                  <a:alpha val="100000"/>
                </a:srgbClr>
              </a:gs>
              <a:gs pos="74000">
                <a:srgbClr val="ABC0E4">
                  <a:alpha val="100000"/>
                </a:srgbClr>
              </a:gs>
              <a:gs pos="83000">
                <a:srgbClr val="ABC0E4">
                  <a:alpha val="100000"/>
                </a:srgbClr>
              </a:gs>
              <a:gs pos="100000">
                <a:srgbClr val="C7D5ED">
                  <a:alpha val="100000"/>
                </a:srgbClr>
              </a:gs>
            </a:gsLst>
            <a:lin ang="5400000" scaled="1"/>
          </a:gradFill>
          <a:ln w="12700" cmpd="sng" cap="flat">
            <a:noFill/>
            <a:prstDash val="solid"/>
            <a:miter/>
          </a:ln>
        </p:spPr>
        <p:txBody>
          <a:bodyPr vert="horz" wrap="square" lIns="91440" tIns="45720" rIns="91440" bIns="45720" anchor="t" anchorCtr="0">
            <a:prstTxWarp prst="textNoShape"/>
            <a:spAutoFit/>
          </a:bodyPr>
          <a:lstStyle/>
          <a:p>
            <a:pPr marL="0" indent="0" algn="ctr">
              <a:lnSpc>
                <a:spcPct val="100000"/>
              </a:lnSpc>
              <a:spcBef>
                <a:spcPts val="0"/>
              </a:spcBef>
              <a:spcAft>
                <a:spcPts val="0"/>
              </a:spcAft>
              <a:buNone/>
            </a:pPr>
            <a:r>
              <a:rPr lang="en-US" altLang="zh-CN" sz="1100" b="1" i="0" u="sng" strike="noStrike" kern="1200" cap="none" spc="0" baseline="0">
                <a:solidFill>
                  <a:schemeClr val="tx1"/>
                </a:solidFill>
                <a:latin typeface="Arial" pitchFamily="34" charset="0"/>
                <a:ea typeface="等线" pitchFamily="0" charset="0"/>
                <a:cs typeface="Arial" pitchFamily="34" charset="0"/>
              </a:rPr>
              <a:t>Research Results</a:t>
            </a:r>
            <a:endParaRPr lang="en-US" altLang="zh-CN" sz="1100" b="1" i="0" u="sng" strike="noStrike" kern="1200" cap="none" spc="0" baseline="0">
              <a:solidFill>
                <a:schemeClr val="tx1"/>
              </a:solidFill>
              <a:latin typeface="Arial" pitchFamily="34" charset="0"/>
              <a:ea typeface="等线" pitchFamily="0" charset="0"/>
              <a:cs typeface="Arial" pitchFamily="34" charset="0"/>
            </a:endParaRPr>
          </a:p>
          <a:p>
            <a:pPr marL="0" indent="0" algn="ctr">
              <a:lnSpc>
                <a:spcPct val="100000"/>
              </a:lnSpc>
              <a:spcBef>
                <a:spcPts val="0"/>
              </a:spcBef>
              <a:spcAft>
                <a:spcPts val="0"/>
              </a:spcAft>
              <a:buNone/>
            </a:pPr>
            <a:endParaRPr lang="en-US" altLang="zh-CN" sz="1100" b="1" i="0" u="sng" strike="noStrike" kern="1200" cap="none" spc="0" baseline="0">
              <a:solidFill>
                <a:schemeClr val="tx1"/>
              </a:solidFill>
              <a:latin typeface="Arial" pitchFamily="34" charset="0"/>
              <a:ea typeface="等线" pitchFamily="0" charset="0"/>
              <a:cs typeface="Arial" pitchFamily="34" charset="0"/>
            </a:endParaRPr>
          </a:p>
          <a:p>
            <a:pPr marL="0" indent="0" algn="l">
              <a:lnSpc>
                <a:spcPct val="100000"/>
              </a:lnSpc>
              <a:spcBef>
                <a:spcPts val="0"/>
              </a:spcBef>
              <a:spcAft>
                <a:spcPts val="0"/>
              </a:spcAft>
              <a:buNone/>
            </a:pPr>
            <a:r>
              <a:rPr lang="en-US" altLang="zh-CN" sz="750" b="0" i="0" u="none" strike="noStrike" kern="1200" cap="none" spc="0" baseline="0">
                <a:solidFill>
                  <a:schemeClr val="tx1"/>
                </a:solidFill>
                <a:latin typeface="Arial" pitchFamily="34" charset="0"/>
                <a:ea typeface="等线" pitchFamily="0" charset="0"/>
                <a:cs typeface="Arial" pitchFamily="34" charset="0"/>
              </a:rPr>
              <a:t>Survey responses mainly reflected that staff have a positive image of their organisation's leadership. More than half of the respondents supported that it was their managers who communicated a company vision clearly, initiated the change, created the conditions for teamwork and innovation, and at the same time contributed to company outcomes. It has also been stated by employees that managers were very supportive of their efforts which boosted enthusiasm, supported change, and encouraged innovative ideas. It was also discovered that employees were highly encouraged by supportive leadership. The findings were in line with the earlier study that claimed that employee motivation, involvement, and satisfaction could be enhanced by such leadership styles as transformational leadership and participative leadership (Meyer and Stensaker, 2019).</a:t>
            </a:r>
            <a:endParaRPr lang="en-US" altLang="zh-CN" sz="750" b="0" i="0" u="none" strike="noStrike" kern="1200" cap="none" spc="0" baseline="0">
              <a:solidFill>
                <a:schemeClr val="tx1"/>
              </a:solidFill>
              <a:latin typeface="Arial" pitchFamily="34" charset="0"/>
              <a:ea typeface="等线" pitchFamily="0" charset="0"/>
              <a:cs typeface="Arial" pitchFamily="34" charset="0"/>
            </a:endParaRPr>
          </a:p>
          <a:p>
            <a:pPr marL="0" indent="0" algn="l">
              <a:lnSpc>
                <a:spcPct val="100000"/>
              </a:lnSpc>
              <a:spcBef>
                <a:spcPts val="0"/>
              </a:spcBef>
              <a:spcAft>
                <a:spcPts val="0"/>
              </a:spcAft>
              <a:buNone/>
            </a:pPr>
            <a:r>
              <a:rPr lang="en-US" altLang="zh-CN" sz="750" b="0" i="0" u="none" strike="noStrike" kern="1200" cap="none" spc="0" baseline="0">
                <a:solidFill>
                  <a:schemeClr val="tx1"/>
                </a:solidFill>
                <a:latin typeface="Arial" pitchFamily="34" charset="0"/>
                <a:ea typeface="等线" pitchFamily="0" charset="0"/>
                <a:cs typeface="Arial" pitchFamily="34" charset="0"/>
              </a:rPr>
              <a:t>On the other hand, a small section of the respondents were neutral or even a bit disappointed in the way their opinions were treated in organisational decisions and the way they were recognized. This suggests that there is definitely more that leadership should do in terms of employee development and employee appreciation practices to further employee engagement, innovation, and sustained organisational performance. The paper, therefore, suggests further development in leadership skills, employee motivation techniques, and open communication between employers and staff, as these are some of the things that make organisations to thrive beyond their competitors in the long run.</a:t>
            </a:r>
            <a:endParaRPr lang="zh-CN" altLang="en-US" sz="750" b="0" i="0" u="none" strike="noStrike" kern="1200" cap="none" spc="0" baseline="0">
              <a:solidFill>
                <a:schemeClr val="tx1"/>
              </a:solidFill>
              <a:latin typeface="Arial" pitchFamily="34" charset="0"/>
              <a:ea typeface="等线" pitchFamily="0" charset="0"/>
              <a:cs typeface="Arial" pitchFamily="34" charset="0"/>
            </a:endParaRPr>
          </a:p>
        </p:txBody>
      </p:sp>
      <p:pic>
        <p:nvPicPr>
          <p:cNvPr id="24" name="Images"/>
          <p:cNvPicPr>
            <a:picLocks noChangeAspect="1"/>
          </p:cNvPicPr>
          <p:nvPr/>
        </p:nvPicPr>
        <p:blipFill>
          <a:blip r:embed="rId3" cstate="print"/>
          <a:stretch>
            <a:fillRect/>
          </a:stretch>
        </p:blipFill>
        <p:spPr>
          <a:xfrm rot="0">
            <a:off x="4939250" y="3546763"/>
            <a:ext cx="5103421" cy="3311234"/>
          </a:xfrm>
          <a:prstGeom prst="rect"/>
          <a:noFill/>
          <a:ln w="12700" cmpd="sng" cap="flat">
            <a:noFill/>
            <a:prstDash val="solid"/>
            <a:miter/>
          </a:ln>
        </p:spPr>
      </p:pic>
      <p:sp>
        <p:nvSpPr>
          <p:cNvPr id="25" name="Rectangles"/>
          <p:cNvSpPr>
            <a:spLocks/>
          </p:cNvSpPr>
          <p:nvPr/>
        </p:nvSpPr>
        <p:spPr>
          <a:xfrm rot="0">
            <a:off x="10049164" y="3465011"/>
            <a:ext cx="2142836" cy="3158489"/>
          </a:xfrm>
          <a:prstGeom prst="rect"/>
          <a:gradFill rotWithShape="1">
            <a:gsLst>
              <a:gs pos="0">
                <a:srgbClr val="92D050">
                  <a:alpha val="100000"/>
                </a:srgbClr>
              </a:gs>
              <a:gs pos="74000">
                <a:srgbClr val="ABC0E4">
                  <a:alpha val="100000"/>
                </a:srgbClr>
              </a:gs>
              <a:gs pos="83000">
                <a:srgbClr val="ABC0E4">
                  <a:alpha val="100000"/>
                </a:srgbClr>
              </a:gs>
              <a:gs pos="100000">
                <a:srgbClr val="C7D5ED">
                  <a:alpha val="100000"/>
                </a:srgbClr>
              </a:gs>
            </a:gsLst>
            <a:lin ang="5400000" scaled="1"/>
          </a:gradFill>
          <a:ln w="12700" cmpd="sng" cap="flat">
            <a:noFill/>
            <a:prstDash val="solid"/>
            <a:miter/>
          </a:ln>
        </p:spPr>
        <p:txBody>
          <a:bodyPr vert="horz" wrap="square" lIns="91440" tIns="45720" rIns="91440" bIns="45720" anchor="t" anchorCtr="0">
            <a:prstTxWarp prst="textNoShape"/>
            <a:spAutoFit/>
          </a:bodyPr>
          <a:lstStyle/>
          <a:p>
            <a:pPr marL="0" indent="0" algn="ctr">
              <a:lnSpc>
                <a:spcPct val="100000"/>
              </a:lnSpc>
              <a:spcBef>
                <a:spcPts val="0"/>
              </a:spcBef>
              <a:spcAft>
                <a:spcPts val="0"/>
              </a:spcAft>
              <a:buNone/>
            </a:pPr>
            <a:r>
              <a:rPr lang="en-US" altLang="zh-CN" sz="1400" b="1" i="0" u="none" strike="noStrike" kern="1200" cap="none" spc="0" baseline="0">
                <a:solidFill>
                  <a:schemeClr val="tx1"/>
                </a:solidFill>
                <a:latin typeface="Arial" pitchFamily="34" charset="0"/>
                <a:ea typeface="等线" pitchFamily="0" charset="0"/>
                <a:cs typeface="Arial" pitchFamily="34" charset="0"/>
              </a:rPr>
              <a:t>References</a:t>
            </a:r>
            <a:endParaRPr lang="en-US" altLang="zh-CN" sz="1400" b="1" i="0" u="none" strike="noStrike" kern="1200" cap="none" spc="0" baseline="0">
              <a:solidFill>
                <a:schemeClr val="tx1"/>
              </a:solidFill>
              <a:latin typeface="Arial" pitchFamily="34" charset="0"/>
              <a:ea typeface="等线" pitchFamily="0" charset="0"/>
              <a:cs typeface="Arial" pitchFamily="34" charset="0"/>
            </a:endParaRPr>
          </a:p>
          <a:p>
            <a:pPr marL="0" indent="0" algn="l">
              <a:lnSpc>
                <a:spcPct val="100000"/>
              </a:lnSpc>
              <a:spcBef>
                <a:spcPts val="0"/>
              </a:spcBef>
              <a:spcAft>
                <a:spcPts val="0"/>
              </a:spcAft>
              <a:buNone/>
            </a:pPr>
            <a:r>
              <a:rPr lang="en-US" altLang="zh-CN" sz="1000" b="0" i="0" u="none" strike="noStrike" kern="1200" cap="none" spc="0" baseline="0">
                <a:solidFill>
                  <a:schemeClr val="tx1"/>
                </a:solidFill>
                <a:latin typeface="Arial" pitchFamily="34" charset="0"/>
                <a:ea typeface="等线" pitchFamily="0" charset="0"/>
                <a:cs typeface="Arial" pitchFamily="34" charset="0"/>
              </a:rPr>
              <a:t>Bass, B.M. and Riggio, R.E. (2006) </a:t>
            </a:r>
            <a:r>
              <a:rPr lang="en-US" altLang="zh-CN" sz="1000" b="0" i="1" u="none" strike="noStrike" kern="1200" cap="none" spc="0" baseline="0">
                <a:solidFill>
                  <a:schemeClr val="tx1"/>
                </a:solidFill>
                <a:latin typeface="Arial" pitchFamily="34" charset="0"/>
                <a:ea typeface="等线" pitchFamily="0" charset="0"/>
                <a:cs typeface="Arial" pitchFamily="34" charset="0"/>
              </a:rPr>
              <a:t>Transformational Leadership</a:t>
            </a:r>
            <a:r>
              <a:rPr lang="en-US" altLang="zh-CN" sz="1000" b="0" i="0" u="none" strike="noStrike" kern="1200" cap="none" spc="0" baseline="0">
                <a:solidFill>
                  <a:schemeClr val="tx1"/>
                </a:solidFill>
                <a:latin typeface="Arial" pitchFamily="34" charset="0"/>
                <a:ea typeface="等线" pitchFamily="0" charset="0"/>
                <a:cs typeface="Arial" pitchFamily="34" charset="0"/>
              </a:rPr>
              <a:t>. 2nd edn. Mahwah, NJ: Lawrence Erlbaum Associates.</a:t>
            </a:r>
            <a:endParaRPr lang="en-US" altLang="zh-CN" sz="1000" b="0" i="0" u="none" strike="noStrike" kern="1200" cap="none" spc="0" baseline="0">
              <a:solidFill>
                <a:schemeClr val="tx1"/>
              </a:solidFill>
              <a:latin typeface="Arial" pitchFamily="34" charset="0"/>
              <a:ea typeface="等线" pitchFamily="0" charset="0"/>
              <a:cs typeface="Arial" pitchFamily="34" charset="0"/>
            </a:endParaRPr>
          </a:p>
          <a:p>
            <a:pPr marL="0" indent="0" algn="l">
              <a:lnSpc>
                <a:spcPct val="100000"/>
              </a:lnSpc>
              <a:spcBef>
                <a:spcPts val="0"/>
              </a:spcBef>
              <a:spcAft>
                <a:spcPts val="0"/>
              </a:spcAft>
              <a:buNone/>
            </a:pPr>
            <a:r>
              <a:rPr lang="en-US" altLang="zh-CN" sz="1000" b="0" i="0" u="none" strike="noStrike" kern="1200" cap="none" spc="0" baseline="0">
                <a:solidFill>
                  <a:schemeClr val="tx1"/>
                </a:solidFill>
                <a:latin typeface="Arial" pitchFamily="34" charset="0"/>
                <a:ea typeface="等线" pitchFamily="0" charset="0"/>
                <a:cs typeface="Arial" pitchFamily="34" charset="0"/>
              </a:rPr>
              <a:t>Meyer, C.B. and Stensaker, I.G. (2019) </a:t>
            </a:r>
            <a:r>
              <a:rPr lang="en-US" altLang="zh-CN" sz="1000" b="0" i="1" u="none" strike="noStrike" kern="1200" cap="none" spc="0" baseline="0">
                <a:solidFill>
                  <a:schemeClr val="tx1"/>
                </a:solidFill>
                <a:latin typeface="Arial" pitchFamily="34" charset="0"/>
                <a:ea typeface="等线" pitchFamily="0" charset="0"/>
                <a:cs typeface="Arial" pitchFamily="34" charset="0"/>
              </a:rPr>
              <a:t>Developing Capacity for Change</a:t>
            </a:r>
            <a:r>
              <a:rPr lang="en-US" altLang="zh-CN" sz="1000" b="0" i="0" u="none" strike="noStrike" kern="1200" cap="none" spc="0" baseline="0">
                <a:solidFill>
                  <a:schemeClr val="tx1"/>
                </a:solidFill>
                <a:latin typeface="Arial" pitchFamily="34" charset="0"/>
                <a:ea typeface="等线" pitchFamily="0" charset="0"/>
                <a:cs typeface="Arial" pitchFamily="34" charset="0"/>
              </a:rPr>
              <a:t>. 2nd edn. London: Routledge.</a:t>
            </a:r>
            <a:endParaRPr lang="en-US" altLang="zh-CN" sz="1000" b="0" i="0" u="none" strike="noStrike" kern="1200" cap="none" spc="0" baseline="0">
              <a:solidFill>
                <a:schemeClr val="tx1"/>
              </a:solidFill>
              <a:latin typeface="Arial" pitchFamily="34" charset="0"/>
              <a:ea typeface="等线" pitchFamily="0" charset="0"/>
              <a:cs typeface="Arial" pitchFamily="34" charset="0"/>
            </a:endParaRPr>
          </a:p>
          <a:p>
            <a:pPr marL="0" indent="0" algn="l">
              <a:lnSpc>
                <a:spcPct val="100000"/>
              </a:lnSpc>
              <a:spcBef>
                <a:spcPts val="0"/>
              </a:spcBef>
              <a:spcAft>
                <a:spcPts val="0"/>
              </a:spcAft>
              <a:buNone/>
            </a:pPr>
            <a:r>
              <a:rPr lang="en-US" altLang="zh-CN" sz="1000" b="0" i="0" u="none" strike="noStrike" kern="1200" cap="none" spc="0" baseline="0">
                <a:solidFill>
                  <a:schemeClr val="tx1"/>
                </a:solidFill>
                <a:latin typeface="Arial" pitchFamily="34" charset="0"/>
                <a:ea typeface="等线" pitchFamily="0" charset="0"/>
                <a:cs typeface="Arial" pitchFamily="34" charset="0"/>
              </a:rPr>
              <a:t>Northouse, P.G. (2021) </a:t>
            </a:r>
            <a:r>
              <a:rPr lang="en-US" altLang="zh-CN" sz="1000" b="0" i="1" u="none" strike="noStrike" kern="1200" cap="none" spc="0" baseline="0">
                <a:solidFill>
                  <a:schemeClr val="tx1"/>
                </a:solidFill>
                <a:latin typeface="Arial" pitchFamily="34" charset="0"/>
                <a:ea typeface="等线" pitchFamily="0" charset="0"/>
                <a:cs typeface="Arial" pitchFamily="34" charset="0"/>
              </a:rPr>
              <a:t>Leadership: Theory and Practice</a:t>
            </a:r>
            <a:r>
              <a:rPr lang="en-US" altLang="zh-CN" sz="1000" b="0" i="0" u="none" strike="noStrike" kern="1200" cap="none" spc="0" baseline="0">
                <a:solidFill>
                  <a:schemeClr val="tx1"/>
                </a:solidFill>
                <a:latin typeface="Arial" pitchFamily="34" charset="0"/>
                <a:ea typeface="等线" pitchFamily="0" charset="0"/>
                <a:cs typeface="Arial" pitchFamily="34" charset="0"/>
              </a:rPr>
              <a:t>. 9th edn. Thousand Oaks, CA: Sage Publications.</a:t>
            </a:r>
            <a:endParaRPr lang="en-US" altLang="zh-CN" sz="1000" b="0" i="0" u="none" strike="noStrike" kern="1200" cap="none" spc="0" baseline="0">
              <a:solidFill>
                <a:schemeClr val="tx1"/>
              </a:solidFill>
              <a:latin typeface="Arial" pitchFamily="34" charset="0"/>
              <a:ea typeface="等线" pitchFamily="0" charset="0"/>
              <a:cs typeface="Arial" pitchFamily="34" charset="0"/>
            </a:endParaRPr>
          </a:p>
          <a:p>
            <a:pPr marL="0" indent="0" algn="l">
              <a:lnSpc>
                <a:spcPct val="100000"/>
              </a:lnSpc>
              <a:spcBef>
                <a:spcPts val="0"/>
              </a:spcBef>
              <a:spcAft>
                <a:spcPts val="0"/>
              </a:spcAft>
              <a:buNone/>
            </a:pPr>
            <a:r>
              <a:rPr lang="en-US" altLang="zh-CN" sz="1000" b="0" i="0" u="none" strike="noStrike" kern="1200" cap="none" spc="0" baseline="0">
                <a:solidFill>
                  <a:schemeClr val="tx1"/>
                </a:solidFill>
                <a:latin typeface="Arial" pitchFamily="34" charset="0"/>
                <a:ea typeface="等线" pitchFamily="0" charset="0"/>
                <a:cs typeface="Arial" pitchFamily="34" charset="0"/>
              </a:rPr>
              <a:t>Saunders, M., Lewis, P. and Thornhill, A. (2019) </a:t>
            </a:r>
            <a:r>
              <a:rPr lang="en-US" altLang="zh-CN" sz="1000" b="0" i="1" u="none" strike="noStrike" kern="1200" cap="none" spc="0" baseline="0">
                <a:solidFill>
                  <a:schemeClr val="tx1"/>
                </a:solidFill>
                <a:latin typeface="Arial" pitchFamily="34" charset="0"/>
                <a:ea typeface="等线" pitchFamily="0" charset="0"/>
                <a:cs typeface="Arial" pitchFamily="34" charset="0"/>
              </a:rPr>
              <a:t>Research Methods for Business Students</a:t>
            </a:r>
            <a:r>
              <a:rPr lang="en-US" altLang="zh-CN" sz="1000" b="0" i="0" u="none" strike="noStrike" kern="1200" cap="none" spc="0" baseline="0">
                <a:solidFill>
                  <a:schemeClr val="tx1"/>
                </a:solidFill>
                <a:latin typeface="Arial" pitchFamily="34" charset="0"/>
                <a:ea typeface="等线" pitchFamily="0" charset="0"/>
                <a:cs typeface="Arial" pitchFamily="34" charset="0"/>
              </a:rPr>
              <a:t>. 8th edn. Harlow: Pearson Education.</a:t>
            </a:r>
            <a:endParaRPr lang="en-US" altLang="zh-CN" sz="1000" b="0" i="0" u="none" strike="noStrike" kern="1200" cap="none" spc="0" baseline="0">
              <a:solidFill>
                <a:schemeClr val="tx1"/>
              </a:solidFill>
              <a:latin typeface="Arial" pitchFamily="34" charset="0"/>
              <a:ea typeface="等线" pitchFamily="0" charset="0"/>
              <a:cs typeface="Arial" pitchFamily="34" charset="0"/>
            </a:endParaRPr>
          </a:p>
          <a:p>
            <a:pPr marL="0" indent="0" algn="l">
              <a:lnSpc>
                <a:spcPct val="100000"/>
              </a:lnSpc>
              <a:spcBef>
                <a:spcPts val="0"/>
              </a:spcBef>
              <a:spcAft>
                <a:spcPts val="0"/>
              </a:spcAft>
              <a:buNone/>
            </a:pPr>
            <a:r>
              <a:rPr lang="en-US" altLang="zh-CN" sz="1000" b="0" i="0" u="none" strike="noStrike" kern="1200" cap="none" spc="0" baseline="0">
                <a:solidFill>
                  <a:schemeClr val="tx1"/>
                </a:solidFill>
                <a:latin typeface="Arial" pitchFamily="34" charset="0"/>
                <a:ea typeface="等线" pitchFamily="0" charset="0"/>
                <a:cs typeface="Arial" pitchFamily="34" charset="0"/>
              </a:rPr>
              <a:t>Yukl, G. (2013) </a:t>
            </a:r>
            <a:r>
              <a:rPr lang="en-US" altLang="zh-CN" sz="1000" b="0" i="1" u="none" strike="noStrike" kern="1200" cap="none" spc="0" baseline="0">
                <a:solidFill>
                  <a:schemeClr val="tx1"/>
                </a:solidFill>
                <a:latin typeface="Arial" pitchFamily="34" charset="0"/>
                <a:ea typeface="等线" pitchFamily="0" charset="0"/>
                <a:cs typeface="Arial" pitchFamily="34" charset="0"/>
              </a:rPr>
              <a:t>Leadership in Organizations</a:t>
            </a:r>
            <a:r>
              <a:rPr lang="en-US" altLang="zh-CN" sz="1000" b="0" i="0" u="none" strike="noStrike" kern="1200" cap="none" spc="0" baseline="0">
                <a:solidFill>
                  <a:schemeClr val="tx1"/>
                </a:solidFill>
                <a:latin typeface="Arial" pitchFamily="34" charset="0"/>
                <a:ea typeface="等线" pitchFamily="0" charset="0"/>
                <a:cs typeface="Arial" pitchFamily="34" charset="0"/>
              </a:rPr>
              <a:t>. 8th edn. Harlow: Pearson Education.</a:t>
            </a:r>
            <a:endParaRPr lang="zh-CN" altLang="en-US" sz="1000" b="0" i="0" u="none" strike="noStrike" kern="1200" cap="none" spc="0" baseline="0">
              <a:solidFill>
                <a:schemeClr val="tx1"/>
              </a:solidFill>
              <a:latin typeface="Arial" pitchFamily="34" charset="0"/>
              <a:ea typeface="等线" pitchFamily="0" charset="0"/>
              <a:cs typeface="Arial" pitchFamily="34" charset="0"/>
            </a:endParaRPr>
          </a:p>
        </p:txBody>
      </p:sp>
      <p:sp>
        <p:nvSpPr>
          <p:cNvPr id="26" name="Rectangles"/>
          <p:cNvSpPr>
            <a:spLocks/>
          </p:cNvSpPr>
          <p:nvPr/>
        </p:nvSpPr>
        <p:spPr>
          <a:xfrm rot="0">
            <a:off x="9769868" y="547073"/>
            <a:ext cx="2422131" cy="3168015"/>
          </a:xfrm>
          <a:prstGeom prst="rect"/>
          <a:gradFill rotWithShape="1">
            <a:gsLst>
              <a:gs pos="0">
                <a:srgbClr val="7030A0">
                  <a:alpha val="100000"/>
                </a:srgbClr>
              </a:gs>
              <a:gs pos="74000">
                <a:srgbClr val="ABC0E4">
                  <a:alpha val="100000"/>
                </a:srgbClr>
              </a:gs>
              <a:gs pos="83000">
                <a:srgbClr val="ABC0E4">
                  <a:alpha val="100000"/>
                </a:srgbClr>
              </a:gs>
              <a:gs pos="100000">
                <a:srgbClr val="C7D5ED">
                  <a:alpha val="100000"/>
                </a:srgbClr>
              </a:gs>
            </a:gsLst>
            <a:lin ang="5400000" scaled="1"/>
          </a:gradFill>
          <a:ln w="12700" cmpd="sng" cap="flat">
            <a:noFill/>
            <a:prstDash val="solid"/>
            <a:miter/>
          </a:ln>
        </p:spPr>
        <p:txBody>
          <a:bodyPr vert="horz" wrap="square" lIns="91440" tIns="45720" rIns="91440" bIns="45720" anchor="t" anchorCtr="0">
            <a:prstTxWarp prst="textNoShape"/>
            <a:spAutoFit/>
          </a:bodyPr>
          <a:lstStyle/>
          <a:p>
            <a:pPr marL="0" indent="0" algn="ctr">
              <a:lnSpc>
                <a:spcPct val="100000"/>
              </a:lnSpc>
              <a:spcBef>
                <a:spcPts val="0"/>
              </a:spcBef>
              <a:spcAft>
                <a:spcPts val="0"/>
              </a:spcAft>
              <a:buNone/>
            </a:pPr>
            <a:r>
              <a:rPr lang="en-US" altLang="zh-CN" sz="1200" b="1" i="0" u="sng" strike="noStrike" kern="1200" cap="none" spc="0" baseline="0">
                <a:solidFill>
                  <a:schemeClr val="tx1"/>
                </a:solidFill>
                <a:latin typeface="Arial" pitchFamily="34" charset="0"/>
                <a:ea typeface="等线" pitchFamily="0" charset="0"/>
                <a:cs typeface="Arial" pitchFamily="34" charset="0"/>
              </a:rPr>
              <a:t>Conclusion</a:t>
            </a:r>
            <a:endParaRPr lang="en-US" altLang="zh-CN" sz="1200" b="1" i="0" u="sng" strike="noStrike" kern="1200" cap="none" spc="0" baseline="0">
              <a:solidFill>
                <a:schemeClr val="tx1"/>
              </a:solidFill>
              <a:latin typeface="Arial" pitchFamily="34" charset="0"/>
              <a:ea typeface="等线" pitchFamily="0" charset="0"/>
              <a:cs typeface="Arial" pitchFamily="34" charset="0"/>
            </a:endParaRPr>
          </a:p>
          <a:p>
            <a:pPr marL="0" indent="0" algn="ctr">
              <a:lnSpc>
                <a:spcPct val="100000"/>
              </a:lnSpc>
              <a:spcBef>
                <a:spcPts val="0"/>
              </a:spcBef>
              <a:spcAft>
                <a:spcPts val="0"/>
              </a:spcAft>
              <a:buNone/>
            </a:pPr>
            <a:endParaRPr lang="en-US" altLang="zh-CN" sz="1200" b="1" i="0" u="sng" strike="noStrike" kern="1200" cap="none" spc="0" baseline="0">
              <a:solidFill>
                <a:schemeClr val="tx1"/>
              </a:solidFill>
              <a:latin typeface="Arial" pitchFamily="34" charset="0"/>
              <a:ea typeface="等线" pitchFamily="0" charset="0"/>
              <a:cs typeface="Arial" pitchFamily="34" charset="0"/>
            </a:endParaRPr>
          </a:p>
          <a:p>
            <a:pPr marL="0" indent="0" algn="l">
              <a:lnSpc>
                <a:spcPct val="100000"/>
              </a:lnSpc>
              <a:spcBef>
                <a:spcPts val="0"/>
              </a:spcBef>
              <a:spcAft>
                <a:spcPts val="0"/>
              </a:spcAft>
              <a:buNone/>
            </a:pPr>
            <a:r>
              <a:rPr lang="en-US" altLang="zh-CN" sz="950" b="0" i="0" u="none" strike="noStrike" kern="1200" cap="none" spc="0" baseline="0">
                <a:solidFill>
                  <a:schemeClr val="tx1"/>
                </a:solidFill>
                <a:latin typeface="Arial" pitchFamily="34" charset="0"/>
                <a:ea typeface="等线" pitchFamily="0" charset="0"/>
                <a:cs typeface="Arial" pitchFamily="34" charset="0"/>
              </a:rPr>
              <a:t>The study reveals that leadership is a crucial factor in driving innovation, keeping employees motivated, and boosting overall company performance. It was found that when leaders encourage open dialogue, team work, and actively involve employees, such actions lead to better organisational outcomes. Through integrating academic insights with real-life employee opinions, this research brings to the forefront the need for good leadership that not only promotes constant refinement of processes but also allows change and ensures that company performance remains high over the long term while facing the growing competitiveness of the industry.</a:t>
            </a:r>
            <a:endParaRPr lang="zh-CN" altLang="en-US" sz="950" b="0" i="0" u="none" strike="noStrike" kern="1200" cap="none" spc="0" baseline="0">
              <a:solidFill>
                <a:schemeClr val="tx1"/>
              </a:solidFill>
              <a:latin typeface="Arial" pitchFamily="34" charset="0"/>
              <a:ea typeface="等线" pitchFamily="0" charset="0"/>
              <a:cs typeface="Arial" pitchFamily="34" charset="0"/>
            </a:endParaRPr>
          </a:p>
        </p:txBody>
      </p:sp>
    </p:spTree>
    <p:extLst>
      <p:ext uri="{BB962C8B-B14F-4D97-AF65-F5344CB8AC3E}">
        <p14:creationId xmlns:p14="http://schemas.microsoft.com/office/powerpoint/2010/main" val="1788378809"/>
      </p:ext>
    </p:extLst>
  </p:cSld>
  <p:clrMapOvr>
    <a:masterClrMapping/>
  </p:clrMapOvr>
</p:sld>
</file>

<file path=ppt/theme/theme1.xml><?xml version="1.0" encoding="utf-8"?>
<a:theme xmlns:a="http://schemas.openxmlformats.org/drawingml/2006/main" name="Office Theme">
  <a:themeElements>
    <a:clrScheme name="Office Them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
        <a:ea typeface=""/>
        <a:cs typeface=""/>
      </a:majorFont>
      <a:minorFont>
        <a:latin typeface=""/>
        <a:ea typeface=""/>
        <a:cs typeface=""/>
      </a:minorFont>
    </a:fontScheme>
    <a:fmtScheme name="Office Theme">
      <a:fillStyleLst>
        <a:solidFill>
          <a:schemeClr val="phClr"/>
        </a:solidFill>
        <a:gradFill/>
        <a:gradFill/>
      </a:fillStyleLst>
      <a:lnStyleLst>
        <a:ln/>
        <a:ln/>
        <a:ln/>
      </a:lnStyleLst>
      <a:effectStyleLst>
        <a:effectStyle>
          <a:effectLst/>
        </a:effectStyle>
        <a:effectStyle>
          <a:effectLst/>
        </a:effectStyle>
        <a:effectStyle>
          <a:effectLst/>
        </a:effectStyle>
      </a:effectStyleLst>
      <a:bgFillStyleLst>
        <a:solidFill>
          <a:schemeClr val="phClr"/>
        </a:solidFill>
        <a:gradFill/>
        <a:gradFill/>
      </a:bgFillStyleLst>
    </a:fmtScheme>
  </a:themeElements>
</a:theme>
</file>

<file path=docProps/app.xml><?xml version="1.0" encoding="utf-8"?>
<Properties xmlns="http://schemas.openxmlformats.org/officeDocument/2006/extended-properties">
  <Template>Normal.eit</Template>
  <TotalTime>15</TotalTime>
  <Application>Honor_Office</Application>
</Properties>
</file>

<file path=docProps/core.xml><?xml version="1.0" encoding="utf-8"?>
<cp:coreProperties xmlns:cp="http://schemas.openxmlformats.org/package/2006/metadata/core-properties" xmlns:dc="http://purl.org/dc/elements/1.1/" xmlns:dcterms="http://purl.org/dc/terms/" xmlns:xsi="http://www.w3.org/2001/XMLSchema-instance">
  <cp:lastModifiedBy>HONOR Docs</cp:lastModifiedBy>
  <cp:revision>1</cp:revision>
  <dcterms:created xsi:type="dcterms:W3CDTF">2026-07-27T12:28:22Z</dcterms:created>
  <dcterms:modified xsi:type="dcterms:W3CDTF">2026-07-27T05:50:38Z</dcterms:modified>
</cp:coreProperties>
</file>