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sldIdLst>
    <p:sldId id="256" r:id="rId2"/>
    <p:sldId id="259" r:id="rId3"/>
    <p:sldId id="257" r:id="rId4"/>
    <p:sldId id="258"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xandra Chilianu (2118365)" initials="AC(" lastIdx="1" clrIdx="0">
    <p:extLst>
      <p:ext uri="{19B8F6BF-5375-455C-9EA6-DF929625EA0E}">
        <p15:presenceInfo xmlns:p15="http://schemas.microsoft.com/office/powerpoint/2012/main" userId="S::2118365@student.uwtsd.ac.uk::a0ccb6dc-db14-45c3-ac47-3f0c8533be1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36FF91"/>
    <a:srgbClr val="00B050"/>
    <a:srgbClr val="00582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Chilianu (2118365)" userId="a0ccb6dc-db14-45c3-ac47-3f0c8533be12" providerId="ADAL" clId="{D212DED5-A18E-4041-85E5-F14ED70F4EDE}"/>
    <pc:docChg chg="custSel modSld">
      <pc:chgData name="Alexandra Chilianu (2118365)" userId="a0ccb6dc-db14-45c3-ac47-3f0c8533be12" providerId="ADAL" clId="{D212DED5-A18E-4041-85E5-F14ED70F4EDE}" dt="2022-07-16T23:17:34.299" v="14" actId="1076"/>
      <pc:docMkLst>
        <pc:docMk/>
      </pc:docMkLst>
      <pc:sldChg chg="addSp delSp modSp">
        <pc:chgData name="Alexandra Chilianu (2118365)" userId="a0ccb6dc-db14-45c3-ac47-3f0c8533be12" providerId="ADAL" clId="{D212DED5-A18E-4041-85E5-F14ED70F4EDE}" dt="2022-07-16T23:17:19.633" v="10" actId="21"/>
        <pc:sldMkLst>
          <pc:docMk/>
          <pc:sldMk cId="3893770529" sldId="256"/>
        </pc:sldMkLst>
        <pc:graphicFrameChg chg="add del modGraphic">
          <ac:chgData name="Alexandra Chilianu (2118365)" userId="a0ccb6dc-db14-45c3-ac47-3f0c8533be12" providerId="ADAL" clId="{D212DED5-A18E-4041-85E5-F14ED70F4EDE}" dt="2022-07-16T23:17:19.633" v="10" actId="21"/>
          <ac:graphicFrameMkLst>
            <pc:docMk/>
            <pc:sldMk cId="3893770529" sldId="256"/>
            <ac:graphicFrameMk id="4" creationId="{68CDF29B-55DB-EBDA-E76A-8DE1968E1F2F}"/>
          </ac:graphicFrameMkLst>
        </pc:graphicFrameChg>
      </pc:sldChg>
      <pc:sldChg chg="modSp">
        <pc:chgData name="Alexandra Chilianu (2118365)" userId="a0ccb6dc-db14-45c3-ac47-3f0c8533be12" providerId="ADAL" clId="{D212DED5-A18E-4041-85E5-F14ED70F4EDE}" dt="2022-07-16T23:17:34.299" v="14" actId="1076"/>
        <pc:sldMkLst>
          <pc:docMk/>
          <pc:sldMk cId="919505113" sldId="257"/>
        </pc:sldMkLst>
        <pc:spChg chg="mod">
          <ac:chgData name="Alexandra Chilianu (2118365)" userId="a0ccb6dc-db14-45c3-ac47-3f0c8533be12" providerId="ADAL" clId="{D212DED5-A18E-4041-85E5-F14ED70F4EDE}" dt="2022-07-16T23:17:34.299" v="14" actId="1076"/>
          <ac:spMkLst>
            <pc:docMk/>
            <pc:sldMk cId="919505113" sldId="257"/>
            <ac:spMk id="2" creationId="{00000000-0000-0000-0000-000000000000}"/>
          </ac:spMkLst>
        </pc:spChg>
        <pc:graphicFrameChg chg="mod">
          <ac:chgData name="Alexandra Chilianu (2118365)" userId="a0ccb6dc-db14-45c3-ac47-3f0c8533be12" providerId="ADAL" clId="{D212DED5-A18E-4041-85E5-F14ED70F4EDE}" dt="2022-07-16T23:17:25.484" v="12" actId="14100"/>
          <ac:graphicFrameMkLst>
            <pc:docMk/>
            <pc:sldMk cId="919505113" sldId="257"/>
            <ac:graphicFrameMk id="6" creationId="{97CE660C-4500-29BF-7874-8F7264846816}"/>
          </ac:graphicFrameMkLst>
        </pc:graphicFrameChg>
      </pc:sldChg>
      <pc:sldChg chg="addSp delSp modSp mod modClrScheme delDesignElem chgLayout">
        <pc:chgData name="Alexandra Chilianu (2118365)" userId="a0ccb6dc-db14-45c3-ac47-3f0c8533be12" providerId="ADAL" clId="{D212DED5-A18E-4041-85E5-F14ED70F4EDE}" dt="2022-07-16T23:16:57.400" v="7" actId="14100"/>
        <pc:sldMkLst>
          <pc:docMk/>
          <pc:sldMk cId="2822166182" sldId="259"/>
        </pc:sldMkLst>
        <pc:spChg chg="mod ord">
          <ac:chgData name="Alexandra Chilianu (2118365)" userId="a0ccb6dc-db14-45c3-ac47-3f0c8533be12" providerId="ADAL" clId="{D212DED5-A18E-4041-85E5-F14ED70F4EDE}" dt="2022-07-16T23:16:30.465" v="0" actId="700"/>
          <ac:spMkLst>
            <pc:docMk/>
            <pc:sldMk cId="2822166182" sldId="259"/>
            <ac:spMk id="2" creationId="{00000000-0000-0000-0000-000000000000}"/>
          </ac:spMkLst>
        </pc:spChg>
        <pc:spChg chg="add del mod ord">
          <ac:chgData name="Alexandra Chilianu (2118365)" userId="a0ccb6dc-db14-45c3-ac47-3f0c8533be12" providerId="ADAL" clId="{D212DED5-A18E-4041-85E5-F14ED70F4EDE}" dt="2022-07-16T23:16:39.239" v="1" actId="478"/>
          <ac:spMkLst>
            <pc:docMk/>
            <pc:sldMk cId="2822166182" sldId="259"/>
            <ac:spMk id="3" creationId="{091E85DF-CC31-4682-FA55-CE98D8D7FCC8}"/>
          </ac:spMkLst>
        </pc:spChg>
        <pc:spChg chg="del">
          <ac:chgData name="Alexandra Chilianu (2118365)" userId="a0ccb6dc-db14-45c3-ac47-3f0c8533be12" providerId="ADAL" clId="{D212DED5-A18E-4041-85E5-F14ED70F4EDE}" dt="2022-07-16T23:16:30.465" v="0" actId="700"/>
          <ac:spMkLst>
            <pc:docMk/>
            <pc:sldMk cId="2822166182" sldId="259"/>
            <ac:spMk id="10" creationId="{B937640E-EF7A-4A6C-A950-D12B7D5C923E}"/>
          </ac:spMkLst>
        </pc:spChg>
        <pc:spChg chg="del">
          <ac:chgData name="Alexandra Chilianu (2118365)" userId="a0ccb6dc-db14-45c3-ac47-3f0c8533be12" providerId="ADAL" clId="{D212DED5-A18E-4041-85E5-F14ED70F4EDE}" dt="2022-07-16T23:16:30.465" v="0" actId="700"/>
          <ac:spMkLst>
            <pc:docMk/>
            <pc:sldMk cId="2822166182" sldId="259"/>
            <ac:spMk id="12" creationId="{1D9E6557-0E93-4B4F-8AD1-1A7E3870CD3F}"/>
          </ac:spMkLst>
        </pc:spChg>
        <pc:spChg chg="del">
          <ac:chgData name="Alexandra Chilianu (2118365)" userId="a0ccb6dc-db14-45c3-ac47-3f0c8533be12" providerId="ADAL" clId="{D212DED5-A18E-4041-85E5-F14ED70F4EDE}" dt="2022-07-16T23:16:30.465" v="0" actId="700"/>
          <ac:spMkLst>
            <pc:docMk/>
            <pc:sldMk cId="2822166182" sldId="259"/>
            <ac:spMk id="14" creationId="{06B84358-2894-45F1-8753-B1EC1E593DD8}"/>
          </ac:spMkLst>
        </pc:spChg>
        <pc:graphicFrameChg chg="mod ord">
          <ac:chgData name="Alexandra Chilianu (2118365)" userId="a0ccb6dc-db14-45c3-ac47-3f0c8533be12" providerId="ADAL" clId="{D212DED5-A18E-4041-85E5-F14ED70F4EDE}" dt="2022-07-16T23:16:57.400" v="7" actId="14100"/>
          <ac:graphicFrameMkLst>
            <pc:docMk/>
            <pc:sldMk cId="2822166182" sldId="259"/>
            <ac:graphicFrameMk id="6" creationId="{79FDE889-ED7D-2BFA-E4E8-2E1F30AC2D0F}"/>
          </ac:graphicFrameMkLst>
        </pc:graphicFrameChg>
      </pc:sldChg>
    </pc:docChg>
  </pc:docChgLst>
  <pc:docChgLst>
    <pc:chgData name="Alexandra Chilianu (2118365)" userId="a0ccb6dc-db14-45c3-ac47-3f0c8533be12" providerId="ADAL" clId="{82A8BEEC-8DCA-C844-AFA8-7FB9440ED042}"/>
    <pc:docChg chg="undo custSel addSld delSld modSld addMainMaster delMainMaster">
      <pc:chgData name="Alexandra Chilianu (2118365)" userId="a0ccb6dc-db14-45c3-ac47-3f0c8533be12" providerId="ADAL" clId="{82A8BEEC-8DCA-C844-AFA8-7FB9440ED042}" dt="2022-07-17T14:08:28.046" v="921" actId="20577"/>
      <pc:docMkLst>
        <pc:docMk/>
      </pc:docMkLst>
      <pc:sldChg chg="addSp delSp modSp mod setBg">
        <pc:chgData name="Alexandra Chilianu (2118365)" userId="a0ccb6dc-db14-45c3-ac47-3f0c8533be12" providerId="ADAL" clId="{82A8BEEC-8DCA-C844-AFA8-7FB9440ED042}" dt="2022-07-16T23:35:47.615" v="101" actId="688"/>
        <pc:sldMkLst>
          <pc:docMk/>
          <pc:sldMk cId="3893770529" sldId="256"/>
        </pc:sldMkLst>
        <pc:spChg chg="mod">
          <ac:chgData name="Alexandra Chilianu (2118365)" userId="a0ccb6dc-db14-45c3-ac47-3f0c8533be12" providerId="ADAL" clId="{82A8BEEC-8DCA-C844-AFA8-7FB9440ED042}" dt="2022-07-16T23:30:33.218" v="91" actId="1076"/>
          <ac:spMkLst>
            <pc:docMk/>
            <pc:sldMk cId="3893770529" sldId="256"/>
            <ac:spMk id="2" creationId="{00000000-0000-0000-0000-000000000000}"/>
          </ac:spMkLst>
        </pc:spChg>
        <pc:picChg chg="del">
          <ac:chgData name="Alexandra Chilianu (2118365)" userId="a0ccb6dc-db14-45c3-ac47-3f0c8533be12" providerId="ADAL" clId="{82A8BEEC-8DCA-C844-AFA8-7FB9440ED042}" dt="2022-07-16T23:30:11.087" v="85" actId="21"/>
          <ac:picMkLst>
            <pc:docMk/>
            <pc:sldMk cId="3893770529" sldId="256"/>
            <ac:picMk id="3" creationId="{36848520-4CB3-B24D-2CDB-03E07AE03D79}"/>
          </ac:picMkLst>
        </pc:picChg>
        <pc:picChg chg="add mod">
          <ac:chgData name="Alexandra Chilianu (2118365)" userId="a0ccb6dc-db14-45c3-ac47-3f0c8533be12" providerId="ADAL" clId="{82A8BEEC-8DCA-C844-AFA8-7FB9440ED042}" dt="2022-07-16T23:35:47.615" v="101" actId="688"/>
          <ac:picMkLst>
            <pc:docMk/>
            <pc:sldMk cId="3893770529" sldId="256"/>
            <ac:picMk id="4" creationId="{2C6FC702-861A-E9DE-4B22-1EC8D09CB08C}"/>
          </ac:picMkLst>
        </pc:picChg>
        <pc:picChg chg="add mod">
          <ac:chgData name="Alexandra Chilianu (2118365)" userId="a0ccb6dc-db14-45c3-ac47-3f0c8533be12" providerId="ADAL" clId="{82A8BEEC-8DCA-C844-AFA8-7FB9440ED042}" dt="2022-07-16T23:35:37.748" v="100" actId="14100"/>
          <ac:picMkLst>
            <pc:docMk/>
            <pc:sldMk cId="3893770529" sldId="256"/>
            <ac:picMk id="5" creationId="{5A3E4DAE-0DB3-653D-EAB8-E67F1BAF3F7C}"/>
          </ac:picMkLst>
        </pc:picChg>
        <pc:picChg chg="add mod">
          <ac:chgData name="Alexandra Chilianu (2118365)" userId="a0ccb6dc-db14-45c3-ac47-3f0c8533be12" providerId="ADAL" clId="{82A8BEEC-8DCA-C844-AFA8-7FB9440ED042}" dt="2022-07-16T23:35:31.722" v="98" actId="14100"/>
          <ac:picMkLst>
            <pc:docMk/>
            <pc:sldMk cId="3893770529" sldId="256"/>
            <ac:picMk id="6" creationId="{DD0EB102-8F14-0F1F-4CF8-7B608869AF8B}"/>
          </ac:picMkLst>
        </pc:picChg>
      </pc:sldChg>
      <pc:sldChg chg="addSp delSp modSp mod setBg">
        <pc:chgData name="Alexandra Chilianu (2118365)" userId="a0ccb6dc-db14-45c3-ac47-3f0c8533be12" providerId="ADAL" clId="{82A8BEEC-8DCA-C844-AFA8-7FB9440ED042}" dt="2022-07-16T23:28:23.201" v="80" actId="26606"/>
        <pc:sldMkLst>
          <pc:docMk/>
          <pc:sldMk cId="919505113" sldId="257"/>
        </pc:sldMkLst>
        <pc:spChg chg="mod">
          <ac:chgData name="Alexandra Chilianu (2118365)" userId="a0ccb6dc-db14-45c3-ac47-3f0c8533be12" providerId="ADAL" clId="{82A8BEEC-8DCA-C844-AFA8-7FB9440ED042}" dt="2022-07-16T23:28:23.201" v="80" actId="26606"/>
          <ac:spMkLst>
            <pc:docMk/>
            <pc:sldMk cId="919505113" sldId="257"/>
            <ac:spMk id="2" creationId="{00000000-0000-0000-0000-000000000000}"/>
          </ac:spMkLst>
        </pc:spChg>
        <pc:spChg chg="add">
          <ac:chgData name="Alexandra Chilianu (2118365)" userId="a0ccb6dc-db14-45c3-ac47-3f0c8533be12" providerId="ADAL" clId="{82A8BEEC-8DCA-C844-AFA8-7FB9440ED042}" dt="2022-07-16T23:28:23.201" v="80" actId="26606"/>
          <ac:spMkLst>
            <pc:docMk/>
            <pc:sldMk cId="919505113" sldId="257"/>
            <ac:spMk id="11" creationId="{2B566528-1B12-4246-9431-5C2D7D081168}"/>
          </ac:spMkLst>
        </pc:spChg>
        <pc:spChg chg="add">
          <ac:chgData name="Alexandra Chilianu (2118365)" userId="a0ccb6dc-db14-45c3-ac47-3f0c8533be12" providerId="ADAL" clId="{82A8BEEC-8DCA-C844-AFA8-7FB9440ED042}" dt="2022-07-16T23:28:23.201" v="80" actId="26606"/>
          <ac:spMkLst>
            <pc:docMk/>
            <pc:sldMk cId="919505113" sldId="257"/>
            <ac:spMk id="13" creationId="{2E80C965-DB6D-4F81-9E9E-B027384D0BD6}"/>
          </ac:spMkLst>
        </pc:spChg>
        <pc:spChg chg="add">
          <ac:chgData name="Alexandra Chilianu (2118365)" userId="a0ccb6dc-db14-45c3-ac47-3f0c8533be12" providerId="ADAL" clId="{82A8BEEC-8DCA-C844-AFA8-7FB9440ED042}" dt="2022-07-16T23:28:23.201" v="80" actId="26606"/>
          <ac:spMkLst>
            <pc:docMk/>
            <pc:sldMk cId="919505113" sldId="257"/>
            <ac:spMk id="15" creationId="{A580F890-B085-4E95-96AA-55AEBEC5CE6E}"/>
          </ac:spMkLst>
        </pc:spChg>
        <pc:spChg chg="add">
          <ac:chgData name="Alexandra Chilianu (2118365)" userId="a0ccb6dc-db14-45c3-ac47-3f0c8533be12" providerId="ADAL" clId="{82A8BEEC-8DCA-C844-AFA8-7FB9440ED042}" dt="2022-07-16T23:28:23.201" v="80" actId="26606"/>
          <ac:spMkLst>
            <pc:docMk/>
            <pc:sldMk cId="919505113" sldId="257"/>
            <ac:spMk id="17" creationId="{D3F51FEB-38FB-4F6C-9F7B-2F2AFAB65463}"/>
          </ac:spMkLst>
        </pc:spChg>
        <pc:spChg chg="add">
          <ac:chgData name="Alexandra Chilianu (2118365)" userId="a0ccb6dc-db14-45c3-ac47-3f0c8533be12" providerId="ADAL" clId="{82A8BEEC-8DCA-C844-AFA8-7FB9440ED042}" dt="2022-07-16T23:28:23.201" v="80" actId="26606"/>
          <ac:spMkLst>
            <pc:docMk/>
            <pc:sldMk cId="919505113" sldId="257"/>
            <ac:spMk id="19" creationId="{1E547BA6-BAE0-43BB-A7CA-60F69CE252F0}"/>
          </ac:spMkLst>
        </pc:spChg>
        <pc:graphicFrameChg chg="add del modGraphic">
          <ac:chgData name="Alexandra Chilianu (2118365)" userId="a0ccb6dc-db14-45c3-ac47-3f0c8533be12" providerId="ADAL" clId="{82A8BEEC-8DCA-C844-AFA8-7FB9440ED042}" dt="2022-07-16T23:13:09.094" v="44" actId="21"/>
          <ac:graphicFrameMkLst>
            <pc:docMk/>
            <pc:sldMk cId="919505113" sldId="257"/>
            <ac:graphicFrameMk id="3" creationId="{A33C998A-CFA6-D131-3A6D-9304A7D3E354}"/>
          </ac:graphicFrameMkLst>
        </pc:graphicFrameChg>
        <pc:graphicFrameChg chg="mod modGraphic">
          <ac:chgData name="Alexandra Chilianu (2118365)" userId="a0ccb6dc-db14-45c3-ac47-3f0c8533be12" providerId="ADAL" clId="{82A8BEEC-8DCA-C844-AFA8-7FB9440ED042}" dt="2022-07-16T23:28:23.201" v="80" actId="26606"/>
          <ac:graphicFrameMkLst>
            <pc:docMk/>
            <pc:sldMk cId="919505113" sldId="257"/>
            <ac:graphicFrameMk id="6" creationId="{97CE660C-4500-29BF-7874-8F7264846816}"/>
          </ac:graphicFrameMkLst>
        </pc:graphicFrameChg>
      </pc:sldChg>
      <pc:sldChg chg="addSp delSp modSp mod setBg setClrOvrMap">
        <pc:chgData name="Alexandra Chilianu (2118365)" userId="a0ccb6dc-db14-45c3-ac47-3f0c8533be12" providerId="ADAL" clId="{82A8BEEC-8DCA-C844-AFA8-7FB9440ED042}" dt="2022-07-16T23:35:58.761" v="103" actId="14100"/>
        <pc:sldMkLst>
          <pc:docMk/>
          <pc:sldMk cId="38235576" sldId="258"/>
        </pc:sldMkLst>
        <pc:spChg chg="mod">
          <ac:chgData name="Alexandra Chilianu (2118365)" userId="a0ccb6dc-db14-45c3-ac47-3f0c8533be12" providerId="ADAL" clId="{82A8BEEC-8DCA-C844-AFA8-7FB9440ED042}" dt="2022-07-16T23:28:48.145" v="81" actId="26606"/>
          <ac:spMkLst>
            <pc:docMk/>
            <pc:sldMk cId="38235576" sldId="258"/>
            <ac:spMk id="2" creationId="{00000000-0000-0000-0000-000000000000}"/>
          </ac:spMkLst>
        </pc:spChg>
        <pc:spChg chg="add del">
          <ac:chgData name="Alexandra Chilianu (2118365)" userId="a0ccb6dc-db14-45c3-ac47-3f0c8533be12" providerId="ADAL" clId="{82A8BEEC-8DCA-C844-AFA8-7FB9440ED042}" dt="2022-07-16T23:28:48.145" v="81" actId="26606"/>
          <ac:spMkLst>
            <pc:docMk/>
            <pc:sldMk cId="38235576" sldId="258"/>
            <ac:spMk id="11" creationId="{1A9F7B4E-B03D-4F64-BE33-00D074458D45}"/>
          </ac:spMkLst>
        </pc:spChg>
        <pc:spChg chg="add del">
          <ac:chgData name="Alexandra Chilianu (2118365)" userId="a0ccb6dc-db14-45c3-ac47-3f0c8533be12" providerId="ADAL" clId="{82A8BEEC-8DCA-C844-AFA8-7FB9440ED042}" dt="2022-07-16T23:28:48.145" v="81" actId="26606"/>
          <ac:spMkLst>
            <pc:docMk/>
            <pc:sldMk cId="38235576" sldId="258"/>
            <ac:spMk id="13" creationId="{7E2BE7F7-CA89-4002-ACCE-A478AEA24F5E}"/>
          </ac:spMkLst>
        </pc:spChg>
        <pc:spChg chg="add">
          <ac:chgData name="Alexandra Chilianu (2118365)" userId="a0ccb6dc-db14-45c3-ac47-3f0c8533be12" providerId="ADAL" clId="{82A8BEEC-8DCA-C844-AFA8-7FB9440ED042}" dt="2022-07-16T23:28:48.145" v="81" actId="26606"/>
          <ac:spMkLst>
            <pc:docMk/>
            <pc:sldMk cId="38235576" sldId="258"/>
            <ac:spMk id="18" creationId="{45D37F4E-DDB4-456B-97E0-9937730A039F}"/>
          </ac:spMkLst>
        </pc:spChg>
        <pc:spChg chg="add">
          <ac:chgData name="Alexandra Chilianu (2118365)" userId="a0ccb6dc-db14-45c3-ac47-3f0c8533be12" providerId="ADAL" clId="{82A8BEEC-8DCA-C844-AFA8-7FB9440ED042}" dt="2022-07-16T23:28:48.145" v="81" actId="26606"/>
          <ac:spMkLst>
            <pc:docMk/>
            <pc:sldMk cId="38235576" sldId="258"/>
            <ac:spMk id="20" creationId="{B2DD41CD-8F47-4F56-AD12-4E2FF7696987}"/>
          </ac:spMkLst>
        </pc:spChg>
        <pc:graphicFrameChg chg="mod modGraphic">
          <ac:chgData name="Alexandra Chilianu (2118365)" userId="a0ccb6dc-db14-45c3-ac47-3f0c8533be12" providerId="ADAL" clId="{82A8BEEC-8DCA-C844-AFA8-7FB9440ED042}" dt="2022-07-16T23:35:58.761" v="103" actId="14100"/>
          <ac:graphicFrameMkLst>
            <pc:docMk/>
            <pc:sldMk cId="38235576" sldId="258"/>
            <ac:graphicFrameMk id="6" creationId="{020FE3F6-1096-6472-7EBE-77C7F3B10F6F}"/>
          </ac:graphicFrameMkLst>
        </pc:graphicFrameChg>
        <pc:picChg chg="add del">
          <ac:chgData name="Alexandra Chilianu (2118365)" userId="a0ccb6dc-db14-45c3-ac47-3f0c8533be12" providerId="ADAL" clId="{82A8BEEC-8DCA-C844-AFA8-7FB9440ED042}" dt="2022-07-16T23:11:58.694" v="27" actId="478"/>
          <ac:picMkLst>
            <pc:docMk/>
            <pc:sldMk cId="38235576" sldId="258"/>
            <ac:picMk id="5" creationId="{6A9DBEC9-CBC7-6793-A861-05A4F4382B3F}"/>
          </ac:picMkLst>
        </pc:picChg>
        <pc:picChg chg="add del mod">
          <ac:chgData name="Alexandra Chilianu (2118365)" userId="a0ccb6dc-db14-45c3-ac47-3f0c8533be12" providerId="ADAL" clId="{82A8BEEC-8DCA-C844-AFA8-7FB9440ED042}" dt="2022-07-16T23:12:07.082" v="29" actId="478"/>
          <ac:picMkLst>
            <pc:docMk/>
            <pc:sldMk cId="38235576" sldId="258"/>
            <ac:picMk id="7" creationId="{71DCB32E-6B9D-AA5C-E75C-898A1DA667C4}"/>
          </ac:picMkLst>
        </pc:picChg>
      </pc:sldChg>
      <pc:sldChg chg="addSp delSp modSp mod setBg">
        <pc:chgData name="Alexandra Chilianu (2118365)" userId="a0ccb6dc-db14-45c3-ac47-3f0c8533be12" providerId="ADAL" clId="{82A8BEEC-8DCA-C844-AFA8-7FB9440ED042}" dt="2022-07-16T23:29:11.936" v="84" actId="26606"/>
        <pc:sldMkLst>
          <pc:docMk/>
          <pc:sldMk cId="2822166182" sldId="259"/>
        </pc:sldMkLst>
        <pc:spChg chg="mod">
          <ac:chgData name="Alexandra Chilianu (2118365)" userId="a0ccb6dc-db14-45c3-ac47-3f0c8533be12" providerId="ADAL" clId="{82A8BEEC-8DCA-C844-AFA8-7FB9440ED042}" dt="2022-07-16T23:29:11.936" v="84" actId="26606"/>
          <ac:spMkLst>
            <pc:docMk/>
            <pc:sldMk cId="2822166182" sldId="259"/>
            <ac:spMk id="2" creationId="{00000000-0000-0000-0000-000000000000}"/>
          </ac:spMkLst>
        </pc:spChg>
        <pc:spChg chg="add">
          <ac:chgData name="Alexandra Chilianu (2118365)" userId="a0ccb6dc-db14-45c3-ac47-3f0c8533be12" providerId="ADAL" clId="{82A8BEEC-8DCA-C844-AFA8-7FB9440ED042}" dt="2022-07-16T23:24:37.574" v="57" actId="139"/>
          <ac:spMkLst>
            <pc:docMk/>
            <pc:sldMk cId="2822166182" sldId="259"/>
            <ac:spMk id="3" creationId="{4D2F7A23-5657-398D-1D47-4120DBC292FC}"/>
          </ac:spMkLst>
        </pc:spChg>
        <pc:spChg chg="add del">
          <ac:chgData name="Alexandra Chilianu (2118365)" userId="a0ccb6dc-db14-45c3-ac47-3f0c8533be12" providerId="ADAL" clId="{82A8BEEC-8DCA-C844-AFA8-7FB9440ED042}" dt="2022-07-16T23:29:11.885" v="83" actId="26606"/>
          <ac:spMkLst>
            <pc:docMk/>
            <pc:sldMk cId="2822166182" sldId="259"/>
            <ac:spMk id="11" creationId="{6753252F-4873-4F63-801D-CC719279A7D5}"/>
          </ac:spMkLst>
        </pc:spChg>
        <pc:spChg chg="add del">
          <ac:chgData name="Alexandra Chilianu (2118365)" userId="a0ccb6dc-db14-45c3-ac47-3f0c8533be12" providerId="ADAL" clId="{82A8BEEC-8DCA-C844-AFA8-7FB9440ED042}" dt="2022-07-16T23:29:11.885" v="83" actId="26606"/>
          <ac:spMkLst>
            <pc:docMk/>
            <pc:sldMk cId="2822166182" sldId="259"/>
            <ac:spMk id="13" creationId="{047C8CCB-F95D-4249-92DD-651249D3535A}"/>
          </ac:spMkLst>
        </pc:spChg>
        <pc:spChg chg="add">
          <ac:chgData name="Alexandra Chilianu (2118365)" userId="a0ccb6dc-db14-45c3-ac47-3f0c8533be12" providerId="ADAL" clId="{82A8BEEC-8DCA-C844-AFA8-7FB9440ED042}" dt="2022-07-16T23:29:11.936" v="84" actId="26606"/>
          <ac:spMkLst>
            <pc:docMk/>
            <pc:sldMk cId="2822166182" sldId="259"/>
            <ac:spMk id="15" creationId="{257363FD-7E77-4145-9483-331A807ADF0E}"/>
          </ac:spMkLst>
        </pc:spChg>
        <pc:graphicFrameChg chg="mod ord modGraphic">
          <ac:chgData name="Alexandra Chilianu (2118365)" userId="a0ccb6dc-db14-45c3-ac47-3f0c8533be12" providerId="ADAL" clId="{82A8BEEC-8DCA-C844-AFA8-7FB9440ED042}" dt="2022-07-16T23:29:11.936" v="84" actId="26606"/>
          <ac:graphicFrameMkLst>
            <pc:docMk/>
            <pc:sldMk cId="2822166182" sldId="259"/>
            <ac:graphicFrameMk id="6" creationId="{79FDE889-ED7D-2BFA-E4E8-2E1F30AC2D0F}"/>
          </ac:graphicFrameMkLst>
        </pc:graphicFrameChg>
      </pc:sldChg>
      <pc:sldChg chg="addSp delSp modSp new mod setBg">
        <pc:chgData name="Alexandra Chilianu (2118365)" userId="a0ccb6dc-db14-45c3-ac47-3f0c8533be12" providerId="ADAL" clId="{82A8BEEC-8DCA-C844-AFA8-7FB9440ED042}" dt="2022-07-16T23:27:36.880" v="78" actId="14100"/>
        <pc:sldMkLst>
          <pc:docMk/>
          <pc:sldMk cId="247205329" sldId="260"/>
        </pc:sldMkLst>
        <pc:spChg chg="del mod">
          <ac:chgData name="Alexandra Chilianu (2118365)" userId="a0ccb6dc-db14-45c3-ac47-3f0c8533be12" providerId="ADAL" clId="{82A8BEEC-8DCA-C844-AFA8-7FB9440ED042}" dt="2022-07-16T23:12:24.928" v="32" actId="478"/>
          <ac:spMkLst>
            <pc:docMk/>
            <pc:sldMk cId="247205329" sldId="260"/>
            <ac:spMk id="2" creationId="{503A8A75-BC5E-434F-3F3C-CA5FE1C41245}"/>
          </ac:spMkLst>
        </pc:spChg>
        <pc:spChg chg="del">
          <ac:chgData name="Alexandra Chilianu (2118365)" userId="a0ccb6dc-db14-45c3-ac47-3f0c8533be12" providerId="ADAL" clId="{82A8BEEC-8DCA-C844-AFA8-7FB9440ED042}" dt="2022-07-16T23:09:57.516" v="19" actId="931"/>
          <ac:spMkLst>
            <pc:docMk/>
            <pc:sldMk cId="247205329" sldId="260"/>
            <ac:spMk id="3" creationId="{AC627DA8-658C-6F22-7B8B-5D7074377224}"/>
          </ac:spMkLst>
        </pc:spChg>
        <pc:spChg chg="add del mod">
          <ac:chgData name="Alexandra Chilianu (2118365)" userId="a0ccb6dc-db14-45c3-ac47-3f0c8533be12" providerId="ADAL" clId="{82A8BEEC-8DCA-C844-AFA8-7FB9440ED042}" dt="2022-07-16T23:12:19.877" v="31" actId="478"/>
          <ac:spMkLst>
            <pc:docMk/>
            <pc:sldMk cId="247205329" sldId="260"/>
            <ac:spMk id="6" creationId="{693F16D1-DD12-3548-994C-B766327634D1}"/>
          </ac:spMkLst>
        </pc:spChg>
        <pc:spChg chg="add del">
          <ac:chgData name="Alexandra Chilianu (2118365)" userId="a0ccb6dc-db14-45c3-ac47-3f0c8533be12" providerId="ADAL" clId="{82A8BEEC-8DCA-C844-AFA8-7FB9440ED042}" dt="2022-07-16T23:11:14.894" v="25" actId="26606"/>
          <ac:spMkLst>
            <pc:docMk/>
            <pc:sldMk cId="247205329" sldId="260"/>
            <ac:spMk id="10" creationId="{042E603F-28B7-4831-BF23-65FBAB13D5FB}"/>
          </ac:spMkLst>
        </pc:spChg>
        <pc:spChg chg="add del">
          <ac:chgData name="Alexandra Chilianu (2118365)" userId="a0ccb6dc-db14-45c3-ac47-3f0c8533be12" providerId="ADAL" clId="{82A8BEEC-8DCA-C844-AFA8-7FB9440ED042}" dt="2022-07-16T23:11:14.894" v="25" actId="26606"/>
          <ac:spMkLst>
            <pc:docMk/>
            <pc:sldMk cId="247205329" sldId="260"/>
            <ac:spMk id="12" creationId="{4D39700F-2B10-4402-A7DD-06EE2245880D}"/>
          </ac:spMkLst>
        </pc:spChg>
        <pc:spChg chg="add del">
          <ac:chgData name="Alexandra Chilianu (2118365)" userId="a0ccb6dc-db14-45c3-ac47-3f0c8533be12" providerId="ADAL" clId="{82A8BEEC-8DCA-C844-AFA8-7FB9440ED042}" dt="2022-07-16T23:11:14.894" v="25" actId="26606"/>
          <ac:spMkLst>
            <pc:docMk/>
            <pc:sldMk cId="247205329" sldId="260"/>
            <ac:spMk id="14" creationId="{6DA65B90-7B06-4499-91BA-CDDD36132481}"/>
          </ac:spMkLst>
        </pc:spChg>
        <pc:spChg chg="add del">
          <ac:chgData name="Alexandra Chilianu (2118365)" userId="a0ccb6dc-db14-45c3-ac47-3f0c8533be12" providerId="ADAL" clId="{82A8BEEC-8DCA-C844-AFA8-7FB9440ED042}" dt="2022-07-16T23:11:14.894" v="25" actId="26606"/>
          <ac:spMkLst>
            <pc:docMk/>
            <pc:sldMk cId="247205329" sldId="260"/>
            <ac:spMk id="16" creationId="{C8BF742A-50EF-4EE9-855D-53E511F86F22}"/>
          </ac:spMkLst>
        </pc:spChg>
        <pc:spChg chg="add del">
          <ac:chgData name="Alexandra Chilianu (2118365)" userId="a0ccb6dc-db14-45c3-ac47-3f0c8533be12" providerId="ADAL" clId="{82A8BEEC-8DCA-C844-AFA8-7FB9440ED042}" dt="2022-07-16T23:11:14.894" v="25" actId="26606"/>
          <ac:spMkLst>
            <pc:docMk/>
            <pc:sldMk cId="247205329" sldId="260"/>
            <ac:spMk id="18" creationId="{7EF79062-B5BB-45DF-810C-95A324A9D60F}"/>
          </ac:spMkLst>
        </pc:spChg>
        <pc:spChg chg="add">
          <ac:chgData name="Alexandra Chilianu (2118365)" userId="a0ccb6dc-db14-45c3-ac47-3f0c8533be12" providerId="ADAL" clId="{82A8BEEC-8DCA-C844-AFA8-7FB9440ED042}" dt="2022-07-16T23:11:14.907" v="26" actId="26606"/>
          <ac:spMkLst>
            <pc:docMk/>
            <pc:sldMk cId="247205329" sldId="260"/>
            <ac:spMk id="20" creationId="{042E603F-28B7-4831-BF23-65FBAB13D5FB}"/>
          </ac:spMkLst>
        </pc:spChg>
        <pc:spChg chg="add">
          <ac:chgData name="Alexandra Chilianu (2118365)" userId="a0ccb6dc-db14-45c3-ac47-3f0c8533be12" providerId="ADAL" clId="{82A8BEEC-8DCA-C844-AFA8-7FB9440ED042}" dt="2022-07-16T23:11:14.907" v="26" actId="26606"/>
          <ac:spMkLst>
            <pc:docMk/>
            <pc:sldMk cId="247205329" sldId="260"/>
            <ac:spMk id="21" creationId="{4D39700F-2B10-4402-A7DD-06EE2245880D}"/>
          </ac:spMkLst>
        </pc:spChg>
        <pc:spChg chg="add">
          <ac:chgData name="Alexandra Chilianu (2118365)" userId="a0ccb6dc-db14-45c3-ac47-3f0c8533be12" providerId="ADAL" clId="{82A8BEEC-8DCA-C844-AFA8-7FB9440ED042}" dt="2022-07-16T23:11:14.907" v="26" actId="26606"/>
          <ac:spMkLst>
            <pc:docMk/>
            <pc:sldMk cId="247205329" sldId="260"/>
            <ac:spMk id="22" creationId="{087C4FDF-D217-4821-A221-1C752E3F3090}"/>
          </ac:spMkLst>
        </pc:spChg>
        <pc:spChg chg="add">
          <ac:chgData name="Alexandra Chilianu (2118365)" userId="a0ccb6dc-db14-45c3-ac47-3f0c8533be12" providerId="ADAL" clId="{82A8BEEC-8DCA-C844-AFA8-7FB9440ED042}" dt="2022-07-16T23:11:14.907" v="26" actId="26606"/>
          <ac:spMkLst>
            <pc:docMk/>
            <pc:sldMk cId="247205329" sldId="260"/>
            <ac:spMk id="23" creationId="{12C75CB5-D62C-410A-9B85-22367B6892AB}"/>
          </ac:spMkLst>
        </pc:spChg>
        <pc:spChg chg="add">
          <ac:chgData name="Alexandra Chilianu (2118365)" userId="a0ccb6dc-db14-45c3-ac47-3f0c8533be12" providerId="ADAL" clId="{82A8BEEC-8DCA-C844-AFA8-7FB9440ED042}" dt="2022-07-16T23:11:14.907" v="26" actId="26606"/>
          <ac:spMkLst>
            <pc:docMk/>
            <pc:sldMk cId="247205329" sldId="260"/>
            <ac:spMk id="24" creationId="{B23D5574-8E19-4607-A618-0678D0EBDF92}"/>
          </ac:spMkLst>
        </pc:spChg>
        <pc:picChg chg="add del mod ord">
          <ac:chgData name="Alexandra Chilianu (2118365)" userId="a0ccb6dc-db14-45c3-ac47-3f0c8533be12" providerId="ADAL" clId="{82A8BEEC-8DCA-C844-AFA8-7FB9440ED042}" dt="2022-07-16T23:12:14.245" v="30" actId="478"/>
          <ac:picMkLst>
            <pc:docMk/>
            <pc:sldMk cId="247205329" sldId="260"/>
            <ac:picMk id="4" creationId="{EE32C3FC-C44E-13B9-3546-5A5AE9626C57}"/>
          </ac:picMkLst>
        </pc:picChg>
        <pc:picChg chg="add mod">
          <ac:chgData name="Alexandra Chilianu (2118365)" userId="a0ccb6dc-db14-45c3-ac47-3f0c8533be12" providerId="ADAL" clId="{82A8BEEC-8DCA-C844-AFA8-7FB9440ED042}" dt="2022-07-16T23:27:36.880" v="78" actId="14100"/>
          <ac:picMkLst>
            <pc:docMk/>
            <pc:sldMk cId="247205329" sldId="260"/>
            <ac:picMk id="5" creationId="{D8F64688-B989-B3A8-A778-DC82788E1600}"/>
          </ac:picMkLst>
        </pc:picChg>
      </pc:sldChg>
      <pc:sldChg chg="addSp delSp modSp del">
        <pc:chgData name="Alexandra Chilianu (2118365)" userId="a0ccb6dc-db14-45c3-ac47-3f0c8533be12" providerId="ADAL" clId="{82A8BEEC-8DCA-C844-AFA8-7FB9440ED042}" dt="2022-07-16T23:09:09.794" v="15" actId="2696"/>
        <pc:sldMkLst>
          <pc:docMk/>
          <pc:sldMk cId="4245951740" sldId="260"/>
        </pc:sldMkLst>
        <pc:spChg chg="del">
          <ac:chgData name="Alexandra Chilianu (2118365)" userId="a0ccb6dc-db14-45c3-ac47-3f0c8533be12" providerId="ADAL" clId="{82A8BEEC-8DCA-C844-AFA8-7FB9440ED042}" dt="2022-07-16T23:07:24.981" v="0" actId="478"/>
          <ac:spMkLst>
            <pc:docMk/>
            <pc:sldMk cId="4245951740" sldId="260"/>
            <ac:spMk id="2" creationId="{00000000-0000-0000-0000-000000000000}"/>
          </ac:spMkLst>
        </pc:spChg>
        <pc:spChg chg="del">
          <ac:chgData name="Alexandra Chilianu (2118365)" userId="a0ccb6dc-db14-45c3-ac47-3f0c8533be12" providerId="ADAL" clId="{82A8BEEC-8DCA-C844-AFA8-7FB9440ED042}" dt="2022-07-16T23:07:29.829" v="1" actId="478"/>
          <ac:spMkLst>
            <pc:docMk/>
            <pc:sldMk cId="4245951740" sldId="260"/>
            <ac:spMk id="3" creationId="{00000000-0000-0000-0000-000000000000}"/>
          </ac:spMkLst>
        </pc:spChg>
        <pc:spChg chg="add del">
          <ac:chgData name="Alexandra Chilianu (2118365)" userId="a0ccb6dc-db14-45c3-ac47-3f0c8533be12" providerId="ADAL" clId="{82A8BEEC-8DCA-C844-AFA8-7FB9440ED042}" dt="2022-07-16T23:08:04.556" v="10" actId="26606"/>
          <ac:spMkLst>
            <pc:docMk/>
            <pc:sldMk cId="4245951740" sldId="260"/>
            <ac:spMk id="9" creationId="{B937640E-EF7A-4A6C-A950-D12B7D5C923E}"/>
          </ac:spMkLst>
        </pc:spChg>
        <pc:spChg chg="add del">
          <ac:chgData name="Alexandra Chilianu (2118365)" userId="a0ccb6dc-db14-45c3-ac47-3f0c8533be12" providerId="ADAL" clId="{82A8BEEC-8DCA-C844-AFA8-7FB9440ED042}" dt="2022-07-16T23:08:04.556" v="10" actId="26606"/>
          <ac:spMkLst>
            <pc:docMk/>
            <pc:sldMk cId="4245951740" sldId="260"/>
            <ac:spMk id="11" creationId="{0CF52A5B-5810-4130-A3DB-FD2582D053FB}"/>
          </ac:spMkLst>
        </pc:spChg>
        <pc:spChg chg="add del">
          <ac:chgData name="Alexandra Chilianu (2118365)" userId="a0ccb6dc-db14-45c3-ac47-3f0c8533be12" providerId="ADAL" clId="{82A8BEEC-8DCA-C844-AFA8-7FB9440ED042}" dt="2022-07-16T23:08:04.556" v="10" actId="26606"/>
          <ac:spMkLst>
            <pc:docMk/>
            <pc:sldMk cId="4245951740" sldId="260"/>
            <ac:spMk id="13" creationId="{B77B4CB6-64B7-4C1D-B623-F1EC02FCCBCE}"/>
          </ac:spMkLst>
        </pc:spChg>
        <pc:spChg chg="add del">
          <ac:chgData name="Alexandra Chilianu (2118365)" userId="a0ccb6dc-db14-45c3-ac47-3f0c8533be12" providerId="ADAL" clId="{82A8BEEC-8DCA-C844-AFA8-7FB9440ED042}" dt="2022-07-16T23:08:04.547" v="9" actId="26606"/>
          <ac:spMkLst>
            <pc:docMk/>
            <pc:sldMk cId="4245951740" sldId="260"/>
            <ac:spMk id="18" creationId="{042E603F-28B7-4831-BF23-65FBAB13D5FB}"/>
          </ac:spMkLst>
        </pc:spChg>
        <pc:spChg chg="add del">
          <ac:chgData name="Alexandra Chilianu (2118365)" userId="a0ccb6dc-db14-45c3-ac47-3f0c8533be12" providerId="ADAL" clId="{82A8BEEC-8DCA-C844-AFA8-7FB9440ED042}" dt="2022-07-16T23:08:04.547" v="9" actId="26606"/>
          <ac:spMkLst>
            <pc:docMk/>
            <pc:sldMk cId="4245951740" sldId="260"/>
            <ac:spMk id="20" creationId="{4D39700F-2B10-4402-A7DD-06EE2245880D}"/>
          </ac:spMkLst>
        </pc:spChg>
        <pc:spChg chg="add del">
          <ac:chgData name="Alexandra Chilianu (2118365)" userId="a0ccb6dc-db14-45c3-ac47-3f0c8533be12" providerId="ADAL" clId="{82A8BEEC-8DCA-C844-AFA8-7FB9440ED042}" dt="2022-07-16T23:08:04.547" v="9" actId="26606"/>
          <ac:spMkLst>
            <pc:docMk/>
            <pc:sldMk cId="4245951740" sldId="260"/>
            <ac:spMk id="22" creationId="{68CA250C-CF5A-4736-9249-D6111F7C5545}"/>
          </ac:spMkLst>
        </pc:spChg>
        <pc:spChg chg="add">
          <ac:chgData name="Alexandra Chilianu (2118365)" userId="a0ccb6dc-db14-45c3-ac47-3f0c8533be12" providerId="ADAL" clId="{82A8BEEC-8DCA-C844-AFA8-7FB9440ED042}" dt="2022-07-16T23:08:04.556" v="10" actId="26606"/>
          <ac:spMkLst>
            <pc:docMk/>
            <pc:sldMk cId="4245951740" sldId="260"/>
            <ac:spMk id="24" creationId="{042E603F-28B7-4831-BF23-65FBAB13D5FB}"/>
          </ac:spMkLst>
        </pc:spChg>
        <pc:spChg chg="add">
          <ac:chgData name="Alexandra Chilianu (2118365)" userId="a0ccb6dc-db14-45c3-ac47-3f0c8533be12" providerId="ADAL" clId="{82A8BEEC-8DCA-C844-AFA8-7FB9440ED042}" dt="2022-07-16T23:08:04.556" v="10" actId="26606"/>
          <ac:spMkLst>
            <pc:docMk/>
            <pc:sldMk cId="4245951740" sldId="260"/>
            <ac:spMk id="25" creationId="{4D39700F-2B10-4402-A7DD-06EE2245880D}"/>
          </ac:spMkLst>
        </pc:spChg>
        <pc:spChg chg="add">
          <ac:chgData name="Alexandra Chilianu (2118365)" userId="a0ccb6dc-db14-45c3-ac47-3f0c8533be12" providerId="ADAL" clId="{82A8BEEC-8DCA-C844-AFA8-7FB9440ED042}" dt="2022-07-16T23:08:04.556" v="10" actId="26606"/>
          <ac:spMkLst>
            <pc:docMk/>
            <pc:sldMk cId="4245951740" sldId="260"/>
            <ac:spMk id="26" creationId="{68CA250C-CF5A-4736-9249-D6111F7C5545}"/>
          </ac:spMkLst>
        </pc:spChg>
        <pc:picChg chg="add del mod">
          <ac:chgData name="Alexandra Chilianu (2118365)" userId="a0ccb6dc-db14-45c3-ac47-3f0c8533be12" providerId="ADAL" clId="{82A8BEEC-8DCA-C844-AFA8-7FB9440ED042}" dt="2022-07-16T23:07:51.221" v="6" actId="21"/>
          <ac:picMkLst>
            <pc:docMk/>
            <pc:sldMk cId="4245951740" sldId="260"/>
            <ac:picMk id="4" creationId="{9DF19E8E-FDFB-8B29-0BDA-F5911CEC71F5}"/>
          </ac:picMkLst>
        </pc:picChg>
        <pc:picChg chg="add mod">
          <ac:chgData name="Alexandra Chilianu (2118365)" userId="a0ccb6dc-db14-45c3-ac47-3f0c8533be12" providerId="ADAL" clId="{82A8BEEC-8DCA-C844-AFA8-7FB9440ED042}" dt="2022-07-16T23:08:04.556" v="10" actId="26606"/>
          <ac:picMkLst>
            <pc:docMk/>
            <pc:sldMk cId="4245951740" sldId="260"/>
            <ac:picMk id="5" creationId="{F391A47F-8EA2-B7F5-CAA6-3449556FF2DA}"/>
          </ac:picMkLst>
        </pc:picChg>
        <pc:picChg chg="add mod">
          <ac:chgData name="Alexandra Chilianu (2118365)" userId="a0ccb6dc-db14-45c3-ac47-3f0c8533be12" providerId="ADAL" clId="{82A8BEEC-8DCA-C844-AFA8-7FB9440ED042}" dt="2022-07-16T23:08:43.004" v="14" actId="14100"/>
          <ac:picMkLst>
            <pc:docMk/>
            <pc:sldMk cId="4245951740" sldId="260"/>
            <ac:picMk id="7" creationId="{65456FB3-78F0-1539-BB65-1A5680876B25}"/>
          </ac:picMkLst>
        </pc:picChg>
      </pc:sldChg>
      <pc:sldChg chg="new del">
        <pc:chgData name="Alexandra Chilianu (2118365)" userId="a0ccb6dc-db14-45c3-ac47-3f0c8533be12" providerId="ADAL" clId="{82A8BEEC-8DCA-C844-AFA8-7FB9440ED042}" dt="2022-07-16T23:11:05.544" v="22" actId="680"/>
        <pc:sldMkLst>
          <pc:docMk/>
          <pc:sldMk cId="1233845894" sldId="261"/>
        </pc:sldMkLst>
      </pc:sldChg>
      <pc:sldChg chg="addSp delSp modSp new addCm delCm">
        <pc:chgData name="Alexandra Chilianu (2118365)" userId="a0ccb6dc-db14-45c3-ac47-3f0c8533be12" providerId="ADAL" clId="{82A8BEEC-8DCA-C844-AFA8-7FB9440ED042}" dt="2022-07-17T14:08:28.046" v="921" actId="20577"/>
        <pc:sldMkLst>
          <pc:docMk/>
          <pc:sldMk cId="1918737324" sldId="261"/>
        </pc:sldMkLst>
        <pc:spChg chg="del">
          <ac:chgData name="Alexandra Chilianu (2118365)" userId="a0ccb6dc-db14-45c3-ac47-3f0c8533be12" providerId="ADAL" clId="{82A8BEEC-8DCA-C844-AFA8-7FB9440ED042}" dt="2022-07-16T23:14:52.218" v="47" actId="478"/>
          <ac:spMkLst>
            <pc:docMk/>
            <pc:sldMk cId="1918737324" sldId="261"/>
            <ac:spMk id="2" creationId="{4404CAF4-5C29-BE3D-FEB0-86CE68523A41}"/>
          </ac:spMkLst>
        </pc:spChg>
        <pc:spChg chg="add mod">
          <ac:chgData name="Alexandra Chilianu (2118365)" userId="a0ccb6dc-db14-45c3-ac47-3f0c8533be12" providerId="ADAL" clId="{82A8BEEC-8DCA-C844-AFA8-7FB9440ED042}" dt="2022-07-16T23:20:59.069" v="53" actId="12"/>
          <ac:spMkLst>
            <pc:docMk/>
            <pc:sldMk cId="1918737324" sldId="261"/>
            <ac:spMk id="2" creationId="{D813CE6E-2BE2-A116-0F25-CC72ADB19A8A}"/>
          </ac:spMkLst>
        </pc:spChg>
        <pc:spChg chg="del">
          <ac:chgData name="Alexandra Chilianu (2118365)" userId="a0ccb6dc-db14-45c3-ac47-3f0c8533be12" providerId="ADAL" clId="{82A8BEEC-8DCA-C844-AFA8-7FB9440ED042}" dt="2022-07-16T23:14:45.401" v="46" actId="478"/>
          <ac:spMkLst>
            <pc:docMk/>
            <pc:sldMk cId="1918737324" sldId="261"/>
            <ac:spMk id="3" creationId="{73F8479C-203E-7D97-4988-6BF09D542C4D}"/>
          </ac:spMkLst>
        </pc:spChg>
        <pc:spChg chg="add mod">
          <ac:chgData name="Alexandra Chilianu (2118365)" userId="a0ccb6dc-db14-45c3-ac47-3f0c8533be12" providerId="ADAL" clId="{82A8BEEC-8DCA-C844-AFA8-7FB9440ED042}" dt="2022-07-16T23:54:36.733" v="912" actId="14100"/>
          <ac:spMkLst>
            <pc:docMk/>
            <pc:sldMk cId="1918737324" sldId="261"/>
            <ac:spMk id="3" creationId="{EAB3028E-8EA2-5C1F-CE38-C71625E65969}"/>
          </ac:spMkLst>
        </pc:spChg>
        <pc:spChg chg="add">
          <ac:chgData name="Alexandra Chilianu (2118365)" userId="a0ccb6dc-db14-45c3-ac47-3f0c8533be12" providerId="ADAL" clId="{82A8BEEC-8DCA-C844-AFA8-7FB9440ED042}" dt="2022-07-16T23:14:55.111" v="48" actId="139"/>
          <ac:spMkLst>
            <pc:docMk/>
            <pc:sldMk cId="1918737324" sldId="261"/>
            <ac:spMk id="4" creationId="{3A158215-760F-C6BD-F31D-41DF07B3006E}"/>
          </ac:spMkLst>
        </pc:spChg>
        <pc:spChg chg="add mod">
          <ac:chgData name="Alexandra Chilianu (2118365)" userId="a0ccb6dc-db14-45c3-ac47-3f0c8533be12" providerId="ADAL" clId="{82A8BEEC-8DCA-C844-AFA8-7FB9440ED042}" dt="2022-07-16T23:15:13.850" v="50" actId="113"/>
          <ac:spMkLst>
            <pc:docMk/>
            <pc:sldMk cId="1918737324" sldId="261"/>
            <ac:spMk id="5" creationId="{D3D0F805-A63E-B1D6-B3A1-B4EE1B05A91C}"/>
          </ac:spMkLst>
        </pc:spChg>
        <pc:spChg chg="add mod">
          <ac:chgData name="Alexandra Chilianu (2118365)" userId="a0ccb6dc-db14-45c3-ac47-3f0c8533be12" providerId="ADAL" clId="{82A8BEEC-8DCA-C844-AFA8-7FB9440ED042}" dt="2022-07-16T23:54:48.533" v="914" actId="14100"/>
          <ac:spMkLst>
            <pc:docMk/>
            <pc:sldMk cId="1918737324" sldId="261"/>
            <ac:spMk id="7" creationId="{E39A3722-0B2D-DE36-F00B-E02F823E102E}"/>
          </ac:spMkLst>
        </pc:spChg>
        <pc:spChg chg="add mod">
          <ac:chgData name="Alexandra Chilianu (2118365)" userId="a0ccb6dc-db14-45c3-ac47-3f0c8533be12" providerId="ADAL" clId="{82A8BEEC-8DCA-C844-AFA8-7FB9440ED042}" dt="2022-07-17T14:08:28.046" v="921" actId="20577"/>
          <ac:spMkLst>
            <pc:docMk/>
            <pc:sldMk cId="1918737324" sldId="261"/>
            <ac:spMk id="8" creationId="{153B9700-D055-AB9F-619B-FAFC463FFE78}"/>
          </ac:spMkLst>
        </pc:spChg>
        <pc:spChg chg="add mod">
          <ac:chgData name="Alexandra Chilianu (2118365)" userId="a0ccb6dc-db14-45c3-ac47-3f0c8533be12" providerId="ADAL" clId="{82A8BEEC-8DCA-C844-AFA8-7FB9440ED042}" dt="2022-07-16T23:44:14.924" v="518" actId="1076"/>
          <ac:spMkLst>
            <pc:docMk/>
            <pc:sldMk cId="1918737324" sldId="261"/>
            <ac:spMk id="9" creationId="{033E555E-C5E6-112E-3B20-695115C1A7C7}"/>
          </ac:spMkLst>
        </pc:spChg>
        <pc:spChg chg="add mod">
          <ac:chgData name="Alexandra Chilianu (2118365)" userId="a0ccb6dc-db14-45c3-ac47-3f0c8533be12" providerId="ADAL" clId="{82A8BEEC-8DCA-C844-AFA8-7FB9440ED042}" dt="2022-07-16T23:53:53.966" v="904" actId="14100"/>
          <ac:spMkLst>
            <pc:docMk/>
            <pc:sldMk cId="1918737324" sldId="261"/>
            <ac:spMk id="10" creationId="{C1BD1238-7B8E-56FF-5BA7-343480C50377}"/>
          </ac:spMkLst>
        </pc:spChg>
        <pc:graphicFrameChg chg="add del mod modGraphic">
          <ac:chgData name="Alexandra Chilianu (2118365)" userId="a0ccb6dc-db14-45c3-ac47-3f0c8533be12" providerId="ADAL" clId="{82A8BEEC-8DCA-C844-AFA8-7FB9440ED042}" dt="2022-07-16T23:39:44.991" v="183" actId="21"/>
          <ac:graphicFrameMkLst>
            <pc:docMk/>
            <pc:sldMk cId="1918737324" sldId="261"/>
            <ac:graphicFrameMk id="6" creationId="{75BFA67E-E12A-3B8D-728E-8F42EAECEEDE}"/>
          </ac:graphicFrameMkLst>
        </pc:graphicFrameChg>
      </pc:sldChg>
    </pc:docChg>
  </pc:docChgLst>
  <pc:docChgLst>
    <pc:chgData name="Alexandra Chilianu (2118365)" userId="a0ccb6dc-db14-45c3-ac47-3f0c8533be12" providerId="ADAL" clId="{D606172D-32D4-D44C-BB9A-322B62313DC5}"/>
    <pc:docChg chg="custSel addSld modSld">
      <pc:chgData name="Alexandra Chilianu (2118365)" userId="a0ccb6dc-db14-45c3-ac47-3f0c8533be12" providerId="ADAL" clId="{D606172D-32D4-D44C-BB9A-322B62313DC5}" dt="2022-07-20T22:48:03.355" v="787" actId="20577"/>
      <pc:docMkLst>
        <pc:docMk/>
      </pc:docMkLst>
      <pc:sldChg chg="addSp modSp">
        <pc:chgData name="Alexandra Chilianu (2118365)" userId="a0ccb6dc-db14-45c3-ac47-3f0c8533be12" providerId="ADAL" clId="{D606172D-32D4-D44C-BB9A-322B62313DC5}" dt="2022-07-20T22:48:03.355" v="787" actId="20577"/>
        <pc:sldMkLst>
          <pc:docMk/>
          <pc:sldMk cId="2822166182" sldId="259"/>
        </pc:sldMkLst>
        <pc:spChg chg="mod">
          <ac:chgData name="Alexandra Chilianu (2118365)" userId="a0ccb6dc-db14-45c3-ac47-3f0c8533be12" providerId="ADAL" clId="{D606172D-32D4-D44C-BB9A-322B62313DC5}" dt="2022-07-20T22:48:03.355" v="787" actId="20577"/>
          <ac:spMkLst>
            <pc:docMk/>
            <pc:sldMk cId="2822166182" sldId="259"/>
            <ac:spMk id="2" creationId="{00000000-0000-0000-0000-000000000000}"/>
          </ac:spMkLst>
        </pc:spChg>
        <pc:spChg chg="add mod">
          <ac:chgData name="Alexandra Chilianu (2118365)" userId="a0ccb6dc-db14-45c3-ac47-3f0c8533be12" providerId="ADAL" clId="{D606172D-32D4-D44C-BB9A-322B62313DC5}" dt="2022-07-20T22:45:44.421" v="741" actId="20577"/>
          <ac:spMkLst>
            <pc:docMk/>
            <pc:sldMk cId="2822166182" sldId="259"/>
            <ac:spMk id="4" creationId="{31354902-0DD9-F691-DE13-C766F5B12236}"/>
          </ac:spMkLst>
        </pc:spChg>
      </pc:sldChg>
      <pc:sldChg chg="addSp delSp modSp">
        <pc:chgData name="Alexandra Chilianu (2118365)" userId="a0ccb6dc-db14-45c3-ac47-3f0c8533be12" providerId="ADAL" clId="{D606172D-32D4-D44C-BB9A-322B62313DC5}" dt="2022-07-20T22:24:09.983" v="427" actId="1076"/>
        <pc:sldMkLst>
          <pc:docMk/>
          <pc:sldMk cId="1918737324" sldId="261"/>
        </pc:sldMkLst>
        <pc:spChg chg="mod">
          <ac:chgData name="Alexandra Chilianu (2118365)" userId="a0ccb6dc-db14-45c3-ac47-3f0c8533be12" providerId="ADAL" clId="{D606172D-32D4-D44C-BB9A-322B62313DC5}" dt="2022-07-20T22:21:51.485" v="384" actId="1076"/>
          <ac:spMkLst>
            <pc:docMk/>
            <pc:sldMk cId="1918737324" sldId="261"/>
            <ac:spMk id="3" creationId="{EAB3028E-8EA2-5C1F-CE38-C71625E65969}"/>
          </ac:spMkLst>
        </pc:spChg>
        <pc:spChg chg="add del mod">
          <ac:chgData name="Alexandra Chilianu (2118365)" userId="a0ccb6dc-db14-45c3-ac47-3f0c8533be12" providerId="ADAL" clId="{D606172D-32D4-D44C-BB9A-322B62313DC5}" dt="2022-07-20T22:22:45.762" v="392" actId="478"/>
          <ac:spMkLst>
            <pc:docMk/>
            <pc:sldMk cId="1918737324" sldId="261"/>
            <ac:spMk id="6" creationId="{6A873F3C-4BEE-D874-4B5D-DC315C9674E2}"/>
          </ac:spMkLst>
        </pc:spChg>
        <pc:spChg chg="mod">
          <ac:chgData name="Alexandra Chilianu (2118365)" userId="a0ccb6dc-db14-45c3-ac47-3f0c8533be12" providerId="ADAL" clId="{D606172D-32D4-D44C-BB9A-322B62313DC5}" dt="2022-07-20T22:21:55.938" v="385" actId="1076"/>
          <ac:spMkLst>
            <pc:docMk/>
            <pc:sldMk cId="1918737324" sldId="261"/>
            <ac:spMk id="7" creationId="{E39A3722-0B2D-DE36-F00B-E02F823E102E}"/>
          </ac:spMkLst>
        </pc:spChg>
        <pc:spChg chg="mod">
          <ac:chgData name="Alexandra Chilianu (2118365)" userId="a0ccb6dc-db14-45c3-ac47-3f0c8533be12" providerId="ADAL" clId="{D606172D-32D4-D44C-BB9A-322B62313DC5}" dt="2022-07-20T22:24:09.983" v="427" actId="1076"/>
          <ac:spMkLst>
            <pc:docMk/>
            <pc:sldMk cId="1918737324" sldId="261"/>
            <ac:spMk id="8" creationId="{153B9700-D055-AB9F-619B-FAFC463FFE78}"/>
          </ac:spMkLst>
        </pc:spChg>
        <pc:spChg chg="mod">
          <ac:chgData name="Alexandra Chilianu (2118365)" userId="a0ccb6dc-db14-45c3-ac47-3f0c8533be12" providerId="ADAL" clId="{D606172D-32D4-D44C-BB9A-322B62313DC5}" dt="2022-07-20T22:20:10.712" v="362" actId="207"/>
          <ac:spMkLst>
            <pc:docMk/>
            <pc:sldMk cId="1918737324" sldId="261"/>
            <ac:spMk id="9" creationId="{033E555E-C5E6-112E-3B20-695115C1A7C7}"/>
          </ac:spMkLst>
        </pc:spChg>
        <pc:spChg chg="mod">
          <ac:chgData name="Alexandra Chilianu (2118365)" userId="a0ccb6dc-db14-45c3-ac47-3f0c8533be12" providerId="ADAL" clId="{D606172D-32D4-D44C-BB9A-322B62313DC5}" dt="2022-07-20T22:21:35.788" v="383" actId="1076"/>
          <ac:spMkLst>
            <pc:docMk/>
            <pc:sldMk cId="1918737324" sldId="261"/>
            <ac:spMk id="10" creationId="{C1BD1238-7B8E-56FF-5BA7-343480C50377}"/>
          </ac:spMkLst>
        </pc:spChg>
        <pc:spChg chg="add del mod">
          <ac:chgData name="Alexandra Chilianu (2118365)" userId="a0ccb6dc-db14-45c3-ac47-3f0c8533be12" providerId="ADAL" clId="{D606172D-32D4-D44C-BB9A-322B62313DC5}" dt="2022-07-20T22:23:32.009" v="395" actId="478"/>
          <ac:spMkLst>
            <pc:docMk/>
            <pc:sldMk cId="1918737324" sldId="261"/>
            <ac:spMk id="11" creationId="{1988EB24-B2CF-DF97-5A16-9FD35EBFEFC0}"/>
          </ac:spMkLst>
        </pc:spChg>
      </pc:sldChg>
      <pc:sldChg chg="addSp modSp new mod setBg">
        <pc:chgData name="Alexandra Chilianu (2118365)" userId="a0ccb6dc-db14-45c3-ac47-3f0c8533be12" providerId="ADAL" clId="{D606172D-32D4-D44C-BB9A-322B62313DC5}" dt="2022-07-20T22:19:01.442" v="358" actId="26606"/>
        <pc:sldMkLst>
          <pc:docMk/>
          <pc:sldMk cId="3497762235" sldId="262"/>
        </pc:sldMkLst>
        <pc:spChg chg="mod">
          <ac:chgData name="Alexandra Chilianu (2118365)" userId="a0ccb6dc-db14-45c3-ac47-3f0c8533be12" providerId="ADAL" clId="{D606172D-32D4-D44C-BB9A-322B62313DC5}" dt="2022-07-20T22:19:01.442" v="358" actId="26606"/>
          <ac:spMkLst>
            <pc:docMk/>
            <pc:sldMk cId="3497762235" sldId="262"/>
            <ac:spMk id="2" creationId="{E11FE69A-6DA2-C22B-9533-F73E94735388}"/>
          </ac:spMkLst>
        </pc:spChg>
        <pc:spChg chg="mod">
          <ac:chgData name="Alexandra Chilianu (2118365)" userId="a0ccb6dc-db14-45c3-ac47-3f0c8533be12" providerId="ADAL" clId="{D606172D-32D4-D44C-BB9A-322B62313DC5}" dt="2022-07-20T22:19:01.442" v="358" actId="26606"/>
          <ac:spMkLst>
            <pc:docMk/>
            <pc:sldMk cId="3497762235" sldId="262"/>
            <ac:spMk id="3" creationId="{EDB935E4-34BA-B4D6-1A1F-908CE340BA0A}"/>
          </ac:spMkLst>
        </pc:spChg>
        <pc:spChg chg="add">
          <ac:chgData name="Alexandra Chilianu (2118365)" userId="a0ccb6dc-db14-45c3-ac47-3f0c8533be12" providerId="ADAL" clId="{D606172D-32D4-D44C-BB9A-322B62313DC5}" dt="2022-07-20T22:19:01.442" v="358" actId="26606"/>
          <ac:spMkLst>
            <pc:docMk/>
            <pc:sldMk cId="3497762235" sldId="262"/>
            <ac:spMk id="8" creationId="{907EF6B7-1338-4443-8C46-6A318D952DFD}"/>
          </ac:spMkLst>
        </pc:spChg>
        <pc:spChg chg="add">
          <ac:chgData name="Alexandra Chilianu (2118365)" userId="a0ccb6dc-db14-45c3-ac47-3f0c8533be12" providerId="ADAL" clId="{D606172D-32D4-D44C-BB9A-322B62313DC5}" dt="2022-07-20T22:19:01.442" v="358" actId="26606"/>
          <ac:spMkLst>
            <pc:docMk/>
            <pc:sldMk cId="3497762235" sldId="262"/>
            <ac:spMk id="10" creationId="{DAAE4CDD-124C-4DCF-9584-B6033B545DD5}"/>
          </ac:spMkLst>
        </pc:spChg>
        <pc:spChg chg="add">
          <ac:chgData name="Alexandra Chilianu (2118365)" userId="a0ccb6dc-db14-45c3-ac47-3f0c8533be12" providerId="ADAL" clId="{D606172D-32D4-D44C-BB9A-322B62313DC5}" dt="2022-07-20T22:19:01.442" v="358" actId="26606"/>
          <ac:spMkLst>
            <pc:docMk/>
            <pc:sldMk cId="3497762235" sldId="262"/>
            <ac:spMk id="12" creationId="{081E4A58-353D-44AE-B2FC-2A74E2E400F7}"/>
          </ac:spMkLst>
        </pc:spChg>
      </pc:sldChg>
      <pc:sldChg chg="addSp modSp new mod setBg">
        <pc:chgData name="Alexandra Chilianu (2118365)" userId="a0ccb6dc-db14-45c3-ac47-3f0c8533be12" providerId="ADAL" clId="{D606172D-32D4-D44C-BB9A-322B62313DC5}" dt="2022-07-20T22:31:54.605" v="471" actId="26606"/>
        <pc:sldMkLst>
          <pc:docMk/>
          <pc:sldMk cId="3905690283" sldId="263"/>
        </pc:sldMkLst>
        <pc:spChg chg="mod">
          <ac:chgData name="Alexandra Chilianu (2118365)" userId="a0ccb6dc-db14-45c3-ac47-3f0c8533be12" providerId="ADAL" clId="{D606172D-32D4-D44C-BB9A-322B62313DC5}" dt="2022-07-20T22:31:54.605" v="471" actId="26606"/>
          <ac:spMkLst>
            <pc:docMk/>
            <pc:sldMk cId="3905690283" sldId="263"/>
            <ac:spMk id="2" creationId="{4E10D428-1B2F-D66D-75A4-EF9FE93EA96C}"/>
          </ac:spMkLst>
        </pc:spChg>
        <pc:spChg chg="mod">
          <ac:chgData name="Alexandra Chilianu (2118365)" userId="a0ccb6dc-db14-45c3-ac47-3f0c8533be12" providerId="ADAL" clId="{D606172D-32D4-D44C-BB9A-322B62313DC5}" dt="2022-07-20T22:31:54.605" v="471" actId="26606"/>
          <ac:spMkLst>
            <pc:docMk/>
            <pc:sldMk cId="3905690283" sldId="263"/>
            <ac:spMk id="3" creationId="{A87406A5-D31F-8199-7D72-D30346C90E43}"/>
          </ac:spMkLst>
        </pc:spChg>
        <pc:spChg chg="add">
          <ac:chgData name="Alexandra Chilianu (2118365)" userId="a0ccb6dc-db14-45c3-ac47-3f0c8533be12" providerId="ADAL" clId="{D606172D-32D4-D44C-BB9A-322B62313DC5}" dt="2022-07-20T22:31:54.605" v="471" actId="26606"/>
          <ac:spMkLst>
            <pc:docMk/>
            <pc:sldMk cId="3905690283" sldId="263"/>
            <ac:spMk id="8" creationId="{2B566528-1B12-4246-9431-5C2D7D081168}"/>
          </ac:spMkLst>
        </pc:spChg>
        <pc:spChg chg="add">
          <ac:chgData name="Alexandra Chilianu (2118365)" userId="a0ccb6dc-db14-45c3-ac47-3f0c8533be12" providerId="ADAL" clId="{D606172D-32D4-D44C-BB9A-322B62313DC5}" dt="2022-07-20T22:31:54.605" v="471" actId="26606"/>
          <ac:spMkLst>
            <pc:docMk/>
            <pc:sldMk cId="3905690283" sldId="263"/>
            <ac:spMk id="10" creationId="{2E80C965-DB6D-4F81-9E9E-B027384D0BD6}"/>
          </ac:spMkLst>
        </pc:spChg>
        <pc:spChg chg="add">
          <ac:chgData name="Alexandra Chilianu (2118365)" userId="a0ccb6dc-db14-45c3-ac47-3f0c8533be12" providerId="ADAL" clId="{D606172D-32D4-D44C-BB9A-322B62313DC5}" dt="2022-07-20T22:31:54.605" v="471" actId="26606"/>
          <ac:spMkLst>
            <pc:docMk/>
            <pc:sldMk cId="3905690283" sldId="263"/>
            <ac:spMk id="12" creationId="{A580F890-B085-4E95-96AA-55AEBEC5CE6E}"/>
          </ac:spMkLst>
        </pc:spChg>
        <pc:spChg chg="add">
          <ac:chgData name="Alexandra Chilianu (2118365)" userId="a0ccb6dc-db14-45c3-ac47-3f0c8533be12" providerId="ADAL" clId="{D606172D-32D4-D44C-BB9A-322B62313DC5}" dt="2022-07-20T22:31:54.605" v="471" actId="26606"/>
          <ac:spMkLst>
            <pc:docMk/>
            <pc:sldMk cId="3905690283" sldId="263"/>
            <ac:spMk id="14" creationId="{D3F51FEB-38FB-4F6C-9F7B-2F2AFAB65463}"/>
          </ac:spMkLst>
        </pc:spChg>
        <pc:spChg chg="add">
          <ac:chgData name="Alexandra Chilianu (2118365)" userId="a0ccb6dc-db14-45c3-ac47-3f0c8533be12" providerId="ADAL" clId="{D606172D-32D4-D44C-BB9A-322B62313DC5}" dt="2022-07-20T22:31:54.605" v="471" actId="26606"/>
          <ac:spMkLst>
            <pc:docMk/>
            <pc:sldMk cId="3905690283" sldId="263"/>
            <ac:spMk id="16" creationId="{1E547BA6-BAE0-43BB-A7CA-60F69CE252F0}"/>
          </ac:spMkLst>
        </pc:spChg>
      </pc:sldChg>
      <pc:sldChg chg="addSp modSp new mod setBg">
        <pc:chgData name="Alexandra Chilianu (2118365)" userId="a0ccb6dc-db14-45c3-ac47-3f0c8533be12" providerId="ADAL" clId="{D606172D-32D4-D44C-BB9A-322B62313DC5}" dt="2022-07-20T22:44:21.647" v="726" actId="26606"/>
        <pc:sldMkLst>
          <pc:docMk/>
          <pc:sldMk cId="2818702968" sldId="264"/>
        </pc:sldMkLst>
        <pc:spChg chg="mod">
          <ac:chgData name="Alexandra Chilianu (2118365)" userId="a0ccb6dc-db14-45c3-ac47-3f0c8533be12" providerId="ADAL" clId="{D606172D-32D4-D44C-BB9A-322B62313DC5}" dt="2022-07-20T22:44:21.647" v="726" actId="26606"/>
          <ac:spMkLst>
            <pc:docMk/>
            <pc:sldMk cId="2818702968" sldId="264"/>
            <ac:spMk id="2" creationId="{2B8ACDD0-325E-1B33-64CF-C56F2A5F48C3}"/>
          </ac:spMkLst>
        </pc:spChg>
        <pc:spChg chg="mod">
          <ac:chgData name="Alexandra Chilianu (2118365)" userId="a0ccb6dc-db14-45c3-ac47-3f0c8533be12" providerId="ADAL" clId="{D606172D-32D4-D44C-BB9A-322B62313DC5}" dt="2022-07-20T22:44:21.647" v="726" actId="26606"/>
          <ac:spMkLst>
            <pc:docMk/>
            <pc:sldMk cId="2818702968" sldId="264"/>
            <ac:spMk id="3" creationId="{B9F1EEDC-A21B-DA89-A253-F8DAEE279660}"/>
          </ac:spMkLst>
        </pc:spChg>
        <pc:spChg chg="add">
          <ac:chgData name="Alexandra Chilianu (2118365)" userId="a0ccb6dc-db14-45c3-ac47-3f0c8533be12" providerId="ADAL" clId="{D606172D-32D4-D44C-BB9A-322B62313DC5}" dt="2022-07-20T22:44:21.647" v="726" actId="26606"/>
          <ac:spMkLst>
            <pc:docMk/>
            <pc:sldMk cId="2818702968" sldId="264"/>
            <ac:spMk id="8" creationId="{827B839B-9ADE-406B-8590-F1CAEDED45A1}"/>
          </ac:spMkLst>
        </pc:spChg>
        <pc:spChg chg="add">
          <ac:chgData name="Alexandra Chilianu (2118365)" userId="a0ccb6dc-db14-45c3-ac47-3f0c8533be12" providerId="ADAL" clId="{D606172D-32D4-D44C-BB9A-322B62313DC5}" dt="2022-07-20T22:44:21.647" v="726" actId="26606"/>
          <ac:spMkLst>
            <pc:docMk/>
            <pc:sldMk cId="2818702968" sldId="264"/>
            <ac:spMk id="10" creationId="{CFE45BF0-46DB-408C-B5F7-7B11716805D4}"/>
          </ac:spMkLst>
        </pc:spChg>
        <pc:spChg chg="add">
          <ac:chgData name="Alexandra Chilianu (2118365)" userId="a0ccb6dc-db14-45c3-ac47-3f0c8533be12" providerId="ADAL" clId="{D606172D-32D4-D44C-BB9A-322B62313DC5}" dt="2022-07-20T22:44:21.647" v="726" actId="26606"/>
          <ac:spMkLst>
            <pc:docMk/>
            <pc:sldMk cId="2818702968" sldId="264"/>
            <ac:spMk id="12" creationId="{2AEBC8F2-97B1-41B4-93F1-2D289E197FBA}"/>
          </ac:spMkLst>
        </pc:spChg>
        <pc:spChg chg="add">
          <ac:chgData name="Alexandra Chilianu (2118365)" userId="a0ccb6dc-db14-45c3-ac47-3f0c8533be12" providerId="ADAL" clId="{D606172D-32D4-D44C-BB9A-322B62313DC5}" dt="2022-07-20T22:44:21.647" v="726" actId="26606"/>
          <ac:spMkLst>
            <pc:docMk/>
            <pc:sldMk cId="2818702968" sldId="264"/>
            <ac:spMk id="14" creationId="{472E3A19-F5D5-48FC-BB9C-48C2F68F598B}"/>
          </ac:spMkLst>
        </pc:spChg>
        <pc:spChg chg="add">
          <ac:chgData name="Alexandra Chilianu (2118365)" userId="a0ccb6dc-db14-45c3-ac47-3f0c8533be12" providerId="ADAL" clId="{D606172D-32D4-D44C-BB9A-322B62313DC5}" dt="2022-07-20T22:44:21.647" v="726" actId="26606"/>
          <ac:spMkLst>
            <pc:docMk/>
            <pc:sldMk cId="2818702968" sldId="264"/>
            <ac:spMk id="16" creationId="{7A62E32F-BB65-43A8-8EB5-92346890E549}"/>
          </ac:spMkLst>
        </pc:spChg>
        <pc:spChg chg="add">
          <ac:chgData name="Alexandra Chilianu (2118365)" userId="a0ccb6dc-db14-45c3-ac47-3f0c8533be12" providerId="ADAL" clId="{D606172D-32D4-D44C-BB9A-322B62313DC5}" dt="2022-07-20T22:44:21.647" v="726" actId="26606"/>
          <ac:spMkLst>
            <pc:docMk/>
            <pc:sldMk cId="2818702968" sldId="264"/>
            <ac:spMk id="18" creationId="{14E91B64-9FCC-451E-AFB4-A827D6329367}"/>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D16201-813C-47A6-AB43-620ECC4AB16D}"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0AF40ED6-B4B4-47D1-AEA8-4C8135902758}">
      <dgm:prSet/>
      <dgm:spPr/>
      <dgm:t>
        <a:bodyPr/>
        <a:lstStyle/>
        <a:p>
          <a:r>
            <a:rPr lang="en-GB"/>
            <a:t>Student name : Alexandra Lidia Chilianu (2118365)</a:t>
          </a:r>
          <a:endParaRPr lang="en-US"/>
        </a:p>
      </dgm:t>
    </dgm:pt>
    <dgm:pt modelId="{CDBF18EA-A023-4C2F-98F4-8D11EB485634}" type="parTrans" cxnId="{104ACF49-E893-4AD1-9E44-291F94FCE43B}">
      <dgm:prSet/>
      <dgm:spPr/>
      <dgm:t>
        <a:bodyPr/>
        <a:lstStyle/>
        <a:p>
          <a:endParaRPr lang="en-US"/>
        </a:p>
      </dgm:t>
    </dgm:pt>
    <dgm:pt modelId="{2A3D425F-78F8-40E0-AF14-BB1258D8A546}" type="sibTrans" cxnId="{104ACF49-E893-4AD1-9E44-291F94FCE43B}">
      <dgm:prSet/>
      <dgm:spPr/>
      <dgm:t>
        <a:bodyPr/>
        <a:lstStyle/>
        <a:p>
          <a:endParaRPr lang="en-US"/>
        </a:p>
      </dgm:t>
    </dgm:pt>
    <dgm:pt modelId="{F6F4C76B-367C-4A53-88EB-AAA6E7D64203}">
      <dgm:prSet/>
      <dgm:spPr/>
      <dgm:t>
        <a:bodyPr/>
        <a:lstStyle/>
        <a:p>
          <a:r>
            <a:rPr lang="en-GB"/>
            <a:t>Assignment : Problem Solving and Decision making</a:t>
          </a:r>
          <a:endParaRPr lang="en-US"/>
        </a:p>
      </dgm:t>
    </dgm:pt>
    <dgm:pt modelId="{55E64E6D-58B4-44D5-968C-A688E5EE6C32}" type="parTrans" cxnId="{AFDE6DB9-956D-4816-A303-B558F9D7CD82}">
      <dgm:prSet/>
      <dgm:spPr/>
      <dgm:t>
        <a:bodyPr/>
        <a:lstStyle/>
        <a:p>
          <a:endParaRPr lang="en-US"/>
        </a:p>
      </dgm:t>
    </dgm:pt>
    <dgm:pt modelId="{32967E00-ED8B-49E8-8B07-80C5DEF3C445}" type="sibTrans" cxnId="{AFDE6DB9-956D-4816-A303-B558F9D7CD82}">
      <dgm:prSet/>
      <dgm:spPr/>
      <dgm:t>
        <a:bodyPr/>
        <a:lstStyle/>
        <a:p>
          <a:endParaRPr lang="en-US"/>
        </a:p>
      </dgm:t>
    </dgm:pt>
    <dgm:pt modelId="{B9C4DAFF-93FE-4946-952C-DF1D9F9CE2BC}">
      <dgm:prSet/>
      <dgm:spPr/>
      <dgm:t>
        <a:bodyPr/>
        <a:lstStyle/>
        <a:p>
          <a:r>
            <a:rPr lang="en-GB"/>
            <a:t>Module: Certificate of Higher Education in Skills for the Workplace &amp; Health and Social Care  Problem Solving and Decision Making</a:t>
          </a:r>
          <a:endParaRPr lang="en-US"/>
        </a:p>
      </dgm:t>
    </dgm:pt>
    <dgm:pt modelId="{BC18D51C-DCCC-468B-911A-3102A223FF52}" type="parTrans" cxnId="{E3F08EAD-2FE4-426D-A689-B89617769730}">
      <dgm:prSet/>
      <dgm:spPr/>
      <dgm:t>
        <a:bodyPr/>
        <a:lstStyle/>
        <a:p>
          <a:endParaRPr lang="en-US"/>
        </a:p>
      </dgm:t>
    </dgm:pt>
    <dgm:pt modelId="{8C9A54F4-6726-4A84-A9E1-CC80C1CADA54}" type="sibTrans" cxnId="{E3F08EAD-2FE4-426D-A689-B89617769730}">
      <dgm:prSet/>
      <dgm:spPr/>
      <dgm:t>
        <a:bodyPr/>
        <a:lstStyle/>
        <a:p>
          <a:endParaRPr lang="en-US"/>
        </a:p>
      </dgm:t>
    </dgm:pt>
    <dgm:pt modelId="{CCA52B5A-9AAC-4E91-9EA8-B83C97E647E3}">
      <dgm:prSet/>
      <dgm:spPr/>
      <dgm:t>
        <a:bodyPr/>
        <a:lstStyle/>
        <a:p>
          <a:r>
            <a:rPr lang="en-GB"/>
            <a:t>Tutors name : Chijioke Uba</a:t>
          </a:r>
          <a:endParaRPr lang="en-US"/>
        </a:p>
      </dgm:t>
    </dgm:pt>
    <dgm:pt modelId="{3CDCCA57-C7D7-419D-9B6D-38E7349F7255}" type="parTrans" cxnId="{FEF0A162-09AA-4035-B951-03AC6E77F329}">
      <dgm:prSet/>
      <dgm:spPr/>
      <dgm:t>
        <a:bodyPr/>
        <a:lstStyle/>
        <a:p>
          <a:endParaRPr lang="en-US"/>
        </a:p>
      </dgm:t>
    </dgm:pt>
    <dgm:pt modelId="{9F0FFCEE-47B8-4962-B664-FDA71EF93667}" type="sibTrans" cxnId="{FEF0A162-09AA-4035-B951-03AC6E77F329}">
      <dgm:prSet/>
      <dgm:spPr/>
      <dgm:t>
        <a:bodyPr/>
        <a:lstStyle/>
        <a:p>
          <a:endParaRPr lang="en-US"/>
        </a:p>
      </dgm:t>
    </dgm:pt>
    <dgm:pt modelId="{ECB11432-F88C-4371-86BA-134976061E48}" type="pres">
      <dgm:prSet presAssocID="{EDD16201-813C-47A6-AB43-620ECC4AB16D}" presName="root" presStyleCnt="0">
        <dgm:presLayoutVars>
          <dgm:dir/>
          <dgm:resizeHandles val="exact"/>
        </dgm:presLayoutVars>
      </dgm:prSet>
      <dgm:spPr/>
    </dgm:pt>
    <dgm:pt modelId="{FE80B1E0-4112-4234-8BD5-B6335A818E56}" type="pres">
      <dgm:prSet presAssocID="{0AF40ED6-B4B4-47D1-AEA8-4C8135902758}" presName="compNode" presStyleCnt="0"/>
      <dgm:spPr/>
    </dgm:pt>
    <dgm:pt modelId="{D509FD8E-32B5-4D17-84BE-29C0EB7C100F}" type="pres">
      <dgm:prSet presAssocID="{0AF40ED6-B4B4-47D1-AEA8-4C8135902758}" presName="bgRect" presStyleLbl="bgShp" presStyleIdx="0" presStyleCnt="4"/>
      <dgm:spPr/>
    </dgm:pt>
    <dgm:pt modelId="{846B143F-ACEA-4AEF-AAB6-B776749FFC43}" type="pres">
      <dgm:prSet presAssocID="{0AF40ED6-B4B4-47D1-AEA8-4C813590275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oker Hat"/>
        </a:ext>
      </dgm:extLst>
    </dgm:pt>
    <dgm:pt modelId="{BA7667CE-AE26-4279-809C-460F0F77EFB2}" type="pres">
      <dgm:prSet presAssocID="{0AF40ED6-B4B4-47D1-AEA8-4C8135902758}" presName="spaceRect" presStyleCnt="0"/>
      <dgm:spPr/>
    </dgm:pt>
    <dgm:pt modelId="{267699A3-1607-4B82-AC6F-37779ABABFF8}" type="pres">
      <dgm:prSet presAssocID="{0AF40ED6-B4B4-47D1-AEA8-4C8135902758}" presName="parTx" presStyleLbl="revTx" presStyleIdx="0" presStyleCnt="4">
        <dgm:presLayoutVars>
          <dgm:chMax val="0"/>
          <dgm:chPref val="0"/>
        </dgm:presLayoutVars>
      </dgm:prSet>
      <dgm:spPr/>
    </dgm:pt>
    <dgm:pt modelId="{E08D49D9-BF06-4F16-8F62-B81CD16F1E2C}" type="pres">
      <dgm:prSet presAssocID="{2A3D425F-78F8-40E0-AF14-BB1258D8A546}" presName="sibTrans" presStyleCnt="0"/>
      <dgm:spPr/>
    </dgm:pt>
    <dgm:pt modelId="{D2CDFF23-07F9-40DB-B8AD-35FA9ACDFA0A}" type="pres">
      <dgm:prSet presAssocID="{F6F4C76B-367C-4A53-88EB-AAA6E7D64203}" presName="compNode" presStyleCnt="0"/>
      <dgm:spPr/>
    </dgm:pt>
    <dgm:pt modelId="{D31462F9-B449-4500-B9EA-D4EB0BBD2CE5}" type="pres">
      <dgm:prSet presAssocID="{F6F4C76B-367C-4A53-88EB-AAA6E7D64203}" presName="bgRect" presStyleLbl="bgShp" presStyleIdx="1" presStyleCnt="4"/>
      <dgm:spPr/>
    </dgm:pt>
    <dgm:pt modelId="{14E51FD6-1180-43C2-931C-77D171C17E6A}" type="pres">
      <dgm:prSet presAssocID="{F6F4C76B-367C-4A53-88EB-AAA6E7D6420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29B24CC1-8514-45C3-9273-57A7B04F271F}" type="pres">
      <dgm:prSet presAssocID="{F6F4C76B-367C-4A53-88EB-AAA6E7D64203}" presName="spaceRect" presStyleCnt="0"/>
      <dgm:spPr/>
    </dgm:pt>
    <dgm:pt modelId="{F9E92D55-1A96-45D4-9CE2-41CD7A1A58FF}" type="pres">
      <dgm:prSet presAssocID="{F6F4C76B-367C-4A53-88EB-AAA6E7D64203}" presName="parTx" presStyleLbl="revTx" presStyleIdx="1" presStyleCnt="4">
        <dgm:presLayoutVars>
          <dgm:chMax val="0"/>
          <dgm:chPref val="0"/>
        </dgm:presLayoutVars>
      </dgm:prSet>
      <dgm:spPr/>
    </dgm:pt>
    <dgm:pt modelId="{2D400414-6557-4DE1-9BBE-78E1FDA93716}" type="pres">
      <dgm:prSet presAssocID="{32967E00-ED8B-49E8-8B07-80C5DEF3C445}" presName="sibTrans" presStyleCnt="0"/>
      <dgm:spPr/>
    </dgm:pt>
    <dgm:pt modelId="{85255E15-D372-4D8A-98F5-9FA4CAD11DEC}" type="pres">
      <dgm:prSet presAssocID="{B9C4DAFF-93FE-4946-952C-DF1D9F9CE2BC}" presName="compNode" presStyleCnt="0"/>
      <dgm:spPr/>
    </dgm:pt>
    <dgm:pt modelId="{89221A60-8920-41DE-9FD8-58094F656F0C}" type="pres">
      <dgm:prSet presAssocID="{B9C4DAFF-93FE-4946-952C-DF1D9F9CE2BC}" presName="bgRect" presStyleLbl="bgShp" presStyleIdx="2" presStyleCnt="4"/>
      <dgm:spPr/>
    </dgm:pt>
    <dgm:pt modelId="{7ADB976F-FAEB-4642-ABA1-2F61AE35ADCF}" type="pres">
      <dgm:prSet presAssocID="{B9C4DAFF-93FE-4946-952C-DF1D9F9CE2B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A6797BE8-26CC-4A19-BC0F-12CAACBF5355}" type="pres">
      <dgm:prSet presAssocID="{B9C4DAFF-93FE-4946-952C-DF1D9F9CE2BC}" presName="spaceRect" presStyleCnt="0"/>
      <dgm:spPr/>
    </dgm:pt>
    <dgm:pt modelId="{DBF1715A-BB8A-4AA6-AF93-2E57C32079A2}" type="pres">
      <dgm:prSet presAssocID="{B9C4DAFF-93FE-4946-952C-DF1D9F9CE2BC}" presName="parTx" presStyleLbl="revTx" presStyleIdx="2" presStyleCnt="4">
        <dgm:presLayoutVars>
          <dgm:chMax val="0"/>
          <dgm:chPref val="0"/>
        </dgm:presLayoutVars>
      </dgm:prSet>
      <dgm:spPr/>
    </dgm:pt>
    <dgm:pt modelId="{EA73219D-EF60-436F-AEF4-D41EF548782F}" type="pres">
      <dgm:prSet presAssocID="{8C9A54F4-6726-4A84-A9E1-CC80C1CADA54}" presName="sibTrans" presStyleCnt="0"/>
      <dgm:spPr/>
    </dgm:pt>
    <dgm:pt modelId="{2EE6B1C8-B1F2-43C6-A12B-C51FFEBA6D53}" type="pres">
      <dgm:prSet presAssocID="{CCA52B5A-9AAC-4E91-9EA8-B83C97E647E3}" presName="compNode" presStyleCnt="0"/>
      <dgm:spPr/>
    </dgm:pt>
    <dgm:pt modelId="{62ED7A45-F92D-4C60-8D74-61F4E09401B9}" type="pres">
      <dgm:prSet presAssocID="{CCA52B5A-9AAC-4E91-9EA8-B83C97E647E3}" presName="bgRect" presStyleLbl="bgShp" presStyleIdx="3" presStyleCnt="4"/>
      <dgm:spPr/>
    </dgm:pt>
    <dgm:pt modelId="{AFFAF2A1-7B31-4994-9F44-261E40FECA2F}" type="pres">
      <dgm:prSet presAssocID="{CCA52B5A-9AAC-4E91-9EA8-B83C97E647E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5533992C-5963-4778-9ABC-25A7C536D792}" type="pres">
      <dgm:prSet presAssocID="{CCA52B5A-9AAC-4E91-9EA8-B83C97E647E3}" presName="spaceRect" presStyleCnt="0"/>
      <dgm:spPr/>
    </dgm:pt>
    <dgm:pt modelId="{00BBA6A1-5F33-4C99-A427-F9EF57ACB529}" type="pres">
      <dgm:prSet presAssocID="{CCA52B5A-9AAC-4E91-9EA8-B83C97E647E3}" presName="parTx" presStyleLbl="revTx" presStyleIdx="3" presStyleCnt="4">
        <dgm:presLayoutVars>
          <dgm:chMax val="0"/>
          <dgm:chPref val="0"/>
        </dgm:presLayoutVars>
      </dgm:prSet>
      <dgm:spPr/>
    </dgm:pt>
  </dgm:ptLst>
  <dgm:cxnLst>
    <dgm:cxn modelId="{104ACF49-E893-4AD1-9E44-291F94FCE43B}" srcId="{EDD16201-813C-47A6-AB43-620ECC4AB16D}" destId="{0AF40ED6-B4B4-47D1-AEA8-4C8135902758}" srcOrd="0" destOrd="0" parTransId="{CDBF18EA-A023-4C2F-98F4-8D11EB485634}" sibTransId="{2A3D425F-78F8-40E0-AF14-BB1258D8A546}"/>
    <dgm:cxn modelId="{FEF0A162-09AA-4035-B951-03AC6E77F329}" srcId="{EDD16201-813C-47A6-AB43-620ECC4AB16D}" destId="{CCA52B5A-9AAC-4E91-9EA8-B83C97E647E3}" srcOrd="3" destOrd="0" parTransId="{3CDCCA57-C7D7-419D-9B6D-38E7349F7255}" sibTransId="{9F0FFCEE-47B8-4962-B664-FDA71EF93667}"/>
    <dgm:cxn modelId="{2977E56C-F04E-40DB-BE3A-677CD29F304F}" type="presOf" srcId="{B9C4DAFF-93FE-4946-952C-DF1D9F9CE2BC}" destId="{DBF1715A-BB8A-4AA6-AF93-2E57C32079A2}" srcOrd="0" destOrd="0" presId="urn:microsoft.com/office/officeart/2018/2/layout/IconVerticalSolidList"/>
    <dgm:cxn modelId="{5C9E5D7D-1A42-43DE-86E0-29A2CFE76C44}" type="presOf" srcId="{EDD16201-813C-47A6-AB43-620ECC4AB16D}" destId="{ECB11432-F88C-4371-86BA-134976061E48}" srcOrd="0" destOrd="0" presId="urn:microsoft.com/office/officeart/2018/2/layout/IconVerticalSolidList"/>
    <dgm:cxn modelId="{E3F08EAD-2FE4-426D-A689-B89617769730}" srcId="{EDD16201-813C-47A6-AB43-620ECC4AB16D}" destId="{B9C4DAFF-93FE-4946-952C-DF1D9F9CE2BC}" srcOrd="2" destOrd="0" parTransId="{BC18D51C-DCCC-468B-911A-3102A223FF52}" sibTransId="{8C9A54F4-6726-4A84-A9E1-CC80C1CADA54}"/>
    <dgm:cxn modelId="{AFDE6DB9-956D-4816-A303-B558F9D7CD82}" srcId="{EDD16201-813C-47A6-AB43-620ECC4AB16D}" destId="{F6F4C76B-367C-4A53-88EB-AAA6E7D64203}" srcOrd="1" destOrd="0" parTransId="{55E64E6D-58B4-44D5-968C-A688E5EE6C32}" sibTransId="{32967E00-ED8B-49E8-8B07-80C5DEF3C445}"/>
    <dgm:cxn modelId="{CC3905C9-C159-4CDE-AF29-03E4AAE2EFF6}" type="presOf" srcId="{0AF40ED6-B4B4-47D1-AEA8-4C8135902758}" destId="{267699A3-1607-4B82-AC6F-37779ABABFF8}" srcOrd="0" destOrd="0" presId="urn:microsoft.com/office/officeart/2018/2/layout/IconVerticalSolidList"/>
    <dgm:cxn modelId="{CBF9DFE5-8C99-459F-B055-D0CBB8339990}" type="presOf" srcId="{CCA52B5A-9AAC-4E91-9EA8-B83C97E647E3}" destId="{00BBA6A1-5F33-4C99-A427-F9EF57ACB529}" srcOrd="0" destOrd="0" presId="urn:microsoft.com/office/officeart/2018/2/layout/IconVerticalSolidList"/>
    <dgm:cxn modelId="{BE6694EF-4536-4BB8-B4D2-F9E68C0AF34F}" type="presOf" srcId="{F6F4C76B-367C-4A53-88EB-AAA6E7D64203}" destId="{F9E92D55-1A96-45D4-9CE2-41CD7A1A58FF}" srcOrd="0" destOrd="0" presId="urn:microsoft.com/office/officeart/2018/2/layout/IconVerticalSolidList"/>
    <dgm:cxn modelId="{F3842CFE-56C0-4DD7-9514-580885433756}" type="presParOf" srcId="{ECB11432-F88C-4371-86BA-134976061E48}" destId="{FE80B1E0-4112-4234-8BD5-B6335A818E56}" srcOrd="0" destOrd="0" presId="urn:microsoft.com/office/officeart/2018/2/layout/IconVerticalSolidList"/>
    <dgm:cxn modelId="{EB0B5503-645A-416C-B0D0-BA94EC1AC367}" type="presParOf" srcId="{FE80B1E0-4112-4234-8BD5-B6335A818E56}" destId="{D509FD8E-32B5-4D17-84BE-29C0EB7C100F}" srcOrd="0" destOrd="0" presId="urn:microsoft.com/office/officeart/2018/2/layout/IconVerticalSolidList"/>
    <dgm:cxn modelId="{FF7CA2C5-C804-4EA6-BB8C-E316513C0D28}" type="presParOf" srcId="{FE80B1E0-4112-4234-8BD5-B6335A818E56}" destId="{846B143F-ACEA-4AEF-AAB6-B776749FFC43}" srcOrd="1" destOrd="0" presId="urn:microsoft.com/office/officeart/2018/2/layout/IconVerticalSolidList"/>
    <dgm:cxn modelId="{79A40051-A49D-46BA-800B-3472ADD5EF47}" type="presParOf" srcId="{FE80B1E0-4112-4234-8BD5-B6335A818E56}" destId="{BA7667CE-AE26-4279-809C-460F0F77EFB2}" srcOrd="2" destOrd="0" presId="urn:microsoft.com/office/officeart/2018/2/layout/IconVerticalSolidList"/>
    <dgm:cxn modelId="{A68F7861-CB9C-43BE-BEF2-04AB3EDD2F34}" type="presParOf" srcId="{FE80B1E0-4112-4234-8BD5-B6335A818E56}" destId="{267699A3-1607-4B82-AC6F-37779ABABFF8}" srcOrd="3" destOrd="0" presId="urn:microsoft.com/office/officeart/2018/2/layout/IconVerticalSolidList"/>
    <dgm:cxn modelId="{C1E05325-B374-47F6-893E-91B8764A36F1}" type="presParOf" srcId="{ECB11432-F88C-4371-86BA-134976061E48}" destId="{E08D49D9-BF06-4F16-8F62-B81CD16F1E2C}" srcOrd="1" destOrd="0" presId="urn:microsoft.com/office/officeart/2018/2/layout/IconVerticalSolidList"/>
    <dgm:cxn modelId="{C704F269-797B-465E-8EA1-63714D1B3681}" type="presParOf" srcId="{ECB11432-F88C-4371-86BA-134976061E48}" destId="{D2CDFF23-07F9-40DB-B8AD-35FA9ACDFA0A}" srcOrd="2" destOrd="0" presId="urn:microsoft.com/office/officeart/2018/2/layout/IconVerticalSolidList"/>
    <dgm:cxn modelId="{18ECCDC2-0D80-4393-BDA7-11286250B1F2}" type="presParOf" srcId="{D2CDFF23-07F9-40DB-B8AD-35FA9ACDFA0A}" destId="{D31462F9-B449-4500-B9EA-D4EB0BBD2CE5}" srcOrd="0" destOrd="0" presId="urn:microsoft.com/office/officeart/2018/2/layout/IconVerticalSolidList"/>
    <dgm:cxn modelId="{096D966E-6B84-4BDE-9E90-D1FD83A2EAB0}" type="presParOf" srcId="{D2CDFF23-07F9-40DB-B8AD-35FA9ACDFA0A}" destId="{14E51FD6-1180-43C2-931C-77D171C17E6A}" srcOrd="1" destOrd="0" presId="urn:microsoft.com/office/officeart/2018/2/layout/IconVerticalSolidList"/>
    <dgm:cxn modelId="{56B0CF5B-7BDD-4095-A578-38A02B2B0405}" type="presParOf" srcId="{D2CDFF23-07F9-40DB-B8AD-35FA9ACDFA0A}" destId="{29B24CC1-8514-45C3-9273-57A7B04F271F}" srcOrd="2" destOrd="0" presId="urn:microsoft.com/office/officeart/2018/2/layout/IconVerticalSolidList"/>
    <dgm:cxn modelId="{B5CE17DD-1146-4E58-90E6-6B7EEDCC3B1F}" type="presParOf" srcId="{D2CDFF23-07F9-40DB-B8AD-35FA9ACDFA0A}" destId="{F9E92D55-1A96-45D4-9CE2-41CD7A1A58FF}" srcOrd="3" destOrd="0" presId="urn:microsoft.com/office/officeart/2018/2/layout/IconVerticalSolidList"/>
    <dgm:cxn modelId="{39B0C25A-52E6-4642-8270-8F2AD76E52B7}" type="presParOf" srcId="{ECB11432-F88C-4371-86BA-134976061E48}" destId="{2D400414-6557-4DE1-9BBE-78E1FDA93716}" srcOrd="3" destOrd="0" presId="urn:microsoft.com/office/officeart/2018/2/layout/IconVerticalSolidList"/>
    <dgm:cxn modelId="{1864AB3B-436C-4EE0-9F6F-0AD3552171C2}" type="presParOf" srcId="{ECB11432-F88C-4371-86BA-134976061E48}" destId="{85255E15-D372-4D8A-98F5-9FA4CAD11DEC}" srcOrd="4" destOrd="0" presId="urn:microsoft.com/office/officeart/2018/2/layout/IconVerticalSolidList"/>
    <dgm:cxn modelId="{E4D243DA-53B2-4939-87F5-54FD11C3D653}" type="presParOf" srcId="{85255E15-D372-4D8A-98F5-9FA4CAD11DEC}" destId="{89221A60-8920-41DE-9FD8-58094F656F0C}" srcOrd="0" destOrd="0" presId="urn:microsoft.com/office/officeart/2018/2/layout/IconVerticalSolidList"/>
    <dgm:cxn modelId="{D82005A0-4D52-4C86-82C4-861D07003F7F}" type="presParOf" srcId="{85255E15-D372-4D8A-98F5-9FA4CAD11DEC}" destId="{7ADB976F-FAEB-4642-ABA1-2F61AE35ADCF}" srcOrd="1" destOrd="0" presId="urn:microsoft.com/office/officeart/2018/2/layout/IconVerticalSolidList"/>
    <dgm:cxn modelId="{94E6B254-8E25-47AD-A4FB-5BA66E80D697}" type="presParOf" srcId="{85255E15-D372-4D8A-98F5-9FA4CAD11DEC}" destId="{A6797BE8-26CC-4A19-BC0F-12CAACBF5355}" srcOrd="2" destOrd="0" presId="urn:microsoft.com/office/officeart/2018/2/layout/IconVerticalSolidList"/>
    <dgm:cxn modelId="{D3E6F891-26FD-483F-93A1-354365ECBE59}" type="presParOf" srcId="{85255E15-D372-4D8A-98F5-9FA4CAD11DEC}" destId="{DBF1715A-BB8A-4AA6-AF93-2E57C32079A2}" srcOrd="3" destOrd="0" presId="urn:microsoft.com/office/officeart/2018/2/layout/IconVerticalSolidList"/>
    <dgm:cxn modelId="{3F8887AB-FEC9-4486-9164-3BE22C9CFC51}" type="presParOf" srcId="{ECB11432-F88C-4371-86BA-134976061E48}" destId="{EA73219D-EF60-436F-AEF4-D41EF548782F}" srcOrd="5" destOrd="0" presId="urn:microsoft.com/office/officeart/2018/2/layout/IconVerticalSolidList"/>
    <dgm:cxn modelId="{7668123E-42BB-473C-B899-AA7C25BBD29E}" type="presParOf" srcId="{ECB11432-F88C-4371-86BA-134976061E48}" destId="{2EE6B1C8-B1F2-43C6-A12B-C51FFEBA6D53}" srcOrd="6" destOrd="0" presId="urn:microsoft.com/office/officeart/2018/2/layout/IconVerticalSolidList"/>
    <dgm:cxn modelId="{C21C464C-162E-4554-AB3B-9E047E042E54}" type="presParOf" srcId="{2EE6B1C8-B1F2-43C6-A12B-C51FFEBA6D53}" destId="{62ED7A45-F92D-4C60-8D74-61F4E09401B9}" srcOrd="0" destOrd="0" presId="urn:microsoft.com/office/officeart/2018/2/layout/IconVerticalSolidList"/>
    <dgm:cxn modelId="{1113CACE-3FFB-4F48-A69F-2A639F6DE6AC}" type="presParOf" srcId="{2EE6B1C8-B1F2-43C6-A12B-C51FFEBA6D53}" destId="{AFFAF2A1-7B31-4994-9F44-261E40FECA2F}" srcOrd="1" destOrd="0" presId="urn:microsoft.com/office/officeart/2018/2/layout/IconVerticalSolidList"/>
    <dgm:cxn modelId="{4B15C8C4-47B2-4561-9B81-BAE9CA9ACB33}" type="presParOf" srcId="{2EE6B1C8-B1F2-43C6-A12B-C51FFEBA6D53}" destId="{5533992C-5963-4778-9ABC-25A7C536D792}" srcOrd="2" destOrd="0" presId="urn:microsoft.com/office/officeart/2018/2/layout/IconVerticalSolidList"/>
    <dgm:cxn modelId="{45AE8490-04AF-4BE7-9A10-DB1E20528888}" type="presParOf" srcId="{2EE6B1C8-B1F2-43C6-A12B-C51FFEBA6D53}" destId="{00BBA6A1-5F33-4C99-A427-F9EF57ACB52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B2937D-802D-4817-B6EF-C758610E7845}" type="doc">
      <dgm:prSet loTypeId="urn:microsoft.com/office/officeart/2005/8/layout/vList2" loCatId="list" qsTypeId="urn:microsoft.com/office/officeart/2005/8/quickstyle/simple2" qsCatId="simple" csTypeId="urn:microsoft.com/office/officeart/2005/8/colors/accent4_2" csCatId="accent4"/>
      <dgm:spPr/>
      <dgm:t>
        <a:bodyPr/>
        <a:lstStyle/>
        <a:p>
          <a:endParaRPr lang="en-US"/>
        </a:p>
      </dgm:t>
    </dgm:pt>
    <dgm:pt modelId="{642DFBC6-66D3-4099-BCE5-CEAFA7273EA3}">
      <dgm:prSet/>
      <dgm:spPr/>
      <dgm:t>
        <a:bodyPr/>
        <a:lstStyle/>
        <a:p>
          <a:r>
            <a:rPr lang="en-GB"/>
            <a:t>The shortage of over 100,000 FTE staff in NHS hospitals and mental health services is affecting some key groups, such as the elderly and those with complex mental health conditions.</a:t>
          </a:r>
          <a:endParaRPr lang="en-US"/>
        </a:p>
      </dgm:t>
    </dgm:pt>
    <dgm:pt modelId="{04892ABB-EFE1-48F6-AC98-DBA32C3D9DBC}" type="parTrans" cxnId="{6625AA23-96BA-40DD-9B0A-5A52144F6F42}">
      <dgm:prSet/>
      <dgm:spPr/>
      <dgm:t>
        <a:bodyPr/>
        <a:lstStyle/>
        <a:p>
          <a:endParaRPr lang="en-US"/>
        </a:p>
      </dgm:t>
    </dgm:pt>
    <dgm:pt modelId="{341E0A50-E4B6-43B4-821A-EBA3521D4AB2}" type="sibTrans" cxnId="{6625AA23-96BA-40DD-9B0A-5A52144F6F42}">
      <dgm:prSet/>
      <dgm:spPr/>
      <dgm:t>
        <a:bodyPr/>
        <a:lstStyle/>
        <a:p>
          <a:endParaRPr lang="en-US"/>
        </a:p>
      </dgm:t>
    </dgm:pt>
    <dgm:pt modelId="{2B0C9DC4-6DA9-4F5F-8303-0BFF507631DB}">
      <dgm:prSet/>
      <dgm:spPr/>
      <dgm:t>
        <a:bodyPr/>
        <a:lstStyle/>
        <a:p>
          <a:r>
            <a:rPr lang="en-GB"/>
            <a:t>One of the biggest issues is the lack of nurses, with around 41,000 vacancies in the nursing profession.</a:t>
          </a:r>
          <a:endParaRPr lang="en-US"/>
        </a:p>
      </dgm:t>
    </dgm:pt>
    <dgm:pt modelId="{B2C31457-4035-4714-8DB2-400553649B8B}" type="parTrans" cxnId="{AFC6CAA8-27A1-4165-B74E-F9590DA70F62}">
      <dgm:prSet/>
      <dgm:spPr/>
      <dgm:t>
        <a:bodyPr/>
        <a:lstStyle/>
        <a:p>
          <a:endParaRPr lang="en-US"/>
        </a:p>
      </dgm:t>
    </dgm:pt>
    <dgm:pt modelId="{37EC9B54-C6FA-42F9-837E-85781051DF11}" type="sibTrans" cxnId="{AFC6CAA8-27A1-4165-B74E-F9590DA70F62}">
      <dgm:prSet/>
      <dgm:spPr/>
      <dgm:t>
        <a:bodyPr/>
        <a:lstStyle/>
        <a:p>
          <a:endParaRPr lang="en-US"/>
        </a:p>
      </dgm:t>
    </dgm:pt>
    <dgm:pt modelId="{E4C94422-ACDB-4801-820D-20E4D13596EF}">
      <dgm:prSet/>
      <dgm:spPr/>
      <dgm:t>
        <a:bodyPr/>
        <a:lstStyle/>
        <a:p>
          <a:r>
            <a:rPr lang="en-GB"/>
            <a:t>This is also affecting other healthcare professions, such as medicine. Other areas of the NHS are also experiencing staffing shortages.</a:t>
          </a:r>
          <a:endParaRPr lang="en-US"/>
        </a:p>
      </dgm:t>
    </dgm:pt>
    <dgm:pt modelId="{98F3C4C5-B46B-465F-97D2-2368BA6178C2}" type="parTrans" cxnId="{04959FD6-CD1C-4309-89C6-3A454060C9D9}">
      <dgm:prSet/>
      <dgm:spPr/>
      <dgm:t>
        <a:bodyPr/>
        <a:lstStyle/>
        <a:p>
          <a:endParaRPr lang="en-US"/>
        </a:p>
      </dgm:t>
    </dgm:pt>
    <dgm:pt modelId="{7F3C2973-6F5F-48E4-B67B-D86BBB748DE2}" type="sibTrans" cxnId="{04959FD6-CD1C-4309-89C6-3A454060C9D9}">
      <dgm:prSet/>
      <dgm:spPr/>
      <dgm:t>
        <a:bodyPr/>
        <a:lstStyle/>
        <a:p>
          <a:endParaRPr lang="en-US"/>
        </a:p>
      </dgm:t>
    </dgm:pt>
    <dgm:pt modelId="{96796177-F36E-A147-AEDA-44D738AF9625}" type="pres">
      <dgm:prSet presAssocID="{54B2937D-802D-4817-B6EF-C758610E7845}" presName="linear" presStyleCnt="0">
        <dgm:presLayoutVars>
          <dgm:animLvl val="lvl"/>
          <dgm:resizeHandles val="exact"/>
        </dgm:presLayoutVars>
      </dgm:prSet>
      <dgm:spPr/>
    </dgm:pt>
    <dgm:pt modelId="{0C4150FE-4668-3746-B501-92299C6FB13D}" type="pres">
      <dgm:prSet presAssocID="{642DFBC6-66D3-4099-BCE5-CEAFA7273EA3}" presName="parentText" presStyleLbl="node1" presStyleIdx="0" presStyleCnt="3">
        <dgm:presLayoutVars>
          <dgm:chMax val="0"/>
          <dgm:bulletEnabled val="1"/>
        </dgm:presLayoutVars>
      </dgm:prSet>
      <dgm:spPr/>
    </dgm:pt>
    <dgm:pt modelId="{E781675D-48B5-5645-A7DE-B279DE64A992}" type="pres">
      <dgm:prSet presAssocID="{341E0A50-E4B6-43B4-821A-EBA3521D4AB2}" presName="spacer" presStyleCnt="0"/>
      <dgm:spPr/>
    </dgm:pt>
    <dgm:pt modelId="{8F2F7AC6-9CCA-B84D-9156-6A9F86226D13}" type="pres">
      <dgm:prSet presAssocID="{2B0C9DC4-6DA9-4F5F-8303-0BFF507631DB}" presName="parentText" presStyleLbl="node1" presStyleIdx="1" presStyleCnt="3">
        <dgm:presLayoutVars>
          <dgm:chMax val="0"/>
          <dgm:bulletEnabled val="1"/>
        </dgm:presLayoutVars>
      </dgm:prSet>
      <dgm:spPr/>
    </dgm:pt>
    <dgm:pt modelId="{A9BA5D8C-CA46-D542-9754-B225938850EA}" type="pres">
      <dgm:prSet presAssocID="{37EC9B54-C6FA-42F9-837E-85781051DF11}" presName="spacer" presStyleCnt="0"/>
      <dgm:spPr/>
    </dgm:pt>
    <dgm:pt modelId="{A9EF8050-F4AF-C645-84AF-18D64AD16F25}" type="pres">
      <dgm:prSet presAssocID="{E4C94422-ACDB-4801-820D-20E4D13596EF}" presName="parentText" presStyleLbl="node1" presStyleIdx="2" presStyleCnt="3">
        <dgm:presLayoutVars>
          <dgm:chMax val="0"/>
          <dgm:bulletEnabled val="1"/>
        </dgm:presLayoutVars>
      </dgm:prSet>
      <dgm:spPr/>
    </dgm:pt>
  </dgm:ptLst>
  <dgm:cxnLst>
    <dgm:cxn modelId="{6625AA23-96BA-40DD-9B0A-5A52144F6F42}" srcId="{54B2937D-802D-4817-B6EF-C758610E7845}" destId="{642DFBC6-66D3-4099-BCE5-CEAFA7273EA3}" srcOrd="0" destOrd="0" parTransId="{04892ABB-EFE1-48F6-AC98-DBA32C3D9DBC}" sibTransId="{341E0A50-E4B6-43B4-821A-EBA3521D4AB2}"/>
    <dgm:cxn modelId="{98E35B3D-B55C-1C46-8DC9-6C3A0E29E9F4}" type="presOf" srcId="{E4C94422-ACDB-4801-820D-20E4D13596EF}" destId="{A9EF8050-F4AF-C645-84AF-18D64AD16F25}" srcOrd="0" destOrd="0" presId="urn:microsoft.com/office/officeart/2005/8/layout/vList2"/>
    <dgm:cxn modelId="{13D12953-666C-7C49-8626-C0BC2E352DD8}" type="presOf" srcId="{54B2937D-802D-4817-B6EF-C758610E7845}" destId="{96796177-F36E-A147-AEDA-44D738AF9625}" srcOrd="0" destOrd="0" presId="urn:microsoft.com/office/officeart/2005/8/layout/vList2"/>
    <dgm:cxn modelId="{AFC6CAA8-27A1-4165-B74E-F9590DA70F62}" srcId="{54B2937D-802D-4817-B6EF-C758610E7845}" destId="{2B0C9DC4-6DA9-4F5F-8303-0BFF507631DB}" srcOrd="1" destOrd="0" parTransId="{B2C31457-4035-4714-8DB2-400553649B8B}" sibTransId="{37EC9B54-C6FA-42F9-837E-85781051DF11}"/>
    <dgm:cxn modelId="{04959FD6-CD1C-4309-89C6-3A454060C9D9}" srcId="{54B2937D-802D-4817-B6EF-C758610E7845}" destId="{E4C94422-ACDB-4801-820D-20E4D13596EF}" srcOrd="2" destOrd="0" parTransId="{98F3C4C5-B46B-465F-97D2-2368BA6178C2}" sibTransId="{7F3C2973-6F5F-48E4-B67B-D86BBB748DE2}"/>
    <dgm:cxn modelId="{20AFEED8-2C04-0042-A1B2-22FD02F39CDA}" type="presOf" srcId="{2B0C9DC4-6DA9-4F5F-8303-0BFF507631DB}" destId="{8F2F7AC6-9CCA-B84D-9156-6A9F86226D13}" srcOrd="0" destOrd="0" presId="urn:microsoft.com/office/officeart/2005/8/layout/vList2"/>
    <dgm:cxn modelId="{893BA5F7-08F0-C747-A087-C71EFF4E218C}" type="presOf" srcId="{642DFBC6-66D3-4099-BCE5-CEAFA7273EA3}" destId="{0C4150FE-4668-3746-B501-92299C6FB13D}" srcOrd="0" destOrd="0" presId="urn:microsoft.com/office/officeart/2005/8/layout/vList2"/>
    <dgm:cxn modelId="{E54BF7B8-4702-E742-9BB0-7E1C6EDE9F7A}" type="presParOf" srcId="{96796177-F36E-A147-AEDA-44D738AF9625}" destId="{0C4150FE-4668-3746-B501-92299C6FB13D}" srcOrd="0" destOrd="0" presId="urn:microsoft.com/office/officeart/2005/8/layout/vList2"/>
    <dgm:cxn modelId="{E3F5EB65-FEBA-4A4A-B527-CDB58371BB90}" type="presParOf" srcId="{96796177-F36E-A147-AEDA-44D738AF9625}" destId="{E781675D-48B5-5645-A7DE-B279DE64A992}" srcOrd="1" destOrd="0" presId="urn:microsoft.com/office/officeart/2005/8/layout/vList2"/>
    <dgm:cxn modelId="{385BCE89-8274-B742-AE0B-5DD6E0B57C34}" type="presParOf" srcId="{96796177-F36E-A147-AEDA-44D738AF9625}" destId="{8F2F7AC6-9CCA-B84D-9156-6A9F86226D13}" srcOrd="2" destOrd="0" presId="urn:microsoft.com/office/officeart/2005/8/layout/vList2"/>
    <dgm:cxn modelId="{EF1D1BBB-0DC2-314E-BAAA-B4367A7FAB77}" type="presParOf" srcId="{96796177-F36E-A147-AEDA-44D738AF9625}" destId="{A9BA5D8C-CA46-D542-9754-B225938850EA}" srcOrd="3" destOrd="0" presId="urn:microsoft.com/office/officeart/2005/8/layout/vList2"/>
    <dgm:cxn modelId="{57FB92B1-2386-EB4B-9A0D-803BE2720815}" type="presParOf" srcId="{96796177-F36E-A147-AEDA-44D738AF9625}" destId="{A9EF8050-F4AF-C645-84AF-18D64AD16F2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6B83BA-F83D-4306-A83F-88FE18BAAD50}"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C3369860-218B-4436-B989-F74C61C5F887}">
      <dgm:prSet/>
      <dgm:spPr/>
      <dgm:t>
        <a:bodyPr/>
        <a:lstStyle/>
        <a:p>
          <a:r>
            <a:rPr lang="en-GB"/>
            <a:t>A fish bone diagram is a type of visualisation tool that helps identify the root causes of a problem </a:t>
          </a:r>
          <a:endParaRPr lang="en-US"/>
        </a:p>
      </dgm:t>
    </dgm:pt>
    <dgm:pt modelId="{9816C8FC-32DE-420D-9732-FA157CC66968}" type="parTrans" cxnId="{9E6B0CE5-13B3-47F4-87C3-9D8301339C32}">
      <dgm:prSet/>
      <dgm:spPr/>
      <dgm:t>
        <a:bodyPr/>
        <a:lstStyle/>
        <a:p>
          <a:endParaRPr lang="en-US"/>
        </a:p>
      </dgm:t>
    </dgm:pt>
    <dgm:pt modelId="{1DC38649-0C4D-40E2-AAFA-5DB1DF8ED58E}" type="sibTrans" cxnId="{9E6B0CE5-13B3-47F4-87C3-9D8301339C32}">
      <dgm:prSet/>
      <dgm:spPr/>
      <dgm:t>
        <a:bodyPr/>
        <a:lstStyle/>
        <a:p>
          <a:endParaRPr lang="en-US"/>
        </a:p>
      </dgm:t>
    </dgm:pt>
    <dgm:pt modelId="{21612CCB-756C-4D19-8251-132027339B30}">
      <dgm:prSet/>
      <dgm:spPr/>
      <dgm:t>
        <a:bodyPr/>
        <a:lstStyle/>
        <a:p>
          <a:r>
            <a:rPr lang="en-GB"/>
            <a:t>However it can also be used to analyse the issue </a:t>
          </a:r>
          <a:endParaRPr lang="en-US"/>
        </a:p>
      </dgm:t>
    </dgm:pt>
    <dgm:pt modelId="{2110DC65-6DA3-45E1-A6C8-B9CDF3690268}" type="parTrans" cxnId="{5448C921-042A-41FC-8A47-F8AEC3000A79}">
      <dgm:prSet/>
      <dgm:spPr/>
      <dgm:t>
        <a:bodyPr/>
        <a:lstStyle/>
        <a:p>
          <a:endParaRPr lang="en-US"/>
        </a:p>
      </dgm:t>
    </dgm:pt>
    <dgm:pt modelId="{3CEA4A45-433F-4315-9625-3959F373564A}" type="sibTrans" cxnId="{5448C921-042A-41FC-8A47-F8AEC3000A79}">
      <dgm:prSet/>
      <dgm:spPr/>
      <dgm:t>
        <a:bodyPr/>
        <a:lstStyle/>
        <a:p>
          <a:endParaRPr lang="en-US"/>
        </a:p>
      </dgm:t>
    </dgm:pt>
    <dgm:pt modelId="{9F151C23-7207-4600-AC27-42E9AD6CB383}">
      <dgm:prSet/>
      <dgm:spPr/>
      <dgm:t>
        <a:bodyPr/>
        <a:lstStyle/>
        <a:p>
          <a:r>
            <a:rPr lang="en-GB"/>
            <a:t>This type of diagram is commonly used for brainstorming and mind mapping </a:t>
          </a:r>
          <a:endParaRPr lang="en-US"/>
        </a:p>
      </dgm:t>
    </dgm:pt>
    <dgm:pt modelId="{8A5414C3-9A0E-4EB8-94E1-2E94FC0E30F9}" type="parTrans" cxnId="{E306DAE6-5018-42DB-BD04-AC04E5AD486D}">
      <dgm:prSet/>
      <dgm:spPr/>
      <dgm:t>
        <a:bodyPr/>
        <a:lstStyle/>
        <a:p>
          <a:endParaRPr lang="en-US"/>
        </a:p>
      </dgm:t>
    </dgm:pt>
    <dgm:pt modelId="{CEE8F49C-7B66-48D4-9C11-AC0EEC92C0E7}" type="sibTrans" cxnId="{E306DAE6-5018-42DB-BD04-AC04E5AD486D}">
      <dgm:prSet/>
      <dgm:spPr/>
      <dgm:t>
        <a:bodyPr/>
        <a:lstStyle/>
        <a:p>
          <a:endParaRPr lang="en-US"/>
        </a:p>
      </dgm:t>
    </dgm:pt>
    <dgm:pt modelId="{EDEAD7A6-D0A3-C847-92DE-AA871E32FF00}" type="pres">
      <dgm:prSet presAssocID="{706B83BA-F83D-4306-A83F-88FE18BAAD50}" presName="linear" presStyleCnt="0">
        <dgm:presLayoutVars>
          <dgm:animLvl val="lvl"/>
          <dgm:resizeHandles val="exact"/>
        </dgm:presLayoutVars>
      </dgm:prSet>
      <dgm:spPr/>
    </dgm:pt>
    <dgm:pt modelId="{2A504FEC-A215-0842-A95D-B4AFFE2144D6}" type="pres">
      <dgm:prSet presAssocID="{C3369860-218B-4436-B989-F74C61C5F887}" presName="parentText" presStyleLbl="node1" presStyleIdx="0" presStyleCnt="3">
        <dgm:presLayoutVars>
          <dgm:chMax val="0"/>
          <dgm:bulletEnabled val="1"/>
        </dgm:presLayoutVars>
      </dgm:prSet>
      <dgm:spPr/>
    </dgm:pt>
    <dgm:pt modelId="{703DEF81-CA02-434E-BAC1-BA980199A1FE}" type="pres">
      <dgm:prSet presAssocID="{1DC38649-0C4D-40E2-AAFA-5DB1DF8ED58E}" presName="spacer" presStyleCnt="0"/>
      <dgm:spPr/>
    </dgm:pt>
    <dgm:pt modelId="{89AFD175-5197-AE4D-934B-E7C2207F8B7D}" type="pres">
      <dgm:prSet presAssocID="{21612CCB-756C-4D19-8251-132027339B30}" presName="parentText" presStyleLbl="node1" presStyleIdx="1" presStyleCnt="3">
        <dgm:presLayoutVars>
          <dgm:chMax val="0"/>
          <dgm:bulletEnabled val="1"/>
        </dgm:presLayoutVars>
      </dgm:prSet>
      <dgm:spPr/>
    </dgm:pt>
    <dgm:pt modelId="{CDB4A7D8-3ED9-BE48-AA29-66FED16CFB12}" type="pres">
      <dgm:prSet presAssocID="{3CEA4A45-433F-4315-9625-3959F373564A}" presName="spacer" presStyleCnt="0"/>
      <dgm:spPr/>
    </dgm:pt>
    <dgm:pt modelId="{88B07547-9C01-BB4B-9A36-F52786EEA8F5}" type="pres">
      <dgm:prSet presAssocID="{9F151C23-7207-4600-AC27-42E9AD6CB383}" presName="parentText" presStyleLbl="node1" presStyleIdx="2" presStyleCnt="3">
        <dgm:presLayoutVars>
          <dgm:chMax val="0"/>
          <dgm:bulletEnabled val="1"/>
        </dgm:presLayoutVars>
      </dgm:prSet>
      <dgm:spPr/>
    </dgm:pt>
  </dgm:ptLst>
  <dgm:cxnLst>
    <dgm:cxn modelId="{5456101E-42EA-F449-9884-D7C62787FD78}" type="presOf" srcId="{C3369860-218B-4436-B989-F74C61C5F887}" destId="{2A504FEC-A215-0842-A95D-B4AFFE2144D6}" srcOrd="0" destOrd="0" presId="urn:microsoft.com/office/officeart/2005/8/layout/vList2"/>
    <dgm:cxn modelId="{5448C921-042A-41FC-8A47-F8AEC3000A79}" srcId="{706B83BA-F83D-4306-A83F-88FE18BAAD50}" destId="{21612CCB-756C-4D19-8251-132027339B30}" srcOrd="1" destOrd="0" parTransId="{2110DC65-6DA3-45E1-A6C8-B9CDF3690268}" sibTransId="{3CEA4A45-433F-4315-9625-3959F373564A}"/>
    <dgm:cxn modelId="{FA0D2A49-E07E-4C4B-A8FB-F75E6F10D90F}" type="presOf" srcId="{706B83BA-F83D-4306-A83F-88FE18BAAD50}" destId="{EDEAD7A6-D0A3-C847-92DE-AA871E32FF00}" srcOrd="0" destOrd="0" presId="urn:microsoft.com/office/officeart/2005/8/layout/vList2"/>
    <dgm:cxn modelId="{908F1A74-B2AB-BD40-8B47-2B0C281741C0}" type="presOf" srcId="{9F151C23-7207-4600-AC27-42E9AD6CB383}" destId="{88B07547-9C01-BB4B-9A36-F52786EEA8F5}" srcOrd="0" destOrd="0" presId="urn:microsoft.com/office/officeart/2005/8/layout/vList2"/>
    <dgm:cxn modelId="{3A52D9D8-02C5-954B-984C-5AD67512975C}" type="presOf" srcId="{21612CCB-756C-4D19-8251-132027339B30}" destId="{89AFD175-5197-AE4D-934B-E7C2207F8B7D}" srcOrd="0" destOrd="0" presId="urn:microsoft.com/office/officeart/2005/8/layout/vList2"/>
    <dgm:cxn modelId="{9E6B0CE5-13B3-47F4-87C3-9D8301339C32}" srcId="{706B83BA-F83D-4306-A83F-88FE18BAAD50}" destId="{C3369860-218B-4436-B989-F74C61C5F887}" srcOrd="0" destOrd="0" parTransId="{9816C8FC-32DE-420D-9732-FA157CC66968}" sibTransId="{1DC38649-0C4D-40E2-AAFA-5DB1DF8ED58E}"/>
    <dgm:cxn modelId="{E306DAE6-5018-42DB-BD04-AC04E5AD486D}" srcId="{706B83BA-F83D-4306-A83F-88FE18BAAD50}" destId="{9F151C23-7207-4600-AC27-42E9AD6CB383}" srcOrd="2" destOrd="0" parTransId="{8A5414C3-9A0E-4EB8-94E1-2E94FC0E30F9}" sibTransId="{CEE8F49C-7B66-48D4-9C11-AC0EEC92C0E7}"/>
    <dgm:cxn modelId="{83E9EE27-387F-6645-B914-106301E478FA}" type="presParOf" srcId="{EDEAD7A6-D0A3-C847-92DE-AA871E32FF00}" destId="{2A504FEC-A215-0842-A95D-B4AFFE2144D6}" srcOrd="0" destOrd="0" presId="urn:microsoft.com/office/officeart/2005/8/layout/vList2"/>
    <dgm:cxn modelId="{CB751296-91BF-5046-A7CE-824D8360A2AE}" type="presParOf" srcId="{EDEAD7A6-D0A3-C847-92DE-AA871E32FF00}" destId="{703DEF81-CA02-434E-BAC1-BA980199A1FE}" srcOrd="1" destOrd="0" presId="urn:microsoft.com/office/officeart/2005/8/layout/vList2"/>
    <dgm:cxn modelId="{7B7F469C-326F-5342-9E17-1D77D87A5D80}" type="presParOf" srcId="{EDEAD7A6-D0A3-C847-92DE-AA871E32FF00}" destId="{89AFD175-5197-AE4D-934B-E7C2207F8B7D}" srcOrd="2" destOrd="0" presId="urn:microsoft.com/office/officeart/2005/8/layout/vList2"/>
    <dgm:cxn modelId="{B9B8ECAE-3FBE-A441-B61D-F522065EB1B0}" type="presParOf" srcId="{EDEAD7A6-D0A3-C847-92DE-AA871E32FF00}" destId="{CDB4A7D8-3ED9-BE48-AA29-66FED16CFB12}" srcOrd="3" destOrd="0" presId="urn:microsoft.com/office/officeart/2005/8/layout/vList2"/>
    <dgm:cxn modelId="{7994F9B1-1059-BD46-B97B-D0A9DFBBD79C}" type="presParOf" srcId="{EDEAD7A6-D0A3-C847-92DE-AA871E32FF00}" destId="{88B07547-9C01-BB4B-9A36-F52786EEA8F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09FD8E-32B5-4D17-84BE-29C0EB7C100F}">
      <dsp:nvSpPr>
        <dsp:cNvPr id="0" name=""/>
        <dsp:cNvSpPr/>
      </dsp:nvSpPr>
      <dsp:spPr>
        <a:xfrm>
          <a:off x="0" y="1805"/>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6B143F-ACEA-4AEF-AAB6-B776749FFC43}">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99A3-1607-4B82-AC6F-37779ABABFF8}">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Student name : Alexandra Lidia Chilianu (2118365)</a:t>
          </a:r>
          <a:endParaRPr lang="en-US" sz="2200" kern="1200"/>
        </a:p>
      </dsp:txBody>
      <dsp:txXfrm>
        <a:off x="1057183" y="1805"/>
        <a:ext cx="9458416" cy="915310"/>
      </dsp:txXfrm>
    </dsp:sp>
    <dsp:sp modelId="{D31462F9-B449-4500-B9EA-D4EB0BBD2CE5}">
      <dsp:nvSpPr>
        <dsp:cNvPr id="0" name=""/>
        <dsp:cNvSpPr/>
      </dsp:nvSpPr>
      <dsp:spPr>
        <a:xfrm>
          <a:off x="0" y="1145944"/>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E51FD6-1180-43C2-931C-77D171C17E6A}">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E92D55-1A96-45D4-9CE2-41CD7A1A58FF}">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Assignment : Problem Solving and Decision making</a:t>
          </a:r>
          <a:endParaRPr lang="en-US" sz="2200" kern="1200"/>
        </a:p>
      </dsp:txBody>
      <dsp:txXfrm>
        <a:off x="1057183" y="1145944"/>
        <a:ext cx="9458416" cy="915310"/>
      </dsp:txXfrm>
    </dsp:sp>
    <dsp:sp modelId="{89221A60-8920-41DE-9FD8-58094F656F0C}">
      <dsp:nvSpPr>
        <dsp:cNvPr id="0" name=""/>
        <dsp:cNvSpPr/>
      </dsp:nvSpPr>
      <dsp:spPr>
        <a:xfrm>
          <a:off x="0" y="2290082"/>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DB976F-FAEB-4642-ABA1-2F61AE35ADCF}">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F1715A-BB8A-4AA6-AF93-2E57C32079A2}">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Module: Certificate of Higher Education in Skills for the Workplace &amp; Health and Social Care  Problem Solving and Decision Making</a:t>
          </a:r>
          <a:endParaRPr lang="en-US" sz="2200" kern="1200"/>
        </a:p>
      </dsp:txBody>
      <dsp:txXfrm>
        <a:off x="1057183" y="2290082"/>
        <a:ext cx="9458416" cy="915310"/>
      </dsp:txXfrm>
    </dsp:sp>
    <dsp:sp modelId="{62ED7A45-F92D-4C60-8D74-61F4E09401B9}">
      <dsp:nvSpPr>
        <dsp:cNvPr id="0" name=""/>
        <dsp:cNvSpPr/>
      </dsp:nvSpPr>
      <dsp:spPr>
        <a:xfrm>
          <a:off x="0" y="3434221"/>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FAF2A1-7B31-4994-9F44-261E40FECA2F}">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BBA6A1-5F33-4C99-A427-F9EF57ACB529}">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Tutors name : Chijioke Uba</a:t>
          </a:r>
          <a:endParaRPr lang="en-US" sz="2200" kern="1200"/>
        </a:p>
      </dsp:txBody>
      <dsp:txXfrm>
        <a:off x="1057183" y="3434221"/>
        <a:ext cx="9458416" cy="915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4150FE-4668-3746-B501-92299C6FB13D}">
      <dsp:nvSpPr>
        <dsp:cNvPr id="0" name=""/>
        <dsp:cNvSpPr/>
      </dsp:nvSpPr>
      <dsp:spPr>
        <a:xfrm>
          <a:off x="0" y="62865"/>
          <a:ext cx="10905066" cy="137475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shortage of over 100,000 FTE staff in NHS hospitals and mental health services is affecting some key groups, such as the elderly and those with complex mental health conditions.</a:t>
          </a:r>
          <a:endParaRPr lang="en-US" sz="2500" kern="1200"/>
        </a:p>
      </dsp:txBody>
      <dsp:txXfrm>
        <a:off x="67110" y="129975"/>
        <a:ext cx="10770846" cy="1240530"/>
      </dsp:txXfrm>
    </dsp:sp>
    <dsp:sp modelId="{8F2F7AC6-9CCA-B84D-9156-6A9F86226D13}">
      <dsp:nvSpPr>
        <dsp:cNvPr id="0" name=""/>
        <dsp:cNvSpPr/>
      </dsp:nvSpPr>
      <dsp:spPr>
        <a:xfrm>
          <a:off x="0" y="1509616"/>
          <a:ext cx="10905066" cy="137475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One of the biggest issues is the lack of nurses, with around 41,000 vacancies in the nursing profession.</a:t>
          </a:r>
          <a:endParaRPr lang="en-US" sz="2500" kern="1200"/>
        </a:p>
      </dsp:txBody>
      <dsp:txXfrm>
        <a:off x="67110" y="1576726"/>
        <a:ext cx="10770846" cy="1240530"/>
      </dsp:txXfrm>
    </dsp:sp>
    <dsp:sp modelId="{A9EF8050-F4AF-C645-84AF-18D64AD16F25}">
      <dsp:nvSpPr>
        <dsp:cNvPr id="0" name=""/>
        <dsp:cNvSpPr/>
      </dsp:nvSpPr>
      <dsp:spPr>
        <a:xfrm>
          <a:off x="0" y="2956366"/>
          <a:ext cx="10905066" cy="137475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This is also affecting other healthcare professions, such as medicine. Other areas of the NHS are also experiencing staffing shortages.</a:t>
          </a:r>
          <a:endParaRPr lang="en-US" sz="2500" kern="1200"/>
        </a:p>
      </dsp:txBody>
      <dsp:txXfrm>
        <a:off x="67110" y="3023476"/>
        <a:ext cx="10770846" cy="12405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04FEC-A215-0842-A95D-B4AFFE2144D6}">
      <dsp:nvSpPr>
        <dsp:cNvPr id="0" name=""/>
        <dsp:cNvSpPr/>
      </dsp:nvSpPr>
      <dsp:spPr>
        <a:xfrm>
          <a:off x="0" y="40557"/>
          <a:ext cx="9153848" cy="12331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 fish bone diagram is a type of visualisation tool that helps identify the root causes of a problem </a:t>
          </a:r>
          <a:endParaRPr lang="en-US" sz="3100" kern="1200"/>
        </a:p>
      </dsp:txBody>
      <dsp:txXfrm>
        <a:off x="60199" y="100756"/>
        <a:ext cx="9033450" cy="1112781"/>
      </dsp:txXfrm>
    </dsp:sp>
    <dsp:sp modelId="{89AFD175-5197-AE4D-934B-E7C2207F8B7D}">
      <dsp:nvSpPr>
        <dsp:cNvPr id="0" name=""/>
        <dsp:cNvSpPr/>
      </dsp:nvSpPr>
      <dsp:spPr>
        <a:xfrm>
          <a:off x="0" y="1363017"/>
          <a:ext cx="9153848" cy="12331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However it can also be used to analyse the issue </a:t>
          </a:r>
          <a:endParaRPr lang="en-US" sz="3100" kern="1200"/>
        </a:p>
      </dsp:txBody>
      <dsp:txXfrm>
        <a:off x="60199" y="1423216"/>
        <a:ext cx="9033450" cy="1112781"/>
      </dsp:txXfrm>
    </dsp:sp>
    <dsp:sp modelId="{88B07547-9C01-BB4B-9A36-F52786EEA8F5}">
      <dsp:nvSpPr>
        <dsp:cNvPr id="0" name=""/>
        <dsp:cNvSpPr/>
      </dsp:nvSpPr>
      <dsp:spPr>
        <a:xfrm>
          <a:off x="0" y="2685477"/>
          <a:ext cx="9153848" cy="12331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This type of diagram is commonly used for brainstorming and mind mapping </a:t>
          </a:r>
          <a:endParaRPr lang="en-US" sz="3100" kern="1200"/>
        </a:p>
      </dsp:txBody>
      <dsp:txXfrm>
        <a:off x="60199" y="2745676"/>
        <a:ext cx="9033450" cy="111278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76173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92612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56858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764DE79-268F-4C1A-8933-263129D2AF90}" type="datetimeFigureOut">
              <a:rPr lang="en-US" dirty="0"/>
              <a:t>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0326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764DE79-268F-4C1A-8933-263129D2AF90}" type="datetimeFigureOut">
              <a:rPr lang="en-US" dirty="0"/>
              <a:t>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46639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764DE79-268F-4C1A-8933-263129D2AF90}" type="datetimeFigureOut">
              <a:rPr lang="en-US" dirty="0"/>
              <a:t>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42266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48557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90997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34823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04967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30582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42460145"/>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ctrTitle"/>
          </p:nvPr>
        </p:nvSpPr>
        <p:spPr>
          <a:xfrm>
            <a:off x="1227873" y="1138128"/>
            <a:ext cx="9736254" cy="3663021"/>
          </a:xfrm>
        </p:spPr>
        <p:txBody>
          <a:bodyPr>
            <a:normAutofit/>
          </a:bodyPr>
          <a:lstStyle/>
          <a:p>
            <a:r>
              <a:rPr lang="en-GB"/>
              <a:t>Staff shortage in proper care UK</a:t>
            </a:r>
          </a:p>
        </p:txBody>
      </p:sp>
      <p:pic>
        <p:nvPicPr>
          <p:cNvPr id="4" name="Picture 4">
            <a:extLst>
              <a:ext uri="{FF2B5EF4-FFF2-40B4-BE49-F238E27FC236}">
                <a16:creationId xmlns:a16="http://schemas.microsoft.com/office/drawing/2014/main" id="{2C6FC702-861A-E9DE-4B22-1EC8D09CB0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39313" y="0"/>
            <a:ext cx="4574718" cy="2796491"/>
          </a:xfrm>
          <a:prstGeom prst="rect">
            <a:avLst/>
          </a:prstGeom>
        </p:spPr>
      </p:pic>
      <p:pic>
        <p:nvPicPr>
          <p:cNvPr id="5" name="Picture 5">
            <a:extLst>
              <a:ext uri="{FF2B5EF4-FFF2-40B4-BE49-F238E27FC236}">
                <a16:creationId xmlns:a16="http://schemas.microsoft.com/office/drawing/2014/main" id="{5A3E4DAE-0DB3-653D-EAB8-E67F1BAF3F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266" y="4296839"/>
            <a:ext cx="3687465" cy="1423034"/>
          </a:xfrm>
          <a:prstGeom prst="rect">
            <a:avLst/>
          </a:prstGeom>
        </p:spPr>
      </p:pic>
      <p:pic>
        <p:nvPicPr>
          <p:cNvPr id="6" name="Picture 6">
            <a:extLst>
              <a:ext uri="{FF2B5EF4-FFF2-40B4-BE49-F238E27FC236}">
                <a16:creationId xmlns:a16="http://schemas.microsoft.com/office/drawing/2014/main" id="{DD0EB102-8F14-0F1F-4CF8-7B608869AF8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86734" y="3934619"/>
            <a:ext cx="3777393" cy="2258224"/>
          </a:xfrm>
          <a:prstGeom prst="rect">
            <a:avLst/>
          </a:prstGeom>
        </p:spPr>
      </p:pic>
    </p:spTree>
    <p:extLst>
      <p:ext uri="{BB962C8B-B14F-4D97-AF65-F5344CB8AC3E}">
        <p14:creationId xmlns:p14="http://schemas.microsoft.com/office/powerpoint/2010/main" val="38937705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838200" y="365125"/>
            <a:ext cx="10515600" cy="1325563"/>
          </a:xfrm>
        </p:spPr>
        <p:txBody>
          <a:bodyPr vert="horz" lIns="91440" tIns="45720" rIns="91440" bIns="45720" rtlCol="0" anchor="ctr">
            <a:normAutofit/>
          </a:bodyPr>
          <a:lstStyle/>
          <a:p>
            <a:pPr algn="l"/>
            <a:r>
              <a:rPr lang="en-US" sz="4400" b="1"/>
              <a:t>Problem solving and Decision making Presentation </a:t>
            </a:r>
            <a:r>
              <a:rPr lang="en-GB" sz="4400" b="1"/>
              <a:t>( How to improve st</a:t>
            </a:r>
            <a:endParaRPr lang="en-US" sz="4400" b="1"/>
          </a:p>
        </p:txBody>
      </p:sp>
      <p:sp>
        <p:nvSpPr>
          <p:cNvPr id="3" name="TextBox 2">
            <a:extLst>
              <a:ext uri="{FF2B5EF4-FFF2-40B4-BE49-F238E27FC236}">
                <a16:creationId xmlns:a16="http://schemas.microsoft.com/office/drawing/2014/main" id="{4D2F7A23-5657-398D-1D47-4120DBC292FC}"/>
              </a:ext>
            </a:extLst>
          </p:cNvPr>
          <p:cNvSpPr txBox="1"/>
          <p:nvPr/>
        </p:nvSpPr>
        <p:spPr>
          <a:xfrm>
            <a:off x="5172307" y="2508404"/>
            <a:ext cx="1828800" cy="1828800"/>
          </a:xfrm>
          <a:prstGeom prst="rect">
            <a:avLst/>
          </a:prstGeom>
          <a:noFill/>
        </p:spPr>
        <p:txBody>
          <a:bodyPr wrap="square" rtlCol="0">
            <a:spAutoFit/>
          </a:bodyPr>
          <a:lstStyle/>
          <a:p>
            <a:pPr algn="l"/>
            <a:endParaRPr lang="en-US"/>
          </a:p>
        </p:txBody>
      </p:sp>
      <p:graphicFrame>
        <p:nvGraphicFramePr>
          <p:cNvPr id="6" name="Content Placeholder">
            <a:extLst>
              <a:ext uri="{FF2B5EF4-FFF2-40B4-BE49-F238E27FC236}">
                <a16:creationId xmlns:a16="http://schemas.microsoft.com/office/drawing/2014/main" id="{79FDE889-ED7D-2BFA-E4E8-2E1F30AC2D0F}"/>
              </a:ext>
            </a:extLst>
          </p:cNvPr>
          <p:cNvGraphicFramePr>
            <a:graphicFrameLocks noGrp="1"/>
          </p:cNvGraphicFramePr>
          <p:nvPr>
            <p:ph idx="4294967295"/>
            <p:extLst>
              <p:ext uri="{D42A27DB-BD31-4B8C-83A1-F6EECF244321}">
                <p14:modId xmlns:p14="http://schemas.microsoft.com/office/powerpoint/2010/main" val="103696056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1354902-0DD9-F691-DE13-C766F5B12236}"/>
              </a:ext>
            </a:extLst>
          </p:cNvPr>
          <p:cNvSpPr txBox="1"/>
          <p:nvPr/>
        </p:nvSpPr>
        <p:spPr>
          <a:xfrm>
            <a:off x="5182789" y="2520846"/>
            <a:ext cx="1828800" cy="369332"/>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2822166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title"/>
          </p:nvPr>
        </p:nvSpPr>
        <p:spPr>
          <a:xfrm>
            <a:off x="643467" y="321734"/>
            <a:ext cx="10905066" cy="1135737"/>
          </a:xfrm>
        </p:spPr>
        <p:txBody>
          <a:bodyPr>
            <a:normAutofit/>
          </a:bodyPr>
          <a:lstStyle/>
          <a:p>
            <a:r>
              <a:rPr lang="en-GB" sz="3600"/>
              <a:t>Introduction addressing the problem of staff shortage in proper care UK! </a:t>
            </a:r>
          </a:p>
        </p:txBody>
      </p:sp>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a:extLst>
              <a:ext uri="{FF2B5EF4-FFF2-40B4-BE49-F238E27FC236}">
                <a16:creationId xmlns:a16="http://schemas.microsoft.com/office/drawing/2014/main" id="{97CE660C-4500-29BF-7874-8F7264846816}"/>
              </a:ext>
            </a:extLst>
          </p:cNvPr>
          <p:cNvGraphicFramePr>
            <a:graphicFrameLocks noGrp="1"/>
          </p:cNvGraphicFramePr>
          <p:nvPr>
            <p:ph idx="1"/>
            <p:extLst>
              <p:ext uri="{D42A27DB-BD31-4B8C-83A1-F6EECF244321}">
                <p14:modId xmlns:p14="http://schemas.microsoft.com/office/powerpoint/2010/main" val="3914360785"/>
              </p:ext>
            </p:extLst>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9505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title"/>
          </p:nvPr>
        </p:nvSpPr>
        <p:spPr>
          <a:xfrm>
            <a:off x="572493" y="238539"/>
            <a:ext cx="11018520" cy="1434415"/>
          </a:xfrm>
        </p:spPr>
        <p:txBody>
          <a:bodyPr anchor="b">
            <a:normAutofit/>
          </a:bodyPr>
          <a:lstStyle/>
          <a:p>
            <a:r>
              <a:rPr lang="en-GB" sz="4600"/>
              <a:t>What is a Fishbone Diagram and how do we use it?</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a:extLst>
              <a:ext uri="{FF2B5EF4-FFF2-40B4-BE49-F238E27FC236}">
                <a16:creationId xmlns:a16="http://schemas.microsoft.com/office/drawing/2014/main" id="{020FE3F6-1096-6472-7EBE-77C7F3B10F6F}"/>
              </a:ext>
            </a:extLst>
          </p:cNvPr>
          <p:cNvGraphicFramePr>
            <a:graphicFrameLocks noGrp="1"/>
          </p:cNvGraphicFramePr>
          <p:nvPr>
            <p:ph idx="1"/>
            <p:extLst>
              <p:ext uri="{D42A27DB-BD31-4B8C-83A1-F6EECF244321}">
                <p14:modId xmlns:p14="http://schemas.microsoft.com/office/powerpoint/2010/main" val="757041887"/>
              </p:ext>
            </p:extLst>
          </p:nvPr>
        </p:nvGraphicFramePr>
        <p:xfrm>
          <a:off x="572493" y="2071316"/>
          <a:ext cx="9153848" cy="39592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35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D8F64688-B989-B3A8-A778-DC82788E16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16828"/>
            <a:ext cx="12421220" cy="7074828"/>
          </a:xfrm>
          <a:prstGeom prst="rect">
            <a:avLst/>
          </a:prstGeom>
        </p:spPr>
      </p:pic>
    </p:spTree>
    <p:extLst>
      <p:ext uri="{BB962C8B-B14F-4D97-AF65-F5344CB8AC3E}">
        <p14:creationId xmlns:p14="http://schemas.microsoft.com/office/powerpoint/2010/main" val="247205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A158215-760F-C6BD-F31D-41DF07B3006E}"/>
              </a:ext>
            </a:extLst>
          </p:cNvPr>
          <p:cNvSpPr txBox="1"/>
          <p:nvPr/>
        </p:nvSpPr>
        <p:spPr>
          <a:xfrm>
            <a:off x="5187795" y="2523892"/>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D3D0F805-A63E-B1D6-B3A1-B4EE1B05A91C}"/>
              </a:ext>
            </a:extLst>
          </p:cNvPr>
          <p:cNvSpPr txBox="1"/>
          <p:nvPr/>
        </p:nvSpPr>
        <p:spPr>
          <a:xfrm>
            <a:off x="5187795" y="2523892"/>
            <a:ext cx="1828800" cy="369332"/>
          </a:xfrm>
          <a:prstGeom prst="rect">
            <a:avLst/>
          </a:prstGeom>
          <a:noFill/>
        </p:spPr>
        <p:txBody>
          <a:bodyPr wrap="square" rtlCol="0">
            <a:spAutoFit/>
          </a:bodyPr>
          <a:lstStyle/>
          <a:p>
            <a:pPr algn="l"/>
            <a:endParaRPr lang="en-US" b="1"/>
          </a:p>
        </p:txBody>
      </p:sp>
      <p:sp>
        <p:nvSpPr>
          <p:cNvPr id="2" name="TextBox 1">
            <a:extLst>
              <a:ext uri="{FF2B5EF4-FFF2-40B4-BE49-F238E27FC236}">
                <a16:creationId xmlns:a16="http://schemas.microsoft.com/office/drawing/2014/main" id="{D813CE6E-2BE2-A116-0F25-CC72ADB19A8A}"/>
              </a:ext>
            </a:extLst>
          </p:cNvPr>
          <p:cNvSpPr txBox="1"/>
          <p:nvPr/>
        </p:nvSpPr>
        <p:spPr>
          <a:xfrm>
            <a:off x="5187795" y="2523892"/>
            <a:ext cx="1828800" cy="369332"/>
          </a:xfrm>
          <a:prstGeom prst="rect">
            <a:avLst/>
          </a:prstGeom>
          <a:noFill/>
        </p:spPr>
        <p:txBody>
          <a:bodyPr wrap="square" rtlCol="0">
            <a:spAutoFit/>
          </a:bodyPr>
          <a:lstStyle/>
          <a:p>
            <a:pPr algn="l"/>
            <a:endParaRPr lang="en-US"/>
          </a:p>
        </p:txBody>
      </p:sp>
      <p:sp>
        <p:nvSpPr>
          <p:cNvPr id="3" name="TextBox 2">
            <a:extLst>
              <a:ext uri="{FF2B5EF4-FFF2-40B4-BE49-F238E27FC236}">
                <a16:creationId xmlns:a16="http://schemas.microsoft.com/office/drawing/2014/main" id="{EAB3028E-8EA2-5C1F-CE38-C71625E65969}"/>
              </a:ext>
            </a:extLst>
          </p:cNvPr>
          <p:cNvSpPr txBox="1"/>
          <p:nvPr/>
        </p:nvSpPr>
        <p:spPr>
          <a:xfrm rot="10800000" flipH="1" flipV="1">
            <a:off x="5403533" y="2083921"/>
            <a:ext cx="2486728" cy="923330"/>
          </a:xfrm>
          <a:prstGeom prst="rect">
            <a:avLst/>
          </a:prstGeom>
          <a:solidFill>
            <a:srgbClr val="FF0000"/>
          </a:solidFill>
          <a:ln>
            <a:solidFill>
              <a:srgbClr val="FF0000"/>
            </a:solidFill>
          </a:ln>
        </p:spPr>
        <p:txBody>
          <a:bodyPr wrap="square" rtlCol="0">
            <a:spAutoFit/>
          </a:bodyPr>
          <a:lstStyle/>
          <a:p>
            <a:pPr algn="l"/>
            <a:r>
              <a:rPr lang="en-GB"/>
              <a:t>Social cultural factors </a:t>
            </a:r>
          </a:p>
          <a:p>
            <a:pPr marL="285750" indent="-285750" algn="l">
              <a:buFont typeface="Arial" panose="020B0604020202020204" pitchFamily="34" charset="0"/>
              <a:buChar char="•"/>
            </a:pPr>
            <a:r>
              <a:rPr lang="en-GB"/>
              <a:t>Increasing attention in healthcare </a:t>
            </a:r>
            <a:endParaRPr lang="en-US"/>
          </a:p>
        </p:txBody>
      </p:sp>
      <p:sp>
        <p:nvSpPr>
          <p:cNvPr id="7" name="TextBox 6">
            <a:extLst>
              <a:ext uri="{FF2B5EF4-FFF2-40B4-BE49-F238E27FC236}">
                <a16:creationId xmlns:a16="http://schemas.microsoft.com/office/drawing/2014/main" id="{E39A3722-0B2D-DE36-F00B-E02F823E102E}"/>
              </a:ext>
            </a:extLst>
          </p:cNvPr>
          <p:cNvSpPr txBox="1"/>
          <p:nvPr/>
        </p:nvSpPr>
        <p:spPr>
          <a:xfrm>
            <a:off x="8204196" y="2083921"/>
            <a:ext cx="2486728" cy="923330"/>
          </a:xfrm>
          <a:prstGeom prst="rect">
            <a:avLst/>
          </a:prstGeom>
          <a:solidFill>
            <a:srgbClr val="36FF91"/>
          </a:solidFill>
        </p:spPr>
        <p:txBody>
          <a:bodyPr wrap="square" rtlCol="0">
            <a:spAutoFit/>
          </a:bodyPr>
          <a:lstStyle/>
          <a:p>
            <a:pPr algn="l"/>
            <a:r>
              <a:rPr lang="en-GB"/>
              <a:t>Enviromental </a:t>
            </a:r>
          </a:p>
          <a:p>
            <a:pPr marL="285750" indent="-285750" algn="l">
              <a:buFont typeface="Arial" panose="020B0604020202020204" pitchFamily="34" charset="0"/>
              <a:buChar char="•"/>
            </a:pPr>
            <a:r>
              <a:rPr lang="en-GB"/>
              <a:t>Weather </a:t>
            </a:r>
          </a:p>
          <a:p>
            <a:pPr marL="285750" indent="-285750" algn="l">
              <a:buFont typeface="Arial" panose="020B0604020202020204" pitchFamily="34" charset="0"/>
              <a:buChar char="•"/>
            </a:pPr>
            <a:endParaRPr lang="en-US"/>
          </a:p>
        </p:txBody>
      </p:sp>
      <p:sp>
        <p:nvSpPr>
          <p:cNvPr id="8" name="TextBox 7">
            <a:extLst>
              <a:ext uri="{FF2B5EF4-FFF2-40B4-BE49-F238E27FC236}">
                <a16:creationId xmlns:a16="http://schemas.microsoft.com/office/drawing/2014/main" id="{153B9700-D055-AB9F-619B-FAFC463FFE78}"/>
              </a:ext>
            </a:extLst>
          </p:cNvPr>
          <p:cNvSpPr txBox="1"/>
          <p:nvPr/>
        </p:nvSpPr>
        <p:spPr>
          <a:xfrm>
            <a:off x="2980779" y="984700"/>
            <a:ext cx="5467814" cy="861774"/>
          </a:xfrm>
          <a:prstGeom prst="rect">
            <a:avLst/>
          </a:prstGeom>
          <a:noFill/>
        </p:spPr>
        <p:txBody>
          <a:bodyPr wrap="square" rtlCol="0">
            <a:spAutoFit/>
          </a:bodyPr>
          <a:lstStyle/>
          <a:p>
            <a:pPr algn="l"/>
            <a:r>
              <a:rPr lang="en-GB" sz="5000" b="1"/>
              <a:t>PESTLE  ANALYSIS</a:t>
            </a:r>
            <a:endParaRPr lang="en-US" sz="5000" b="1" dirty="0"/>
          </a:p>
        </p:txBody>
      </p:sp>
      <p:sp>
        <p:nvSpPr>
          <p:cNvPr id="9" name="TextBox 8">
            <a:extLst>
              <a:ext uri="{FF2B5EF4-FFF2-40B4-BE49-F238E27FC236}">
                <a16:creationId xmlns:a16="http://schemas.microsoft.com/office/drawing/2014/main" id="{033E555E-C5E6-112E-3B20-695115C1A7C7}"/>
              </a:ext>
            </a:extLst>
          </p:cNvPr>
          <p:cNvSpPr txBox="1"/>
          <p:nvPr/>
        </p:nvSpPr>
        <p:spPr>
          <a:xfrm>
            <a:off x="526586" y="2130087"/>
            <a:ext cx="2230244" cy="3970318"/>
          </a:xfrm>
          <a:prstGeom prst="rect">
            <a:avLst/>
          </a:prstGeom>
          <a:solidFill>
            <a:srgbClr val="0070C0"/>
          </a:solidFill>
        </p:spPr>
        <p:txBody>
          <a:bodyPr wrap="square" rtlCol="0">
            <a:spAutoFit/>
          </a:bodyPr>
          <a:lstStyle/>
          <a:p>
            <a:pPr algn="l"/>
            <a:r>
              <a:rPr lang="en-GB"/>
              <a:t>Political factors </a:t>
            </a:r>
          </a:p>
          <a:p>
            <a:pPr marL="285750" indent="-285750" algn="l">
              <a:buFont typeface="Arial" panose="020B0604020202020204" pitchFamily="34" charset="0"/>
              <a:buChar char="•"/>
            </a:pPr>
            <a:r>
              <a:rPr lang="en-GB"/>
              <a:t>Uks exsit from the European Union is the biggest issue they the country has faced for years </a:t>
            </a:r>
          </a:p>
          <a:p>
            <a:pPr marL="285750" indent="-285750" algn="l">
              <a:buFont typeface="Arial" panose="020B0604020202020204" pitchFamily="34" charset="0"/>
              <a:buChar char="•"/>
            </a:pPr>
            <a:r>
              <a:rPr lang="en-GB"/>
              <a:t>It is expected to have a wide spread and effects society like the NHS </a:t>
            </a:r>
          </a:p>
          <a:p>
            <a:pPr marL="285750" indent="-285750" algn="l">
              <a:buFont typeface="Arial" panose="020B0604020202020204" pitchFamily="34" charset="0"/>
              <a:buChar char="•"/>
            </a:pPr>
            <a:r>
              <a:rPr lang="en-GB"/>
              <a:t>How will medical equipment be brought to the uk </a:t>
            </a:r>
            <a:endParaRPr lang="en-US"/>
          </a:p>
        </p:txBody>
      </p:sp>
      <p:sp>
        <p:nvSpPr>
          <p:cNvPr id="10" name="TextBox 9">
            <a:extLst>
              <a:ext uri="{FF2B5EF4-FFF2-40B4-BE49-F238E27FC236}">
                <a16:creationId xmlns:a16="http://schemas.microsoft.com/office/drawing/2014/main" id="{C1BD1238-7B8E-56FF-5BA7-343480C50377}"/>
              </a:ext>
            </a:extLst>
          </p:cNvPr>
          <p:cNvSpPr txBox="1"/>
          <p:nvPr/>
        </p:nvSpPr>
        <p:spPr>
          <a:xfrm>
            <a:off x="2980779" y="2083921"/>
            <a:ext cx="2230243" cy="2031325"/>
          </a:xfrm>
          <a:prstGeom prst="rect">
            <a:avLst/>
          </a:prstGeom>
          <a:solidFill>
            <a:srgbClr val="FFFF00"/>
          </a:solidFill>
        </p:spPr>
        <p:txBody>
          <a:bodyPr wrap="square" rtlCol="0">
            <a:spAutoFit/>
          </a:bodyPr>
          <a:lstStyle/>
          <a:p>
            <a:pPr algn="l"/>
            <a:r>
              <a:rPr lang="en-GB"/>
              <a:t>Economic factors </a:t>
            </a:r>
          </a:p>
          <a:p>
            <a:pPr marL="285750" indent="-285750" algn="l">
              <a:buFont typeface="Arial" panose="020B0604020202020204" pitchFamily="34" charset="0"/>
              <a:buChar char="•"/>
            </a:pPr>
            <a:r>
              <a:rPr lang="en-GB"/>
              <a:t>Lack of qualified staff has been the main factors that had staff shortage in addiction medical salaries </a:t>
            </a:r>
            <a:endParaRPr lang="en-US"/>
          </a:p>
        </p:txBody>
      </p:sp>
    </p:spTree>
    <p:extLst>
      <p:ext uri="{BB962C8B-B14F-4D97-AF65-F5344CB8AC3E}">
        <p14:creationId xmlns:p14="http://schemas.microsoft.com/office/powerpoint/2010/main" val="1918737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FE69A-6DA2-C22B-9533-F73E94735388}"/>
              </a:ext>
            </a:extLst>
          </p:cNvPr>
          <p:cNvSpPr>
            <a:spLocks noGrp="1"/>
          </p:cNvSpPr>
          <p:nvPr>
            <p:ph type="title"/>
          </p:nvPr>
        </p:nvSpPr>
        <p:spPr>
          <a:xfrm>
            <a:off x="686834" y="1153572"/>
            <a:ext cx="3200400" cy="4461163"/>
          </a:xfrm>
        </p:spPr>
        <p:txBody>
          <a:bodyPr>
            <a:normAutofit/>
          </a:bodyPr>
          <a:lstStyle/>
          <a:p>
            <a:r>
              <a:rPr lang="en-GB">
                <a:solidFill>
                  <a:srgbClr val="FFFFFF"/>
                </a:solidFill>
              </a:rPr>
              <a:t>How can we improve staff shortage ?</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DB935E4-34BA-B4D6-1A1F-908CE340BA0A}"/>
              </a:ext>
            </a:extLst>
          </p:cNvPr>
          <p:cNvSpPr>
            <a:spLocks noGrp="1"/>
          </p:cNvSpPr>
          <p:nvPr>
            <p:ph idx="1"/>
          </p:nvPr>
        </p:nvSpPr>
        <p:spPr>
          <a:xfrm>
            <a:off x="4447308" y="591344"/>
            <a:ext cx="6906491" cy="5585619"/>
          </a:xfrm>
        </p:spPr>
        <p:txBody>
          <a:bodyPr anchor="ctr">
            <a:normAutofit/>
          </a:bodyPr>
          <a:lstStyle/>
          <a:p>
            <a:pPr marL="0" indent="0">
              <a:buNone/>
            </a:pPr>
            <a:r>
              <a:rPr lang="en-GB" dirty="0"/>
              <a:t>We can help NHS staff priorities their own health care and wellbeing </a:t>
            </a:r>
          </a:p>
          <a:p>
            <a:pPr marL="514350" indent="-514350">
              <a:buFont typeface="+mj-lt"/>
              <a:buAutoNum type="arabicPeriod"/>
            </a:pPr>
            <a:r>
              <a:rPr lang="en-GB" dirty="0"/>
              <a:t>NHS can take steps to offer more flexible shifts </a:t>
            </a:r>
          </a:p>
          <a:p>
            <a:pPr marL="514350" indent="-514350">
              <a:buFont typeface="+mj-lt"/>
              <a:buAutoNum type="arabicPeriod"/>
            </a:pPr>
            <a:r>
              <a:rPr lang="en-GB" dirty="0"/>
              <a:t>Offering attendance bonus </a:t>
            </a:r>
          </a:p>
          <a:p>
            <a:pPr marL="514350" indent="-514350">
              <a:buFont typeface="+mj-lt"/>
              <a:buAutoNum type="arabicPeriod"/>
            </a:pPr>
            <a:r>
              <a:rPr lang="en-GB" dirty="0"/>
              <a:t>Pay rises </a:t>
            </a:r>
          </a:p>
          <a:p>
            <a:pPr marL="514350" indent="-514350">
              <a:buFont typeface="+mj-lt"/>
              <a:buAutoNum type="arabicPeriod"/>
            </a:pPr>
            <a:r>
              <a:rPr lang="en-GB"/>
              <a:t>Internships </a:t>
            </a:r>
          </a:p>
          <a:p>
            <a:pPr marL="514350" indent="-514350">
              <a:buFont typeface="+mj-lt"/>
              <a:buAutoNum type="arabicPeriod"/>
            </a:pPr>
            <a:r>
              <a:rPr lang="en-GB"/>
              <a:t>Use technology </a:t>
            </a:r>
          </a:p>
        </p:txBody>
      </p:sp>
    </p:spTree>
    <p:extLst>
      <p:ext uri="{BB962C8B-B14F-4D97-AF65-F5344CB8AC3E}">
        <p14:creationId xmlns:p14="http://schemas.microsoft.com/office/powerpoint/2010/main" val="34977622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10D428-1B2F-D66D-75A4-EF9FE93EA96C}"/>
              </a:ext>
            </a:extLst>
          </p:cNvPr>
          <p:cNvSpPr>
            <a:spLocks noGrp="1"/>
          </p:cNvSpPr>
          <p:nvPr>
            <p:ph type="title"/>
          </p:nvPr>
        </p:nvSpPr>
        <p:spPr>
          <a:xfrm>
            <a:off x="643467" y="321734"/>
            <a:ext cx="10905066" cy="1135737"/>
          </a:xfrm>
        </p:spPr>
        <p:txBody>
          <a:bodyPr>
            <a:normAutofit/>
          </a:bodyPr>
          <a:lstStyle/>
          <a:p>
            <a:r>
              <a:rPr lang="en-GB" sz="3600"/>
              <a:t>Facts!</a:t>
            </a:r>
            <a:endParaRPr lang="en-US" sz="3600"/>
          </a:p>
        </p:txBody>
      </p:sp>
      <p:sp>
        <p:nvSpPr>
          <p:cNvPr id="3" name="Content Placeholder 2">
            <a:extLst>
              <a:ext uri="{FF2B5EF4-FFF2-40B4-BE49-F238E27FC236}">
                <a16:creationId xmlns:a16="http://schemas.microsoft.com/office/drawing/2014/main" id="{A87406A5-D31F-8199-7D72-D30346C90E43}"/>
              </a:ext>
            </a:extLst>
          </p:cNvPr>
          <p:cNvSpPr>
            <a:spLocks noGrp="1"/>
          </p:cNvSpPr>
          <p:nvPr>
            <p:ph idx="1"/>
          </p:nvPr>
        </p:nvSpPr>
        <p:spPr>
          <a:xfrm>
            <a:off x="643467" y="1782981"/>
            <a:ext cx="10905066" cy="4393982"/>
          </a:xfrm>
        </p:spPr>
        <p:txBody>
          <a:bodyPr>
            <a:normAutofit/>
          </a:bodyPr>
          <a:lstStyle/>
          <a:p>
            <a:r>
              <a:rPr lang="en-GB" sz="2000" b="0" i="0" u="none" strike="noStrike">
                <a:effectLst/>
              </a:rPr>
              <a:t>The NHS is facing a serious shortage of nurses and midwives. </a:t>
            </a:r>
          </a:p>
          <a:p>
            <a:r>
              <a:rPr lang="en-GB" sz="2000" b="0" i="0" u="none" strike="noStrike">
                <a:effectLst/>
              </a:rPr>
              <a:t>The main factors that contribute to this issue are the changing nature of jobs, the salary, and the expectations of the staff. </a:t>
            </a:r>
          </a:p>
          <a:p>
            <a:r>
              <a:rPr lang="en-GB" sz="2000" b="0" i="0" u="none" strike="noStrike">
                <a:effectLst/>
              </a:rPr>
              <a:t>In London, for instance, some of the teaching trusts have turnover rates of up to 38%.</a:t>
            </a:r>
          </a:p>
          <a:p>
            <a:r>
              <a:rPr lang="en-GB" sz="2000" b="0" i="0" u="none" strike="noStrike">
                <a:effectLst/>
              </a:rPr>
              <a:t> This is a major issue that has been identified by the government, but it is still not being solved. </a:t>
            </a:r>
          </a:p>
          <a:p>
            <a:r>
              <a:rPr lang="en-GB" sz="2000" b="0" i="0" u="none" strike="noStrike">
                <a:effectLst/>
              </a:rPr>
              <a:t>The government is still not able to address the problem despite its efforts to improve the recruitment and retention of nurses.</a:t>
            </a:r>
            <a:endParaRPr lang="en-US" sz="20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05690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B8ACDD0-325E-1B33-64CF-C56F2A5F48C3}"/>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Conclusion</a:t>
            </a:r>
            <a:endParaRPr lang="en-US" sz="4000">
              <a:solidFill>
                <a:srgbClr val="FFFFFF"/>
              </a:solidFill>
            </a:endParaRPr>
          </a:p>
        </p:txBody>
      </p:sp>
      <p:sp>
        <p:nvSpPr>
          <p:cNvPr id="3" name="Content Placeholder 2">
            <a:extLst>
              <a:ext uri="{FF2B5EF4-FFF2-40B4-BE49-F238E27FC236}">
                <a16:creationId xmlns:a16="http://schemas.microsoft.com/office/drawing/2014/main" id="{B9F1EEDC-A21B-DA89-A253-F8DAEE279660}"/>
              </a:ext>
            </a:extLst>
          </p:cNvPr>
          <p:cNvSpPr>
            <a:spLocks noGrp="1"/>
          </p:cNvSpPr>
          <p:nvPr>
            <p:ph idx="1"/>
          </p:nvPr>
        </p:nvSpPr>
        <p:spPr>
          <a:xfrm>
            <a:off x="1367624" y="2490436"/>
            <a:ext cx="9708995" cy="3567173"/>
          </a:xfrm>
        </p:spPr>
        <p:txBody>
          <a:bodyPr anchor="ctr">
            <a:normAutofit/>
          </a:bodyPr>
          <a:lstStyle/>
          <a:p>
            <a:pPr marL="0" indent="0">
              <a:buNone/>
            </a:pPr>
            <a:r>
              <a:rPr lang="en-GB" sz="2400"/>
              <a:t>In conclusion </a:t>
            </a:r>
            <a:r>
              <a:rPr lang="en-GB" sz="2400" b="0" i="0" u="none" strike="noStrike">
                <a:effectLst/>
              </a:rPr>
              <a:t>of this powerpoint is to establish the role of national nurses in improving the quality of healthcare services in the </a:t>
            </a:r>
            <a:r>
              <a:rPr lang="en-GB" sz="2400"/>
              <a:t>Uk</a:t>
            </a:r>
            <a:r>
              <a:rPr lang="en-GB" sz="2400" b="0" i="0" u="none" strike="noStrike">
                <a:effectLst/>
              </a:rPr>
              <a:t>. It is also aimed at overcoming the nursing shortage in the country. According to me, nurses are the most important part of the health care system as they are responsible for the most effective and efficient care.</a:t>
            </a:r>
          </a:p>
          <a:p>
            <a:pPr marL="0" indent="0">
              <a:buNone/>
            </a:pPr>
            <a:r>
              <a:rPr lang="en-GB" sz="2400"/>
              <a:t>                                      “  They should be listened to! “</a:t>
            </a:r>
            <a:endParaRPr lang="en-US" sz="2400"/>
          </a:p>
        </p:txBody>
      </p:sp>
    </p:spTree>
    <p:extLst>
      <p:ext uri="{BB962C8B-B14F-4D97-AF65-F5344CB8AC3E}">
        <p14:creationId xmlns:p14="http://schemas.microsoft.com/office/powerpoint/2010/main" val="28187029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Staff shortage in proper care UK</vt:lpstr>
      <vt:lpstr>Problem solving and Decision making Presentation ( How to improve st</vt:lpstr>
      <vt:lpstr>Introduction addressing the problem of staff shortage in proper care UK! </vt:lpstr>
      <vt:lpstr>What is a Fishbone Diagram and how do we use it?</vt:lpstr>
      <vt:lpstr>PowerPoint Presentation</vt:lpstr>
      <vt:lpstr>PowerPoint Presentation</vt:lpstr>
      <vt:lpstr>How can we improve staff shortage ?</vt:lpstr>
      <vt:lpstr>Facts!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Staff shortage in proper care UK</dc:title>
  <dc:creator>alexandra chilianu</dc:creator>
  <cp:lastModifiedBy>alexandra chilianu</cp:lastModifiedBy>
  <cp:revision>6</cp:revision>
  <dcterms:created xsi:type="dcterms:W3CDTF">2022-07-16T21:49:55Z</dcterms:created>
  <dcterms:modified xsi:type="dcterms:W3CDTF">2022-07-20T22:48:03Z</dcterms:modified>
</cp:coreProperties>
</file>