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59" r:id="rId4"/>
    <p:sldId id="260" r:id="rId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42C53BD-3AC6-4B30-8A9B-F55E682EC579}" v="67" dt="2023-10-03T14:35:09.737"/>
    <p1510:client id="{743AFC37-EB09-7467-4656-31920D1289DD}" v="21" dt="2023-10-08T09:29:24.74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11" Type="http://schemas.microsoft.com/office/2015/10/relationships/revisionInfo" Target="revisionInfo.xml"/><Relationship Id="rId5" Type="http://schemas.openxmlformats.org/officeDocument/2006/relationships/slide" Target="slides/slide4.xml"/><Relationship Id="rId10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illy Golledge (2304737)" userId="S::2304737@student.uwtsd.ac.uk::52114253-2a06-47b3-bb4d-3c468c8e49ca" providerId="AD" clId="Web-{743AFC37-EB09-7467-4656-31920D1289DD}"/>
    <pc:docChg chg="modSld">
      <pc:chgData name="Milly Golledge (2304737)" userId="S::2304737@student.uwtsd.ac.uk::52114253-2a06-47b3-bb4d-3c468c8e49ca" providerId="AD" clId="Web-{743AFC37-EB09-7467-4656-31920D1289DD}" dt="2023-10-08T09:29:24.747" v="20"/>
      <pc:docMkLst>
        <pc:docMk/>
      </pc:docMkLst>
      <pc:sldChg chg="modTransition addAnim">
        <pc:chgData name="Milly Golledge (2304737)" userId="S::2304737@student.uwtsd.ac.uk::52114253-2a06-47b3-bb4d-3c468c8e49ca" providerId="AD" clId="Web-{743AFC37-EB09-7467-4656-31920D1289DD}" dt="2023-10-08T09:27:24.869" v="10"/>
        <pc:sldMkLst>
          <pc:docMk/>
          <pc:sldMk cId="3485322762" sldId="257"/>
        </pc:sldMkLst>
      </pc:sldChg>
      <pc:sldChg chg="addSp modSp modTransition addAnim">
        <pc:chgData name="Milly Golledge (2304737)" userId="S::2304737@student.uwtsd.ac.uk::52114253-2a06-47b3-bb4d-3c468c8e49ca" providerId="AD" clId="Web-{743AFC37-EB09-7467-4656-31920D1289DD}" dt="2023-10-08T09:27:22.510" v="9"/>
        <pc:sldMkLst>
          <pc:docMk/>
          <pc:sldMk cId="581175852" sldId="258"/>
        </pc:sldMkLst>
        <pc:picChg chg="add mod">
          <ac:chgData name="Milly Golledge (2304737)" userId="S::2304737@student.uwtsd.ac.uk::52114253-2a06-47b3-bb4d-3c468c8e49ca" providerId="AD" clId="Web-{743AFC37-EB09-7467-4656-31920D1289DD}" dt="2023-10-08T09:26:30.165" v="6" actId="1076"/>
          <ac:picMkLst>
            <pc:docMk/>
            <pc:sldMk cId="581175852" sldId="258"/>
            <ac:picMk id="4" creationId="{4C556101-D534-7A95-DF2E-CD48C10F5832}"/>
          </ac:picMkLst>
        </pc:picChg>
      </pc:sldChg>
      <pc:sldChg chg="addSp modSp addAnim">
        <pc:chgData name="Milly Golledge (2304737)" userId="S::2304737@student.uwtsd.ac.uk::52114253-2a06-47b3-bb4d-3c468c8e49ca" providerId="AD" clId="Web-{743AFC37-EB09-7467-4656-31920D1289DD}" dt="2023-10-08T09:28:19.089" v="15"/>
        <pc:sldMkLst>
          <pc:docMk/>
          <pc:sldMk cId="830621028" sldId="259"/>
        </pc:sldMkLst>
        <pc:picChg chg="add mod">
          <ac:chgData name="Milly Golledge (2304737)" userId="S::2304737@student.uwtsd.ac.uk::52114253-2a06-47b3-bb4d-3c468c8e49ca" providerId="AD" clId="Web-{743AFC37-EB09-7467-4656-31920D1289DD}" dt="2023-10-08T09:28:10.683" v="14" actId="1076"/>
          <ac:picMkLst>
            <pc:docMk/>
            <pc:sldMk cId="830621028" sldId="259"/>
            <ac:picMk id="4" creationId="{E81BD1EC-9E46-8236-A904-7E7DEC25A0D2}"/>
          </ac:picMkLst>
        </pc:picChg>
      </pc:sldChg>
      <pc:sldChg chg="addSp modSp addAnim">
        <pc:chgData name="Milly Golledge (2304737)" userId="S::2304737@student.uwtsd.ac.uk::52114253-2a06-47b3-bb4d-3c468c8e49ca" providerId="AD" clId="Web-{743AFC37-EB09-7467-4656-31920D1289DD}" dt="2023-10-08T09:29:24.747" v="20"/>
        <pc:sldMkLst>
          <pc:docMk/>
          <pc:sldMk cId="535577804" sldId="260"/>
        </pc:sldMkLst>
        <pc:picChg chg="add mod">
          <ac:chgData name="Milly Golledge (2304737)" userId="S::2304737@student.uwtsd.ac.uk::52114253-2a06-47b3-bb4d-3c468c8e49ca" providerId="AD" clId="Web-{743AFC37-EB09-7467-4656-31920D1289DD}" dt="2023-10-08T09:29:20.263" v="19" actId="1076"/>
          <ac:picMkLst>
            <pc:docMk/>
            <pc:sldMk cId="535577804" sldId="260"/>
            <ac:picMk id="4" creationId="{FFF954E7-EB9A-7338-CD49-ADF2A1A59308}"/>
          </ac:picMkLst>
        </pc:picChg>
      </pc:sldChg>
    </pc:docChg>
  </pc:docChgLst>
  <pc:docChgLst>
    <pc:chgData name="Milly Golledge (2304737)" userId="S::2304737@student.uwtsd.ac.uk::52114253-2a06-47b3-bb4d-3c468c8e49ca" providerId="AD" clId="Web-{342C53BD-3AC6-4B30-8A9B-F55E682EC579}"/>
    <pc:docChg chg="addSld delSld modSld">
      <pc:chgData name="Milly Golledge (2304737)" userId="S::2304737@student.uwtsd.ac.uk::52114253-2a06-47b3-bb4d-3c468c8e49ca" providerId="AD" clId="Web-{342C53BD-3AC6-4B30-8A9B-F55E682EC579}" dt="2023-10-03T14:35:09.737" v="60"/>
      <pc:docMkLst>
        <pc:docMk/>
      </pc:docMkLst>
      <pc:sldChg chg="addSp del">
        <pc:chgData name="Milly Golledge (2304737)" userId="S::2304737@student.uwtsd.ac.uk::52114253-2a06-47b3-bb4d-3c468c8e49ca" providerId="AD" clId="Web-{342C53BD-3AC6-4B30-8A9B-F55E682EC579}" dt="2023-10-03T14:17:43.266" v="2"/>
        <pc:sldMkLst>
          <pc:docMk/>
          <pc:sldMk cId="109857222" sldId="256"/>
        </pc:sldMkLst>
        <pc:inkChg chg="add">
          <ac:chgData name="Milly Golledge (2304737)" userId="S::2304737@student.uwtsd.ac.uk::52114253-2a06-47b3-bb4d-3c468c8e49ca" providerId="AD" clId="Web-{342C53BD-3AC6-4B30-8A9B-F55E682EC579}" dt="2023-10-03T14:17:24.656" v="0"/>
          <ac:inkMkLst>
            <pc:docMk/>
            <pc:sldMk cId="109857222" sldId="256"/>
            <ac:inkMk id="4" creationId="{CAE2AAF8-6E77-DEE1-05F4-528FB0242C05}"/>
          </ac:inkMkLst>
        </pc:inkChg>
      </pc:sldChg>
      <pc:sldChg chg="addSp modSp new mod modTransition setBg">
        <pc:chgData name="Milly Golledge (2304737)" userId="S::2304737@student.uwtsd.ac.uk::52114253-2a06-47b3-bb4d-3c468c8e49ca" providerId="AD" clId="Web-{342C53BD-3AC6-4B30-8A9B-F55E682EC579}" dt="2023-10-03T14:35:09.737" v="60"/>
        <pc:sldMkLst>
          <pc:docMk/>
          <pc:sldMk cId="3485322762" sldId="257"/>
        </pc:sldMkLst>
        <pc:spChg chg="mod">
          <ac:chgData name="Milly Golledge (2304737)" userId="S::2304737@student.uwtsd.ac.uk::52114253-2a06-47b3-bb4d-3c468c8e49ca" providerId="AD" clId="Web-{342C53BD-3AC6-4B30-8A9B-F55E682EC579}" dt="2023-10-03T14:18:12.048" v="4" actId="20577"/>
          <ac:spMkLst>
            <pc:docMk/>
            <pc:sldMk cId="3485322762" sldId="257"/>
            <ac:spMk id="2" creationId="{039027DE-8898-E131-EF57-BEADE27A9EDF}"/>
          </ac:spMkLst>
        </pc:spChg>
        <pc:spChg chg="mod">
          <ac:chgData name="Milly Golledge (2304737)" userId="S::2304737@student.uwtsd.ac.uk::52114253-2a06-47b3-bb4d-3c468c8e49ca" providerId="AD" clId="Web-{342C53BD-3AC6-4B30-8A9B-F55E682EC579}" dt="2023-10-03T14:22:20.931" v="24" actId="20577"/>
          <ac:spMkLst>
            <pc:docMk/>
            <pc:sldMk cId="3485322762" sldId="257"/>
            <ac:spMk id="3" creationId="{8FF09194-3097-9BC2-6CB8-C338A4A38F9E}"/>
          </ac:spMkLst>
        </pc:spChg>
        <pc:picChg chg="add mod">
          <ac:chgData name="Milly Golledge (2304737)" userId="S::2304737@student.uwtsd.ac.uk::52114253-2a06-47b3-bb4d-3c468c8e49ca" providerId="AD" clId="Web-{342C53BD-3AC6-4B30-8A9B-F55E682EC579}" dt="2023-10-03T14:34:25.251" v="51" actId="1076"/>
          <ac:picMkLst>
            <pc:docMk/>
            <pc:sldMk cId="3485322762" sldId="257"/>
            <ac:picMk id="4" creationId="{B349A448-AC12-75AB-8583-7DBE10E10021}"/>
          </ac:picMkLst>
        </pc:picChg>
      </pc:sldChg>
      <pc:sldChg chg="modSp new mod setBg">
        <pc:chgData name="Milly Golledge (2304737)" userId="S::2304737@student.uwtsd.ac.uk::52114253-2a06-47b3-bb4d-3c468c8e49ca" providerId="AD" clId="Web-{342C53BD-3AC6-4B30-8A9B-F55E682EC579}" dt="2023-10-03T14:27:09.018" v="34" actId="20577"/>
        <pc:sldMkLst>
          <pc:docMk/>
          <pc:sldMk cId="581175852" sldId="258"/>
        </pc:sldMkLst>
        <pc:spChg chg="mod">
          <ac:chgData name="Milly Golledge (2304737)" userId="S::2304737@student.uwtsd.ac.uk::52114253-2a06-47b3-bb4d-3c468c8e49ca" providerId="AD" clId="Web-{342C53BD-3AC6-4B30-8A9B-F55E682EC579}" dt="2023-10-03T14:18:21.579" v="6" actId="20577"/>
          <ac:spMkLst>
            <pc:docMk/>
            <pc:sldMk cId="581175852" sldId="258"/>
            <ac:spMk id="2" creationId="{D8464BA4-C498-F93E-BA4B-0A7EF1425CDF}"/>
          </ac:spMkLst>
        </pc:spChg>
        <pc:spChg chg="mod">
          <ac:chgData name="Milly Golledge (2304737)" userId="S::2304737@student.uwtsd.ac.uk::52114253-2a06-47b3-bb4d-3c468c8e49ca" providerId="AD" clId="Web-{342C53BD-3AC6-4B30-8A9B-F55E682EC579}" dt="2023-10-03T14:27:09.018" v="34" actId="20577"/>
          <ac:spMkLst>
            <pc:docMk/>
            <pc:sldMk cId="581175852" sldId="258"/>
            <ac:spMk id="3" creationId="{9EBA2601-FDFA-3E78-AF8B-506086F42CB9}"/>
          </ac:spMkLst>
        </pc:spChg>
      </pc:sldChg>
      <pc:sldChg chg="modSp new mod setBg">
        <pc:chgData name="Milly Golledge (2304737)" userId="S::2304737@student.uwtsd.ac.uk::52114253-2a06-47b3-bb4d-3c468c8e49ca" providerId="AD" clId="Web-{342C53BD-3AC6-4B30-8A9B-F55E682EC579}" dt="2023-10-03T14:28:54.662" v="38" actId="20577"/>
        <pc:sldMkLst>
          <pc:docMk/>
          <pc:sldMk cId="830621028" sldId="259"/>
        </pc:sldMkLst>
        <pc:spChg chg="mod">
          <ac:chgData name="Milly Golledge (2304737)" userId="S::2304737@student.uwtsd.ac.uk::52114253-2a06-47b3-bb4d-3c468c8e49ca" providerId="AD" clId="Web-{342C53BD-3AC6-4B30-8A9B-F55E682EC579}" dt="2023-10-03T14:18:36.877" v="8" actId="20577"/>
          <ac:spMkLst>
            <pc:docMk/>
            <pc:sldMk cId="830621028" sldId="259"/>
            <ac:spMk id="2" creationId="{A6F11F86-C216-F543-1133-02541A7D85E9}"/>
          </ac:spMkLst>
        </pc:spChg>
        <pc:spChg chg="mod">
          <ac:chgData name="Milly Golledge (2304737)" userId="S::2304737@student.uwtsd.ac.uk::52114253-2a06-47b3-bb4d-3c468c8e49ca" providerId="AD" clId="Web-{342C53BD-3AC6-4B30-8A9B-F55E682EC579}" dt="2023-10-03T14:28:54.662" v="38" actId="20577"/>
          <ac:spMkLst>
            <pc:docMk/>
            <pc:sldMk cId="830621028" sldId="259"/>
            <ac:spMk id="3" creationId="{1C68CFDD-18B0-B612-F1CC-1C2E4E43A3C7}"/>
          </ac:spMkLst>
        </pc:spChg>
      </pc:sldChg>
      <pc:sldChg chg="modSp new mod setBg">
        <pc:chgData name="Milly Golledge (2304737)" userId="S::2304737@student.uwtsd.ac.uk::52114253-2a06-47b3-bb4d-3c468c8e49ca" providerId="AD" clId="Web-{342C53BD-3AC6-4B30-8A9B-F55E682EC579}" dt="2023-10-03T14:32:35.341" v="49" actId="20577"/>
        <pc:sldMkLst>
          <pc:docMk/>
          <pc:sldMk cId="535577804" sldId="260"/>
        </pc:sldMkLst>
        <pc:spChg chg="mod">
          <ac:chgData name="Milly Golledge (2304737)" userId="S::2304737@student.uwtsd.ac.uk::52114253-2a06-47b3-bb4d-3c468c8e49ca" providerId="AD" clId="Web-{342C53BD-3AC6-4B30-8A9B-F55E682EC579}" dt="2023-10-03T14:18:56.002" v="10" actId="20577"/>
          <ac:spMkLst>
            <pc:docMk/>
            <pc:sldMk cId="535577804" sldId="260"/>
            <ac:spMk id="2" creationId="{9D7A8626-03AD-601C-6337-735C6A79AE28}"/>
          </ac:spMkLst>
        </pc:spChg>
        <pc:spChg chg="mod">
          <ac:chgData name="Milly Golledge (2304737)" userId="S::2304737@student.uwtsd.ac.uk::52114253-2a06-47b3-bb4d-3c468c8e49ca" providerId="AD" clId="Web-{342C53BD-3AC6-4B30-8A9B-F55E682EC579}" dt="2023-10-03T14:32:35.341" v="49" actId="20577"/>
          <ac:spMkLst>
            <pc:docMk/>
            <pc:sldMk cId="535577804" sldId="260"/>
            <ac:spMk id="3" creationId="{95E38086-BA9B-535A-C3D2-8EDA1F0EA85D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10/8/2023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10/8/2023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10/8/2023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10/8/2023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10/8/2023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10/8/2023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10/8/2023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10/8/2023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10/8/2023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10/8/2023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10/8/2023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10/8/2023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9027DE-8898-E131-EF57-BEADE27A9E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ea typeface="Calibri Light"/>
                <a:cs typeface="Calibri Light"/>
              </a:rPr>
              <a:t>Why have you chosen to come to university?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F09194-3097-9BC2-6CB8-C338A4A38F9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dirty="0">
                <a:ea typeface="Calibri" panose="020F0502020204030204"/>
                <a:cs typeface="Calibri" panose="020F0502020204030204"/>
              </a:rPr>
              <a:t>Meet new people</a:t>
            </a:r>
          </a:p>
          <a:p>
            <a:pPr marL="0" indent="0">
              <a:buNone/>
            </a:pPr>
            <a:r>
              <a:rPr lang="en-US" dirty="0">
                <a:ea typeface="Calibri" panose="020F0502020204030204"/>
                <a:cs typeface="Calibri" panose="020F0502020204030204"/>
              </a:rPr>
              <a:t>New volunteering experiences</a:t>
            </a:r>
          </a:p>
          <a:p>
            <a:pPr marL="0" indent="0">
              <a:buNone/>
            </a:pPr>
            <a:r>
              <a:rPr lang="en-US" dirty="0">
                <a:ea typeface="Calibri" panose="020F0502020204030204"/>
                <a:cs typeface="Calibri" panose="020F0502020204030204"/>
              </a:rPr>
              <a:t>New learning environments</a:t>
            </a:r>
          </a:p>
          <a:p>
            <a:pPr marL="0" indent="0">
              <a:buNone/>
            </a:pPr>
            <a:endParaRPr lang="en-US" dirty="0">
              <a:ea typeface="Calibri" panose="020F0502020204030204"/>
              <a:cs typeface="Calibri" panose="020F0502020204030204"/>
            </a:endParaRPr>
          </a:p>
        </p:txBody>
      </p:sp>
      <p:pic>
        <p:nvPicPr>
          <p:cNvPr id="4" name="Picture 3" descr="A coat of arms with dragons and a helmet&#10;&#10;Description automatically generated">
            <a:extLst>
              <a:ext uri="{FF2B5EF4-FFF2-40B4-BE49-F238E27FC236}">
                <a16:creationId xmlns:a16="http://schemas.microsoft.com/office/drawing/2014/main" id="{B349A448-AC12-75AB-8583-7DBE10E1002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80787" y="1906524"/>
            <a:ext cx="2743200" cy="30449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853227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464BA4-C498-F93E-BA4B-0A7EF1425C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ea typeface="Calibri Light"/>
                <a:cs typeface="Calibri Light"/>
              </a:rPr>
              <a:t>Why have you chosen this course?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EBA2601-FDFA-3E78-AF8B-506086F42CB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dirty="0">
                <a:ea typeface="Calibri" panose="020F0502020204030204"/>
                <a:cs typeface="Calibri" panose="020F0502020204030204"/>
              </a:rPr>
              <a:t>Direct interest / subjects to reach my career goal</a:t>
            </a:r>
          </a:p>
          <a:p>
            <a:pPr marL="0" indent="0">
              <a:buNone/>
            </a:pPr>
            <a:r>
              <a:rPr lang="en-US" dirty="0">
                <a:ea typeface="Calibri" panose="020F0502020204030204"/>
                <a:cs typeface="Calibri" panose="020F0502020204030204"/>
              </a:rPr>
              <a:t>Opens opportun</a:t>
            </a:r>
            <a:r>
              <a:rPr lang="en-US">
                <a:ea typeface="Calibri" panose="020F0502020204030204"/>
                <a:cs typeface="Calibri" panose="020F0502020204030204"/>
              </a:rPr>
              <a:t>ities for other careers such as psychology</a:t>
            </a:r>
          </a:p>
          <a:p>
            <a:pPr marL="0" indent="0">
              <a:buNone/>
            </a:pPr>
            <a:endParaRPr lang="en-US" dirty="0">
              <a:ea typeface="Calibri" panose="020F0502020204030204"/>
              <a:cs typeface="Calibri" panose="020F0502020204030204"/>
            </a:endParaRPr>
          </a:p>
        </p:txBody>
      </p:sp>
      <p:pic>
        <p:nvPicPr>
          <p:cNvPr id="4" name="Picture 3" descr="Red Triangles">
            <a:extLst>
              <a:ext uri="{FF2B5EF4-FFF2-40B4-BE49-F238E27FC236}">
                <a16:creationId xmlns:a16="http://schemas.microsoft.com/office/drawing/2014/main" id="{4C556101-D534-7A95-DF2E-CD48C10F583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2142" y="3132320"/>
            <a:ext cx="4521199" cy="31169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811758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F11F86-C216-F543-1133-02541A7D85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ea typeface="Calibri Light"/>
                <a:cs typeface="Calibri Light"/>
              </a:rPr>
              <a:t>What are the benefits to this qualification?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68CFDD-18B0-B612-F1CC-1C2E4E43A3C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dirty="0">
                <a:ea typeface="Calibri"/>
                <a:cs typeface="Calibri"/>
              </a:rPr>
              <a:t>To be able to join the police with knowledge and understanding of topics that are used repeatedly within the job role</a:t>
            </a:r>
          </a:p>
        </p:txBody>
      </p:sp>
      <p:pic>
        <p:nvPicPr>
          <p:cNvPr id="4" name="Picture 3" descr="Police car red lights in night time">
            <a:extLst>
              <a:ext uri="{FF2B5EF4-FFF2-40B4-BE49-F238E27FC236}">
                <a16:creationId xmlns:a16="http://schemas.microsoft.com/office/drawing/2014/main" id="{E81BD1EC-9E46-8236-A904-7E7DEC25A0D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72271" y="3011196"/>
            <a:ext cx="4234425" cy="30314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306210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7A8626-03AD-601C-6337-735C6A79AE2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ea typeface="Calibri Light"/>
                <a:cs typeface="Calibri Light"/>
              </a:rPr>
              <a:t>What do you hope to achieve at the end of this course and why?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E38086-BA9B-535A-C3D2-8EDA1F0EA85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dirty="0">
                <a:ea typeface="Calibri"/>
                <a:cs typeface="Calibri"/>
              </a:rPr>
              <a:t>A degree because I want the assistance of a degree to help with my career goal in the police</a:t>
            </a:r>
          </a:p>
          <a:p>
            <a:pPr marL="0" indent="0">
              <a:buNone/>
            </a:pPr>
            <a:r>
              <a:rPr lang="en-US" dirty="0">
                <a:ea typeface="Calibri"/>
                <a:cs typeface="Calibri"/>
              </a:rPr>
              <a:t>To have made long-term friendships because it will have helped to </a:t>
            </a:r>
            <a:r>
              <a:rPr lang="en-US">
                <a:ea typeface="Calibri"/>
                <a:cs typeface="Calibri"/>
              </a:rPr>
              <a:t>enhance my communication and social skills</a:t>
            </a:r>
            <a:endParaRPr lang="en-US" dirty="0">
              <a:ea typeface="Calibri"/>
              <a:cs typeface="Calibri"/>
            </a:endParaRPr>
          </a:p>
          <a:p>
            <a:pPr marL="0" indent="0">
              <a:buNone/>
            </a:pPr>
            <a:endParaRPr lang="en-US" dirty="0">
              <a:ea typeface="Calibri"/>
              <a:cs typeface="Calibri"/>
            </a:endParaRPr>
          </a:p>
          <a:p>
            <a:pPr marL="0" indent="0">
              <a:buNone/>
            </a:pPr>
            <a:endParaRPr lang="en-US" dirty="0">
              <a:ea typeface="Calibri"/>
              <a:cs typeface="Calibri"/>
            </a:endParaRPr>
          </a:p>
        </p:txBody>
      </p:sp>
      <p:pic>
        <p:nvPicPr>
          <p:cNvPr id="4" name="Picture 3" descr="Friends in city">
            <a:extLst>
              <a:ext uri="{FF2B5EF4-FFF2-40B4-BE49-F238E27FC236}">
                <a16:creationId xmlns:a16="http://schemas.microsoft.com/office/drawing/2014/main" id="{FFF954E7-EB9A-7338-CD49-ADF2A1A5930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88658" y="3686396"/>
            <a:ext cx="4414682" cy="29428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355778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4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5" baseType="lpstr">
      <vt:lpstr>office theme</vt:lpstr>
      <vt:lpstr>Why have you chosen to come to university?</vt:lpstr>
      <vt:lpstr>Why have you chosen this course?</vt:lpstr>
      <vt:lpstr>What are the benefits to this qualification?</vt:lpstr>
      <vt:lpstr>What do you hope to achieve at the end of this course and why?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58</cp:revision>
  <dcterms:created xsi:type="dcterms:W3CDTF">2023-10-03T14:17:21Z</dcterms:created>
  <dcterms:modified xsi:type="dcterms:W3CDTF">2023-10-08T09:29:26Z</dcterms:modified>
</cp:coreProperties>
</file>