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5" r:id="rId1"/>
    <p:sldMasterId id="2147483926" r:id="rId2"/>
  </p:sldMasterIdLst>
  <p:notesMasterIdLst>
    <p:notesMasterId r:id="rId11"/>
  </p:notesMasterIdLst>
  <p:sldIdLst>
    <p:sldId id="256" r:id="rId3"/>
    <p:sldId id="262" r:id="rId4"/>
    <p:sldId id="259" r:id="rId5"/>
    <p:sldId id="260" r:id="rId6"/>
    <p:sldId id="261" r:id="rId7"/>
    <p:sldId id="263" r:id="rId8"/>
    <p:sldId id="264" r:id="rId9"/>
    <p:sldId id="266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3" d="100"/>
          <a:sy n="63" d="100"/>
        </p:scale>
        <p:origin x="10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4618A9-6C65-4CD6-A0B3-270C5054CD61}" type="doc">
      <dgm:prSet loTypeId="urn:microsoft.com/office/officeart/2005/8/layout/vList2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5066733-ACA3-4AE1-9032-538B5E3D0BCD}">
      <dgm:prSet phldrT="[Text]"/>
      <dgm:spPr/>
      <dgm:t>
        <a:bodyPr/>
        <a:lstStyle/>
        <a:p>
          <a:r>
            <a:rPr lang="en-GB" dirty="0"/>
            <a:t>Google research</a:t>
          </a:r>
        </a:p>
      </dgm:t>
    </dgm:pt>
    <dgm:pt modelId="{E1E989C1-8DAB-430D-991E-952F7A7F7510}" type="parTrans" cxnId="{03A1C5D8-28CC-4C28-AFC8-0C9C01F37C7E}">
      <dgm:prSet/>
      <dgm:spPr/>
      <dgm:t>
        <a:bodyPr/>
        <a:lstStyle/>
        <a:p>
          <a:endParaRPr lang="en-GB"/>
        </a:p>
      </dgm:t>
    </dgm:pt>
    <dgm:pt modelId="{A77710D4-00DD-45E5-98C5-0A0A920598D6}" type="sibTrans" cxnId="{03A1C5D8-28CC-4C28-AFC8-0C9C01F37C7E}">
      <dgm:prSet/>
      <dgm:spPr/>
      <dgm:t>
        <a:bodyPr/>
        <a:lstStyle/>
        <a:p>
          <a:endParaRPr lang="en-GB"/>
        </a:p>
      </dgm:t>
    </dgm:pt>
    <dgm:pt modelId="{9179BE7E-6A8A-481A-BA43-EAB99D3AAE9B}">
      <dgm:prSet phldrT="[Text]"/>
      <dgm:spPr/>
      <dgm:t>
        <a:bodyPr/>
        <a:lstStyle/>
        <a:p>
          <a:r>
            <a:rPr lang="en-GB" dirty="0"/>
            <a:t>Google scholar</a:t>
          </a:r>
        </a:p>
      </dgm:t>
    </dgm:pt>
    <dgm:pt modelId="{5784B923-8A48-49AF-B7DF-8133AD6763FC}" type="parTrans" cxnId="{F4B0743F-CF5F-45AC-9E3B-8A73E20262AB}">
      <dgm:prSet/>
      <dgm:spPr/>
      <dgm:t>
        <a:bodyPr/>
        <a:lstStyle/>
        <a:p>
          <a:endParaRPr lang="en-GB"/>
        </a:p>
      </dgm:t>
    </dgm:pt>
    <dgm:pt modelId="{35BBA301-CE1D-4967-96F3-F10A62B338FE}" type="sibTrans" cxnId="{F4B0743F-CF5F-45AC-9E3B-8A73E20262AB}">
      <dgm:prSet/>
      <dgm:spPr/>
      <dgm:t>
        <a:bodyPr/>
        <a:lstStyle/>
        <a:p>
          <a:endParaRPr lang="en-GB"/>
        </a:p>
      </dgm:t>
    </dgm:pt>
    <dgm:pt modelId="{A8149595-E1C6-491B-9E55-4A52F46E8CC3}">
      <dgm:prSet phldrT="[Text]"/>
      <dgm:spPr/>
      <dgm:t>
        <a:bodyPr/>
        <a:lstStyle/>
        <a:p>
          <a:r>
            <a:rPr lang="en-GB" dirty="0"/>
            <a:t>Online library research</a:t>
          </a:r>
        </a:p>
      </dgm:t>
    </dgm:pt>
    <dgm:pt modelId="{C015BF06-472F-40E8-AD36-D0ED6C18BA4E}" type="parTrans" cxnId="{0159F0B5-67F7-4CAC-95A4-E8C65A48060E}">
      <dgm:prSet/>
      <dgm:spPr/>
      <dgm:t>
        <a:bodyPr/>
        <a:lstStyle/>
        <a:p>
          <a:endParaRPr lang="en-GB"/>
        </a:p>
      </dgm:t>
    </dgm:pt>
    <dgm:pt modelId="{84599D28-0E5A-4A5F-8191-F7DDE237D74A}" type="sibTrans" cxnId="{0159F0B5-67F7-4CAC-95A4-E8C65A48060E}">
      <dgm:prSet/>
      <dgm:spPr/>
      <dgm:t>
        <a:bodyPr/>
        <a:lstStyle/>
        <a:p>
          <a:endParaRPr lang="en-GB"/>
        </a:p>
      </dgm:t>
    </dgm:pt>
    <dgm:pt modelId="{A6CBCB89-DD7B-4BB0-B7C5-3BDD5C8112F6}">
      <dgm:prSet phldrT="[Text]"/>
      <dgm:spPr/>
      <dgm:t>
        <a:bodyPr/>
        <a:lstStyle/>
        <a:p>
          <a:r>
            <a:rPr lang="en-GB" dirty="0"/>
            <a:t>METHODS OF CONDUCTING THIS RESEARCH</a:t>
          </a:r>
        </a:p>
      </dgm:t>
    </dgm:pt>
    <dgm:pt modelId="{A8674282-386E-48B4-884D-928A14E1A61E}" type="sibTrans" cxnId="{99F53767-8433-4AF8-A305-8E6B7BE60CAD}">
      <dgm:prSet/>
      <dgm:spPr/>
      <dgm:t>
        <a:bodyPr/>
        <a:lstStyle/>
        <a:p>
          <a:endParaRPr lang="en-GB"/>
        </a:p>
      </dgm:t>
    </dgm:pt>
    <dgm:pt modelId="{35CD7D93-F3C6-401F-8F25-471E0A6E845F}" type="parTrans" cxnId="{99F53767-8433-4AF8-A305-8E6B7BE60CAD}">
      <dgm:prSet/>
      <dgm:spPr/>
      <dgm:t>
        <a:bodyPr/>
        <a:lstStyle/>
        <a:p>
          <a:endParaRPr lang="en-GB"/>
        </a:p>
      </dgm:t>
    </dgm:pt>
    <dgm:pt modelId="{EFD716B3-2242-4113-B8B0-1D272DD2DB9A}">
      <dgm:prSet phldrT="[Text]"/>
      <dgm:spPr/>
      <dgm:t>
        <a:bodyPr/>
        <a:lstStyle/>
        <a:p>
          <a:r>
            <a:rPr lang="en-GB" dirty="0"/>
            <a:t>Books</a:t>
          </a:r>
        </a:p>
      </dgm:t>
    </dgm:pt>
    <dgm:pt modelId="{1C601430-CC06-4363-BD2A-148B84190846}" type="parTrans" cxnId="{F2791431-7916-4B24-81C0-507612818DFE}">
      <dgm:prSet/>
      <dgm:spPr/>
      <dgm:t>
        <a:bodyPr/>
        <a:lstStyle/>
        <a:p>
          <a:endParaRPr lang="en-GB"/>
        </a:p>
      </dgm:t>
    </dgm:pt>
    <dgm:pt modelId="{433AA34A-9B84-449E-843F-8E830C1DC2A9}" type="sibTrans" cxnId="{F2791431-7916-4B24-81C0-507612818DFE}">
      <dgm:prSet/>
      <dgm:spPr/>
      <dgm:t>
        <a:bodyPr/>
        <a:lstStyle/>
        <a:p>
          <a:endParaRPr lang="en-GB"/>
        </a:p>
      </dgm:t>
    </dgm:pt>
    <dgm:pt modelId="{CEED24DB-7F8C-4D64-B902-02BD29DE3D4D}" type="pres">
      <dgm:prSet presAssocID="{0A4618A9-6C65-4CD6-A0B3-270C5054CD61}" presName="linear" presStyleCnt="0">
        <dgm:presLayoutVars>
          <dgm:animLvl val="lvl"/>
          <dgm:resizeHandles val="exact"/>
        </dgm:presLayoutVars>
      </dgm:prSet>
      <dgm:spPr/>
    </dgm:pt>
    <dgm:pt modelId="{81FFE8DE-6A2C-447D-AF53-08037674B4E6}" type="pres">
      <dgm:prSet presAssocID="{A6CBCB89-DD7B-4BB0-B7C5-3BDD5C8112F6}" presName="parentText" presStyleLbl="node1" presStyleIdx="0" presStyleCnt="1" custLinFactNeighborY="-34280">
        <dgm:presLayoutVars>
          <dgm:chMax val="0"/>
          <dgm:bulletEnabled val="1"/>
        </dgm:presLayoutVars>
      </dgm:prSet>
      <dgm:spPr/>
    </dgm:pt>
    <dgm:pt modelId="{31E878A5-E57F-4B5C-B169-A49251AF054B}" type="pres">
      <dgm:prSet presAssocID="{A6CBCB89-DD7B-4BB0-B7C5-3BDD5C8112F6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88862A15-B571-4683-907F-96F222EA3897}" type="presOf" srcId="{0A4618A9-6C65-4CD6-A0B3-270C5054CD61}" destId="{CEED24DB-7F8C-4D64-B902-02BD29DE3D4D}" srcOrd="0" destOrd="0" presId="urn:microsoft.com/office/officeart/2005/8/layout/vList2"/>
    <dgm:cxn modelId="{F2791431-7916-4B24-81C0-507612818DFE}" srcId="{A6CBCB89-DD7B-4BB0-B7C5-3BDD5C8112F6}" destId="{EFD716B3-2242-4113-B8B0-1D272DD2DB9A}" srcOrd="3" destOrd="0" parTransId="{1C601430-CC06-4363-BD2A-148B84190846}" sibTransId="{433AA34A-9B84-449E-843F-8E830C1DC2A9}"/>
    <dgm:cxn modelId="{F4B0743F-CF5F-45AC-9E3B-8A73E20262AB}" srcId="{A6CBCB89-DD7B-4BB0-B7C5-3BDD5C8112F6}" destId="{9179BE7E-6A8A-481A-BA43-EAB99D3AAE9B}" srcOrd="1" destOrd="0" parTransId="{5784B923-8A48-49AF-B7DF-8133AD6763FC}" sibTransId="{35BBA301-CE1D-4967-96F3-F10A62B338FE}"/>
    <dgm:cxn modelId="{99F53767-8433-4AF8-A305-8E6B7BE60CAD}" srcId="{0A4618A9-6C65-4CD6-A0B3-270C5054CD61}" destId="{A6CBCB89-DD7B-4BB0-B7C5-3BDD5C8112F6}" srcOrd="0" destOrd="0" parTransId="{35CD7D93-F3C6-401F-8F25-471E0A6E845F}" sibTransId="{A8674282-386E-48B4-884D-928A14E1A61E}"/>
    <dgm:cxn modelId="{5435676B-CD44-4123-9D2E-D813A5E2EFDD}" type="presOf" srcId="{A6CBCB89-DD7B-4BB0-B7C5-3BDD5C8112F6}" destId="{81FFE8DE-6A2C-447D-AF53-08037674B4E6}" srcOrd="0" destOrd="0" presId="urn:microsoft.com/office/officeart/2005/8/layout/vList2"/>
    <dgm:cxn modelId="{3F09246D-6716-41C4-A358-970ECA59AFDC}" type="presOf" srcId="{9179BE7E-6A8A-481A-BA43-EAB99D3AAE9B}" destId="{31E878A5-E57F-4B5C-B169-A49251AF054B}" srcOrd="0" destOrd="1" presId="urn:microsoft.com/office/officeart/2005/8/layout/vList2"/>
    <dgm:cxn modelId="{B112A598-9662-4957-8CB7-C420DAAABA8B}" type="presOf" srcId="{EFD716B3-2242-4113-B8B0-1D272DD2DB9A}" destId="{31E878A5-E57F-4B5C-B169-A49251AF054B}" srcOrd="0" destOrd="3" presId="urn:microsoft.com/office/officeart/2005/8/layout/vList2"/>
    <dgm:cxn modelId="{0159F0B5-67F7-4CAC-95A4-E8C65A48060E}" srcId="{A6CBCB89-DD7B-4BB0-B7C5-3BDD5C8112F6}" destId="{A8149595-E1C6-491B-9E55-4A52F46E8CC3}" srcOrd="2" destOrd="0" parTransId="{C015BF06-472F-40E8-AD36-D0ED6C18BA4E}" sibTransId="{84599D28-0E5A-4A5F-8191-F7DDE237D74A}"/>
    <dgm:cxn modelId="{94C74DC8-50E0-4FF8-A7F9-1B7CA4DD128B}" type="presOf" srcId="{A8149595-E1C6-491B-9E55-4A52F46E8CC3}" destId="{31E878A5-E57F-4B5C-B169-A49251AF054B}" srcOrd="0" destOrd="2" presId="urn:microsoft.com/office/officeart/2005/8/layout/vList2"/>
    <dgm:cxn modelId="{03A1C5D8-28CC-4C28-AFC8-0C9C01F37C7E}" srcId="{A6CBCB89-DD7B-4BB0-B7C5-3BDD5C8112F6}" destId="{25066733-ACA3-4AE1-9032-538B5E3D0BCD}" srcOrd="0" destOrd="0" parTransId="{E1E989C1-8DAB-430D-991E-952F7A7F7510}" sibTransId="{A77710D4-00DD-45E5-98C5-0A0A920598D6}"/>
    <dgm:cxn modelId="{50F9CFDD-DB96-4AD4-B260-589EAF7FE2A4}" type="presOf" srcId="{25066733-ACA3-4AE1-9032-538B5E3D0BCD}" destId="{31E878A5-E57F-4B5C-B169-A49251AF054B}" srcOrd="0" destOrd="0" presId="urn:microsoft.com/office/officeart/2005/8/layout/vList2"/>
    <dgm:cxn modelId="{1ECCE709-E588-4E1E-9E6D-C3377F5DB0CE}" type="presParOf" srcId="{CEED24DB-7F8C-4D64-B902-02BD29DE3D4D}" destId="{81FFE8DE-6A2C-447D-AF53-08037674B4E6}" srcOrd="0" destOrd="0" presId="urn:microsoft.com/office/officeart/2005/8/layout/vList2"/>
    <dgm:cxn modelId="{B327F30A-B437-4856-AAE2-64051F51DAB5}" type="presParOf" srcId="{CEED24DB-7F8C-4D64-B902-02BD29DE3D4D}" destId="{31E878A5-E57F-4B5C-B169-A49251AF054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A8330CF-D2E9-46C0-8F14-9AB228D41A5A}" type="doc">
      <dgm:prSet loTypeId="urn:microsoft.com/office/officeart/2016/7/layout/LinearBlockProcessNumbered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FF954B5-DEA7-4193-BF5D-63A487934A86}">
      <dgm:prSet/>
      <dgm:spPr/>
      <dgm:t>
        <a:bodyPr/>
        <a:lstStyle/>
        <a:p>
          <a:r>
            <a:rPr lang="en-US" b="1"/>
            <a:t>Include</a:t>
          </a:r>
          <a:r>
            <a:rPr lang="en-US"/>
            <a:t> peer reviewed journal articles in English</a:t>
          </a:r>
        </a:p>
      </dgm:t>
    </dgm:pt>
    <dgm:pt modelId="{76DD56C6-BE4B-4726-8612-0F10C08D1FF7}" type="parTrans" cxnId="{2629908C-AC75-4420-88B2-313A19CB1D8C}">
      <dgm:prSet/>
      <dgm:spPr/>
      <dgm:t>
        <a:bodyPr/>
        <a:lstStyle/>
        <a:p>
          <a:endParaRPr lang="en-US"/>
        </a:p>
      </dgm:t>
    </dgm:pt>
    <dgm:pt modelId="{F5918BEA-20E2-448E-995D-0F9251A9230D}" type="sibTrans" cxnId="{2629908C-AC75-4420-88B2-313A19CB1D8C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091FD175-E140-419A-83D6-9B80106C90AD}">
      <dgm:prSet/>
      <dgm:spPr/>
      <dgm:t>
        <a:bodyPr/>
        <a:lstStyle/>
        <a:p>
          <a:r>
            <a:rPr lang="en-US" b="1"/>
            <a:t>Include</a:t>
          </a:r>
          <a:r>
            <a:rPr lang="en-US"/>
            <a:t> journal articles dated between 2011-2021</a:t>
          </a:r>
        </a:p>
      </dgm:t>
    </dgm:pt>
    <dgm:pt modelId="{11E8BE32-9C4B-4FD8-96BF-5CBC9F95B760}" type="parTrans" cxnId="{487C5ABE-7087-460F-AA9D-524F0F453917}">
      <dgm:prSet/>
      <dgm:spPr/>
      <dgm:t>
        <a:bodyPr/>
        <a:lstStyle/>
        <a:p>
          <a:endParaRPr lang="en-US"/>
        </a:p>
      </dgm:t>
    </dgm:pt>
    <dgm:pt modelId="{FAA0EBB8-4329-43A2-84E5-87BFCCB8E86E}" type="sibTrans" cxnId="{487C5ABE-7087-460F-AA9D-524F0F453917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043872BF-2DC5-4ED0-B0E5-41C2BF07F8D3}">
      <dgm:prSet/>
      <dgm:spPr/>
      <dgm:t>
        <a:bodyPr/>
        <a:lstStyle/>
        <a:p>
          <a:r>
            <a:rPr lang="en-US" b="1"/>
            <a:t>Include </a:t>
          </a:r>
          <a:r>
            <a:rPr lang="en-US"/>
            <a:t>UK studies, mainly Wales</a:t>
          </a:r>
        </a:p>
      </dgm:t>
    </dgm:pt>
    <dgm:pt modelId="{2423BFF1-093B-4CD1-9A08-7CC2ECFD6879}" type="parTrans" cxnId="{3A8A8F3A-A692-425F-9BA6-35EAE8DFEF14}">
      <dgm:prSet/>
      <dgm:spPr/>
      <dgm:t>
        <a:bodyPr/>
        <a:lstStyle/>
        <a:p>
          <a:endParaRPr lang="en-US"/>
        </a:p>
      </dgm:t>
    </dgm:pt>
    <dgm:pt modelId="{D7BBC41B-694D-4B39-96D4-81A8CF3E0A49}" type="sibTrans" cxnId="{3A8A8F3A-A692-425F-9BA6-35EAE8DFEF14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19099A51-BBEE-4748-867C-9084FA9C3425}">
      <dgm:prSet/>
      <dgm:spPr/>
      <dgm:t>
        <a:bodyPr/>
        <a:lstStyle/>
        <a:p>
          <a:r>
            <a:rPr lang="en-US" b="1"/>
            <a:t>Exclude</a:t>
          </a:r>
          <a:r>
            <a:rPr lang="en-US"/>
            <a:t> blogs and social media</a:t>
          </a:r>
        </a:p>
      </dgm:t>
    </dgm:pt>
    <dgm:pt modelId="{0C506B0C-1F42-4F78-923F-046F547A3CD0}" type="parTrans" cxnId="{9AC5480C-3774-44FC-A11B-2BF8D1609E12}">
      <dgm:prSet/>
      <dgm:spPr/>
      <dgm:t>
        <a:bodyPr/>
        <a:lstStyle/>
        <a:p>
          <a:endParaRPr lang="en-US"/>
        </a:p>
      </dgm:t>
    </dgm:pt>
    <dgm:pt modelId="{4E611D36-E23D-474C-881C-554ACF6FE7EF}" type="sibTrans" cxnId="{9AC5480C-3774-44FC-A11B-2BF8D1609E12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967383E8-088F-4816-A4F1-AD1CDDB9F084}" type="pres">
      <dgm:prSet presAssocID="{5A8330CF-D2E9-46C0-8F14-9AB228D41A5A}" presName="Name0" presStyleCnt="0">
        <dgm:presLayoutVars>
          <dgm:animLvl val="lvl"/>
          <dgm:resizeHandles val="exact"/>
        </dgm:presLayoutVars>
      </dgm:prSet>
      <dgm:spPr/>
    </dgm:pt>
    <dgm:pt modelId="{0E26682A-8B0E-4825-AC51-94F7E33698F4}" type="pres">
      <dgm:prSet presAssocID="{6FF954B5-DEA7-4193-BF5D-63A487934A86}" presName="compositeNode" presStyleCnt="0">
        <dgm:presLayoutVars>
          <dgm:bulletEnabled val="1"/>
        </dgm:presLayoutVars>
      </dgm:prSet>
      <dgm:spPr/>
    </dgm:pt>
    <dgm:pt modelId="{DB00E53B-5489-469A-AE33-38DA541DE502}" type="pres">
      <dgm:prSet presAssocID="{6FF954B5-DEA7-4193-BF5D-63A487934A86}" presName="bgRect" presStyleLbl="alignNode1" presStyleIdx="0" presStyleCnt="4"/>
      <dgm:spPr/>
    </dgm:pt>
    <dgm:pt modelId="{907A45BD-0938-4034-91FF-81C010F3CAAD}" type="pres">
      <dgm:prSet presAssocID="{F5918BEA-20E2-448E-995D-0F9251A9230D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44630657-7C7E-4A40-A6E1-04550A915C96}" type="pres">
      <dgm:prSet presAssocID="{6FF954B5-DEA7-4193-BF5D-63A487934A86}" presName="nodeRect" presStyleLbl="alignNode1" presStyleIdx="0" presStyleCnt="4">
        <dgm:presLayoutVars>
          <dgm:bulletEnabled val="1"/>
        </dgm:presLayoutVars>
      </dgm:prSet>
      <dgm:spPr/>
    </dgm:pt>
    <dgm:pt modelId="{F11FEF2D-2068-46F7-B5AB-D4AA884DE6EF}" type="pres">
      <dgm:prSet presAssocID="{F5918BEA-20E2-448E-995D-0F9251A9230D}" presName="sibTrans" presStyleCnt="0"/>
      <dgm:spPr/>
    </dgm:pt>
    <dgm:pt modelId="{0E7E4B26-0F77-4089-9E1E-269572A59E7B}" type="pres">
      <dgm:prSet presAssocID="{091FD175-E140-419A-83D6-9B80106C90AD}" presName="compositeNode" presStyleCnt="0">
        <dgm:presLayoutVars>
          <dgm:bulletEnabled val="1"/>
        </dgm:presLayoutVars>
      </dgm:prSet>
      <dgm:spPr/>
    </dgm:pt>
    <dgm:pt modelId="{FD9A3B3F-3BF3-436C-BD9A-B8AB0D75B002}" type="pres">
      <dgm:prSet presAssocID="{091FD175-E140-419A-83D6-9B80106C90AD}" presName="bgRect" presStyleLbl="alignNode1" presStyleIdx="1" presStyleCnt="4"/>
      <dgm:spPr/>
    </dgm:pt>
    <dgm:pt modelId="{C06F1A5C-D683-4A3F-B171-A58D47E0B45F}" type="pres">
      <dgm:prSet presAssocID="{FAA0EBB8-4329-43A2-84E5-87BFCCB8E86E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CC1FB20F-B122-4BA0-BA8D-6DAB4460F32E}" type="pres">
      <dgm:prSet presAssocID="{091FD175-E140-419A-83D6-9B80106C90AD}" presName="nodeRect" presStyleLbl="alignNode1" presStyleIdx="1" presStyleCnt="4">
        <dgm:presLayoutVars>
          <dgm:bulletEnabled val="1"/>
        </dgm:presLayoutVars>
      </dgm:prSet>
      <dgm:spPr/>
    </dgm:pt>
    <dgm:pt modelId="{407DF743-7DAF-4854-ADA0-06A3F92381D6}" type="pres">
      <dgm:prSet presAssocID="{FAA0EBB8-4329-43A2-84E5-87BFCCB8E86E}" presName="sibTrans" presStyleCnt="0"/>
      <dgm:spPr/>
    </dgm:pt>
    <dgm:pt modelId="{0147C649-BD13-4B68-9163-06ACFEB3FE97}" type="pres">
      <dgm:prSet presAssocID="{043872BF-2DC5-4ED0-B0E5-41C2BF07F8D3}" presName="compositeNode" presStyleCnt="0">
        <dgm:presLayoutVars>
          <dgm:bulletEnabled val="1"/>
        </dgm:presLayoutVars>
      </dgm:prSet>
      <dgm:spPr/>
    </dgm:pt>
    <dgm:pt modelId="{A4C1BBDD-2A49-4383-BBCD-5E0FEF62ADE0}" type="pres">
      <dgm:prSet presAssocID="{043872BF-2DC5-4ED0-B0E5-41C2BF07F8D3}" presName="bgRect" presStyleLbl="alignNode1" presStyleIdx="2" presStyleCnt="4"/>
      <dgm:spPr/>
    </dgm:pt>
    <dgm:pt modelId="{96FAB7F7-3E72-4680-9C06-2A8495449CEF}" type="pres">
      <dgm:prSet presAssocID="{D7BBC41B-694D-4B39-96D4-81A8CF3E0A49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2F36A7A2-FF33-4140-8DF6-F20246DAAB6B}" type="pres">
      <dgm:prSet presAssocID="{043872BF-2DC5-4ED0-B0E5-41C2BF07F8D3}" presName="nodeRect" presStyleLbl="alignNode1" presStyleIdx="2" presStyleCnt="4">
        <dgm:presLayoutVars>
          <dgm:bulletEnabled val="1"/>
        </dgm:presLayoutVars>
      </dgm:prSet>
      <dgm:spPr/>
    </dgm:pt>
    <dgm:pt modelId="{16171818-3B6A-4D59-BE72-B05F7E126BA0}" type="pres">
      <dgm:prSet presAssocID="{D7BBC41B-694D-4B39-96D4-81A8CF3E0A49}" presName="sibTrans" presStyleCnt="0"/>
      <dgm:spPr/>
    </dgm:pt>
    <dgm:pt modelId="{9F136C84-CD4E-4817-8EA1-66B18A409D18}" type="pres">
      <dgm:prSet presAssocID="{19099A51-BBEE-4748-867C-9084FA9C3425}" presName="compositeNode" presStyleCnt="0">
        <dgm:presLayoutVars>
          <dgm:bulletEnabled val="1"/>
        </dgm:presLayoutVars>
      </dgm:prSet>
      <dgm:spPr/>
    </dgm:pt>
    <dgm:pt modelId="{0580022B-1D7E-4B40-94B5-1FD0A7BFAED8}" type="pres">
      <dgm:prSet presAssocID="{19099A51-BBEE-4748-867C-9084FA9C3425}" presName="bgRect" presStyleLbl="alignNode1" presStyleIdx="3" presStyleCnt="4"/>
      <dgm:spPr/>
    </dgm:pt>
    <dgm:pt modelId="{D983626A-CF02-45B9-BBFD-0B830797389B}" type="pres">
      <dgm:prSet presAssocID="{4E611D36-E23D-474C-881C-554ACF6FE7EF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4D971E38-64EB-4B39-9456-73AB2A8DD9A0}" type="pres">
      <dgm:prSet presAssocID="{19099A51-BBEE-4748-867C-9084FA9C3425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9AC5480C-3774-44FC-A11B-2BF8D1609E12}" srcId="{5A8330CF-D2E9-46C0-8F14-9AB228D41A5A}" destId="{19099A51-BBEE-4748-867C-9084FA9C3425}" srcOrd="3" destOrd="0" parTransId="{0C506B0C-1F42-4F78-923F-046F547A3CD0}" sibTransId="{4E611D36-E23D-474C-881C-554ACF6FE7EF}"/>
    <dgm:cxn modelId="{3FB34A16-08FE-419F-B60C-A4A709EB679D}" type="presOf" srcId="{043872BF-2DC5-4ED0-B0E5-41C2BF07F8D3}" destId="{2F36A7A2-FF33-4140-8DF6-F20246DAAB6B}" srcOrd="1" destOrd="0" presId="urn:microsoft.com/office/officeart/2016/7/layout/LinearBlockProcessNumbered"/>
    <dgm:cxn modelId="{1DF2CF1E-91B3-47F6-A91F-6ACDCAE627CC}" type="presOf" srcId="{F5918BEA-20E2-448E-995D-0F9251A9230D}" destId="{907A45BD-0938-4034-91FF-81C010F3CAAD}" srcOrd="0" destOrd="0" presId="urn:microsoft.com/office/officeart/2016/7/layout/LinearBlockProcessNumbered"/>
    <dgm:cxn modelId="{C4E55D26-241A-4609-981C-73DD4D444124}" type="presOf" srcId="{091FD175-E140-419A-83D6-9B80106C90AD}" destId="{FD9A3B3F-3BF3-436C-BD9A-B8AB0D75B002}" srcOrd="0" destOrd="0" presId="urn:microsoft.com/office/officeart/2016/7/layout/LinearBlockProcessNumbered"/>
    <dgm:cxn modelId="{02FA202C-6CEA-492C-BCC5-5AB237E19609}" type="presOf" srcId="{5A8330CF-D2E9-46C0-8F14-9AB228D41A5A}" destId="{967383E8-088F-4816-A4F1-AD1CDDB9F084}" srcOrd="0" destOrd="0" presId="urn:microsoft.com/office/officeart/2016/7/layout/LinearBlockProcessNumbered"/>
    <dgm:cxn modelId="{3A8A8F3A-A692-425F-9BA6-35EAE8DFEF14}" srcId="{5A8330CF-D2E9-46C0-8F14-9AB228D41A5A}" destId="{043872BF-2DC5-4ED0-B0E5-41C2BF07F8D3}" srcOrd="2" destOrd="0" parTransId="{2423BFF1-093B-4CD1-9A08-7CC2ECFD6879}" sibTransId="{D7BBC41B-694D-4B39-96D4-81A8CF3E0A49}"/>
    <dgm:cxn modelId="{02E76F43-FA19-4F1B-8441-471CD1C7B2E5}" type="presOf" srcId="{091FD175-E140-419A-83D6-9B80106C90AD}" destId="{CC1FB20F-B122-4BA0-BA8D-6DAB4460F32E}" srcOrd="1" destOrd="0" presId="urn:microsoft.com/office/officeart/2016/7/layout/LinearBlockProcessNumbered"/>
    <dgm:cxn modelId="{A2FDAE72-CC0B-4181-AA18-587B0B839BC3}" type="presOf" srcId="{4E611D36-E23D-474C-881C-554ACF6FE7EF}" destId="{D983626A-CF02-45B9-BBFD-0B830797389B}" srcOrd="0" destOrd="0" presId="urn:microsoft.com/office/officeart/2016/7/layout/LinearBlockProcessNumbered"/>
    <dgm:cxn modelId="{2629908C-AC75-4420-88B2-313A19CB1D8C}" srcId="{5A8330CF-D2E9-46C0-8F14-9AB228D41A5A}" destId="{6FF954B5-DEA7-4193-BF5D-63A487934A86}" srcOrd="0" destOrd="0" parTransId="{76DD56C6-BE4B-4726-8612-0F10C08D1FF7}" sibTransId="{F5918BEA-20E2-448E-995D-0F9251A9230D}"/>
    <dgm:cxn modelId="{DB3AC497-1730-4A4D-8D25-218802A8F3AA}" type="presOf" srcId="{19099A51-BBEE-4748-867C-9084FA9C3425}" destId="{0580022B-1D7E-4B40-94B5-1FD0A7BFAED8}" srcOrd="0" destOrd="0" presId="urn:microsoft.com/office/officeart/2016/7/layout/LinearBlockProcessNumbered"/>
    <dgm:cxn modelId="{51B605A4-05A7-436C-99F9-10B7016329F4}" type="presOf" srcId="{043872BF-2DC5-4ED0-B0E5-41C2BF07F8D3}" destId="{A4C1BBDD-2A49-4383-BBCD-5E0FEF62ADE0}" srcOrd="0" destOrd="0" presId="urn:microsoft.com/office/officeart/2016/7/layout/LinearBlockProcessNumbered"/>
    <dgm:cxn modelId="{F13CA9A9-87DE-41D0-A3F9-4654AF6A6BBD}" type="presOf" srcId="{FAA0EBB8-4329-43A2-84E5-87BFCCB8E86E}" destId="{C06F1A5C-D683-4A3F-B171-A58D47E0B45F}" srcOrd="0" destOrd="0" presId="urn:microsoft.com/office/officeart/2016/7/layout/LinearBlockProcessNumbered"/>
    <dgm:cxn modelId="{733484B7-F8D4-476A-8923-F43B1E6381D8}" type="presOf" srcId="{19099A51-BBEE-4748-867C-9084FA9C3425}" destId="{4D971E38-64EB-4B39-9456-73AB2A8DD9A0}" srcOrd="1" destOrd="0" presId="urn:microsoft.com/office/officeart/2016/7/layout/LinearBlockProcessNumbered"/>
    <dgm:cxn modelId="{487C5ABE-7087-460F-AA9D-524F0F453917}" srcId="{5A8330CF-D2E9-46C0-8F14-9AB228D41A5A}" destId="{091FD175-E140-419A-83D6-9B80106C90AD}" srcOrd="1" destOrd="0" parTransId="{11E8BE32-9C4B-4FD8-96BF-5CBC9F95B760}" sibTransId="{FAA0EBB8-4329-43A2-84E5-87BFCCB8E86E}"/>
    <dgm:cxn modelId="{997048EC-C82B-4089-B5CA-4480F2CABEF0}" type="presOf" srcId="{6FF954B5-DEA7-4193-BF5D-63A487934A86}" destId="{44630657-7C7E-4A40-A6E1-04550A915C96}" srcOrd="1" destOrd="0" presId="urn:microsoft.com/office/officeart/2016/7/layout/LinearBlockProcessNumbered"/>
    <dgm:cxn modelId="{38417EF2-FD82-4883-875F-53AFC57BD630}" type="presOf" srcId="{D7BBC41B-694D-4B39-96D4-81A8CF3E0A49}" destId="{96FAB7F7-3E72-4680-9C06-2A8495449CEF}" srcOrd="0" destOrd="0" presId="urn:microsoft.com/office/officeart/2016/7/layout/LinearBlockProcessNumbered"/>
    <dgm:cxn modelId="{9031F1FA-C0C3-48A0-8332-BFC21C8FA921}" type="presOf" srcId="{6FF954B5-DEA7-4193-BF5D-63A487934A86}" destId="{DB00E53B-5489-469A-AE33-38DA541DE502}" srcOrd="0" destOrd="0" presId="urn:microsoft.com/office/officeart/2016/7/layout/LinearBlockProcessNumbered"/>
    <dgm:cxn modelId="{12F3297E-C631-493A-B957-F0C2E688F572}" type="presParOf" srcId="{967383E8-088F-4816-A4F1-AD1CDDB9F084}" destId="{0E26682A-8B0E-4825-AC51-94F7E33698F4}" srcOrd="0" destOrd="0" presId="urn:microsoft.com/office/officeart/2016/7/layout/LinearBlockProcessNumbered"/>
    <dgm:cxn modelId="{93803E75-B8A0-46CD-A44A-1937A316125A}" type="presParOf" srcId="{0E26682A-8B0E-4825-AC51-94F7E33698F4}" destId="{DB00E53B-5489-469A-AE33-38DA541DE502}" srcOrd="0" destOrd="0" presId="urn:microsoft.com/office/officeart/2016/7/layout/LinearBlockProcessNumbered"/>
    <dgm:cxn modelId="{B7B2C004-15C1-475F-A17D-789A9389EFD9}" type="presParOf" srcId="{0E26682A-8B0E-4825-AC51-94F7E33698F4}" destId="{907A45BD-0938-4034-91FF-81C010F3CAAD}" srcOrd="1" destOrd="0" presId="urn:microsoft.com/office/officeart/2016/7/layout/LinearBlockProcessNumbered"/>
    <dgm:cxn modelId="{9A300ECD-904A-4269-A980-0EE9B271DCD6}" type="presParOf" srcId="{0E26682A-8B0E-4825-AC51-94F7E33698F4}" destId="{44630657-7C7E-4A40-A6E1-04550A915C96}" srcOrd="2" destOrd="0" presId="urn:microsoft.com/office/officeart/2016/7/layout/LinearBlockProcessNumbered"/>
    <dgm:cxn modelId="{B81FDBCA-2F90-4D79-97A3-731B366F0324}" type="presParOf" srcId="{967383E8-088F-4816-A4F1-AD1CDDB9F084}" destId="{F11FEF2D-2068-46F7-B5AB-D4AA884DE6EF}" srcOrd="1" destOrd="0" presId="urn:microsoft.com/office/officeart/2016/7/layout/LinearBlockProcessNumbered"/>
    <dgm:cxn modelId="{3F814B43-67AF-491A-9EAF-DC486CD7BB87}" type="presParOf" srcId="{967383E8-088F-4816-A4F1-AD1CDDB9F084}" destId="{0E7E4B26-0F77-4089-9E1E-269572A59E7B}" srcOrd="2" destOrd="0" presId="urn:microsoft.com/office/officeart/2016/7/layout/LinearBlockProcessNumbered"/>
    <dgm:cxn modelId="{7B55F149-3951-4C8D-A62D-7D47030E8182}" type="presParOf" srcId="{0E7E4B26-0F77-4089-9E1E-269572A59E7B}" destId="{FD9A3B3F-3BF3-436C-BD9A-B8AB0D75B002}" srcOrd="0" destOrd="0" presId="urn:microsoft.com/office/officeart/2016/7/layout/LinearBlockProcessNumbered"/>
    <dgm:cxn modelId="{203ECDA3-AB19-46E1-A5A1-8845BD0A31FC}" type="presParOf" srcId="{0E7E4B26-0F77-4089-9E1E-269572A59E7B}" destId="{C06F1A5C-D683-4A3F-B171-A58D47E0B45F}" srcOrd="1" destOrd="0" presId="urn:microsoft.com/office/officeart/2016/7/layout/LinearBlockProcessNumbered"/>
    <dgm:cxn modelId="{92D7A2AA-8984-4021-A4F0-609C8B73C719}" type="presParOf" srcId="{0E7E4B26-0F77-4089-9E1E-269572A59E7B}" destId="{CC1FB20F-B122-4BA0-BA8D-6DAB4460F32E}" srcOrd="2" destOrd="0" presId="urn:microsoft.com/office/officeart/2016/7/layout/LinearBlockProcessNumbered"/>
    <dgm:cxn modelId="{A19CF7DD-5E85-400B-B4D2-4203F482438D}" type="presParOf" srcId="{967383E8-088F-4816-A4F1-AD1CDDB9F084}" destId="{407DF743-7DAF-4854-ADA0-06A3F92381D6}" srcOrd="3" destOrd="0" presId="urn:microsoft.com/office/officeart/2016/7/layout/LinearBlockProcessNumbered"/>
    <dgm:cxn modelId="{1406A619-D5A3-495F-B79A-3CC82A13621E}" type="presParOf" srcId="{967383E8-088F-4816-A4F1-AD1CDDB9F084}" destId="{0147C649-BD13-4B68-9163-06ACFEB3FE97}" srcOrd="4" destOrd="0" presId="urn:microsoft.com/office/officeart/2016/7/layout/LinearBlockProcessNumbered"/>
    <dgm:cxn modelId="{3B5CFF2A-5703-4595-AC83-E598AB88E1D4}" type="presParOf" srcId="{0147C649-BD13-4B68-9163-06ACFEB3FE97}" destId="{A4C1BBDD-2A49-4383-BBCD-5E0FEF62ADE0}" srcOrd="0" destOrd="0" presId="urn:microsoft.com/office/officeart/2016/7/layout/LinearBlockProcessNumbered"/>
    <dgm:cxn modelId="{2DB6A9F6-1195-485A-AB28-95827D9A377B}" type="presParOf" srcId="{0147C649-BD13-4B68-9163-06ACFEB3FE97}" destId="{96FAB7F7-3E72-4680-9C06-2A8495449CEF}" srcOrd="1" destOrd="0" presId="urn:microsoft.com/office/officeart/2016/7/layout/LinearBlockProcessNumbered"/>
    <dgm:cxn modelId="{E94B7FAA-90C7-419A-8623-CDB369ED5822}" type="presParOf" srcId="{0147C649-BD13-4B68-9163-06ACFEB3FE97}" destId="{2F36A7A2-FF33-4140-8DF6-F20246DAAB6B}" srcOrd="2" destOrd="0" presId="urn:microsoft.com/office/officeart/2016/7/layout/LinearBlockProcessNumbered"/>
    <dgm:cxn modelId="{130F89B5-A26F-4B21-825E-554FBB5EE533}" type="presParOf" srcId="{967383E8-088F-4816-A4F1-AD1CDDB9F084}" destId="{16171818-3B6A-4D59-BE72-B05F7E126BA0}" srcOrd="5" destOrd="0" presId="urn:microsoft.com/office/officeart/2016/7/layout/LinearBlockProcessNumbered"/>
    <dgm:cxn modelId="{2F309A3E-87A4-4AC5-A33F-C026E6A0A0ED}" type="presParOf" srcId="{967383E8-088F-4816-A4F1-AD1CDDB9F084}" destId="{9F136C84-CD4E-4817-8EA1-66B18A409D18}" srcOrd="6" destOrd="0" presId="urn:microsoft.com/office/officeart/2016/7/layout/LinearBlockProcessNumbered"/>
    <dgm:cxn modelId="{57D07512-972C-44FF-86A9-C10EA59B725B}" type="presParOf" srcId="{9F136C84-CD4E-4817-8EA1-66B18A409D18}" destId="{0580022B-1D7E-4B40-94B5-1FD0A7BFAED8}" srcOrd="0" destOrd="0" presId="urn:microsoft.com/office/officeart/2016/7/layout/LinearBlockProcessNumbered"/>
    <dgm:cxn modelId="{F9933CD4-2BB7-4D3C-809F-EA3131448EC6}" type="presParOf" srcId="{9F136C84-CD4E-4817-8EA1-66B18A409D18}" destId="{D983626A-CF02-45B9-BBFD-0B830797389B}" srcOrd="1" destOrd="0" presId="urn:microsoft.com/office/officeart/2016/7/layout/LinearBlockProcessNumbered"/>
    <dgm:cxn modelId="{10AFC370-2CF0-4D95-84C0-90FAAADFC42C}" type="presParOf" srcId="{9F136C84-CD4E-4817-8EA1-66B18A409D18}" destId="{4D971E38-64EB-4B39-9456-73AB2A8DD9A0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DC44F7F-9367-44C6-919D-525A7BFCCC57}" type="doc">
      <dgm:prSet loTypeId="urn:microsoft.com/office/officeart/2005/8/layout/cycle6" loCatId="cycle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812BE80-773F-4EC9-BFEB-481A97B7D737}">
      <dgm:prSet/>
      <dgm:spPr/>
      <dgm:t>
        <a:bodyPr/>
        <a:lstStyle/>
        <a:p>
          <a:r>
            <a:rPr lang="en-GB"/>
            <a:t>Early years educators</a:t>
          </a:r>
          <a:endParaRPr lang="en-US"/>
        </a:p>
      </dgm:t>
    </dgm:pt>
    <dgm:pt modelId="{36D60D64-1407-433F-BD29-C44A2E16E8D4}" type="parTrans" cxnId="{3B166496-81F6-4E1E-8400-D09E4E567431}">
      <dgm:prSet/>
      <dgm:spPr/>
      <dgm:t>
        <a:bodyPr/>
        <a:lstStyle/>
        <a:p>
          <a:endParaRPr lang="en-US"/>
        </a:p>
      </dgm:t>
    </dgm:pt>
    <dgm:pt modelId="{17297DA4-31C7-49FB-A1B0-168491061C8E}" type="sibTrans" cxnId="{3B166496-81F6-4E1E-8400-D09E4E567431}">
      <dgm:prSet/>
      <dgm:spPr/>
      <dgm:t>
        <a:bodyPr/>
        <a:lstStyle/>
        <a:p>
          <a:endParaRPr lang="en-US"/>
        </a:p>
      </dgm:t>
    </dgm:pt>
    <dgm:pt modelId="{ED1930F5-6B65-4B09-91C1-B4C25AFE5F81}">
      <dgm:prSet/>
      <dgm:spPr/>
      <dgm:t>
        <a:bodyPr/>
        <a:lstStyle/>
        <a:p>
          <a:r>
            <a:rPr lang="en-GB"/>
            <a:t>Childcare professionals</a:t>
          </a:r>
          <a:endParaRPr lang="en-US"/>
        </a:p>
      </dgm:t>
    </dgm:pt>
    <dgm:pt modelId="{FDA03F10-826C-4B1C-BAFA-E1DF9EB7D49D}" type="parTrans" cxnId="{2EDDF7E8-3CBF-42B6-8749-EB284AC7CA57}">
      <dgm:prSet/>
      <dgm:spPr/>
      <dgm:t>
        <a:bodyPr/>
        <a:lstStyle/>
        <a:p>
          <a:endParaRPr lang="en-US"/>
        </a:p>
      </dgm:t>
    </dgm:pt>
    <dgm:pt modelId="{15A3BB63-8665-4229-A80E-7AF5A86782E0}" type="sibTrans" cxnId="{2EDDF7E8-3CBF-42B6-8749-EB284AC7CA57}">
      <dgm:prSet/>
      <dgm:spPr/>
      <dgm:t>
        <a:bodyPr/>
        <a:lstStyle/>
        <a:p>
          <a:endParaRPr lang="en-US"/>
        </a:p>
      </dgm:t>
    </dgm:pt>
    <dgm:pt modelId="{9E6148BA-A4E3-4D9A-99F8-6B15754F7DC7}" type="pres">
      <dgm:prSet presAssocID="{0DC44F7F-9367-44C6-919D-525A7BFCCC57}" presName="cycle" presStyleCnt="0">
        <dgm:presLayoutVars>
          <dgm:dir/>
          <dgm:resizeHandles val="exact"/>
        </dgm:presLayoutVars>
      </dgm:prSet>
      <dgm:spPr/>
    </dgm:pt>
    <dgm:pt modelId="{D1F9761A-FC90-4392-AE2E-95C59865B832}" type="pres">
      <dgm:prSet presAssocID="{6812BE80-773F-4EC9-BFEB-481A97B7D737}" presName="node" presStyleLbl="node1" presStyleIdx="0" presStyleCnt="2">
        <dgm:presLayoutVars>
          <dgm:bulletEnabled val="1"/>
        </dgm:presLayoutVars>
      </dgm:prSet>
      <dgm:spPr/>
    </dgm:pt>
    <dgm:pt modelId="{0EB2B13E-118D-4945-8B0A-A968483711FE}" type="pres">
      <dgm:prSet presAssocID="{6812BE80-773F-4EC9-BFEB-481A97B7D737}" presName="spNode" presStyleCnt="0"/>
      <dgm:spPr/>
    </dgm:pt>
    <dgm:pt modelId="{8827A84B-7944-4C1C-BCF5-8DB502AB29B7}" type="pres">
      <dgm:prSet presAssocID="{17297DA4-31C7-49FB-A1B0-168491061C8E}" presName="sibTrans" presStyleLbl="sibTrans1D1" presStyleIdx="0" presStyleCnt="2"/>
      <dgm:spPr/>
    </dgm:pt>
    <dgm:pt modelId="{E5B2AEAA-FEC1-4ADF-BBF0-40C2EFF1BA87}" type="pres">
      <dgm:prSet presAssocID="{ED1930F5-6B65-4B09-91C1-B4C25AFE5F81}" presName="node" presStyleLbl="node1" presStyleIdx="1" presStyleCnt="2">
        <dgm:presLayoutVars>
          <dgm:bulletEnabled val="1"/>
        </dgm:presLayoutVars>
      </dgm:prSet>
      <dgm:spPr/>
    </dgm:pt>
    <dgm:pt modelId="{F967ACC4-DA74-41DD-8C0E-C7169EBBE65A}" type="pres">
      <dgm:prSet presAssocID="{ED1930F5-6B65-4B09-91C1-B4C25AFE5F81}" presName="spNode" presStyleCnt="0"/>
      <dgm:spPr/>
    </dgm:pt>
    <dgm:pt modelId="{294619A4-5CE2-4E76-9844-26D8ACD34F0D}" type="pres">
      <dgm:prSet presAssocID="{15A3BB63-8665-4229-A80E-7AF5A86782E0}" presName="sibTrans" presStyleLbl="sibTrans1D1" presStyleIdx="1" presStyleCnt="2"/>
      <dgm:spPr/>
    </dgm:pt>
  </dgm:ptLst>
  <dgm:cxnLst>
    <dgm:cxn modelId="{75E8191A-24F3-468D-AD0E-A3B1306E480A}" type="presOf" srcId="{15A3BB63-8665-4229-A80E-7AF5A86782E0}" destId="{294619A4-5CE2-4E76-9844-26D8ACD34F0D}" srcOrd="0" destOrd="0" presId="urn:microsoft.com/office/officeart/2005/8/layout/cycle6"/>
    <dgm:cxn modelId="{76F55B22-9838-4566-9BE7-9166EF67DD0C}" type="presOf" srcId="{0DC44F7F-9367-44C6-919D-525A7BFCCC57}" destId="{9E6148BA-A4E3-4D9A-99F8-6B15754F7DC7}" srcOrd="0" destOrd="0" presId="urn:microsoft.com/office/officeart/2005/8/layout/cycle6"/>
    <dgm:cxn modelId="{0A5E1D25-9508-42B4-8F6A-63803ABE1036}" type="presOf" srcId="{17297DA4-31C7-49FB-A1B0-168491061C8E}" destId="{8827A84B-7944-4C1C-BCF5-8DB502AB29B7}" srcOrd="0" destOrd="0" presId="urn:microsoft.com/office/officeart/2005/8/layout/cycle6"/>
    <dgm:cxn modelId="{EEDAEF91-6C24-4898-9CA7-B1F82272F272}" type="presOf" srcId="{6812BE80-773F-4EC9-BFEB-481A97B7D737}" destId="{D1F9761A-FC90-4392-AE2E-95C59865B832}" srcOrd="0" destOrd="0" presId="urn:microsoft.com/office/officeart/2005/8/layout/cycle6"/>
    <dgm:cxn modelId="{3B166496-81F6-4E1E-8400-D09E4E567431}" srcId="{0DC44F7F-9367-44C6-919D-525A7BFCCC57}" destId="{6812BE80-773F-4EC9-BFEB-481A97B7D737}" srcOrd="0" destOrd="0" parTransId="{36D60D64-1407-433F-BD29-C44A2E16E8D4}" sibTransId="{17297DA4-31C7-49FB-A1B0-168491061C8E}"/>
    <dgm:cxn modelId="{2EDDF7E8-3CBF-42B6-8749-EB284AC7CA57}" srcId="{0DC44F7F-9367-44C6-919D-525A7BFCCC57}" destId="{ED1930F5-6B65-4B09-91C1-B4C25AFE5F81}" srcOrd="1" destOrd="0" parTransId="{FDA03F10-826C-4B1C-BAFA-E1DF9EB7D49D}" sibTransId="{15A3BB63-8665-4229-A80E-7AF5A86782E0}"/>
    <dgm:cxn modelId="{1AB64AEB-A0EC-476A-B434-AA74B995B66A}" type="presOf" srcId="{ED1930F5-6B65-4B09-91C1-B4C25AFE5F81}" destId="{E5B2AEAA-FEC1-4ADF-BBF0-40C2EFF1BA87}" srcOrd="0" destOrd="0" presId="urn:microsoft.com/office/officeart/2005/8/layout/cycle6"/>
    <dgm:cxn modelId="{0A87A823-856E-4209-977A-647134F19828}" type="presParOf" srcId="{9E6148BA-A4E3-4D9A-99F8-6B15754F7DC7}" destId="{D1F9761A-FC90-4392-AE2E-95C59865B832}" srcOrd="0" destOrd="0" presId="urn:microsoft.com/office/officeart/2005/8/layout/cycle6"/>
    <dgm:cxn modelId="{9FF0D61E-213A-4EE3-90B1-BABAEDE5007A}" type="presParOf" srcId="{9E6148BA-A4E3-4D9A-99F8-6B15754F7DC7}" destId="{0EB2B13E-118D-4945-8B0A-A968483711FE}" srcOrd="1" destOrd="0" presId="urn:microsoft.com/office/officeart/2005/8/layout/cycle6"/>
    <dgm:cxn modelId="{B4D46BA1-1C03-4A42-83B8-63AF23BF4C3A}" type="presParOf" srcId="{9E6148BA-A4E3-4D9A-99F8-6B15754F7DC7}" destId="{8827A84B-7944-4C1C-BCF5-8DB502AB29B7}" srcOrd="2" destOrd="0" presId="urn:microsoft.com/office/officeart/2005/8/layout/cycle6"/>
    <dgm:cxn modelId="{5CA02421-BEF7-446C-A530-41F74F614BB0}" type="presParOf" srcId="{9E6148BA-A4E3-4D9A-99F8-6B15754F7DC7}" destId="{E5B2AEAA-FEC1-4ADF-BBF0-40C2EFF1BA87}" srcOrd="3" destOrd="0" presId="urn:microsoft.com/office/officeart/2005/8/layout/cycle6"/>
    <dgm:cxn modelId="{1DA30F65-00C5-45E7-A23F-3650A298436B}" type="presParOf" srcId="{9E6148BA-A4E3-4D9A-99F8-6B15754F7DC7}" destId="{F967ACC4-DA74-41DD-8C0E-C7169EBBE65A}" srcOrd="4" destOrd="0" presId="urn:microsoft.com/office/officeart/2005/8/layout/cycle6"/>
    <dgm:cxn modelId="{277EBF9B-C0E8-4CBF-86D1-497C21B1E0E3}" type="presParOf" srcId="{9E6148BA-A4E3-4D9A-99F8-6B15754F7DC7}" destId="{294619A4-5CE2-4E76-9844-26D8ACD34F0D}" srcOrd="5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FFE8DE-6A2C-447D-AF53-08037674B4E6}">
      <dsp:nvSpPr>
        <dsp:cNvPr id="0" name=""/>
        <dsp:cNvSpPr/>
      </dsp:nvSpPr>
      <dsp:spPr>
        <a:xfrm>
          <a:off x="0" y="0"/>
          <a:ext cx="10820400" cy="18298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 dirty="0"/>
            <a:t>METHODS OF CONDUCTING THIS RESEARCH</a:t>
          </a:r>
        </a:p>
      </dsp:txBody>
      <dsp:txXfrm>
        <a:off x="89327" y="89327"/>
        <a:ext cx="10641746" cy="1651226"/>
      </dsp:txXfrm>
    </dsp:sp>
    <dsp:sp modelId="{31E878A5-E57F-4B5C-B169-A49251AF054B}">
      <dsp:nvSpPr>
        <dsp:cNvPr id="0" name=""/>
        <dsp:cNvSpPr/>
      </dsp:nvSpPr>
      <dsp:spPr>
        <a:xfrm>
          <a:off x="0" y="1874045"/>
          <a:ext cx="10820400" cy="2475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3548" tIns="58420" rIns="327152" bIns="5842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600" kern="1200" dirty="0"/>
            <a:t>Google research</a:t>
          </a: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600" kern="1200" dirty="0"/>
            <a:t>Google scholar</a:t>
          </a: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600" kern="1200" dirty="0"/>
            <a:t>Online library research</a:t>
          </a: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600" kern="1200" dirty="0"/>
            <a:t>Books</a:t>
          </a:r>
        </a:p>
      </dsp:txBody>
      <dsp:txXfrm>
        <a:off x="0" y="1874045"/>
        <a:ext cx="10820400" cy="24757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00E53B-5489-469A-AE33-38DA541DE502}">
      <dsp:nvSpPr>
        <dsp:cNvPr id="0" name=""/>
        <dsp:cNvSpPr/>
      </dsp:nvSpPr>
      <dsp:spPr>
        <a:xfrm>
          <a:off x="211" y="233902"/>
          <a:ext cx="2551881" cy="306225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2069" tIns="0" rIns="252069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Include</a:t>
          </a:r>
          <a:r>
            <a:rPr lang="en-US" sz="2200" kern="1200"/>
            <a:t> peer reviewed journal articles in English</a:t>
          </a:r>
        </a:p>
      </dsp:txBody>
      <dsp:txXfrm>
        <a:off x="211" y="1458805"/>
        <a:ext cx="2551881" cy="1837354"/>
      </dsp:txXfrm>
    </dsp:sp>
    <dsp:sp modelId="{907A45BD-0938-4034-91FF-81C010F3CAAD}">
      <dsp:nvSpPr>
        <dsp:cNvPr id="0" name=""/>
        <dsp:cNvSpPr/>
      </dsp:nvSpPr>
      <dsp:spPr>
        <a:xfrm>
          <a:off x="211" y="233902"/>
          <a:ext cx="2551881" cy="1224903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2069" tIns="165100" rIns="252069" bIns="165100" numCol="1" spcCol="1270" anchor="ctr" anchorCtr="0">
          <a:noAutofit/>
        </a:bodyPr>
        <a:lstStyle/>
        <a:p>
          <a:pPr marL="0" lvl="0" indent="0" algn="l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300" kern="1200"/>
            <a:t>01</a:t>
          </a:r>
        </a:p>
      </dsp:txBody>
      <dsp:txXfrm>
        <a:off x="211" y="233902"/>
        <a:ext cx="2551881" cy="1224903"/>
      </dsp:txXfrm>
    </dsp:sp>
    <dsp:sp modelId="{FD9A3B3F-3BF3-436C-BD9A-B8AB0D75B002}">
      <dsp:nvSpPr>
        <dsp:cNvPr id="0" name=""/>
        <dsp:cNvSpPr/>
      </dsp:nvSpPr>
      <dsp:spPr>
        <a:xfrm>
          <a:off x="2756243" y="233902"/>
          <a:ext cx="2551881" cy="3062257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2069" tIns="0" rIns="252069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Include</a:t>
          </a:r>
          <a:r>
            <a:rPr lang="en-US" sz="2200" kern="1200"/>
            <a:t> journal articles dated between 2011-2021</a:t>
          </a:r>
        </a:p>
      </dsp:txBody>
      <dsp:txXfrm>
        <a:off x="2756243" y="1458805"/>
        <a:ext cx="2551881" cy="1837354"/>
      </dsp:txXfrm>
    </dsp:sp>
    <dsp:sp modelId="{C06F1A5C-D683-4A3F-B171-A58D47E0B45F}">
      <dsp:nvSpPr>
        <dsp:cNvPr id="0" name=""/>
        <dsp:cNvSpPr/>
      </dsp:nvSpPr>
      <dsp:spPr>
        <a:xfrm>
          <a:off x="2756243" y="233902"/>
          <a:ext cx="2551881" cy="1224903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2069" tIns="165100" rIns="252069" bIns="165100" numCol="1" spcCol="1270" anchor="ctr" anchorCtr="0">
          <a:noAutofit/>
        </a:bodyPr>
        <a:lstStyle/>
        <a:p>
          <a:pPr marL="0" lvl="0" indent="0" algn="l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300" kern="1200"/>
            <a:t>02</a:t>
          </a:r>
        </a:p>
      </dsp:txBody>
      <dsp:txXfrm>
        <a:off x="2756243" y="233902"/>
        <a:ext cx="2551881" cy="1224903"/>
      </dsp:txXfrm>
    </dsp:sp>
    <dsp:sp modelId="{A4C1BBDD-2A49-4383-BBCD-5E0FEF62ADE0}">
      <dsp:nvSpPr>
        <dsp:cNvPr id="0" name=""/>
        <dsp:cNvSpPr/>
      </dsp:nvSpPr>
      <dsp:spPr>
        <a:xfrm>
          <a:off x="5512275" y="233902"/>
          <a:ext cx="2551881" cy="3062257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2069" tIns="0" rIns="252069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Include </a:t>
          </a:r>
          <a:r>
            <a:rPr lang="en-US" sz="2200" kern="1200"/>
            <a:t>UK studies, mainly Wales</a:t>
          </a:r>
        </a:p>
      </dsp:txBody>
      <dsp:txXfrm>
        <a:off x="5512275" y="1458805"/>
        <a:ext cx="2551881" cy="1837354"/>
      </dsp:txXfrm>
    </dsp:sp>
    <dsp:sp modelId="{96FAB7F7-3E72-4680-9C06-2A8495449CEF}">
      <dsp:nvSpPr>
        <dsp:cNvPr id="0" name=""/>
        <dsp:cNvSpPr/>
      </dsp:nvSpPr>
      <dsp:spPr>
        <a:xfrm>
          <a:off x="5512275" y="233902"/>
          <a:ext cx="2551881" cy="1224903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2069" tIns="165100" rIns="252069" bIns="165100" numCol="1" spcCol="1270" anchor="ctr" anchorCtr="0">
          <a:noAutofit/>
        </a:bodyPr>
        <a:lstStyle/>
        <a:p>
          <a:pPr marL="0" lvl="0" indent="0" algn="l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300" kern="1200"/>
            <a:t>03</a:t>
          </a:r>
        </a:p>
      </dsp:txBody>
      <dsp:txXfrm>
        <a:off x="5512275" y="233902"/>
        <a:ext cx="2551881" cy="1224903"/>
      </dsp:txXfrm>
    </dsp:sp>
    <dsp:sp modelId="{0580022B-1D7E-4B40-94B5-1FD0A7BFAED8}">
      <dsp:nvSpPr>
        <dsp:cNvPr id="0" name=""/>
        <dsp:cNvSpPr/>
      </dsp:nvSpPr>
      <dsp:spPr>
        <a:xfrm>
          <a:off x="8268307" y="233902"/>
          <a:ext cx="2551881" cy="306225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2069" tIns="0" rIns="252069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Exclude</a:t>
          </a:r>
          <a:r>
            <a:rPr lang="en-US" sz="2200" kern="1200"/>
            <a:t> blogs and social media</a:t>
          </a:r>
        </a:p>
      </dsp:txBody>
      <dsp:txXfrm>
        <a:off x="8268307" y="1458805"/>
        <a:ext cx="2551881" cy="1837354"/>
      </dsp:txXfrm>
    </dsp:sp>
    <dsp:sp modelId="{D983626A-CF02-45B9-BBFD-0B830797389B}">
      <dsp:nvSpPr>
        <dsp:cNvPr id="0" name=""/>
        <dsp:cNvSpPr/>
      </dsp:nvSpPr>
      <dsp:spPr>
        <a:xfrm>
          <a:off x="8268307" y="233902"/>
          <a:ext cx="2551881" cy="1224903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2069" tIns="165100" rIns="252069" bIns="165100" numCol="1" spcCol="1270" anchor="ctr" anchorCtr="0">
          <a:noAutofit/>
        </a:bodyPr>
        <a:lstStyle/>
        <a:p>
          <a:pPr marL="0" lvl="0" indent="0" algn="l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300" kern="1200"/>
            <a:t>04</a:t>
          </a:r>
        </a:p>
      </dsp:txBody>
      <dsp:txXfrm>
        <a:off x="8268307" y="233902"/>
        <a:ext cx="2551881" cy="12249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F9761A-FC90-4392-AE2E-95C59865B832}">
      <dsp:nvSpPr>
        <dsp:cNvPr id="0" name=""/>
        <dsp:cNvSpPr/>
      </dsp:nvSpPr>
      <dsp:spPr>
        <a:xfrm>
          <a:off x="936" y="1554884"/>
          <a:ext cx="3042522" cy="197763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Early years educators</a:t>
          </a:r>
          <a:endParaRPr lang="en-US" sz="3300" kern="1200"/>
        </a:p>
      </dsp:txBody>
      <dsp:txXfrm>
        <a:off x="97476" y="1651424"/>
        <a:ext cx="2849442" cy="1784559"/>
      </dsp:txXfrm>
    </dsp:sp>
    <dsp:sp modelId="{8827A84B-7944-4C1C-BCF5-8DB502AB29B7}">
      <dsp:nvSpPr>
        <dsp:cNvPr id="0" name=""/>
        <dsp:cNvSpPr/>
      </dsp:nvSpPr>
      <dsp:spPr>
        <a:xfrm>
          <a:off x="1522197" y="863905"/>
          <a:ext cx="3359598" cy="3359598"/>
        </a:xfrm>
        <a:custGeom>
          <a:avLst/>
          <a:gdLst/>
          <a:ahLst/>
          <a:cxnLst/>
          <a:rect l="0" t="0" r="0" b="0"/>
          <a:pathLst>
            <a:path>
              <a:moveTo>
                <a:pt x="338037" y="669155"/>
              </a:moveTo>
              <a:arcTo wR="1679799" hR="1679799" stAng="13019271" swAng="6361457"/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B2AEAA-FEC1-4ADF-BBF0-40C2EFF1BA87}">
      <dsp:nvSpPr>
        <dsp:cNvPr id="0" name=""/>
        <dsp:cNvSpPr/>
      </dsp:nvSpPr>
      <dsp:spPr>
        <a:xfrm>
          <a:off x="3360535" y="1554884"/>
          <a:ext cx="3042522" cy="1977639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Childcare professionals</a:t>
          </a:r>
          <a:endParaRPr lang="en-US" sz="3300" kern="1200"/>
        </a:p>
      </dsp:txBody>
      <dsp:txXfrm>
        <a:off x="3457075" y="1651424"/>
        <a:ext cx="2849442" cy="1784559"/>
      </dsp:txXfrm>
    </dsp:sp>
    <dsp:sp modelId="{294619A4-5CE2-4E76-9844-26D8ACD34F0D}">
      <dsp:nvSpPr>
        <dsp:cNvPr id="0" name=""/>
        <dsp:cNvSpPr/>
      </dsp:nvSpPr>
      <dsp:spPr>
        <a:xfrm>
          <a:off x="1522197" y="863905"/>
          <a:ext cx="3359598" cy="3359598"/>
        </a:xfrm>
        <a:custGeom>
          <a:avLst/>
          <a:gdLst/>
          <a:ahLst/>
          <a:cxnLst/>
          <a:rect l="0" t="0" r="0" b="0"/>
          <a:pathLst>
            <a:path>
              <a:moveTo>
                <a:pt x="3021561" y="2690443"/>
              </a:moveTo>
              <a:arcTo wR="1679799" hR="1679799" stAng="2219271" swAng="6361457"/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EF8670-1E62-4A5D-AEDE-E31E8E31296E}" type="datetimeFigureOut">
              <a:rPr lang="en-GB" smtClean="0"/>
              <a:t>26/11/2021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13B2C0-1204-4D0D-A066-E6C4B9DBDD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4786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D091EA-579B-497F-BE44-DB67AFC69E5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4992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D091EA-579B-497F-BE44-DB67AFC69E5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4992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D091EA-579B-497F-BE44-DB67AFC69E5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4992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20873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1011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C764DE79-268F-4C1A-8933-263129D2AF90}" type="datetimeFigureOut">
              <a:rPr lang="en-US" smtClean="0"/>
              <a:t>11/26/2021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85410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3660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764DE79-268F-4C1A-8933-263129D2AF90}" type="datetimeFigureOut">
              <a:rPr lang="en-US" smtClean="0"/>
              <a:t>11/26/2021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9151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020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7170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20880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11/26/2021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4436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952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44078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6348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764DE79-268F-4C1A-8933-263129D2AF90}" type="datetimeFigureOut">
              <a:rPr lang="en-US" smtClean="0"/>
              <a:t>11/26/2021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06583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764DE79-268F-4C1A-8933-263129D2AF90}" type="datetimeFigureOut">
              <a:rPr lang="en-US" smtClean="0"/>
              <a:t>11/26/2021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325489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764DE79-268F-4C1A-8933-263129D2AF90}" type="datetimeFigureOut">
              <a:rPr lang="en-US" smtClean="0"/>
              <a:t>11/26/2021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99597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32303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00095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05571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764DE79-268F-4C1A-8933-263129D2AF90}" type="datetimeFigureOut">
              <a:rPr lang="en-US" smtClean="0"/>
              <a:t>11/26/2021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36993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5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5.xml"/><Relationship Id="rId7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4.xml"/><Relationship Id="rId16" Type="http://schemas.openxmlformats.org/officeDocument/2006/relationships/slideLayout" Target="../slideLayouts/slideLayout18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11" Type="http://schemas.openxmlformats.org/officeDocument/2006/relationships/slideLayout" Target="../slideLayouts/slideLayout13.xml"/><Relationship Id="rId5" Type="http://schemas.openxmlformats.org/officeDocument/2006/relationships/slideLayout" Target="../slideLayouts/slideLayout7.xml"/><Relationship Id="rId1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12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6.xml"/><Relationship Id="rId9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2336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7" r:id="rId1"/>
    <p:sldLayoutId id="21474839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11/26/2021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92651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7" r:id="rId1"/>
    <p:sldLayoutId id="2147483928" r:id="rId2"/>
    <p:sldLayoutId id="2147483929" r:id="rId3"/>
    <p:sldLayoutId id="2147483930" r:id="rId4"/>
    <p:sldLayoutId id="2147483931" r:id="rId5"/>
    <p:sldLayoutId id="2147483932" r:id="rId6"/>
    <p:sldLayoutId id="2147483933" r:id="rId7"/>
    <p:sldLayoutId id="2147483934" r:id="rId8"/>
    <p:sldLayoutId id="2147483935" r:id="rId9"/>
    <p:sldLayoutId id="2147483936" r:id="rId10"/>
    <p:sldLayoutId id="2147483937" r:id="rId11"/>
    <p:sldLayoutId id="2147483938" r:id="rId12"/>
    <p:sldLayoutId id="2147483939" r:id="rId13"/>
    <p:sldLayoutId id="2147483940" r:id="rId14"/>
    <p:sldLayoutId id="2147483941" r:id="rId15"/>
    <p:sldLayoutId id="2147483942" r:id="rId16"/>
    <p:sldLayoutId id="2147483943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4.xml"/><Relationship Id="rId7" Type="http://schemas.openxmlformats.org/officeDocument/2006/relationships/diagramColors" Target="../diagrams/colors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4.xml"/><Relationship Id="rId7" Type="http://schemas.openxmlformats.org/officeDocument/2006/relationships/diagramColors" Target="../diagrams/colors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10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15.xml"/><Relationship Id="rId7" Type="http://schemas.openxmlformats.org/officeDocument/2006/relationships/diagramQuickStyle" Target="../diagrams/quickStyle3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11.png"/><Relationship Id="rId4" Type="http://schemas.openxmlformats.org/officeDocument/2006/relationships/image" Target="../media/image1.png"/><Relationship Id="rId9" Type="http://schemas.microsoft.com/office/2007/relationships/diagramDrawing" Target="../diagrams/drawing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12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hild drawing a rocket on a concrete wall">
            <a:extLst>
              <a:ext uri="{FF2B5EF4-FFF2-40B4-BE49-F238E27FC236}">
                <a16:creationId xmlns:a16="http://schemas.microsoft.com/office/drawing/2014/main" id="{8A2562A9-D046-4A3D-BABE-9359AB19A21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49738" y="727985"/>
            <a:ext cx="6375640" cy="2001797"/>
          </a:xfrm>
        </p:spPr>
        <p:txBody>
          <a:bodyPr anchor="t">
            <a:normAutofit fontScale="90000"/>
          </a:bodyPr>
          <a:lstStyle/>
          <a:p>
            <a:r>
              <a:rPr lang="en-GB" sz="6000" b="1" dirty="0">
                <a:solidFill>
                  <a:srgbClr val="C00000"/>
                </a:solidFill>
              </a:rPr>
              <a:t>ADDITIONAL LEARNING NEEDS</a:t>
            </a:r>
            <a:br>
              <a:rPr lang="en-GB" sz="6000" b="1" dirty="0">
                <a:solidFill>
                  <a:srgbClr val="C00000"/>
                </a:solidFill>
              </a:rPr>
            </a:br>
            <a:r>
              <a:rPr lang="en-GB" sz="6000" b="1" dirty="0">
                <a:solidFill>
                  <a:srgbClr val="C00000"/>
                </a:solidFill>
              </a:rPr>
              <a:t>(ALN)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583629" y="3978751"/>
            <a:ext cx="6284881" cy="976406"/>
          </a:xfrm>
        </p:spPr>
        <p:txBody>
          <a:bodyPr anchor="t">
            <a:noAutofit/>
          </a:bodyPr>
          <a:lstStyle/>
          <a:p>
            <a:r>
              <a:rPr lang="en-GB" sz="3200" b="1" dirty="0">
                <a:solidFill>
                  <a:srgbClr val="C00000"/>
                </a:solidFill>
              </a:rPr>
              <a:t>Managing Autism in Early Years Settings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C3D3D930-84A8-46DC-9F9C-E85143F59A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7527592"/>
              </p:ext>
            </p:extLst>
          </p:nvPr>
        </p:nvGraphicFramePr>
        <p:xfrm>
          <a:off x="7086600" y="5838366"/>
          <a:ext cx="5105380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05380">
                  <a:extLst>
                    <a:ext uri="{9D8B030D-6E8A-4147-A177-3AD203B41FA5}">
                      <a16:colId xmlns:a16="http://schemas.microsoft.com/office/drawing/2014/main" val="1333939869"/>
                    </a:ext>
                  </a:extLst>
                </a:gridCol>
              </a:tblGrid>
              <a:tr h="231316">
                <a:tc>
                  <a:txBody>
                    <a:bodyPr/>
                    <a:lstStyle/>
                    <a:p>
                      <a:r>
                        <a:rPr lang="en-GB" dirty="0"/>
                        <a:t>Madalina Neagu student no. 2017359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8630698"/>
                  </a:ext>
                </a:extLst>
              </a:tr>
            </a:tbl>
          </a:graphicData>
        </a:graphic>
      </p:graphicFrame>
      <p:pic>
        <p:nvPicPr>
          <p:cNvPr id="19" name="Video 18">
            <a:hlinkClick r:id="" action="ppaction://media"/>
            <a:extLst>
              <a:ext uri="{FF2B5EF4-FFF2-40B4-BE49-F238E27FC236}">
                <a16:creationId xmlns:a16="http://schemas.microsoft.com/office/drawing/2014/main" id="{A4F4E7E5-CBF6-4CE7-B48C-C35A5D659BF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431"/>
    </mc:Choice>
    <mc:Fallback xmlns="">
      <p:transition spd="slow" advTm="1144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3" descr="Colour pencil in colour wheel formation">
            <a:extLst>
              <a:ext uri="{FF2B5EF4-FFF2-40B4-BE49-F238E27FC236}">
                <a16:creationId xmlns:a16="http://schemas.microsoft.com/office/drawing/2014/main" id="{896A3FDE-4393-4892-9EE2-93324A0D573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2103" r="-2" b="3623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57442" y="185738"/>
            <a:ext cx="4134538" cy="2088986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sz="5400" b="1" dirty="0">
                <a:solidFill>
                  <a:schemeClr val="bg1"/>
                </a:solidFill>
              </a:rPr>
              <a:t>What is a scoping review?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03464" y="4114246"/>
            <a:ext cx="6640512" cy="2558016"/>
          </a:xfrm>
        </p:spPr>
        <p:txBody>
          <a:bodyPr rtlCol="0">
            <a:normAutofit/>
          </a:bodyPr>
          <a:lstStyle/>
          <a:p>
            <a:pPr rtl="0"/>
            <a:r>
              <a:rPr lang="en-GB" sz="2400" b="1" dirty="0">
                <a:solidFill>
                  <a:schemeClr val="bg1"/>
                </a:solidFill>
              </a:rPr>
              <a:t>Like systematic review and meta-analyses review, scoping review is a type of research that can be repeated and explicit in how the abstract of body research delivers a clinical or public health problem (</a:t>
            </a:r>
            <a:r>
              <a:rPr lang="en-GB" sz="2400" b="1" dirty="0" err="1">
                <a:solidFill>
                  <a:schemeClr val="bg1"/>
                </a:solidFill>
              </a:rPr>
              <a:t>Sargeant</a:t>
            </a:r>
            <a:r>
              <a:rPr lang="en-GB" sz="2400" b="1" dirty="0">
                <a:solidFill>
                  <a:schemeClr val="bg1"/>
                </a:solidFill>
              </a:rPr>
              <a:t> and O`Conner, 2020). </a:t>
            </a:r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59E4F786-6ACA-40AE-BD46-BB8A3D2F8E0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93463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5139"/>
    </mc:Choice>
    <mc:Fallback xmlns="">
      <p:transition spd="slow" advTm="551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BF614-565B-474B-8B59-483869892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0507" y="764372"/>
            <a:ext cx="7434070" cy="1432289"/>
          </a:xfrm>
        </p:spPr>
        <p:txBody>
          <a:bodyPr>
            <a:normAutofit/>
          </a:bodyPr>
          <a:lstStyle/>
          <a:p>
            <a:r>
              <a:rPr lang="en-US"/>
              <a:t>Why ASD(Autistic syndrome disorder)?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16D6CB-EEBC-4AE7-B45B-44C39EB25F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Rationale </a:t>
            </a:r>
          </a:p>
          <a:p>
            <a:r>
              <a:rPr lang="en-GB" dirty="0"/>
              <a:t>To get a better understanding of how to recognise early signs of the disease</a:t>
            </a:r>
          </a:p>
          <a:p>
            <a:r>
              <a:rPr lang="en-GB" dirty="0"/>
              <a:t>What is the best way to approach any new case of ASD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Objectives</a:t>
            </a:r>
          </a:p>
          <a:p>
            <a:r>
              <a:rPr lang="en-GB" dirty="0"/>
              <a:t>Training offer for staff members of institutions such as nurseries and schools</a:t>
            </a:r>
          </a:p>
          <a:p>
            <a:r>
              <a:rPr lang="en-GB" dirty="0"/>
              <a:t>Professional support offer for families of children suspected or diagnosed with ASD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2" name="Video 11">
            <a:hlinkClick r:id="" action="ppaction://media"/>
            <a:extLst>
              <a:ext uri="{FF2B5EF4-FFF2-40B4-BE49-F238E27FC236}">
                <a16:creationId xmlns:a16="http://schemas.microsoft.com/office/drawing/2014/main" id="{CB11525A-BCEA-4430-A5F4-D507AD7F354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47706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3212"/>
    </mc:Choice>
    <mc:Fallback xmlns="">
      <p:transition spd="slow" advTm="532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21BC0BDE-2D5B-40E7-9C23-D413CE45F2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6205871"/>
              </p:ext>
            </p:extLst>
          </p:nvPr>
        </p:nvGraphicFramePr>
        <p:xfrm>
          <a:off x="685800" y="1663968"/>
          <a:ext cx="10820400" cy="4393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F150A294-BA01-4DBE-997A-BEFD7B7A92C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9991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847"/>
    </mc:Choice>
    <mc:Fallback xmlns="">
      <p:transition spd="slow" advTm="168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1B34E-3B63-4E5B-A202-58854372C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US"/>
              <a:t>Inclusion/Exclusion criteria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233D37-2B4B-43FA-A1CF-68264D78E4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8771458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A1BC810E-2C3D-4E93-A2DA-778C44B844F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912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279"/>
    </mc:Choice>
    <mc:Fallback xmlns="">
      <p:transition spd="slow" advTm="332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41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95397" y="959536"/>
            <a:ext cx="5334930" cy="1343655"/>
          </a:xfrm>
        </p:spPr>
        <p:txBody>
          <a:bodyPr rtlCol="0">
            <a:normAutofit/>
          </a:bodyPr>
          <a:lstStyle/>
          <a:p>
            <a:pPr rtl="0"/>
            <a:r>
              <a:rPr lang="en-GB" b="1" dirty="0"/>
              <a:t>Key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0089" y="3429001"/>
            <a:ext cx="6227013" cy="3428999"/>
          </a:xfrm>
        </p:spPr>
        <p:txBody>
          <a:bodyPr rtlCol="0">
            <a:normAutofit fontScale="40000" lnSpcReduction="20000"/>
          </a:bodyPr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6000" dirty="0"/>
              <a:t>Theories like Theory of Mind (</a:t>
            </a:r>
            <a:r>
              <a:rPr lang="en-GB" sz="6000" dirty="0" err="1"/>
              <a:t>ToM</a:t>
            </a:r>
            <a:r>
              <a:rPr lang="en-GB" sz="6000" dirty="0"/>
              <a:t>) (Disorder) (Jones et al., 2018), Weak Central Cohesion (WCC) (</a:t>
            </a:r>
            <a:r>
              <a:rPr lang="en-GB" sz="6000" dirty="0" err="1"/>
              <a:t>Zear</a:t>
            </a:r>
            <a:r>
              <a:rPr lang="en-GB" sz="6000" dirty="0"/>
              <a:t> and Conti, 2020), Executive Functioning Disorder (</a:t>
            </a:r>
            <a:r>
              <a:rPr lang="en-GB" sz="6000" dirty="0" err="1"/>
              <a:t>Precenzano</a:t>
            </a:r>
            <a:r>
              <a:rPr lang="en-GB" sz="6000" dirty="0"/>
              <a:t> et al., 2017).</a:t>
            </a:r>
          </a:p>
          <a:p>
            <a:pPr rtl="0"/>
            <a:endParaRPr lang="en-GB" sz="6000" dirty="0"/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6000" dirty="0"/>
              <a:t>Latest policies and legislations related to ASD for Wales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endParaRPr lang="en-GB" sz="1300" dirty="0"/>
          </a:p>
          <a:p>
            <a:pPr marL="342900" indent="-342900" rtl="0">
              <a:buFont typeface="Arial" panose="020B0604020202020204" pitchFamily="34" charset="0"/>
              <a:buChar char="•"/>
            </a:pPr>
            <a:endParaRPr lang="en-GB" sz="1300" dirty="0"/>
          </a:p>
          <a:p>
            <a:pPr marL="342900" indent="-342900" rtl="0">
              <a:buFont typeface="Arial" panose="020B0604020202020204" pitchFamily="34" charset="0"/>
              <a:buChar char="•"/>
            </a:pPr>
            <a:endParaRPr lang="en-GB" sz="1300" dirty="0"/>
          </a:p>
          <a:p>
            <a:pPr rtl="0"/>
            <a:r>
              <a:rPr lang="en-GB" sz="1300" dirty="0"/>
              <a:t> </a:t>
            </a:r>
          </a:p>
        </p:txBody>
      </p:sp>
      <p:sp>
        <p:nvSpPr>
          <p:cNvPr id="61" name="Freeform: Shape 43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2" name="Freeform: Shape 45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3" name="Freeform: Shape 47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4" name="Freeform: Shape 49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24" name="Picture 3" descr="Colour pencil in colour wheel formation">
            <a:extLst>
              <a:ext uri="{FF2B5EF4-FFF2-40B4-BE49-F238E27FC236}">
                <a16:creationId xmlns:a16="http://schemas.microsoft.com/office/drawing/2014/main" id="{896A3FDE-4393-4892-9EE2-93324A0D573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843" r="21406" b="-1"/>
          <a:stretch/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65" name="Freeform: Shape 53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9B3294DC-407E-4353-B4AA-DFA6247A26A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938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644"/>
    </mc:Choice>
    <mc:Fallback xmlns="">
      <p:transition spd="slow" advTm="256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11">
            <a:extLst>
              <a:ext uri="{FF2B5EF4-FFF2-40B4-BE49-F238E27FC236}">
                <a16:creationId xmlns:a16="http://schemas.microsoft.com/office/drawing/2014/main" id="{DA9F4773-7113-47E3-991C-193DDD611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 useBgFill="1">
        <p:nvSpPr>
          <p:cNvPr id="42" name="Rectangle 13">
            <a:extLst>
              <a:ext uri="{FF2B5EF4-FFF2-40B4-BE49-F238E27FC236}">
                <a16:creationId xmlns:a16="http://schemas.microsoft.com/office/drawing/2014/main" id="{8F6538AB-4B84-4D7A-BE7C-273BC7B5F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3" name="Picture 15">
            <a:extLst>
              <a:ext uri="{FF2B5EF4-FFF2-40B4-BE49-F238E27FC236}">
                <a16:creationId xmlns:a16="http://schemas.microsoft.com/office/drawing/2014/main" id="{01E03986-69AA-486A-86D9-6B02E48BA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4889AC-E154-4706-94A0-D0A97C9CC4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/>
              <a:t>Potential impact of this research</a:t>
            </a:r>
          </a:p>
        </p:txBody>
      </p:sp>
      <p:graphicFrame>
        <p:nvGraphicFramePr>
          <p:cNvPr id="44" name="Text Placeholder 5">
            <a:extLst>
              <a:ext uri="{FF2B5EF4-FFF2-40B4-BE49-F238E27FC236}">
                <a16:creationId xmlns:a16="http://schemas.microsoft.com/office/drawing/2014/main" id="{4547EEC2-94B8-4EDC-9DC0-863FF964A3B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00134396"/>
              </p:ext>
            </p:extLst>
          </p:nvPr>
        </p:nvGraphicFramePr>
        <p:xfrm>
          <a:off x="4678344" y="1127125"/>
          <a:ext cx="6403994" cy="5087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C841BC8D-5341-431B-BD9D-D3A97D2EEF1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9433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653"/>
    </mc:Choice>
    <mc:Fallback xmlns="">
      <p:transition spd="slow" advTm="296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54">
            <a:extLst>
              <a:ext uri="{FF2B5EF4-FFF2-40B4-BE49-F238E27FC236}">
                <a16:creationId xmlns:a16="http://schemas.microsoft.com/office/drawing/2014/main" id="{3301E07F-4F79-4B58-8698-EF24DC1EC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24" name="Picture 3" descr="Colour pencil in colour wheel formation">
            <a:extLst>
              <a:ext uri="{FF2B5EF4-FFF2-40B4-BE49-F238E27FC236}">
                <a16:creationId xmlns:a16="http://schemas.microsoft.com/office/drawing/2014/main" id="{896A3FDE-4393-4892-9EE2-93324A0D573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388" b="11342"/>
          <a:stretch/>
        </p:blipFill>
        <p:spPr>
          <a:xfrm>
            <a:off x="643467" y="1895468"/>
            <a:ext cx="5452533" cy="3067062"/>
          </a:xfrm>
          <a:custGeom>
            <a:avLst/>
            <a:gdLst/>
            <a:ahLst/>
            <a:cxnLst/>
            <a:rect l="l" t="t" r="r" b="b"/>
            <a:pathLst>
              <a:path w="5227983" h="3454842">
                <a:moveTo>
                  <a:pt x="102712" y="0"/>
                </a:moveTo>
                <a:lnTo>
                  <a:pt x="5125271" y="0"/>
                </a:lnTo>
                <a:cubicBezTo>
                  <a:pt x="5181997" y="0"/>
                  <a:pt x="5227983" y="45986"/>
                  <a:pt x="5227983" y="102712"/>
                </a:cubicBezTo>
                <a:lnTo>
                  <a:pt x="5227983" y="3352130"/>
                </a:lnTo>
                <a:cubicBezTo>
                  <a:pt x="5227983" y="3408856"/>
                  <a:pt x="5181997" y="3454842"/>
                  <a:pt x="5125271" y="3454842"/>
                </a:cubicBezTo>
                <a:lnTo>
                  <a:pt x="102712" y="3454842"/>
                </a:lnTo>
                <a:cubicBezTo>
                  <a:pt x="45986" y="3454842"/>
                  <a:pt x="0" y="3408856"/>
                  <a:pt x="0" y="3352130"/>
                </a:cubicBezTo>
                <a:lnTo>
                  <a:pt x="0" y="102712"/>
                </a:lnTo>
                <a:cubicBezTo>
                  <a:pt x="0" y="45986"/>
                  <a:pt x="45986" y="0"/>
                  <a:pt x="102712" y="0"/>
                </a:cubicBezTo>
                <a:close/>
              </a:path>
            </a:pathLst>
          </a:custGeom>
        </p:spPr>
      </p:pic>
      <p:sp>
        <p:nvSpPr>
          <p:cNvPr id="60" name="Arc 56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5836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17707" y="-480621"/>
            <a:ext cx="5130798" cy="2750419"/>
          </a:xfrm>
        </p:spPr>
        <p:txBody>
          <a:bodyPr rtlCol="0">
            <a:normAutofit/>
          </a:bodyPr>
          <a:lstStyle/>
          <a:p>
            <a:pPr rtl="0"/>
            <a:r>
              <a:rPr lang="en-GB" b="1" dirty="0">
                <a:solidFill>
                  <a:srgbClr val="FFFFFF"/>
                </a:solidFill>
              </a:rPr>
              <a:t>REFERENCE LIST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17707" y="2600326"/>
            <a:ext cx="5330823" cy="3506906"/>
          </a:xfrm>
        </p:spPr>
        <p:txBody>
          <a:bodyPr rtlCol="0">
            <a:normAutofit/>
          </a:bodyPr>
          <a:lstStyle/>
          <a:p>
            <a:pPr rtl="0"/>
            <a:r>
              <a:rPr lang="en-GB" sz="1400" b="0" i="0" dirty="0" err="1">
                <a:solidFill>
                  <a:srgbClr val="FFFFFF"/>
                </a:solidFill>
                <a:effectLst/>
                <a:latin typeface="MuseoSans"/>
              </a:rPr>
              <a:t>Zear</a:t>
            </a:r>
            <a:r>
              <a:rPr lang="en-GB" sz="1400" b="0" i="0" dirty="0">
                <a:solidFill>
                  <a:srgbClr val="FFFFFF"/>
                </a:solidFill>
                <a:effectLst/>
                <a:latin typeface="MuseoSans"/>
              </a:rPr>
              <a:t>, D.K. and Conti, D., (2020). The Characteristics of Autism Spectrum Disorder.</a:t>
            </a:r>
          </a:p>
          <a:p>
            <a:pPr rtl="0"/>
            <a:r>
              <a:rPr lang="en-GB" sz="1400" b="0" i="0" dirty="0">
                <a:solidFill>
                  <a:srgbClr val="FFFFFF"/>
                </a:solidFill>
                <a:effectLst/>
                <a:latin typeface="MuseoSans"/>
              </a:rPr>
              <a:t>Jones, C.R., </a:t>
            </a:r>
            <a:r>
              <a:rPr lang="en-GB" sz="1400" b="0" i="0" dirty="0" err="1">
                <a:solidFill>
                  <a:srgbClr val="FFFFFF"/>
                </a:solidFill>
                <a:effectLst/>
                <a:latin typeface="MuseoSans"/>
              </a:rPr>
              <a:t>Simonoff</a:t>
            </a:r>
            <a:r>
              <a:rPr lang="en-GB" sz="1400" b="0" i="0" dirty="0">
                <a:solidFill>
                  <a:srgbClr val="FFFFFF"/>
                </a:solidFill>
                <a:effectLst/>
                <a:latin typeface="MuseoSans"/>
              </a:rPr>
              <a:t>, E., Baird, G., Pickles, A., Marsden, A.J., Tregay, J., </a:t>
            </a:r>
            <a:r>
              <a:rPr lang="en-GB" sz="1400" b="0" i="0" dirty="0" err="1">
                <a:solidFill>
                  <a:srgbClr val="FFFFFF"/>
                </a:solidFill>
                <a:effectLst/>
                <a:latin typeface="MuseoSans"/>
              </a:rPr>
              <a:t>Happé</a:t>
            </a:r>
            <a:r>
              <a:rPr lang="en-GB" sz="1400" b="0" i="0" dirty="0">
                <a:solidFill>
                  <a:srgbClr val="FFFFFF"/>
                </a:solidFill>
                <a:effectLst/>
                <a:latin typeface="MuseoSans"/>
              </a:rPr>
              <a:t>, F. and Charman, T., (2018). The association between theory of mind, executive function, and the symptoms of autism spectrum disorder. Autism Research, 11(1), pp.95-109.</a:t>
            </a:r>
          </a:p>
          <a:p>
            <a:pPr rtl="0"/>
            <a:r>
              <a:rPr lang="en-GB" sz="1400" b="0" i="0" dirty="0" err="1">
                <a:solidFill>
                  <a:srgbClr val="FFFFFF"/>
                </a:solidFill>
                <a:effectLst/>
                <a:latin typeface="MuseoSans"/>
              </a:rPr>
              <a:t>Precenzano</a:t>
            </a:r>
            <a:r>
              <a:rPr lang="en-GB" sz="1400" b="0" i="0" dirty="0">
                <a:solidFill>
                  <a:srgbClr val="FFFFFF"/>
                </a:solidFill>
                <a:effectLst/>
                <a:latin typeface="MuseoSans"/>
              </a:rPr>
              <a:t>, F., </a:t>
            </a:r>
            <a:r>
              <a:rPr lang="en-GB" sz="1400" b="0" i="0" dirty="0" err="1">
                <a:solidFill>
                  <a:srgbClr val="FFFFFF"/>
                </a:solidFill>
                <a:effectLst/>
                <a:latin typeface="MuseoSans"/>
              </a:rPr>
              <a:t>Ruberto</a:t>
            </a:r>
            <a:r>
              <a:rPr lang="en-GB" sz="1400" b="0" i="0" dirty="0">
                <a:solidFill>
                  <a:srgbClr val="FFFFFF"/>
                </a:solidFill>
                <a:effectLst/>
                <a:latin typeface="MuseoSans"/>
              </a:rPr>
              <a:t>, M., </a:t>
            </a:r>
            <a:r>
              <a:rPr lang="en-GB" sz="1400" b="0" i="0" dirty="0" err="1">
                <a:solidFill>
                  <a:srgbClr val="FFFFFF"/>
                </a:solidFill>
                <a:effectLst/>
                <a:latin typeface="MuseoSans"/>
              </a:rPr>
              <a:t>Parisi</a:t>
            </a:r>
            <a:r>
              <a:rPr lang="en-GB" sz="1400" b="0" i="0" dirty="0">
                <a:solidFill>
                  <a:srgbClr val="FFFFFF"/>
                </a:solidFill>
                <a:effectLst/>
                <a:latin typeface="MuseoSans"/>
              </a:rPr>
              <a:t>, L., Salerno, M., Maltese, A., </a:t>
            </a:r>
            <a:r>
              <a:rPr lang="en-GB" sz="1400" b="0" i="0" dirty="0" err="1">
                <a:solidFill>
                  <a:srgbClr val="FFFFFF"/>
                </a:solidFill>
                <a:effectLst/>
                <a:latin typeface="MuseoSans"/>
              </a:rPr>
              <a:t>Vagliano</a:t>
            </a:r>
            <a:r>
              <a:rPr lang="en-GB" sz="1400" b="0" i="0" dirty="0">
                <a:solidFill>
                  <a:srgbClr val="FFFFFF"/>
                </a:solidFill>
                <a:effectLst/>
                <a:latin typeface="MuseoSans"/>
              </a:rPr>
              <a:t>, C., Messina, G., Di </a:t>
            </a:r>
            <a:r>
              <a:rPr lang="en-GB" sz="1400" b="0" i="0" dirty="0" err="1">
                <a:solidFill>
                  <a:srgbClr val="FFFFFF"/>
                </a:solidFill>
                <a:effectLst/>
                <a:latin typeface="MuseoSans"/>
              </a:rPr>
              <a:t>Folco</a:t>
            </a:r>
            <a:r>
              <a:rPr lang="en-GB" sz="1400" b="0" i="0" dirty="0">
                <a:solidFill>
                  <a:srgbClr val="FFFFFF"/>
                </a:solidFill>
                <a:effectLst/>
                <a:latin typeface="MuseoSans"/>
              </a:rPr>
              <a:t>, A., Di Filippo, T. and Roccella, M., (2017). EXECUTIVE FUNCTIONING IN PRESCHOOL CHILDREN AFFECTED BY AUTISM SPECTRUM DISOR-DER: A PILOT STUDY. Acta Medica, 33, p.35.</a:t>
            </a:r>
          </a:p>
          <a:p>
            <a:pPr rtl="0"/>
            <a:r>
              <a:rPr lang="en-GB" sz="1400" b="0" i="0" dirty="0" err="1">
                <a:solidFill>
                  <a:srgbClr val="FFFFFF"/>
                </a:solidFill>
                <a:effectLst/>
                <a:latin typeface="MuseoSans"/>
              </a:rPr>
              <a:t>Sargeant</a:t>
            </a:r>
            <a:r>
              <a:rPr lang="en-GB" sz="1400" b="0" i="0" dirty="0">
                <a:solidFill>
                  <a:srgbClr val="FFFFFF"/>
                </a:solidFill>
                <a:effectLst/>
                <a:latin typeface="MuseoSans"/>
              </a:rPr>
              <a:t> JM and O'Connor AM (2020) Scoping Reviews, Systematic Reviews, and Meta-Analysis: Applications in Veterinary Medicine. </a:t>
            </a:r>
            <a:r>
              <a:rPr lang="en-GB" sz="1400" b="0" i="1" dirty="0">
                <a:solidFill>
                  <a:srgbClr val="FFFFFF"/>
                </a:solidFill>
                <a:effectLst/>
                <a:latin typeface="MuseoSans"/>
              </a:rPr>
              <a:t>Front. Vet. Sci.</a:t>
            </a:r>
            <a:r>
              <a:rPr lang="en-GB" sz="1400" b="0" i="0" dirty="0">
                <a:solidFill>
                  <a:srgbClr val="FFFFFF"/>
                </a:solidFill>
                <a:effectLst/>
                <a:latin typeface="MuseoSans"/>
              </a:rPr>
              <a:t> 7:11. </a:t>
            </a:r>
            <a:r>
              <a:rPr lang="en-GB" sz="1400" b="0" i="0" dirty="0" err="1">
                <a:solidFill>
                  <a:srgbClr val="FFFFFF"/>
                </a:solidFill>
                <a:effectLst/>
                <a:latin typeface="MuseoSans"/>
              </a:rPr>
              <a:t>doi</a:t>
            </a:r>
            <a:r>
              <a:rPr lang="en-GB" sz="1400" b="0" i="0" dirty="0">
                <a:solidFill>
                  <a:srgbClr val="FFFFFF"/>
                </a:solidFill>
                <a:effectLst/>
                <a:latin typeface="MuseoSans"/>
              </a:rPr>
              <a:t>: 10.3389/fvets.2020.00011 (Accessed on 18 Nov. 2021)</a:t>
            </a:r>
            <a:endParaRPr lang="en-GB" sz="1400" dirty="0">
              <a:solidFill>
                <a:srgbClr val="FFFFFF"/>
              </a:solidFill>
            </a:endParaRP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6950F3D7-C68E-439F-99C9-25A80BECBFF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7139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22"/>
    </mc:Choice>
    <mc:Fallback xmlns="">
      <p:transition spd="slow" advTm="61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C4220D"/>
      </a:accent1>
      <a:accent2>
        <a:srgbClr val="EB7712"/>
      </a:accent2>
      <a:accent3>
        <a:srgbClr val="ECBD31"/>
      </a:accent3>
      <a:accent4>
        <a:srgbClr val="92CE4A"/>
      </a:accent4>
      <a:accent5>
        <a:srgbClr val="50CFB4"/>
      </a:accent5>
      <a:accent6>
        <a:srgbClr val="0D8EC5"/>
      </a:accent6>
      <a:hlink>
        <a:srgbClr val="EA5A0C"/>
      </a:hlink>
      <a:folHlink>
        <a:srgbClr val="F09D3A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FE1EB5C7-81A8-4CBA-AE6E-B3BF73DC3895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1697</TotalTime>
  <Words>443</Words>
  <Application>Microsoft Office PowerPoint</Application>
  <PresentationFormat>Widescreen</PresentationFormat>
  <Paragraphs>46</Paragraphs>
  <Slides>8</Slides>
  <Notes>3</Notes>
  <HiddenSlides>0</HiddenSlides>
  <MMClips>8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Calibri</vt:lpstr>
      <vt:lpstr>Calibri Light</vt:lpstr>
      <vt:lpstr>Century Gothic</vt:lpstr>
      <vt:lpstr>MuseoSans</vt:lpstr>
      <vt:lpstr>Office Theme</vt:lpstr>
      <vt:lpstr>Vapor Trail</vt:lpstr>
      <vt:lpstr>ADDITIONAL LEARNING NEEDS (ALN)</vt:lpstr>
      <vt:lpstr>What is a scoping review?</vt:lpstr>
      <vt:lpstr>Why ASD(Autistic syndrome disorder)?</vt:lpstr>
      <vt:lpstr>PowerPoint Presentation</vt:lpstr>
      <vt:lpstr>Inclusion/Exclusion criteria</vt:lpstr>
      <vt:lpstr>Key research</vt:lpstr>
      <vt:lpstr>Potential impact of this research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Owner</dc:creator>
  <cp:lastModifiedBy>Madalina Neagu</cp:lastModifiedBy>
  <cp:revision>105</cp:revision>
  <dcterms:created xsi:type="dcterms:W3CDTF">2021-10-27T20:49:11Z</dcterms:created>
  <dcterms:modified xsi:type="dcterms:W3CDTF">2021-11-26T17:19:33Z</dcterms:modified>
</cp:coreProperties>
</file>