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69" r:id="rId2"/>
    <p:sldId id="276" r:id="rId3"/>
    <p:sldId id="259" r:id="rId4"/>
    <p:sldId id="282" r:id="rId5"/>
    <p:sldId id="278" r:id="rId6"/>
    <p:sldId id="280" r:id="rId7"/>
    <p:sldId id="273" r:id="rId8"/>
    <p:sldId id="272" r:id="rId9"/>
    <p:sldId id="279" r:id="rId10"/>
    <p:sldId id="271" r:id="rId11"/>
    <p:sldId id="283" r:id="rId12"/>
    <p:sldId id="274"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8422"/>
    <a:srgbClr val="F48920"/>
    <a:srgbClr val="86AD6B"/>
    <a:srgbClr val="5B9036"/>
    <a:srgbClr val="84A83C"/>
    <a:srgbClr val="F1C017"/>
    <a:srgbClr val="F5F5F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282D73D-AADA-4BFC-97C2-D5CEAF8B1107}" v="16" dt="2021-11-04T14:24:26.3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nmarie Thomas" userId="971845f940baea66" providerId="LiveId" clId="{B282D73D-AADA-4BFC-97C2-D5CEAF8B1107}"/>
    <pc:docChg chg="modSld">
      <pc:chgData name="Annmarie Thomas" userId="971845f940baea66" providerId="LiveId" clId="{B282D73D-AADA-4BFC-97C2-D5CEAF8B1107}" dt="2021-11-04T14:24:26.309" v="6" actId="20577"/>
      <pc:docMkLst>
        <pc:docMk/>
      </pc:docMkLst>
      <pc:sldChg chg="modNotesTx">
        <pc:chgData name="Annmarie Thomas" userId="971845f940baea66" providerId="LiveId" clId="{B282D73D-AADA-4BFC-97C2-D5CEAF8B1107}" dt="2021-11-04T14:24:26.309" v="6" actId="20577"/>
        <pc:sldMkLst>
          <pc:docMk/>
          <pc:sldMk cId="952087582" sldId="276"/>
        </pc:sldMkLst>
      </pc:sldChg>
      <pc:sldChg chg="modNotesTx">
        <pc:chgData name="Annmarie Thomas" userId="971845f940baea66" providerId="LiveId" clId="{B282D73D-AADA-4BFC-97C2-D5CEAF8B1107}" dt="2021-11-04T14:22:58.947" v="0" actId="20577"/>
        <pc:sldMkLst>
          <pc:docMk/>
          <pc:sldMk cId="213209243" sldId="278"/>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BD5FB71-BA7F-4A40-A40E-D77A2CD75FE3}" type="doc">
      <dgm:prSet loTypeId="urn:microsoft.com/office/officeart/2005/8/layout/radial6" loCatId="relationship" qsTypeId="urn:microsoft.com/office/officeart/2005/8/quickstyle/simple1" qsCatId="simple" csTypeId="urn:microsoft.com/office/officeart/2005/8/colors/accent1_2" csCatId="accent1" phldr="1"/>
      <dgm:spPr/>
      <dgm:t>
        <a:bodyPr/>
        <a:lstStyle/>
        <a:p>
          <a:endParaRPr lang="en-GB"/>
        </a:p>
      </dgm:t>
    </dgm:pt>
    <dgm:pt modelId="{40330DC2-5E67-4E57-B7C3-AF2143A488C0}">
      <dgm:prSet phldrT="[Text]" phldr="0"/>
      <dgm:spPr/>
      <dgm:t>
        <a:bodyPr/>
        <a:lstStyle/>
        <a:p>
          <a:r>
            <a:rPr lang="en-GB"/>
            <a:t>Target</a:t>
          </a:r>
        </a:p>
      </dgm:t>
    </dgm:pt>
    <dgm:pt modelId="{611FA520-217B-4548-AA61-CD891B584D04}" type="parTrans" cxnId="{21B1B59D-D77B-4D65-B690-03BCDD041B18}">
      <dgm:prSet/>
      <dgm:spPr/>
      <dgm:t>
        <a:bodyPr/>
        <a:lstStyle/>
        <a:p>
          <a:endParaRPr lang="en-GB"/>
        </a:p>
      </dgm:t>
    </dgm:pt>
    <dgm:pt modelId="{1F3B0302-5609-443F-9065-982E153AE92B}" type="sibTrans" cxnId="{21B1B59D-D77B-4D65-B690-03BCDD041B18}">
      <dgm:prSet/>
      <dgm:spPr/>
      <dgm:t>
        <a:bodyPr/>
        <a:lstStyle/>
        <a:p>
          <a:endParaRPr lang="en-GB"/>
        </a:p>
      </dgm:t>
    </dgm:pt>
    <dgm:pt modelId="{B5BD0499-B531-4924-BCE6-F9D9153B33EE}">
      <dgm:prSet phldrT="[Text]" phldr="0"/>
      <dgm:spPr/>
      <dgm:t>
        <a:bodyPr/>
        <a:lstStyle/>
        <a:p>
          <a:r>
            <a:rPr lang="en-GB"/>
            <a:t>Price</a:t>
          </a:r>
        </a:p>
      </dgm:t>
    </dgm:pt>
    <dgm:pt modelId="{43F5FB6C-36C0-4055-8828-020C672557AB}" type="parTrans" cxnId="{60BAB3E6-BF14-4110-9C6D-91E8E3250AB9}">
      <dgm:prSet/>
      <dgm:spPr/>
      <dgm:t>
        <a:bodyPr/>
        <a:lstStyle/>
        <a:p>
          <a:endParaRPr lang="en-GB"/>
        </a:p>
      </dgm:t>
    </dgm:pt>
    <dgm:pt modelId="{29ABD830-8357-4193-8CB9-CB99D0349A72}" type="sibTrans" cxnId="{60BAB3E6-BF14-4110-9C6D-91E8E3250AB9}">
      <dgm:prSet/>
      <dgm:spPr/>
      <dgm:t>
        <a:bodyPr/>
        <a:lstStyle/>
        <a:p>
          <a:endParaRPr lang="en-GB"/>
        </a:p>
      </dgm:t>
    </dgm:pt>
    <dgm:pt modelId="{99B004DA-CE14-4AB6-A40B-9E2EB4EFB0A8}">
      <dgm:prSet phldrT="[Text]" phldr="0"/>
      <dgm:spPr/>
      <dgm:t>
        <a:bodyPr/>
        <a:lstStyle/>
        <a:p>
          <a:r>
            <a:rPr lang="en-GB"/>
            <a:t>Place</a:t>
          </a:r>
        </a:p>
      </dgm:t>
    </dgm:pt>
    <dgm:pt modelId="{A2B6B147-1791-4629-93A5-52329D58677C}" type="parTrans" cxnId="{1BD71D25-0104-47D7-93FE-EBA8E8C1FBFB}">
      <dgm:prSet/>
      <dgm:spPr/>
      <dgm:t>
        <a:bodyPr/>
        <a:lstStyle/>
        <a:p>
          <a:endParaRPr lang="en-GB"/>
        </a:p>
      </dgm:t>
    </dgm:pt>
    <dgm:pt modelId="{79E0002B-2F5C-498D-A4A7-AA9DE92BE861}" type="sibTrans" cxnId="{1BD71D25-0104-47D7-93FE-EBA8E8C1FBFB}">
      <dgm:prSet/>
      <dgm:spPr/>
      <dgm:t>
        <a:bodyPr/>
        <a:lstStyle/>
        <a:p>
          <a:endParaRPr lang="en-GB"/>
        </a:p>
      </dgm:t>
    </dgm:pt>
    <dgm:pt modelId="{CE298E0C-846D-4C3D-A08C-7792C0EC7E30}">
      <dgm:prSet phldrT="[Text]" phldr="0"/>
      <dgm:spPr/>
      <dgm:t>
        <a:bodyPr/>
        <a:lstStyle/>
        <a:p>
          <a:r>
            <a:rPr lang="en-GB"/>
            <a:t>Promotion</a:t>
          </a:r>
        </a:p>
      </dgm:t>
    </dgm:pt>
    <dgm:pt modelId="{B0566477-1557-4DA6-A6D3-BE855C770963}" type="parTrans" cxnId="{C433AE5A-03CF-4343-89C6-2EE92DB82878}">
      <dgm:prSet/>
      <dgm:spPr/>
      <dgm:t>
        <a:bodyPr/>
        <a:lstStyle/>
        <a:p>
          <a:endParaRPr lang="en-GB"/>
        </a:p>
      </dgm:t>
    </dgm:pt>
    <dgm:pt modelId="{2059559C-295C-45C4-856D-5F37DCFDBCA1}" type="sibTrans" cxnId="{C433AE5A-03CF-4343-89C6-2EE92DB82878}">
      <dgm:prSet/>
      <dgm:spPr/>
      <dgm:t>
        <a:bodyPr/>
        <a:lstStyle/>
        <a:p>
          <a:endParaRPr lang="en-GB"/>
        </a:p>
      </dgm:t>
    </dgm:pt>
    <dgm:pt modelId="{9110AB3F-CE8D-4EC9-A6C1-6EE9B6EF6A8F}">
      <dgm:prSet phldrT="[Text]" phldr="0"/>
      <dgm:spPr/>
      <dgm:t>
        <a:bodyPr/>
        <a:lstStyle/>
        <a:p>
          <a:r>
            <a:rPr lang="en-GB"/>
            <a:t>Products</a:t>
          </a:r>
        </a:p>
      </dgm:t>
    </dgm:pt>
    <dgm:pt modelId="{A41D27CE-CF46-4F4C-9567-CAEAF1BAD337}" type="parTrans" cxnId="{AAEDEA9B-9FBA-45F6-AF61-A0F1D2D3A796}">
      <dgm:prSet/>
      <dgm:spPr/>
      <dgm:t>
        <a:bodyPr/>
        <a:lstStyle/>
        <a:p>
          <a:endParaRPr lang="en-GB"/>
        </a:p>
      </dgm:t>
    </dgm:pt>
    <dgm:pt modelId="{B52B36AC-38EF-4A2A-83FC-D1B0334DC36E}" type="sibTrans" cxnId="{AAEDEA9B-9FBA-45F6-AF61-A0F1D2D3A796}">
      <dgm:prSet/>
      <dgm:spPr/>
      <dgm:t>
        <a:bodyPr/>
        <a:lstStyle/>
        <a:p>
          <a:endParaRPr lang="en-GB"/>
        </a:p>
      </dgm:t>
    </dgm:pt>
    <dgm:pt modelId="{63627F25-8456-4E7C-AA31-622350EA7F49}" type="pres">
      <dgm:prSet presAssocID="{5BD5FB71-BA7F-4A40-A40E-D77A2CD75FE3}" presName="Name0" presStyleCnt="0">
        <dgm:presLayoutVars>
          <dgm:chMax val="1"/>
          <dgm:dir/>
          <dgm:animLvl val="ctr"/>
          <dgm:resizeHandles val="exact"/>
        </dgm:presLayoutVars>
      </dgm:prSet>
      <dgm:spPr/>
    </dgm:pt>
    <dgm:pt modelId="{711C150F-1173-4ACA-888A-3A30685575EB}" type="pres">
      <dgm:prSet presAssocID="{40330DC2-5E67-4E57-B7C3-AF2143A488C0}" presName="centerShape" presStyleLbl="node0" presStyleIdx="0" presStyleCnt="1"/>
      <dgm:spPr/>
    </dgm:pt>
    <dgm:pt modelId="{835DD000-2FC2-4ACC-915E-31E794185316}" type="pres">
      <dgm:prSet presAssocID="{B5BD0499-B531-4924-BCE6-F9D9153B33EE}" presName="node" presStyleLbl="node1" presStyleIdx="0" presStyleCnt="4">
        <dgm:presLayoutVars>
          <dgm:bulletEnabled val="1"/>
        </dgm:presLayoutVars>
      </dgm:prSet>
      <dgm:spPr/>
    </dgm:pt>
    <dgm:pt modelId="{E9E12044-CF14-4A3C-93DC-1ADF36CA91B1}" type="pres">
      <dgm:prSet presAssocID="{B5BD0499-B531-4924-BCE6-F9D9153B33EE}" presName="dummy" presStyleCnt="0"/>
      <dgm:spPr/>
    </dgm:pt>
    <dgm:pt modelId="{8E0A557C-2A85-4AEB-BB36-1125439ED9B3}" type="pres">
      <dgm:prSet presAssocID="{29ABD830-8357-4193-8CB9-CB99D0349A72}" presName="sibTrans" presStyleLbl="sibTrans2D1" presStyleIdx="0" presStyleCnt="4"/>
      <dgm:spPr/>
    </dgm:pt>
    <dgm:pt modelId="{5530FB89-E7EC-440F-BE68-80ED5AC36A81}" type="pres">
      <dgm:prSet presAssocID="{99B004DA-CE14-4AB6-A40B-9E2EB4EFB0A8}" presName="node" presStyleLbl="node1" presStyleIdx="1" presStyleCnt="4">
        <dgm:presLayoutVars>
          <dgm:bulletEnabled val="1"/>
        </dgm:presLayoutVars>
      </dgm:prSet>
      <dgm:spPr/>
    </dgm:pt>
    <dgm:pt modelId="{971B4BA3-F92C-43F3-B6BF-2D4133902D8B}" type="pres">
      <dgm:prSet presAssocID="{99B004DA-CE14-4AB6-A40B-9E2EB4EFB0A8}" presName="dummy" presStyleCnt="0"/>
      <dgm:spPr/>
    </dgm:pt>
    <dgm:pt modelId="{FE0C48D1-4748-4149-8A44-A8EAA93FEC20}" type="pres">
      <dgm:prSet presAssocID="{79E0002B-2F5C-498D-A4A7-AA9DE92BE861}" presName="sibTrans" presStyleLbl="sibTrans2D1" presStyleIdx="1" presStyleCnt="4"/>
      <dgm:spPr/>
    </dgm:pt>
    <dgm:pt modelId="{D8523918-6441-4A5D-B4C0-C329CBEF3587}" type="pres">
      <dgm:prSet presAssocID="{CE298E0C-846D-4C3D-A08C-7792C0EC7E30}" presName="node" presStyleLbl="node1" presStyleIdx="2" presStyleCnt="4">
        <dgm:presLayoutVars>
          <dgm:bulletEnabled val="1"/>
        </dgm:presLayoutVars>
      </dgm:prSet>
      <dgm:spPr/>
    </dgm:pt>
    <dgm:pt modelId="{153E39CF-8B5F-49A1-BDC3-B41E92A7C0BE}" type="pres">
      <dgm:prSet presAssocID="{CE298E0C-846D-4C3D-A08C-7792C0EC7E30}" presName="dummy" presStyleCnt="0"/>
      <dgm:spPr/>
    </dgm:pt>
    <dgm:pt modelId="{F75998BF-CB98-4668-BA16-022F2D70F215}" type="pres">
      <dgm:prSet presAssocID="{2059559C-295C-45C4-856D-5F37DCFDBCA1}" presName="sibTrans" presStyleLbl="sibTrans2D1" presStyleIdx="2" presStyleCnt="4"/>
      <dgm:spPr/>
    </dgm:pt>
    <dgm:pt modelId="{4CCCC689-7930-4B36-BD28-A125F2357BC3}" type="pres">
      <dgm:prSet presAssocID="{9110AB3F-CE8D-4EC9-A6C1-6EE9B6EF6A8F}" presName="node" presStyleLbl="node1" presStyleIdx="3" presStyleCnt="4">
        <dgm:presLayoutVars>
          <dgm:bulletEnabled val="1"/>
        </dgm:presLayoutVars>
      </dgm:prSet>
      <dgm:spPr/>
    </dgm:pt>
    <dgm:pt modelId="{1F338A8B-1E02-4600-AA01-1E6FEDCD89CE}" type="pres">
      <dgm:prSet presAssocID="{9110AB3F-CE8D-4EC9-A6C1-6EE9B6EF6A8F}" presName="dummy" presStyleCnt="0"/>
      <dgm:spPr/>
    </dgm:pt>
    <dgm:pt modelId="{2DD932EF-F5D8-4CDB-875B-9205E87BAF63}" type="pres">
      <dgm:prSet presAssocID="{B52B36AC-38EF-4A2A-83FC-D1B0334DC36E}" presName="sibTrans" presStyleLbl="sibTrans2D1" presStyleIdx="3" presStyleCnt="4" custLinFactNeighborX="0" custLinFactNeighborY="448"/>
      <dgm:spPr/>
    </dgm:pt>
  </dgm:ptLst>
  <dgm:cxnLst>
    <dgm:cxn modelId="{2A638222-894D-4AE8-9077-D0ACBDFEFF7C}" type="presOf" srcId="{29ABD830-8357-4193-8CB9-CB99D0349A72}" destId="{8E0A557C-2A85-4AEB-BB36-1125439ED9B3}" srcOrd="0" destOrd="0" presId="urn:microsoft.com/office/officeart/2005/8/layout/radial6"/>
    <dgm:cxn modelId="{1BD71D25-0104-47D7-93FE-EBA8E8C1FBFB}" srcId="{40330DC2-5E67-4E57-B7C3-AF2143A488C0}" destId="{99B004DA-CE14-4AB6-A40B-9E2EB4EFB0A8}" srcOrd="1" destOrd="0" parTransId="{A2B6B147-1791-4629-93A5-52329D58677C}" sibTransId="{79E0002B-2F5C-498D-A4A7-AA9DE92BE861}"/>
    <dgm:cxn modelId="{20E70B34-296C-404F-8AC5-C40BCEAE3FF1}" type="presOf" srcId="{9110AB3F-CE8D-4EC9-A6C1-6EE9B6EF6A8F}" destId="{4CCCC689-7930-4B36-BD28-A125F2357BC3}" srcOrd="0" destOrd="0" presId="urn:microsoft.com/office/officeart/2005/8/layout/radial6"/>
    <dgm:cxn modelId="{411EA361-8A30-42A0-9A88-BA3132C9751E}" type="presOf" srcId="{B5BD0499-B531-4924-BCE6-F9D9153B33EE}" destId="{835DD000-2FC2-4ACC-915E-31E794185316}" srcOrd="0" destOrd="0" presId="urn:microsoft.com/office/officeart/2005/8/layout/radial6"/>
    <dgm:cxn modelId="{25FC0F56-E508-4DC2-A04A-CBF460CD77CB}" type="presOf" srcId="{40330DC2-5E67-4E57-B7C3-AF2143A488C0}" destId="{711C150F-1173-4ACA-888A-3A30685575EB}" srcOrd="0" destOrd="0" presId="urn:microsoft.com/office/officeart/2005/8/layout/radial6"/>
    <dgm:cxn modelId="{C433AE5A-03CF-4343-89C6-2EE92DB82878}" srcId="{40330DC2-5E67-4E57-B7C3-AF2143A488C0}" destId="{CE298E0C-846D-4C3D-A08C-7792C0EC7E30}" srcOrd="2" destOrd="0" parTransId="{B0566477-1557-4DA6-A6D3-BE855C770963}" sibTransId="{2059559C-295C-45C4-856D-5F37DCFDBCA1}"/>
    <dgm:cxn modelId="{45B7E67B-0FF0-4889-B54F-119F21191F28}" type="presOf" srcId="{B52B36AC-38EF-4A2A-83FC-D1B0334DC36E}" destId="{2DD932EF-F5D8-4CDB-875B-9205E87BAF63}" srcOrd="0" destOrd="0" presId="urn:microsoft.com/office/officeart/2005/8/layout/radial6"/>
    <dgm:cxn modelId="{18F25E80-D846-4AE0-AC49-CC5C46FD76D0}" type="presOf" srcId="{CE298E0C-846D-4C3D-A08C-7792C0EC7E30}" destId="{D8523918-6441-4A5D-B4C0-C329CBEF3587}" srcOrd="0" destOrd="0" presId="urn:microsoft.com/office/officeart/2005/8/layout/radial6"/>
    <dgm:cxn modelId="{49D8DB90-E6C2-4EA7-9FA6-0941D2C9BDFD}" type="presOf" srcId="{2059559C-295C-45C4-856D-5F37DCFDBCA1}" destId="{F75998BF-CB98-4668-BA16-022F2D70F215}" srcOrd="0" destOrd="0" presId="urn:microsoft.com/office/officeart/2005/8/layout/radial6"/>
    <dgm:cxn modelId="{AAEDEA9B-9FBA-45F6-AF61-A0F1D2D3A796}" srcId="{40330DC2-5E67-4E57-B7C3-AF2143A488C0}" destId="{9110AB3F-CE8D-4EC9-A6C1-6EE9B6EF6A8F}" srcOrd="3" destOrd="0" parTransId="{A41D27CE-CF46-4F4C-9567-CAEAF1BAD337}" sibTransId="{B52B36AC-38EF-4A2A-83FC-D1B0334DC36E}"/>
    <dgm:cxn modelId="{21B1B59D-D77B-4D65-B690-03BCDD041B18}" srcId="{5BD5FB71-BA7F-4A40-A40E-D77A2CD75FE3}" destId="{40330DC2-5E67-4E57-B7C3-AF2143A488C0}" srcOrd="0" destOrd="0" parTransId="{611FA520-217B-4548-AA61-CD891B584D04}" sibTransId="{1F3B0302-5609-443F-9065-982E153AE92B}"/>
    <dgm:cxn modelId="{89D758C7-F2B4-4868-92D8-150F7D655487}" type="presOf" srcId="{99B004DA-CE14-4AB6-A40B-9E2EB4EFB0A8}" destId="{5530FB89-E7EC-440F-BE68-80ED5AC36A81}" srcOrd="0" destOrd="0" presId="urn:microsoft.com/office/officeart/2005/8/layout/radial6"/>
    <dgm:cxn modelId="{C0FC06D1-BBAC-413C-8DC0-C2015ED201FA}" type="presOf" srcId="{5BD5FB71-BA7F-4A40-A40E-D77A2CD75FE3}" destId="{63627F25-8456-4E7C-AA31-622350EA7F49}" srcOrd="0" destOrd="0" presId="urn:microsoft.com/office/officeart/2005/8/layout/radial6"/>
    <dgm:cxn modelId="{108343E4-165D-40F7-AA9B-D4A18164F7B0}" type="presOf" srcId="{79E0002B-2F5C-498D-A4A7-AA9DE92BE861}" destId="{FE0C48D1-4748-4149-8A44-A8EAA93FEC20}" srcOrd="0" destOrd="0" presId="urn:microsoft.com/office/officeart/2005/8/layout/radial6"/>
    <dgm:cxn modelId="{60BAB3E6-BF14-4110-9C6D-91E8E3250AB9}" srcId="{40330DC2-5E67-4E57-B7C3-AF2143A488C0}" destId="{B5BD0499-B531-4924-BCE6-F9D9153B33EE}" srcOrd="0" destOrd="0" parTransId="{43F5FB6C-36C0-4055-8828-020C672557AB}" sibTransId="{29ABD830-8357-4193-8CB9-CB99D0349A72}"/>
    <dgm:cxn modelId="{14524F62-9491-4539-8CA9-84D7B961B918}" type="presParOf" srcId="{63627F25-8456-4E7C-AA31-622350EA7F49}" destId="{711C150F-1173-4ACA-888A-3A30685575EB}" srcOrd="0" destOrd="0" presId="urn:microsoft.com/office/officeart/2005/8/layout/radial6"/>
    <dgm:cxn modelId="{E89EEF55-CF5B-4346-88F5-D5F54FB7E271}" type="presParOf" srcId="{63627F25-8456-4E7C-AA31-622350EA7F49}" destId="{835DD000-2FC2-4ACC-915E-31E794185316}" srcOrd="1" destOrd="0" presId="urn:microsoft.com/office/officeart/2005/8/layout/radial6"/>
    <dgm:cxn modelId="{6A11F1A3-F328-4384-A3F1-36198DCBDD39}" type="presParOf" srcId="{63627F25-8456-4E7C-AA31-622350EA7F49}" destId="{E9E12044-CF14-4A3C-93DC-1ADF36CA91B1}" srcOrd="2" destOrd="0" presId="urn:microsoft.com/office/officeart/2005/8/layout/radial6"/>
    <dgm:cxn modelId="{02287768-DC54-4975-B1EC-D3579EDF6F3F}" type="presParOf" srcId="{63627F25-8456-4E7C-AA31-622350EA7F49}" destId="{8E0A557C-2A85-4AEB-BB36-1125439ED9B3}" srcOrd="3" destOrd="0" presId="urn:microsoft.com/office/officeart/2005/8/layout/radial6"/>
    <dgm:cxn modelId="{0F88D7B7-CF81-4140-9F18-3B811FC45EA9}" type="presParOf" srcId="{63627F25-8456-4E7C-AA31-622350EA7F49}" destId="{5530FB89-E7EC-440F-BE68-80ED5AC36A81}" srcOrd="4" destOrd="0" presId="urn:microsoft.com/office/officeart/2005/8/layout/radial6"/>
    <dgm:cxn modelId="{5B681CBB-19D5-49BA-AF45-863E5AA66ABD}" type="presParOf" srcId="{63627F25-8456-4E7C-AA31-622350EA7F49}" destId="{971B4BA3-F92C-43F3-B6BF-2D4133902D8B}" srcOrd="5" destOrd="0" presId="urn:microsoft.com/office/officeart/2005/8/layout/radial6"/>
    <dgm:cxn modelId="{D4B8E9BB-2AA1-4949-BF2A-ACF1BF6AB713}" type="presParOf" srcId="{63627F25-8456-4E7C-AA31-622350EA7F49}" destId="{FE0C48D1-4748-4149-8A44-A8EAA93FEC20}" srcOrd="6" destOrd="0" presId="urn:microsoft.com/office/officeart/2005/8/layout/radial6"/>
    <dgm:cxn modelId="{75D0A8FE-7190-4118-8CE7-3987BC01B31C}" type="presParOf" srcId="{63627F25-8456-4E7C-AA31-622350EA7F49}" destId="{D8523918-6441-4A5D-B4C0-C329CBEF3587}" srcOrd="7" destOrd="0" presId="urn:microsoft.com/office/officeart/2005/8/layout/radial6"/>
    <dgm:cxn modelId="{FE1E9FCD-51DC-4D40-8A35-BD297CB2AEA3}" type="presParOf" srcId="{63627F25-8456-4E7C-AA31-622350EA7F49}" destId="{153E39CF-8B5F-49A1-BDC3-B41E92A7C0BE}" srcOrd="8" destOrd="0" presId="urn:microsoft.com/office/officeart/2005/8/layout/radial6"/>
    <dgm:cxn modelId="{0E323B5F-040E-42EC-AB3D-CEF72F85FB5C}" type="presParOf" srcId="{63627F25-8456-4E7C-AA31-622350EA7F49}" destId="{F75998BF-CB98-4668-BA16-022F2D70F215}" srcOrd="9" destOrd="0" presId="urn:microsoft.com/office/officeart/2005/8/layout/radial6"/>
    <dgm:cxn modelId="{650D63AD-1BEE-4617-8DBE-74475AD21068}" type="presParOf" srcId="{63627F25-8456-4E7C-AA31-622350EA7F49}" destId="{4CCCC689-7930-4B36-BD28-A125F2357BC3}" srcOrd="10" destOrd="0" presId="urn:microsoft.com/office/officeart/2005/8/layout/radial6"/>
    <dgm:cxn modelId="{C8164945-4EC6-46C4-A7CE-FCEE5A6FF7BC}" type="presParOf" srcId="{63627F25-8456-4E7C-AA31-622350EA7F49}" destId="{1F338A8B-1E02-4600-AA01-1E6FEDCD89CE}" srcOrd="11" destOrd="0" presId="urn:microsoft.com/office/officeart/2005/8/layout/radial6"/>
    <dgm:cxn modelId="{5E3D4C3F-5CE8-4245-A898-4A4AACFFC8A3}" type="presParOf" srcId="{63627F25-8456-4E7C-AA31-622350EA7F49}" destId="{2DD932EF-F5D8-4CDB-875B-9205E87BAF63}" srcOrd="12" destOrd="0" presId="urn:microsoft.com/office/officeart/2005/8/layout/radial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D932EF-F5D8-4CDB-875B-9205E87BAF63}">
      <dsp:nvSpPr>
        <dsp:cNvPr id="0" name=""/>
        <dsp:cNvSpPr/>
      </dsp:nvSpPr>
      <dsp:spPr>
        <a:xfrm>
          <a:off x="3756777" y="462735"/>
          <a:ext cx="3002045" cy="3002045"/>
        </a:xfrm>
        <a:prstGeom prst="blockArc">
          <a:avLst>
            <a:gd name="adj1" fmla="val 10800000"/>
            <a:gd name="adj2" fmla="val 16200000"/>
            <a:gd name="adj3" fmla="val 4638"/>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75998BF-CB98-4668-BA16-022F2D70F215}">
      <dsp:nvSpPr>
        <dsp:cNvPr id="0" name=""/>
        <dsp:cNvSpPr/>
      </dsp:nvSpPr>
      <dsp:spPr>
        <a:xfrm>
          <a:off x="3756777" y="449286"/>
          <a:ext cx="3002045" cy="3002045"/>
        </a:xfrm>
        <a:prstGeom prst="blockArc">
          <a:avLst>
            <a:gd name="adj1" fmla="val 5400000"/>
            <a:gd name="adj2" fmla="val 10800000"/>
            <a:gd name="adj3" fmla="val 4638"/>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E0C48D1-4748-4149-8A44-A8EAA93FEC20}">
      <dsp:nvSpPr>
        <dsp:cNvPr id="0" name=""/>
        <dsp:cNvSpPr/>
      </dsp:nvSpPr>
      <dsp:spPr>
        <a:xfrm>
          <a:off x="3756777" y="449286"/>
          <a:ext cx="3002045" cy="3002045"/>
        </a:xfrm>
        <a:prstGeom prst="blockArc">
          <a:avLst>
            <a:gd name="adj1" fmla="val 0"/>
            <a:gd name="adj2" fmla="val 5400000"/>
            <a:gd name="adj3" fmla="val 4638"/>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E0A557C-2A85-4AEB-BB36-1125439ED9B3}">
      <dsp:nvSpPr>
        <dsp:cNvPr id="0" name=""/>
        <dsp:cNvSpPr/>
      </dsp:nvSpPr>
      <dsp:spPr>
        <a:xfrm>
          <a:off x="3756777" y="449286"/>
          <a:ext cx="3002045" cy="3002045"/>
        </a:xfrm>
        <a:prstGeom prst="blockArc">
          <a:avLst>
            <a:gd name="adj1" fmla="val 16200000"/>
            <a:gd name="adj2" fmla="val 0"/>
            <a:gd name="adj3" fmla="val 4638"/>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11C150F-1173-4ACA-888A-3A30685575EB}">
      <dsp:nvSpPr>
        <dsp:cNvPr id="0" name=""/>
        <dsp:cNvSpPr/>
      </dsp:nvSpPr>
      <dsp:spPr>
        <a:xfrm>
          <a:off x="4567200" y="1259709"/>
          <a:ext cx="1381199" cy="138119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a:t>Target</a:t>
          </a:r>
        </a:p>
      </dsp:txBody>
      <dsp:txXfrm>
        <a:off x="4769472" y="1461981"/>
        <a:ext cx="976655" cy="976655"/>
      </dsp:txXfrm>
    </dsp:sp>
    <dsp:sp modelId="{835DD000-2FC2-4ACC-915E-31E794185316}">
      <dsp:nvSpPr>
        <dsp:cNvPr id="0" name=""/>
        <dsp:cNvSpPr/>
      </dsp:nvSpPr>
      <dsp:spPr>
        <a:xfrm>
          <a:off x="4774380" y="672"/>
          <a:ext cx="966839" cy="96683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a:t>Price</a:t>
          </a:r>
        </a:p>
      </dsp:txBody>
      <dsp:txXfrm>
        <a:off x="4915970" y="142262"/>
        <a:ext cx="683659" cy="683659"/>
      </dsp:txXfrm>
    </dsp:sp>
    <dsp:sp modelId="{5530FB89-E7EC-440F-BE68-80ED5AC36A81}">
      <dsp:nvSpPr>
        <dsp:cNvPr id="0" name=""/>
        <dsp:cNvSpPr/>
      </dsp:nvSpPr>
      <dsp:spPr>
        <a:xfrm>
          <a:off x="6240596" y="1466889"/>
          <a:ext cx="966839" cy="96683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a:t>Place</a:t>
          </a:r>
        </a:p>
      </dsp:txBody>
      <dsp:txXfrm>
        <a:off x="6382186" y="1608479"/>
        <a:ext cx="683659" cy="683659"/>
      </dsp:txXfrm>
    </dsp:sp>
    <dsp:sp modelId="{D8523918-6441-4A5D-B4C0-C329CBEF3587}">
      <dsp:nvSpPr>
        <dsp:cNvPr id="0" name=""/>
        <dsp:cNvSpPr/>
      </dsp:nvSpPr>
      <dsp:spPr>
        <a:xfrm>
          <a:off x="4774380" y="2933105"/>
          <a:ext cx="966839" cy="96683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a:t>Promotion</a:t>
          </a:r>
        </a:p>
      </dsp:txBody>
      <dsp:txXfrm>
        <a:off x="4915970" y="3074695"/>
        <a:ext cx="683659" cy="683659"/>
      </dsp:txXfrm>
    </dsp:sp>
    <dsp:sp modelId="{4CCCC689-7930-4B36-BD28-A125F2357BC3}">
      <dsp:nvSpPr>
        <dsp:cNvPr id="0" name=""/>
        <dsp:cNvSpPr/>
      </dsp:nvSpPr>
      <dsp:spPr>
        <a:xfrm>
          <a:off x="3308163" y="1466889"/>
          <a:ext cx="966839" cy="96683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a:t>Products</a:t>
          </a:r>
        </a:p>
      </dsp:txBody>
      <dsp:txXfrm>
        <a:off x="3449753" y="1608479"/>
        <a:ext cx="683659" cy="683659"/>
      </dsp:txXfrm>
    </dsp:sp>
  </dsp:spTree>
</dsp:drawing>
</file>

<file path=ppt/diagrams/layout1.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4F17350-C4A0-EE44-A503-18F922375EFA}" type="datetimeFigureOut">
              <a:rPr lang="en-GB" smtClean="0"/>
              <a:t>04/11/2021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EC4F67-B0AC-324E-90BC-752EE0AD195D}" type="slidenum">
              <a:rPr lang="en-GB" smtClean="0"/>
              <a:t>‹#›</a:t>
            </a:fld>
            <a:endParaRPr lang="en-GB"/>
          </a:p>
        </p:txBody>
      </p:sp>
    </p:spTree>
    <p:extLst>
      <p:ext uri="{BB962C8B-B14F-4D97-AF65-F5344CB8AC3E}">
        <p14:creationId xmlns:p14="http://schemas.microsoft.com/office/powerpoint/2010/main" val="18512996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To produce healthy sustainable meals that are value for money </a:t>
            </a:r>
          </a:p>
        </p:txBody>
      </p:sp>
      <p:sp>
        <p:nvSpPr>
          <p:cNvPr id="4" name="Slide Number Placeholder 3"/>
          <p:cNvSpPr>
            <a:spLocks noGrp="1"/>
          </p:cNvSpPr>
          <p:nvPr>
            <p:ph type="sldNum" sz="quarter" idx="5"/>
          </p:nvPr>
        </p:nvSpPr>
        <p:spPr/>
        <p:txBody>
          <a:bodyPr/>
          <a:lstStyle/>
          <a:p>
            <a:fld id="{B1EC4F67-B0AC-324E-90BC-752EE0AD195D}" type="slidenum">
              <a:rPr lang="en-GB" smtClean="0"/>
              <a:t>2</a:t>
            </a:fld>
            <a:endParaRPr lang="en-GB"/>
          </a:p>
        </p:txBody>
      </p:sp>
    </p:spTree>
    <p:extLst>
      <p:ext uri="{BB962C8B-B14F-4D97-AF65-F5344CB8AC3E}">
        <p14:creationId xmlns:p14="http://schemas.microsoft.com/office/powerpoint/2010/main" val="26712510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Customers will be able to order healthy balance meals with no waste, which can be delivered or collected with recipe cards with step-by-step cooking guidance.</a:t>
            </a:r>
          </a:p>
          <a:p>
            <a:r>
              <a:rPr lang="en-GB"/>
              <a:t>All grown, reared or baked (deserts , bread etc) in Carmarthenshire.</a:t>
            </a:r>
          </a:p>
        </p:txBody>
      </p:sp>
      <p:sp>
        <p:nvSpPr>
          <p:cNvPr id="4" name="Slide Number Placeholder 3"/>
          <p:cNvSpPr>
            <a:spLocks noGrp="1"/>
          </p:cNvSpPr>
          <p:nvPr>
            <p:ph type="sldNum" sz="quarter" idx="5"/>
          </p:nvPr>
        </p:nvSpPr>
        <p:spPr/>
        <p:txBody>
          <a:bodyPr/>
          <a:lstStyle/>
          <a:p>
            <a:fld id="{F4F988C9-3F63-4A1C-B0CD-17B19158E22F}" type="slidenum">
              <a:rPr lang="en-GB" smtClean="0"/>
              <a:t>3</a:t>
            </a:fld>
            <a:endParaRPr lang="en-GB"/>
          </a:p>
        </p:txBody>
      </p:sp>
    </p:spTree>
    <p:extLst>
      <p:ext uri="{BB962C8B-B14F-4D97-AF65-F5344CB8AC3E}">
        <p14:creationId xmlns:p14="http://schemas.microsoft.com/office/powerpoint/2010/main" val="39838894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4 p’s are an import part of any marketing strategy </a:t>
            </a:r>
          </a:p>
        </p:txBody>
      </p:sp>
      <p:sp>
        <p:nvSpPr>
          <p:cNvPr id="4" name="Slide Number Placeholder 3"/>
          <p:cNvSpPr>
            <a:spLocks noGrp="1"/>
          </p:cNvSpPr>
          <p:nvPr>
            <p:ph type="sldNum" sz="quarter" idx="5"/>
          </p:nvPr>
        </p:nvSpPr>
        <p:spPr/>
        <p:txBody>
          <a:bodyPr/>
          <a:lstStyle/>
          <a:p>
            <a:fld id="{B1EC4F67-B0AC-324E-90BC-752EE0AD195D}" type="slidenum">
              <a:rPr lang="en-GB" smtClean="0"/>
              <a:t>4</a:t>
            </a:fld>
            <a:endParaRPr lang="en-GB"/>
          </a:p>
        </p:txBody>
      </p:sp>
    </p:spTree>
    <p:extLst>
      <p:ext uri="{BB962C8B-B14F-4D97-AF65-F5344CB8AC3E}">
        <p14:creationId xmlns:p14="http://schemas.microsoft.com/office/powerpoint/2010/main" val="15850428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-Target----the audience you would like to attract</a:t>
            </a:r>
          </a:p>
          <a:p>
            <a:pPr marL="0" indent="0">
              <a:buFontTx/>
              <a:buNone/>
            </a:pPr>
            <a:r>
              <a:rPr lang="en-GB"/>
              <a:t>-Product---- Item, package and services </a:t>
            </a:r>
          </a:p>
          <a:p>
            <a:pPr marL="0" indent="0">
              <a:buFontTx/>
              <a:buNone/>
            </a:pPr>
            <a:r>
              <a:rPr lang="en-GB"/>
              <a:t>-Place----area of distribution ,logistics </a:t>
            </a:r>
          </a:p>
          <a:p>
            <a:pPr marL="0" indent="0">
              <a:buFontTx/>
              <a:buNone/>
            </a:pPr>
            <a:r>
              <a:rPr lang="en-GB"/>
              <a:t>-promotion---- marketing, publicity and sales </a:t>
            </a:r>
          </a:p>
          <a:p>
            <a:pPr marL="0" indent="0">
              <a:buFontTx/>
              <a:buNone/>
            </a:pPr>
            <a:r>
              <a:rPr lang="en-GB"/>
              <a:t>-Price----Cost of the item, profit margins and discounts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-full community target from families because of value for money and health benefits , to business &amp; busy people who can throw a healthy tasty  meal together in 20/30 minutes as all the preparation will already be done (not including cooking time)</a:t>
            </a:r>
          </a:p>
          <a:p>
            <a:pPr marL="0" indent="0">
              <a:buFontTx/>
              <a:buNone/>
            </a:pPr>
            <a:endParaRPr lang="en-GB"/>
          </a:p>
          <a:p>
            <a:pPr marL="0" indent="0">
              <a:buFontTx/>
              <a:buNone/>
            </a:pPr>
            <a:endParaRPr lang="en-GB"/>
          </a:p>
        </p:txBody>
      </p:sp>
      <p:sp>
        <p:nvSpPr>
          <p:cNvPr id="4" name="Slide Number Placeholder 3"/>
          <p:cNvSpPr>
            <a:spLocks noGrp="1"/>
          </p:cNvSpPr>
          <p:nvPr>
            <p:ph type="sldNum" sz="quarter" idx="5"/>
          </p:nvPr>
        </p:nvSpPr>
        <p:spPr/>
        <p:txBody>
          <a:bodyPr/>
          <a:lstStyle/>
          <a:p>
            <a:fld id="{B1EC4F67-B0AC-324E-90BC-752EE0AD195D}" type="slidenum">
              <a:rPr lang="en-GB" smtClean="0"/>
              <a:t>5</a:t>
            </a:fld>
            <a:endParaRPr lang="en-GB"/>
          </a:p>
        </p:txBody>
      </p:sp>
    </p:spTree>
    <p:extLst>
      <p:ext uri="{BB962C8B-B14F-4D97-AF65-F5344CB8AC3E}">
        <p14:creationId xmlns:p14="http://schemas.microsoft.com/office/powerpoint/2010/main" val="31033982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Look at arear demographic and who we will be marketing to at the start and ongoing, </a:t>
            </a:r>
          </a:p>
          <a:p>
            <a:r>
              <a:rPr lang="en-GB"/>
              <a:t>Research the best marketing strategies for our customer base that will be growing continuously</a:t>
            </a:r>
          </a:p>
          <a:p>
            <a:r>
              <a:rPr lang="en-GB"/>
              <a:t>Create a mailing list for the older generation and a radio advert, for the younger generation and techno savvy set up a  Facebook page, Instagram page which is also linked to the face book with live videos from   picking the vegetables to feeding the chickens to showing how quick ,easy and healthy it is to make the meals. Allow others to add their videos this will also help marketing.</a:t>
            </a:r>
          </a:p>
          <a:p>
            <a:endParaRPr lang="en-GB"/>
          </a:p>
        </p:txBody>
      </p:sp>
      <p:sp>
        <p:nvSpPr>
          <p:cNvPr id="4" name="Slide Number Placeholder 3"/>
          <p:cNvSpPr>
            <a:spLocks noGrp="1"/>
          </p:cNvSpPr>
          <p:nvPr>
            <p:ph type="sldNum" sz="quarter" idx="5"/>
          </p:nvPr>
        </p:nvSpPr>
        <p:spPr/>
        <p:txBody>
          <a:bodyPr/>
          <a:lstStyle/>
          <a:p>
            <a:fld id="{B1EC4F67-B0AC-324E-90BC-752EE0AD195D}" type="slidenum">
              <a:rPr lang="en-GB" smtClean="0"/>
              <a:t>6</a:t>
            </a:fld>
            <a:endParaRPr lang="en-GB"/>
          </a:p>
        </p:txBody>
      </p:sp>
    </p:spTree>
    <p:extLst>
      <p:ext uri="{BB962C8B-B14F-4D97-AF65-F5344CB8AC3E}">
        <p14:creationId xmlns:p14="http://schemas.microsoft.com/office/powerpoint/2010/main" val="42872924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-Finding local business with locally sourced produce </a:t>
            </a:r>
            <a:r>
              <a:rPr lang="en-GB" err="1"/>
              <a:t>i.e</a:t>
            </a:r>
            <a:r>
              <a:rPr lang="en-GB"/>
              <a:t> farms, butchers and local bakery's that would like to be a part of </a:t>
            </a:r>
            <a:r>
              <a:rPr lang="en-GB" err="1"/>
              <a:t>Foodolution</a:t>
            </a:r>
            <a:r>
              <a:rPr lang="en-GB"/>
              <a:t>.</a:t>
            </a:r>
          </a:p>
          <a:p>
            <a:r>
              <a:rPr lang="en-GB"/>
              <a:t>-Find a building that can be used to prepare orders and that can also be used for collections and show case evenings.(possibly can be used as a popup food place when not open for deliveries and collections)</a:t>
            </a:r>
          </a:p>
          <a:p>
            <a:r>
              <a:rPr lang="en-GB"/>
              <a:t>-A 3-day order turn around so for example order on a Friday collect or receive the goods on a Monday , central collection point within Carmarthen town easily accessible with parking near businesses in the hope that people may pop in the other shops.</a:t>
            </a:r>
          </a:p>
          <a:p>
            <a:endParaRPr lang="en-GB"/>
          </a:p>
          <a:p>
            <a:r>
              <a:rPr lang="en-GB"/>
              <a:t>-(long term) taking </a:t>
            </a:r>
            <a:r>
              <a:rPr lang="en-GB" err="1"/>
              <a:t>Foodolution</a:t>
            </a:r>
            <a:r>
              <a:rPr lang="en-GB"/>
              <a:t> into businesses, schools and care homes locally giving education on a healthy diet that is sustainable. </a:t>
            </a:r>
          </a:p>
          <a:p>
            <a:endParaRPr lang="en-GB"/>
          </a:p>
          <a:p>
            <a:endParaRPr lang="en-GB"/>
          </a:p>
        </p:txBody>
      </p:sp>
      <p:sp>
        <p:nvSpPr>
          <p:cNvPr id="4" name="Slide Number Placeholder 3"/>
          <p:cNvSpPr>
            <a:spLocks noGrp="1"/>
          </p:cNvSpPr>
          <p:nvPr>
            <p:ph type="sldNum" sz="quarter" idx="5"/>
          </p:nvPr>
        </p:nvSpPr>
        <p:spPr/>
        <p:txBody>
          <a:bodyPr/>
          <a:lstStyle/>
          <a:p>
            <a:fld id="{B1EC4F67-B0AC-324E-90BC-752EE0AD195D}" type="slidenum">
              <a:rPr lang="en-GB" smtClean="0"/>
              <a:t>7</a:t>
            </a:fld>
            <a:endParaRPr lang="en-GB"/>
          </a:p>
        </p:txBody>
      </p:sp>
    </p:spTree>
    <p:extLst>
      <p:ext uri="{BB962C8B-B14F-4D97-AF65-F5344CB8AC3E}">
        <p14:creationId xmlns:p14="http://schemas.microsoft.com/office/powerpoint/2010/main" val="14247020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a:t>By doing a pop up once a month in various places local produce can be show cased and the communities can experience </a:t>
            </a:r>
            <a:r>
              <a:rPr lang="en-GB" err="1"/>
              <a:t>Foodolutin</a:t>
            </a:r>
            <a:r>
              <a:rPr lang="en-GB"/>
              <a:t> products, see how easy the meal cards are  to follow, how much money they could save by zero food waste, how much they help the local economy and the environment.</a:t>
            </a:r>
          </a:p>
          <a:p>
            <a:pPr marL="171450" indent="-171450">
              <a:buFontTx/>
              <a:buChar char="-"/>
            </a:pPr>
            <a:r>
              <a:rPr lang="en-GB"/>
              <a:t>-Community interaction by taking part in showcase events, having a go at cooking with and tasting the produce </a:t>
            </a:r>
            <a:r>
              <a:rPr lang="en-GB" err="1"/>
              <a:t>Foodolution</a:t>
            </a:r>
            <a:r>
              <a:rPr lang="en-GB"/>
              <a:t> use.</a:t>
            </a:r>
          </a:p>
        </p:txBody>
      </p:sp>
      <p:sp>
        <p:nvSpPr>
          <p:cNvPr id="4" name="Slide Number Placeholder 3"/>
          <p:cNvSpPr>
            <a:spLocks noGrp="1"/>
          </p:cNvSpPr>
          <p:nvPr>
            <p:ph type="sldNum" sz="quarter" idx="5"/>
          </p:nvPr>
        </p:nvSpPr>
        <p:spPr/>
        <p:txBody>
          <a:bodyPr/>
          <a:lstStyle/>
          <a:p>
            <a:fld id="{B1EC4F67-B0AC-324E-90BC-752EE0AD195D}" type="slidenum">
              <a:rPr lang="en-GB" smtClean="0"/>
              <a:t>8</a:t>
            </a:fld>
            <a:endParaRPr lang="en-GB"/>
          </a:p>
        </p:txBody>
      </p:sp>
    </p:spTree>
    <p:extLst>
      <p:ext uri="{BB962C8B-B14F-4D97-AF65-F5344CB8AC3E}">
        <p14:creationId xmlns:p14="http://schemas.microsoft.com/office/powerpoint/2010/main" val="20121341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Identifying any competition is vital for any good marketing plan, being able to position yourselves above them finding a unique selling point. Why is </a:t>
            </a:r>
            <a:r>
              <a:rPr lang="en-GB" err="1"/>
              <a:t>Foodolution</a:t>
            </a:r>
            <a:r>
              <a:rPr lang="en-GB"/>
              <a:t> more superior to any other similar food delivery company available both globally and local.</a:t>
            </a:r>
          </a:p>
        </p:txBody>
      </p:sp>
      <p:sp>
        <p:nvSpPr>
          <p:cNvPr id="4" name="Slide Number Placeholder 3"/>
          <p:cNvSpPr>
            <a:spLocks noGrp="1"/>
          </p:cNvSpPr>
          <p:nvPr>
            <p:ph type="sldNum" sz="quarter" idx="5"/>
          </p:nvPr>
        </p:nvSpPr>
        <p:spPr/>
        <p:txBody>
          <a:bodyPr/>
          <a:lstStyle/>
          <a:p>
            <a:fld id="{B1EC4F67-B0AC-324E-90BC-752EE0AD195D}" type="slidenum">
              <a:rPr lang="en-GB" smtClean="0"/>
              <a:t>9</a:t>
            </a:fld>
            <a:endParaRPr lang="en-GB"/>
          </a:p>
        </p:txBody>
      </p:sp>
    </p:spTree>
    <p:extLst>
      <p:ext uri="{BB962C8B-B14F-4D97-AF65-F5344CB8AC3E}">
        <p14:creationId xmlns:p14="http://schemas.microsoft.com/office/powerpoint/2010/main" val="36111572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-Using locally sourced  produce will help the economy within Carmarthenshire, customers will be investing into their local area, create jobs  and helps  reduce carbon emissions by cutting food miles which reduces the carbon footprint. </a:t>
            </a:r>
          </a:p>
          <a:p>
            <a:r>
              <a:rPr lang="en-GB"/>
              <a:t>-Eating freshly picked and reared  produce  that are in season, will have more nutrients than forced grown vegetables , or caged animals that have travelled over long distances normally over seas.</a:t>
            </a:r>
          </a:p>
          <a:p>
            <a:r>
              <a:rPr lang="en-GB"/>
              <a:t>- By keeping it local we would be aiming to create</a:t>
            </a:r>
          </a:p>
          <a:p>
            <a:r>
              <a:rPr lang="en-GB"/>
              <a:t>A better sense of community spirit and sense of place, in a digital word feeling  part of a community has now become very sort after and fashionable.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-(long term) taking </a:t>
            </a:r>
            <a:r>
              <a:rPr lang="en-GB" err="1"/>
              <a:t>Foodolution</a:t>
            </a:r>
            <a:r>
              <a:rPr lang="en-GB"/>
              <a:t> into businesses, schools and care homes locally providing education on a healthy diet that is sustainable while enjoy a tasty meal.</a:t>
            </a:r>
          </a:p>
          <a:p>
            <a:endParaRPr lang="en-GB"/>
          </a:p>
        </p:txBody>
      </p:sp>
      <p:sp>
        <p:nvSpPr>
          <p:cNvPr id="4" name="Slide Number Placeholder 3"/>
          <p:cNvSpPr>
            <a:spLocks noGrp="1"/>
          </p:cNvSpPr>
          <p:nvPr>
            <p:ph type="sldNum" sz="quarter" idx="5"/>
          </p:nvPr>
        </p:nvSpPr>
        <p:spPr/>
        <p:txBody>
          <a:bodyPr/>
          <a:lstStyle/>
          <a:p>
            <a:fld id="{B1EC4F67-B0AC-324E-90BC-752EE0AD195D}" type="slidenum">
              <a:rPr lang="en-GB" smtClean="0"/>
              <a:t>10</a:t>
            </a:fld>
            <a:endParaRPr lang="en-GB"/>
          </a:p>
        </p:txBody>
      </p:sp>
    </p:spTree>
    <p:extLst>
      <p:ext uri="{BB962C8B-B14F-4D97-AF65-F5344CB8AC3E}">
        <p14:creationId xmlns:p14="http://schemas.microsoft.com/office/powerpoint/2010/main" val="37661213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latin typeface="Times New Roman" panose="02020603050405020304" pitchFamily="18" charset="0"/>
                <a:ea typeface="Calibri" panose="020F0502020204030204" pitchFamily="34" charset="0"/>
                <a:cs typeface="Times New Roman" panose="02020603050405020304" pitchFamily="18" charset="0"/>
              </a:rPr>
              <a:t>In summary Eating fresh, locally grown, contains more nutrients than forced grown foods, positively contribute to global greenhouse gas emissions through regionalising food supply chains, and also decreases the carbon footprint within Carmarthenshire.</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endParaRPr lang="en-GB"/>
          </a:p>
        </p:txBody>
      </p:sp>
      <p:sp>
        <p:nvSpPr>
          <p:cNvPr id="4" name="Slide Number Placeholder 3"/>
          <p:cNvSpPr>
            <a:spLocks noGrp="1"/>
          </p:cNvSpPr>
          <p:nvPr>
            <p:ph type="sldNum" sz="quarter" idx="5"/>
          </p:nvPr>
        </p:nvSpPr>
        <p:spPr/>
        <p:txBody>
          <a:bodyPr/>
          <a:lstStyle/>
          <a:p>
            <a:fld id="{B1EC4F67-B0AC-324E-90BC-752EE0AD195D}" type="slidenum">
              <a:rPr lang="en-GB" smtClean="0"/>
              <a:t>11</a:t>
            </a:fld>
            <a:endParaRPr lang="en-GB"/>
          </a:p>
        </p:txBody>
      </p:sp>
    </p:spTree>
    <p:extLst>
      <p:ext uri="{BB962C8B-B14F-4D97-AF65-F5344CB8AC3E}">
        <p14:creationId xmlns:p14="http://schemas.microsoft.com/office/powerpoint/2010/main" val="19605630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1EC4F67-B0AC-324E-90BC-752EE0AD195D}" type="slidenum">
              <a:rPr lang="en-GB" smtClean="0"/>
              <a:t>12</a:t>
            </a:fld>
            <a:endParaRPr lang="en-GB"/>
          </a:p>
        </p:txBody>
      </p:sp>
    </p:spTree>
    <p:extLst>
      <p:ext uri="{BB962C8B-B14F-4D97-AF65-F5344CB8AC3E}">
        <p14:creationId xmlns:p14="http://schemas.microsoft.com/office/powerpoint/2010/main" val="32340777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microsoft.com/office/2007/relationships/hdphoto" Target="../media/hdphoto1.wdp"/></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2F908-4DAB-2B49-BD3B-D2D13035289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4AFF1AB-D8A2-FD4C-88D3-62A78EB2019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72EC52D-A96A-574B-8531-318259F3536A}"/>
              </a:ext>
            </a:extLst>
          </p:cNvPr>
          <p:cNvSpPr>
            <a:spLocks noGrp="1"/>
          </p:cNvSpPr>
          <p:nvPr>
            <p:ph type="dt" sz="half" idx="10"/>
          </p:nvPr>
        </p:nvSpPr>
        <p:spPr/>
        <p:txBody>
          <a:bodyPr/>
          <a:lstStyle/>
          <a:p>
            <a:fld id="{2C4E15B3-9FA1-454A-9096-31F66452824E}" type="datetimeFigureOut">
              <a:rPr lang="en-US" smtClean="0"/>
              <a:t>11/4/2021</a:t>
            </a:fld>
            <a:endParaRPr lang="en-US"/>
          </a:p>
        </p:txBody>
      </p:sp>
      <p:sp>
        <p:nvSpPr>
          <p:cNvPr id="5" name="Footer Placeholder 4">
            <a:extLst>
              <a:ext uri="{FF2B5EF4-FFF2-40B4-BE49-F238E27FC236}">
                <a16:creationId xmlns:a16="http://schemas.microsoft.com/office/drawing/2014/main" id="{B31B86E1-E1B2-C14A-884F-AC9196C6CA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8BAAFD-5870-5049-A009-B1D01338C0B7}"/>
              </a:ext>
            </a:extLst>
          </p:cNvPr>
          <p:cNvSpPr>
            <a:spLocks noGrp="1"/>
          </p:cNvSpPr>
          <p:nvPr>
            <p:ph type="sldNum" sz="quarter" idx="12"/>
          </p:nvPr>
        </p:nvSpPr>
        <p:spPr/>
        <p:txBody>
          <a:bodyPr/>
          <a:lstStyle/>
          <a:p>
            <a:fld id="{A36D35A9-5821-7249-A50B-30DE8ECA868C}" type="slidenum">
              <a:rPr lang="en-US" smtClean="0"/>
              <a:t>‹#›</a:t>
            </a:fld>
            <a:endParaRPr lang="en-US"/>
          </a:p>
        </p:txBody>
      </p:sp>
    </p:spTree>
    <p:extLst>
      <p:ext uri="{BB962C8B-B14F-4D97-AF65-F5344CB8AC3E}">
        <p14:creationId xmlns:p14="http://schemas.microsoft.com/office/powerpoint/2010/main" val="2427765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A2248-C1E8-5442-BCC9-8D91325AF746}"/>
              </a:ext>
            </a:extLst>
          </p:cNvPr>
          <p:cNvSpPr>
            <a:spLocks noGrp="1"/>
          </p:cNvSpPr>
          <p:nvPr>
            <p:ph type="title"/>
          </p:nvPr>
        </p:nvSpPr>
        <p:spPr>
          <a:xfrm>
            <a:off x="838200" y="316845"/>
            <a:ext cx="10515600" cy="1325563"/>
          </a:xfrm>
        </p:spPr>
        <p:txBody>
          <a:bodyPr/>
          <a:lstStyle>
            <a:lvl1pPr>
              <a:defRPr>
                <a:solidFill>
                  <a:srgbClr val="4B8422"/>
                </a:solidFill>
                <a:latin typeface="HOT PIZZA" panose="02000000000000000000" pitchFamily="2" charset="0"/>
              </a:defRPr>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A95FD09-BFE3-0744-8D85-09D9B3A3D5D8}"/>
              </a:ext>
            </a:extLst>
          </p:cNvPr>
          <p:cNvSpPr>
            <a:spLocks noGrp="1"/>
          </p:cNvSpPr>
          <p:nvPr>
            <p:ph idx="1"/>
          </p:nvPr>
        </p:nvSpPr>
        <p:spPr/>
        <p:txBody>
          <a:bodyPr/>
          <a:lstStyle>
            <a:lvl1pPr marL="228600" indent="-228600">
              <a:buClr>
                <a:srgbClr val="F48920"/>
              </a:buClr>
              <a:buFont typeface="Arial" panose="020B0604020202020204" pitchFamily="34" charset="0"/>
              <a:buChar char="•"/>
              <a:defRPr/>
            </a:lvl1pPr>
            <a:lvl2pPr marL="685800" indent="-228600">
              <a:buClr>
                <a:srgbClr val="F48920"/>
              </a:buClr>
              <a:buFont typeface="Arial" panose="020B0604020202020204" pitchFamily="34" charset="0"/>
              <a:buChar char="•"/>
              <a:defRPr/>
            </a:lvl2pPr>
            <a:lvl3pPr marL="1143000" indent="-228600">
              <a:buClr>
                <a:srgbClr val="F48920"/>
              </a:buClr>
              <a:buFont typeface="Arial" panose="020B0604020202020204" pitchFamily="34" charset="0"/>
              <a:buChar char="•"/>
              <a:defRPr/>
            </a:lvl3pPr>
            <a:lvl4pPr marL="1600200" indent="-228600">
              <a:buClr>
                <a:srgbClr val="F48920"/>
              </a:buClr>
              <a:buFont typeface="Arial" panose="020B0604020202020204" pitchFamily="34" charset="0"/>
              <a:buChar char="•"/>
              <a:defRPr/>
            </a:lvl4pPr>
            <a:lvl5pPr marL="2057400" indent="-228600">
              <a:buClr>
                <a:srgbClr val="F48920"/>
              </a:buClr>
              <a:buFont typeface="Arial" panose="020B0604020202020204" pitchFamily="34" charset="0"/>
              <a:buChar cha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7411671-D41E-0B4C-BB56-45D14A5F4A80}"/>
              </a:ext>
            </a:extLst>
          </p:cNvPr>
          <p:cNvSpPr>
            <a:spLocks noGrp="1"/>
          </p:cNvSpPr>
          <p:nvPr>
            <p:ph type="dt" sz="half" idx="10"/>
          </p:nvPr>
        </p:nvSpPr>
        <p:spPr/>
        <p:txBody>
          <a:bodyPr/>
          <a:lstStyle/>
          <a:p>
            <a:fld id="{2C4E15B3-9FA1-454A-9096-31F66452824E}" type="datetimeFigureOut">
              <a:rPr lang="en-US" smtClean="0"/>
              <a:t>11/4/2021</a:t>
            </a:fld>
            <a:endParaRPr lang="en-US"/>
          </a:p>
        </p:txBody>
      </p:sp>
      <p:sp>
        <p:nvSpPr>
          <p:cNvPr id="5" name="Footer Placeholder 4">
            <a:extLst>
              <a:ext uri="{FF2B5EF4-FFF2-40B4-BE49-F238E27FC236}">
                <a16:creationId xmlns:a16="http://schemas.microsoft.com/office/drawing/2014/main" id="{9044D458-7975-1A40-8DF8-D0369FF9E9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BF3F7FA-629E-D341-BABC-96D11E9B1D51}"/>
              </a:ext>
            </a:extLst>
          </p:cNvPr>
          <p:cNvSpPr>
            <a:spLocks noGrp="1"/>
          </p:cNvSpPr>
          <p:nvPr>
            <p:ph type="sldNum" sz="quarter" idx="12"/>
          </p:nvPr>
        </p:nvSpPr>
        <p:spPr/>
        <p:txBody>
          <a:bodyPr/>
          <a:lstStyle/>
          <a:p>
            <a:fld id="{A36D35A9-5821-7249-A50B-30DE8ECA868C}" type="slidenum">
              <a:rPr lang="en-US" smtClean="0"/>
              <a:t>‹#›</a:t>
            </a:fld>
            <a:endParaRPr lang="en-US"/>
          </a:p>
        </p:txBody>
      </p:sp>
      <p:pic>
        <p:nvPicPr>
          <p:cNvPr id="7" name="Picture 6">
            <a:extLst>
              <a:ext uri="{FF2B5EF4-FFF2-40B4-BE49-F238E27FC236}">
                <a16:creationId xmlns:a16="http://schemas.microsoft.com/office/drawing/2014/main" id="{8CEF13D2-3FAB-E440-85F2-A4A72F489663}"/>
              </a:ext>
            </a:extLst>
          </p:cNvPr>
          <p:cNvPicPr>
            <a:picLocks noChangeAspect="1"/>
          </p:cNvPicPr>
          <p:nvPr userDrawn="1"/>
        </p:nvPicPr>
        <p:blipFill>
          <a:blip r:embed="rId2"/>
          <a:stretch>
            <a:fillRect/>
          </a:stretch>
        </p:blipFill>
        <p:spPr>
          <a:xfrm>
            <a:off x="208722" y="5713507"/>
            <a:ext cx="1789043" cy="1007968"/>
          </a:xfrm>
          <a:prstGeom prst="rect">
            <a:avLst/>
          </a:prstGeom>
        </p:spPr>
      </p:pic>
      <p:sp>
        <p:nvSpPr>
          <p:cNvPr id="8" name="TextBox 7">
            <a:extLst>
              <a:ext uri="{FF2B5EF4-FFF2-40B4-BE49-F238E27FC236}">
                <a16:creationId xmlns:a16="http://schemas.microsoft.com/office/drawing/2014/main" id="{684B0EBD-3759-CF4F-8C45-B865D94C5997}"/>
              </a:ext>
            </a:extLst>
          </p:cNvPr>
          <p:cNvSpPr txBox="1"/>
          <p:nvPr userDrawn="1"/>
        </p:nvSpPr>
        <p:spPr>
          <a:xfrm>
            <a:off x="1997765" y="5432661"/>
            <a:ext cx="10692504" cy="1569660"/>
          </a:xfrm>
          <a:prstGeom prst="rect">
            <a:avLst/>
          </a:prstGeom>
          <a:noFill/>
        </p:spPr>
        <p:txBody>
          <a:bodyPr wrap="square" rtlCol="0">
            <a:spAutoFit/>
          </a:bodyPr>
          <a:lstStyle/>
          <a:p>
            <a:pPr algn="ctr"/>
            <a:r>
              <a:rPr lang="en-GB" sz="4800" i="1" spc="300">
                <a:solidFill>
                  <a:srgbClr val="F48920"/>
                </a:solidFill>
                <a:effectLst>
                  <a:outerShdw blurRad="25400" dist="12700" dir="8100000" algn="tr" rotWithShape="0">
                    <a:prstClr val="black"/>
                  </a:outerShdw>
                </a:effectLst>
                <a:latin typeface="Bananas Personal Use" panose="02000000000000000000" pitchFamily="2" charset="0"/>
              </a:rPr>
              <a:t>“</a:t>
            </a:r>
            <a:r>
              <a:rPr lang="en-GB" sz="4800" i="1" spc="400" baseline="0">
                <a:solidFill>
                  <a:srgbClr val="F48920"/>
                </a:solidFill>
                <a:effectLst>
                  <a:outerShdw blurRad="25400" dist="12700" dir="8100000" algn="tr" rotWithShape="0">
                    <a:prstClr val="black"/>
                  </a:outerShdw>
                </a:effectLst>
                <a:latin typeface="Bananas Personal Use" panose="02000000000000000000" pitchFamily="2" charset="0"/>
              </a:rPr>
              <a:t>From Field to Feast within Carmarthenshire”</a:t>
            </a:r>
          </a:p>
        </p:txBody>
      </p:sp>
      <p:grpSp>
        <p:nvGrpSpPr>
          <p:cNvPr id="13" name="Group 12">
            <a:extLst>
              <a:ext uri="{FF2B5EF4-FFF2-40B4-BE49-F238E27FC236}">
                <a16:creationId xmlns:a16="http://schemas.microsoft.com/office/drawing/2014/main" id="{82B573A9-7BF9-914C-B100-C128BC84FCB0}"/>
              </a:ext>
            </a:extLst>
          </p:cNvPr>
          <p:cNvGrpSpPr/>
          <p:nvPr userDrawn="1"/>
        </p:nvGrpSpPr>
        <p:grpSpPr>
          <a:xfrm>
            <a:off x="319594" y="1182470"/>
            <a:ext cx="11034206" cy="536713"/>
            <a:chOff x="319594" y="1182470"/>
            <a:chExt cx="11034206" cy="536713"/>
          </a:xfrm>
        </p:grpSpPr>
        <p:sp>
          <p:nvSpPr>
            <p:cNvPr id="10" name="Teardrop 9">
              <a:extLst>
                <a:ext uri="{FF2B5EF4-FFF2-40B4-BE49-F238E27FC236}">
                  <a16:creationId xmlns:a16="http://schemas.microsoft.com/office/drawing/2014/main" id="{17B7EB1B-D0B8-0A4E-A5EE-C94983F6B8E6}"/>
                </a:ext>
              </a:extLst>
            </p:cNvPr>
            <p:cNvSpPr/>
            <p:nvPr userDrawn="1"/>
          </p:nvSpPr>
          <p:spPr>
            <a:xfrm rot="2566756">
              <a:off x="319594" y="1182470"/>
              <a:ext cx="536713" cy="536713"/>
            </a:xfrm>
            <a:prstGeom prst="teardrop">
              <a:avLst/>
            </a:prstGeom>
            <a:solidFill>
              <a:srgbClr val="4B842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563B0527-D17D-0146-8348-78B9AF5918F0}"/>
                </a:ext>
              </a:extLst>
            </p:cNvPr>
            <p:cNvSpPr/>
            <p:nvPr userDrawn="1"/>
          </p:nvSpPr>
          <p:spPr>
            <a:xfrm>
              <a:off x="838200" y="1385643"/>
              <a:ext cx="10515600" cy="108000"/>
            </a:xfrm>
            <a:prstGeom prst="rect">
              <a:avLst/>
            </a:prstGeom>
            <a:gradFill flip="none" rotWithShape="1">
              <a:gsLst>
                <a:gs pos="0">
                  <a:srgbClr val="4B8422"/>
                </a:gs>
                <a:gs pos="99000">
                  <a:srgbClr val="F48920"/>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4" descr="Community logo icon Royalty Free Vector Image - VectorStock">
              <a:extLst>
                <a:ext uri="{FF2B5EF4-FFF2-40B4-BE49-F238E27FC236}">
                  <a16:creationId xmlns:a16="http://schemas.microsoft.com/office/drawing/2014/main" id="{B2B2D5F7-394F-9149-A489-67E08F9D5E9A}"/>
                </a:ext>
              </a:extLst>
            </p:cNvPr>
            <p:cNvPicPr>
              <a:picLocks noChangeAspect="1" noChangeArrowheads="1"/>
            </p:cNvPicPr>
            <p:nvPr userDrawn="1"/>
          </p:nvPicPr>
          <p:blipFill rotWithShape="1">
            <a:blip r:embed="rId3">
              <a:biLevel thresh="25000"/>
              <a:extLst>
                <a:ext uri="{BEBA8EAE-BF5A-486C-A8C5-ECC9F3942E4B}">
                  <a14:imgProps xmlns:a14="http://schemas.microsoft.com/office/drawing/2010/main">
                    <a14:imgLayer r:embed="rId4">
                      <a14:imgEffect>
                        <a14:backgroundRemoval t="10473" b="83781" l="15500" r="83700">
                          <a14:foregroundMark x1="47000" y1="14921" x2="47000" y2="14921"/>
                          <a14:foregroundMark x1="72000" y1="41891" x2="72000" y2="41891"/>
                          <a14:foregroundMark x1="49800" y1="10473" x2="49800" y2="10473"/>
                          <a14:foregroundMark x1="28000" y1="43373" x2="28000" y2="43373"/>
                          <a14:foregroundMark x1="17900" y1="38832" x2="17900" y2="38832"/>
                          <a14:foregroundMark x1="31200" y1="81464" x2="31200" y2="81464"/>
                          <a14:foregroundMark x1="15500" y1="68397" x2="15500" y2="68397"/>
                          <a14:foregroundMark x1="70400" y1="41149" x2="70400" y2="41149"/>
                          <a14:foregroundMark x1="72000" y1="54588" x2="72000" y2="54588"/>
                          <a14:foregroundMark x1="80900" y1="40037" x2="80900" y2="40037"/>
                          <a14:foregroundMark x1="65100" y1="82669" x2="65100" y2="82669"/>
                          <a14:foregroundMark x1="83700" y1="68397" x2="83700" y2="68397"/>
                          <a14:foregroundMark x1="34500" y1="83781" x2="34500" y2="83781"/>
                        </a14:backgroundRemoval>
                      </a14:imgEffect>
                    </a14:imgLayer>
                  </a14:imgProps>
                </a:ext>
                <a:ext uri="{28A0092B-C50C-407E-A947-70E740481C1C}">
                  <a14:useLocalDpi xmlns:a14="http://schemas.microsoft.com/office/drawing/2010/main" val="0"/>
                </a:ext>
              </a:extLst>
            </a:blip>
            <a:srcRect l="14236" t="8333" r="13636" b="15255"/>
            <a:stretch/>
          </p:blipFill>
          <p:spPr bwMode="auto">
            <a:xfrm>
              <a:off x="420337" y="1259244"/>
              <a:ext cx="335225" cy="383164"/>
            </a:xfrm>
            <a:prstGeom prst="rect">
              <a:avLst/>
            </a:prstGeom>
            <a:noFill/>
            <a:extLst>
              <a:ext uri="{909E8E84-426E-40DD-AFC4-6F175D3DCCD1}">
                <a14:hiddenFill xmlns:a14="http://schemas.microsoft.com/office/drawing/2010/main">
                  <a:solidFill>
                    <a:srgbClr val="FFFFFF"/>
                  </a:solidFill>
                </a14:hiddenFill>
              </a:ext>
            </a:extLst>
          </p:spPr>
        </p:pic>
      </p:grpSp>
      <p:sp>
        <p:nvSpPr>
          <p:cNvPr id="14" name="Content Placeholder 13">
            <a:extLst>
              <a:ext uri="{FF2B5EF4-FFF2-40B4-BE49-F238E27FC236}">
                <a16:creationId xmlns:a16="http://schemas.microsoft.com/office/drawing/2014/main" id="{E3555B46-0FD5-464D-A5E2-006412F927D5}"/>
              </a:ext>
            </a:extLst>
          </p:cNvPr>
          <p:cNvSpPr>
            <a:spLocks noGrp="1"/>
          </p:cNvSpPr>
          <p:nvPr>
            <p:ph sz="quarter" idx="13"/>
          </p:nvPr>
        </p:nvSpPr>
        <p:spPr>
          <a:xfrm>
            <a:off x="6095999" y="5707063"/>
            <a:ext cx="4114799" cy="830262"/>
          </a:xfrm>
        </p:spPr>
        <p:txBody>
          <a:bodyPr/>
          <a:lstStyle>
            <a:lvl1pPr>
              <a:defRPr/>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2003969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09685-9FD7-3246-9F0A-B414896DF03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1CE3DC6-BD89-DA40-BEF8-1238DA70777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1D7B4EE-17DA-5F45-BD6A-358DC7F364F3}"/>
              </a:ext>
            </a:extLst>
          </p:cNvPr>
          <p:cNvSpPr>
            <a:spLocks noGrp="1"/>
          </p:cNvSpPr>
          <p:nvPr>
            <p:ph type="dt" sz="half" idx="10"/>
          </p:nvPr>
        </p:nvSpPr>
        <p:spPr/>
        <p:txBody>
          <a:bodyPr/>
          <a:lstStyle/>
          <a:p>
            <a:fld id="{2C4E15B3-9FA1-454A-9096-31F66452824E}" type="datetimeFigureOut">
              <a:rPr lang="en-US" smtClean="0"/>
              <a:t>11/4/2021</a:t>
            </a:fld>
            <a:endParaRPr lang="en-US"/>
          </a:p>
        </p:txBody>
      </p:sp>
      <p:sp>
        <p:nvSpPr>
          <p:cNvPr id="5" name="Footer Placeholder 4">
            <a:extLst>
              <a:ext uri="{FF2B5EF4-FFF2-40B4-BE49-F238E27FC236}">
                <a16:creationId xmlns:a16="http://schemas.microsoft.com/office/drawing/2014/main" id="{C26FA34B-4955-734D-A25C-6A6FE26BB42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0A104AE-0CC4-6E41-BAF8-9EB2644D3A82}"/>
              </a:ext>
            </a:extLst>
          </p:cNvPr>
          <p:cNvSpPr>
            <a:spLocks noGrp="1"/>
          </p:cNvSpPr>
          <p:nvPr>
            <p:ph type="sldNum" sz="quarter" idx="12"/>
          </p:nvPr>
        </p:nvSpPr>
        <p:spPr/>
        <p:txBody>
          <a:bodyPr/>
          <a:lstStyle/>
          <a:p>
            <a:fld id="{A36D35A9-5821-7249-A50B-30DE8ECA868C}" type="slidenum">
              <a:rPr lang="en-US" smtClean="0"/>
              <a:t>‹#›</a:t>
            </a:fld>
            <a:endParaRPr lang="en-US"/>
          </a:p>
        </p:txBody>
      </p:sp>
    </p:spTree>
    <p:extLst>
      <p:ext uri="{BB962C8B-B14F-4D97-AF65-F5344CB8AC3E}">
        <p14:creationId xmlns:p14="http://schemas.microsoft.com/office/powerpoint/2010/main" val="4829450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9CAD4-7AE7-374B-AEF0-9B73F38C304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EE1BB3A-F23F-A94A-ADDB-08A4CC31D0E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D402EB2-B238-8D40-B586-415FE51D5D7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EC90C8DF-32B7-4D4D-AF7F-26C3F7FD131F}"/>
              </a:ext>
            </a:extLst>
          </p:cNvPr>
          <p:cNvSpPr>
            <a:spLocks noGrp="1"/>
          </p:cNvSpPr>
          <p:nvPr>
            <p:ph type="dt" sz="half" idx="10"/>
          </p:nvPr>
        </p:nvSpPr>
        <p:spPr/>
        <p:txBody>
          <a:bodyPr/>
          <a:lstStyle/>
          <a:p>
            <a:fld id="{2C4E15B3-9FA1-454A-9096-31F66452824E}" type="datetimeFigureOut">
              <a:rPr lang="en-US" smtClean="0"/>
              <a:t>11/4/2021</a:t>
            </a:fld>
            <a:endParaRPr lang="en-US"/>
          </a:p>
        </p:txBody>
      </p:sp>
      <p:sp>
        <p:nvSpPr>
          <p:cNvPr id="6" name="Footer Placeholder 5">
            <a:extLst>
              <a:ext uri="{FF2B5EF4-FFF2-40B4-BE49-F238E27FC236}">
                <a16:creationId xmlns:a16="http://schemas.microsoft.com/office/drawing/2014/main" id="{798277F4-5297-A14F-A9DD-44ACBF12DE3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D170F2C-AA0B-F846-872F-7EA2D805F754}"/>
              </a:ext>
            </a:extLst>
          </p:cNvPr>
          <p:cNvSpPr>
            <a:spLocks noGrp="1"/>
          </p:cNvSpPr>
          <p:nvPr>
            <p:ph type="sldNum" sz="quarter" idx="12"/>
          </p:nvPr>
        </p:nvSpPr>
        <p:spPr/>
        <p:txBody>
          <a:bodyPr/>
          <a:lstStyle/>
          <a:p>
            <a:fld id="{A36D35A9-5821-7249-A50B-30DE8ECA868C}" type="slidenum">
              <a:rPr lang="en-US" smtClean="0"/>
              <a:t>‹#›</a:t>
            </a:fld>
            <a:endParaRPr lang="en-US"/>
          </a:p>
        </p:txBody>
      </p:sp>
    </p:spTree>
    <p:extLst>
      <p:ext uri="{BB962C8B-B14F-4D97-AF65-F5344CB8AC3E}">
        <p14:creationId xmlns:p14="http://schemas.microsoft.com/office/powerpoint/2010/main" val="34992699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203CA-01D8-4646-85C6-BA14170DA422}"/>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05AB02-2EB4-394C-BD24-BB499AFCAA8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A6FF8DB-DD16-E043-BCD6-E0DA38ED938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E6FBE0A-33CE-9147-93E3-F16321F6B88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D1497FA-9798-6A4E-8943-CD164A643CB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E5979867-53A4-E148-89FB-09524109732F}"/>
              </a:ext>
            </a:extLst>
          </p:cNvPr>
          <p:cNvSpPr>
            <a:spLocks noGrp="1"/>
          </p:cNvSpPr>
          <p:nvPr>
            <p:ph type="dt" sz="half" idx="10"/>
          </p:nvPr>
        </p:nvSpPr>
        <p:spPr/>
        <p:txBody>
          <a:bodyPr/>
          <a:lstStyle/>
          <a:p>
            <a:fld id="{2C4E15B3-9FA1-454A-9096-31F66452824E}" type="datetimeFigureOut">
              <a:rPr lang="en-US" smtClean="0"/>
              <a:t>11/4/2021</a:t>
            </a:fld>
            <a:endParaRPr lang="en-US"/>
          </a:p>
        </p:txBody>
      </p:sp>
      <p:sp>
        <p:nvSpPr>
          <p:cNvPr id="8" name="Footer Placeholder 7">
            <a:extLst>
              <a:ext uri="{FF2B5EF4-FFF2-40B4-BE49-F238E27FC236}">
                <a16:creationId xmlns:a16="http://schemas.microsoft.com/office/drawing/2014/main" id="{010E9C97-E39D-0F4E-A8A9-1BA21D07B7D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BC5A797-0E7B-0E4C-A23F-01A7F8BD09A3}"/>
              </a:ext>
            </a:extLst>
          </p:cNvPr>
          <p:cNvSpPr>
            <a:spLocks noGrp="1"/>
          </p:cNvSpPr>
          <p:nvPr>
            <p:ph type="sldNum" sz="quarter" idx="12"/>
          </p:nvPr>
        </p:nvSpPr>
        <p:spPr/>
        <p:txBody>
          <a:bodyPr/>
          <a:lstStyle/>
          <a:p>
            <a:fld id="{A36D35A9-5821-7249-A50B-30DE8ECA868C}" type="slidenum">
              <a:rPr lang="en-US" smtClean="0"/>
              <a:t>‹#›</a:t>
            </a:fld>
            <a:endParaRPr lang="en-US"/>
          </a:p>
        </p:txBody>
      </p:sp>
    </p:spTree>
    <p:extLst>
      <p:ext uri="{BB962C8B-B14F-4D97-AF65-F5344CB8AC3E}">
        <p14:creationId xmlns:p14="http://schemas.microsoft.com/office/powerpoint/2010/main" val="9348688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DEBBF-1B4E-924C-BD56-1F01F3089D56}"/>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E5804933-2711-0F4B-8961-B4B53C65B140}"/>
              </a:ext>
            </a:extLst>
          </p:cNvPr>
          <p:cNvSpPr>
            <a:spLocks noGrp="1"/>
          </p:cNvSpPr>
          <p:nvPr>
            <p:ph type="dt" sz="half" idx="10"/>
          </p:nvPr>
        </p:nvSpPr>
        <p:spPr/>
        <p:txBody>
          <a:bodyPr/>
          <a:lstStyle/>
          <a:p>
            <a:fld id="{2C4E15B3-9FA1-454A-9096-31F66452824E}" type="datetimeFigureOut">
              <a:rPr lang="en-US" smtClean="0"/>
              <a:t>11/4/2021</a:t>
            </a:fld>
            <a:endParaRPr lang="en-US"/>
          </a:p>
        </p:txBody>
      </p:sp>
      <p:sp>
        <p:nvSpPr>
          <p:cNvPr id="4" name="Footer Placeholder 3">
            <a:extLst>
              <a:ext uri="{FF2B5EF4-FFF2-40B4-BE49-F238E27FC236}">
                <a16:creationId xmlns:a16="http://schemas.microsoft.com/office/drawing/2014/main" id="{988AD5A2-D463-8B44-800D-8285425825D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EA6AB64-03AC-C34D-A39B-DE9CCDE3A013}"/>
              </a:ext>
            </a:extLst>
          </p:cNvPr>
          <p:cNvSpPr>
            <a:spLocks noGrp="1"/>
          </p:cNvSpPr>
          <p:nvPr>
            <p:ph type="sldNum" sz="quarter" idx="12"/>
          </p:nvPr>
        </p:nvSpPr>
        <p:spPr/>
        <p:txBody>
          <a:bodyPr/>
          <a:lstStyle/>
          <a:p>
            <a:fld id="{A36D35A9-5821-7249-A50B-30DE8ECA868C}" type="slidenum">
              <a:rPr lang="en-US" smtClean="0"/>
              <a:t>‹#›</a:t>
            </a:fld>
            <a:endParaRPr lang="en-US"/>
          </a:p>
        </p:txBody>
      </p:sp>
    </p:spTree>
    <p:extLst>
      <p:ext uri="{BB962C8B-B14F-4D97-AF65-F5344CB8AC3E}">
        <p14:creationId xmlns:p14="http://schemas.microsoft.com/office/powerpoint/2010/main" val="18662600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40FF830-E062-CE43-961C-4052A9A29F9B}"/>
              </a:ext>
            </a:extLst>
          </p:cNvPr>
          <p:cNvSpPr>
            <a:spLocks noGrp="1"/>
          </p:cNvSpPr>
          <p:nvPr>
            <p:ph type="dt" sz="half" idx="10"/>
          </p:nvPr>
        </p:nvSpPr>
        <p:spPr/>
        <p:txBody>
          <a:bodyPr/>
          <a:lstStyle/>
          <a:p>
            <a:fld id="{2C4E15B3-9FA1-454A-9096-31F66452824E}" type="datetimeFigureOut">
              <a:rPr lang="en-US" smtClean="0"/>
              <a:t>11/4/2021</a:t>
            </a:fld>
            <a:endParaRPr lang="en-US"/>
          </a:p>
        </p:txBody>
      </p:sp>
      <p:sp>
        <p:nvSpPr>
          <p:cNvPr id="3" name="Footer Placeholder 2">
            <a:extLst>
              <a:ext uri="{FF2B5EF4-FFF2-40B4-BE49-F238E27FC236}">
                <a16:creationId xmlns:a16="http://schemas.microsoft.com/office/drawing/2014/main" id="{8C0FE06C-9046-DC44-83A5-E52D240BBE7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34F4118-A092-3449-A5F1-6AD0B0961311}"/>
              </a:ext>
            </a:extLst>
          </p:cNvPr>
          <p:cNvSpPr>
            <a:spLocks noGrp="1"/>
          </p:cNvSpPr>
          <p:nvPr>
            <p:ph type="sldNum" sz="quarter" idx="12"/>
          </p:nvPr>
        </p:nvSpPr>
        <p:spPr/>
        <p:txBody>
          <a:bodyPr/>
          <a:lstStyle/>
          <a:p>
            <a:fld id="{A36D35A9-5821-7249-A50B-30DE8ECA868C}" type="slidenum">
              <a:rPr lang="en-US" smtClean="0"/>
              <a:t>‹#›</a:t>
            </a:fld>
            <a:endParaRPr lang="en-US"/>
          </a:p>
        </p:txBody>
      </p:sp>
    </p:spTree>
    <p:extLst>
      <p:ext uri="{BB962C8B-B14F-4D97-AF65-F5344CB8AC3E}">
        <p14:creationId xmlns:p14="http://schemas.microsoft.com/office/powerpoint/2010/main" val="35003024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A70337-61C2-FD45-B018-C0311C44A58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689EE92B-8E93-EB43-A83A-51546920B20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E07124FD-5F19-B640-9431-5B9913BFE95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E631C97-1B37-4845-BC4B-D21DC1D74397}"/>
              </a:ext>
            </a:extLst>
          </p:cNvPr>
          <p:cNvSpPr>
            <a:spLocks noGrp="1"/>
          </p:cNvSpPr>
          <p:nvPr>
            <p:ph type="dt" sz="half" idx="10"/>
          </p:nvPr>
        </p:nvSpPr>
        <p:spPr/>
        <p:txBody>
          <a:bodyPr/>
          <a:lstStyle/>
          <a:p>
            <a:fld id="{2C4E15B3-9FA1-454A-9096-31F66452824E}" type="datetimeFigureOut">
              <a:rPr lang="en-US" smtClean="0"/>
              <a:t>11/4/2021</a:t>
            </a:fld>
            <a:endParaRPr lang="en-US"/>
          </a:p>
        </p:txBody>
      </p:sp>
      <p:sp>
        <p:nvSpPr>
          <p:cNvPr id="6" name="Footer Placeholder 5">
            <a:extLst>
              <a:ext uri="{FF2B5EF4-FFF2-40B4-BE49-F238E27FC236}">
                <a16:creationId xmlns:a16="http://schemas.microsoft.com/office/drawing/2014/main" id="{43E2CE3E-9D00-B040-9636-F188EB6326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53F210B-6157-F84E-A6FB-8F10CB4F1823}"/>
              </a:ext>
            </a:extLst>
          </p:cNvPr>
          <p:cNvSpPr>
            <a:spLocks noGrp="1"/>
          </p:cNvSpPr>
          <p:nvPr>
            <p:ph type="sldNum" sz="quarter" idx="12"/>
          </p:nvPr>
        </p:nvSpPr>
        <p:spPr/>
        <p:txBody>
          <a:bodyPr/>
          <a:lstStyle/>
          <a:p>
            <a:fld id="{A36D35A9-5821-7249-A50B-30DE8ECA868C}" type="slidenum">
              <a:rPr lang="en-US" smtClean="0"/>
              <a:t>‹#›</a:t>
            </a:fld>
            <a:endParaRPr lang="en-US"/>
          </a:p>
        </p:txBody>
      </p:sp>
    </p:spTree>
    <p:extLst>
      <p:ext uri="{BB962C8B-B14F-4D97-AF65-F5344CB8AC3E}">
        <p14:creationId xmlns:p14="http://schemas.microsoft.com/office/powerpoint/2010/main" val="19492920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C75EA-7686-B24F-879E-8522165F33E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FCFF205-BF14-134F-8894-7DACE99837C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D05A527-51CA-CC4B-8B87-185013F7D03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49850E2-2704-7640-A209-61147345ABCD}"/>
              </a:ext>
            </a:extLst>
          </p:cNvPr>
          <p:cNvSpPr>
            <a:spLocks noGrp="1"/>
          </p:cNvSpPr>
          <p:nvPr>
            <p:ph type="dt" sz="half" idx="10"/>
          </p:nvPr>
        </p:nvSpPr>
        <p:spPr/>
        <p:txBody>
          <a:bodyPr/>
          <a:lstStyle/>
          <a:p>
            <a:fld id="{2C4E15B3-9FA1-454A-9096-31F66452824E}" type="datetimeFigureOut">
              <a:rPr lang="en-US" smtClean="0"/>
              <a:t>11/4/2021</a:t>
            </a:fld>
            <a:endParaRPr lang="en-US"/>
          </a:p>
        </p:txBody>
      </p:sp>
      <p:sp>
        <p:nvSpPr>
          <p:cNvPr id="6" name="Footer Placeholder 5">
            <a:extLst>
              <a:ext uri="{FF2B5EF4-FFF2-40B4-BE49-F238E27FC236}">
                <a16:creationId xmlns:a16="http://schemas.microsoft.com/office/drawing/2014/main" id="{85EEC925-F791-CA4D-AF92-CFD64AC96AE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A5A7E1A-315E-AE42-8B47-90707E5AD709}"/>
              </a:ext>
            </a:extLst>
          </p:cNvPr>
          <p:cNvSpPr>
            <a:spLocks noGrp="1"/>
          </p:cNvSpPr>
          <p:nvPr>
            <p:ph type="sldNum" sz="quarter" idx="12"/>
          </p:nvPr>
        </p:nvSpPr>
        <p:spPr/>
        <p:txBody>
          <a:bodyPr/>
          <a:lstStyle/>
          <a:p>
            <a:fld id="{A36D35A9-5821-7249-A50B-30DE8ECA868C}" type="slidenum">
              <a:rPr lang="en-US" smtClean="0"/>
              <a:t>‹#›</a:t>
            </a:fld>
            <a:endParaRPr lang="en-US"/>
          </a:p>
        </p:txBody>
      </p:sp>
    </p:spTree>
    <p:extLst>
      <p:ext uri="{BB962C8B-B14F-4D97-AF65-F5344CB8AC3E}">
        <p14:creationId xmlns:p14="http://schemas.microsoft.com/office/powerpoint/2010/main" val="41242038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AF9069-CC20-4C42-896B-C0EAD94AB0B5}"/>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16F8871-D7BC-3548-95C3-B9EF24A522F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71B4360-F364-DA4F-B332-6A596FE19731}"/>
              </a:ext>
            </a:extLst>
          </p:cNvPr>
          <p:cNvSpPr>
            <a:spLocks noGrp="1"/>
          </p:cNvSpPr>
          <p:nvPr>
            <p:ph type="dt" sz="half" idx="10"/>
          </p:nvPr>
        </p:nvSpPr>
        <p:spPr/>
        <p:txBody>
          <a:bodyPr/>
          <a:lstStyle/>
          <a:p>
            <a:fld id="{2C4E15B3-9FA1-454A-9096-31F66452824E}" type="datetimeFigureOut">
              <a:rPr lang="en-US" smtClean="0"/>
              <a:t>11/4/2021</a:t>
            </a:fld>
            <a:endParaRPr lang="en-US"/>
          </a:p>
        </p:txBody>
      </p:sp>
      <p:sp>
        <p:nvSpPr>
          <p:cNvPr id="5" name="Footer Placeholder 4">
            <a:extLst>
              <a:ext uri="{FF2B5EF4-FFF2-40B4-BE49-F238E27FC236}">
                <a16:creationId xmlns:a16="http://schemas.microsoft.com/office/drawing/2014/main" id="{902DAE64-D982-2D44-9064-A5B1A3DE78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CE7C564-A81A-144F-A628-57A7A5634C4A}"/>
              </a:ext>
            </a:extLst>
          </p:cNvPr>
          <p:cNvSpPr>
            <a:spLocks noGrp="1"/>
          </p:cNvSpPr>
          <p:nvPr>
            <p:ph type="sldNum" sz="quarter" idx="12"/>
          </p:nvPr>
        </p:nvSpPr>
        <p:spPr/>
        <p:txBody>
          <a:bodyPr/>
          <a:lstStyle/>
          <a:p>
            <a:fld id="{A36D35A9-5821-7249-A50B-30DE8ECA868C}" type="slidenum">
              <a:rPr lang="en-US" smtClean="0"/>
              <a:t>‹#›</a:t>
            </a:fld>
            <a:endParaRPr lang="en-US"/>
          </a:p>
        </p:txBody>
      </p:sp>
    </p:spTree>
    <p:extLst>
      <p:ext uri="{BB962C8B-B14F-4D97-AF65-F5344CB8AC3E}">
        <p14:creationId xmlns:p14="http://schemas.microsoft.com/office/powerpoint/2010/main" val="15081189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DF643DD-07CC-B943-AB9C-6BCE1717926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A0E2776-3CE4-8E44-B1A0-DC3A695EBA4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31FE876-66D6-304E-BA47-86B1277E8F78}"/>
              </a:ext>
            </a:extLst>
          </p:cNvPr>
          <p:cNvSpPr>
            <a:spLocks noGrp="1"/>
          </p:cNvSpPr>
          <p:nvPr>
            <p:ph type="dt" sz="half" idx="10"/>
          </p:nvPr>
        </p:nvSpPr>
        <p:spPr/>
        <p:txBody>
          <a:bodyPr/>
          <a:lstStyle/>
          <a:p>
            <a:fld id="{2C4E15B3-9FA1-454A-9096-31F66452824E}" type="datetimeFigureOut">
              <a:rPr lang="en-US" smtClean="0"/>
              <a:t>11/4/2021</a:t>
            </a:fld>
            <a:endParaRPr lang="en-US"/>
          </a:p>
        </p:txBody>
      </p:sp>
      <p:sp>
        <p:nvSpPr>
          <p:cNvPr id="5" name="Footer Placeholder 4">
            <a:extLst>
              <a:ext uri="{FF2B5EF4-FFF2-40B4-BE49-F238E27FC236}">
                <a16:creationId xmlns:a16="http://schemas.microsoft.com/office/drawing/2014/main" id="{1A7C77F1-E42B-E040-B19D-5973A537EC9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4B0F90-E73B-CC41-944A-86421F3EF934}"/>
              </a:ext>
            </a:extLst>
          </p:cNvPr>
          <p:cNvSpPr>
            <a:spLocks noGrp="1"/>
          </p:cNvSpPr>
          <p:nvPr>
            <p:ph type="sldNum" sz="quarter" idx="12"/>
          </p:nvPr>
        </p:nvSpPr>
        <p:spPr/>
        <p:txBody>
          <a:bodyPr/>
          <a:lstStyle/>
          <a:p>
            <a:fld id="{A36D35A9-5821-7249-A50B-30DE8ECA868C}" type="slidenum">
              <a:rPr lang="en-US" smtClean="0"/>
              <a:t>‹#›</a:t>
            </a:fld>
            <a:endParaRPr lang="en-US"/>
          </a:p>
        </p:txBody>
      </p:sp>
    </p:spTree>
    <p:extLst>
      <p:ext uri="{BB962C8B-B14F-4D97-AF65-F5344CB8AC3E}">
        <p14:creationId xmlns:p14="http://schemas.microsoft.com/office/powerpoint/2010/main" val="15552377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42498C7-7728-4341-8483-6D8E8275C3E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A6AFB7C-459A-AC48-BD03-1BFC2D9FCF2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521CB40-6275-B94A-8F90-B51CDEBF26D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C4E15B3-9FA1-454A-9096-31F66452824E}" type="datetimeFigureOut">
              <a:rPr lang="en-US" smtClean="0"/>
              <a:t>11/4/2021</a:t>
            </a:fld>
            <a:endParaRPr lang="en-US"/>
          </a:p>
        </p:txBody>
      </p:sp>
      <p:sp>
        <p:nvSpPr>
          <p:cNvPr id="5" name="Footer Placeholder 4">
            <a:extLst>
              <a:ext uri="{FF2B5EF4-FFF2-40B4-BE49-F238E27FC236}">
                <a16:creationId xmlns:a16="http://schemas.microsoft.com/office/drawing/2014/main" id="{E1784118-F09B-2A4C-93B8-9522682AF0F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CBB71B2-99A0-9741-91EB-D151CB12405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36D35A9-5821-7249-A50B-30DE8ECA868C}" type="slidenum">
              <a:rPr lang="en-US" smtClean="0"/>
              <a:t>‹#›</a:t>
            </a:fld>
            <a:endParaRPr lang="en-US"/>
          </a:p>
        </p:txBody>
      </p:sp>
    </p:spTree>
    <p:extLst>
      <p:ext uri="{BB962C8B-B14F-4D97-AF65-F5344CB8AC3E}">
        <p14:creationId xmlns:p14="http://schemas.microsoft.com/office/powerpoint/2010/main" val="41612919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2E23F7E-997B-AC4E-9469-D293C956D368}"/>
              </a:ext>
            </a:extLst>
          </p:cNvPr>
          <p:cNvPicPr>
            <a:picLocks noChangeAspect="1"/>
          </p:cNvPicPr>
          <p:nvPr/>
        </p:nvPicPr>
        <p:blipFill>
          <a:blip r:embed="rId2"/>
          <a:stretch>
            <a:fillRect/>
          </a:stretch>
        </p:blipFill>
        <p:spPr>
          <a:xfrm>
            <a:off x="0" y="0"/>
            <a:ext cx="12664966" cy="7418596"/>
          </a:xfrm>
          <a:prstGeom prst="rect">
            <a:avLst/>
          </a:prstGeom>
        </p:spPr>
      </p:pic>
    </p:spTree>
    <p:extLst>
      <p:ext uri="{BB962C8B-B14F-4D97-AF65-F5344CB8AC3E}">
        <p14:creationId xmlns:p14="http://schemas.microsoft.com/office/powerpoint/2010/main" val="38389196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43139-502E-40BF-B491-B1D01D8D7A77}"/>
              </a:ext>
            </a:extLst>
          </p:cNvPr>
          <p:cNvSpPr>
            <a:spLocks noGrp="1"/>
          </p:cNvSpPr>
          <p:nvPr>
            <p:ph type="title"/>
          </p:nvPr>
        </p:nvSpPr>
        <p:spPr>
          <a:xfrm>
            <a:off x="838200" y="331835"/>
            <a:ext cx="10515600" cy="1325563"/>
          </a:xfrm>
        </p:spPr>
        <p:txBody>
          <a:bodyPr/>
          <a:lstStyle/>
          <a:p>
            <a:r>
              <a:rPr lang="en-GB"/>
              <a:t>Mission Statement </a:t>
            </a:r>
          </a:p>
        </p:txBody>
      </p:sp>
      <p:sp>
        <p:nvSpPr>
          <p:cNvPr id="4" name="Rectangle 3">
            <a:extLst>
              <a:ext uri="{FF2B5EF4-FFF2-40B4-BE49-F238E27FC236}">
                <a16:creationId xmlns:a16="http://schemas.microsoft.com/office/drawing/2014/main" id="{9DDC7002-7D81-470D-9F65-E4D5AA2AD263}"/>
              </a:ext>
            </a:extLst>
          </p:cNvPr>
          <p:cNvSpPr/>
          <p:nvPr/>
        </p:nvSpPr>
        <p:spPr>
          <a:xfrm>
            <a:off x="3507698" y="5516380"/>
            <a:ext cx="1289154" cy="2998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15A8A29D-235C-4A52-B53B-AE4BDAD65E36}"/>
              </a:ext>
            </a:extLst>
          </p:cNvPr>
          <p:cNvSpPr/>
          <p:nvPr/>
        </p:nvSpPr>
        <p:spPr>
          <a:xfrm>
            <a:off x="3087974" y="5516380"/>
            <a:ext cx="8265826" cy="134162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6" name="Content Placeholder 5">
            <a:extLst>
              <a:ext uri="{FF2B5EF4-FFF2-40B4-BE49-F238E27FC236}">
                <a16:creationId xmlns:a16="http://schemas.microsoft.com/office/drawing/2014/main" id="{6E80728E-1393-4C6A-B745-1050189D5D2E}"/>
              </a:ext>
            </a:extLst>
          </p:cNvPr>
          <p:cNvSpPr txBox="1">
            <a:spLocks noGrp="1"/>
          </p:cNvSpPr>
          <p:nvPr>
            <p:ph idx="1"/>
          </p:nvPr>
        </p:nvSpPr>
        <p:spPr>
          <a:xfrm>
            <a:off x="838200" y="2718036"/>
            <a:ext cx="10515600" cy="1421928"/>
          </a:xfrm>
          <a:prstGeom prst="rect">
            <a:avLst/>
          </a:prstGeom>
          <a:noFill/>
        </p:spPr>
        <p:txBody>
          <a:bodyPr wrap="square" rtlCol="0">
            <a:spAutoFit/>
          </a:bodyPr>
          <a:lstStyle/>
          <a:p>
            <a:pPr marL="0" indent="0" algn="ctr">
              <a:buNone/>
            </a:pPr>
            <a:r>
              <a:rPr lang="en-GB" sz="4800" i="1" spc="300">
                <a:solidFill>
                  <a:srgbClr val="F48920"/>
                </a:solidFill>
                <a:effectLst>
                  <a:outerShdw blurRad="25400" dist="12700" dir="8100000" algn="tr" rotWithShape="0">
                    <a:prstClr val="black"/>
                  </a:outerShdw>
                </a:effectLst>
                <a:latin typeface="Bananas Personal Use" panose="02000000000000000000" pitchFamily="2" charset="0"/>
              </a:rPr>
              <a:t>“</a:t>
            </a:r>
            <a:r>
              <a:rPr lang="en-GB" sz="4800" i="1" spc="400" baseline="0">
                <a:solidFill>
                  <a:srgbClr val="F48920"/>
                </a:solidFill>
                <a:effectLst>
                  <a:outerShdw blurRad="25400" dist="12700" dir="8100000" algn="tr" rotWithShape="0">
                    <a:prstClr val="black"/>
                  </a:outerShdw>
                </a:effectLst>
                <a:latin typeface="Bananas Personal Use" panose="02000000000000000000" pitchFamily="2" charset="0"/>
              </a:rPr>
              <a:t>From Field to Feast within  Carmarthenshire”</a:t>
            </a:r>
          </a:p>
        </p:txBody>
      </p:sp>
      <p:sp>
        <p:nvSpPr>
          <p:cNvPr id="7" name="Rectangle 6">
            <a:extLst>
              <a:ext uri="{FF2B5EF4-FFF2-40B4-BE49-F238E27FC236}">
                <a16:creationId xmlns:a16="http://schemas.microsoft.com/office/drawing/2014/main" id="{A60BB3C3-AD9B-40B8-AC08-B1E6EC76B47C}"/>
              </a:ext>
            </a:extLst>
          </p:cNvPr>
          <p:cNvSpPr/>
          <p:nvPr/>
        </p:nvSpPr>
        <p:spPr>
          <a:xfrm>
            <a:off x="2249774" y="4637401"/>
            <a:ext cx="9104026" cy="221854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96589B48-B516-45D4-A550-B9DBE44D50A1}"/>
              </a:ext>
            </a:extLst>
          </p:cNvPr>
          <p:cNvSpPr/>
          <p:nvPr/>
        </p:nvSpPr>
        <p:spPr>
          <a:xfrm>
            <a:off x="1813811" y="4358390"/>
            <a:ext cx="9938478" cy="34290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520875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C2AF1-D28B-48A9-95D1-9A6A39EE5403}"/>
              </a:ext>
            </a:extLst>
          </p:cNvPr>
          <p:cNvSpPr>
            <a:spLocks noGrp="1"/>
          </p:cNvSpPr>
          <p:nvPr>
            <p:ph type="title"/>
          </p:nvPr>
        </p:nvSpPr>
        <p:spPr/>
        <p:txBody>
          <a:bodyPr/>
          <a:lstStyle/>
          <a:p>
            <a:r>
              <a:rPr lang="en-GB"/>
              <a:t>What is </a:t>
            </a:r>
            <a:r>
              <a:rPr lang="en-GB" err="1"/>
              <a:t>Foodolution</a:t>
            </a:r>
            <a:r>
              <a:rPr lang="en-GB"/>
              <a:t>?</a:t>
            </a:r>
          </a:p>
        </p:txBody>
      </p:sp>
      <p:sp>
        <p:nvSpPr>
          <p:cNvPr id="3" name="Content Placeholder 2">
            <a:extLst>
              <a:ext uri="{FF2B5EF4-FFF2-40B4-BE49-F238E27FC236}">
                <a16:creationId xmlns:a16="http://schemas.microsoft.com/office/drawing/2014/main" id="{39B372F4-A1AA-44F9-9929-6877E1EC0F51}"/>
              </a:ext>
            </a:extLst>
          </p:cNvPr>
          <p:cNvSpPr>
            <a:spLocks noGrp="1"/>
          </p:cNvSpPr>
          <p:nvPr>
            <p:ph idx="1"/>
          </p:nvPr>
        </p:nvSpPr>
        <p:spPr/>
        <p:txBody>
          <a:bodyPr/>
          <a:lstStyle/>
          <a:p>
            <a:r>
              <a:rPr lang="en-GB" err="1"/>
              <a:t>Foodolution</a:t>
            </a:r>
            <a:r>
              <a:rPr lang="en-GB"/>
              <a:t> would be a delivery and collection service within Carmarthenshire.</a:t>
            </a:r>
          </a:p>
          <a:p>
            <a:pPr marL="0" indent="0">
              <a:buNone/>
            </a:pPr>
            <a:endParaRPr lang="en-GB"/>
          </a:p>
          <a:p>
            <a:r>
              <a:rPr lang="en-GB"/>
              <a:t>Fresh, healthy, portioned &amp; sustainable meals ready with cooking instructions.</a:t>
            </a:r>
          </a:p>
          <a:p>
            <a:pPr marL="0" indent="0">
              <a:buNone/>
            </a:pPr>
            <a:endParaRPr lang="en-GB"/>
          </a:p>
          <a:p>
            <a:r>
              <a:rPr lang="en-GB"/>
              <a:t>Affordable prices</a:t>
            </a:r>
          </a:p>
          <a:p>
            <a:pPr marL="0" indent="0">
              <a:buNone/>
            </a:pPr>
            <a:endParaRPr lang="en-GB"/>
          </a:p>
          <a:p>
            <a:endParaRPr lang="en-GB"/>
          </a:p>
          <a:p>
            <a:pPr marL="0" indent="0">
              <a:buNone/>
            </a:pPr>
            <a:endParaRPr lang="en-GB"/>
          </a:p>
        </p:txBody>
      </p:sp>
    </p:spTree>
    <p:extLst>
      <p:ext uri="{BB962C8B-B14F-4D97-AF65-F5344CB8AC3E}">
        <p14:creationId xmlns:p14="http://schemas.microsoft.com/office/powerpoint/2010/main" val="5995499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Down Arrow 7">
            <a:extLst>
              <a:ext uri="{FF2B5EF4-FFF2-40B4-BE49-F238E27FC236}">
                <a16:creationId xmlns:a16="http://schemas.microsoft.com/office/drawing/2014/main" id="{73DE2CFE-42F2-48F0-8706-5264E012B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288521" y="381403"/>
            <a:ext cx="2200313" cy="3342508"/>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Title 1">
            <a:extLst>
              <a:ext uri="{FF2B5EF4-FFF2-40B4-BE49-F238E27FC236}">
                <a16:creationId xmlns:a16="http://schemas.microsoft.com/office/drawing/2014/main" id="{0D33FC7E-2771-47FF-A5DA-382DA8FCC874}"/>
              </a:ext>
            </a:extLst>
          </p:cNvPr>
          <p:cNvSpPr>
            <a:spLocks noGrp="1"/>
          </p:cNvSpPr>
          <p:nvPr>
            <p:ph type="title"/>
          </p:nvPr>
        </p:nvSpPr>
        <p:spPr>
          <a:xfrm>
            <a:off x="966952" y="1204108"/>
            <a:ext cx="2669406" cy="1781175"/>
          </a:xfrm>
        </p:spPr>
        <p:txBody>
          <a:bodyPr vert="horz" lIns="91440" tIns="45720" rIns="91440" bIns="45720" rtlCol="0" anchor="ctr">
            <a:normAutofit/>
          </a:bodyPr>
          <a:lstStyle/>
          <a:p>
            <a:r>
              <a:rPr lang="en-US" sz="3200" kern="1200">
                <a:solidFill>
                  <a:srgbClr val="FFFFFF"/>
                </a:solidFill>
                <a:latin typeface="+mj-lt"/>
                <a:ea typeface="+mj-ea"/>
                <a:cs typeface="+mj-cs"/>
              </a:rPr>
              <a:t>Marketing Strategy.</a:t>
            </a:r>
            <a:br>
              <a:rPr lang="en-US" sz="3200" kern="1200">
                <a:solidFill>
                  <a:srgbClr val="FFFFFF"/>
                </a:solidFill>
                <a:latin typeface="+mj-lt"/>
                <a:ea typeface="+mj-ea"/>
                <a:cs typeface="+mj-cs"/>
              </a:rPr>
            </a:br>
            <a:r>
              <a:rPr lang="en-US" sz="3200" kern="1200">
                <a:solidFill>
                  <a:srgbClr val="FFFFFF"/>
                </a:solidFill>
                <a:latin typeface="+mj-lt"/>
                <a:ea typeface="+mj-ea"/>
                <a:cs typeface="+mj-cs"/>
              </a:rPr>
              <a:t>The 4 P’s</a:t>
            </a:r>
          </a:p>
        </p:txBody>
      </p:sp>
      <p:sp>
        <p:nvSpPr>
          <p:cNvPr id="9" name="Content Placeholder 3">
            <a:extLst>
              <a:ext uri="{FF2B5EF4-FFF2-40B4-BE49-F238E27FC236}">
                <a16:creationId xmlns:a16="http://schemas.microsoft.com/office/drawing/2014/main" id="{E13304A4-3E97-49F5-AE67-6CFFE6A6B627}"/>
              </a:ext>
            </a:extLst>
          </p:cNvPr>
          <p:cNvSpPr>
            <a:spLocks noGrp="1"/>
          </p:cNvSpPr>
          <p:nvPr>
            <p:ph sz="quarter" idx="13"/>
          </p:nvPr>
        </p:nvSpPr>
        <p:spPr>
          <a:xfrm>
            <a:off x="966951" y="3355130"/>
            <a:ext cx="45719" cy="45719"/>
          </a:xfrm>
        </p:spPr>
        <p:txBody>
          <a:bodyPr vert="horz" lIns="91440" tIns="45720" rIns="91440" bIns="45720" rtlCol="0">
            <a:normAutofit fontScale="25000" lnSpcReduction="20000"/>
          </a:bodyPr>
          <a:lstStyle/>
          <a:p>
            <a:endParaRPr lang="en-US" sz="1600"/>
          </a:p>
        </p:txBody>
      </p:sp>
      <p:pic>
        <p:nvPicPr>
          <p:cNvPr id="6" name="Content Placeholder 5" descr="Diagram&#10;&#10;Description automatically generated">
            <a:extLst>
              <a:ext uri="{FF2B5EF4-FFF2-40B4-BE49-F238E27FC236}">
                <a16:creationId xmlns:a16="http://schemas.microsoft.com/office/drawing/2014/main" id="{6CD2D664-05DF-4E94-B75A-09CA54902109}"/>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662102" y="1641551"/>
            <a:ext cx="6903723" cy="3451861"/>
          </a:xfrm>
          <a:prstGeom prst="rect">
            <a:avLst/>
          </a:prstGeom>
        </p:spPr>
      </p:pic>
      <p:sp>
        <p:nvSpPr>
          <p:cNvPr id="7" name="Rectangle 6">
            <a:extLst>
              <a:ext uri="{FF2B5EF4-FFF2-40B4-BE49-F238E27FC236}">
                <a16:creationId xmlns:a16="http://schemas.microsoft.com/office/drawing/2014/main" id="{6A98E33D-5C0E-49B9-A7F6-F0F177E18921}"/>
              </a:ext>
            </a:extLst>
          </p:cNvPr>
          <p:cNvSpPr/>
          <p:nvPr/>
        </p:nvSpPr>
        <p:spPr>
          <a:xfrm>
            <a:off x="717423" y="3355130"/>
            <a:ext cx="886525" cy="67722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417212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13F4C-D739-4E4F-BA33-98D2AD478F0C}"/>
              </a:ext>
            </a:extLst>
          </p:cNvPr>
          <p:cNvSpPr>
            <a:spLocks noGrp="1"/>
          </p:cNvSpPr>
          <p:nvPr>
            <p:ph type="title"/>
          </p:nvPr>
        </p:nvSpPr>
        <p:spPr/>
        <p:txBody>
          <a:bodyPr/>
          <a:lstStyle/>
          <a:p>
            <a:r>
              <a:rPr lang="en-GB"/>
              <a:t>Marketing </a:t>
            </a:r>
          </a:p>
        </p:txBody>
      </p:sp>
      <p:graphicFrame>
        <p:nvGraphicFramePr>
          <p:cNvPr id="4" name="Content Placeholder 3">
            <a:extLst>
              <a:ext uri="{FF2B5EF4-FFF2-40B4-BE49-F238E27FC236}">
                <a16:creationId xmlns:a16="http://schemas.microsoft.com/office/drawing/2014/main" id="{1CE716A8-B23A-4B21-9EE6-AEE092ACAF16}"/>
              </a:ext>
            </a:extLst>
          </p:cNvPr>
          <p:cNvGraphicFramePr>
            <a:graphicFrameLocks noGrp="1"/>
          </p:cNvGraphicFramePr>
          <p:nvPr>
            <p:ph idx="1"/>
            <p:extLst>
              <p:ext uri="{D42A27DB-BD31-4B8C-83A1-F6EECF244321}">
                <p14:modId xmlns:p14="http://schemas.microsoft.com/office/powerpoint/2010/main" val="3222395686"/>
              </p:ext>
            </p:extLst>
          </p:nvPr>
        </p:nvGraphicFramePr>
        <p:xfrm>
          <a:off x="838200" y="1825625"/>
          <a:ext cx="10515600" cy="39006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32092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548BF-EDAD-47AA-ACDB-4855AFC5328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64E8036-397F-4CD8-8223-75444DE133C4}"/>
              </a:ext>
            </a:extLst>
          </p:cNvPr>
          <p:cNvSpPr>
            <a:spLocks noGrp="1"/>
          </p:cNvSpPr>
          <p:nvPr>
            <p:ph idx="1"/>
          </p:nvPr>
        </p:nvSpPr>
        <p:spPr/>
        <p:txBody>
          <a:bodyPr>
            <a:normAutofit/>
          </a:bodyPr>
          <a:lstStyle/>
          <a:p>
            <a:pPr algn="l">
              <a:buFont typeface="+mj-lt"/>
              <a:buAutoNum type="arabicPeriod"/>
            </a:pPr>
            <a:r>
              <a:rPr lang="en-GB" sz="2000" b="0" i="0">
                <a:solidFill>
                  <a:srgbClr val="111111"/>
                </a:solidFill>
                <a:effectLst/>
                <a:latin typeface="Roboto" panose="02000000000000000000" pitchFamily="2" charset="0"/>
              </a:rPr>
              <a:t>Research the targeted area &amp; get feedback.</a:t>
            </a:r>
          </a:p>
          <a:p>
            <a:pPr algn="l">
              <a:buFont typeface="+mj-lt"/>
              <a:buAutoNum type="arabicPeriod"/>
            </a:pPr>
            <a:endParaRPr lang="en-GB" sz="2000" b="0" i="0">
              <a:solidFill>
                <a:srgbClr val="111111"/>
              </a:solidFill>
              <a:effectLst/>
              <a:latin typeface="Roboto" panose="02000000000000000000" pitchFamily="2" charset="0"/>
            </a:endParaRPr>
          </a:p>
          <a:p>
            <a:pPr algn="l">
              <a:buFont typeface="+mj-lt"/>
              <a:buAutoNum type="arabicPeriod"/>
            </a:pPr>
            <a:r>
              <a:rPr lang="en-GB" sz="2000">
                <a:solidFill>
                  <a:srgbClr val="111111"/>
                </a:solidFill>
                <a:latin typeface="Roboto" panose="02000000000000000000" pitchFamily="2" charset="0"/>
              </a:rPr>
              <a:t>Research the best marketing strategies for your customer profile base.</a:t>
            </a:r>
          </a:p>
          <a:p>
            <a:pPr algn="l">
              <a:buFont typeface="+mj-lt"/>
              <a:buAutoNum type="arabicPeriod"/>
            </a:pPr>
            <a:endParaRPr lang="en-GB" sz="2000">
              <a:solidFill>
                <a:srgbClr val="111111"/>
              </a:solidFill>
              <a:latin typeface="Roboto" panose="02000000000000000000" pitchFamily="2" charset="0"/>
            </a:endParaRPr>
          </a:p>
          <a:p>
            <a:pPr algn="l">
              <a:buFont typeface="+mj-lt"/>
              <a:buAutoNum type="arabicPeriod"/>
            </a:pPr>
            <a:r>
              <a:rPr lang="en-GB" sz="2000" b="0" i="0">
                <a:solidFill>
                  <a:srgbClr val="111111"/>
                </a:solidFill>
                <a:effectLst/>
                <a:latin typeface="Roboto" panose="02000000000000000000" pitchFamily="2" charset="0"/>
              </a:rPr>
              <a:t>Create a mailing list to be delivered(minimal due to the carbon footprint), email, gain subscribers through social media platforms</a:t>
            </a:r>
          </a:p>
          <a:p>
            <a:pPr marL="0" indent="0" algn="l">
              <a:buNone/>
            </a:pPr>
            <a:r>
              <a:rPr lang="en-GB" sz="2000" b="0" i="0">
                <a:solidFill>
                  <a:srgbClr val="111111"/>
                </a:solidFill>
                <a:effectLst/>
                <a:latin typeface="Roboto" panose="02000000000000000000" pitchFamily="2" charset="0"/>
              </a:rPr>
              <a:t> &amp; possible text message.</a:t>
            </a:r>
          </a:p>
          <a:p>
            <a:pPr algn="l">
              <a:buFont typeface="+mj-lt"/>
              <a:buAutoNum type="arabicPeriod"/>
            </a:pPr>
            <a:endParaRPr lang="en-GB" sz="2000" b="0" i="0">
              <a:solidFill>
                <a:srgbClr val="111111"/>
              </a:solidFill>
              <a:effectLst/>
              <a:latin typeface="Roboto" panose="02000000000000000000" pitchFamily="2" charset="0"/>
            </a:endParaRPr>
          </a:p>
          <a:p>
            <a:pPr algn="l">
              <a:buFont typeface="+mj-lt"/>
              <a:buAutoNum type="arabicPeriod"/>
            </a:pPr>
            <a:endParaRPr lang="en-GB" sz="2000">
              <a:solidFill>
                <a:srgbClr val="111111"/>
              </a:solidFill>
              <a:latin typeface="Roboto" panose="02000000000000000000" pitchFamily="2" charset="0"/>
            </a:endParaRPr>
          </a:p>
          <a:p>
            <a:endParaRPr lang="en-GB"/>
          </a:p>
        </p:txBody>
      </p:sp>
    </p:spTree>
    <p:extLst>
      <p:ext uri="{BB962C8B-B14F-4D97-AF65-F5344CB8AC3E}">
        <p14:creationId xmlns:p14="http://schemas.microsoft.com/office/powerpoint/2010/main" val="8624234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0AF65D-2E9A-40EE-AAB0-C71707D37F73}"/>
              </a:ext>
            </a:extLst>
          </p:cNvPr>
          <p:cNvSpPr>
            <a:spLocks noGrp="1"/>
          </p:cNvSpPr>
          <p:nvPr>
            <p:ph type="title"/>
          </p:nvPr>
        </p:nvSpPr>
        <p:spPr/>
        <p:txBody>
          <a:bodyPr/>
          <a:lstStyle/>
          <a:p>
            <a:r>
              <a:rPr lang="en-GB"/>
              <a:t>How will it work?</a:t>
            </a:r>
          </a:p>
        </p:txBody>
      </p:sp>
      <p:sp>
        <p:nvSpPr>
          <p:cNvPr id="3" name="Content Placeholder 2">
            <a:extLst>
              <a:ext uri="{FF2B5EF4-FFF2-40B4-BE49-F238E27FC236}">
                <a16:creationId xmlns:a16="http://schemas.microsoft.com/office/drawing/2014/main" id="{6349FAF9-5A82-4A19-8A58-AACB757D2911}"/>
              </a:ext>
            </a:extLst>
          </p:cNvPr>
          <p:cNvSpPr>
            <a:spLocks noGrp="1"/>
          </p:cNvSpPr>
          <p:nvPr>
            <p:ph idx="1"/>
          </p:nvPr>
        </p:nvSpPr>
        <p:spPr/>
        <p:txBody>
          <a:bodyPr/>
          <a:lstStyle/>
          <a:p>
            <a:r>
              <a:rPr lang="en-GB"/>
              <a:t>Sourcing food locally </a:t>
            </a:r>
          </a:p>
          <a:p>
            <a:endParaRPr lang="en-GB"/>
          </a:p>
          <a:p>
            <a:r>
              <a:rPr lang="en-GB"/>
              <a:t>Location of premises </a:t>
            </a:r>
          </a:p>
          <a:p>
            <a:endParaRPr lang="en-GB"/>
          </a:p>
          <a:p>
            <a:r>
              <a:rPr lang="en-GB"/>
              <a:t> Order on a Friday to receive or collect the goods on a Monday </a:t>
            </a:r>
          </a:p>
          <a:p>
            <a:endParaRPr lang="en-GB"/>
          </a:p>
          <a:p>
            <a:r>
              <a:rPr lang="en-GB"/>
              <a:t>Collection point in Carmarthen Town centre</a:t>
            </a:r>
          </a:p>
          <a:p>
            <a:pPr marL="0" indent="0">
              <a:buNone/>
            </a:pPr>
            <a:endParaRPr lang="en-GB"/>
          </a:p>
          <a:p>
            <a:endParaRPr lang="en-GB"/>
          </a:p>
          <a:p>
            <a:pPr marL="0" indent="0">
              <a:buNone/>
            </a:pPr>
            <a:endParaRPr lang="en-GB"/>
          </a:p>
          <a:p>
            <a:endParaRPr lang="en-GB"/>
          </a:p>
          <a:p>
            <a:pPr marL="0" indent="0">
              <a:buNone/>
            </a:pPr>
            <a:endParaRPr lang="en-GB"/>
          </a:p>
        </p:txBody>
      </p:sp>
    </p:spTree>
    <p:extLst>
      <p:ext uri="{BB962C8B-B14F-4D97-AF65-F5344CB8AC3E}">
        <p14:creationId xmlns:p14="http://schemas.microsoft.com/office/powerpoint/2010/main" val="9381671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41CB4-63FC-43D9-B6E1-E0461D100622}"/>
              </a:ext>
            </a:extLst>
          </p:cNvPr>
          <p:cNvSpPr>
            <a:spLocks noGrp="1"/>
          </p:cNvSpPr>
          <p:nvPr>
            <p:ph type="title"/>
          </p:nvPr>
        </p:nvSpPr>
        <p:spPr/>
        <p:txBody>
          <a:bodyPr/>
          <a:lstStyle/>
          <a:p>
            <a:r>
              <a:rPr lang="en-GB"/>
              <a:t>Pop up monthly food experiences </a:t>
            </a:r>
          </a:p>
        </p:txBody>
      </p:sp>
      <p:sp>
        <p:nvSpPr>
          <p:cNvPr id="3" name="Content Placeholder 2">
            <a:extLst>
              <a:ext uri="{FF2B5EF4-FFF2-40B4-BE49-F238E27FC236}">
                <a16:creationId xmlns:a16="http://schemas.microsoft.com/office/drawing/2014/main" id="{5839AAED-FF47-4796-9F45-269721B79F26}"/>
              </a:ext>
            </a:extLst>
          </p:cNvPr>
          <p:cNvSpPr>
            <a:spLocks noGrp="1"/>
          </p:cNvSpPr>
          <p:nvPr>
            <p:ph idx="1"/>
          </p:nvPr>
        </p:nvSpPr>
        <p:spPr/>
        <p:txBody>
          <a:bodyPr/>
          <a:lstStyle/>
          <a:p>
            <a:r>
              <a:rPr lang="en-GB"/>
              <a:t>Different towns, villages, community centre’s, care homes and schools.</a:t>
            </a:r>
          </a:p>
          <a:p>
            <a:endParaRPr lang="en-GB"/>
          </a:p>
          <a:p>
            <a:r>
              <a:rPr lang="en-GB"/>
              <a:t>Community interaction</a:t>
            </a:r>
          </a:p>
          <a:p>
            <a:endParaRPr lang="en-GB"/>
          </a:p>
          <a:p>
            <a:pPr marL="0" indent="0">
              <a:buNone/>
            </a:pPr>
            <a:r>
              <a:rPr lang="en-GB"/>
              <a:t> </a:t>
            </a:r>
          </a:p>
        </p:txBody>
      </p:sp>
    </p:spTree>
    <p:extLst>
      <p:ext uri="{BB962C8B-B14F-4D97-AF65-F5344CB8AC3E}">
        <p14:creationId xmlns:p14="http://schemas.microsoft.com/office/powerpoint/2010/main" val="2635346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0D425-708F-4DF3-8F45-DDD58EEE9254}"/>
              </a:ext>
            </a:extLst>
          </p:cNvPr>
          <p:cNvSpPr>
            <a:spLocks noGrp="1"/>
          </p:cNvSpPr>
          <p:nvPr>
            <p:ph type="title"/>
          </p:nvPr>
        </p:nvSpPr>
        <p:spPr>
          <a:xfrm>
            <a:off x="838200" y="132135"/>
            <a:ext cx="10515600" cy="1325563"/>
          </a:xfrm>
        </p:spPr>
        <p:txBody>
          <a:bodyPr/>
          <a:lstStyle/>
          <a:p>
            <a:pPr algn="ctr"/>
            <a:r>
              <a:rPr lang="en-GB"/>
              <a:t>Identifying &amp; Understanding the Competitor's</a:t>
            </a:r>
          </a:p>
        </p:txBody>
      </p:sp>
      <p:pic>
        <p:nvPicPr>
          <p:cNvPr id="6" name="Content Placeholder 5" descr="Shape, arrow&#10;&#10;Description automatically generated">
            <a:extLst>
              <a:ext uri="{FF2B5EF4-FFF2-40B4-BE49-F238E27FC236}">
                <a16:creationId xmlns:a16="http://schemas.microsoft.com/office/drawing/2014/main" id="{F44AD387-B153-41D9-A1D2-D661F5CA45D2}"/>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428874" y="1657568"/>
            <a:ext cx="7334250" cy="3810000"/>
          </a:xfrm>
        </p:spPr>
      </p:pic>
      <p:sp>
        <p:nvSpPr>
          <p:cNvPr id="4" name="Content Placeholder 3">
            <a:extLst>
              <a:ext uri="{FF2B5EF4-FFF2-40B4-BE49-F238E27FC236}">
                <a16:creationId xmlns:a16="http://schemas.microsoft.com/office/drawing/2014/main" id="{DC6040A3-8416-4DC1-B87B-D57D0E38DA01}"/>
              </a:ext>
            </a:extLst>
          </p:cNvPr>
          <p:cNvSpPr>
            <a:spLocks noGrp="1"/>
          </p:cNvSpPr>
          <p:nvPr>
            <p:ph sz="quarter" idx="13"/>
          </p:nvPr>
        </p:nvSpPr>
        <p:spPr>
          <a:xfrm flipH="1" flipV="1">
            <a:off x="10210798" y="6537325"/>
            <a:ext cx="1981202" cy="478072"/>
          </a:xfrm>
        </p:spPr>
        <p:txBody>
          <a:bodyPr/>
          <a:lstStyle/>
          <a:p>
            <a:pPr marL="0" indent="0">
              <a:buNone/>
            </a:pPr>
            <a:endParaRPr lang="en-GB"/>
          </a:p>
        </p:txBody>
      </p:sp>
    </p:spTree>
    <p:extLst>
      <p:ext uri="{BB962C8B-B14F-4D97-AF65-F5344CB8AC3E}">
        <p14:creationId xmlns:p14="http://schemas.microsoft.com/office/powerpoint/2010/main" val="19476319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F5DD4-A02F-473D-A2D3-2E9CC84366AB}"/>
              </a:ext>
            </a:extLst>
          </p:cNvPr>
          <p:cNvSpPr>
            <a:spLocks noGrp="1"/>
          </p:cNvSpPr>
          <p:nvPr>
            <p:ph type="title"/>
          </p:nvPr>
        </p:nvSpPr>
        <p:spPr/>
        <p:txBody>
          <a:bodyPr/>
          <a:lstStyle/>
          <a:p>
            <a:r>
              <a:rPr lang="en-GB"/>
              <a:t>What are </a:t>
            </a:r>
            <a:r>
              <a:rPr lang="en-GB" err="1"/>
              <a:t>Foodolution</a:t>
            </a:r>
            <a:r>
              <a:rPr lang="en-GB"/>
              <a:t> goals</a:t>
            </a:r>
          </a:p>
        </p:txBody>
      </p:sp>
      <p:sp>
        <p:nvSpPr>
          <p:cNvPr id="3" name="Content Placeholder 2">
            <a:extLst>
              <a:ext uri="{FF2B5EF4-FFF2-40B4-BE49-F238E27FC236}">
                <a16:creationId xmlns:a16="http://schemas.microsoft.com/office/drawing/2014/main" id="{5EA908C2-1A18-4B3E-AA15-D978A27B3024}"/>
              </a:ext>
            </a:extLst>
          </p:cNvPr>
          <p:cNvSpPr>
            <a:spLocks noGrp="1"/>
          </p:cNvSpPr>
          <p:nvPr>
            <p:ph idx="1"/>
          </p:nvPr>
        </p:nvSpPr>
        <p:spPr/>
        <p:txBody>
          <a:bodyPr/>
          <a:lstStyle/>
          <a:p>
            <a:r>
              <a:rPr lang="en-GB"/>
              <a:t>Sustainability </a:t>
            </a:r>
          </a:p>
          <a:p>
            <a:endParaRPr lang="en-GB"/>
          </a:p>
          <a:p>
            <a:r>
              <a:rPr lang="en-GB"/>
              <a:t>Improve Health &amp; Wellbeing</a:t>
            </a:r>
          </a:p>
          <a:p>
            <a:endParaRPr lang="en-GB"/>
          </a:p>
          <a:p>
            <a:r>
              <a:rPr lang="en-GB"/>
              <a:t>Enhance the sense of  community spirit</a:t>
            </a:r>
          </a:p>
          <a:p>
            <a:endParaRPr lang="en-GB"/>
          </a:p>
          <a:p>
            <a:r>
              <a:rPr lang="en-GB"/>
              <a:t>-(long term) taking </a:t>
            </a:r>
            <a:r>
              <a:rPr lang="en-GB" err="1"/>
              <a:t>Foodolution</a:t>
            </a:r>
            <a:r>
              <a:rPr lang="en-GB"/>
              <a:t> into businesses, schools and care homes locally giving education on a healthy diet that is sustainable</a:t>
            </a:r>
          </a:p>
          <a:p>
            <a:endParaRPr lang="en-GB"/>
          </a:p>
          <a:p>
            <a:endParaRPr lang="en-GB"/>
          </a:p>
          <a:p>
            <a:endParaRPr lang="en-GB"/>
          </a:p>
          <a:p>
            <a:endParaRPr lang="en-GB"/>
          </a:p>
          <a:p>
            <a:endParaRPr lang="en-GB"/>
          </a:p>
        </p:txBody>
      </p:sp>
    </p:spTree>
    <p:extLst>
      <p:ext uri="{BB962C8B-B14F-4D97-AF65-F5344CB8AC3E}">
        <p14:creationId xmlns:p14="http://schemas.microsoft.com/office/powerpoint/2010/main" val="12710856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092FE-1728-471B-897B-B796797489F9}"/>
              </a:ext>
            </a:extLst>
          </p:cNvPr>
          <p:cNvSpPr>
            <a:spLocks noGrp="1"/>
          </p:cNvSpPr>
          <p:nvPr>
            <p:ph type="title"/>
          </p:nvPr>
        </p:nvSpPr>
        <p:spPr/>
        <p:txBody>
          <a:bodyPr/>
          <a:lstStyle/>
          <a:p>
            <a:r>
              <a:rPr lang="en-GB" err="1"/>
              <a:t>Foodolution’s</a:t>
            </a:r>
            <a:r>
              <a:rPr lang="en-GB"/>
              <a:t> Aims </a:t>
            </a:r>
          </a:p>
        </p:txBody>
      </p:sp>
      <p:sp>
        <p:nvSpPr>
          <p:cNvPr id="3" name="Content Placeholder 2">
            <a:extLst>
              <a:ext uri="{FF2B5EF4-FFF2-40B4-BE49-F238E27FC236}">
                <a16:creationId xmlns:a16="http://schemas.microsoft.com/office/drawing/2014/main" id="{E7DC3173-6C55-4817-90B3-EDD1ECDAD65A}"/>
              </a:ext>
            </a:extLst>
          </p:cNvPr>
          <p:cNvSpPr>
            <a:spLocks noGrp="1"/>
          </p:cNvSpPr>
          <p:nvPr>
            <p:ph idx="1"/>
          </p:nvPr>
        </p:nvSpPr>
        <p:spPr>
          <a:xfrm flipH="1" flipV="1">
            <a:off x="838200" y="1825625"/>
            <a:ext cx="10515600" cy="4351338"/>
          </a:xfrm>
        </p:spPr>
        <p:txBody>
          <a:bodyPr/>
          <a:lstStyle/>
          <a:p>
            <a:endParaRPr lang="en-GB"/>
          </a:p>
          <a:p>
            <a:endParaRPr lang="en-GB"/>
          </a:p>
          <a:p>
            <a:endParaRPr lang="en-GB"/>
          </a:p>
          <a:p>
            <a:endParaRPr lang="en-GB"/>
          </a:p>
        </p:txBody>
      </p:sp>
      <p:pic>
        <p:nvPicPr>
          <p:cNvPr id="6" name="Content Placeholder 5" descr="Brain in head with solid fill">
            <a:extLst>
              <a:ext uri="{FF2B5EF4-FFF2-40B4-BE49-F238E27FC236}">
                <a16:creationId xmlns:a16="http://schemas.microsoft.com/office/drawing/2014/main" id="{40BE5EB8-0636-4436-86BC-6A3287B8F1AA}"/>
              </a:ext>
            </a:extLst>
          </p:cNvPr>
          <p:cNvPicPr>
            <a:picLocks noGrp="1" noChangeAspect="1"/>
          </p:cNvPicPr>
          <p:nvPr>
            <p:ph sz="quarter" idx="13"/>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10800000" flipV="1">
            <a:off x="5144969" y="2598737"/>
            <a:ext cx="1705535" cy="1705535"/>
          </a:xfrm>
        </p:spPr>
      </p:pic>
      <p:sp>
        <p:nvSpPr>
          <p:cNvPr id="7" name="Oval 6">
            <a:extLst>
              <a:ext uri="{FF2B5EF4-FFF2-40B4-BE49-F238E27FC236}">
                <a16:creationId xmlns:a16="http://schemas.microsoft.com/office/drawing/2014/main" id="{F199B5BE-310B-42CA-947F-1C996BF74574}"/>
              </a:ext>
            </a:extLst>
          </p:cNvPr>
          <p:cNvSpPr/>
          <p:nvPr/>
        </p:nvSpPr>
        <p:spPr>
          <a:xfrm>
            <a:off x="2170669" y="1998688"/>
            <a:ext cx="1705536" cy="914400"/>
          </a:xfrm>
          <a:prstGeom prst="ellipse">
            <a:avLst/>
          </a:prstGeom>
          <a:solidFill>
            <a:schemeClr val="accent2"/>
          </a:solid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accent6">
                    <a:lumMod val="75000"/>
                  </a:schemeClr>
                </a:solidFill>
              </a:rPr>
              <a:t>Nutrients</a:t>
            </a:r>
          </a:p>
        </p:txBody>
      </p:sp>
      <p:sp>
        <p:nvSpPr>
          <p:cNvPr id="8" name="Oval 7">
            <a:extLst>
              <a:ext uri="{FF2B5EF4-FFF2-40B4-BE49-F238E27FC236}">
                <a16:creationId xmlns:a16="http://schemas.microsoft.com/office/drawing/2014/main" id="{0D33CF66-DAC8-4823-82BC-9E0825C50241}"/>
              </a:ext>
            </a:extLst>
          </p:cNvPr>
          <p:cNvSpPr/>
          <p:nvPr/>
        </p:nvSpPr>
        <p:spPr>
          <a:xfrm>
            <a:off x="7741376" y="4184754"/>
            <a:ext cx="1896459" cy="914400"/>
          </a:xfrm>
          <a:prstGeom prst="ellipse">
            <a:avLst/>
          </a:prstGeom>
          <a:solidFill>
            <a:schemeClr val="accent2"/>
          </a:solid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 </a:t>
            </a:r>
            <a:r>
              <a:rPr lang="en-GB">
                <a:solidFill>
                  <a:schemeClr val="accent6">
                    <a:lumMod val="75000"/>
                  </a:schemeClr>
                </a:solidFill>
              </a:rPr>
              <a:t>Reduces Carbon footprint</a:t>
            </a:r>
          </a:p>
        </p:txBody>
      </p:sp>
      <p:sp>
        <p:nvSpPr>
          <p:cNvPr id="9" name="Oval 8">
            <a:extLst>
              <a:ext uri="{FF2B5EF4-FFF2-40B4-BE49-F238E27FC236}">
                <a16:creationId xmlns:a16="http://schemas.microsoft.com/office/drawing/2014/main" id="{E9164893-A7FF-4BC5-B4A7-C93AEC34E968}"/>
              </a:ext>
            </a:extLst>
          </p:cNvPr>
          <p:cNvSpPr/>
          <p:nvPr/>
        </p:nvSpPr>
        <p:spPr>
          <a:xfrm>
            <a:off x="7748040" y="1998688"/>
            <a:ext cx="1545861" cy="914400"/>
          </a:xfrm>
          <a:prstGeom prst="ellipse">
            <a:avLst/>
          </a:prstGeom>
          <a:solidFill>
            <a:schemeClr val="accent2"/>
          </a:solid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accent6">
                    <a:lumMod val="75000"/>
                  </a:schemeClr>
                </a:solidFill>
              </a:rPr>
              <a:t>Fresh</a:t>
            </a:r>
          </a:p>
        </p:txBody>
      </p:sp>
      <p:sp>
        <p:nvSpPr>
          <p:cNvPr id="10" name="Oval 9">
            <a:extLst>
              <a:ext uri="{FF2B5EF4-FFF2-40B4-BE49-F238E27FC236}">
                <a16:creationId xmlns:a16="http://schemas.microsoft.com/office/drawing/2014/main" id="{65308D6E-8D44-4D1B-A6D4-400BFF634058}"/>
              </a:ext>
            </a:extLst>
          </p:cNvPr>
          <p:cNvSpPr/>
          <p:nvPr/>
        </p:nvSpPr>
        <p:spPr>
          <a:xfrm>
            <a:off x="1948721" y="3657600"/>
            <a:ext cx="2561865" cy="1103872"/>
          </a:xfrm>
          <a:prstGeom prst="ellipse">
            <a:avLst/>
          </a:prstGeom>
          <a:solidFill>
            <a:schemeClr val="accent2"/>
          </a:solid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accent6">
                    <a:lumMod val="50000"/>
                  </a:schemeClr>
                </a:solidFill>
              </a:rPr>
              <a:t>Positive contribution to green house emissions </a:t>
            </a:r>
          </a:p>
        </p:txBody>
      </p:sp>
      <p:cxnSp>
        <p:nvCxnSpPr>
          <p:cNvPr id="14" name="Connector: Curved 13">
            <a:extLst>
              <a:ext uri="{FF2B5EF4-FFF2-40B4-BE49-F238E27FC236}">
                <a16:creationId xmlns:a16="http://schemas.microsoft.com/office/drawing/2014/main" id="{57EA7293-FBC0-4B00-B0A6-36FBCED5BC19}"/>
              </a:ext>
            </a:extLst>
          </p:cNvPr>
          <p:cNvCxnSpPr>
            <a:cxnSpLocks/>
            <a:stCxn id="9" idx="2"/>
          </p:cNvCxnSpPr>
          <p:nvPr/>
        </p:nvCxnSpPr>
        <p:spPr>
          <a:xfrm rot="10800000" flipV="1">
            <a:off x="6700606" y="2455888"/>
            <a:ext cx="1047435" cy="914400"/>
          </a:xfrm>
          <a:prstGeom prst="curvedConnector3">
            <a:avLst>
              <a:gd name="adj1" fmla="val 50000"/>
            </a:avLst>
          </a:prstGeom>
          <a:ln>
            <a:solidFill>
              <a:schemeClr val="accent6"/>
            </a:solidFill>
            <a:tailEnd type="triangle"/>
          </a:ln>
        </p:spPr>
        <p:style>
          <a:lnRef idx="1">
            <a:schemeClr val="accent1"/>
          </a:lnRef>
          <a:fillRef idx="0">
            <a:schemeClr val="accent1"/>
          </a:fillRef>
          <a:effectRef idx="0">
            <a:schemeClr val="accent1"/>
          </a:effectRef>
          <a:fontRef idx="minor">
            <a:schemeClr val="tx1"/>
          </a:fontRef>
        </p:style>
      </p:cxnSp>
      <p:cxnSp>
        <p:nvCxnSpPr>
          <p:cNvPr id="20" name="Connector: Curved 19">
            <a:extLst>
              <a:ext uri="{FF2B5EF4-FFF2-40B4-BE49-F238E27FC236}">
                <a16:creationId xmlns:a16="http://schemas.microsoft.com/office/drawing/2014/main" id="{D07F8EC4-BF32-4A34-91F1-B0CD867F5CEB}"/>
              </a:ext>
            </a:extLst>
          </p:cNvPr>
          <p:cNvCxnSpPr>
            <a:cxnSpLocks/>
          </p:cNvCxnSpPr>
          <p:nvPr/>
        </p:nvCxnSpPr>
        <p:spPr>
          <a:xfrm flipV="1">
            <a:off x="4208286" y="3908704"/>
            <a:ext cx="1412821" cy="395568"/>
          </a:xfrm>
          <a:prstGeom prst="curvedConnector3">
            <a:avLst/>
          </a:prstGeom>
          <a:ln>
            <a:solidFill>
              <a:schemeClr val="accent6"/>
            </a:solidFill>
            <a:tailEnd type="triangle"/>
          </a:ln>
        </p:spPr>
        <p:style>
          <a:lnRef idx="1">
            <a:schemeClr val="accent1"/>
          </a:lnRef>
          <a:fillRef idx="0">
            <a:schemeClr val="accent1"/>
          </a:fillRef>
          <a:effectRef idx="0">
            <a:schemeClr val="accent1"/>
          </a:effectRef>
          <a:fontRef idx="minor">
            <a:schemeClr val="tx1"/>
          </a:fontRef>
        </p:style>
      </p:cxnSp>
      <p:cxnSp>
        <p:nvCxnSpPr>
          <p:cNvPr id="23" name="Connector: Curved 22">
            <a:extLst>
              <a:ext uri="{FF2B5EF4-FFF2-40B4-BE49-F238E27FC236}">
                <a16:creationId xmlns:a16="http://schemas.microsoft.com/office/drawing/2014/main" id="{3D27D8F5-11EA-4D31-880B-2E3D31695C03}"/>
              </a:ext>
            </a:extLst>
          </p:cNvPr>
          <p:cNvCxnSpPr>
            <a:cxnSpLocks/>
            <a:stCxn id="7" idx="6"/>
          </p:cNvCxnSpPr>
          <p:nvPr/>
        </p:nvCxnSpPr>
        <p:spPr>
          <a:xfrm>
            <a:off x="3876205" y="2455888"/>
            <a:ext cx="1478718" cy="618960"/>
          </a:xfrm>
          <a:prstGeom prst="curvedConnector3">
            <a:avLst/>
          </a:prstGeom>
          <a:ln>
            <a:solidFill>
              <a:schemeClr val="accent6"/>
            </a:solidFill>
            <a:tailEnd type="triangle"/>
          </a:ln>
        </p:spPr>
        <p:style>
          <a:lnRef idx="1">
            <a:schemeClr val="accent1"/>
          </a:lnRef>
          <a:fillRef idx="0">
            <a:schemeClr val="accent1"/>
          </a:fillRef>
          <a:effectRef idx="0">
            <a:schemeClr val="accent1"/>
          </a:effectRef>
          <a:fontRef idx="minor">
            <a:schemeClr val="tx1"/>
          </a:fontRef>
        </p:style>
      </p:cxnSp>
      <p:cxnSp>
        <p:nvCxnSpPr>
          <p:cNvPr id="26" name="Connector: Curved 25">
            <a:extLst>
              <a:ext uri="{FF2B5EF4-FFF2-40B4-BE49-F238E27FC236}">
                <a16:creationId xmlns:a16="http://schemas.microsoft.com/office/drawing/2014/main" id="{CDA2854D-F04C-4017-97A0-12050B51432F}"/>
              </a:ext>
            </a:extLst>
          </p:cNvPr>
          <p:cNvCxnSpPr>
            <a:cxnSpLocks/>
          </p:cNvCxnSpPr>
          <p:nvPr/>
        </p:nvCxnSpPr>
        <p:spPr>
          <a:xfrm rot="10800000">
            <a:off x="6676665" y="3908705"/>
            <a:ext cx="1238142" cy="588345"/>
          </a:xfrm>
          <a:prstGeom prst="curvedConnector3">
            <a:avLst/>
          </a:prstGeom>
          <a:ln>
            <a:solidFill>
              <a:schemeClr val="accent6"/>
            </a:solidFill>
            <a:tailEnd type="triangle"/>
          </a:ln>
        </p:spPr>
        <p:style>
          <a:lnRef idx="1">
            <a:schemeClr val="accent1"/>
          </a:lnRef>
          <a:fillRef idx="0">
            <a:schemeClr val="accent1"/>
          </a:fillRef>
          <a:effectRef idx="0">
            <a:schemeClr val="accent1"/>
          </a:effectRef>
          <a:fontRef idx="minor">
            <a:schemeClr val="tx1"/>
          </a:fontRef>
        </p:style>
      </p:cxnSp>
      <p:sp>
        <p:nvSpPr>
          <p:cNvPr id="29" name="Oval 28">
            <a:extLst>
              <a:ext uri="{FF2B5EF4-FFF2-40B4-BE49-F238E27FC236}">
                <a16:creationId xmlns:a16="http://schemas.microsoft.com/office/drawing/2014/main" id="{ACBE4C1B-EB4C-4F98-963F-00C5642F9281}"/>
              </a:ext>
            </a:extLst>
          </p:cNvPr>
          <p:cNvSpPr/>
          <p:nvPr/>
        </p:nvSpPr>
        <p:spPr>
          <a:xfrm>
            <a:off x="5036695" y="1612913"/>
            <a:ext cx="1873863" cy="914400"/>
          </a:xfrm>
          <a:prstGeom prst="ellips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n w="0"/>
                <a:solidFill>
                  <a:schemeClr val="accent6">
                    <a:lumMod val="75000"/>
                  </a:schemeClr>
                </a:solidFill>
                <a:effectLst>
                  <a:outerShdw blurRad="38100" dist="19050" dir="2700000" algn="tl" rotWithShape="0">
                    <a:schemeClr val="dk1">
                      <a:alpha val="40000"/>
                    </a:schemeClr>
                  </a:outerShdw>
                </a:effectLst>
              </a:rPr>
              <a:t>Community</a:t>
            </a:r>
          </a:p>
        </p:txBody>
      </p:sp>
      <p:cxnSp>
        <p:nvCxnSpPr>
          <p:cNvPr id="31" name="Connector: Curved 30">
            <a:extLst>
              <a:ext uri="{FF2B5EF4-FFF2-40B4-BE49-F238E27FC236}">
                <a16:creationId xmlns:a16="http://schemas.microsoft.com/office/drawing/2014/main" id="{1D21A438-22E2-4B3C-BA10-DE58DCA71FC5}"/>
              </a:ext>
            </a:extLst>
          </p:cNvPr>
          <p:cNvCxnSpPr>
            <a:cxnSpLocks/>
            <a:endCxn id="6" idx="0"/>
          </p:cNvCxnSpPr>
          <p:nvPr/>
        </p:nvCxnSpPr>
        <p:spPr>
          <a:xfrm rot="5400000">
            <a:off x="5834287" y="2337023"/>
            <a:ext cx="425164" cy="98265"/>
          </a:xfrm>
          <a:prstGeom prst="curvedConnector3">
            <a:avLst/>
          </a:prstGeom>
          <a:ln>
            <a:solidFill>
              <a:schemeClr val="accent6"/>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85624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381D5-281E-4043-8F25-97662910432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A15A19A-FCDF-49C6-AF8E-ADFC17B9F9FA}"/>
              </a:ext>
            </a:extLst>
          </p:cNvPr>
          <p:cNvSpPr>
            <a:spLocks noGrp="1"/>
          </p:cNvSpPr>
          <p:nvPr>
            <p:ph idx="1"/>
          </p:nvPr>
        </p:nvSpPr>
        <p:spPr/>
        <p:txBody>
          <a:bodyPr/>
          <a:lstStyle/>
          <a:p>
            <a:endParaRPr lang="en-GB"/>
          </a:p>
          <a:p>
            <a:endParaRPr lang="en-GB"/>
          </a:p>
          <a:p>
            <a:pPr marL="0" indent="0">
              <a:buNone/>
            </a:pPr>
            <a:endParaRPr lang="en-GB"/>
          </a:p>
          <a:p>
            <a:pPr marL="0" indent="0">
              <a:buNone/>
            </a:pPr>
            <a:r>
              <a:rPr lang="en-GB" sz="4000"/>
              <a:t>                              Any Questions?</a:t>
            </a:r>
          </a:p>
        </p:txBody>
      </p:sp>
    </p:spTree>
    <p:extLst>
      <p:ext uri="{BB962C8B-B14F-4D97-AF65-F5344CB8AC3E}">
        <p14:creationId xmlns:p14="http://schemas.microsoft.com/office/powerpoint/2010/main" val="5530907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12</Slides>
  <Notes>11</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PowerPoint Presentation</vt:lpstr>
      <vt:lpstr>Mission Statement </vt:lpstr>
      <vt:lpstr>What is Foodolution?</vt:lpstr>
      <vt:lpstr>Marketing Strategy. The 4 P’s</vt:lpstr>
      <vt:lpstr>Marketing </vt:lpstr>
      <vt:lpstr>PowerPoint Presentation</vt:lpstr>
      <vt:lpstr>How will it work?</vt:lpstr>
      <vt:lpstr>Pop up monthly food experiences </vt:lpstr>
      <vt:lpstr>Identifying &amp; Understanding the Competitor's</vt:lpstr>
      <vt:lpstr>What are Foodolution goals</vt:lpstr>
      <vt:lpstr>Foodolution’s Aims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 Morgans</dc:creator>
  <cp:revision>1</cp:revision>
  <dcterms:created xsi:type="dcterms:W3CDTF">2021-10-27T20:22:05Z</dcterms:created>
  <dcterms:modified xsi:type="dcterms:W3CDTF">2021-11-04T15:24:42Z</dcterms:modified>
</cp:coreProperties>
</file>