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3D4E28-B25D-4808-9271-D4030350206D}" v="638" dt="2022-09-26T19:01:00.1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9/26/2022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bbon: Tilted Up 3">
            <a:extLst>
              <a:ext uri="{FF2B5EF4-FFF2-40B4-BE49-F238E27FC236}">
                <a16:creationId xmlns:a16="http://schemas.microsoft.com/office/drawing/2014/main" id="{37B9C729-AC75-5DE1-95EA-A4AAE1C799BF}"/>
              </a:ext>
            </a:extLst>
          </p:cNvPr>
          <p:cNvSpPr/>
          <p:nvPr/>
        </p:nvSpPr>
        <p:spPr>
          <a:xfrm>
            <a:off x="2439926" y="118849"/>
            <a:ext cx="7476433" cy="960782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dirty="0">
                <a:cs typeface="Calibri"/>
              </a:rPr>
              <a:t>CRITICAL</a:t>
            </a:r>
            <a:r>
              <a:rPr lang="en-US" dirty="0">
                <a:cs typeface="Calibri"/>
              </a:rPr>
              <a:t> </a:t>
            </a:r>
            <a:r>
              <a:rPr lang="en-US" sz="2800" dirty="0">
                <a:cs typeface="Calibri"/>
              </a:rPr>
              <a:t>THINKING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C957C4-D25E-59AE-D73C-E3B70587369C}"/>
              </a:ext>
            </a:extLst>
          </p:cNvPr>
          <p:cNvSpPr txBox="1"/>
          <p:nvPr/>
        </p:nvSpPr>
        <p:spPr>
          <a:xfrm>
            <a:off x="387515" y="1247747"/>
            <a:ext cx="1070375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b="1" dirty="0">
                <a:solidFill>
                  <a:srgbClr val="0070C0"/>
                </a:solidFill>
                <a:cs typeface="Calibri"/>
              </a:rPr>
              <a:t>DEFINITION </a:t>
            </a:r>
          </a:p>
          <a:p>
            <a:r>
              <a:rPr lang="en-US" sz="1000" b="1" dirty="0" err="1">
                <a:cs typeface="Calibri"/>
              </a:rPr>
              <a:t>Cottrell.S</a:t>
            </a:r>
            <a:r>
              <a:rPr lang="en-US" sz="1000" b="1" dirty="0">
                <a:cs typeface="Calibri"/>
              </a:rPr>
              <a:t> (2017) states that when using the mind it can be related to </a:t>
            </a:r>
            <a:r>
              <a:rPr lang="en-US" sz="1000" b="1" dirty="0" err="1">
                <a:cs typeface="Calibri"/>
              </a:rPr>
              <a:t>coqnitive</a:t>
            </a:r>
            <a:r>
              <a:rPr lang="en-US" sz="1000" b="1" dirty="0">
                <a:cs typeface="Calibri"/>
              </a:rPr>
              <a:t> activity. When learning in this manner it means that you use the mental process of judgement , categorization and also attention. However , some people can be hindered by being a more effective critical thinker from a numerous reasons which could be personal and emotional or incompetence,</a:t>
            </a:r>
            <a:endParaRPr lang="en-US" b="1" dirty="0"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B4E492-722C-835D-1165-246E9C26D0E3}"/>
              </a:ext>
            </a:extLst>
          </p:cNvPr>
          <p:cNvSpPr txBox="1"/>
          <p:nvPr/>
        </p:nvSpPr>
        <p:spPr>
          <a:xfrm>
            <a:off x="702468" y="607218"/>
            <a:ext cx="180975" cy="36195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2486EF-DF49-821A-A991-1CDF39B35D9C}"/>
              </a:ext>
            </a:extLst>
          </p:cNvPr>
          <p:cNvSpPr txBox="1"/>
          <p:nvPr/>
        </p:nvSpPr>
        <p:spPr>
          <a:xfrm>
            <a:off x="473868" y="511968"/>
            <a:ext cx="157162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cs typeface="Calibri"/>
              </a:rPr>
              <a:t>ECGE4005P</a:t>
            </a:r>
          </a:p>
          <a:p>
            <a:r>
              <a:rPr lang="en-US" dirty="0">
                <a:cs typeface="Calibri"/>
              </a:rPr>
              <a:t>   2209734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E38201-0ADD-0ECF-4C74-99994EA3AECF}"/>
              </a:ext>
            </a:extLst>
          </p:cNvPr>
          <p:cNvSpPr/>
          <p:nvPr/>
        </p:nvSpPr>
        <p:spPr>
          <a:xfrm>
            <a:off x="386715" y="1716405"/>
            <a:ext cx="10304145" cy="62293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344623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150</cp:revision>
  <dcterms:created xsi:type="dcterms:W3CDTF">2022-09-26T17:04:13Z</dcterms:created>
  <dcterms:modified xsi:type="dcterms:W3CDTF">2022-09-26T19:10:15Z</dcterms:modified>
</cp:coreProperties>
</file>