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3" r:id="rId6"/>
    <p:sldId id="264" r:id="rId7"/>
    <p:sldId id="261" r:id="rId8"/>
    <p:sldId id="262" r:id="rId9"/>
    <p:sldId id="25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3961A6-82B2-4D9B-873E-D031083E79A9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C29BF-CF25-4D27-98E9-82732469F07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rinceton.edu/religion/conference_sites/heresy/images/Augustine-refuting-heret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764704"/>
            <a:ext cx="5486400" cy="44577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763688" y="5517232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Thirteenth-century image of Augustine of Hippo (354-430 A.D.) refuting a heretic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t1.gstatic.com/images?q=tbn:ANd9GcRsudapNiXUM4ktg3EjUG5Ud8wHKQr8V87F-zeAZ7ovAWBCHQV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2028825" cy="2257426"/>
          </a:xfrm>
          <a:prstGeom prst="rect">
            <a:avLst/>
          </a:prstGeom>
          <a:noFill/>
        </p:spPr>
      </p:pic>
      <p:pic>
        <p:nvPicPr>
          <p:cNvPr id="15364" name="Picture 4" descr="http://t2.gstatic.com/images?q=tbn:ANd9GcSSsess7db78tdX-0hrsNNYJro-2nVX3_UsM9UysUr4MvkSOCF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76672"/>
            <a:ext cx="2251580" cy="2952328"/>
          </a:xfrm>
          <a:prstGeom prst="rect">
            <a:avLst/>
          </a:prstGeom>
          <a:noFill/>
        </p:spPr>
      </p:pic>
      <p:pic>
        <p:nvPicPr>
          <p:cNvPr id="15366" name="Picture 6" descr="http://t3.gstatic.com/images?q=tbn:ANd9GcSJU1t7vf-tNMb4iDmUHHHO0hDTwSpYEJicO3szb64Dmr_-eVS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708920"/>
            <a:ext cx="2466975" cy="1847851"/>
          </a:xfrm>
          <a:prstGeom prst="rect">
            <a:avLst/>
          </a:prstGeom>
          <a:noFill/>
        </p:spPr>
      </p:pic>
      <p:pic>
        <p:nvPicPr>
          <p:cNvPr id="15368" name="Picture 8" descr="http://t0.gstatic.com/images?q=tbn:ANd9GcSGLDDX-FtWi9aeIsXZjcydaqTwOilfscXQZ4cVZHqLMHeCMeRtSw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477180"/>
            <a:ext cx="4688781" cy="3120172"/>
          </a:xfrm>
          <a:prstGeom prst="rect">
            <a:avLst/>
          </a:prstGeom>
          <a:noFill/>
        </p:spPr>
      </p:pic>
      <p:pic>
        <p:nvPicPr>
          <p:cNvPr id="15370" name="Picture 10" descr="http://t2.gstatic.com/images?q=tbn:ANd9GcRBg3htAyaOHiSdT-opYsWVSucYi8n9PjXN0lmzbpvR4S2zFbK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653136"/>
            <a:ext cx="3312368" cy="1944462"/>
          </a:xfrm>
          <a:prstGeom prst="rect">
            <a:avLst/>
          </a:prstGeom>
          <a:noFill/>
        </p:spPr>
      </p:pic>
      <p:pic>
        <p:nvPicPr>
          <p:cNvPr id="15372" name="Picture 12" descr="http://www.churchtimes.co.uk/uploads/images/Books_Wenhaston%231%2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188640"/>
            <a:ext cx="3436639" cy="3168352"/>
          </a:xfrm>
          <a:prstGeom prst="rect">
            <a:avLst/>
          </a:prstGeom>
          <a:noFill/>
        </p:spPr>
      </p:pic>
      <p:pic>
        <p:nvPicPr>
          <p:cNvPr id="15374" name="Picture 14" descr="http://t2.gstatic.com/images?q=tbn:ANd9GcQRGscGcrEuh-ZAv_Agp24JDQqFaM7IVycw2jEeZhhikaII6MZQ8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2996952"/>
            <a:ext cx="1275891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t1.gstatic.com/images?q=tbn:ANd9GcSZUuPU73kB546jhFCOlYO8ltvPxuhONMTIRD1xyLNyLOduQm5_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9819"/>
            <a:ext cx="3168352" cy="2147053"/>
          </a:xfrm>
          <a:prstGeom prst="rect">
            <a:avLst/>
          </a:prstGeom>
          <a:noFill/>
        </p:spPr>
      </p:pic>
      <p:pic>
        <p:nvPicPr>
          <p:cNvPr id="17412" name="Picture 4" descr="http://www.spain-holiday.com/blog/wp-content/uploads/2010/08/santiago_de_composte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60648"/>
            <a:ext cx="3960440" cy="261703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67544" y="242088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Cathedral of Santiago de </a:t>
            </a:r>
            <a:r>
              <a:rPr lang="en-GB" dirty="0" err="1" smtClean="0"/>
              <a:t>Compostela</a:t>
            </a:r>
            <a:endParaRPr lang="en-GB" dirty="0"/>
          </a:p>
        </p:txBody>
      </p:sp>
      <p:pic>
        <p:nvPicPr>
          <p:cNvPr id="17414" name="Picture 6" descr="http://www.sacred-destinations.com/spain/images/santiago/portal-cc-pedronch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068960"/>
            <a:ext cx="4968552" cy="37264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http://3.bp.blogspot.com/_RMP5gGGaNA0/TNK4_JMqm9I/AAAAAAAAEss/kp5utrsIubY/s1600/Vezelay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4536504" cy="3606521"/>
          </a:xfrm>
          <a:prstGeom prst="rect">
            <a:avLst/>
          </a:prstGeom>
          <a:noFill/>
        </p:spPr>
      </p:pic>
      <p:pic>
        <p:nvPicPr>
          <p:cNvPr id="16390" name="Picture 6" descr="http://farm4.static.flickr.com/3440/3809177804_be8ab515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844824"/>
            <a:ext cx="3571875" cy="4762500"/>
          </a:xfrm>
          <a:prstGeom prst="rect">
            <a:avLst/>
          </a:prstGeom>
          <a:noFill/>
        </p:spPr>
      </p:pic>
      <p:pic>
        <p:nvPicPr>
          <p:cNvPr id="16392" name="Picture 8" descr="Chapter House, Vezela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221088"/>
            <a:ext cx="3333750" cy="2219326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5292080" y="76470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St Mary Magdalene, </a:t>
            </a:r>
            <a:r>
              <a:rPr lang="en-GB" dirty="0" err="1" smtClean="0"/>
              <a:t>Vezelay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static.newworldencyclopedia.org/0/05/Innozenz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32656"/>
            <a:ext cx="4812727" cy="554461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2771800" y="616530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Innocent III, pope from 1198 to 1216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philosophybasics.com/photos/abelar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2"/>
            <a:ext cx="3456384" cy="4608514"/>
          </a:xfrm>
          <a:prstGeom prst="rect">
            <a:avLst/>
          </a:prstGeom>
          <a:noFill/>
        </p:spPr>
      </p:pic>
      <p:pic>
        <p:nvPicPr>
          <p:cNvPr id="21508" name="Picture 4" descr="http://www.abaelard.de/abaelard/images/030029gilbe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32656"/>
            <a:ext cx="3661037" cy="518457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55576" y="537321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Abelard with Heloise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32040" y="580526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Bishop Gilbert </a:t>
            </a:r>
            <a:r>
              <a:rPr lang="en-GB" dirty="0" smtClean="0"/>
              <a:t>of Poitiers teaching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 descr="http://www.saissac.com/site/saissac/images/cathars-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8436" name="Picture 4" descr="http://www.saissac.com/site/saissac/images/cathars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4172295" cy="3816424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355976" y="404664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Innocent III excommunicates a group of </a:t>
            </a:r>
            <a:r>
              <a:rPr lang="en-GB" dirty="0" err="1" smtClean="0"/>
              <a:t>Cathars</a:t>
            </a:r>
            <a:endParaRPr lang="en-GB" dirty="0"/>
          </a:p>
        </p:txBody>
      </p:sp>
      <p:pic>
        <p:nvPicPr>
          <p:cNvPr id="18438" name="Picture 6" descr="http://t1.gstatic.com/images?q=tbn:ANd9GcQC4uRX0QPSL_RuqDGHFORdoU5HQ_vGdilh4_pmhBz_Fmb30qU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412776"/>
            <a:ext cx="4166320" cy="374441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652120" y="530120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Hunting down </a:t>
            </a:r>
            <a:r>
              <a:rPr lang="en-GB" dirty="0" err="1" smtClean="0"/>
              <a:t>Cathars</a:t>
            </a:r>
            <a:endParaRPr lang="en-GB" dirty="0"/>
          </a:p>
        </p:txBody>
      </p:sp>
      <p:pic>
        <p:nvPicPr>
          <p:cNvPr id="18440" name="Picture 8" descr="http://upload.wikimedia.org/wikipedia/commons/e/e4/Cathars_expell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216852"/>
            <a:ext cx="2448272" cy="2496279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2699792" y="6165304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Cathars</a:t>
            </a:r>
            <a:r>
              <a:rPr lang="en-GB" dirty="0" smtClean="0"/>
              <a:t> expelled from Carcassonne, 1209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1.bp.blogspot.com/__SXJM2y4kSk/TKzJ9oM3GdI/AAAAAAAAAnE/uGOoAIoHtjw/s1600/castle-of-Montsegur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4128459" cy="3096344"/>
          </a:xfrm>
          <a:prstGeom prst="rect">
            <a:avLst/>
          </a:prstGeom>
          <a:noFill/>
        </p:spPr>
      </p:pic>
      <p:pic>
        <p:nvPicPr>
          <p:cNvPr id="19460" name="Picture 4" descr="http://t0.gstatic.com/images?q=tbn:ANd9GcQ3dXRnzNOxxo52GTFp2PMGywl_tdhv6S68UizaeXPnlrSC3wVlD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933056"/>
            <a:ext cx="3960440" cy="2635494"/>
          </a:xfrm>
          <a:prstGeom prst="rect">
            <a:avLst/>
          </a:prstGeom>
          <a:noFill/>
        </p:spPr>
      </p:pic>
      <p:pic>
        <p:nvPicPr>
          <p:cNvPr id="19462" name="Picture 6" descr="http://upload.wikimedia.org/wikipedia/commons/9/96/Montsegur_chateau0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04664"/>
            <a:ext cx="4176464" cy="508420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572000" y="594928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Chateau de </a:t>
            </a:r>
            <a:r>
              <a:rPr lang="en-GB" dirty="0" err="1" smtClean="0"/>
              <a:t>Montségur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bl.uk/learning/images/medieval/church/royal20e-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80728"/>
            <a:ext cx="7776864" cy="411385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547664" y="5589240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                      The burning of heretics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69</Words>
  <Application>Microsoft Office PowerPoint</Application>
  <PresentationFormat>On-screen Show (4:3)</PresentationFormat>
  <Paragraphs>11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 Cavell</dc:creator>
  <cp:lastModifiedBy>Emma Cavell</cp:lastModifiedBy>
  <cp:revision>31</cp:revision>
  <dcterms:created xsi:type="dcterms:W3CDTF">2011-01-30T12:25:36Z</dcterms:created>
  <dcterms:modified xsi:type="dcterms:W3CDTF">2014-12-02T11:39:14Z</dcterms:modified>
</cp:coreProperties>
</file>