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8"/>
    <p:restoredTop sz="94661"/>
  </p:normalViewPr>
  <p:slideViewPr>
    <p:cSldViewPr snapToGrid="0">
      <p:cViewPr varScale="1">
        <p:scale>
          <a:sx n="95" d="100"/>
          <a:sy n="95" d="100"/>
        </p:scale>
        <p:origin x="200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3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2.svg"/><Relationship Id="rId2" Type="http://schemas.openxmlformats.org/officeDocument/2006/relationships/image" Target="../media/image24.svg"/><Relationship Id="rId16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10" Type="http://schemas.openxmlformats.org/officeDocument/2006/relationships/image" Target="../media/image20.svg"/><Relationship Id="rId4" Type="http://schemas.openxmlformats.org/officeDocument/2006/relationships/image" Target="../media/image26.svg"/><Relationship Id="rId9" Type="http://schemas.openxmlformats.org/officeDocument/2006/relationships/image" Target="../media/image19.png"/><Relationship Id="rId14" Type="http://schemas.openxmlformats.org/officeDocument/2006/relationships/image" Target="../media/image34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6.png"/><Relationship Id="rId7" Type="http://schemas.openxmlformats.org/officeDocument/2006/relationships/image" Target="../media/image8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svg"/><Relationship Id="rId4" Type="http://schemas.openxmlformats.org/officeDocument/2006/relationships/image" Target="../media/image47.svg"/><Relationship Id="rId9" Type="http://schemas.openxmlformats.org/officeDocument/2006/relationships/image" Target="../media/image5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3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2.svg"/><Relationship Id="rId2" Type="http://schemas.openxmlformats.org/officeDocument/2006/relationships/image" Target="../media/image24.svg"/><Relationship Id="rId16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10" Type="http://schemas.openxmlformats.org/officeDocument/2006/relationships/image" Target="../media/image20.svg"/><Relationship Id="rId4" Type="http://schemas.openxmlformats.org/officeDocument/2006/relationships/image" Target="../media/image26.svg"/><Relationship Id="rId9" Type="http://schemas.openxmlformats.org/officeDocument/2006/relationships/image" Target="../media/image19.png"/><Relationship Id="rId14" Type="http://schemas.openxmlformats.org/officeDocument/2006/relationships/image" Target="../media/image34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6.png"/><Relationship Id="rId7" Type="http://schemas.openxmlformats.org/officeDocument/2006/relationships/image" Target="../media/image8.pn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10" Type="http://schemas.openxmlformats.org/officeDocument/2006/relationships/image" Target="../media/image51.svg"/><Relationship Id="rId4" Type="http://schemas.openxmlformats.org/officeDocument/2006/relationships/image" Target="../media/image47.svg"/><Relationship Id="rId9" Type="http://schemas.openxmlformats.org/officeDocument/2006/relationships/image" Target="../media/image5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A243E6-F1CC-4CF3-A04C-6E653E5577E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580FCC98-749C-444B-92CF-0281F953371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NHS hospital medicines spend rose 35% (2018–2022)</a:t>
          </a:r>
        </a:p>
      </dgm:t>
    </dgm:pt>
    <dgm:pt modelId="{A91056C3-9ED6-47C6-9509-4D3343519634}" type="parTrans" cxnId="{DD30538C-524F-4522-8281-E5B3FD915E00}">
      <dgm:prSet/>
      <dgm:spPr/>
      <dgm:t>
        <a:bodyPr/>
        <a:lstStyle/>
        <a:p>
          <a:endParaRPr lang="en-US"/>
        </a:p>
      </dgm:t>
    </dgm:pt>
    <dgm:pt modelId="{76204468-386D-45C0-95F5-BB35799BDCC2}" type="sibTrans" cxnId="{DD30538C-524F-4522-8281-E5B3FD915E00}">
      <dgm:prSet/>
      <dgm:spPr/>
      <dgm:t>
        <a:bodyPr/>
        <a:lstStyle/>
        <a:p>
          <a:endParaRPr lang="en-US"/>
        </a:p>
      </dgm:t>
    </dgm:pt>
    <dgm:pt modelId="{FBCB2D59-C35B-4053-84FF-C445DF23B34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Biologics = major driver of cost (malignant disease and immunosuppression, skin and  respiratory)</a:t>
          </a:r>
        </a:p>
      </dgm:t>
    </dgm:pt>
    <dgm:pt modelId="{729EA151-5A98-4859-91EA-CB52333DC4B0}" type="parTrans" cxnId="{3D68BEC6-5553-46C7-BAFD-B207D164FCBF}">
      <dgm:prSet/>
      <dgm:spPr/>
      <dgm:t>
        <a:bodyPr/>
        <a:lstStyle/>
        <a:p>
          <a:endParaRPr lang="en-US"/>
        </a:p>
      </dgm:t>
    </dgm:pt>
    <dgm:pt modelId="{2EEFFB4A-B303-4EED-88CD-A95FF6F658B4}" type="sibTrans" cxnId="{3D68BEC6-5553-46C7-BAFD-B207D164FCBF}">
      <dgm:prSet/>
      <dgm:spPr/>
      <dgm:t>
        <a:bodyPr/>
        <a:lstStyle/>
        <a:p>
          <a:endParaRPr lang="en-US"/>
        </a:p>
      </dgm:t>
    </dgm:pt>
    <dgm:pt modelId="{D4A9F7B3-34A4-4056-A292-46D54DE8C2F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Challenge: unpredictable prescribing, biosimilar uptake, patient needs, license changes</a:t>
          </a:r>
        </a:p>
      </dgm:t>
    </dgm:pt>
    <dgm:pt modelId="{2B110B57-F36B-4F68-B2D9-B879614CA22B}" type="parTrans" cxnId="{822615DF-2041-4402-81C0-B140B1AFE1EC}">
      <dgm:prSet/>
      <dgm:spPr/>
      <dgm:t>
        <a:bodyPr/>
        <a:lstStyle/>
        <a:p>
          <a:endParaRPr lang="en-US"/>
        </a:p>
      </dgm:t>
    </dgm:pt>
    <dgm:pt modelId="{987AA360-3A62-4D7B-ADD9-9198FD0932E3}" type="sibTrans" cxnId="{822615DF-2041-4402-81C0-B140B1AFE1EC}">
      <dgm:prSet/>
      <dgm:spPr/>
      <dgm:t>
        <a:bodyPr/>
        <a:lstStyle/>
        <a:p>
          <a:endParaRPr lang="en-US"/>
        </a:p>
      </dgm:t>
    </dgm:pt>
    <dgm:pt modelId="{A34A1934-C942-44AD-A4E1-19D85B51BF7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Role of Digital Health and Care Wales</a:t>
          </a:r>
        </a:p>
      </dgm:t>
    </dgm:pt>
    <dgm:pt modelId="{4B8BE427-1940-4694-B18F-E9B9178AA97A}" type="parTrans" cxnId="{56532BCC-8A9E-4530-8271-615AC55D7C54}">
      <dgm:prSet/>
      <dgm:spPr/>
      <dgm:t>
        <a:bodyPr/>
        <a:lstStyle/>
        <a:p>
          <a:endParaRPr lang="en-US"/>
        </a:p>
      </dgm:t>
    </dgm:pt>
    <dgm:pt modelId="{5CE2BC69-7DE9-48C3-81E9-D1F6A1C2FE54}" type="sibTrans" cxnId="{56532BCC-8A9E-4530-8271-615AC55D7C54}">
      <dgm:prSet/>
      <dgm:spPr/>
      <dgm:t>
        <a:bodyPr/>
        <a:lstStyle/>
        <a:p>
          <a:endParaRPr lang="en-US"/>
        </a:p>
      </dgm:t>
    </dgm:pt>
    <dgm:pt modelId="{8B0C2BEA-6808-4115-98BA-72C7348D8FB8}" type="pres">
      <dgm:prSet presAssocID="{81A243E6-F1CC-4CF3-A04C-6E653E5577E3}" presName="root" presStyleCnt="0">
        <dgm:presLayoutVars>
          <dgm:dir/>
          <dgm:resizeHandles val="exact"/>
        </dgm:presLayoutVars>
      </dgm:prSet>
      <dgm:spPr/>
    </dgm:pt>
    <dgm:pt modelId="{4CAE1F19-776A-456B-B725-D43F6414381A}" type="pres">
      <dgm:prSet presAssocID="{580FCC98-749C-444B-92CF-0281F953371D}" presName="compNode" presStyleCnt="0"/>
      <dgm:spPr/>
    </dgm:pt>
    <dgm:pt modelId="{3DAD2C20-1DD7-409E-B120-721BE89427DA}" type="pres">
      <dgm:prSet presAssocID="{580FCC98-749C-444B-92CF-0281F953371D}" presName="iconBgRect" presStyleLbl="bgShp" presStyleIdx="0" presStyleCnt="4"/>
      <dgm:spPr/>
    </dgm:pt>
    <dgm:pt modelId="{D61DA3E8-40AB-45D4-8862-1820798CD705}" type="pres">
      <dgm:prSet presAssocID="{580FCC98-749C-444B-92CF-0281F953371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5C7016B3-7982-43BC-BC78-FF9D19155829}" type="pres">
      <dgm:prSet presAssocID="{580FCC98-749C-444B-92CF-0281F953371D}" presName="spaceRect" presStyleCnt="0"/>
      <dgm:spPr/>
    </dgm:pt>
    <dgm:pt modelId="{420CB30C-2E48-4580-91C3-803107E31AA0}" type="pres">
      <dgm:prSet presAssocID="{580FCC98-749C-444B-92CF-0281F953371D}" presName="textRect" presStyleLbl="revTx" presStyleIdx="0" presStyleCnt="4">
        <dgm:presLayoutVars>
          <dgm:chMax val="1"/>
          <dgm:chPref val="1"/>
        </dgm:presLayoutVars>
      </dgm:prSet>
      <dgm:spPr/>
    </dgm:pt>
    <dgm:pt modelId="{5A687CA7-49A0-42B5-B200-8DC33F7349E4}" type="pres">
      <dgm:prSet presAssocID="{76204468-386D-45C0-95F5-BB35799BDCC2}" presName="sibTrans" presStyleCnt="0"/>
      <dgm:spPr/>
    </dgm:pt>
    <dgm:pt modelId="{A7A9B096-DCED-4B03-AF80-3DB5E0E7A907}" type="pres">
      <dgm:prSet presAssocID="{FBCB2D59-C35B-4053-84FF-C445DF23B340}" presName="compNode" presStyleCnt="0"/>
      <dgm:spPr/>
    </dgm:pt>
    <dgm:pt modelId="{3D145F02-92E5-4F28-AA95-6E9CEBF264F1}" type="pres">
      <dgm:prSet presAssocID="{FBCB2D59-C35B-4053-84FF-C445DF23B340}" presName="iconBgRect" presStyleLbl="bgShp" presStyleIdx="1" presStyleCnt="4"/>
      <dgm:spPr/>
    </dgm:pt>
    <dgm:pt modelId="{75F55EA5-CAC8-4E71-B65B-3944A69B4B83}" type="pres">
      <dgm:prSet presAssocID="{FBCB2D59-C35B-4053-84FF-C445DF23B34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49500ED2-4F00-4B4C-85C6-54C30441BF4D}" type="pres">
      <dgm:prSet presAssocID="{FBCB2D59-C35B-4053-84FF-C445DF23B340}" presName="spaceRect" presStyleCnt="0"/>
      <dgm:spPr/>
    </dgm:pt>
    <dgm:pt modelId="{A6D30381-25FD-4976-8016-1EBAFCF61CBE}" type="pres">
      <dgm:prSet presAssocID="{FBCB2D59-C35B-4053-84FF-C445DF23B340}" presName="textRect" presStyleLbl="revTx" presStyleIdx="1" presStyleCnt="4">
        <dgm:presLayoutVars>
          <dgm:chMax val="1"/>
          <dgm:chPref val="1"/>
        </dgm:presLayoutVars>
      </dgm:prSet>
      <dgm:spPr/>
    </dgm:pt>
    <dgm:pt modelId="{45F89C3D-EA12-4750-A888-17464411FA3F}" type="pres">
      <dgm:prSet presAssocID="{2EEFFB4A-B303-4EED-88CD-A95FF6F658B4}" presName="sibTrans" presStyleCnt="0"/>
      <dgm:spPr/>
    </dgm:pt>
    <dgm:pt modelId="{8B52D1B9-A1F6-4210-9DFF-249089D19785}" type="pres">
      <dgm:prSet presAssocID="{D4A9F7B3-34A4-4056-A292-46D54DE8C2F0}" presName="compNode" presStyleCnt="0"/>
      <dgm:spPr/>
    </dgm:pt>
    <dgm:pt modelId="{54902C1B-070F-499E-A7FB-B8EC566D89F8}" type="pres">
      <dgm:prSet presAssocID="{D4A9F7B3-34A4-4056-A292-46D54DE8C2F0}" presName="iconBgRect" presStyleLbl="bgShp" presStyleIdx="2" presStyleCnt="4"/>
      <dgm:spPr/>
    </dgm:pt>
    <dgm:pt modelId="{4CD7ECBE-F474-44C0-952C-82288D7453A0}" type="pres">
      <dgm:prSet presAssocID="{D4A9F7B3-34A4-4056-A292-46D54DE8C2F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4A4613A0-7828-4236-BD5D-28A1C219C935}" type="pres">
      <dgm:prSet presAssocID="{D4A9F7B3-34A4-4056-A292-46D54DE8C2F0}" presName="spaceRect" presStyleCnt="0"/>
      <dgm:spPr/>
    </dgm:pt>
    <dgm:pt modelId="{FD796C02-0E2B-47E4-835A-83636C2552E0}" type="pres">
      <dgm:prSet presAssocID="{D4A9F7B3-34A4-4056-A292-46D54DE8C2F0}" presName="textRect" presStyleLbl="revTx" presStyleIdx="2" presStyleCnt="4">
        <dgm:presLayoutVars>
          <dgm:chMax val="1"/>
          <dgm:chPref val="1"/>
        </dgm:presLayoutVars>
      </dgm:prSet>
      <dgm:spPr/>
    </dgm:pt>
    <dgm:pt modelId="{B7EEC53D-0B95-48EB-80B4-1DB4E56BDF99}" type="pres">
      <dgm:prSet presAssocID="{987AA360-3A62-4D7B-ADD9-9198FD0932E3}" presName="sibTrans" presStyleCnt="0"/>
      <dgm:spPr/>
    </dgm:pt>
    <dgm:pt modelId="{6BC9060B-6B22-4419-95E3-6F2BCE2735F1}" type="pres">
      <dgm:prSet presAssocID="{A34A1934-C942-44AD-A4E1-19D85B51BF71}" presName="compNode" presStyleCnt="0"/>
      <dgm:spPr/>
    </dgm:pt>
    <dgm:pt modelId="{A01F33A3-027E-49C6-BFBF-FD052DAACD86}" type="pres">
      <dgm:prSet presAssocID="{A34A1934-C942-44AD-A4E1-19D85B51BF71}" presName="iconBgRect" presStyleLbl="bgShp" presStyleIdx="3" presStyleCnt="4"/>
      <dgm:spPr/>
    </dgm:pt>
    <dgm:pt modelId="{6A665B86-00BE-4C8D-B48E-90EC28215D63}" type="pres">
      <dgm:prSet presAssocID="{A34A1934-C942-44AD-A4E1-19D85B51BF7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E9A1C3B9-A940-435D-9991-09DA3CCF954E}" type="pres">
      <dgm:prSet presAssocID="{A34A1934-C942-44AD-A4E1-19D85B51BF71}" presName="spaceRect" presStyleCnt="0"/>
      <dgm:spPr/>
    </dgm:pt>
    <dgm:pt modelId="{FC21489C-DADA-406A-82F4-D4E879CE86C2}" type="pres">
      <dgm:prSet presAssocID="{A34A1934-C942-44AD-A4E1-19D85B51BF7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0717181-E604-FA4E-9D3F-3E786E8AB736}" type="presOf" srcId="{580FCC98-749C-444B-92CF-0281F953371D}" destId="{420CB30C-2E48-4580-91C3-803107E31AA0}" srcOrd="0" destOrd="0" presId="urn:microsoft.com/office/officeart/2018/5/layout/IconCircleLabelList"/>
    <dgm:cxn modelId="{DD30538C-524F-4522-8281-E5B3FD915E00}" srcId="{81A243E6-F1CC-4CF3-A04C-6E653E5577E3}" destId="{580FCC98-749C-444B-92CF-0281F953371D}" srcOrd="0" destOrd="0" parTransId="{A91056C3-9ED6-47C6-9509-4D3343519634}" sibTransId="{76204468-386D-45C0-95F5-BB35799BDCC2}"/>
    <dgm:cxn modelId="{A33CBF9C-6AF9-194E-96D8-97DF77BD40CD}" type="presOf" srcId="{FBCB2D59-C35B-4053-84FF-C445DF23B340}" destId="{A6D30381-25FD-4976-8016-1EBAFCF61CBE}" srcOrd="0" destOrd="0" presId="urn:microsoft.com/office/officeart/2018/5/layout/IconCircleLabelList"/>
    <dgm:cxn modelId="{D2EA1AA5-DD09-B74D-8B02-D9DBFBE54054}" type="presOf" srcId="{A34A1934-C942-44AD-A4E1-19D85B51BF71}" destId="{FC21489C-DADA-406A-82F4-D4E879CE86C2}" srcOrd="0" destOrd="0" presId="urn:microsoft.com/office/officeart/2018/5/layout/IconCircleLabelList"/>
    <dgm:cxn modelId="{4017C1A7-9CA2-4643-B010-D3FC02C87A4B}" type="presOf" srcId="{81A243E6-F1CC-4CF3-A04C-6E653E5577E3}" destId="{8B0C2BEA-6808-4115-98BA-72C7348D8FB8}" srcOrd="0" destOrd="0" presId="urn:microsoft.com/office/officeart/2018/5/layout/IconCircleLabelList"/>
    <dgm:cxn modelId="{3D68BEC6-5553-46C7-BAFD-B207D164FCBF}" srcId="{81A243E6-F1CC-4CF3-A04C-6E653E5577E3}" destId="{FBCB2D59-C35B-4053-84FF-C445DF23B340}" srcOrd="1" destOrd="0" parTransId="{729EA151-5A98-4859-91EA-CB52333DC4B0}" sibTransId="{2EEFFB4A-B303-4EED-88CD-A95FF6F658B4}"/>
    <dgm:cxn modelId="{56532BCC-8A9E-4530-8271-615AC55D7C54}" srcId="{81A243E6-F1CC-4CF3-A04C-6E653E5577E3}" destId="{A34A1934-C942-44AD-A4E1-19D85B51BF71}" srcOrd="3" destOrd="0" parTransId="{4B8BE427-1940-4694-B18F-E9B9178AA97A}" sibTransId="{5CE2BC69-7DE9-48C3-81E9-D1F6A1C2FE54}"/>
    <dgm:cxn modelId="{822615DF-2041-4402-81C0-B140B1AFE1EC}" srcId="{81A243E6-F1CC-4CF3-A04C-6E653E5577E3}" destId="{D4A9F7B3-34A4-4056-A292-46D54DE8C2F0}" srcOrd="2" destOrd="0" parTransId="{2B110B57-F36B-4F68-B2D9-B879614CA22B}" sibTransId="{987AA360-3A62-4D7B-ADD9-9198FD0932E3}"/>
    <dgm:cxn modelId="{AFB584FF-4C06-2245-B38E-3CB3C6A83EDA}" type="presOf" srcId="{D4A9F7B3-34A4-4056-A292-46D54DE8C2F0}" destId="{FD796C02-0E2B-47E4-835A-83636C2552E0}" srcOrd="0" destOrd="0" presId="urn:microsoft.com/office/officeart/2018/5/layout/IconCircleLabelList"/>
    <dgm:cxn modelId="{CA785766-2E0E-6442-B415-EEA1D2757A25}" type="presParOf" srcId="{8B0C2BEA-6808-4115-98BA-72C7348D8FB8}" destId="{4CAE1F19-776A-456B-B725-D43F6414381A}" srcOrd="0" destOrd="0" presId="urn:microsoft.com/office/officeart/2018/5/layout/IconCircleLabelList"/>
    <dgm:cxn modelId="{9F184346-5D98-4F43-8B99-E28D49B2534A}" type="presParOf" srcId="{4CAE1F19-776A-456B-B725-D43F6414381A}" destId="{3DAD2C20-1DD7-409E-B120-721BE89427DA}" srcOrd="0" destOrd="0" presId="urn:microsoft.com/office/officeart/2018/5/layout/IconCircleLabelList"/>
    <dgm:cxn modelId="{6061B4E0-4317-BF4A-9917-1D00FE3EE8FB}" type="presParOf" srcId="{4CAE1F19-776A-456B-B725-D43F6414381A}" destId="{D61DA3E8-40AB-45D4-8862-1820798CD705}" srcOrd="1" destOrd="0" presId="urn:microsoft.com/office/officeart/2018/5/layout/IconCircleLabelList"/>
    <dgm:cxn modelId="{B4B40659-D648-5149-8FF6-169C182885F4}" type="presParOf" srcId="{4CAE1F19-776A-456B-B725-D43F6414381A}" destId="{5C7016B3-7982-43BC-BC78-FF9D19155829}" srcOrd="2" destOrd="0" presId="urn:microsoft.com/office/officeart/2018/5/layout/IconCircleLabelList"/>
    <dgm:cxn modelId="{DDCE945B-473E-0348-BDC7-BC37B78E108A}" type="presParOf" srcId="{4CAE1F19-776A-456B-B725-D43F6414381A}" destId="{420CB30C-2E48-4580-91C3-803107E31AA0}" srcOrd="3" destOrd="0" presId="urn:microsoft.com/office/officeart/2018/5/layout/IconCircleLabelList"/>
    <dgm:cxn modelId="{02B04DAE-E3F6-3A40-B084-0ABC66D73A9F}" type="presParOf" srcId="{8B0C2BEA-6808-4115-98BA-72C7348D8FB8}" destId="{5A687CA7-49A0-42B5-B200-8DC33F7349E4}" srcOrd="1" destOrd="0" presId="urn:microsoft.com/office/officeart/2018/5/layout/IconCircleLabelList"/>
    <dgm:cxn modelId="{2A953E09-4E7D-0441-BC3C-0E9E20DBF577}" type="presParOf" srcId="{8B0C2BEA-6808-4115-98BA-72C7348D8FB8}" destId="{A7A9B096-DCED-4B03-AF80-3DB5E0E7A907}" srcOrd="2" destOrd="0" presId="urn:microsoft.com/office/officeart/2018/5/layout/IconCircleLabelList"/>
    <dgm:cxn modelId="{EBD9CBF5-BC01-654E-BD0B-C2506F05E7DD}" type="presParOf" srcId="{A7A9B096-DCED-4B03-AF80-3DB5E0E7A907}" destId="{3D145F02-92E5-4F28-AA95-6E9CEBF264F1}" srcOrd="0" destOrd="0" presId="urn:microsoft.com/office/officeart/2018/5/layout/IconCircleLabelList"/>
    <dgm:cxn modelId="{6DE49A47-D3F6-3647-9AF9-75FF1F60F313}" type="presParOf" srcId="{A7A9B096-DCED-4B03-AF80-3DB5E0E7A907}" destId="{75F55EA5-CAC8-4E71-B65B-3944A69B4B83}" srcOrd="1" destOrd="0" presId="urn:microsoft.com/office/officeart/2018/5/layout/IconCircleLabelList"/>
    <dgm:cxn modelId="{1D2C3F5F-F251-3440-AB0F-C025A4F9F535}" type="presParOf" srcId="{A7A9B096-DCED-4B03-AF80-3DB5E0E7A907}" destId="{49500ED2-4F00-4B4C-85C6-54C30441BF4D}" srcOrd="2" destOrd="0" presId="urn:microsoft.com/office/officeart/2018/5/layout/IconCircleLabelList"/>
    <dgm:cxn modelId="{A71401C1-135E-E147-8306-CBADEDF8557D}" type="presParOf" srcId="{A7A9B096-DCED-4B03-AF80-3DB5E0E7A907}" destId="{A6D30381-25FD-4976-8016-1EBAFCF61CBE}" srcOrd="3" destOrd="0" presId="urn:microsoft.com/office/officeart/2018/5/layout/IconCircleLabelList"/>
    <dgm:cxn modelId="{545EAC8E-737D-1746-B0B0-BAEDFF65CDF6}" type="presParOf" srcId="{8B0C2BEA-6808-4115-98BA-72C7348D8FB8}" destId="{45F89C3D-EA12-4750-A888-17464411FA3F}" srcOrd="3" destOrd="0" presId="urn:microsoft.com/office/officeart/2018/5/layout/IconCircleLabelList"/>
    <dgm:cxn modelId="{03F57B42-1E8C-2243-B304-1B749544FDBA}" type="presParOf" srcId="{8B0C2BEA-6808-4115-98BA-72C7348D8FB8}" destId="{8B52D1B9-A1F6-4210-9DFF-249089D19785}" srcOrd="4" destOrd="0" presId="urn:microsoft.com/office/officeart/2018/5/layout/IconCircleLabelList"/>
    <dgm:cxn modelId="{D03D6D55-37C3-A948-8E41-5387FD438B73}" type="presParOf" srcId="{8B52D1B9-A1F6-4210-9DFF-249089D19785}" destId="{54902C1B-070F-499E-A7FB-B8EC566D89F8}" srcOrd="0" destOrd="0" presId="urn:microsoft.com/office/officeart/2018/5/layout/IconCircleLabelList"/>
    <dgm:cxn modelId="{E9796B06-A33A-9D44-8560-32BC4C470A21}" type="presParOf" srcId="{8B52D1B9-A1F6-4210-9DFF-249089D19785}" destId="{4CD7ECBE-F474-44C0-952C-82288D7453A0}" srcOrd="1" destOrd="0" presId="urn:microsoft.com/office/officeart/2018/5/layout/IconCircleLabelList"/>
    <dgm:cxn modelId="{1D02D180-1D87-3C48-9E13-050A2C820A60}" type="presParOf" srcId="{8B52D1B9-A1F6-4210-9DFF-249089D19785}" destId="{4A4613A0-7828-4236-BD5D-28A1C219C935}" srcOrd="2" destOrd="0" presId="urn:microsoft.com/office/officeart/2018/5/layout/IconCircleLabelList"/>
    <dgm:cxn modelId="{32F678AC-4FD0-AF48-85CC-F2E577471E02}" type="presParOf" srcId="{8B52D1B9-A1F6-4210-9DFF-249089D19785}" destId="{FD796C02-0E2B-47E4-835A-83636C2552E0}" srcOrd="3" destOrd="0" presId="urn:microsoft.com/office/officeart/2018/5/layout/IconCircleLabelList"/>
    <dgm:cxn modelId="{1437FC1F-CD7D-FD41-B330-88D1FBC9F666}" type="presParOf" srcId="{8B0C2BEA-6808-4115-98BA-72C7348D8FB8}" destId="{B7EEC53D-0B95-48EB-80B4-1DB4E56BDF99}" srcOrd="5" destOrd="0" presId="urn:microsoft.com/office/officeart/2018/5/layout/IconCircleLabelList"/>
    <dgm:cxn modelId="{C5000755-F2B0-944F-B6D9-408201DB5E29}" type="presParOf" srcId="{8B0C2BEA-6808-4115-98BA-72C7348D8FB8}" destId="{6BC9060B-6B22-4419-95E3-6F2BCE2735F1}" srcOrd="6" destOrd="0" presId="urn:microsoft.com/office/officeart/2018/5/layout/IconCircleLabelList"/>
    <dgm:cxn modelId="{65755ACE-4A17-BD4A-9D69-552CB0C24C26}" type="presParOf" srcId="{6BC9060B-6B22-4419-95E3-6F2BCE2735F1}" destId="{A01F33A3-027E-49C6-BFBF-FD052DAACD86}" srcOrd="0" destOrd="0" presId="urn:microsoft.com/office/officeart/2018/5/layout/IconCircleLabelList"/>
    <dgm:cxn modelId="{0E3DB9DB-F09D-5648-9047-15FFEA2B868B}" type="presParOf" srcId="{6BC9060B-6B22-4419-95E3-6F2BCE2735F1}" destId="{6A665B86-00BE-4C8D-B48E-90EC28215D63}" srcOrd="1" destOrd="0" presId="urn:microsoft.com/office/officeart/2018/5/layout/IconCircleLabelList"/>
    <dgm:cxn modelId="{88907E74-01BA-9640-9520-69EEF66FB27F}" type="presParOf" srcId="{6BC9060B-6B22-4419-95E3-6F2BCE2735F1}" destId="{E9A1C3B9-A940-435D-9991-09DA3CCF954E}" srcOrd="2" destOrd="0" presId="urn:microsoft.com/office/officeart/2018/5/layout/IconCircleLabelList"/>
    <dgm:cxn modelId="{2F478FAE-F67B-A243-99C5-0F0C07D8A5EA}" type="presParOf" srcId="{6BC9060B-6B22-4419-95E3-6F2BCE2735F1}" destId="{FC21489C-DADA-406A-82F4-D4E879CE86C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6D2587-6616-4CCE-8EA6-B4D3C859960A}" type="doc">
      <dgm:prSet loTypeId="urn:microsoft.com/office/officeart/2005/8/layout/vList2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75B59772-B5B6-43DB-92C5-B7CC1A07CC00}">
      <dgm:prSet/>
      <dgm:spPr/>
      <dgm:t>
        <a:bodyPr/>
        <a:lstStyle/>
        <a:p>
          <a:r>
            <a:rPr lang="en-GB"/>
            <a:t>Traditional retrospective analyses: limited predictive value</a:t>
          </a:r>
          <a:endParaRPr lang="en-US"/>
        </a:p>
      </dgm:t>
    </dgm:pt>
    <dgm:pt modelId="{AA7785C5-F57F-412D-A78D-542304417442}" type="parTrans" cxnId="{58B2C420-E038-4A4A-A5C0-7487A76EB05F}">
      <dgm:prSet/>
      <dgm:spPr/>
      <dgm:t>
        <a:bodyPr/>
        <a:lstStyle/>
        <a:p>
          <a:endParaRPr lang="en-US"/>
        </a:p>
      </dgm:t>
    </dgm:pt>
    <dgm:pt modelId="{DDD50642-F073-413D-831A-F1748C24EF4A}" type="sibTrans" cxnId="{58B2C420-E038-4A4A-A5C0-7487A76EB05F}">
      <dgm:prSet/>
      <dgm:spPr/>
      <dgm:t>
        <a:bodyPr/>
        <a:lstStyle/>
        <a:p>
          <a:endParaRPr lang="en-US"/>
        </a:p>
      </dgm:t>
    </dgm:pt>
    <dgm:pt modelId="{E367E682-D235-4637-880A-6EC3E0B63A60}">
      <dgm:prSet/>
      <dgm:spPr/>
      <dgm:t>
        <a:bodyPr/>
        <a:lstStyle/>
        <a:p>
          <a:r>
            <a:rPr lang="en-GB"/>
            <a:t>High-dimensional, non-linear, uncertain data</a:t>
          </a:r>
          <a:endParaRPr lang="en-US"/>
        </a:p>
      </dgm:t>
    </dgm:pt>
    <dgm:pt modelId="{D857975D-7D57-4C75-A789-77C3DB358FC3}" type="parTrans" cxnId="{1F32C028-5C1A-4833-81EF-E9C643DFB996}">
      <dgm:prSet/>
      <dgm:spPr/>
      <dgm:t>
        <a:bodyPr/>
        <a:lstStyle/>
        <a:p>
          <a:endParaRPr lang="en-US"/>
        </a:p>
      </dgm:t>
    </dgm:pt>
    <dgm:pt modelId="{C42A6AFD-DEA0-4F93-961E-91222D921EE0}" type="sibTrans" cxnId="{1F32C028-5C1A-4833-81EF-E9C643DFB996}">
      <dgm:prSet/>
      <dgm:spPr/>
      <dgm:t>
        <a:bodyPr/>
        <a:lstStyle/>
        <a:p>
          <a:endParaRPr lang="en-US"/>
        </a:p>
      </dgm:t>
    </dgm:pt>
    <dgm:pt modelId="{84721858-DBA7-4E2B-A3FC-582ACDDC0E15}">
      <dgm:prSet/>
      <dgm:spPr/>
      <dgm:t>
        <a:bodyPr/>
        <a:lstStyle/>
        <a:p>
          <a:r>
            <a:rPr lang="en-GB"/>
            <a:t>Statistical models (e.g., ARIMA) often fall short</a:t>
          </a:r>
          <a:endParaRPr lang="en-US"/>
        </a:p>
      </dgm:t>
    </dgm:pt>
    <dgm:pt modelId="{5488CC87-9E93-45BD-B264-62F4FCE40285}" type="parTrans" cxnId="{BD1479B9-AAB8-41CA-A8DC-1EA026B7FE22}">
      <dgm:prSet/>
      <dgm:spPr/>
      <dgm:t>
        <a:bodyPr/>
        <a:lstStyle/>
        <a:p>
          <a:endParaRPr lang="en-US"/>
        </a:p>
      </dgm:t>
    </dgm:pt>
    <dgm:pt modelId="{1EB7431E-BC80-4C0D-AB65-B667894E7708}" type="sibTrans" cxnId="{BD1479B9-AAB8-41CA-A8DC-1EA026B7FE22}">
      <dgm:prSet/>
      <dgm:spPr/>
      <dgm:t>
        <a:bodyPr/>
        <a:lstStyle/>
        <a:p>
          <a:endParaRPr lang="en-US"/>
        </a:p>
      </dgm:t>
    </dgm:pt>
    <dgm:pt modelId="{A49CC7D1-4DF3-4F6B-8AC8-CB813AF38BC8}">
      <dgm:prSet/>
      <dgm:spPr/>
      <dgm:t>
        <a:bodyPr/>
        <a:lstStyle/>
        <a:p>
          <a:r>
            <a:rPr lang="en-GB"/>
            <a:t>Need for predictive modelling to forecast biologics spend</a:t>
          </a:r>
          <a:endParaRPr lang="en-US"/>
        </a:p>
      </dgm:t>
    </dgm:pt>
    <dgm:pt modelId="{4A69B04B-AA26-40D9-A732-5ADB201313CB}" type="parTrans" cxnId="{FC1335C6-42AA-49F4-93E9-26CEEE152999}">
      <dgm:prSet/>
      <dgm:spPr/>
      <dgm:t>
        <a:bodyPr/>
        <a:lstStyle/>
        <a:p>
          <a:endParaRPr lang="en-US"/>
        </a:p>
      </dgm:t>
    </dgm:pt>
    <dgm:pt modelId="{57838846-2FA7-4D35-A64B-ACE6F82B32DD}" type="sibTrans" cxnId="{FC1335C6-42AA-49F4-93E9-26CEEE152999}">
      <dgm:prSet/>
      <dgm:spPr/>
      <dgm:t>
        <a:bodyPr/>
        <a:lstStyle/>
        <a:p>
          <a:endParaRPr lang="en-US"/>
        </a:p>
      </dgm:t>
    </dgm:pt>
    <dgm:pt modelId="{ACF188B9-4A8D-0045-BF73-930D22FB8596}" type="pres">
      <dgm:prSet presAssocID="{626D2587-6616-4CCE-8EA6-B4D3C859960A}" presName="linear" presStyleCnt="0">
        <dgm:presLayoutVars>
          <dgm:animLvl val="lvl"/>
          <dgm:resizeHandles val="exact"/>
        </dgm:presLayoutVars>
      </dgm:prSet>
      <dgm:spPr/>
    </dgm:pt>
    <dgm:pt modelId="{C0FE9788-FC19-E146-A748-54A2A5969A37}" type="pres">
      <dgm:prSet presAssocID="{75B59772-B5B6-43DB-92C5-B7CC1A07CC0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94055B9-DB8F-794C-8D76-15142423A1AD}" type="pres">
      <dgm:prSet presAssocID="{DDD50642-F073-413D-831A-F1748C24EF4A}" presName="spacer" presStyleCnt="0"/>
      <dgm:spPr/>
    </dgm:pt>
    <dgm:pt modelId="{1769632B-300E-C349-9A29-29AADE3DEE91}" type="pres">
      <dgm:prSet presAssocID="{E367E682-D235-4637-880A-6EC3E0B63A6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9800079-B5BC-6F47-839E-748DF779469B}" type="pres">
      <dgm:prSet presAssocID="{C42A6AFD-DEA0-4F93-961E-91222D921EE0}" presName="spacer" presStyleCnt="0"/>
      <dgm:spPr/>
    </dgm:pt>
    <dgm:pt modelId="{720C9BFF-2EA7-284E-B84C-3D5DD42E7EAB}" type="pres">
      <dgm:prSet presAssocID="{84721858-DBA7-4E2B-A3FC-582ACDDC0E1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4CBAAB8-70BA-2045-BDF9-8AAC9D7B7914}" type="pres">
      <dgm:prSet presAssocID="{1EB7431E-BC80-4C0D-AB65-B667894E7708}" presName="spacer" presStyleCnt="0"/>
      <dgm:spPr/>
    </dgm:pt>
    <dgm:pt modelId="{F212A242-B1DC-BD4C-B622-A7BD2508C52A}" type="pres">
      <dgm:prSet presAssocID="{A49CC7D1-4DF3-4F6B-8AC8-CB813AF38BC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8B2C420-E038-4A4A-A5C0-7487A76EB05F}" srcId="{626D2587-6616-4CCE-8EA6-B4D3C859960A}" destId="{75B59772-B5B6-43DB-92C5-B7CC1A07CC00}" srcOrd="0" destOrd="0" parTransId="{AA7785C5-F57F-412D-A78D-542304417442}" sibTransId="{DDD50642-F073-413D-831A-F1748C24EF4A}"/>
    <dgm:cxn modelId="{1F32C028-5C1A-4833-81EF-E9C643DFB996}" srcId="{626D2587-6616-4CCE-8EA6-B4D3C859960A}" destId="{E367E682-D235-4637-880A-6EC3E0B63A60}" srcOrd="1" destOrd="0" parTransId="{D857975D-7D57-4C75-A789-77C3DB358FC3}" sibTransId="{C42A6AFD-DEA0-4F93-961E-91222D921EE0}"/>
    <dgm:cxn modelId="{63FB4C2C-7762-F547-B0D0-70367275E17C}" type="presOf" srcId="{84721858-DBA7-4E2B-A3FC-582ACDDC0E15}" destId="{720C9BFF-2EA7-284E-B84C-3D5DD42E7EAB}" srcOrd="0" destOrd="0" presId="urn:microsoft.com/office/officeart/2005/8/layout/vList2"/>
    <dgm:cxn modelId="{C7808A7B-3F88-5941-95FA-BD23FADAF319}" type="presOf" srcId="{A49CC7D1-4DF3-4F6B-8AC8-CB813AF38BC8}" destId="{F212A242-B1DC-BD4C-B622-A7BD2508C52A}" srcOrd="0" destOrd="0" presId="urn:microsoft.com/office/officeart/2005/8/layout/vList2"/>
    <dgm:cxn modelId="{02FDDC7E-4F6E-7B43-8730-20D70526EE5C}" type="presOf" srcId="{E367E682-D235-4637-880A-6EC3E0B63A60}" destId="{1769632B-300E-C349-9A29-29AADE3DEE91}" srcOrd="0" destOrd="0" presId="urn:microsoft.com/office/officeart/2005/8/layout/vList2"/>
    <dgm:cxn modelId="{BD1479B9-AAB8-41CA-A8DC-1EA026B7FE22}" srcId="{626D2587-6616-4CCE-8EA6-B4D3C859960A}" destId="{84721858-DBA7-4E2B-A3FC-582ACDDC0E15}" srcOrd="2" destOrd="0" parTransId="{5488CC87-9E93-45BD-B264-62F4FCE40285}" sibTransId="{1EB7431E-BC80-4C0D-AB65-B667894E7708}"/>
    <dgm:cxn modelId="{FC1335C6-42AA-49F4-93E9-26CEEE152999}" srcId="{626D2587-6616-4CCE-8EA6-B4D3C859960A}" destId="{A49CC7D1-4DF3-4F6B-8AC8-CB813AF38BC8}" srcOrd="3" destOrd="0" parTransId="{4A69B04B-AA26-40D9-A732-5ADB201313CB}" sibTransId="{57838846-2FA7-4D35-A64B-ACE6F82B32DD}"/>
    <dgm:cxn modelId="{264E8ED6-8CF3-F541-85D6-6EC82EC1C7D8}" type="presOf" srcId="{626D2587-6616-4CCE-8EA6-B4D3C859960A}" destId="{ACF188B9-4A8D-0045-BF73-930D22FB8596}" srcOrd="0" destOrd="0" presId="urn:microsoft.com/office/officeart/2005/8/layout/vList2"/>
    <dgm:cxn modelId="{99D8A3D7-3E25-7140-B36E-6A1D79FA5E34}" type="presOf" srcId="{75B59772-B5B6-43DB-92C5-B7CC1A07CC00}" destId="{C0FE9788-FC19-E146-A748-54A2A5969A37}" srcOrd="0" destOrd="0" presId="urn:microsoft.com/office/officeart/2005/8/layout/vList2"/>
    <dgm:cxn modelId="{650922DD-79CF-3748-A871-250CD4E1372D}" type="presParOf" srcId="{ACF188B9-4A8D-0045-BF73-930D22FB8596}" destId="{C0FE9788-FC19-E146-A748-54A2A5969A37}" srcOrd="0" destOrd="0" presId="urn:microsoft.com/office/officeart/2005/8/layout/vList2"/>
    <dgm:cxn modelId="{63211372-C36E-164F-BDE2-C19DCDD25639}" type="presParOf" srcId="{ACF188B9-4A8D-0045-BF73-930D22FB8596}" destId="{094055B9-DB8F-794C-8D76-15142423A1AD}" srcOrd="1" destOrd="0" presId="urn:microsoft.com/office/officeart/2005/8/layout/vList2"/>
    <dgm:cxn modelId="{4A07D383-27F0-6443-A78C-3EC0D935A909}" type="presParOf" srcId="{ACF188B9-4A8D-0045-BF73-930D22FB8596}" destId="{1769632B-300E-C349-9A29-29AADE3DEE91}" srcOrd="2" destOrd="0" presId="urn:microsoft.com/office/officeart/2005/8/layout/vList2"/>
    <dgm:cxn modelId="{E039E1DC-4ACE-9F41-A1B3-E5097E2A35C0}" type="presParOf" srcId="{ACF188B9-4A8D-0045-BF73-930D22FB8596}" destId="{79800079-B5BC-6F47-839E-748DF779469B}" srcOrd="3" destOrd="0" presId="urn:microsoft.com/office/officeart/2005/8/layout/vList2"/>
    <dgm:cxn modelId="{D4EA0499-A15F-F049-A5FE-C1BFD9FCFD4C}" type="presParOf" srcId="{ACF188B9-4A8D-0045-BF73-930D22FB8596}" destId="{720C9BFF-2EA7-284E-B84C-3D5DD42E7EAB}" srcOrd="4" destOrd="0" presId="urn:microsoft.com/office/officeart/2005/8/layout/vList2"/>
    <dgm:cxn modelId="{1022ACD5-F633-C54C-85C8-015978E61527}" type="presParOf" srcId="{ACF188B9-4A8D-0045-BF73-930D22FB8596}" destId="{94CBAAB8-70BA-2045-BDF9-8AAC9D7B7914}" srcOrd="5" destOrd="0" presId="urn:microsoft.com/office/officeart/2005/8/layout/vList2"/>
    <dgm:cxn modelId="{2A52A916-233A-9C43-8B73-888344210B6A}" type="presParOf" srcId="{ACF188B9-4A8D-0045-BF73-930D22FB8596}" destId="{F212A242-B1DC-BD4C-B622-A7BD2508C52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4BBFFF-F23E-47F3-BED8-014AB146F6D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36C1B4F-A3D5-4206-97A9-559984F765E1}">
      <dgm:prSet/>
      <dgm:spPr/>
      <dgm:t>
        <a:bodyPr/>
        <a:lstStyle/>
        <a:p>
          <a:r>
            <a:rPr lang="en-GB"/>
            <a:t>The aim of this project is to analyse the drivers and implications of biologics medicine usage in secondary care healthcare settings and to develop predictive models to forecast future expenditure.</a:t>
          </a:r>
          <a:endParaRPr lang="en-US"/>
        </a:p>
      </dgm:t>
    </dgm:pt>
    <dgm:pt modelId="{93E5EBC6-10C0-4847-A9AB-D0B296BAF731}" type="parTrans" cxnId="{FCA2A44D-A7C6-45C7-A851-7BE504898EBA}">
      <dgm:prSet/>
      <dgm:spPr/>
      <dgm:t>
        <a:bodyPr/>
        <a:lstStyle/>
        <a:p>
          <a:endParaRPr lang="en-US"/>
        </a:p>
      </dgm:t>
    </dgm:pt>
    <dgm:pt modelId="{9A07FE93-9368-486B-ABC4-1DEE73A01FBD}" type="sibTrans" cxnId="{FCA2A44D-A7C6-45C7-A851-7BE504898EBA}">
      <dgm:prSet/>
      <dgm:spPr/>
      <dgm:t>
        <a:bodyPr/>
        <a:lstStyle/>
        <a:p>
          <a:endParaRPr lang="en-US"/>
        </a:p>
      </dgm:t>
    </dgm:pt>
    <dgm:pt modelId="{BE9C80E9-913F-4526-9C69-76FA1CF7BF67}">
      <dgm:prSet/>
      <dgm:spPr/>
      <dgm:t>
        <a:bodyPr/>
        <a:lstStyle/>
        <a:p>
          <a:r>
            <a:rPr lang="en-US"/>
            <a:t>Objectives:</a:t>
          </a:r>
        </a:p>
      </dgm:t>
    </dgm:pt>
    <dgm:pt modelId="{45C2BF3E-42BB-4BB1-A07F-519C3A988206}" type="parTrans" cxnId="{2E63F138-7B42-4BC3-8493-D1C67E33B39B}">
      <dgm:prSet/>
      <dgm:spPr/>
      <dgm:t>
        <a:bodyPr/>
        <a:lstStyle/>
        <a:p>
          <a:endParaRPr lang="en-US"/>
        </a:p>
      </dgm:t>
    </dgm:pt>
    <dgm:pt modelId="{930ED05A-726A-4BA8-B2C2-356C74C29416}" type="sibTrans" cxnId="{2E63F138-7B42-4BC3-8493-D1C67E33B39B}">
      <dgm:prSet/>
      <dgm:spPr/>
      <dgm:t>
        <a:bodyPr/>
        <a:lstStyle/>
        <a:p>
          <a:endParaRPr lang="en-US"/>
        </a:p>
      </dgm:t>
    </dgm:pt>
    <dgm:pt modelId="{56D35598-9251-4026-B05D-2F0F765E7E29}">
      <dgm:prSet/>
      <dgm:spPr/>
      <dgm:t>
        <a:bodyPr/>
        <a:lstStyle/>
        <a:p>
          <a:r>
            <a:rPr lang="en-US"/>
            <a:t>-</a:t>
          </a:r>
          <a:r>
            <a:rPr lang="en-GB"/>
            <a:t>To collect and preprocess data on biologic medicines, including variables such as cost, frequency of use and department.</a:t>
          </a:r>
          <a:endParaRPr lang="en-US"/>
        </a:p>
      </dgm:t>
    </dgm:pt>
    <dgm:pt modelId="{328A414B-94EB-4F72-BFB5-15A371BC56B0}" type="parTrans" cxnId="{1EE50A35-9664-487D-B182-715ACA916BC5}">
      <dgm:prSet/>
      <dgm:spPr/>
      <dgm:t>
        <a:bodyPr/>
        <a:lstStyle/>
        <a:p>
          <a:endParaRPr lang="en-US"/>
        </a:p>
      </dgm:t>
    </dgm:pt>
    <dgm:pt modelId="{9C949BBF-72E0-4178-BDDD-F48350A874AE}" type="sibTrans" cxnId="{1EE50A35-9664-487D-B182-715ACA916BC5}">
      <dgm:prSet/>
      <dgm:spPr/>
      <dgm:t>
        <a:bodyPr/>
        <a:lstStyle/>
        <a:p>
          <a:endParaRPr lang="en-US"/>
        </a:p>
      </dgm:t>
    </dgm:pt>
    <dgm:pt modelId="{2887CC39-9EBF-4A85-A8D9-B43C6DCEFD57}">
      <dgm:prSet/>
      <dgm:spPr/>
      <dgm:t>
        <a:bodyPr/>
        <a:lstStyle/>
        <a:p>
          <a:r>
            <a:rPr lang="en-US"/>
            <a:t>- </a:t>
          </a:r>
          <a:r>
            <a:rPr lang="en-GB"/>
            <a:t>To develop a predictive model for forecasting biologic medicines expenditure.</a:t>
          </a:r>
          <a:endParaRPr lang="en-US"/>
        </a:p>
      </dgm:t>
    </dgm:pt>
    <dgm:pt modelId="{16225AB8-60B0-4FFD-9CDC-0BD9A0B2C576}" type="parTrans" cxnId="{7B82A538-9889-4F6A-B4CE-112AFB1A066D}">
      <dgm:prSet/>
      <dgm:spPr/>
      <dgm:t>
        <a:bodyPr/>
        <a:lstStyle/>
        <a:p>
          <a:endParaRPr lang="en-US"/>
        </a:p>
      </dgm:t>
    </dgm:pt>
    <dgm:pt modelId="{E5B5ECD5-A6C7-4593-A6F1-28EB0701C6C2}" type="sibTrans" cxnId="{7B82A538-9889-4F6A-B4CE-112AFB1A066D}">
      <dgm:prSet/>
      <dgm:spPr/>
      <dgm:t>
        <a:bodyPr/>
        <a:lstStyle/>
        <a:p>
          <a:endParaRPr lang="en-US"/>
        </a:p>
      </dgm:t>
    </dgm:pt>
    <dgm:pt modelId="{D0C341E3-6B4E-4A54-8417-DE320EA0551F}">
      <dgm:prSet/>
      <dgm:spPr/>
      <dgm:t>
        <a:bodyPr/>
        <a:lstStyle/>
        <a:p>
          <a:r>
            <a:rPr lang="en-US"/>
            <a:t>- </a:t>
          </a:r>
          <a:r>
            <a:rPr lang="en-GB"/>
            <a:t>To apply descriptive and inferential statistical techniques to identify key patterns and trends influencing non-formulary issues and costs.</a:t>
          </a:r>
          <a:endParaRPr lang="en-US"/>
        </a:p>
      </dgm:t>
    </dgm:pt>
    <dgm:pt modelId="{26172F99-FA52-4264-A176-510EE127714B}" type="parTrans" cxnId="{7C623DE3-97B8-4EF6-8750-156DBB17FD71}">
      <dgm:prSet/>
      <dgm:spPr/>
      <dgm:t>
        <a:bodyPr/>
        <a:lstStyle/>
        <a:p>
          <a:endParaRPr lang="en-US"/>
        </a:p>
      </dgm:t>
    </dgm:pt>
    <dgm:pt modelId="{52319018-A629-4705-B7E9-33ACCE67BF06}" type="sibTrans" cxnId="{7C623DE3-97B8-4EF6-8750-156DBB17FD71}">
      <dgm:prSet/>
      <dgm:spPr/>
      <dgm:t>
        <a:bodyPr/>
        <a:lstStyle/>
        <a:p>
          <a:endParaRPr lang="en-US"/>
        </a:p>
      </dgm:t>
    </dgm:pt>
    <dgm:pt modelId="{D065631A-3B37-44D0-BC6B-BB6279823393}">
      <dgm:prSet/>
      <dgm:spPr/>
      <dgm:t>
        <a:bodyPr/>
        <a:lstStyle/>
        <a:p>
          <a:r>
            <a:rPr lang="en-US"/>
            <a:t>- </a:t>
          </a:r>
          <a:r>
            <a:rPr lang="en-GB"/>
            <a:t>To provide actionable insights and recommendations for healthcare decision-makers to manage and potentially reduce unnecessary non-formulary medicine costs.</a:t>
          </a:r>
          <a:endParaRPr lang="en-US"/>
        </a:p>
      </dgm:t>
    </dgm:pt>
    <dgm:pt modelId="{E739644D-3FD4-4AB8-874B-B0A26E90DA5A}" type="parTrans" cxnId="{71086F44-1835-43ED-8DD7-EC0F9ED27E96}">
      <dgm:prSet/>
      <dgm:spPr/>
      <dgm:t>
        <a:bodyPr/>
        <a:lstStyle/>
        <a:p>
          <a:endParaRPr lang="en-US"/>
        </a:p>
      </dgm:t>
    </dgm:pt>
    <dgm:pt modelId="{0681E2A0-8954-420C-A26F-E68F15907018}" type="sibTrans" cxnId="{71086F44-1835-43ED-8DD7-EC0F9ED27E96}">
      <dgm:prSet/>
      <dgm:spPr/>
      <dgm:t>
        <a:bodyPr/>
        <a:lstStyle/>
        <a:p>
          <a:endParaRPr lang="en-US"/>
        </a:p>
      </dgm:t>
    </dgm:pt>
    <dgm:pt modelId="{1DD5BC49-4004-4914-AEFF-D66B08E2848F}">
      <dgm:prSet/>
      <dgm:spPr/>
      <dgm:t>
        <a:bodyPr/>
        <a:lstStyle/>
        <a:p>
          <a:endParaRPr lang="en-US"/>
        </a:p>
      </dgm:t>
    </dgm:pt>
    <dgm:pt modelId="{D9306635-DCFA-407D-86A7-468E65A11A98}" type="parTrans" cxnId="{E97F58E3-E4A9-4A70-A2AA-35E6E536006E}">
      <dgm:prSet/>
      <dgm:spPr/>
      <dgm:t>
        <a:bodyPr/>
        <a:lstStyle/>
        <a:p>
          <a:endParaRPr lang="en-US"/>
        </a:p>
      </dgm:t>
    </dgm:pt>
    <dgm:pt modelId="{7B285A1A-DC1C-4761-A5AC-909F5011CAF9}" type="sibTrans" cxnId="{E97F58E3-E4A9-4A70-A2AA-35E6E536006E}">
      <dgm:prSet/>
      <dgm:spPr/>
      <dgm:t>
        <a:bodyPr/>
        <a:lstStyle/>
        <a:p>
          <a:endParaRPr lang="en-US"/>
        </a:p>
      </dgm:t>
    </dgm:pt>
    <dgm:pt modelId="{A7EAEA95-E9FF-4811-BB58-7A1425A4AA68}" type="pres">
      <dgm:prSet presAssocID="{A04BBFFF-F23E-47F3-BED8-014AB146F6DC}" presName="root" presStyleCnt="0">
        <dgm:presLayoutVars>
          <dgm:dir/>
          <dgm:resizeHandles val="exact"/>
        </dgm:presLayoutVars>
      </dgm:prSet>
      <dgm:spPr/>
    </dgm:pt>
    <dgm:pt modelId="{64F80CBC-3ED4-4171-9852-6D9DF7AF682A}" type="pres">
      <dgm:prSet presAssocID="{E36C1B4F-A3D5-4206-97A9-559984F765E1}" presName="compNode" presStyleCnt="0"/>
      <dgm:spPr/>
    </dgm:pt>
    <dgm:pt modelId="{D5E86030-4A7B-42BE-A6B9-FFFECEA798A7}" type="pres">
      <dgm:prSet presAssocID="{E36C1B4F-A3D5-4206-97A9-559984F765E1}" presName="bgRect" presStyleLbl="bgShp" presStyleIdx="0" presStyleCnt="7"/>
      <dgm:spPr/>
    </dgm:pt>
    <dgm:pt modelId="{98159FEA-BC95-4A06-97BC-E867282D28DB}" type="pres">
      <dgm:prSet presAssocID="{E36C1B4F-A3D5-4206-97A9-559984F765E1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C1BE94A9-CD78-4838-9730-F895E726C060}" type="pres">
      <dgm:prSet presAssocID="{E36C1B4F-A3D5-4206-97A9-559984F765E1}" presName="spaceRect" presStyleCnt="0"/>
      <dgm:spPr/>
    </dgm:pt>
    <dgm:pt modelId="{6DC4FF87-55C4-49F6-9E66-DD6DF2D24089}" type="pres">
      <dgm:prSet presAssocID="{E36C1B4F-A3D5-4206-97A9-559984F765E1}" presName="parTx" presStyleLbl="revTx" presStyleIdx="0" presStyleCnt="7">
        <dgm:presLayoutVars>
          <dgm:chMax val="0"/>
          <dgm:chPref val="0"/>
        </dgm:presLayoutVars>
      </dgm:prSet>
      <dgm:spPr/>
    </dgm:pt>
    <dgm:pt modelId="{4857D9FA-6A30-4F06-8B6F-342746417B74}" type="pres">
      <dgm:prSet presAssocID="{9A07FE93-9368-486B-ABC4-1DEE73A01FBD}" presName="sibTrans" presStyleCnt="0"/>
      <dgm:spPr/>
    </dgm:pt>
    <dgm:pt modelId="{92EEE7A9-28E1-480C-A014-AB93C2B16360}" type="pres">
      <dgm:prSet presAssocID="{BE9C80E9-913F-4526-9C69-76FA1CF7BF67}" presName="compNode" presStyleCnt="0"/>
      <dgm:spPr/>
    </dgm:pt>
    <dgm:pt modelId="{12C9006D-1027-4D9C-9ED8-CA5AFCDE4000}" type="pres">
      <dgm:prSet presAssocID="{BE9C80E9-913F-4526-9C69-76FA1CF7BF67}" presName="bgRect" presStyleLbl="bgShp" presStyleIdx="1" presStyleCnt="7"/>
      <dgm:spPr/>
    </dgm:pt>
    <dgm:pt modelId="{76578C9E-ECA4-4EA3-91CD-9066AD8F7A8A}" type="pres">
      <dgm:prSet presAssocID="{BE9C80E9-913F-4526-9C69-76FA1CF7BF67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69A2305-85F1-419A-8901-4488F1B454D1}" type="pres">
      <dgm:prSet presAssocID="{BE9C80E9-913F-4526-9C69-76FA1CF7BF67}" presName="spaceRect" presStyleCnt="0"/>
      <dgm:spPr/>
    </dgm:pt>
    <dgm:pt modelId="{C9FCC255-3E41-4B15-86ED-E4C2B4B59481}" type="pres">
      <dgm:prSet presAssocID="{BE9C80E9-913F-4526-9C69-76FA1CF7BF67}" presName="parTx" presStyleLbl="revTx" presStyleIdx="1" presStyleCnt="7">
        <dgm:presLayoutVars>
          <dgm:chMax val="0"/>
          <dgm:chPref val="0"/>
        </dgm:presLayoutVars>
      </dgm:prSet>
      <dgm:spPr/>
    </dgm:pt>
    <dgm:pt modelId="{D0FBAAF6-5548-4147-AD67-778E8058305F}" type="pres">
      <dgm:prSet presAssocID="{930ED05A-726A-4BA8-B2C2-356C74C29416}" presName="sibTrans" presStyleCnt="0"/>
      <dgm:spPr/>
    </dgm:pt>
    <dgm:pt modelId="{4849DE02-805E-476E-8B54-ABF97DFFAB6A}" type="pres">
      <dgm:prSet presAssocID="{56D35598-9251-4026-B05D-2F0F765E7E29}" presName="compNode" presStyleCnt="0"/>
      <dgm:spPr/>
    </dgm:pt>
    <dgm:pt modelId="{F4DE10B7-EF53-40BC-9948-321DFA59568D}" type="pres">
      <dgm:prSet presAssocID="{56D35598-9251-4026-B05D-2F0F765E7E29}" presName="bgRect" presStyleLbl="bgShp" presStyleIdx="2" presStyleCnt="7"/>
      <dgm:spPr/>
    </dgm:pt>
    <dgm:pt modelId="{AD54C029-DDCB-46B4-943A-C07CD52D1140}" type="pres">
      <dgm:prSet presAssocID="{56D35598-9251-4026-B05D-2F0F765E7E29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s"/>
        </a:ext>
      </dgm:extLst>
    </dgm:pt>
    <dgm:pt modelId="{EEA88158-C473-4493-A0C8-2CE7EE27F9BD}" type="pres">
      <dgm:prSet presAssocID="{56D35598-9251-4026-B05D-2F0F765E7E29}" presName="spaceRect" presStyleCnt="0"/>
      <dgm:spPr/>
    </dgm:pt>
    <dgm:pt modelId="{A4C557D1-1225-443C-AE9F-0701EDF9DA94}" type="pres">
      <dgm:prSet presAssocID="{56D35598-9251-4026-B05D-2F0F765E7E29}" presName="parTx" presStyleLbl="revTx" presStyleIdx="2" presStyleCnt="7">
        <dgm:presLayoutVars>
          <dgm:chMax val="0"/>
          <dgm:chPref val="0"/>
        </dgm:presLayoutVars>
      </dgm:prSet>
      <dgm:spPr/>
    </dgm:pt>
    <dgm:pt modelId="{3E330337-7DB4-4E0C-9D29-9B21A2AF8E1F}" type="pres">
      <dgm:prSet presAssocID="{9C949BBF-72E0-4178-BDDD-F48350A874AE}" presName="sibTrans" presStyleCnt="0"/>
      <dgm:spPr/>
    </dgm:pt>
    <dgm:pt modelId="{202FA8A6-20DC-40A3-8C1F-F07321E6460E}" type="pres">
      <dgm:prSet presAssocID="{2887CC39-9EBF-4A85-A8D9-B43C6DCEFD57}" presName="compNode" presStyleCnt="0"/>
      <dgm:spPr/>
    </dgm:pt>
    <dgm:pt modelId="{33D026D2-C498-4DFD-ACAA-4B5041F049AE}" type="pres">
      <dgm:prSet presAssocID="{2887CC39-9EBF-4A85-A8D9-B43C6DCEFD57}" presName="bgRect" presStyleLbl="bgShp" presStyleIdx="3" presStyleCnt="7"/>
      <dgm:spPr/>
    </dgm:pt>
    <dgm:pt modelId="{1C17C044-5FBE-4833-9B5E-E3715B1FB22D}" type="pres">
      <dgm:prSet presAssocID="{2887CC39-9EBF-4A85-A8D9-B43C6DCEFD57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228B0B0A-FD1E-4B0C-A5B5-9827424829E0}" type="pres">
      <dgm:prSet presAssocID="{2887CC39-9EBF-4A85-A8D9-B43C6DCEFD57}" presName="spaceRect" presStyleCnt="0"/>
      <dgm:spPr/>
    </dgm:pt>
    <dgm:pt modelId="{378F9F48-400E-4101-885B-2F73647E9FB2}" type="pres">
      <dgm:prSet presAssocID="{2887CC39-9EBF-4A85-A8D9-B43C6DCEFD57}" presName="parTx" presStyleLbl="revTx" presStyleIdx="3" presStyleCnt="7">
        <dgm:presLayoutVars>
          <dgm:chMax val="0"/>
          <dgm:chPref val="0"/>
        </dgm:presLayoutVars>
      </dgm:prSet>
      <dgm:spPr/>
    </dgm:pt>
    <dgm:pt modelId="{86662CEC-0502-4703-A8A1-3B330301FA6D}" type="pres">
      <dgm:prSet presAssocID="{E5B5ECD5-A6C7-4593-A6F1-28EB0701C6C2}" presName="sibTrans" presStyleCnt="0"/>
      <dgm:spPr/>
    </dgm:pt>
    <dgm:pt modelId="{C13109CB-6C8A-4695-AAB7-CA99EC147E33}" type="pres">
      <dgm:prSet presAssocID="{D0C341E3-6B4E-4A54-8417-DE320EA0551F}" presName="compNode" presStyleCnt="0"/>
      <dgm:spPr/>
    </dgm:pt>
    <dgm:pt modelId="{7DC8426C-E4FB-4B5E-9CB7-EF4D97450F28}" type="pres">
      <dgm:prSet presAssocID="{D0C341E3-6B4E-4A54-8417-DE320EA0551F}" presName="bgRect" presStyleLbl="bgShp" presStyleIdx="4" presStyleCnt="7"/>
      <dgm:spPr/>
    </dgm:pt>
    <dgm:pt modelId="{5D7994CC-6A06-4104-B74E-78DD8F959532}" type="pres">
      <dgm:prSet presAssocID="{D0C341E3-6B4E-4A54-8417-DE320EA0551F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5410CB58-71DB-4B00-A893-514212DB07ED}" type="pres">
      <dgm:prSet presAssocID="{D0C341E3-6B4E-4A54-8417-DE320EA0551F}" presName="spaceRect" presStyleCnt="0"/>
      <dgm:spPr/>
    </dgm:pt>
    <dgm:pt modelId="{4AAEB869-2095-43ED-86F1-6450B3A056D6}" type="pres">
      <dgm:prSet presAssocID="{D0C341E3-6B4E-4A54-8417-DE320EA0551F}" presName="parTx" presStyleLbl="revTx" presStyleIdx="4" presStyleCnt="7">
        <dgm:presLayoutVars>
          <dgm:chMax val="0"/>
          <dgm:chPref val="0"/>
        </dgm:presLayoutVars>
      </dgm:prSet>
      <dgm:spPr/>
    </dgm:pt>
    <dgm:pt modelId="{6D80D4B6-05E4-4ABF-AAF9-BB0E06D9453A}" type="pres">
      <dgm:prSet presAssocID="{52319018-A629-4705-B7E9-33ACCE67BF06}" presName="sibTrans" presStyleCnt="0"/>
      <dgm:spPr/>
    </dgm:pt>
    <dgm:pt modelId="{91723AF0-84B4-4C87-AFAD-771793BF00D1}" type="pres">
      <dgm:prSet presAssocID="{D065631A-3B37-44D0-BC6B-BB6279823393}" presName="compNode" presStyleCnt="0"/>
      <dgm:spPr/>
    </dgm:pt>
    <dgm:pt modelId="{C43B584F-E43C-4E30-87E2-F26FED851926}" type="pres">
      <dgm:prSet presAssocID="{D065631A-3B37-44D0-BC6B-BB6279823393}" presName="bgRect" presStyleLbl="bgShp" presStyleIdx="5" presStyleCnt="7"/>
      <dgm:spPr/>
    </dgm:pt>
    <dgm:pt modelId="{BDD48B9E-C9FA-4C0E-9575-5E9F20FE32EF}" type="pres">
      <dgm:prSet presAssocID="{D065631A-3B37-44D0-BC6B-BB6279823393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DCB28226-EF76-47F2-9F3F-B32E58632377}" type="pres">
      <dgm:prSet presAssocID="{D065631A-3B37-44D0-BC6B-BB6279823393}" presName="spaceRect" presStyleCnt="0"/>
      <dgm:spPr/>
    </dgm:pt>
    <dgm:pt modelId="{98110286-FEFA-4510-9E3F-1CBBAF20ADAC}" type="pres">
      <dgm:prSet presAssocID="{D065631A-3B37-44D0-BC6B-BB6279823393}" presName="parTx" presStyleLbl="revTx" presStyleIdx="5" presStyleCnt="7">
        <dgm:presLayoutVars>
          <dgm:chMax val="0"/>
          <dgm:chPref val="0"/>
        </dgm:presLayoutVars>
      </dgm:prSet>
      <dgm:spPr/>
    </dgm:pt>
    <dgm:pt modelId="{026288C8-0206-423D-811D-CD99E529C576}" type="pres">
      <dgm:prSet presAssocID="{0681E2A0-8954-420C-A26F-E68F15907018}" presName="sibTrans" presStyleCnt="0"/>
      <dgm:spPr/>
    </dgm:pt>
    <dgm:pt modelId="{B6C451C9-1717-42D3-938E-8B03E4FBAB87}" type="pres">
      <dgm:prSet presAssocID="{1DD5BC49-4004-4914-AEFF-D66B08E2848F}" presName="compNode" presStyleCnt="0"/>
      <dgm:spPr/>
    </dgm:pt>
    <dgm:pt modelId="{231FBA54-F5A4-4561-B907-A4D7F6A5D2BB}" type="pres">
      <dgm:prSet presAssocID="{1DD5BC49-4004-4914-AEFF-D66B08E2848F}" presName="bgRect" presStyleLbl="bgShp" presStyleIdx="6" presStyleCnt="7"/>
      <dgm:spPr>
        <a:noFill/>
      </dgm:spPr>
    </dgm:pt>
    <dgm:pt modelId="{6EDFE88C-4698-4EEE-B93B-479BD34D2299}" type="pres">
      <dgm:prSet presAssocID="{1DD5BC49-4004-4914-AEFF-D66B08E2848F}" presName="iconRect" presStyleLbl="node1" presStyleIdx="6" presStyleCnt="7"/>
      <dgm:spPr>
        <a:noFill/>
        <a:ln>
          <a:noFill/>
        </a:ln>
      </dgm:spPr>
      <dgm:extLst>
        <a:ext uri="{E40237B7-FDA0-4F09-8148-C483321AD2D9}">
          <dgm14:cNvPr xmlns:dgm14="http://schemas.microsoft.com/office/drawing/2010/diagram" id="0" name="" descr="Bullseye outline"/>
        </a:ext>
      </dgm:extLst>
    </dgm:pt>
    <dgm:pt modelId="{38DCF9C8-81AE-49C5-A502-B74150E8A883}" type="pres">
      <dgm:prSet presAssocID="{1DD5BC49-4004-4914-AEFF-D66B08E2848F}" presName="spaceRect" presStyleCnt="0"/>
      <dgm:spPr/>
    </dgm:pt>
    <dgm:pt modelId="{B191443A-2FF7-49CF-8045-78A11569ED78}" type="pres">
      <dgm:prSet presAssocID="{1DD5BC49-4004-4914-AEFF-D66B08E2848F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83C98507-9229-7145-9801-C17F9C69CCB0}" type="presOf" srcId="{E36C1B4F-A3D5-4206-97A9-559984F765E1}" destId="{6DC4FF87-55C4-49F6-9E66-DD6DF2D24089}" srcOrd="0" destOrd="0" presId="urn:microsoft.com/office/officeart/2018/2/layout/IconVerticalSolidList"/>
    <dgm:cxn modelId="{50436911-7809-8448-8E9F-69EE96FD3D2F}" type="presOf" srcId="{2887CC39-9EBF-4A85-A8D9-B43C6DCEFD57}" destId="{378F9F48-400E-4101-885B-2F73647E9FB2}" srcOrd="0" destOrd="0" presId="urn:microsoft.com/office/officeart/2018/2/layout/IconVerticalSolidList"/>
    <dgm:cxn modelId="{A9B4C213-FE23-5A42-A6F9-07BE8CE75FB1}" type="presOf" srcId="{A04BBFFF-F23E-47F3-BED8-014AB146F6DC}" destId="{A7EAEA95-E9FF-4811-BB58-7A1425A4AA68}" srcOrd="0" destOrd="0" presId="urn:microsoft.com/office/officeart/2018/2/layout/IconVerticalSolidList"/>
    <dgm:cxn modelId="{1EE50A35-9664-487D-B182-715ACA916BC5}" srcId="{A04BBFFF-F23E-47F3-BED8-014AB146F6DC}" destId="{56D35598-9251-4026-B05D-2F0F765E7E29}" srcOrd="2" destOrd="0" parTransId="{328A414B-94EB-4F72-BFB5-15A371BC56B0}" sibTransId="{9C949BBF-72E0-4178-BDDD-F48350A874AE}"/>
    <dgm:cxn modelId="{04BB1535-47FA-7944-BDC0-8B8B83FBE075}" type="presOf" srcId="{D0C341E3-6B4E-4A54-8417-DE320EA0551F}" destId="{4AAEB869-2095-43ED-86F1-6450B3A056D6}" srcOrd="0" destOrd="0" presId="urn:microsoft.com/office/officeart/2018/2/layout/IconVerticalSolidList"/>
    <dgm:cxn modelId="{7B82A538-9889-4F6A-B4CE-112AFB1A066D}" srcId="{A04BBFFF-F23E-47F3-BED8-014AB146F6DC}" destId="{2887CC39-9EBF-4A85-A8D9-B43C6DCEFD57}" srcOrd="3" destOrd="0" parTransId="{16225AB8-60B0-4FFD-9CDC-0BD9A0B2C576}" sibTransId="{E5B5ECD5-A6C7-4593-A6F1-28EB0701C6C2}"/>
    <dgm:cxn modelId="{2E63F138-7B42-4BC3-8493-D1C67E33B39B}" srcId="{A04BBFFF-F23E-47F3-BED8-014AB146F6DC}" destId="{BE9C80E9-913F-4526-9C69-76FA1CF7BF67}" srcOrd="1" destOrd="0" parTransId="{45C2BF3E-42BB-4BB1-A07F-519C3A988206}" sibTransId="{930ED05A-726A-4BA8-B2C2-356C74C29416}"/>
    <dgm:cxn modelId="{71086F44-1835-43ED-8DD7-EC0F9ED27E96}" srcId="{A04BBFFF-F23E-47F3-BED8-014AB146F6DC}" destId="{D065631A-3B37-44D0-BC6B-BB6279823393}" srcOrd="5" destOrd="0" parTransId="{E739644D-3FD4-4AB8-874B-B0A26E90DA5A}" sibTransId="{0681E2A0-8954-420C-A26F-E68F15907018}"/>
    <dgm:cxn modelId="{FCA2A44D-A7C6-45C7-A851-7BE504898EBA}" srcId="{A04BBFFF-F23E-47F3-BED8-014AB146F6DC}" destId="{E36C1B4F-A3D5-4206-97A9-559984F765E1}" srcOrd="0" destOrd="0" parTransId="{93E5EBC6-10C0-4847-A9AB-D0B296BAF731}" sibTransId="{9A07FE93-9368-486B-ABC4-1DEE73A01FBD}"/>
    <dgm:cxn modelId="{5A74819F-4EC3-C443-BCDB-947F8034AC1F}" type="presOf" srcId="{1DD5BC49-4004-4914-AEFF-D66B08E2848F}" destId="{B191443A-2FF7-49CF-8045-78A11569ED78}" srcOrd="0" destOrd="0" presId="urn:microsoft.com/office/officeart/2018/2/layout/IconVerticalSolidList"/>
    <dgm:cxn modelId="{314FF5A8-61AA-E344-95A1-25BE6C1A7211}" type="presOf" srcId="{D065631A-3B37-44D0-BC6B-BB6279823393}" destId="{98110286-FEFA-4510-9E3F-1CBBAF20ADAC}" srcOrd="0" destOrd="0" presId="urn:microsoft.com/office/officeart/2018/2/layout/IconVerticalSolidList"/>
    <dgm:cxn modelId="{BF883FCE-C680-C74A-A95D-EDD098787CF7}" type="presOf" srcId="{BE9C80E9-913F-4526-9C69-76FA1CF7BF67}" destId="{C9FCC255-3E41-4B15-86ED-E4C2B4B59481}" srcOrd="0" destOrd="0" presId="urn:microsoft.com/office/officeart/2018/2/layout/IconVerticalSolidList"/>
    <dgm:cxn modelId="{7C623DE3-97B8-4EF6-8750-156DBB17FD71}" srcId="{A04BBFFF-F23E-47F3-BED8-014AB146F6DC}" destId="{D0C341E3-6B4E-4A54-8417-DE320EA0551F}" srcOrd="4" destOrd="0" parTransId="{26172F99-FA52-4264-A176-510EE127714B}" sibTransId="{52319018-A629-4705-B7E9-33ACCE67BF06}"/>
    <dgm:cxn modelId="{E97F58E3-E4A9-4A70-A2AA-35E6E536006E}" srcId="{A04BBFFF-F23E-47F3-BED8-014AB146F6DC}" destId="{1DD5BC49-4004-4914-AEFF-D66B08E2848F}" srcOrd="6" destOrd="0" parTransId="{D9306635-DCFA-407D-86A7-468E65A11A98}" sibTransId="{7B285A1A-DC1C-4761-A5AC-909F5011CAF9}"/>
    <dgm:cxn modelId="{A7CD03FB-DB46-0E41-84CA-8EF388C24D45}" type="presOf" srcId="{56D35598-9251-4026-B05D-2F0F765E7E29}" destId="{A4C557D1-1225-443C-AE9F-0701EDF9DA94}" srcOrd="0" destOrd="0" presId="urn:microsoft.com/office/officeart/2018/2/layout/IconVerticalSolidList"/>
    <dgm:cxn modelId="{CA42A026-EBE5-694B-B93C-AE685296C31E}" type="presParOf" srcId="{A7EAEA95-E9FF-4811-BB58-7A1425A4AA68}" destId="{64F80CBC-3ED4-4171-9852-6D9DF7AF682A}" srcOrd="0" destOrd="0" presId="urn:microsoft.com/office/officeart/2018/2/layout/IconVerticalSolidList"/>
    <dgm:cxn modelId="{32B1169E-5791-1848-9F1C-0DE0D4CC2454}" type="presParOf" srcId="{64F80CBC-3ED4-4171-9852-6D9DF7AF682A}" destId="{D5E86030-4A7B-42BE-A6B9-FFFECEA798A7}" srcOrd="0" destOrd="0" presId="urn:microsoft.com/office/officeart/2018/2/layout/IconVerticalSolidList"/>
    <dgm:cxn modelId="{05215516-C8D5-AE4B-9535-223411ECED8A}" type="presParOf" srcId="{64F80CBC-3ED4-4171-9852-6D9DF7AF682A}" destId="{98159FEA-BC95-4A06-97BC-E867282D28DB}" srcOrd="1" destOrd="0" presId="urn:microsoft.com/office/officeart/2018/2/layout/IconVerticalSolidList"/>
    <dgm:cxn modelId="{A8F091E8-3EF4-0A48-BDC3-3096E9452130}" type="presParOf" srcId="{64F80CBC-3ED4-4171-9852-6D9DF7AF682A}" destId="{C1BE94A9-CD78-4838-9730-F895E726C060}" srcOrd="2" destOrd="0" presId="urn:microsoft.com/office/officeart/2018/2/layout/IconVerticalSolidList"/>
    <dgm:cxn modelId="{155B53F6-B33D-524B-96D5-0FF15F42B20A}" type="presParOf" srcId="{64F80CBC-3ED4-4171-9852-6D9DF7AF682A}" destId="{6DC4FF87-55C4-49F6-9E66-DD6DF2D24089}" srcOrd="3" destOrd="0" presId="urn:microsoft.com/office/officeart/2018/2/layout/IconVerticalSolidList"/>
    <dgm:cxn modelId="{BC232849-AC5D-2549-8C13-15B8682A0F88}" type="presParOf" srcId="{A7EAEA95-E9FF-4811-BB58-7A1425A4AA68}" destId="{4857D9FA-6A30-4F06-8B6F-342746417B74}" srcOrd="1" destOrd="0" presId="urn:microsoft.com/office/officeart/2018/2/layout/IconVerticalSolidList"/>
    <dgm:cxn modelId="{81844C90-C431-B741-B38F-85E5CBDFCEB0}" type="presParOf" srcId="{A7EAEA95-E9FF-4811-BB58-7A1425A4AA68}" destId="{92EEE7A9-28E1-480C-A014-AB93C2B16360}" srcOrd="2" destOrd="0" presId="urn:microsoft.com/office/officeart/2018/2/layout/IconVerticalSolidList"/>
    <dgm:cxn modelId="{96E130E5-3122-C94D-9FA5-622ED8A4523A}" type="presParOf" srcId="{92EEE7A9-28E1-480C-A014-AB93C2B16360}" destId="{12C9006D-1027-4D9C-9ED8-CA5AFCDE4000}" srcOrd="0" destOrd="0" presId="urn:microsoft.com/office/officeart/2018/2/layout/IconVerticalSolidList"/>
    <dgm:cxn modelId="{107F7CE7-B00F-C742-ADE2-55D9DFCBCAC7}" type="presParOf" srcId="{92EEE7A9-28E1-480C-A014-AB93C2B16360}" destId="{76578C9E-ECA4-4EA3-91CD-9066AD8F7A8A}" srcOrd="1" destOrd="0" presId="urn:microsoft.com/office/officeart/2018/2/layout/IconVerticalSolidList"/>
    <dgm:cxn modelId="{BF1D3199-6F56-D74F-9F6F-BFADCDE49539}" type="presParOf" srcId="{92EEE7A9-28E1-480C-A014-AB93C2B16360}" destId="{A69A2305-85F1-419A-8901-4488F1B454D1}" srcOrd="2" destOrd="0" presId="urn:microsoft.com/office/officeart/2018/2/layout/IconVerticalSolidList"/>
    <dgm:cxn modelId="{688EB67E-F743-C942-A573-A6617F70FFD8}" type="presParOf" srcId="{92EEE7A9-28E1-480C-A014-AB93C2B16360}" destId="{C9FCC255-3E41-4B15-86ED-E4C2B4B59481}" srcOrd="3" destOrd="0" presId="urn:microsoft.com/office/officeart/2018/2/layout/IconVerticalSolidList"/>
    <dgm:cxn modelId="{937CCBFF-727C-4447-AA5E-47F4AD8E8A40}" type="presParOf" srcId="{A7EAEA95-E9FF-4811-BB58-7A1425A4AA68}" destId="{D0FBAAF6-5548-4147-AD67-778E8058305F}" srcOrd="3" destOrd="0" presId="urn:microsoft.com/office/officeart/2018/2/layout/IconVerticalSolidList"/>
    <dgm:cxn modelId="{B27C1B9A-89D3-F741-A9DF-A8F42DA77B87}" type="presParOf" srcId="{A7EAEA95-E9FF-4811-BB58-7A1425A4AA68}" destId="{4849DE02-805E-476E-8B54-ABF97DFFAB6A}" srcOrd="4" destOrd="0" presId="urn:microsoft.com/office/officeart/2018/2/layout/IconVerticalSolidList"/>
    <dgm:cxn modelId="{B47064A5-6B7C-5D41-A556-C19CA16D9BDE}" type="presParOf" srcId="{4849DE02-805E-476E-8B54-ABF97DFFAB6A}" destId="{F4DE10B7-EF53-40BC-9948-321DFA59568D}" srcOrd="0" destOrd="0" presId="urn:microsoft.com/office/officeart/2018/2/layout/IconVerticalSolidList"/>
    <dgm:cxn modelId="{3E67AE9A-3701-7846-BF75-B6A84532A6D9}" type="presParOf" srcId="{4849DE02-805E-476E-8B54-ABF97DFFAB6A}" destId="{AD54C029-DDCB-46B4-943A-C07CD52D1140}" srcOrd="1" destOrd="0" presId="urn:microsoft.com/office/officeart/2018/2/layout/IconVerticalSolidList"/>
    <dgm:cxn modelId="{B3374438-1052-DD4B-86FF-11CBBA51C22F}" type="presParOf" srcId="{4849DE02-805E-476E-8B54-ABF97DFFAB6A}" destId="{EEA88158-C473-4493-A0C8-2CE7EE27F9BD}" srcOrd="2" destOrd="0" presId="urn:microsoft.com/office/officeart/2018/2/layout/IconVerticalSolidList"/>
    <dgm:cxn modelId="{1E440918-F167-E444-97C8-1AF83D815369}" type="presParOf" srcId="{4849DE02-805E-476E-8B54-ABF97DFFAB6A}" destId="{A4C557D1-1225-443C-AE9F-0701EDF9DA94}" srcOrd="3" destOrd="0" presId="urn:microsoft.com/office/officeart/2018/2/layout/IconVerticalSolidList"/>
    <dgm:cxn modelId="{F9ED7F77-8972-AD4C-BCA2-5B4AA74B41EE}" type="presParOf" srcId="{A7EAEA95-E9FF-4811-BB58-7A1425A4AA68}" destId="{3E330337-7DB4-4E0C-9D29-9B21A2AF8E1F}" srcOrd="5" destOrd="0" presId="urn:microsoft.com/office/officeart/2018/2/layout/IconVerticalSolidList"/>
    <dgm:cxn modelId="{E24F59F3-1319-0F41-9026-1E6BC34EA207}" type="presParOf" srcId="{A7EAEA95-E9FF-4811-BB58-7A1425A4AA68}" destId="{202FA8A6-20DC-40A3-8C1F-F07321E6460E}" srcOrd="6" destOrd="0" presId="urn:microsoft.com/office/officeart/2018/2/layout/IconVerticalSolidList"/>
    <dgm:cxn modelId="{0EAA7651-5B73-8B4D-AF21-ABD530B8B44C}" type="presParOf" srcId="{202FA8A6-20DC-40A3-8C1F-F07321E6460E}" destId="{33D026D2-C498-4DFD-ACAA-4B5041F049AE}" srcOrd="0" destOrd="0" presId="urn:microsoft.com/office/officeart/2018/2/layout/IconVerticalSolidList"/>
    <dgm:cxn modelId="{57242BB0-96EF-6A4F-9260-66E3C269B27B}" type="presParOf" srcId="{202FA8A6-20DC-40A3-8C1F-F07321E6460E}" destId="{1C17C044-5FBE-4833-9B5E-E3715B1FB22D}" srcOrd="1" destOrd="0" presId="urn:microsoft.com/office/officeart/2018/2/layout/IconVerticalSolidList"/>
    <dgm:cxn modelId="{A1CA85CC-316F-5244-9D15-DD3DBB9CAF4C}" type="presParOf" srcId="{202FA8A6-20DC-40A3-8C1F-F07321E6460E}" destId="{228B0B0A-FD1E-4B0C-A5B5-9827424829E0}" srcOrd="2" destOrd="0" presId="urn:microsoft.com/office/officeart/2018/2/layout/IconVerticalSolidList"/>
    <dgm:cxn modelId="{5304E9DF-7607-6A48-83F8-A3C88B04069A}" type="presParOf" srcId="{202FA8A6-20DC-40A3-8C1F-F07321E6460E}" destId="{378F9F48-400E-4101-885B-2F73647E9FB2}" srcOrd="3" destOrd="0" presId="urn:microsoft.com/office/officeart/2018/2/layout/IconVerticalSolidList"/>
    <dgm:cxn modelId="{6344E65A-4920-2447-8143-1E9877B24A85}" type="presParOf" srcId="{A7EAEA95-E9FF-4811-BB58-7A1425A4AA68}" destId="{86662CEC-0502-4703-A8A1-3B330301FA6D}" srcOrd="7" destOrd="0" presId="urn:microsoft.com/office/officeart/2018/2/layout/IconVerticalSolidList"/>
    <dgm:cxn modelId="{858F8899-7789-5247-9951-8ADD63A170C9}" type="presParOf" srcId="{A7EAEA95-E9FF-4811-BB58-7A1425A4AA68}" destId="{C13109CB-6C8A-4695-AAB7-CA99EC147E33}" srcOrd="8" destOrd="0" presId="urn:microsoft.com/office/officeart/2018/2/layout/IconVerticalSolidList"/>
    <dgm:cxn modelId="{28DCC01D-038F-0F43-8AF4-73165F4F9072}" type="presParOf" srcId="{C13109CB-6C8A-4695-AAB7-CA99EC147E33}" destId="{7DC8426C-E4FB-4B5E-9CB7-EF4D97450F28}" srcOrd="0" destOrd="0" presId="urn:microsoft.com/office/officeart/2018/2/layout/IconVerticalSolidList"/>
    <dgm:cxn modelId="{D221C501-78F6-FE4B-B774-F28C728B744E}" type="presParOf" srcId="{C13109CB-6C8A-4695-AAB7-CA99EC147E33}" destId="{5D7994CC-6A06-4104-B74E-78DD8F959532}" srcOrd="1" destOrd="0" presId="urn:microsoft.com/office/officeart/2018/2/layout/IconVerticalSolidList"/>
    <dgm:cxn modelId="{E5EF2719-5660-0A49-A590-713F5300BED8}" type="presParOf" srcId="{C13109CB-6C8A-4695-AAB7-CA99EC147E33}" destId="{5410CB58-71DB-4B00-A893-514212DB07ED}" srcOrd="2" destOrd="0" presId="urn:microsoft.com/office/officeart/2018/2/layout/IconVerticalSolidList"/>
    <dgm:cxn modelId="{FD850F6B-B386-BD4F-A14E-5CFC9F8B0DC1}" type="presParOf" srcId="{C13109CB-6C8A-4695-AAB7-CA99EC147E33}" destId="{4AAEB869-2095-43ED-86F1-6450B3A056D6}" srcOrd="3" destOrd="0" presId="urn:microsoft.com/office/officeart/2018/2/layout/IconVerticalSolidList"/>
    <dgm:cxn modelId="{69B4DC42-81A0-2B41-AE83-2B268610D457}" type="presParOf" srcId="{A7EAEA95-E9FF-4811-BB58-7A1425A4AA68}" destId="{6D80D4B6-05E4-4ABF-AAF9-BB0E06D9453A}" srcOrd="9" destOrd="0" presId="urn:microsoft.com/office/officeart/2018/2/layout/IconVerticalSolidList"/>
    <dgm:cxn modelId="{BE7DD38A-5B63-F643-BF40-D5DF06750856}" type="presParOf" srcId="{A7EAEA95-E9FF-4811-BB58-7A1425A4AA68}" destId="{91723AF0-84B4-4C87-AFAD-771793BF00D1}" srcOrd="10" destOrd="0" presId="urn:microsoft.com/office/officeart/2018/2/layout/IconVerticalSolidList"/>
    <dgm:cxn modelId="{12EC9E5E-3AFD-274C-BA4A-6B89B213BFB1}" type="presParOf" srcId="{91723AF0-84B4-4C87-AFAD-771793BF00D1}" destId="{C43B584F-E43C-4E30-87E2-F26FED851926}" srcOrd="0" destOrd="0" presId="urn:microsoft.com/office/officeart/2018/2/layout/IconVerticalSolidList"/>
    <dgm:cxn modelId="{761E212E-7638-4442-832C-F3F3579630D2}" type="presParOf" srcId="{91723AF0-84B4-4C87-AFAD-771793BF00D1}" destId="{BDD48B9E-C9FA-4C0E-9575-5E9F20FE32EF}" srcOrd="1" destOrd="0" presId="urn:microsoft.com/office/officeart/2018/2/layout/IconVerticalSolidList"/>
    <dgm:cxn modelId="{4667553E-D4CA-5245-BB6B-BD8A45E67978}" type="presParOf" srcId="{91723AF0-84B4-4C87-AFAD-771793BF00D1}" destId="{DCB28226-EF76-47F2-9F3F-B32E58632377}" srcOrd="2" destOrd="0" presId="urn:microsoft.com/office/officeart/2018/2/layout/IconVerticalSolidList"/>
    <dgm:cxn modelId="{D3C18317-1A7A-F44E-B8B2-8163690B22AF}" type="presParOf" srcId="{91723AF0-84B4-4C87-AFAD-771793BF00D1}" destId="{98110286-FEFA-4510-9E3F-1CBBAF20ADAC}" srcOrd="3" destOrd="0" presId="urn:microsoft.com/office/officeart/2018/2/layout/IconVerticalSolidList"/>
    <dgm:cxn modelId="{1D1AFF2F-A0EC-034E-BB17-4628EE7D6B99}" type="presParOf" srcId="{A7EAEA95-E9FF-4811-BB58-7A1425A4AA68}" destId="{026288C8-0206-423D-811D-CD99E529C576}" srcOrd="11" destOrd="0" presId="urn:microsoft.com/office/officeart/2018/2/layout/IconVerticalSolidList"/>
    <dgm:cxn modelId="{8815DCFB-99E6-C14A-994F-E8A1A375E96E}" type="presParOf" srcId="{A7EAEA95-E9FF-4811-BB58-7A1425A4AA68}" destId="{B6C451C9-1717-42D3-938E-8B03E4FBAB87}" srcOrd="12" destOrd="0" presId="urn:microsoft.com/office/officeart/2018/2/layout/IconVerticalSolidList"/>
    <dgm:cxn modelId="{8E992C0E-6755-1D4A-9072-E9130ECF065A}" type="presParOf" srcId="{B6C451C9-1717-42D3-938E-8B03E4FBAB87}" destId="{231FBA54-F5A4-4561-B907-A4D7F6A5D2BB}" srcOrd="0" destOrd="0" presId="urn:microsoft.com/office/officeart/2018/2/layout/IconVerticalSolidList"/>
    <dgm:cxn modelId="{BDDE71CD-C247-E445-A308-FAA1786C15A3}" type="presParOf" srcId="{B6C451C9-1717-42D3-938E-8B03E4FBAB87}" destId="{6EDFE88C-4698-4EEE-B93B-479BD34D2299}" srcOrd="1" destOrd="0" presId="urn:microsoft.com/office/officeart/2018/2/layout/IconVerticalSolidList"/>
    <dgm:cxn modelId="{1A6ED1E6-F1DD-1E4A-A8AE-6575AD5172DF}" type="presParOf" srcId="{B6C451C9-1717-42D3-938E-8B03E4FBAB87}" destId="{38DCF9C8-81AE-49C5-A502-B74150E8A883}" srcOrd="2" destOrd="0" presId="urn:microsoft.com/office/officeart/2018/2/layout/IconVerticalSolidList"/>
    <dgm:cxn modelId="{7D930BFE-AF43-FB45-B8B4-7B81AF6C82D7}" type="presParOf" srcId="{B6C451C9-1717-42D3-938E-8B03E4FBAB87}" destId="{B191443A-2FF7-49CF-8045-78A11569ED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8035CD-4C76-4D81-BD24-A5D8BE16FE0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DE0C78B-437E-48D7-B3D9-32EDF0CD455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Research philosophy: Positivist</a:t>
          </a:r>
        </a:p>
      </dgm:t>
    </dgm:pt>
    <dgm:pt modelId="{C8F1C150-8A86-4E22-8A59-97FD835C21A1}" type="parTrans" cxnId="{0C4999C3-2FE1-463C-934A-AAB2951D5196}">
      <dgm:prSet/>
      <dgm:spPr/>
      <dgm:t>
        <a:bodyPr/>
        <a:lstStyle/>
        <a:p>
          <a:endParaRPr lang="en-US"/>
        </a:p>
      </dgm:t>
    </dgm:pt>
    <dgm:pt modelId="{D3E09606-ADC5-4363-9513-9F8C942D1243}" type="sibTrans" cxnId="{0C4999C3-2FE1-463C-934A-AAB2951D5196}">
      <dgm:prSet/>
      <dgm:spPr/>
      <dgm:t>
        <a:bodyPr/>
        <a:lstStyle/>
        <a:p>
          <a:endParaRPr lang="en-US"/>
        </a:p>
      </dgm:t>
    </dgm:pt>
    <dgm:pt modelId="{9ED3E189-E2EB-484D-B235-DE1B4B54696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Approach: Deductive with exploratory elements</a:t>
          </a:r>
        </a:p>
      </dgm:t>
    </dgm:pt>
    <dgm:pt modelId="{38290226-3497-4BC6-BBF8-1D90C9BD3E87}" type="parTrans" cxnId="{69EE5306-D609-4E62-8176-5A3017B62BEF}">
      <dgm:prSet/>
      <dgm:spPr/>
      <dgm:t>
        <a:bodyPr/>
        <a:lstStyle/>
        <a:p>
          <a:endParaRPr lang="en-US"/>
        </a:p>
      </dgm:t>
    </dgm:pt>
    <dgm:pt modelId="{82D9C886-DDDA-425A-A17F-514BC371BD99}" type="sibTrans" cxnId="{69EE5306-D609-4E62-8176-5A3017B62BEF}">
      <dgm:prSet/>
      <dgm:spPr/>
      <dgm:t>
        <a:bodyPr/>
        <a:lstStyle/>
        <a:p>
          <a:endParaRPr lang="en-US"/>
        </a:p>
      </dgm:t>
    </dgm:pt>
    <dgm:pt modelId="{4EE14ECC-4A29-46B2-B4FA-4221751CF86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Data source: NHS Wales pharmacy data</a:t>
          </a:r>
        </a:p>
      </dgm:t>
    </dgm:pt>
    <dgm:pt modelId="{5C456A40-9172-4C56-AC49-E62B4C9245F6}" type="parTrans" cxnId="{3DCA71BD-FAEC-4028-9FE2-A1E0C589C766}">
      <dgm:prSet/>
      <dgm:spPr/>
      <dgm:t>
        <a:bodyPr/>
        <a:lstStyle/>
        <a:p>
          <a:endParaRPr lang="en-US"/>
        </a:p>
      </dgm:t>
    </dgm:pt>
    <dgm:pt modelId="{6255170F-8CEB-417D-A25A-B18E8434E703}" type="sibTrans" cxnId="{3DCA71BD-FAEC-4028-9FE2-A1E0C589C766}">
      <dgm:prSet/>
      <dgm:spPr/>
      <dgm:t>
        <a:bodyPr/>
        <a:lstStyle/>
        <a:p>
          <a:endParaRPr lang="en-US"/>
        </a:p>
      </dgm:t>
    </dgm:pt>
    <dgm:pt modelId="{58B394B7-E63B-47D4-9E13-1762140883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Techniques:</a:t>
          </a:r>
        </a:p>
      </dgm:t>
    </dgm:pt>
    <dgm:pt modelId="{29A79878-7585-4099-963C-97C7CFCE0C8C}" type="parTrans" cxnId="{D84500EF-D8C2-4A0C-B020-0B6B0664B0D9}">
      <dgm:prSet/>
      <dgm:spPr/>
      <dgm:t>
        <a:bodyPr/>
        <a:lstStyle/>
        <a:p>
          <a:endParaRPr lang="en-US"/>
        </a:p>
      </dgm:t>
    </dgm:pt>
    <dgm:pt modelId="{37CB5210-3C4A-4B01-A13D-FE3FA9C02AE9}" type="sibTrans" cxnId="{D84500EF-D8C2-4A0C-B020-0B6B0664B0D9}">
      <dgm:prSet/>
      <dgm:spPr/>
      <dgm:t>
        <a:bodyPr/>
        <a:lstStyle/>
        <a:p>
          <a:endParaRPr lang="en-US"/>
        </a:p>
      </dgm:t>
    </dgm:pt>
    <dgm:pt modelId="{D8DE002F-55B3-45BF-BA42-37986DAB1E9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Inferential statistics (t-test, chi-square, Tukey’s HSD)</a:t>
          </a:r>
        </a:p>
      </dgm:t>
    </dgm:pt>
    <dgm:pt modelId="{653503FD-C9BF-4E86-84F1-D64BA538E92E}" type="parTrans" cxnId="{FCDD9410-9DE3-48A2-8D1D-547C479C282E}">
      <dgm:prSet/>
      <dgm:spPr/>
      <dgm:t>
        <a:bodyPr/>
        <a:lstStyle/>
        <a:p>
          <a:endParaRPr lang="en-US"/>
        </a:p>
      </dgm:t>
    </dgm:pt>
    <dgm:pt modelId="{464813CE-6552-4A66-8433-5FA6A333FCE5}" type="sibTrans" cxnId="{FCDD9410-9DE3-48A2-8D1D-547C479C282E}">
      <dgm:prSet/>
      <dgm:spPr/>
      <dgm:t>
        <a:bodyPr/>
        <a:lstStyle/>
        <a:p>
          <a:endParaRPr lang="en-US"/>
        </a:p>
      </dgm:t>
    </dgm:pt>
    <dgm:pt modelId="{22821B2C-7450-44A6-8B11-20DC7846382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Predictive modelling (Prophet)</a:t>
          </a:r>
        </a:p>
      </dgm:t>
    </dgm:pt>
    <dgm:pt modelId="{30B80C1F-C356-4ABA-A018-415B0029AF28}" type="parTrans" cxnId="{8D8618DE-5D86-49E9-9FCD-EFFD5C92D9B3}">
      <dgm:prSet/>
      <dgm:spPr/>
      <dgm:t>
        <a:bodyPr/>
        <a:lstStyle/>
        <a:p>
          <a:endParaRPr lang="en-US"/>
        </a:p>
      </dgm:t>
    </dgm:pt>
    <dgm:pt modelId="{E731B786-A412-440C-8865-40405672DA1E}" type="sibTrans" cxnId="{8D8618DE-5D86-49E9-9FCD-EFFD5C92D9B3}">
      <dgm:prSet/>
      <dgm:spPr/>
      <dgm:t>
        <a:bodyPr/>
        <a:lstStyle/>
        <a:p>
          <a:endParaRPr lang="en-US"/>
        </a:p>
      </dgm:t>
    </dgm:pt>
    <dgm:pt modelId="{7FC4CA79-F923-4ACE-B7DC-074E20DE3DE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- Evaluation (RMSE, MAE)</a:t>
          </a:r>
        </a:p>
      </dgm:t>
    </dgm:pt>
    <dgm:pt modelId="{B23EBF86-38C9-4CC2-8818-CE4397055F6F}" type="parTrans" cxnId="{8994BE9E-A71A-4983-B928-92A819DDA064}">
      <dgm:prSet/>
      <dgm:spPr/>
      <dgm:t>
        <a:bodyPr/>
        <a:lstStyle/>
        <a:p>
          <a:endParaRPr lang="en-US"/>
        </a:p>
      </dgm:t>
    </dgm:pt>
    <dgm:pt modelId="{9B489166-6DD4-4955-B873-613A4742BB5E}" type="sibTrans" cxnId="{8994BE9E-A71A-4983-B928-92A819DDA064}">
      <dgm:prSet/>
      <dgm:spPr/>
      <dgm:t>
        <a:bodyPr/>
        <a:lstStyle/>
        <a:p>
          <a:endParaRPr lang="en-US"/>
        </a:p>
      </dgm:t>
    </dgm:pt>
    <dgm:pt modelId="{A5122CBF-2D70-46FC-91F4-319F2B750AB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Ethics: anonymisation, data governance</a:t>
          </a:r>
        </a:p>
      </dgm:t>
    </dgm:pt>
    <dgm:pt modelId="{62F295A2-DF50-4E0E-870F-70C22550FBBF}" type="parTrans" cxnId="{8899A284-3829-4DA5-AC39-691F9F84E5EB}">
      <dgm:prSet/>
      <dgm:spPr/>
      <dgm:t>
        <a:bodyPr/>
        <a:lstStyle/>
        <a:p>
          <a:endParaRPr lang="en-US"/>
        </a:p>
      </dgm:t>
    </dgm:pt>
    <dgm:pt modelId="{C6C494AC-0C4D-4797-AD88-7905E2C986F7}" type="sibTrans" cxnId="{8899A284-3829-4DA5-AC39-691F9F84E5EB}">
      <dgm:prSet/>
      <dgm:spPr/>
      <dgm:t>
        <a:bodyPr/>
        <a:lstStyle/>
        <a:p>
          <a:endParaRPr lang="en-US"/>
        </a:p>
      </dgm:t>
    </dgm:pt>
    <dgm:pt modelId="{7648D3BF-271C-4726-B63E-9F334DA5B281}" type="pres">
      <dgm:prSet presAssocID="{AE8035CD-4C76-4D81-BD24-A5D8BE16FE09}" presName="root" presStyleCnt="0">
        <dgm:presLayoutVars>
          <dgm:dir/>
          <dgm:resizeHandles val="exact"/>
        </dgm:presLayoutVars>
      </dgm:prSet>
      <dgm:spPr/>
    </dgm:pt>
    <dgm:pt modelId="{B2EDFC8E-B821-424C-BAE1-03851C7637E4}" type="pres">
      <dgm:prSet presAssocID="{9DE0C78B-437E-48D7-B3D9-32EDF0CD4551}" presName="compNode" presStyleCnt="0"/>
      <dgm:spPr/>
    </dgm:pt>
    <dgm:pt modelId="{26C70FCA-56FA-4A1C-9CA1-1C1786F921C9}" type="pres">
      <dgm:prSet presAssocID="{9DE0C78B-437E-48D7-B3D9-32EDF0CD4551}" presName="bgRect" presStyleLbl="bgShp" presStyleIdx="0" presStyleCnt="8"/>
      <dgm:spPr/>
    </dgm:pt>
    <dgm:pt modelId="{C22F89CB-BFFC-46E8-BDC0-0305ADF074B9}" type="pres">
      <dgm:prSet presAssocID="{9DE0C78B-437E-48D7-B3D9-32EDF0CD4551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2362F28-926C-4C79-8A07-40CC76D42C9B}" type="pres">
      <dgm:prSet presAssocID="{9DE0C78B-437E-48D7-B3D9-32EDF0CD4551}" presName="spaceRect" presStyleCnt="0"/>
      <dgm:spPr/>
    </dgm:pt>
    <dgm:pt modelId="{FD15C575-8D89-4FE0-80C7-70C8DCCD9B12}" type="pres">
      <dgm:prSet presAssocID="{9DE0C78B-437E-48D7-B3D9-32EDF0CD4551}" presName="parTx" presStyleLbl="revTx" presStyleIdx="0" presStyleCnt="8">
        <dgm:presLayoutVars>
          <dgm:chMax val="0"/>
          <dgm:chPref val="0"/>
        </dgm:presLayoutVars>
      </dgm:prSet>
      <dgm:spPr/>
    </dgm:pt>
    <dgm:pt modelId="{CADA2BA0-EDEC-4001-A14B-05AC97981639}" type="pres">
      <dgm:prSet presAssocID="{D3E09606-ADC5-4363-9513-9F8C942D1243}" presName="sibTrans" presStyleCnt="0"/>
      <dgm:spPr/>
    </dgm:pt>
    <dgm:pt modelId="{F0C6C071-E896-4922-BE28-B93D9506201A}" type="pres">
      <dgm:prSet presAssocID="{9ED3E189-E2EB-484D-B235-DE1B4B546961}" presName="compNode" presStyleCnt="0"/>
      <dgm:spPr/>
    </dgm:pt>
    <dgm:pt modelId="{5D98C9D2-5C8B-4E2B-B2ED-1320DA8E657B}" type="pres">
      <dgm:prSet presAssocID="{9ED3E189-E2EB-484D-B235-DE1B4B546961}" presName="bgRect" presStyleLbl="bgShp" presStyleIdx="1" presStyleCnt="8"/>
      <dgm:spPr/>
    </dgm:pt>
    <dgm:pt modelId="{217F6A39-7067-49FD-A970-2282D4003209}" type="pres">
      <dgm:prSet presAssocID="{9ED3E189-E2EB-484D-B235-DE1B4B546961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18C19644-73BA-476D-A63A-7C4EC363AA1C}" type="pres">
      <dgm:prSet presAssocID="{9ED3E189-E2EB-484D-B235-DE1B4B546961}" presName="spaceRect" presStyleCnt="0"/>
      <dgm:spPr/>
    </dgm:pt>
    <dgm:pt modelId="{38353FA1-EA23-4632-A71E-CB20377F06B9}" type="pres">
      <dgm:prSet presAssocID="{9ED3E189-E2EB-484D-B235-DE1B4B546961}" presName="parTx" presStyleLbl="revTx" presStyleIdx="1" presStyleCnt="8">
        <dgm:presLayoutVars>
          <dgm:chMax val="0"/>
          <dgm:chPref val="0"/>
        </dgm:presLayoutVars>
      </dgm:prSet>
      <dgm:spPr/>
    </dgm:pt>
    <dgm:pt modelId="{F69DF340-9855-4C76-BB23-A5DE285AD6B4}" type="pres">
      <dgm:prSet presAssocID="{82D9C886-DDDA-425A-A17F-514BC371BD99}" presName="sibTrans" presStyleCnt="0"/>
      <dgm:spPr/>
    </dgm:pt>
    <dgm:pt modelId="{F84168DE-BE0E-4126-B84E-3291AA39A039}" type="pres">
      <dgm:prSet presAssocID="{4EE14ECC-4A29-46B2-B4FA-4221751CF86A}" presName="compNode" presStyleCnt="0"/>
      <dgm:spPr/>
    </dgm:pt>
    <dgm:pt modelId="{770B4187-B7FD-4622-A63F-52EBB88F4237}" type="pres">
      <dgm:prSet presAssocID="{4EE14ECC-4A29-46B2-B4FA-4221751CF86A}" presName="bgRect" presStyleLbl="bgShp" presStyleIdx="2" presStyleCnt="8"/>
      <dgm:spPr/>
    </dgm:pt>
    <dgm:pt modelId="{D08CC2A9-D3DD-4964-BAA1-A5F4E33D9B02}" type="pres">
      <dgm:prSet presAssocID="{4EE14ECC-4A29-46B2-B4FA-4221751CF86A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E72F70A5-BC5A-483E-A8BD-B6230A929427}" type="pres">
      <dgm:prSet presAssocID="{4EE14ECC-4A29-46B2-B4FA-4221751CF86A}" presName="spaceRect" presStyleCnt="0"/>
      <dgm:spPr/>
    </dgm:pt>
    <dgm:pt modelId="{F4EF1FD4-793B-491D-8BBC-8ED1039873A7}" type="pres">
      <dgm:prSet presAssocID="{4EE14ECC-4A29-46B2-B4FA-4221751CF86A}" presName="parTx" presStyleLbl="revTx" presStyleIdx="2" presStyleCnt="8">
        <dgm:presLayoutVars>
          <dgm:chMax val="0"/>
          <dgm:chPref val="0"/>
        </dgm:presLayoutVars>
      </dgm:prSet>
      <dgm:spPr/>
    </dgm:pt>
    <dgm:pt modelId="{7C572E35-4C8A-43A2-B26C-BD793B3B9572}" type="pres">
      <dgm:prSet presAssocID="{6255170F-8CEB-417D-A25A-B18E8434E703}" presName="sibTrans" presStyleCnt="0"/>
      <dgm:spPr/>
    </dgm:pt>
    <dgm:pt modelId="{0300828C-7082-4E2A-892C-77A202CD9048}" type="pres">
      <dgm:prSet presAssocID="{58B394B7-E63B-47D4-9E13-176214088396}" presName="compNode" presStyleCnt="0"/>
      <dgm:spPr/>
    </dgm:pt>
    <dgm:pt modelId="{75D8D7CC-CEAA-48D0-BC32-93F572D5BCA4}" type="pres">
      <dgm:prSet presAssocID="{58B394B7-E63B-47D4-9E13-176214088396}" presName="bgRect" presStyleLbl="bgShp" presStyleIdx="3" presStyleCnt="8"/>
      <dgm:spPr/>
    </dgm:pt>
    <dgm:pt modelId="{9FBC628B-5260-47CA-B12B-5E3C96CB3681}" type="pres">
      <dgm:prSet presAssocID="{58B394B7-E63B-47D4-9E13-176214088396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25BA4D19-46E5-4226-A3FD-16497450CD01}" type="pres">
      <dgm:prSet presAssocID="{58B394B7-E63B-47D4-9E13-176214088396}" presName="spaceRect" presStyleCnt="0"/>
      <dgm:spPr/>
    </dgm:pt>
    <dgm:pt modelId="{EA8628C7-A296-4800-BC0E-1B4EE58BF98C}" type="pres">
      <dgm:prSet presAssocID="{58B394B7-E63B-47D4-9E13-176214088396}" presName="parTx" presStyleLbl="revTx" presStyleIdx="3" presStyleCnt="8">
        <dgm:presLayoutVars>
          <dgm:chMax val="0"/>
          <dgm:chPref val="0"/>
        </dgm:presLayoutVars>
      </dgm:prSet>
      <dgm:spPr/>
    </dgm:pt>
    <dgm:pt modelId="{47F662CD-70FB-4F34-8D7F-10CF10155A70}" type="pres">
      <dgm:prSet presAssocID="{37CB5210-3C4A-4B01-A13D-FE3FA9C02AE9}" presName="sibTrans" presStyleCnt="0"/>
      <dgm:spPr/>
    </dgm:pt>
    <dgm:pt modelId="{3D4D9164-BE53-447F-953A-7FEEC23E677C}" type="pres">
      <dgm:prSet presAssocID="{D8DE002F-55B3-45BF-BA42-37986DAB1E97}" presName="compNode" presStyleCnt="0"/>
      <dgm:spPr/>
    </dgm:pt>
    <dgm:pt modelId="{79089759-1F5B-49FC-A81F-1338BF40E63D}" type="pres">
      <dgm:prSet presAssocID="{D8DE002F-55B3-45BF-BA42-37986DAB1E97}" presName="bgRect" presStyleLbl="bgShp" presStyleIdx="4" presStyleCnt="8"/>
      <dgm:spPr/>
    </dgm:pt>
    <dgm:pt modelId="{04795C8C-145F-48A3-98EA-529E5E2006DF}" type="pres">
      <dgm:prSet presAssocID="{D8DE002F-55B3-45BF-BA42-37986DAB1E97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7F8E93D5-68B6-420C-9D5E-84A9916BC157}" type="pres">
      <dgm:prSet presAssocID="{D8DE002F-55B3-45BF-BA42-37986DAB1E97}" presName="spaceRect" presStyleCnt="0"/>
      <dgm:spPr/>
    </dgm:pt>
    <dgm:pt modelId="{FBEB853E-E46A-4A37-8259-AD9601676BA9}" type="pres">
      <dgm:prSet presAssocID="{D8DE002F-55B3-45BF-BA42-37986DAB1E97}" presName="parTx" presStyleLbl="revTx" presStyleIdx="4" presStyleCnt="8">
        <dgm:presLayoutVars>
          <dgm:chMax val="0"/>
          <dgm:chPref val="0"/>
        </dgm:presLayoutVars>
      </dgm:prSet>
      <dgm:spPr/>
    </dgm:pt>
    <dgm:pt modelId="{0BBD4DB0-65B4-47CE-9390-F4F4F787C825}" type="pres">
      <dgm:prSet presAssocID="{464813CE-6552-4A66-8433-5FA6A333FCE5}" presName="sibTrans" presStyleCnt="0"/>
      <dgm:spPr/>
    </dgm:pt>
    <dgm:pt modelId="{EAED4DF2-6728-4A69-82D1-DC067384EB48}" type="pres">
      <dgm:prSet presAssocID="{22821B2C-7450-44A6-8B11-20DC78463824}" presName="compNode" presStyleCnt="0"/>
      <dgm:spPr/>
    </dgm:pt>
    <dgm:pt modelId="{554EFEFA-4C61-4A32-ACA1-E7B66C8886B8}" type="pres">
      <dgm:prSet presAssocID="{22821B2C-7450-44A6-8B11-20DC78463824}" presName="bgRect" presStyleLbl="bgShp" presStyleIdx="5" presStyleCnt="8"/>
      <dgm:spPr/>
    </dgm:pt>
    <dgm:pt modelId="{DA3E3FC8-FFB9-4CDA-B38B-69274D167E8C}" type="pres">
      <dgm:prSet presAssocID="{22821B2C-7450-44A6-8B11-20DC78463824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ce"/>
        </a:ext>
      </dgm:extLst>
    </dgm:pt>
    <dgm:pt modelId="{38096297-3047-4C72-964C-82FE100FD2A5}" type="pres">
      <dgm:prSet presAssocID="{22821B2C-7450-44A6-8B11-20DC78463824}" presName="spaceRect" presStyleCnt="0"/>
      <dgm:spPr/>
    </dgm:pt>
    <dgm:pt modelId="{A327288C-C411-4C31-B69A-C6A497A22A12}" type="pres">
      <dgm:prSet presAssocID="{22821B2C-7450-44A6-8B11-20DC78463824}" presName="parTx" presStyleLbl="revTx" presStyleIdx="5" presStyleCnt="8">
        <dgm:presLayoutVars>
          <dgm:chMax val="0"/>
          <dgm:chPref val="0"/>
        </dgm:presLayoutVars>
      </dgm:prSet>
      <dgm:spPr/>
    </dgm:pt>
    <dgm:pt modelId="{1D090CF3-168B-417E-A0A8-2AB825859FF4}" type="pres">
      <dgm:prSet presAssocID="{E731B786-A412-440C-8865-40405672DA1E}" presName="sibTrans" presStyleCnt="0"/>
      <dgm:spPr/>
    </dgm:pt>
    <dgm:pt modelId="{5776DA34-BC35-4244-95E2-1B6A307B4A6C}" type="pres">
      <dgm:prSet presAssocID="{7FC4CA79-F923-4ACE-B7DC-074E20DE3DEE}" presName="compNode" presStyleCnt="0"/>
      <dgm:spPr/>
    </dgm:pt>
    <dgm:pt modelId="{DD6FA7E2-4B21-4930-BCBD-918897563739}" type="pres">
      <dgm:prSet presAssocID="{7FC4CA79-F923-4ACE-B7DC-074E20DE3DEE}" presName="bgRect" presStyleLbl="bgShp" presStyleIdx="6" presStyleCnt="8"/>
      <dgm:spPr/>
    </dgm:pt>
    <dgm:pt modelId="{DF6C177E-F305-4EA6-B6CD-7FDB15051C2F}" type="pres">
      <dgm:prSet presAssocID="{7FC4CA79-F923-4ACE-B7DC-074E20DE3DEE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1324754B-C775-4771-BD6B-BC99C7365539}" type="pres">
      <dgm:prSet presAssocID="{7FC4CA79-F923-4ACE-B7DC-074E20DE3DEE}" presName="spaceRect" presStyleCnt="0"/>
      <dgm:spPr/>
    </dgm:pt>
    <dgm:pt modelId="{220991BE-4321-402E-83B4-A000BBD92DD9}" type="pres">
      <dgm:prSet presAssocID="{7FC4CA79-F923-4ACE-B7DC-074E20DE3DEE}" presName="parTx" presStyleLbl="revTx" presStyleIdx="6" presStyleCnt="8">
        <dgm:presLayoutVars>
          <dgm:chMax val="0"/>
          <dgm:chPref val="0"/>
        </dgm:presLayoutVars>
      </dgm:prSet>
      <dgm:spPr/>
    </dgm:pt>
    <dgm:pt modelId="{D52FA832-E4E2-4B28-8281-4876B0D27967}" type="pres">
      <dgm:prSet presAssocID="{9B489166-6DD4-4955-B873-613A4742BB5E}" presName="sibTrans" presStyleCnt="0"/>
      <dgm:spPr/>
    </dgm:pt>
    <dgm:pt modelId="{30D0AF27-2E8A-44ED-8D64-CBBAC69EB2B0}" type="pres">
      <dgm:prSet presAssocID="{A5122CBF-2D70-46FC-91F4-319F2B750ABC}" presName="compNode" presStyleCnt="0"/>
      <dgm:spPr/>
    </dgm:pt>
    <dgm:pt modelId="{CA24B552-C548-494D-91AA-28DD386A2D5E}" type="pres">
      <dgm:prSet presAssocID="{A5122CBF-2D70-46FC-91F4-319F2B750ABC}" presName="bgRect" presStyleLbl="bgShp" presStyleIdx="7" presStyleCnt="8"/>
      <dgm:spPr/>
    </dgm:pt>
    <dgm:pt modelId="{1814EBA4-B3C1-459E-A0FB-C679B5845D3D}" type="pres">
      <dgm:prSet presAssocID="{A5122CBF-2D70-46FC-91F4-319F2B750ABC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C0307D9A-42FA-4974-9EEB-A01F6659DC96}" type="pres">
      <dgm:prSet presAssocID="{A5122CBF-2D70-46FC-91F4-319F2B750ABC}" presName="spaceRect" presStyleCnt="0"/>
      <dgm:spPr/>
    </dgm:pt>
    <dgm:pt modelId="{A106000B-8AC4-4740-A604-069DB3D7399C}" type="pres">
      <dgm:prSet presAssocID="{A5122CBF-2D70-46FC-91F4-319F2B750ABC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69EE5306-D609-4E62-8176-5A3017B62BEF}" srcId="{AE8035CD-4C76-4D81-BD24-A5D8BE16FE09}" destId="{9ED3E189-E2EB-484D-B235-DE1B4B546961}" srcOrd="1" destOrd="0" parTransId="{38290226-3497-4BC6-BBF8-1D90C9BD3E87}" sibTransId="{82D9C886-DDDA-425A-A17F-514BC371BD99}"/>
    <dgm:cxn modelId="{5195CB0C-9277-C64D-805C-D0E1A23FE16C}" type="presOf" srcId="{9ED3E189-E2EB-484D-B235-DE1B4B546961}" destId="{38353FA1-EA23-4632-A71E-CB20377F06B9}" srcOrd="0" destOrd="0" presId="urn:microsoft.com/office/officeart/2018/2/layout/IconVerticalSolidList"/>
    <dgm:cxn modelId="{FCDD9410-9DE3-48A2-8D1D-547C479C282E}" srcId="{AE8035CD-4C76-4D81-BD24-A5D8BE16FE09}" destId="{D8DE002F-55B3-45BF-BA42-37986DAB1E97}" srcOrd="4" destOrd="0" parTransId="{653503FD-C9BF-4E86-84F1-D64BA538E92E}" sibTransId="{464813CE-6552-4A66-8433-5FA6A333FCE5}"/>
    <dgm:cxn modelId="{825ED856-5CA5-2E4C-BD98-EB27CBC1967D}" type="presOf" srcId="{AE8035CD-4C76-4D81-BD24-A5D8BE16FE09}" destId="{7648D3BF-271C-4726-B63E-9F334DA5B281}" srcOrd="0" destOrd="0" presId="urn:microsoft.com/office/officeart/2018/2/layout/IconVerticalSolidList"/>
    <dgm:cxn modelId="{8899A284-3829-4DA5-AC39-691F9F84E5EB}" srcId="{AE8035CD-4C76-4D81-BD24-A5D8BE16FE09}" destId="{A5122CBF-2D70-46FC-91F4-319F2B750ABC}" srcOrd="7" destOrd="0" parTransId="{62F295A2-DF50-4E0E-870F-70C22550FBBF}" sibTransId="{C6C494AC-0C4D-4797-AD88-7905E2C986F7}"/>
    <dgm:cxn modelId="{8994BE9E-A71A-4983-B928-92A819DDA064}" srcId="{AE8035CD-4C76-4D81-BD24-A5D8BE16FE09}" destId="{7FC4CA79-F923-4ACE-B7DC-074E20DE3DEE}" srcOrd="6" destOrd="0" parTransId="{B23EBF86-38C9-4CC2-8818-CE4397055F6F}" sibTransId="{9B489166-6DD4-4955-B873-613A4742BB5E}"/>
    <dgm:cxn modelId="{6C051FA9-AB7A-F340-8824-3B93838CF014}" type="presOf" srcId="{4EE14ECC-4A29-46B2-B4FA-4221751CF86A}" destId="{F4EF1FD4-793B-491D-8BBC-8ED1039873A7}" srcOrd="0" destOrd="0" presId="urn:microsoft.com/office/officeart/2018/2/layout/IconVerticalSolidList"/>
    <dgm:cxn modelId="{83E792AB-1E7E-B24D-B73D-EE6375BB60B8}" type="presOf" srcId="{9DE0C78B-437E-48D7-B3D9-32EDF0CD4551}" destId="{FD15C575-8D89-4FE0-80C7-70C8DCCD9B12}" srcOrd="0" destOrd="0" presId="urn:microsoft.com/office/officeart/2018/2/layout/IconVerticalSolidList"/>
    <dgm:cxn modelId="{3DCA71BD-FAEC-4028-9FE2-A1E0C589C766}" srcId="{AE8035CD-4C76-4D81-BD24-A5D8BE16FE09}" destId="{4EE14ECC-4A29-46B2-B4FA-4221751CF86A}" srcOrd="2" destOrd="0" parTransId="{5C456A40-9172-4C56-AC49-E62B4C9245F6}" sibTransId="{6255170F-8CEB-417D-A25A-B18E8434E703}"/>
    <dgm:cxn modelId="{0C4999C3-2FE1-463C-934A-AAB2951D5196}" srcId="{AE8035CD-4C76-4D81-BD24-A5D8BE16FE09}" destId="{9DE0C78B-437E-48D7-B3D9-32EDF0CD4551}" srcOrd="0" destOrd="0" parTransId="{C8F1C150-8A86-4E22-8A59-97FD835C21A1}" sibTransId="{D3E09606-ADC5-4363-9513-9F8C942D1243}"/>
    <dgm:cxn modelId="{777CCBCB-A496-2543-8560-70E72FABFFB6}" type="presOf" srcId="{22821B2C-7450-44A6-8B11-20DC78463824}" destId="{A327288C-C411-4C31-B69A-C6A497A22A12}" srcOrd="0" destOrd="0" presId="urn:microsoft.com/office/officeart/2018/2/layout/IconVerticalSolidList"/>
    <dgm:cxn modelId="{8D8618DE-5D86-49E9-9FCD-EFFD5C92D9B3}" srcId="{AE8035CD-4C76-4D81-BD24-A5D8BE16FE09}" destId="{22821B2C-7450-44A6-8B11-20DC78463824}" srcOrd="5" destOrd="0" parTransId="{30B80C1F-C356-4ABA-A018-415B0029AF28}" sibTransId="{E731B786-A412-440C-8865-40405672DA1E}"/>
    <dgm:cxn modelId="{92347CE6-D87C-A747-A7F2-227029579C9E}" type="presOf" srcId="{D8DE002F-55B3-45BF-BA42-37986DAB1E97}" destId="{FBEB853E-E46A-4A37-8259-AD9601676BA9}" srcOrd="0" destOrd="0" presId="urn:microsoft.com/office/officeart/2018/2/layout/IconVerticalSolidList"/>
    <dgm:cxn modelId="{D84500EF-D8C2-4A0C-B020-0B6B0664B0D9}" srcId="{AE8035CD-4C76-4D81-BD24-A5D8BE16FE09}" destId="{58B394B7-E63B-47D4-9E13-176214088396}" srcOrd="3" destOrd="0" parTransId="{29A79878-7585-4099-963C-97C7CFCE0C8C}" sibTransId="{37CB5210-3C4A-4B01-A13D-FE3FA9C02AE9}"/>
    <dgm:cxn modelId="{C06C03F4-AE2B-7147-81E0-AD0C8956B973}" type="presOf" srcId="{A5122CBF-2D70-46FC-91F4-319F2B750ABC}" destId="{A106000B-8AC4-4740-A604-069DB3D7399C}" srcOrd="0" destOrd="0" presId="urn:microsoft.com/office/officeart/2018/2/layout/IconVerticalSolidList"/>
    <dgm:cxn modelId="{441446F4-6C29-1849-B183-70556947748E}" type="presOf" srcId="{7FC4CA79-F923-4ACE-B7DC-074E20DE3DEE}" destId="{220991BE-4321-402E-83B4-A000BBD92DD9}" srcOrd="0" destOrd="0" presId="urn:microsoft.com/office/officeart/2018/2/layout/IconVerticalSolidList"/>
    <dgm:cxn modelId="{B0D87DFC-DB48-4049-BF52-849036D8A802}" type="presOf" srcId="{58B394B7-E63B-47D4-9E13-176214088396}" destId="{EA8628C7-A296-4800-BC0E-1B4EE58BF98C}" srcOrd="0" destOrd="0" presId="urn:microsoft.com/office/officeart/2018/2/layout/IconVerticalSolidList"/>
    <dgm:cxn modelId="{C54013D2-C83D-BD47-8FF5-5BB9B8D05FB3}" type="presParOf" srcId="{7648D3BF-271C-4726-B63E-9F334DA5B281}" destId="{B2EDFC8E-B821-424C-BAE1-03851C7637E4}" srcOrd="0" destOrd="0" presId="urn:microsoft.com/office/officeart/2018/2/layout/IconVerticalSolidList"/>
    <dgm:cxn modelId="{3589E54A-EBFA-034C-A343-C721E0D4B094}" type="presParOf" srcId="{B2EDFC8E-B821-424C-BAE1-03851C7637E4}" destId="{26C70FCA-56FA-4A1C-9CA1-1C1786F921C9}" srcOrd="0" destOrd="0" presId="urn:microsoft.com/office/officeart/2018/2/layout/IconVerticalSolidList"/>
    <dgm:cxn modelId="{D64C4AFB-1A46-5845-BCAC-7DC06DF78B58}" type="presParOf" srcId="{B2EDFC8E-B821-424C-BAE1-03851C7637E4}" destId="{C22F89CB-BFFC-46E8-BDC0-0305ADF074B9}" srcOrd="1" destOrd="0" presId="urn:microsoft.com/office/officeart/2018/2/layout/IconVerticalSolidList"/>
    <dgm:cxn modelId="{B841C286-B24A-194B-A904-D5884212C6F9}" type="presParOf" srcId="{B2EDFC8E-B821-424C-BAE1-03851C7637E4}" destId="{F2362F28-926C-4C79-8A07-40CC76D42C9B}" srcOrd="2" destOrd="0" presId="urn:microsoft.com/office/officeart/2018/2/layout/IconVerticalSolidList"/>
    <dgm:cxn modelId="{60C3C3F2-44C6-3340-AF17-E0E92D041E8E}" type="presParOf" srcId="{B2EDFC8E-B821-424C-BAE1-03851C7637E4}" destId="{FD15C575-8D89-4FE0-80C7-70C8DCCD9B12}" srcOrd="3" destOrd="0" presId="urn:microsoft.com/office/officeart/2018/2/layout/IconVerticalSolidList"/>
    <dgm:cxn modelId="{62038853-D56E-6143-A3FE-5DA603EB6C41}" type="presParOf" srcId="{7648D3BF-271C-4726-B63E-9F334DA5B281}" destId="{CADA2BA0-EDEC-4001-A14B-05AC97981639}" srcOrd="1" destOrd="0" presId="urn:microsoft.com/office/officeart/2018/2/layout/IconVerticalSolidList"/>
    <dgm:cxn modelId="{3D841140-15D2-764F-BA7A-886B85CD5E01}" type="presParOf" srcId="{7648D3BF-271C-4726-B63E-9F334DA5B281}" destId="{F0C6C071-E896-4922-BE28-B93D9506201A}" srcOrd="2" destOrd="0" presId="urn:microsoft.com/office/officeart/2018/2/layout/IconVerticalSolidList"/>
    <dgm:cxn modelId="{5DCF2B35-6E88-EB44-B032-9CC6D17AF64C}" type="presParOf" srcId="{F0C6C071-E896-4922-BE28-B93D9506201A}" destId="{5D98C9D2-5C8B-4E2B-B2ED-1320DA8E657B}" srcOrd="0" destOrd="0" presId="urn:microsoft.com/office/officeart/2018/2/layout/IconVerticalSolidList"/>
    <dgm:cxn modelId="{E5C7D889-D1A3-DE48-B949-1A217DD6B7CC}" type="presParOf" srcId="{F0C6C071-E896-4922-BE28-B93D9506201A}" destId="{217F6A39-7067-49FD-A970-2282D4003209}" srcOrd="1" destOrd="0" presId="urn:microsoft.com/office/officeart/2018/2/layout/IconVerticalSolidList"/>
    <dgm:cxn modelId="{4B732990-F884-7C4C-96D5-7A1E2781CEDC}" type="presParOf" srcId="{F0C6C071-E896-4922-BE28-B93D9506201A}" destId="{18C19644-73BA-476D-A63A-7C4EC363AA1C}" srcOrd="2" destOrd="0" presId="urn:microsoft.com/office/officeart/2018/2/layout/IconVerticalSolidList"/>
    <dgm:cxn modelId="{765D9D73-859E-C84C-9114-F175856C5916}" type="presParOf" srcId="{F0C6C071-E896-4922-BE28-B93D9506201A}" destId="{38353FA1-EA23-4632-A71E-CB20377F06B9}" srcOrd="3" destOrd="0" presId="urn:microsoft.com/office/officeart/2018/2/layout/IconVerticalSolidList"/>
    <dgm:cxn modelId="{17C18A5C-40A4-FF42-B7B8-4E8D0FC36FAF}" type="presParOf" srcId="{7648D3BF-271C-4726-B63E-9F334DA5B281}" destId="{F69DF340-9855-4C76-BB23-A5DE285AD6B4}" srcOrd="3" destOrd="0" presId="urn:microsoft.com/office/officeart/2018/2/layout/IconVerticalSolidList"/>
    <dgm:cxn modelId="{CD27F5A8-F3AC-5D4A-A3FB-32D22965B6B7}" type="presParOf" srcId="{7648D3BF-271C-4726-B63E-9F334DA5B281}" destId="{F84168DE-BE0E-4126-B84E-3291AA39A039}" srcOrd="4" destOrd="0" presId="urn:microsoft.com/office/officeart/2018/2/layout/IconVerticalSolidList"/>
    <dgm:cxn modelId="{E30A3026-347E-A049-8689-41DE6B8CC366}" type="presParOf" srcId="{F84168DE-BE0E-4126-B84E-3291AA39A039}" destId="{770B4187-B7FD-4622-A63F-52EBB88F4237}" srcOrd="0" destOrd="0" presId="urn:microsoft.com/office/officeart/2018/2/layout/IconVerticalSolidList"/>
    <dgm:cxn modelId="{FD6B987A-57A0-5D43-B844-C2D87D4A7094}" type="presParOf" srcId="{F84168DE-BE0E-4126-B84E-3291AA39A039}" destId="{D08CC2A9-D3DD-4964-BAA1-A5F4E33D9B02}" srcOrd="1" destOrd="0" presId="urn:microsoft.com/office/officeart/2018/2/layout/IconVerticalSolidList"/>
    <dgm:cxn modelId="{7D35DFA2-8A56-ED4A-896E-F890C522A17A}" type="presParOf" srcId="{F84168DE-BE0E-4126-B84E-3291AA39A039}" destId="{E72F70A5-BC5A-483E-A8BD-B6230A929427}" srcOrd="2" destOrd="0" presId="urn:microsoft.com/office/officeart/2018/2/layout/IconVerticalSolidList"/>
    <dgm:cxn modelId="{C50C7B69-FF5E-7D4B-9ADC-A637C951A6D9}" type="presParOf" srcId="{F84168DE-BE0E-4126-B84E-3291AA39A039}" destId="{F4EF1FD4-793B-491D-8BBC-8ED1039873A7}" srcOrd="3" destOrd="0" presId="urn:microsoft.com/office/officeart/2018/2/layout/IconVerticalSolidList"/>
    <dgm:cxn modelId="{5C562DAF-F9F3-2B4A-A045-ACA4A8547BDC}" type="presParOf" srcId="{7648D3BF-271C-4726-B63E-9F334DA5B281}" destId="{7C572E35-4C8A-43A2-B26C-BD793B3B9572}" srcOrd="5" destOrd="0" presId="urn:microsoft.com/office/officeart/2018/2/layout/IconVerticalSolidList"/>
    <dgm:cxn modelId="{DBD30599-8EB7-DB4C-873C-5CB9B15C495C}" type="presParOf" srcId="{7648D3BF-271C-4726-B63E-9F334DA5B281}" destId="{0300828C-7082-4E2A-892C-77A202CD9048}" srcOrd="6" destOrd="0" presId="urn:microsoft.com/office/officeart/2018/2/layout/IconVerticalSolidList"/>
    <dgm:cxn modelId="{EE62410F-EB73-6249-85D0-C9B63639BC7C}" type="presParOf" srcId="{0300828C-7082-4E2A-892C-77A202CD9048}" destId="{75D8D7CC-CEAA-48D0-BC32-93F572D5BCA4}" srcOrd="0" destOrd="0" presId="urn:microsoft.com/office/officeart/2018/2/layout/IconVerticalSolidList"/>
    <dgm:cxn modelId="{CE079457-CC0D-744F-90FF-D7DB20607958}" type="presParOf" srcId="{0300828C-7082-4E2A-892C-77A202CD9048}" destId="{9FBC628B-5260-47CA-B12B-5E3C96CB3681}" srcOrd="1" destOrd="0" presId="urn:microsoft.com/office/officeart/2018/2/layout/IconVerticalSolidList"/>
    <dgm:cxn modelId="{154ECCD8-C4B2-794A-89E6-0B4791C40634}" type="presParOf" srcId="{0300828C-7082-4E2A-892C-77A202CD9048}" destId="{25BA4D19-46E5-4226-A3FD-16497450CD01}" srcOrd="2" destOrd="0" presId="urn:microsoft.com/office/officeart/2018/2/layout/IconVerticalSolidList"/>
    <dgm:cxn modelId="{2381C3A6-B995-AA42-A803-B6E1CFD03E69}" type="presParOf" srcId="{0300828C-7082-4E2A-892C-77A202CD9048}" destId="{EA8628C7-A296-4800-BC0E-1B4EE58BF98C}" srcOrd="3" destOrd="0" presId="urn:microsoft.com/office/officeart/2018/2/layout/IconVerticalSolidList"/>
    <dgm:cxn modelId="{5009E083-E83E-AB4D-8FB3-978E44EFF8F2}" type="presParOf" srcId="{7648D3BF-271C-4726-B63E-9F334DA5B281}" destId="{47F662CD-70FB-4F34-8D7F-10CF10155A70}" srcOrd="7" destOrd="0" presId="urn:microsoft.com/office/officeart/2018/2/layout/IconVerticalSolidList"/>
    <dgm:cxn modelId="{3162AB0F-F1C2-8641-B6A1-1C468391D208}" type="presParOf" srcId="{7648D3BF-271C-4726-B63E-9F334DA5B281}" destId="{3D4D9164-BE53-447F-953A-7FEEC23E677C}" srcOrd="8" destOrd="0" presId="urn:microsoft.com/office/officeart/2018/2/layout/IconVerticalSolidList"/>
    <dgm:cxn modelId="{148ADAD3-F51E-084E-BAFE-8C633F1FA0D7}" type="presParOf" srcId="{3D4D9164-BE53-447F-953A-7FEEC23E677C}" destId="{79089759-1F5B-49FC-A81F-1338BF40E63D}" srcOrd="0" destOrd="0" presId="urn:microsoft.com/office/officeart/2018/2/layout/IconVerticalSolidList"/>
    <dgm:cxn modelId="{854EE2BD-A8A4-A54E-AE97-75CC42D41E69}" type="presParOf" srcId="{3D4D9164-BE53-447F-953A-7FEEC23E677C}" destId="{04795C8C-145F-48A3-98EA-529E5E2006DF}" srcOrd="1" destOrd="0" presId="urn:microsoft.com/office/officeart/2018/2/layout/IconVerticalSolidList"/>
    <dgm:cxn modelId="{86FB3966-08C0-3946-AFBE-53FC94955E9F}" type="presParOf" srcId="{3D4D9164-BE53-447F-953A-7FEEC23E677C}" destId="{7F8E93D5-68B6-420C-9D5E-84A9916BC157}" srcOrd="2" destOrd="0" presId="urn:microsoft.com/office/officeart/2018/2/layout/IconVerticalSolidList"/>
    <dgm:cxn modelId="{2D3BCA1E-A31F-F14A-BB89-994D00A39C36}" type="presParOf" srcId="{3D4D9164-BE53-447F-953A-7FEEC23E677C}" destId="{FBEB853E-E46A-4A37-8259-AD9601676BA9}" srcOrd="3" destOrd="0" presId="urn:microsoft.com/office/officeart/2018/2/layout/IconVerticalSolidList"/>
    <dgm:cxn modelId="{6851DB0B-BB81-BC4F-85C2-C14BAAFAD124}" type="presParOf" srcId="{7648D3BF-271C-4726-B63E-9F334DA5B281}" destId="{0BBD4DB0-65B4-47CE-9390-F4F4F787C825}" srcOrd="9" destOrd="0" presId="urn:microsoft.com/office/officeart/2018/2/layout/IconVerticalSolidList"/>
    <dgm:cxn modelId="{827CE740-52E7-6844-8456-5DA7CA57DE12}" type="presParOf" srcId="{7648D3BF-271C-4726-B63E-9F334DA5B281}" destId="{EAED4DF2-6728-4A69-82D1-DC067384EB48}" srcOrd="10" destOrd="0" presId="urn:microsoft.com/office/officeart/2018/2/layout/IconVerticalSolidList"/>
    <dgm:cxn modelId="{7AAA21A3-332F-8D43-924C-6F714C41FB4E}" type="presParOf" srcId="{EAED4DF2-6728-4A69-82D1-DC067384EB48}" destId="{554EFEFA-4C61-4A32-ACA1-E7B66C8886B8}" srcOrd="0" destOrd="0" presId="urn:microsoft.com/office/officeart/2018/2/layout/IconVerticalSolidList"/>
    <dgm:cxn modelId="{94B321A3-D58F-1C4D-A5FA-236E4FFD4AAB}" type="presParOf" srcId="{EAED4DF2-6728-4A69-82D1-DC067384EB48}" destId="{DA3E3FC8-FFB9-4CDA-B38B-69274D167E8C}" srcOrd="1" destOrd="0" presId="urn:microsoft.com/office/officeart/2018/2/layout/IconVerticalSolidList"/>
    <dgm:cxn modelId="{58C461C0-F563-E542-9D19-4B46E954DBA5}" type="presParOf" srcId="{EAED4DF2-6728-4A69-82D1-DC067384EB48}" destId="{38096297-3047-4C72-964C-82FE100FD2A5}" srcOrd="2" destOrd="0" presId="urn:microsoft.com/office/officeart/2018/2/layout/IconVerticalSolidList"/>
    <dgm:cxn modelId="{2CBF3271-D53F-EA4B-88A1-329AFD2300E3}" type="presParOf" srcId="{EAED4DF2-6728-4A69-82D1-DC067384EB48}" destId="{A327288C-C411-4C31-B69A-C6A497A22A12}" srcOrd="3" destOrd="0" presId="urn:microsoft.com/office/officeart/2018/2/layout/IconVerticalSolidList"/>
    <dgm:cxn modelId="{0ED0C4FB-E6BD-3C42-A021-0A066572DB66}" type="presParOf" srcId="{7648D3BF-271C-4726-B63E-9F334DA5B281}" destId="{1D090CF3-168B-417E-A0A8-2AB825859FF4}" srcOrd="11" destOrd="0" presId="urn:microsoft.com/office/officeart/2018/2/layout/IconVerticalSolidList"/>
    <dgm:cxn modelId="{3250ECF4-67FB-194F-B93E-2790785FEA10}" type="presParOf" srcId="{7648D3BF-271C-4726-B63E-9F334DA5B281}" destId="{5776DA34-BC35-4244-95E2-1B6A307B4A6C}" srcOrd="12" destOrd="0" presId="urn:microsoft.com/office/officeart/2018/2/layout/IconVerticalSolidList"/>
    <dgm:cxn modelId="{0AB46AA9-C2A2-8049-B7E2-F3CA3A900528}" type="presParOf" srcId="{5776DA34-BC35-4244-95E2-1B6A307B4A6C}" destId="{DD6FA7E2-4B21-4930-BCBD-918897563739}" srcOrd="0" destOrd="0" presId="urn:microsoft.com/office/officeart/2018/2/layout/IconVerticalSolidList"/>
    <dgm:cxn modelId="{9F2B54F8-A0DD-6948-9788-F5F33858E9D4}" type="presParOf" srcId="{5776DA34-BC35-4244-95E2-1B6A307B4A6C}" destId="{DF6C177E-F305-4EA6-B6CD-7FDB15051C2F}" srcOrd="1" destOrd="0" presId="urn:microsoft.com/office/officeart/2018/2/layout/IconVerticalSolidList"/>
    <dgm:cxn modelId="{D636C7B6-4E69-7040-870E-924E56A02732}" type="presParOf" srcId="{5776DA34-BC35-4244-95E2-1B6A307B4A6C}" destId="{1324754B-C775-4771-BD6B-BC99C7365539}" srcOrd="2" destOrd="0" presId="urn:microsoft.com/office/officeart/2018/2/layout/IconVerticalSolidList"/>
    <dgm:cxn modelId="{E9B521AC-AC02-0C42-808D-BBE92ACA02CC}" type="presParOf" srcId="{5776DA34-BC35-4244-95E2-1B6A307B4A6C}" destId="{220991BE-4321-402E-83B4-A000BBD92DD9}" srcOrd="3" destOrd="0" presId="urn:microsoft.com/office/officeart/2018/2/layout/IconVerticalSolidList"/>
    <dgm:cxn modelId="{7D93FFD8-B8A1-904C-9308-6676EA85550C}" type="presParOf" srcId="{7648D3BF-271C-4726-B63E-9F334DA5B281}" destId="{D52FA832-E4E2-4B28-8281-4876B0D27967}" srcOrd="13" destOrd="0" presId="urn:microsoft.com/office/officeart/2018/2/layout/IconVerticalSolidList"/>
    <dgm:cxn modelId="{6FA8482F-2CBD-7849-886D-D4F20C6DE09A}" type="presParOf" srcId="{7648D3BF-271C-4726-B63E-9F334DA5B281}" destId="{30D0AF27-2E8A-44ED-8D64-CBBAC69EB2B0}" srcOrd="14" destOrd="0" presId="urn:microsoft.com/office/officeart/2018/2/layout/IconVerticalSolidList"/>
    <dgm:cxn modelId="{A0738F84-B67C-404D-87E6-18980081A261}" type="presParOf" srcId="{30D0AF27-2E8A-44ED-8D64-CBBAC69EB2B0}" destId="{CA24B552-C548-494D-91AA-28DD386A2D5E}" srcOrd="0" destOrd="0" presId="urn:microsoft.com/office/officeart/2018/2/layout/IconVerticalSolidList"/>
    <dgm:cxn modelId="{EBD96091-9FF7-3442-B46F-5E699D94D7E3}" type="presParOf" srcId="{30D0AF27-2E8A-44ED-8D64-CBBAC69EB2B0}" destId="{1814EBA4-B3C1-459E-A0FB-C679B5845D3D}" srcOrd="1" destOrd="0" presId="urn:microsoft.com/office/officeart/2018/2/layout/IconVerticalSolidList"/>
    <dgm:cxn modelId="{97EE0975-872C-824E-AAE6-9A804B85801C}" type="presParOf" srcId="{30D0AF27-2E8A-44ED-8D64-CBBAC69EB2B0}" destId="{C0307D9A-42FA-4974-9EEB-A01F6659DC96}" srcOrd="2" destOrd="0" presId="urn:microsoft.com/office/officeart/2018/2/layout/IconVerticalSolidList"/>
    <dgm:cxn modelId="{C11F953F-5E8E-204C-A1C5-75E147FF8E1E}" type="presParOf" srcId="{30D0AF27-2E8A-44ED-8D64-CBBAC69EB2B0}" destId="{A106000B-8AC4-4740-A604-069DB3D7399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A29B82-3954-4DB3-97F3-5D02D35E2E4B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F1D7087-D3A9-4813-BE29-6636ADAFA18B}">
      <dgm:prSet/>
      <dgm:spPr/>
      <dgm:t>
        <a:bodyPr/>
        <a:lstStyle/>
        <a:p>
          <a:r>
            <a:rPr lang="en-GB" dirty="0"/>
            <a:t>Project Timeline</a:t>
          </a:r>
          <a:endParaRPr lang="en-US" dirty="0"/>
        </a:p>
      </dgm:t>
    </dgm:pt>
    <dgm:pt modelId="{DDAE2359-F9E9-4581-BFA6-8AB3BD869E55}" type="parTrans" cxnId="{BF283564-6C81-496A-98E8-DC5401085754}">
      <dgm:prSet/>
      <dgm:spPr/>
      <dgm:t>
        <a:bodyPr/>
        <a:lstStyle/>
        <a:p>
          <a:endParaRPr lang="en-US"/>
        </a:p>
      </dgm:t>
    </dgm:pt>
    <dgm:pt modelId="{6C55D5E5-F038-4F3B-9999-29F347814605}" type="sibTrans" cxnId="{BF283564-6C81-496A-98E8-DC5401085754}">
      <dgm:prSet/>
      <dgm:spPr/>
      <dgm:t>
        <a:bodyPr/>
        <a:lstStyle/>
        <a:p>
          <a:endParaRPr lang="en-US"/>
        </a:p>
      </dgm:t>
    </dgm:pt>
    <dgm:pt modelId="{08D85788-3D37-4C2A-ACC0-9FC6D7D86BB2}">
      <dgm:prSet/>
      <dgm:spPr/>
      <dgm:t>
        <a:bodyPr/>
        <a:lstStyle/>
        <a:p>
          <a:r>
            <a:rPr lang="en-GB"/>
            <a:t>Resources:</a:t>
          </a:r>
          <a:endParaRPr lang="en-US"/>
        </a:p>
      </dgm:t>
    </dgm:pt>
    <dgm:pt modelId="{91B92E71-5074-44FC-A137-BBEAF95ACCA6}" type="parTrans" cxnId="{3F73EE2C-7DD3-45D3-86AC-8AB3D4395E45}">
      <dgm:prSet/>
      <dgm:spPr/>
      <dgm:t>
        <a:bodyPr/>
        <a:lstStyle/>
        <a:p>
          <a:endParaRPr lang="en-US"/>
        </a:p>
      </dgm:t>
    </dgm:pt>
    <dgm:pt modelId="{073ED2BF-D7AA-4034-B323-2024FD4F6428}" type="sibTrans" cxnId="{3F73EE2C-7DD3-45D3-86AC-8AB3D4395E45}">
      <dgm:prSet/>
      <dgm:spPr/>
      <dgm:t>
        <a:bodyPr/>
        <a:lstStyle/>
        <a:p>
          <a:endParaRPr lang="en-US"/>
        </a:p>
      </dgm:t>
    </dgm:pt>
    <dgm:pt modelId="{FF6DCE0B-D016-47F4-AA39-B433E3316A59}">
      <dgm:prSet/>
      <dgm:spPr/>
      <dgm:t>
        <a:bodyPr/>
        <a:lstStyle/>
        <a:p>
          <a:r>
            <a:rPr lang="en-GB"/>
            <a:t>Hardware: DHCW Laptop</a:t>
          </a:r>
          <a:endParaRPr lang="en-US"/>
        </a:p>
      </dgm:t>
    </dgm:pt>
    <dgm:pt modelId="{57EE6D1F-E2D6-47D4-BA23-EFA4AA804C9A}" type="parTrans" cxnId="{44D7126B-E269-4135-9C3F-349EA5058577}">
      <dgm:prSet/>
      <dgm:spPr/>
      <dgm:t>
        <a:bodyPr/>
        <a:lstStyle/>
        <a:p>
          <a:endParaRPr lang="en-US"/>
        </a:p>
      </dgm:t>
    </dgm:pt>
    <dgm:pt modelId="{5B60BD82-46FC-4C5C-A7CC-CFEBDEC2AACD}" type="sibTrans" cxnId="{44D7126B-E269-4135-9C3F-349EA5058577}">
      <dgm:prSet/>
      <dgm:spPr/>
      <dgm:t>
        <a:bodyPr/>
        <a:lstStyle/>
        <a:p>
          <a:endParaRPr lang="en-US"/>
        </a:p>
      </dgm:t>
    </dgm:pt>
    <dgm:pt modelId="{6ACEE4E8-2C4C-4B90-BAC9-2C5C3D356BCD}">
      <dgm:prSet/>
      <dgm:spPr/>
      <dgm:t>
        <a:bodyPr/>
        <a:lstStyle/>
        <a:p>
          <a:r>
            <a:rPr lang="en-GB"/>
            <a:t>Software: R, RStudio, Prophet, tidyverse</a:t>
          </a:r>
          <a:endParaRPr lang="en-US"/>
        </a:p>
      </dgm:t>
    </dgm:pt>
    <dgm:pt modelId="{1AB1EFCD-89CE-460C-BB7E-AC86162E3561}" type="parTrans" cxnId="{B5FF05F5-DD6A-4D2D-8D27-122D5BA67104}">
      <dgm:prSet/>
      <dgm:spPr/>
      <dgm:t>
        <a:bodyPr/>
        <a:lstStyle/>
        <a:p>
          <a:endParaRPr lang="en-US"/>
        </a:p>
      </dgm:t>
    </dgm:pt>
    <dgm:pt modelId="{6999B9BC-6FFF-49D4-A516-4572726B841C}" type="sibTrans" cxnId="{B5FF05F5-DD6A-4D2D-8D27-122D5BA67104}">
      <dgm:prSet/>
      <dgm:spPr/>
      <dgm:t>
        <a:bodyPr/>
        <a:lstStyle/>
        <a:p>
          <a:endParaRPr lang="en-US"/>
        </a:p>
      </dgm:t>
    </dgm:pt>
    <dgm:pt modelId="{4C752911-2B43-446E-9607-4614F6D269D7}">
      <dgm:prSet/>
      <dgm:spPr/>
      <dgm:t>
        <a:bodyPr/>
        <a:lstStyle/>
        <a:p>
          <a:r>
            <a:rPr lang="en-GB" dirty="0"/>
            <a:t>Data: NHS Wales purchasing/issues</a:t>
          </a:r>
          <a:endParaRPr lang="en-US" dirty="0"/>
        </a:p>
      </dgm:t>
    </dgm:pt>
    <dgm:pt modelId="{2847C364-8A1B-4D80-AD70-971F66870C7F}" type="parTrans" cxnId="{D60F930F-35C2-4BC8-B890-547923B8190B}">
      <dgm:prSet/>
      <dgm:spPr/>
      <dgm:t>
        <a:bodyPr/>
        <a:lstStyle/>
        <a:p>
          <a:endParaRPr lang="en-US"/>
        </a:p>
      </dgm:t>
    </dgm:pt>
    <dgm:pt modelId="{973CCB40-9750-488F-93C8-8D59FD7C9B59}" type="sibTrans" cxnId="{D60F930F-35C2-4BC8-B890-547923B8190B}">
      <dgm:prSet/>
      <dgm:spPr/>
      <dgm:t>
        <a:bodyPr/>
        <a:lstStyle/>
        <a:p>
          <a:endParaRPr lang="en-US"/>
        </a:p>
      </dgm:t>
    </dgm:pt>
    <dgm:pt modelId="{876A48DB-9F90-415C-9B1C-AEA93724F830}">
      <dgm:prSet/>
      <dgm:spPr/>
      <dgm:t>
        <a:bodyPr/>
        <a:lstStyle/>
        <a:p>
          <a:r>
            <a:rPr lang="en-GB" dirty="0"/>
            <a:t>Budget</a:t>
          </a:r>
          <a:endParaRPr lang="en-US" dirty="0"/>
        </a:p>
      </dgm:t>
    </dgm:pt>
    <dgm:pt modelId="{BCCCE7BB-26D3-43B9-8020-5AD4E65EF5F5}" type="parTrans" cxnId="{575E0857-2031-4288-9E6E-BC902C25CBAC}">
      <dgm:prSet/>
      <dgm:spPr/>
      <dgm:t>
        <a:bodyPr/>
        <a:lstStyle/>
        <a:p>
          <a:endParaRPr lang="en-US"/>
        </a:p>
      </dgm:t>
    </dgm:pt>
    <dgm:pt modelId="{B2C4EA84-9D6F-48ED-81EC-3660CF79446F}" type="sibTrans" cxnId="{575E0857-2031-4288-9E6E-BC902C25CBAC}">
      <dgm:prSet/>
      <dgm:spPr/>
      <dgm:t>
        <a:bodyPr/>
        <a:lstStyle/>
        <a:p>
          <a:endParaRPr lang="en-US"/>
        </a:p>
      </dgm:t>
    </dgm:pt>
    <dgm:pt modelId="{4453D2A1-F855-514E-B40E-90F80C886325}">
      <dgm:prSet/>
      <dgm:spPr/>
      <dgm:t>
        <a:bodyPr/>
        <a:lstStyle/>
        <a:p>
          <a:r>
            <a:rPr lang="en-GB" dirty="0"/>
            <a:t>No budget allocated, utilising open-source software and existing infrastructure. </a:t>
          </a:r>
        </a:p>
      </dgm:t>
    </dgm:pt>
    <dgm:pt modelId="{497D2987-3CFD-6540-9E19-2A66F75E565A}" type="parTrans" cxnId="{F24204F6-829E-574D-B3C4-29F505811D95}">
      <dgm:prSet/>
      <dgm:spPr/>
      <dgm:t>
        <a:bodyPr/>
        <a:lstStyle/>
        <a:p>
          <a:endParaRPr lang="en-GB"/>
        </a:p>
      </dgm:t>
    </dgm:pt>
    <dgm:pt modelId="{F9B05CCD-F854-304F-8479-947F7FC4D943}" type="sibTrans" cxnId="{F24204F6-829E-574D-B3C4-29F505811D95}">
      <dgm:prSet/>
      <dgm:spPr/>
      <dgm:t>
        <a:bodyPr/>
        <a:lstStyle/>
        <a:p>
          <a:endParaRPr lang="en-GB"/>
        </a:p>
      </dgm:t>
    </dgm:pt>
    <dgm:pt modelId="{596B565F-C65A-A64A-B273-D167204D628C}">
      <dgm:prSet/>
      <dgm:spPr/>
      <dgm:t>
        <a:bodyPr/>
        <a:lstStyle/>
        <a:p>
          <a:r>
            <a:rPr lang="en-GB" dirty="0"/>
            <a:t>Project to run from January to July 2026, focus on gathering further literature initially to review existing methodology, then simultaneously to work on code development</a:t>
          </a:r>
        </a:p>
      </dgm:t>
    </dgm:pt>
    <dgm:pt modelId="{5F0B290A-C232-A34B-A241-9B96A35162E8}" type="parTrans" cxnId="{15C0AAF9-0D2C-0D4A-B746-7F28ED16D2CE}">
      <dgm:prSet/>
      <dgm:spPr/>
      <dgm:t>
        <a:bodyPr/>
        <a:lstStyle/>
        <a:p>
          <a:endParaRPr lang="en-GB"/>
        </a:p>
      </dgm:t>
    </dgm:pt>
    <dgm:pt modelId="{F9194814-C81D-CA41-B2FA-1599F5C8E6B3}" type="sibTrans" cxnId="{15C0AAF9-0D2C-0D4A-B746-7F28ED16D2CE}">
      <dgm:prSet/>
      <dgm:spPr/>
      <dgm:t>
        <a:bodyPr/>
        <a:lstStyle/>
        <a:p>
          <a:endParaRPr lang="en-GB"/>
        </a:p>
      </dgm:t>
    </dgm:pt>
    <dgm:pt modelId="{2FEEBADF-CE59-F54C-880B-C05EB327306D}" type="pres">
      <dgm:prSet presAssocID="{10A29B82-3954-4DB3-97F3-5D02D35E2E4B}" presName="linear" presStyleCnt="0">
        <dgm:presLayoutVars>
          <dgm:dir/>
          <dgm:animLvl val="lvl"/>
          <dgm:resizeHandles val="exact"/>
        </dgm:presLayoutVars>
      </dgm:prSet>
      <dgm:spPr/>
    </dgm:pt>
    <dgm:pt modelId="{E6C8E241-AA88-004D-BE31-9851B35025C5}" type="pres">
      <dgm:prSet presAssocID="{6F1D7087-D3A9-4813-BE29-6636ADAFA18B}" presName="parentLin" presStyleCnt="0"/>
      <dgm:spPr/>
    </dgm:pt>
    <dgm:pt modelId="{4A2DCAB9-4B81-C248-92A9-83BD64E140DF}" type="pres">
      <dgm:prSet presAssocID="{6F1D7087-D3A9-4813-BE29-6636ADAFA18B}" presName="parentLeftMargin" presStyleLbl="node1" presStyleIdx="0" presStyleCnt="3"/>
      <dgm:spPr/>
    </dgm:pt>
    <dgm:pt modelId="{4FC39C06-B173-7643-B9EA-1C85B9E7C16C}" type="pres">
      <dgm:prSet presAssocID="{6F1D7087-D3A9-4813-BE29-6636ADAFA18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DD52045-96AD-7C43-8535-85A726BE7F2B}" type="pres">
      <dgm:prSet presAssocID="{6F1D7087-D3A9-4813-BE29-6636ADAFA18B}" presName="negativeSpace" presStyleCnt="0"/>
      <dgm:spPr/>
    </dgm:pt>
    <dgm:pt modelId="{4D5833A7-49C2-A240-AC4F-2E21B64F9635}" type="pres">
      <dgm:prSet presAssocID="{6F1D7087-D3A9-4813-BE29-6636ADAFA18B}" presName="childText" presStyleLbl="conFgAcc1" presStyleIdx="0" presStyleCnt="3">
        <dgm:presLayoutVars>
          <dgm:bulletEnabled val="1"/>
        </dgm:presLayoutVars>
      </dgm:prSet>
      <dgm:spPr/>
    </dgm:pt>
    <dgm:pt modelId="{43622D6D-6048-404A-A218-5D398BCF1B98}" type="pres">
      <dgm:prSet presAssocID="{6C55D5E5-F038-4F3B-9999-29F347814605}" presName="spaceBetweenRectangles" presStyleCnt="0"/>
      <dgm:spPr/>
    </dgm:pt>
    <dgm:pt modelId="{553AD7A7-A6D0-B34D-A6A4-73A2C483842C}" type="pres">
      <dgm:prSet presAssocID="{08D85788-3D37-4C2A-ACC0-9FC6D7D86BB2}" presName="parentLin" presStyleCnt="0"/>
      <dgm:spPr/>
    </dgm:pt>
    <dgm:pt modelId="{4FED5520-97C1-8F41-A9D1-8989CF0D3929}" type="pres">
      <dgm:prSet presAssocID="{08D85788-3D37-4C2A-ACC0-9FC6D7D86BB2}" presName="parentLeftMargin" presStyleLbl="node1" presStyleIdx="0" presStyleCnt="3"/>
      <dgm:spPr/>
    </dgm:pt>
    <dgm:pt modelId="{4EB20305-37EB-9144-9D55-473DFB994658}" type="pres">
      <dgm:prSet presAssocID="{08D85788-3D37-4C2A-ACC0-9FC6D7D86BB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C678D68-538E-4343-9AD3-1B1F09B01B34}" type="pres">
      <dgm:prSet presAssocID="{08D85788-3D37-4C2A-ACC0-9FC6D7D86BB2}" presName="negativeSpace" presStyleCnt="0"/>
      <dgm:spPr/>
    </dgm:pt>
    <dgm:pt modelId="{9DA4CE03-2068-5948-85CD-6FE14C6EB673}" type="pres">
      <dgm:prSet presAssocID="{08D85788-3D37-4C2A-ACC0-9FC6D7D86BB2}" presName="childText" presStyleLbl="conFgAcc1" presStyleIdx="1" presStyleCnt="3">
        <dgm:presLayoutVars>
          <dgm:bulletEnabled val="1"/>
        </dgm:presLayoutVars>
      </dgm:prSet>
      <dgm:spPr/>
    </dgm:pt>
    <dgm:pt modelId="{9C96C20A-2072-2D47-A728-5429B189E50D}" type="pres">
      <dgm:prSet presAssocID="{073ED2BF-D7AA-4034-B323-2024FD4F6428}" presName="spaceBetweenRectangles" presStyleCnt="0"/>
      <dgm:spPr/>
    </dgm:pt>
    <dgm:pt modelId="{67F492E1-9402-6F48-B8A9-E23E0A1C115E}" type="pres">
      <dgm:prSet presAssocID="{876A48DB-9F90-415C-9B1C-AEA93724F830}" presName="parentLin" presStyleCnt="0"/>
      <dgm:spPr/>
    </dgm:pt>
    <dgm:pt modelId="{7BFC755E-2A29-BB4C-8005-2C5AB0423779}" type="pres">
      <dgm:prSet presAssocID="{876A48DB-9F90-415C-9B1C-AEA93724F830}" presName="parentLeftMargin" presStyleLbl="node1" presStyleIdx="1" presStyleCnt="3"/>
      <dgm:spPr/>
    </dgm:pt>
    <dgm:pt modelId="{F177978C-22FF-BD49-A16A-4E0F600A59D5}" type="pres">
      <dgm:prSet presAssocID="{876A48DB-9F90-415C-9B1C-AEA93724F83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07C3EFE-FC88-BF40-8307-36A6AA5A50C9}" type="pres">
      <dgm:prSet presAssocID="{876A48DB-9F90-415C-9B1C-AEA93724F830}" presName="negativeSpace" presStyleCnt="0"/>
      <dgm:spPr/>
    </dgm:pt>
    <dgm:pt modelId="{663C6CD3-A950-7E4D-9081-F4DC1A60C5A4}" type="pres">
      <dgm:prSet presAssocID="{876A48DB-9F90-415C-9B1C-AEA93724F83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0EB3306-7B58-234A-B5C0-0108CBB357B6}" type="presOf" srcId="{4453D2A1-F855-514E-B40E-90F80C886325}" destId="{663C6CD3-A950-7E4D-9081-F4DC1A60C5A4}" srcOrd="0" destOrd="0" presId="urn:microsoft.com/office/officeart/2005/8/layout/list1"/>
    <dgm:cxn modelId="{D60F930F-35C2-4BC8-B890-547923B8190B}" srcId="{08D85788-3D37-4C2A-ACC0-9FC6D7D86BB2}" destId="{4C752911-2B43-446E-9607-4614F6D269D7}" srcOrd="2" destOrd="0" parTransId="{2847C364-8A1B-4D80-AD70-971F66870C7F}" sibTransId="{973CCB40-9750-488F-93C8-8D59FD7C9B59}"/>
    <dgm:cxn modelId="{CF50581E-47A9-0E42-A0AA-97719D202A0D}" type="presOf" srcId="{08D85788-3D37-4C2A-ACC0-9FC6D7D86BB2}" destId="{4EB20305-37EB-9144-9D55-473DFB994658}" srcOrd="1" destOrd="0" presId="urn:microsoft.com/office/officeart/2005/8/layout/list1"/>
    <dgm:cxn modelId="{F938A01E-A678-4048-AA90-D22E8304B212}" type="presOf" srcId="{6F1D7087-D3A9-4813-BE29-6636ADAFA18B}" destId="{4A2DCAB9-4B81-C248-92A9-83BD64E140DF}" srcOrd="0" destOrd="0" presId="urn:microsoft.com/office/officeart/2005/8/layout/list1"/>
    <dgm:cxn modelId="{3F73EE2C-7DD3-45D3-86AC-8AB3D4395E45}" srcId="{10A29B82-3954-4DB3-97F3-5D02D35E2E4B}" destId="{08D85788-3D37-4C2A-ACC0-9FC6D7D86BB2}" srcOrd="1" destOrd="0" parTransId="{91B92E71-5074-44FC-A137-BBEAF95ACCA6}" sibTransId="{073ED2BF-D7AA-4034-B323-2024FD4F6428}"/>
    <dgm:cxn modelId="{575E0857-2031-4288-9E6E-BC902C25CBAC}" srcId="{10A29B82-3954-4DB3-97F3-5D02D35E2E4B}" destId="{876A48DB-9F90-415C-9B1C-AEA93724F830}" srcOrd="2" destOrd="0" parTransId="{BCCCE7BB-26D3-43B9-8020-5AD4E65EF5F5}" sibTransId="{B2C4EA84-9D6F-48ED-81EC-3660CF79446F}"/>
    <dgm:cxn modelId="{BF283564-6C81-496A-98E8-DC5401085754}" srcId="{10A29B82-3954-4DB3-97F3-5D02D35E2E4B}" destId="{6F1D7087-D3A9-4813-BE29-6636ADAFA18B}" srcOrd="0" destOrd="0" parTransId="{DDAE2359-F9E9-4581-BFA6-8AB3BD869E55}" sibTransId="{6C55D5E5-F038-4F3B-9999-29F347814605}"/>
    <dgm:cxn modelId="{44D7126B-E269-4135-9C3F-349EA5058577}" srcId="{08D85788-3D37-4C2A-ACC0-9FC6D7D86BB2}" destId="{FF6DCE0B-D016-47F4-AA39-B433E3316A59}" srcOrd="0" destOrd="0" parTransId="{57EE6D1F-E2D6-47D4-BA23-EFA4AA804C9A}" sibTransId="{5B60BD82-46FC-4C5C-A7CC-CFEBDEC2AACD}"/>
    <dgm:cxn modelId="{AA009C8E-EABA-B241-B0D1-465494BBBC34}" type="presOf" srcId="{6F1D7087-D3A9-4813-BE29-6636ADAFA18B}" destId="{4FC39C06-B173-7643-B9EA-1C85B9E7C16C}" srcOrd="1" destOrd="0" presId="urn:microsoft.com/office/officeart/2005/8/layout/list1"/>
    <dgm:cxn modelId="{EB6916A4-D1E1-3D4B-95F6-C7A72ADAF47D}" type="presOf" srcId="{FF6DCE0B-D016-47F4-AA39-B433E3316A59}" destId="{9DA4CE03-2068-5948-85CD-6FE14C6EB673}" srcOrd="0" destOrd="0" presId="urn:microsoft.com/office/officeart/2005/8/layout/list1"/>
    <dgm:cxn modelId="{1A21CACC-6DEB-4F4F-BD13-B0BACDE58664}" type="presOf" srcId="{10A29B82-3954-4DB3-97F3-5D02D35E2E4B}" destId="{2FEEBADF-CE59-F54C-880B-C05EB327306D}" srcOrd="0" destOrd="0" presId="urn:microsoft.com/office/officeart/2005/8/layout/list1"/>
    <dgm:cxn modelId="{B43BA2DA-32DD-624B-B4AD-5DFE974E3155}" type="presOf" srcId="{08D85788-3D37-4C2A-ACC0-9FC6D7D86BB2}" destId="{4FED5520-97C1-8F41-A9D1-8989CF0D3929}" srcOrd="0" destOrd="0" presId="urn:microsoft.com/office/officeart/2005/8/layout/list1"/>
    <dgm:cxn modelId="{AA7E98DD-2A9C-9743-BDE4-82479BF34EB3}" type="presOf" srcId="{876A48DB-9F90-415C-9B1C-AEA93724F830}" destId="{7BFC755E-2A29-BB4C-8005-2C5AB0423779}" srcOrd="0" destOrd="0" presId="urn:microsoft.com/office/officeart/2005/8/layout/list1"/>
    <dgm:cxn modelId="{CF9DCFE4-7831-E24B-BF6F-E9A833EC9774}" type="presOf" srcId="{876A48DB-9F90-415C-9B1C-AEA93724F830}" destId="{F177978C-22FF-BD49-A16A-4E0F600A59D5}" srcOrd="1" destOrd="0" presId="urn:microsoft.com/office/officeart/2005/8/layout/list1"/>
    <dgm:cxn modelId="{0E5847E5-F792-9F4D-8A53-35B9299E1911}" type="presOf" srcId="{596B565F-C65A-A64A-B273-D167204D628C}" destId="{4D5833A7-49C2-A240-AC4F-2E21B64F9635}" srcOrd="0" destOrd="0" presId="urn:microsoft.com/office/officeart/2005/8/layout/list1"/>
    <dgm:cxn modelId="{B5FF05F5-DD6A-4D2D-8D27-122D5BA67104}" srcId="{08D85788-3D37-4C2A-ACC0-9FC6D7D86BB2}" destId="{6ACEE4E8-2C4C-4B90-BAC9-2C5C3D356BCD}" srcOrd="1" destOrd="0" parTransId="{1AB1EFCD-89CE-460C-BB7E-AC86162E3561}" sibTransId="{6999B9BC-6FFF-49D4-A516-4572726B841C}"/>
    <dgm:cxn modelId="{F24204F6-829E-574D-B3C4-29F505811D95}" srcId="{876A48DB-9F90-415C-9B1C-AEA93724F830}" destId="{4453D2A1-F855-514E-B40E-90F80C886325}" srcOrd="0" destOrd="0" parTransId="{497D2987-3CFD-6540-9E19-2A66F75E565A}" sibTransId="{F9B05CCD-F854-304F-8479-947F7FC4D943}"/>
    <dgm:cxn modelId="{26A85FF8-2975-7742-84D9-B3BC16C04E77}" type="presOf" srcId="{6ACEE4E8-2C4C-4B90-BAC9-2C5C3D356BCD}" destId="{9DA4CE03-2068-5948-85CD-6FE14C6EB673}" srcOrd="0" destOrd="1" presId="urn:microsoft.com/office/officeart/2005/8/layout/list1"/>
    <dgm:cxn modelId="{15C0AAF9-0D2C-0D4A-B746-7F28ED16D2CE}" srcId="{6F1D7087-D3A9-4813-BE29-6636ADAFA18B}" destId="{596B565F-C65A-A64A-B273-D167204D628C}" srcOrd="0" destOrd="0" parTransId="{5F0B290A-C232-A34B-A241-9B96A35162E8}" sibTransId="{F9194814-C81D-CA41-B2FA-1599F5C8E6B3}"/>
    <dgm:cxn modelId="{8D1B9DFE-EF3D-EA44-915E-7C8F41870E05}" type="presOf" srcId="{4C752911-2B43-446E-9607-4614F6D269D7}" destId="{9DA4CE03-2068-5948-85CD-6FE14C6EB673}" srcOrd="0" destOrd="2" presId="urn:microsoft.com/office/officeart/2005/8/layout/list1"/>
    <dgm:cxn modelId="{FB589337-20D7-9645-91F8-A5CFEB378D44}" type="presParOf" srcId="{2FEEBADF-CE59-F54C-880B-C05EB327306D}" destId="{E6C8E241-AA88-004D-BE31-9851B35025C5}" srcOrd="0" destOrd="0" presId="urn:microsoft.com/office/officeart/2005/8/layout/list1"/>
    <dgm:cxn modelId="{601EC835-A3C4-C24C-B79B-4355F7CBFB7F}" type="presParOf" srcId="{E6C8E241-AA88-004D-BE31-9851B35025C5}" destId="{4A2DCAB9-4B81-C248-92A9-83BD64E140DF}" srcOrd="0" destOrd="0" presId="urn:microsoft.com/office/officeart/2005/8/layout/list1"/>
    <dgm:cxn modelId="{88E231E9-75F5-384B-A643-26D5C6E535EC}" type="presParOf" srcId="{E6C8E241-AA88-004D-BE31-9851B35025C5}" destId="{4FC39C06-B173-7643-B9EA-1C85B9E7C16C}" srcOrd="1" destOrd="0" presId="urn:microsoft.com/office/officeart/2005/8/layout/list1"/>
    <dgm:cxn modelId="{2369CDEA-7FB5-D745-B468-51FD75E0B793}" type="presParOf" srcId="{2FEEBADF-CE59-F54C-880B-C05EB327306D}" destId="{5DD52045-96AD-7C43-8535-85A726BE7F2B}" srcOrd="1" destOrd="0" presId="urn:microsoft.com/office/officeart/2005/8/layout/list1"/>
    <dgm:cxn modelId="{0B1B8648-3CD9-C24C-8996-FCEE03A6B3A9}" type="presParOf" srcId="{2FEEBADF-CE59-F54C-880B-C05EB327306D}" destId="{4D5833A7-49C2-A240-AC4F-2E21B64F9635}" srcOrd="2" destOrd="0" presId="urn:microsoft.com/office/officeart/2005/8/layout/list1"/>
    <dgm:cxn modelId="{6B473E1E-6FD2-C44B-919D-FA0F7DBD244A}" type="presParOf" srcId="{2FEEBADF-CE59-F54C-880B-C05EB327306D}" destId="{43622D6D-6048-404A-A218-5D398BCF1B98}" srcOrd="3" destOrd="0" presId="urn:microsoft.com/office/officeart/2005/8/layout/list1"/>
    <dgm:cxn modelId="{FB8FCD40-50C0-9B4E-9EA4-55B48EFBC52E}" type="presParOf" srcId="{2FEEBADF-CE59-F54C-880B-C05EB327306D}" destId="{553AD7A7-A6D0-B34D-A6A4-73A2C483842C}" srcOrd="4" destOrd="0" presId="urn:microsoft.com/office/officeart/2005/8/layout/list1"/>
    <dgm:cxn modelId="{3A4D4E9D-A7BE-C542-BDB1-E0B38411E263}" type="presParOf" srcId="{553AD7A7-A6D0-B34D-A6A4-73A2C483842C}" destId="{4FED5520-97C1-8F41-A9D1-8989CF0D3929}" srcOrd="0" destOrd="0" presId="urn:microsoft.com/office/officeart/2005/8/layout/list1"/>
    <dgm:cxn modelId="{9FE1D54F-D897-1745-BA60-1F0542870542}" type="presParOf" srcId="{553AD7A7-A6D0-B34D-A6A4-73A2C483842C}" destId="{4EB20305-37EB-9144-9D55-473DFB994658}" srcOrd="1" destOrd="0" presId="urn:microsoft.com/office/officeart/2005/8/layout/list1"/>
    <dgm:cxn modelId="{AFC9DCA8-156C-8643-A6FE-8CFA96D233C2}" type="presParOf" srcId="{2FEEBADF-CE59-F54C-880B-C05EB327306D}" destId="{9C678D68-538E-4343-9AD3-1B1F09B01B34}" srcOrd="5" destOrd="0" presId="urn:microsoft.com/office/officeart/2005/8/layout/list1"/>
    <dgm:cxn modelId="{7778AF88-B9C8-C344-808F-F5078A739BAD}" type="presParOf" srcId="{2FEEBADF-CE59-F54C-880B-C05EB327306D}" destId="{9DA4CE03-2068-5948-85CD-6FE14C6EB673}" srcOrd="6" destOrd="0" presId="urn:microsoft.com/office/officeart/2005/8/layout/list1"/>
    <dgm:cxn modelId="{7F9B4B77-C776-E142-BEF8-3A1BEB7E4A8A}" type="presParOf" srcId="{2FEEBADF-CE59-F54C-880B-C05EB327306D}" destId="{9C96C20A-2072-2D47-A728-5429B189E50D}" srcOrd="7" destOrd="0" presId="urn:microsoft.com/office/officeart/2005/8/layout/list1"/>
    <dgm:cxn modelId="{36E33A89-D698-1F40-A12D-30582DE9020A}" type="presParOf" srcId="{2FEEBADF-CE59-F54C-880B-C05EB327306D}" destId="{67F492E1-9402-6F48-B8A9-E23E0A1C115E}" srcOrd="8" destOrd="0" presId="urn:microsoft.com/office/officeart/2005/8/layout/list1"/>
    <dgm:cxn modelId="{D713829F-AB88-2743-8862-444B7A9DDD84}" type="presParOf" srcId="{67F492E1-9402-6F48-B8A9-E23E0A1C115E}" destId="{7BFC755E-2A29-BB4C-8005-2C5AB0423779}" srcOrd="0" destOrd="0" presId="urn:microsoft.com/office/officeart/2005/8/layout/list1"/>
    <dgm:cxn modelId="{1C2DE6B5-B79C-4D49-B2EC-AEFA74DC66B1}" type="presParOf" srcId="{67F492E1-9402-6F48-B8A9-E23E0A1C115E}" destId="{F177978C-22FF-BD49-A16A-4E0F600A59D5}" srcOrd="1" destOrd="0" presId="urn:microsoft.com/office/officeart/2005/8/layout/list1"/>
    <dgm:cxn modelId="{5AC6933E-10E9-FE4E-82AC-D7BE426C234D}" type="presParOf" srcId="{2FEEBADF-CE59-F54C-880B-C05EB327306D}" destId="{E07C3EFE-FC88-BF40-8307-36A6AA5A50C9}" srcOrd="9" destOrd="0" presId="urn:microsoft.com/office/officeart/2005/8/layout/list1"/>
    <dgm:cxn modelId="{32067503-F872-734A-85DC-E4856F31CAA4}" type="presParOf" srcId="{2FEEBADF-CE59-F54C-880B-C05EB327306D}" destId="{663C6CD3-A950-7E4D-9081-F4DC1A60C5A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65C4B43-688F-4555-A617-82C2D632ED7A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51F24D2-30B2-4586-B34C-074BF9E8FBC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NHS finance teams: improved budget forecasting</a:t>
          </a:r>
        </a:p>
      </dgm:t>
    </dgm:pt>
    <dgm:pt modelId="{DC2DD833-7173-4055-AB48-C14E8E00D99C}" type="parTrans" cxnId="{C8ECD21D-D6D7-4A45-9EB3-16F9E816EAC6}">
      <dgm:prSet/>
      <dgm:spPr/>
      <dgm:t>
        <a:bodyPr/>
        <a:lstStyle/>
        <a:p>
          <a:endParaRPr lang="en-US"/>
        </a:p>
      </dgm:t>
    </dgm:pt>
    <dgm:pt modelId="{5A4E6864-A57F-4CA3-A70D-DBD94FB0223B}" type="sibTrans" cxnId="{C8ECD21D-D6D7-4A45-9EB3-16F9E816EAC6}">
      <dgm:prSet/>
      <dgm:spPr/>
      <dgm:t>
        <a:bodyPr/>
        <a:lstStyle/>
        <a:p>
          <a:endParaRPr lang="en-US"/>
        </a:p>
      </dgm:t>
    </dgm:pt>
    <dgm:pt modelId="{7E3B6292-51BE-4405-8CFC-98647E543DF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Medicines management: optimise procurement &amp; stock</a:t>
          </a:r>
        </a:p>
      </dgm:t>
    </dgm:pt>
    <dgm:pt modelId="{7231F85B-50E1-4A8D-942C-F3829127D5D0}" type="parTrans" cxnId="{E7E59EE6-B84C-41AA-851A-83041C1793A5}">
      <dgm:prSet/>
      <dgm:spPr/>
      <dgm:t>
        <a:bodyPr/>
        <a:lstStyle/>
        <a:p>
          <a:endParaRPr lang="en-US"/>
        </a:p>
      </dgm:t>
    </dgm:pt>
    <dgm:pt modelId="{3FF635AC-4025-4DB2-AAC4-089322C77174}" type="sibTrans" cxnId="{E7E59EE6-B84C-41AA-851A-83041C1793A5}">
      <dgm:prSet/>
      <dgm:spPr/>
      <dgm:t>
        <a:bodyPr/>
        <a:lstStyle/>
        <a:p>
          <a:endParaRPr lang="en-US"/>
        </a:p>
      </dgm:t>
    </dgm:pt>
    <dgm:pt modelId="{99ACA3DE-003A-4BCF-ABF1-6FA34778815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Policy: support national planning &amp; biosimilar adoption strategies</a:t>
          </a:r>
        </a:p>
      </dgm:t>
    </dgm:pt>
    <dgm:pt modelId="{59B6D7F9-BF44-4B54-B539-2A642A19B464}" type="parTrans" cxnId="{D1CD7937-BD79-470E-B446-B09CFE6D730D}">
      <dgm:prSet/>
      <dgm:spPr/>
      <dgm:t>
        <a:bodyPr/>
        <a:lstStyle/>
        <a:p>
          <a:endParaRPr lang="en-US"/>
        </a:p>
      </dgm:t>
    </dgm:pt>
    <dgm:pt modelId="{0904DEA7-FDDE-45C4-9A4D-8A356FD36BD6}" type="sibTrans" cxnId="{D1CD7937-BD79-470E-B446-B09CFE6D730D}">
      <dgm:prSet/>
      <dgm:spPr/>
      <dgm:t>
        <a:bodyPr/>
        <a:lstStyle/>
        <a:p>
          <a:endParaRPr lang="en-US"/>
        </a:p>
      </dgm:t>
    </dgm:pt>
    <dgm:pt modelId="{02F85019-BE20-4D33-85FC-A7F2FC057B5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Wider relevance: transferable to other therapeutic areas</a:t>
          </a:r>
        </a:p>
      </dgm:t>
    </dgm:pt>
    <dgm:pt modelId="{1D833FBE-5472-4233-8D68-823941CA21E5}" type="parTrans" cxnId="{0F232945-E5F9-4317-A60F-0FF92DBD2277}">
      <dgm:prSet/>
      <dgm:spPr/>
      <dgm:t>
        <a:bodyPr/>
        <a:lstStyle/>
        <a:p>
          <a:endParaRPr lang="en-US"/>
        </a:p>
      </dgm:t>
    </dgm:pt>
    <dgm:pt modelId="{B0F55C87-F851-4CE5-9416-170869E9E3A6}" type="sibTrans" cxnId="{0F232945-E5F9-4317-A60F-0FF92DBD2277}">
      <dgm:prSet/>
      <dgm:spPr/>
      <dgm:t>
        <a:bodyPr/>
        <a:lstStyle/>
        <a:p>
          <a:endParaRPr lang="en-US"/>
        </a:p>
      </dgm:t>
    </dgm:pt>
    <dgm:pt modelId="{25879110-A46F-4D82-A6B5-759B1A310CA2}" type="pres">
      <dgm:prSet presAssocID="{065C4B43-688F-4555-A617-82C2D632ED7A}" presName="root" presStyleCnt="0">
        <dgm:presLayoutVars>
          <dgm:dir/>
          <dgm:resizeHandles val="exact"/>
        </dgm:presLayoutVars>
      </dgm:prSet>
      <dgm:spPr/>
    </dgm:pt>
    <dgm:pt modelId="{53739F59-04F4-4BFE-AB22-65A42ED03876}" type="pres">
      <dgm:prSet presAssocID="{C51F24D2-30B2-4586-B34C-074BF9E8FBCF}" presName="compNode" presStyleCnt="0"/>
      <dgm:spPr/>
    </dgm:pt>
    <dgm:pt modelId="{B0FD9003-64C3-4B18-BBEE-06D07FC35AD2}" type="pres">
      <dgm:prSet presAssocID="{C51F24D2-30B2-4586-B34C-074BF9E8FBCF}" presName="iconBgRect" presStyleLbl="bgShp" presStyleIdx="0" presStyleCnt="4"/>
      <dgm:spPr/>
    </dgm:pt>
    <dgm:pt modelId="{7C6EA83E-19A6-4983-962F-F0DB411CEB27}" type="pres">
      <dgm:prSet presAssocID="{C51F24D2-30B2-4586-B34C-074BF9E8FBC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D307926D-C85B-4E37-86C9-126F01BE29A6}" type="pres">
      <dgm:prSet presAssocID="{C51F24D2-30B2-4586-B34C-074BF9E8FBCF}" presName="spaceRect" presStyleCnt="0"/>
      <dgm:spPr/>
    </dgm:pt>
    <dgm:pt modelId="{F25081C0-F418-465F-B74E-8408A95647FA}" type="pres">
      <dgm:prSet presAssocID="{C51F24D2-30B2-4586-B34C-074BF9E8FBCF}" presName="textRect" presStyleLbl="revTx" presStyleIdx="0" presStyleCnt="4">
        <dgm:presLayoutVars>
          <dgm:chMax val="1"/>
          <dgm:chPref val="1"/>
        </dgm:presLayoutVars>
      </dgm:prSet>
      <dgm:spPr/>
    </dgm:pt>
    <dgm:pt modelId="{7C658524-98CC-42FB-9CDA-CA5FF2F1C2F4}" type="pres">
      <dgm:prSet presAssocID="{5A4E6864-A57F-4CA3-A70D-DBD94FB0223B}" presName="sibTrans" presStyleCnt="0"/>
      <dgm:spPr/>
    </dgm:pt>
    <dgm:pt modelId="{8120F3CD-2B2E-48F2-B981-EF18033F1960}" type="pres">
      <dgm:prSet presAssocID="{7E3B6292-51BE-4405-8CFC-98647E543DF5}" presName="compNode" presStyleCnt="0"/>
      <dgm:spPr/>
    </dgm:pt>
    <dgm:pt modelId="{9E12C9F6-1CBA-4F9D-A8C1-DA4E38B18B6F}" type="pres">
      <dgm:prSet presAssocID="{7E3B6292-51BE-4405-8CFC-98647E543DF5}" presName="iconBgRect" presStyleLbl="bgShp" presStyleIdx="1" presStyleCnt="4"/>
      <dgm:spPr/>
    </dgm:pt>
    <dgm:pt modelId="{33E9F8FC-1049-4DA4-AAA0-2F3B93464D5F}" type="pres">
      <dgm:prSet presAssocID="{7E3B6292-51BE-4405-8CFC-98647E543DF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E92808A8-99AD-4531-AFE1-018CC856A0C1}" type="pres">
      <dgm:prSet presAssocID="{7E3B6292-51BE-4405-8CFC-98647E543DF5}" presName="spaceRect" presStyleCnt="0"/>
      <dgm:spPr/>
    </dgm:pt>
    <dgm:pt modelId="{2E68BC43-1923-4BEA-9388-6E6E8C682646}" type="pres">
      <dgm:prSet presAssocID="{7E3B6292-51BE-4405-8CFC-98647E543DF5}" presName="textRect" presStyleLbl="revTx" presStyleIdx="1" presStyleCnt="4">
        <dgm:presLayoutVars>
          <dgm:chMax val="1"/>
          <dgm:chPref val="1"/>
        </dgm:presLayoutVars>
      </dgm:prSet>
      <dgm:spPr/>
    </dgm:pt>
    <dgm:pt modelId="{72694A81-358E-4A59-9044-B93E4D4A8F91}" type="pres">
      <dgm:prSet presAssocID="{3FF635AC-4025-4DB2-AAC4-089322C77174}" presName="sibTrans" presStyleCnt="0"/>
      <dgm:spPr/>
    </dgm:pt>
    <dgm:pt modelId="{A1776DFB-545C-4857-9849-9206E0CD4A41}" type="pres">
      <dgm:prSet presAssocID="{99ACA3DE-003A-4BCF-ABF1-6FA347788152}" presName="compNode" presStyleCnt="0"/>
      <dgm:spPr/>
    </dgm:pt>
    <dgm:pt modelId="{88FFC9AC-3D76-4D14-8BFB-3D1E86F58E7A}" type="pres">
      <dgm:prSet presAssocID="{99ACA3DE-003A-4BCF-ABF1-6FA347788152}" presName="iconBgRect" presStyleLbl="bgShp" presStyleIdx="2" presStyleCnt="4"/>
      <dgm:spPr/>
    </dgm:pt>
    <dgm:pt modelId="{85BE4E41-9F81-4EF4-8993-459E9E21600D}" type="pres">
      <dgm:prSet presAssocID="{99ACA3DE-003A-4BCF-ABF1-6FA34778815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B1192A1D-13B4-4E9C-83FF-7B7C522B51E6}" type="pres">
      <dgm:prSet presAssocID="{99ACA3DE-003A-4BCF-ABF1-6FA347788152}" presName="spaceRect" presStyleCnt="0"/>
      <dgm:spPr/>
    </dgm:pt>
    <dgm:pt modelId="{3725CC99-ABA7-461A-B5EC-94B79816AA08}" type="pres">
      <dgm:prSet presAssocID="{99ACA3DE-003A-4BCF-ABF1-6FA347788152}" presName="textRect" presStyleLbl="revTx" presStyleIdx="2" presStyleCnt="4">
        <dgm:presLayoutVars>
          <dgm:chMax val="1"/>
          <dgm:chPref val="1"/>
        </dgm:presLayoutVars>
      </dgm:prSet>
      <dgm:spPr/>
    </dgm:pt>
    <dgm:pt modelId="{821C71AB-759E-4921-B797-6D2DDC07E5E4}" type="pres">
      <dgm:prSet presAssocID="{0904DEA7-FDDE-45C4-9A4D-8A356FD36BD6}" presName="sibTrans" presStyleCnt="0"/>
      <dgm:spPr/>
    </dgm:pt>
    <dgm:pt modelId="{DD8720B7-801E-41A7-9A5B-1BA7145B0ED9}" type="pres">
      <dgm:prSet presAssocID="{02F85019-BE20-4D33-85FC-A7F2FC057B5F}" presName="compNode" presStyleCnt="0"/>
      <dgm:spPr/>
    </dgm:pt>
    <dgm:pt modelId="{A5B550BA-A317-4195-B822-015651459036}" type="pres">
      <dgm:prSet presAssocID="{02F85019-BE20-4D33-85FC-A7F2FC057B5F}" presName="iconBgRect" presStyleLbl="bgShp" presStyleIdx="3" presStyleCnt="4"/>
      <dgm:spPr/>
    </dgm:pt>
    <dgm:pt modelId="{A8D9A02A-028F-463D-9119-76BB03DDF83C}" type="pres">
      <dgm:prSet presAssocID="{02F85019-BE20-4D33-85FC-A7F2FC057B5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3205C616-A528-4491-898B-10FC8F92D713}" type="pres">
      <dgm:prSet presAssocID="{02F85019-BE20-4D33-85FC-A7F2FC057B5F}" presName="spaceRect" presStyleCnt="0"/>
      <dgm:spPr/>
    </dgm:pt>
    <dgm:pt modelId="{6B136473-469D-497D-B4E8-1996CC864CC4}" type="pres">
      <dgm:prSet presAssocID="{02F85019-BE20-4D33-85FC-A7F2FC057B5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350A00B-D81E-3548-AD63-3326BE37391B}" type="presOf" srcId="{99ACA3DE-003A-4BCF-ABF1-6FA347788152}" destId="{3725CC99-ABA7-461A-B5EC-94B79816AA08}" srcOrd="0" destOrd="0" presId="urn:microsoft.com/office/officeart/2018/5/layout/IconCircleLabelList"/>
    <dgm:cxn modelId="{C8ECD21D-D6D7-4A45-9EB3-16F9E816EAC6}" srcId="{065C4B43-688F-4555-A617-82C2D632ED7A}" destId="{C51F24D2-30B2-4586-B34C-074BF9E8FBCF}" srcOrd="0" destOrd="0" parTransId="{DC2DD833-7173-4055-AB48-C14E8E00D99C}" sibTransId="{5A4E6864-A57F-4CA3-A70D-DBD94FB0223B}"/>
    <dgm:cxn modelId="{D1CD7937-BD79-470E-B446-B09CFE6D730D}" srcId="{065C4B43-688F-4555-A617-82C2D632ED7A}" destId="{99ACA3DE-003A-4BCF-ABF1-6FA347788152}" srcOrd="2" destOrd="0" parTransId="{59B6D7F9-BF44-4B54-B539-2A642A19B464}" sibTransId="{0904DEA7-FDDE-45C4-9A4D-8A356FD36BD6}"/>
    <dgm:cxn modelId="{0F232945-E5F9-4317-A60F-0FF92DBD2277}" srcId="{065C4B43-688F-4555-A617-82C2D632ED7A}" destId="{02F85019-BE20-4D33-85FC-A7F2FC057B5F}" srcOrd="3" destOrd="0" parTransId="{1D833FBE-5472-4233-8D68-823941CA21E5}" sibTransId="{B0F55C87-F851-4CE5-9416-170869E9E3A6}"/>
    <dgm:cxn modelId="{50C1F275-9E59-3D4A-90F0-FCBCA711EA66}" type="presOf" srcId="{02F85019-BE20-4D33-85FC-A7F2FC057B5F}" destId="{6B136473-469D-497D-B4E8-1996CC864CC4}" srcOrd="0" destOrd="0" presId="urn:microsoft.com/office/officeart/2018/5/layout/IconCircleLabelList"/>
    <dgm:cxn modelId="{84FC5A84-10C1-464E-BDEC-BC3DEAFA0503}" type="presOf" srcId="{065C4B43-688F-4555-A617-82C2D632ED7A}" destId="{25879110-A46F-4D82-A6B5-759B1A310CA2}" srcOrd="0" destOrd="0" presId="urn:microsoft.com/office/officeart/2018/5/layout/IconCircleLabelList"/>
    <dgm:cxn modelId="{201FC895-0EEE-144C-87D5-D0AC4C6FC1DB}" type="presOf" srcId="{C51F24D2-30B2-4586-B34C-074BF9E8FBCF}" destId="{F25081C0-F418-465F-B74E-8408A95647FA}" srcOrd="0" destOrd="0" presId="urn:microsoft.com/office/officeart/2018/5/layout/IconCircleLabelList"/>
    <dgm:cxn modelId="{5ACFF1AA-CBEA-4549-8262-E67B3020515C}" type="presOf" srcId="{7E3B6292-51BE-4405-8CFC-98647E543DF5}" destId="{2E68BC43-1923-4BEA-9388-6E6E8C682646}" srcOrd="0" destOrd="0" presId="urn:microsoft.com/office/officeart/2018/5/layout/IconCircleLabelList"/>
    <dgm:cxn modelId="{E7E59EE6-B84C-41AA-851A-83041C1793A5}" srcId="{065C4B43-688F-4555-A617-82C2D632ED7A}" destId="{7E3B6292-51BE-4405-8CFC-98647E543DF5}" srcOrd="1" destOrd="0" parTransId="{7231F85B-50E1-4A8D-942C-F3829127D5D0}" sibTransId="{3FF635AC-4025-4DB2-AAC4-089322C77174}"/>
    <dgm:cxn modelId="{9680F2AB-D3DF-E54F-8BEC-8DF80F5E5484}" type="presParOf" srcId="{25879110-A46F-4D82-A6B5-759B1A310CA2}" destId="{53739F59-04F4-4BFE-AB22-65A42ED03876}" srcOrd="0" destOrd="0" presId="urn:microsoft.com/office/officeart/2018/5/layout/IconCircleLabelList"/>
    <dgm:cxn modelId="{41FBE6F6-82EE-9941-B917-57310B67E590}" type="presParOf" srcId="{53739F59-04F4-4BFE-AB22-65A42ED03876}" destId="{B0FD9003-64C3-4B18-BBEE-06D07FC35AD2}" srcOrd="0" destOrd="0" presId="urn:microsoft.com/office/officeart/2018/5/layout/IconCircleLabelList"/>
    <dgm:cxn modelId="{BD428E40-30C3-5246-85E2-36567CAF29A2}" type="presParOf" srcId="{53739F59-04F4-4BFE-AB22-65A42ED03876}" destId="{7C6EA83E-19A6-4983-962F-F0DB411CEB27}" srcOrd="1" destOrd="0" presId="urn:microsoft.com/office/officeart/2018/5/layout/IconCircleLabelList"/>
    <dgm:cxn modelId="{2550B3B2-84DA-D04D-BD1A-A7B86F1E94DF}" type="presParOf" srcId="{53739F59-04F4-4BFE-AB22-65A42ED03876}" destId="{D307926D-C85B-4E37-86C9-126F01BE29A6}" srcOrd="2" destOrd="0" presId="urn:microsoft.com/office/officeart/2018/5/layout/IconCircleLabelList"/>
    <dgm:cxn modelId="{EBA88C36-5F35-CC4C-9B65-8083BE481797}" type="presParOf" srcId="{53739F59-04F4-4BFE-AB22-65A42ED03876}" destId="{F25081C0-F418-465F-B74E-8408A95647FA}" srcOrd="3" destOrd="0" presId="urn:microsoft.com/office/officeart/2018/5/layout/IconCircleLabelList"/>
    <dgm:cxn modelId="{5C8B1D87-E2F7-534F-851B-718E863E6E7D}" type="presParOf" srcId="{25879110-A46F-4D82-A6B5-759B1A310CA2}" destId="{7C658524-98CC-42FB-9CDA-CA5FF2F1C2F4}" srcOrd="1" destOrd="0" presId="urn:microsoft.com/office/officeart/2018/5/layout/IconCircleLabelList"/>
    <dgm:cxn modelId="{3A48A9B1-420A-214D-817D-6AC3612BC063}" type="presParOf" srcId="{25879110-A46F-4D82-A6B5-759B1A310CA2}" destId="{8120F3CD-2B2E-48F2-B981-EF18033F1960}" srcOrd="2" destOrd="0" presId="urn:microsoft.com/office/officeart/2018/5/layout/IconCircleLabelList"/>
    <dgm:cxn modelId="{E67BD37C-D318-BB43-9B10-6EE65586FB2A}" type="presParOf" srcId="{8120F3CD-2B2E-48F2-B981-EF18033F1960}" destId="{9E12C9F6-1CBA-4F9D-A8C1-DA4E38B18B6F}" srcOrd="0" destOrd="0" presId="urn:microsoft.com/office/officeart/2018/5/layout/IconCircleLabelList"/>
    <dgm:cxn modelId="{1DCB3688-0D05-3948-8BA7-4FFA7539ECF8}" type="presParOf" srcId="{8120F3CD-2B2E-48F2-B981-EF18033F1960}" destId="{33E9F8FC-1049-4DA4-AAA0-2F3B93464D5F}" srcOrd="1" destOrd="0" presId="urn:microsoft.com/office/officeart/2018/5/layout/IconCircleLabelList"/>
    <dgm:cxn modelId="{46B7DFAB-5CAC-DE43-93F0-11FDCC13B421}" type="presParOf" srcId="{8120F3CD-2B2E-48F2-B981-EF18033F1960}" destId="{E92808A8-99AD-4531-AFE1-018CC856A0C1}" srcOrd="2" destOrd="0" presId="urn:microsoft.com/office/officeart/2018/5/layout/IconCircleLabelList"/>
    <dgm:cxn modelId="{54BACA0A-0DA4-8447-B1CA-562981470C04}" type="presParOf" srcId="{8120F3CD-2B2E-48F2-B981-EF18033F1960}" destId="{2E68BC43-1923-4BEA-9388-6E6E8C682646}" srcOrd="3" destOrd="0" presId="urn:microsoft.com/office/officeart/2018/5/layout/IconCircleLabelList"/>
    <dgm:cxn modelId="{103874D5-3F8D-5341-88CD-C67518A7B3EA}" type="presParOf" srcId="{25879110-A46F-4D82-A6B5-759B1A310CA2}" destId="{72694A81-358E-4A59-9044-B93E4D4A8F91}" srcOrd="3" destOrd="0" presId="urn:microsoft.com/office/officeart/2018/5/layout/IconCircleLabelList"/>
    <dgm:cxn modelId="{B43E017F-4437-B646-A64C-B23015A097E0}" type="presParOf" srcId="{25879110-A46F-4D82-A6B5-759B1A310CA2}" destId="{A1776DFB-545C-4857-9849-9206E0CD4A41}" srcOrd="4" destOrd="0" presId="urn:microsoft.com/office/officeart/2018/5/layout/IconCircleLabelList"/>
    <dgm:cxn modelId="{FC15991C-5526-674D-9221-738F3D07FAC2}" type="presParOf" srcId="{A1776DFB-545C-4857-9849-9206E0CD4A41}" destId="{88FFC9AC-3D76-4D14-8BFB-3D1E86F58E7A}" srcOrd="0" destOrd="0" presId="urn:microsoft.com/office/officeart/2018/5/layout/IconCircleLabelList"/>
    <dgm:cxn modelId="{95F8A390-C000-DE4C-8238-913FD863C564}" type="presParOf" srcId="{A1776DFB-545C-4857-9849-9206E0CD4A41}" destId="{85BE4E41-9F81-4EF4-8993-459E9E21600D}" srcOrd="1" destOrd="0" presId="urn:microsoft.com/office/officeart/2018/5/layout/IconCircleLabelList"/>
    <dgm:cxn modelId="{E6881DF4-0467-1243-87E2-A0218621AC5D}" type="presParOf" srcId="{A1776DFB-545C-4857-9849-9206E0CD4A41}" destId="{B1192A1D-13B4-4E9C-83FF-7B7C522B51E6}" srcOrd="2" destOrd="0" presId="urn:microsoft.com/office/officeart/2018/5/layout/IconCircleLabelList"/>
    <dgm:cxn modelId="{2A04FB47-6825-CC48-9CFB-9967DD13E810}" type="presParOf" srcId="{A1776DFB-545C-4857-9849-9206E0CD4A41}" destId="{3725CC99-ABA7-461A-B5EC-94B79816AA08}" srcOrd="3" destOrd="0" presId="urn:microsoft.com/office/officeart/2018/5/layout/IconCircleLabelList"/>
    <dgm:cxn modelId="{67DE6F1E-3D30-F843-981C-3E259D14199C}" type="presParOf" srcId="{25879110-A46F-4D82-A6B5-759B1A310CA2}" destId="{821C71AB-759E-4921-B797-6D2DDC07E5E4}" srcOrd="5" destOrd="0" presId="urn:microsoft.com/office/officeart/2018/5/layout/IconCircleLabelList"/>
    <dgm:cxn modelId="{30F3CECC-5CBB-1444-A082-2E89CC92073D}" type="presParOf" srcId="{25879110-A46F-4D82-A6B5-759B1A310CA2}" destId="{DD8720B7-801E-41A7-9A5B-1BA7145B0ED9}" srcOrd="6" destOrd="0" presId="urn:microsoft.com/office/officeart/2018/5/layout/IconCircleLabelList"/>
    <dgm:cxn modelId="{526D8D58-BC1E-0646-B584-14D7B84A142E}" type="presParOf" srcId="{DD8720B7-801E-41A7-9A5B-1BA7145B0ED9}" destId="{A5B550BA-A317-4195-B822-015651459036}" srcOrd="0" destOrd="0" presId="urn:microsoft.com/office/officeart/2018/5/layout/IconCircleLabelList"/>
    <dgm:cxn modelId="{FEC1C6F8-2CE2-784D-A797-D277012797AF}" type="presParOf" srcId="{DD8720B7-801E-41A7-9A5B-1BA7145B0ED9}" destId="{A8D9A02A-028F-463D-9119-76BB03DDF83C}" srcOrd="1" destOrd="0" presId="urn:microsoft.com/office/officeart/2018/5/layout/IconCircleLabelList"/>
    <dgm:cxn modelId="{A5D51679-470D-F444-9F86-A881241E5CF7}" type="presParOf" srcId="{DD8720B7-801E-41A7-9A5B-1BA7145B0ED9}" destId="{3205C616-A528-4491-898B-10FC8F92D713}" srcOrd="2" destOrd="0" presId="urn:microsoft.com/office/officeart/2018/5/layout/IconCircleLabelList"/>
    <dgm:cxn modelId="{3630979C-DCD7-B645-9F4E-4D6C27D59BE7}" type="presParOf" srcId="{DD8720B7-801E-41A7-9A5B-1BA7145B0ED9}" destId="{6B136473-469D-497D-B4E8-1996CC864CC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1979357-4BE6-4A9C-9BF9-4850C411FF65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64319AC-8601-4339-A9D6-0B26DD05D8A7}">
      <dgm:prSet/>
      <dgm:spPr/>
      <dgm:t>
        <a:bodyPr/>
        <a:lstStyle/>
        <a:p>
          <a:r>
            <a:rPr lang="en-US"/>
            <a:t>Data access/governance constraints</a:t>
          </a:r>
        </a:p>
      </dgm:t>
    </dgm:pt>
    <dgm:pt modelId="{8B3EEB81-6140-424C-B083-6A6889B8185C}" type="parTrans" cxnId="{A63F7E31-6964-44E9-BF10-5231EE301AD2}">
      <dgm:prSet/>
      <dgm:spPr/>
      <dgm:t>
        <a:bodyPr/>
        <a:lstStyle/>
        <a:p>
          <a:endParaRPr lang="en-US"/>
        </a:p>
      </dgm:t>
    </dgm:pt>
    <dgm:pt modelId="{B7A2DB8B-6DCF-486F-B36B-B237A87FFCCC}" type="sibTrans" cxnId="{A63F7E31-6964-44E9-BF10-5231EE301AD2}">
      <dgm:prSet/>
      <dgm:spPr/>
      <dgm:t>
        <a:bodyPr/>
        <a:lstStyle/>
        <a:p>
          <a:endParaRPr lang="en-US"/>
        </a:p>
      </dgm:t>
    </dgm:pt>
    <dgm:pt modelId="{CD06573C-20C4-4A98-82C9-3346FCFA912E}">
      <dgm:prSet/>
      <dgm:spPr/>
      <dgm:t>
        <a:bodyPr/>
        <a:lstStyle/>
        <a:p>
          <a:r>
            <a:rPr lang="en-US"/>
            <a:t>Generalizability: focus on one health board initially</a:t>
          </a:r>
        </a:p>
      </dgm:t>
    </dgm:pt>
    <dgm:pt modelId="{A98D2FB4-8492-4CB6-BC27-950608A4452B}" type="parTrans" cxnId="{1E25B879-9229-46B0-96CE-D212102C0368}">
      <dgm:prSet/>
      <dgm:spPr/>
      <dgm:t>
        <a:bodyPr/>
        <a:lstStyle/>
        <a:p>
          <a:endParaRPr lang="en-US"/>
        </a:p>
      </dgm:t>
    </dgm:pt>
    <dgm:pt modelId="{4DD4D995-6FD0-4A70-A11F-5903ACA7D181}" type="sibTrans" cxnId="{1E25B879-9229-46B0-96CE-D212102C0368}">
      <dgm:prSet/>
      <dgm:spPr/>
      <dgm:t>
        <a:bodyPr/>
        <a:lstStyle/>
        <a:p>
          <a:endParaRPr lang="en-US"/>
        </a:p>
      </dgm:t>
    </dgm:pt>
    <dgm:pt modelId="{CBBE4E8E-A054-45D9-8FE0-A8CA7FFB7F5E}">
      <dgm:prSet/>
      <dgm:spPr/>
      <dgm:t>
        <a:bodyPr/>
        <a:lstStyle/>
        <a:p>
          <a:r>
            <a:rPr lang="en-US"/>
            <a:t>Model limitations: interpretability vs. accuracy trade-offs</a:t>
          </a:r>
        </a:p>
      </dgm:t>
    </dgm:pt>
    <dgm:pt modelId="{A0505AB9-DA41-42CF-8BA7-F00A906C2FAB}" type="parTrans" cxnId="{506F9223-A823-4A12-8AEA-51EF83AED9A0}">
      <dgm:prSet/>
      <dgm:spPr/>
      <dgm:t>
        <a:bodyPr/>
        <a:lstStyle/>
        <a:p>
          <a:endParaRPr lang="en-US"/>
        </a:p>
      </dgm:t>
    </dgm:pt>
    <dgm:pt modelId="{1A2C3496-A529-4080-B5F7-9678565AB02A}" type="sibTrans" cxnId="{506F9223-A823-4A12-8AEA-51EF83AED9A0}">
      <dgm:prSet/>
      <dgm:spPr/>
      <dgm:t>
        <a:bodyPr/>
        <a:lstStyle/>
        <a:p>
          <a:endParaRPr lang="en-US"/>
        </a:p>
      </dgm:t>
    </dgm:pt>
    <dgm:pt modelId="{FA5D24DD-EE58-4399-BBC5-13388E92A91E}">
      <dgm:prSet/>
      <dgm:spPr/>
      <dgm:t>
        <a:bodyPr/>
        <a:lstStyle/>
        <a:p>
          <a:r>
            <a:rPr lang="en-US"/>
            <a:t>External shocks: market dynamics, new drug launches</a:t>
          </a:r>
        </a:p>
      </dgm:t>
    </dgm:pt>
    <dgm:pt modelId="{A14D8690-16EA-491B-BD2E-F104C4CE7E21}" type="parTrans" cxnId="{A9B1B5C0-0D78-4DB1-883C-1EAC605BFEB4}">
      <dgm:prSet/>
      <dgm:spPr/>
      <dgm:t>
        <a:bodyPr/>
        <a:lstStyle/>
        <a:p>
          <a:endParaRPr lang="en-US"/>
        </a:p>
      </dgm:t>
    </dgm:pt>
    <dgm:pt modelId="{39C2AA47-CC24-4A75-A9A5-D8BDF85ED56A}" type="sibTrans" cxnId="{A9B1B5C0-0D78-4DB1-883C-1EAC605BFEB4}">
      <dgm:prSet/>
      <dgm:spPr/>
      <dgm:t>
        <a:bodyPr/>
        <a:lstStyle/>
        <a:p>
          <a:endParaRPr lang="en-US"/>
        </a:p>
      </dgm:t>
    </dgm:pt>
    <dgm:pt modelId="{60ADCB53-F344-7F48-90C8-7FD3AC599E45}" type="pres">
      <dgm:prSet presAssocID="{01979357-4BE6-4A9C-9BF9-4850C411FF65}" presName="Name0" presStyleCnt="0">
        <dgm:presLayoutVars>
          <dgm:dir/>
          <dgm:animLvl val="lvl"/>
          <dgm:resizeHandles val="exact"/>
        </dgm:presLayoutVars>
      </dgm:prSet>
      <dgm:spPr/>
    </dgm:pt>
    <dgm:pt modelId="{7F1A5F00-C641-184B-A5BB-37599E5ED560}" type="pres">
      <dgm:prSet presAssocID="{364319AC-8601-4339-A9D6-0B26DD05D8A7}" presName="linNode" presStyleCnt="0"/>
      <dgm:spPr/>
    </dgm:pt>
    <dgm:pt modelId="{DAE4AE00-4923-1B41-8DAD-56767BD791CE}" type="pres">
      <dgm:prSet presAssocID="{364319AC-8601-4339-A9D6-0B26DD05D8A7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C8429DA1-4926-6D44-AECF-124C197EE4D1}" type="pres">
      <dgm:prSet presAssocID="{B7A2DB8B-6DCF-486F-B36B-B237A87FFCCC}" presName="sp" presStyleCnt="0"/>
      <dgm:spPr/>
    </dgm:pt>
    <dgm:pt modelId="{5F29BDB5-28CE-A342-9281-A0EC88D6884D}" type="pres">
      <dgm:prSet presAssocID="{CD06573C-20C4-4A98-82C9-3346FCFA912E}" presName="linNode" presStyleCnt="0"/>
      <dgm:spPr/>
    </dgm:pt>
    <dgm:pt modelId="{8605EB92-B5EE-BF44-A664-23E8C724EFA2}" type="pres">
      <dgm:prSet presAssocID="{CD06573C-20C4-4A98-82C9-3346FCFA912E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3D33C18-B9CD-7F44-BCAA-726FDF52DB61}" type="pres">
      <dgm:prSet presAssocID="{4DD4D995-6FD0-4A70-A11F-5903ACA7D181}" presName="sp" presStyleCnt="0"/>
      <dgm:spPr/>
    </dgm:pt>
    <dgm:pt modelId="{77FB52C9-1485-D94B-9BEA-D3AFFD1EFF45}" type="pres">
      <dgm:prSet presAssocID="{CBBE4E8E-A054-45D9-8FE0-A8CA7FFB7F5E}" presName="linNode" presStyleCnt="0"/>
      <dgm:spPr/>
    </dgm:pt>
    <dgm:pt modelId="{17FDD6D4-0D5A-D145-BA5E-AF2C58916CDC}" type="pres">
      <dgm:prSet presAssocID="{CBBE4E8E-A054-45D9-8FE0-A8CA7FFB7F5E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9C41243F-6A73-884C-8615-CD3D59D01044}" type="pres">
      <dgm:prSet presAssocID="{1A2C3496-A529-4080-B5F7-9678565AB02A}" presName="sp" presStyleCnt="0"/>
      <dgm:spPr/>
    </dgm:pt>
    <dgm:pt modelId="{017140C2-FB2B-954A-998B-4EFE082E55B8}" type="pres">
      <dgm:prSet presAssocID="{FA5D24DD-EE58-4399-BBC5-13388E92A91E}" presName="linNode" presStyleCnt="0"/>
      <dgm:spPr/>
    </dgm:pt>
    <dgm:pt modelId="{C502B2DC-1B83-5841-8EC9-B38865FCBC3E}" type="pres">
      <dgm:prSet presAssocID="{FA5D24DD-EE58-4399-BBC5-13388E92A91E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C3E08C02-6819-114A-AE26-E6A829AED6C7}" type="presOf" srcId="{FA5D24DD-EE58-4399-BBC5-13388E92A91E}" destId="{C502B2DC-1B83-5841-8EC9-B38865FCBC3E}" srcOrd="0" destOrd="0" presId="urn:microsoft.com/office/officeart/2005/8/layout/vList5"/>
    <dgm:cxn modelId="{506F9223-A823-4A12-8AEA-51EF83AED9A0}" srcId="{01979357-4BE6-4A9C-9BF9-4850C411FF65}" destId="{CBBE4E8E-A054-45D9-8FE0-A8CA7FFB7F5E}" srcOrd="2" destOrd="0" parTransId="{A0505AB9-DA41-42CF-8BA7-F00A906C2FAB}" sibTransId="{1A2C3496-A529-4080-B5F7-9678565AB02A}"/>
    <dgm:cxn modelId="{A63F7E31-6964-44E9-BF10-5231EE301AD2}" srcId="{01979357-4BE6-4A9C-9BF9-4850C411FF65}" destId="{364319AC-8601-4339-A9D6-0B26DD05D8A7}" srcOrd="0" destOrd="0" parTransId="{8B3EEB81-6140-424C-B083-6A6889B8185C}" sibTransId="{B7A2DB8B-6DCF-486F-B36B-B237A87FFCCC}"/>
    <dgm:cxn modelId="{1B7FB056-CD3F-294D-AD69-7DD597C778A9}" type="presOf" srcId="{CD06573C-20C4-4A98-82C9-3346FCFA912E}" destId="{8605EB92-B5EE-BF44-A664-23E8C724EFA2}" srcOrd="0" destOrd="0" presId="urn:microsoft.com/office/officeart/2005/8/layout/vList5"/>
    <dgm:cxn modelId="{1E25B879-9229-46B0-96CE-D212102C0368}" srcId="{01979357-4BE6-4A9C-9BF9-4850C411FF65}" destId="{CD06573C-20C4-4A98-82C9-3346FCFA912E}" srcOrd="1" destOrd="0" parTransId="{A98D2FB4-8492-4CB6-BC27-950608A4452B}" sibTransId="{4DD4D995-6FD0-4A70-A11F-5903ACA7D181}"/>
    <dgm:cxn modelId="{7B52B09F-56E2-0D4D-A955-26BCF8C5CE14}" type="presOf" srcId="{364319AC-8601-4339-A9D6-0B26DD05D8A7}" destId="{DAE4AE00-4923-1B41-8DAD-56767BD791CE}" srcOrd="0" destOrd="0" presId="urn:microsoft.com/office/officeart/2005/8/layout/vList5"/>
    <dgm:cxn modelId="{B64DB8B0-E1D3-0B46-8C66-78643AB5CFD6}" type="presOf" srcId="{01979357-4BE6-4A9C-9BF9-4850C411FF65}" destId="{60ADCB53-F344-7F48-90C8-7FD3AC599E45}" srcOrd="0" destOrd="0" presId="urn:microsoft.com/office/officeart/2005/8/layout/vList5"/>
    <dgm:cxn modelId="{57A022B7-F4C1-674C-8255-17914FB32BEC}" type="presOf" srcId="{CBBE4E8E-A054-45D9-8FE0-A8CA7FFB7F5E}" destId="{17FDD6D4-0D5A-D145-BA5E-AF2C58916CDC}" srcOrd="0" destOrd="0" presId="urn:microsoft.com/office/officeart/2005/8/layout/vList5"/>
    <dgm:cxn modelId="{A9B1B5C0-0D78-4DB1-883C-1EAC605BFEB4}" srcId="{01979357-4BE6-4A9C-9BF9-4850C411FF65}" destId="{FA5D24DD-EE58-4399-BBC5-13388E92A91E}" srcOrd="3" destOrd="0" parTransId="{A14D8690-16EA-491B-BD2E-F104C4CE7E21}" sibTransId="{39C2AA47-CC24-4A75-A9A5-D8BDF85ED56A}"/>
    <dgm:cxn modelId="{6B51FFA0-5566-8044-ACDF-62E42498BEAC}" type="presParOf" srcId="{60ADCB53-F344-7F48-90C8-7FD3AC599E45}" destId="{7F1A5F00-C641-184B-A5BB-37599E5ED560}" srcOrd="0" destOrd="0" presId="urn:microsoft.com/office/officeart/2005/8/layout/vList5"/>
    <dgm:cxn modelId="{A1394A39-C37C-C546-BCCD-AC22E1F36D12}" type="presParOf" srcId="{7F1A5F00-C641-184B-A5BB-37599E5ED560}" destId="{DAE4AE00-4923-1B41-8DAD-56767BD791CE}" srcOrd="0" destOrd="0" presId="urn:microsoft.com/office/officeart/2005/8/layout/vList5"/>
    <dgm:cxn modelId="{EFA7DDAF-4CC0-3C4F-B0DA-E4B6682374B9}" type="presParOf" srcId="{60ADCB53-F344-7F48-90C8-7FD3AC599E45}" destId="{C8429DA1-4926-6D44-AECF-124C197EE4D1}" srcOrd="1" destOrd="0" presId="urn:microsoft.com/office/officeart/2005/8/layout/vList5"/>
    <dgm:cxn modelId="{A07C592F-4AEB-6A4D-9B8C-949B876021D5}" type="presParOf" srcId="{60ADCB53-F344-7F48-90C8-7FD3AC599E45}" destId="{5F29BDB5-28CE-A342-9281-A0EC88D6884D}" srcOrd="2" destOrd="0" presId="urn:microsoft.com/office/officeart/2005/8/layout/vList5"/>
    <dgm:cxn modelId="{977E1AE8-8F0A-4145-A6E5-6F13FE2712F2}" type="presParOf" srcId="{5F29BDB5-28CE-A342-9281-A0EC88D6884D}" destId="{8605EB92-B5EE-BF44-A664-23E8C724EFA2}" srcOrd="0" destOrd="0" presId="urn:microsoft.com/office/officeart/2005/8/layout/vList5"/>
    <dgm:cxn modelId="{7D1A7010-48A3-DE40-9F9F-A3E3094BABC9}" type="presParOf" srcId="{60ADCB53-F344-7F48-90C8-7FD3AC599E45}" destId="{C3D33C18-B9CD-7F44-BCAA-726FDF52DB61}" srcOrd="3" destOrd="0" presId="urn:microsoft.com/office/officeart/2005/8/layout/vList5"/>
    <dgm:cxn modelId="{AB7797FB-5FFA-6042-97EC-ACED10A4AB38}" type="presParOf" srcId="{60ADCB53-F344-7F48-90C8-7FD3AC599E45}" destId="{77FB52C9-1485-D94B-9BEA-D3AFFD1EFF45}" srcOrd="4" destOrd="0" presId="urn:microsoft.com/office/officeart/2005/8/layout/vList5"/>
    <dgm:cxn modelId="{5CEC06AC-A551-B249-8309-22A1A415F60F}" type="presParOf" srcId="{77FB52C9-1485-D94B-9BEA-D3AFFD1EFF45}" destId="{17FDD6D4-0D5A-D145-BA5E-AF2C58916CDC}" srcOrd="0" destOrd="0" presId="urn:microsoft.com/office/officeart/2005/8/layout/vList5"/>
    <dgm:cxn modelId="{3F9C50CC-D599-834E-BBD7-870487D54ED7}" type="presParOf" srcId="{60ADCB53-F344-7F48-90C8-7FD3AC599E45}" destId="{9C41243F-6A73-884C-8615-CD3D59D01044}" srcOrd="5" destOrd="0" presId="urn:microsoft.com/office/officeart/2005/8/layout/vList5"/>
    <dgm:cxn modelId="{EA2548A5-26B5-E342-AEB6-987EA45E0A0B}" type="presParOf" srcId="{60ADCB53-F344-7F48-90C8-7FD3AC599E45}" destId="{017140C2-FB2B-954A-998B-4EFE082E55B8}" srcOrd="6" destOrd="0" presId="urn:microsoft.com/office/officeart/2005/8/layout/vList5"/>
    <dgm:cxn modelId="{4E04AB58-9B5F-2047-B511-76648B5F4D0C}" type="presParOf" srcId="{017140C2-FB2B-954A-998B-4EFE082E55B8}" destId="{C502B2DC-1B83-5841-8EC9-B38865FCBC3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2630424-FA83-4381-9444-3C25EE47E28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176C216-1A02-48EF-8CF6-A11977B1E465}">
      <dgm:prSet/>
      <dgm:spPr/>
      <dgm:t>
        <a:bodyPr/>
        <a:lstStyle/>
        <a:p>
          <a:r>
            <a:rPr lang="en-US"/>
            <a:t>Biologics = critical cost driver for NHS</a:t>
          </a:r>
        </a:p>
      </dgm:t>
    </dgm:pt>
    <dgm:pt modelId="{E789D219-159B-4BF3-A552-6609B733A81C}" type="parTrans" cxnId="{D4FE49E0-A476-484B-AEE5-6B8461969E40}">
      <dgm:prSet/>
      <dgm:spPr/>
      <dgm:t>
        <a:bodyPr/>
        <a:lstStyle/>
        <a:p>
          <a:endParaRPr lang="en-US"/>
        </a:p>
      </dgm:t>
    </dgm:pt>
    <dgm:pt modelId="{2A2358AF-8C03-4A91-963A-08455A4364AB}" type="sibTrans" cxnId="{D4FE49E0-A476-484B-AEE5-6B8461969E40}">
      <dgm:prSet/>
      <dgm:spPr/>
      <dgm:t>
        <a:bodyPr/>
        <a:lstStyle/>
        <a:p>
          <a:endParaRPr lang="en-US"/>
        </a:p>
      </dgm:t>
    </dgm:pt>
    <dgm:pt modelId="{10421E36-94DE-4B03-BE89-CE7A27ADE3B5}">
      <dgm:prSet/>
      <dgm:spPr/>
      <dgm:t>
        <a:bodyPr/>
        <a:lstStyle/>
        <a:p>
          <a:r>
            <a:rPr lang="en-US"/>
            <a:t>Current methods = limited insight</a:t>
          </a:r>
        </a:p>
      </dgm:t>
    </dgm:pt>
    <dgm:pt modelId="{50332B22-EBB7-44E0-B46A-F4F736F228C8}" type="parTrans" cxnId="{7E7DB7B8-2BF0-483B-B825-E404E257EFCB}">
      <dgm:prSet/>
      <dgm:spPr/>
      <dgm:t>
        <a:bodyPr/>
        <a:lstStyle/>
        <a:p>
          <a:endParaRPr lang="en-US"/>
        </a:p>
      </dgm:t>
    </dgm:pt>
    <dgm:pt modelId="{0F1A15AD-2B12-44B3-879A-6FC190EDD03A}" type="sibTrans" cxnId="{7E7DB7B8-2BF0-483B-B825-E404E257EFCB}">
      <dgm:prSet/>
      <dgm:spPr/>
      <dgm:t>
        <a:bodyPr/>
        <a:lstStyle/>
        <a:p>
          <a:endParaRPr lang="en-US"/>
        </a:p>
      </dgm:t>
    </dgm:pt>
    <dgm:pt modelId="{4524C189-2D8B-4F74-ADB1-7915C08D6CBE}">
      <dgm:prSet/>
      <dgm:spPr/>
      <dgm:t>
        <a:bodyPr/>
        <a:lstStyle/>
        <a:p>
          <a:r>
            <a:rPr lang="en-US"/>
            <a:t>Prophet and ML models show strong potential</a:t>
          </a:r>
        </a:p>
      </dgm:t>
    </dgm:pt>
    <dgm:pt modelId="{711C3B3F-7EED-45A9-B4B5-8697EFF82FB1}" type="parTrans" cxnId="{4C35A8AA-6310-40D1-BC62-BA5956A415BE}">
      <dgm:prSet/>
      <dgm:spPr/>
      <dgm:t>
        <a:bodyPr/>
        <a:lstStyle/>
        <a:p>
          <a:endParaRPr lang="en-US"/>
        </a:p>
      </dgm:t>
    </dgm:pt>
    <dgm:pt modelId="{A75C6B18-5136-4124-8C85-98FF63FA90A6}" type="sibTrans" cxnId="{4C35A8AA-6310-40D1-BC62-BA5956A415BE}">
      <dgm:prSet/>
      <dgm:spPr/>
      <dgm:t>
        <a:bodyPr/>
        <a:lstStyle/>
        <a:p>
          <a:endParaRPr lang="en-US"/>
        </a:p>
      </dgm:t>
    </dgm:pt>
    <dgm:pt modelId="{B098D8E8-E86D-4600-BEA4-2DDD4EB9BC2E}">
      <dgm:prSet/>
      <dgm:spPr/>
      <dgm:t>
        <a:bodyPr/>
        <a:lstStyle/>
        <a:p>
          <a:r>
            <a:rPr lang="en-US"/>
            <a:t>Project addresses research and practice gap in UK secondary care</a:t>
          </a:r>
        </a:p>
      </dgm:t>
    </dgm:pt>
    <dgm:pt modelId="{D35C5AFF-CD4B-498E-A0ED-2960A3DF77DD}" type="parTrans" cxnId="{9C9C82ED-6A8E-4E79-9A0F-E9A2ACA7FB74}">
      <dgm:prSet/>
      <dgm:spPr/>
      <dgm:t>
        <a:bodyPr/>
        <a:lstStyle/>
        <a:p>
          <a:endParaRPr lang="en-US"/>
        </a:p>
      </dgm:t>
    </dgm:pt>
    <dgm:pt modelId="{16040154-F6FB-458A-BB26-80774703B8C4}" type="sibTrans" cxnId="{9C9C82ED-6A8E-4E79-9A0F-E9A2ACA7FB74}">
      <dgm:prSet/>
      <dgm:spPr/>
      <dgm:t>
        <a:bodyPr/>
        <a:lstStyle/>
        <a:p>
          <a:endParaRPr lang="en-US"/>
        </a:p>
      </dgm:t>
    </dgm:pt>
    <dgm:pt modelId="{BC58F584-4FD2-4F7D-8A77-D1323E624C8D}">
      <dgm:prSet/>
      <dgm:spPr/>
      <dgm:t>
        <a:bodyPr/>
        <a:lstStyle/>
        <a:p>
          <a:r>
            <a:rPr lang="en-US"/>
            <a:t>Contribution: predictive insights to support proactive NHS planning</a:t>
          </a:r>
        </a:p>
      </dgm:t>
    </dgm:pt>
    <dgm:pt modelId="{E473503D-EBDB-4EE5-90DA-1F04B8089E75}" type="parTrans" cxnId="{69AA65C0-7FAD-4A8F-A760-284D6C639F50}">
      <dgm:prSet/>
      <dgm:spPr/>
      <dgm:t>
        <a:bodyPr/>
        <a:lstStyle/>
        <a:p>
          <a:endParaRPr lang="en-US"/>
        </a:p>
      </dgm:t>
    </dgm:pt>
    <dgm:pt modelId="{282B3100-3BF8-4C74-9D56-AD87805521F9}" type="sibTrans" cxnId="{69AA65C0-7FAD-4A8F-A760-284D6C639F50}">
      <dgm:prSet/>
      <dgm:spPr/>
      <dgm:t>
        <a:bodyPr/>
        <a:lstStyle/>
        <a:p>
          <a:endParaRPr lang="en-US"/>
        </a:p>
      </dgm:t>
    </dgm:pt>
    <dgm:pt modelId="{030CF481-0C07-4C3A-8D34-B63452C628FA}" type="pres">
      <dgm:prSet presAssocID="{52630424-FA83-4381-9444-3C25EE47E289}" presName="root" presStyleCnt="0">
        <dgm:presLayoutVars>
          <dgm:dir/>
          <dgm:resizeHandles val="exact"/>
        </dgm:presLayoutVars>
      </dgm:prSet>
      <dgm:spPr/>
    </dgm:pt>
    <dgm:pt modelId="{6E87B487-5774-4543-81F1-5B136FBA8799}" type="pres">
      <dgm:prSet presAssocID="{6176C216-1A02-48EF-8CF6-A11977B1E465}" presName="compNode" presStyleCnt="0"/>
      <dgm:spPr/>
    </dgm:pt>
    <dgm:pt modelId="{22B93931-630D-4F97-87D4-27BBE28E6C4A}" type="pres">
      <dgm:prSet presAssocID="{6176C216-1A02-48EF-8CF6-A11977B1E465}" presName="bgRect" presStyleLbl="bgShp" presStyleIdx="0" presStyleCnt="5"/>
      <dgm:spPr/>
    </dgm:pt>
    <dgm:pt modelId="{D7D98EA2-B84B-4F77-9643-E26EC1B9081C}" type="pres">
      <dgm:prSet presAssocID="{6176C216-1A02-48EF-8CF6-A11977B1E46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B8872203-25F6-4581-A2E0-4321A65597AC}" type="pres">
      <dgm:prSet presAssocID="{6176C216-1A02-48EF-8CF6-A11977B1E465}" presName="spaceRect" presStyleCnt="0"/>
      <dgm:spPr/>
    </dgm:pt>
    <dgm:pt modelId="{78105EF3-4C72-434F-9943-07965E21C0E7}" type="pres">
      <dgm:prSet presAssocID="{6176C216-1A02-48EF-8CF6-A11977B1E465}" presName="parTx" presStyleLbl="revTx" presStyleIdx="0" presStyleCnt="5">
        <dgm:presLayoutVars>
          <dgm:chMax val="0"/>
          <dgm:chPref val="0"/>
        </dgm:presLayoutVars>
      </dgm:prSet>
      <dgm:spPr/>
    </dgm:pt>
    <dgm:pt modelId="{32F491F4-8373-4A40-8C87-7E68419F72E8}" type="pres">
      <dgm:prSet presAssocID="{2A2358AF-8C03-4A91-963A-08455A4364AB}" presName="sibTrans" presStyleCnt="0"/>
      <dgm:spPr/>
    </dgm:pt>
    <dgm:pt modelId="{A29FEAC9-F49D-4F23-AFF8-4ADB6D05943E}" type="pres">
      <dgm:prSet presAssocID="{10421E36-94DE-4B03-BE89-CE7A27ADE3B5}" presName="compNode" presStyleCnt="0"/>
      <dgm:spPr/>
    </dgm:pt>
    <dgm:pt modelId="{CD60C624-C851-41DC-BAF5-D0A0A3882164}" type="pres">
      <dgm:prSet presAssocID="{10421E36-94DE-4B03-BE89-CE7A27ADE3B5}" presName="bgRect" presStyleLbl="bgShp" presStyleIdx="1" presStyleCnt="5"/>
      <dgm:spPr/>
    </dgm:pt>
    <dgm:pt modelId="{4E2A2C9D-7467-4845-82AD-6A6DD153EA0D}" type="pres">
      <dgm:prSet presAssocID="{10421E36-94DE-4B03-BE89-CE7A27ADE3B5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43BAD9AC-C856-4407-936F-95D7F259AB6F}" type="pres">
      <dgm:prSet presAssocID="{10421E36-94DE-4B03-BE89-CE7A27ADE3B5}" presName="spaceRect" presStyleCnt="0"/>
      <dgm:spPr/>
    </dgm:pt>
    <dgm:pt modelId="{28D67938-F087-49B0-B670-4A0AFD104275}" type="pres">
      <dgm:prSet presAssocID="{10421E36-94DE-4B03-BE89-CE7A27ADE3B5}" presName="parTx" presStyleLbl="revTx" presStyleIdx="1" presStyleCnt="5">
        <dgm:presLayoutVars>
          <dgm:chMax val="0"/>
          <dgm:chPref val="0"/>
        </dgm:presLayoutVars>
      </dgm:prSet>
      <dgm:spPr/>
    </dgm:pt>
    <dgm:pt modelId="{B42545B3-F20A-44E8-8603-4FCC51964FEB}" type="pres">
      <dgm:prSet presAssocID="{0F1A15AD-2B12-44B3-879A-6FC190EDD03A}" presName="sibTrans" presStyleCnt="0"/>
      <dgm:spPr/>
    </dgm:pt>
    <dgm:pt modelId="{D2F08667-FE34-451D-8640-56AF332B9270}" type="pres">
      <dgm:prSet presAssocID="{4524C189-2D8B-4F74-ADB1-7915C08D6CBE}" presName="compNode" presStyleCnt="0"/>
      <dgm:spPr/>
    </dgm:pt>
    <dgm:pt modelId="{85B15D79-3B21-4CD3-81B2-071C23520FA3}" type="pres">
      <dgm:prSet presAssocID="{4524C189-2D8B-4F74-ADB1-7915C08D6CBE}" presName="bgRect" presStyleLbl="bgShp" presStyleIdx="2" presStyleCnt="5"/>
      <dgm:spPr/>
    </dgm:pt>
    <dgm:pt modelId="{ACE424BB-32FC-44A9-83CA-B6ABC2042338}" type="pres">
      <dgm:prSet presAssocID="{4524C189-2D8B-4F74-ADB1-7915C08D6CB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4E6A37D7-FA33-4466-B150-2100FEB18AEB}" type="pres">
      <dgm:prSet presAssocID="{4524C189-2D8B-4F74-ADB1-7915C08D6CBE}" presName="spaceRect" presStyleCnt="0"/>
      <dgm:spPr/>
    </dgm:pt>
    <dgm:pt modelId="{25302205-ECB8-476B-8B84-4CAA794C923B}" type="pres">
      <dgm:prSet presAssocID="{4524C189-2D8B-4F74-ADB1-7915C08D6CBE}" presName="parTx" presStyleLbl="revTx" presStyleIdx="2" presStyleCnt="5">
        <dgm:presLayoutVars>
          <dgm:chMax val="0"/>
          <dgm:chPref val="0"/>
        </dgm:presLayoutVars>
      </dgm:prSet>
      <dgm:spPr/>
    </dgm:pt>
    <dgm:pt modelId="{AEC25BD7-8185-44C8-8FFC-5D86EF11972C}" type="pres">
      <dgm:prSet presAssocID="{A75C6B18-5136-4124-8C85-98FF63FA90A6}" presName="sibTrans" presStyleCnt="0"/>
      <dgm:spPr/>
    </dgm:pt>
    <dgm:pt modelId="{7B0CE063-1A46-4A49-A785-2CBCFDB8E770}" type="pres">
      <dgm:prSet presAssocID="{B098D8E8-E86D-4600-BEA4-2DDD4EB9BC2E}" presName="compNode" presStyleCnt="0"/>
      <dgm:spPr/>
    </dgm:pt>
    <dgm:pt modelId="{030AE257-9500-4D76-A1B6-A7F1BCA068DE}" type="pres">
      <dgm:prSet presAssocID="{B098D8E8-E86D-4600-BEA4-2DDD4EB9BC2E}" presName="bgRect" presStyleLbl="bgShp" presStyleIdx="3" presStyleCnt="5"/>
      <dgm:spPr/>
    </dgm:pt>
    <dgm:pt modelId="{161C87B8-FDCB-4754-A194-F30260DEE34E}" type="pres">
      <dgm:prSet presAssocID="{B098D8E8-E86D-4600-BEA4-2DDD4EB9BC2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1087E4F1-8135-439C-A3BD-EA145B18111D}" type="pres">
      <dgm:prSet presAssocID="{B098D8E8-E86D-4600-BEA4-2DDD4EB9BC2E}" presName="spaceRect" presStyleCnt="0"/>
      <dgm:spPr/>
    </dgm:pt>
    <dgm:pt modelId="{93B42933-989D-49E8-A2E9-7D245A0C803D}" type="pres">
      <dgm:prSet presAssocID="{B098D8E8-E86D-4600-BEA4-2DDD4EB9BC2E}" presName="parTx" presStyleLbl="revTx" presStyleIdx="3" presStyleCnt="5">
        <dgm:presLayoutVars>
          <dgm:chMax val="0"/>
          <dgm:chPref val="0"/>
        </dgm:presLayoutVars>
      </dgm:prSet>
      <dgm:spPr/>
    </dgm:pt>
    <dgm:pt modelId="{1BAA8F6F-6197-4E1A-8ACE-C710C8951A50}" type="pres">
      <dgm:prSet presAssocID="{16040154-F6FB-458A-BB26-80774703B8C4}" presName="sibTrans" presStyleCnt="0"/>
      <dgm:spPr/>
    </dgm:pt>
    <dgm:pt modelId="{5B57B501-7C75-4FD5-BC56-374D3317CC05}" type="pres">
      <dgm:prSet presAssocID="{BC58F584-4FD2-4F7D-8A77-D1323E624C8D}" presName="compNode" presStyleCnt="0"/>
      <dgm:spPr/>
    </dgm:pt>
    <dgm:pt modelId="{2FB9792F-F961-42CC-A285-62C80ED15CD2}" type="pres">
      <dgm:prSet presAssocID="{BC58F584-4FD2-4F7D-8A77-D1323E624C8D}" presName="bgRect" presStyleLbl="bgShp" presStyleIdx="4" presStyleCnt="5"/>
      <dgm:spPr/>
    </dgm:pt>
    <dgm:pt modelId="{5E4AC750-7A83-4F86-9B88-90DFFB7D050C}" type="pres">
      <dgm:prSet presAssocID="{BC58F584-4FD2-4F7D-8A77-D1323E624C8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7BB3588-CB37-469F-BF0A-8F8A095A3E4D}" type="pres">
      <dgm:prSet presAssocID="{BC58F584-4FD2-4F7D-8A77-D1323E624C8D}" presName="spaceRect" presStyleCnt="0"/>
      <dgm:spPr/>
    </dgm:pt>
    <dgm:pt modelId="{B23C2A6B-6704-4C90-98A0-7B9642B3A7D3}" type="pres">
      <dgm:prSet presAssocID="{BC58F584-4FD2-4F7D-8A77-D1323E624C8D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A861D43-5634-4AF2-8C2B-4A539189B32D}" type="presOf" srcId="{4524C189-2D8B-4F74-ADB1-7915C08D6CBE}" destId="{25302205-ECB8-476B-8B84-4CAA794C923B}" srcOrd="0" destOrd="0" presId="urn:microsoft.com/office/officeart/2018/2/layout/IconVerticalSolidList"/>
    <dgm:cxn modelId="{8EE8BB85-4DD8-423B-B0CF-32459A629340}" type="presOf" srcId="{52630424-FA83-4381-9444-3C25EE47E289}" destId="{030CF481-0C07-4C3A-8D34-B63452C628FA}" srcOrd="0" destOrd="0" presId="urn:microsoft.com/office/officeart/2018/2/layout/IconVerticalSolidList"/>
    <dgm:cxn modelId="{68EA8E87-09EA-4C5C-8524-91A3DE47CB08}" type="presOf" srcId="{10421E36-94DE-4B03-BE89-CE7A27ADE3B5}" destId="{28D67938-F087-49B0-B670-4A0AFD104275}" srcOrd="0" destOrd="0" presId="urn:microsoft.com/office/officeart/2018/2/layout/IconVerticalSolidList"/>
    <dgm:cxn modelId="{4C35A8AA-6310-40D1-BC62-BA5956A415BE}" srcId="{52630424-FA83-4381-9444-3C25EE47E289}" destId="{4524C189-2D8B-4F74-ADB1-7915C08D6CBE}" srcOrd="2" destOrd="0" parTransId="{711C3B3F-7EED-45A9-B4B5-8697EFF82FB1}" sibTransId="{A75C6B18-5136-4124-8C85-98FF63FA90A6}"/>
    <dgm:cxn modelId="{A335B8B5-0A4C-4882-9CBD-587419146FD8}" type="presOf" srcId="{BC58F584-4FD2-4F7D-8A77-D1323E624C8D}" destId="{B23C2A6B-6704-4C90-98A0-7B9642B3A7D3}" srcOrd="0" destOrd="0" presId="urn:microsoft.com/office/officeart/2018/2/layout/IconVerticalSolidList"/>
    <dgm:cxn modelId="{7E7DB7B8-2BF0-483B-B825-E404E257EFCB}" srcId="{52630424-FA83-4381-9444-3C25EE47E289}" destId="{10421E36-94DE-4B03-BE89-CE7A27ADE3B5}" srcOrd="1" destOrd="0" parTransId="{50332B22-EBB7-44E0-B46A-F4F736F228C8}" sibTransId="{0F1A15AD-2B12-44B3-879A-6FC190EDD03A}"/>
    <dgm:cxn modelId="{69AA65C0-7FAD-4A8F-A760-284D6C639F50}" srcId="{52630424-FA83-4381-9444-3C25EE47E289}" destId="{BC58F584-4FD2-4F7D-8A77-D1323E624C8D}" srcOrd="4" destOrd="0" parTransId="{E473503D-EBDB-4EE5-90DA-1F04B8089E75}" sibTransId="{282B3100-3BF8-4C74-9D56-AD87805521F9}"/>
    <dgm:cxn modelId="{D4FE49E0-A476-484B-AEE5-6B8461969E40}" srcId="{52630424-FA83-4381-9444-3C25EE47E289}" destId="{6176C216-1A02-48EF-8CF6-A11977B1E465}" srcOrd="0" destOrd="0" parTransId="{E789D219-159B-4BF3-A552-6609B733A81C}" sibTransId="{2A2358AF-8C03-4A91-963A-08455A4364AB}"/>
    <dgm:cxn modelId="{FA7783E1-0D3E-497B-99E2-5BD89E6FC8DE}" type="presOf" srcId="{6176C216-1A02-48EF-8CF6-A11977B1E465}" destId="{78105EF3-4C72-434F-9943-07965E21C0E7}" srcOrd="0" destOrd="0" presId="urn:microsoft.com/office/officeart/2018/2/layout/IconVerticalSolidList"/>
    <dgm:cxn modelId="{9F10B6EC-8AE3-42F0-ADC6-E7C87616528A}" type="presOf" srcId="{B098D8E8-E86D-4600-BEA4-2DDD4EB9BC2E}" destId="{93B42933-989D-49E8-A2E9-7D245A0C803D}" srcOrd="0" destOrd="0" presId="urn:microsoft.com/office/officeart/2018/2/layout/IconVerticalSolidList"/>
    <dgm:cxn modelId="{9C9C82ED-6A8E-4E79-9A0F-E9A2ACA7FB74}" srcId="{52630424-FA83-4381-9444-3C25EE47E289}" destId="{B098D8E8-E86D-4600-BEA4-2DDD4EB9BC2E}" srcOrd="3" destOrd="0" parTransId="{D35C5AFF-CD4B-498E-A0ED-2960A3DF77DD}" sibTransId="{16040154-F6FB-458A-BB26-80774703B8C4}"/>
    <dgm:cxn modelId="{05EE387E-B0CE-4E27-B4E0-297362273DE5}" type="presParOf" srcId="{030CF481-0C07-4C3A-8D34-B63452C628FA}" destId="{6E87B487-5774-4543-81F1-5B136FBA8799}" srcOrd="0" destOrd="0" presId="urn:microsoft.com/office/officeart/2018/2/layout/IconVerticalSolidList"/>
    <dgm:cxn modelId="{65CB56FD-5280-45F9-84B5-11ABF1A0174A}" type="presParOf" srcId="{6E87B487-5774-4543-81F1-5B136FBA8799}" destId="{22B93931-630D-4F97-87D4-27BBE28E6C4A}" srcOrd="0" destOrd="0" presId="urn:microsoft.com/office/officeart/2018/2/layout/IconVerticalSolidList"/>
    <dgm:cxn modelId="{FBA4F3B5-878F-4F3A-B956-707A07F1E45F}" type="presParOf" srcId="{6E87B487-5774-4543-81F1-5B136FBA8799}" destId="{D7D98EA2-B84B-4F77-9643-E26EC1B9081C}" srcOrd="1" destOrd="0" presId="urn:microsoft.com/office/officeart/2018/2/layout/IconVerticalSolidList"/>
    <dgm:cxn modelId="{5CA40F9E-D454-4C47-9BF2-F1B0642F952A}" type="presParOf" srcId="{6E87B487-5774-4543-81F1-5B136FBA8799}" destId="{B8872203-25F6-4581-A2E0-4321A65597AC}" srcOrd="2" destOrd="0" presId="urn:microsoft.com/office/officeart/2018/2/layout/IconVerticalSolidList"/>
    <dgm:cxn modelId="{E1BF2025-F99E-435B-82D5-9C915095F8A6}" type="presParOf" srcId="{6E87B487-5774-4543-81F1-5B136FBA8799}" destId="{78105EF3-4C72-434F-9943-07965E21C0E7}" srcOrd="3" destOrd="0" presId="urn:microsoft.com/office/officeart/2018/2/layout/IconVerticalSolidList"/>
    <dgm:cxn modelId="{A2EC1890-ACB9-40CF-908F-3AA602CEAD50}" type="presParOf" srcId="{030CF481-0C07-4C3A-8D34-B63452C628FA}" destId="{32F491F4-8373-4A40-8C87-7E68419F72E8}" srcOrd="1" destOrd="0" presId="urn:microsoft.com/office/officeart/2018/2/layout/IconVerticalSolidList"/>
    <dgm:cxn modelId="{8CB3E292-76A2-49C6-B6B9-27ECEDD2BE27}" type="presParOf" srcId="{030CF481-0C07-4C3A-8D34-B63452C628FA}" destId="{A29FEAC9-F49D-4F23-AFF8-4ADB6D05943E}" srcOrd="2" destOrd="0" presId="urn:microsoft.com/office/officeart/2018/2/layout/IconVerticalSolidList"/>
    <dgm:cxn modelId="{A57BF4D0-0CFF-4FDC-B2FF-6D856A2F03D3}" type="presParOf" srcId="{A29FEAC9-F49D-4F23-AFF8-4ADB6D05943E}" destId="{CD60C624-C851-41DC-BAF5-D0A0A3882164}" srcOrd="0" destOrd="0" presId="urn:microsoft.com/office/officeart/2018/2/layout/IconVerticalSolidList"/>
    <dgm:cxn modelId="{567A193C-77C9-40E7-A1E7-FBBD12E6B30E}" type="presParOf" srcId="{A29FEAC9-F49D-4F23-AFF8-4ADB6D05943E}" destId="{4E2A2C9D-7467-4845-82AD-6A6DD153EA0D}" srcOrd="1" destOrd="0" presId="urn:microsoft.com/office/officeart/2018/2/layout/IconVerticalSolidList"/>
    <dgm:cxn modelId="{2D22817B-25DC-48FE-9956-F50C5804FFB5}" type="presParOf" srcId="{A29FEAC9-F49D-4F23-AFF8-4ADB6D05943E}" destId="{43BAD9AC-C856-4407-936F-95D7F259AB6F}" srcOrd="2" destOrd="0" presId="urn:microsoft.com/office/officeart/2018/2/layout/IconVerticalSolidList"/>
    <dgm:cxn modelId="{BB1E82D2-840C-4BE5-9536-25D45076BE9C}" type="presParOf" srcId="{A29FEAC9-F49D-4F23-AFF8-4ADB6D05943E}" destId="{28D67938-F087-49B0-B670-4A0AFD104275}" srcOrd="3" destOrd="0" presId="urn:microsoft.com/office/officeart/2018/2/layout/IconVerticalSolidList"/>
    <dgm:cxn modelId="{12CEEF06-E156-416F-9A43-17A931EC176E}" type="presParOf" srcId="{030CF481-0C07-4C3A-8D34-B63452C628FA}" destId="{B42545B3-F20A-44E8-8603-4FCC51964FEB}" srcOrd="3" destOrd="0" presId="urn:microsoft.com/office/officeart/2018/2/layout/IconVerticalSolidList"/>
    <dgm:cxn modelId="{B3425A11-4BC8-4462-914B-93DF24139336}" type="presParOf" srcId="{030CF481-0C07-4C3A-8D34-B63452C628FA}" destId="{D2F08667-FE34-451D-8640-56AF332B9270}" srcOrd="4" destOrd="0" presId="urn:microsoft.com/office/officeart/2018/2/layout/IconVerticalSolidList"/>
    <dgm:cxn modelId="{8AF5BA84-1600-4A54-82A2-FE61299DAE8E}" type="presParOf" srcId="{D2F08667-FE34-451D-8640-56AF332B9270}" destId="{85B15D79-3B21-4CD3-81B2-071C23520FA3}" srcOrd="0" destOrd="0" presId="urn:microsoft.com/office/officeart/2018/2/layout/IconVerticalSolidList"/>
    <dgm:cxn modelId="{3C004971-49A4-46CC-B4ED-DF0C545464D5}" type="presParOf" srcId="{D2F08667-FE34-451D-8640-56AF332B9270}" destId="{ACE424BB-32FC-44A9-83CA-B6ABC2042338}" srcOrd="1" destOrd="0" presId="urn:microsoft.com/office/officeart/2018/2/layout/IconVerticalSolidList"/>
    <dgm:cxn modelId="{83BC861B-2D79-41AF-A3EF-57B1EE38152D}" type="presParOf" srcId="{D2F08667-FE34-451D-8640-56AF332B9270}" destId="{4E6A37D7-FA33-4466-B150-2100FEB18AEB}" srcOrd="2" destOrd="0" presId="urn:microsoft.com/office/officeart/2018/2/layout/IconVerticalSolidList"/>
    <dgm:cxn modelId="{78A5ECB1-067E-463B-865A-0C2F70F1566B}" type="presParOf" srcId="{D2F08667-FE34-451D-8640-56AF332B9270}" destId="{25302205-ECB8-476B-8B84-4CAA794C923B}" srcOrd="3" destOrd="0" presId="urn:microsoft.com/office/officeart/2018/2/layout/IconVerticalSolidList"/>
    <dgm:cxn modelId="{75B5F4D4-ACEA-4F76-81D7-12E88E03DAEF}" type="presParOf" srcId="{030CF481-0C07-4C3A-8D34-B63452C628FA}" destId="{AEC25BD7-8185-44C8-8FFC-5D86EF11972C}" srcOrd="5" destOrd="0" presId="urn:microsoft.com/office/officeart/2018/2/layout/IconVerticalSolidList"/>
    <dgm:cxn modelId="{5E30B525-5BF5-4F51-9B20-923E1AC1578E}" type="presParOf" srcId="{030CF481-0C07-4C3A-8D34-B63452C628FA}" destId="{7B0CE063-1A46-4A49-A785-2CBCFDB8E770}" srcOrd="6" destOrd="0" presId="urn:microsoft.com/office/officeart/2018/2/layout/IconVerticalSolidList"/>
    <dgm:cxn modelId="{55CC4C01-EA30-4320-B4D6-24524888202A}" type="presParOf" srcId="{7B0CE063-1A46-4A49-A785-2CBCFDB8E770}" destId="{030AE257-9500-4D76-A1B6-A7F1BCA068DE}" srcOrd="0" destOrd="0" presId="urn:microsoft.com/office/officeart/2018/2/layout/IconVerticalSolidList"/>
    <dgm:cxn modelId="{ECF542D2-2D1D-4036-9B07-7B05DA13865A}" type="presParOf" srcId="{7B0CE063-1A46-4A49-A785-2CBCFDB8E770}" destId="{161C87B8-FDCB-4754-A194-F30260DEE34E}" srcOrd="1" destOrd="0" presId="urn:microsoft.com/office/officeart/2018/2/layout/IconVerticalSolidList"/>
    <dgm:cxn modelId="{61A6B57D-0AC5-463A-8C97-4981F4848A8F}" type="presParOf" srcId="{7B0CE063-1A46-4A49-A785-2CBCFDB8E770}" destId="{1087E4F1-8135-439C-A3BD-EA145B18111D}" srcOrd="2" destOrd="0" presId="urn:microsoft.com/office/officeart/2018/2/layout/IconVerticalSolidList"/>
    <dgm:cxn modelId="{CF99C2A8-9176-47BF-9885-36A7D102B9AE}" type="presParOf" srcId="{7B0CE063-1A46-4A49-A785-2CBCFDB8E770}" destId="{93B42933-989D-49E8-A2E9-7D245A0C803D}" srcOrd="3" destOrd="0" presId="urn:microsoft.com/office/officeart/2018/2/layout/IconVerticalSolidList"/>
    <dgm:cxn modelId="{668954BA-EEA1-4BE6-962A-3C71AAAB77D6}" type="presParOf" srcId="{030CF481-0C07-4C3A-8D34-B63452C628FA}" destId="{1BAA8F6F-6197-4E1A-8ACE-C710C8951A50}" srcOrd="7" destOrd="0" presId="urn:microsoft.com/office/officeart/2018/2/layout/IconVerticalSolidList"/>
    <dgm:cxn modelId="{C7B99E4B-47A4-48DF-9D17-C0E6A507BA0D}" type="presParOf" srcId="{030CF481-0C07-4C3A-8D34-B63452C628FA}" destId="{5B57B501-7C75-4FD5-BC56-374D3317CC05}" srcOrd="8" destOrd="0" presId="urn:microsoft.com/office/officeart/2018/2/layout/IconVerticalSolidList"/>
    <dgm:cxn modelId="{42E6E08E-F37C-4D4A-A491-2D96AB76C919}" type="presParOf" srcId="{5B57B501-7C75-4FD5-BC56-374D3317CC05}" destId="{2FB9792F-F961-42CC-A285-62C80ED15CD2}" srcOrd="0" destOrd="0" presId="urn:microsoft.com/office/officeart/2018/2/layout/IconVerticalSolidList"/>
    <dgm:cxn modelId="{9B4AA6A9-7D16-470C-8BC3-B5AB2A01A203}" type="presParOf" srcId="{5B57B501-7C75-4FD5-BC56-374D3317CC05}" destId="{5E4AC750-7A83-4F86-9B88-90DFFB7D050C}" srcOrd="1" destOrd="0" presId="urn:microsoft.com/office/officeart/2018/2/layout/IconVerticalSolidList"/>
    <dgm:cxn modelId="{7700790E-40CC-4011-8119-472A27677793}" type="presParOf" srcId="{5B57B501-7C75-4FD5-BC56-374D3317CC05}" destId="{87BB3588-CB37-469F-BF0A-8F8A095A3E4D}" srcOrd="2" destOrd="0" presId="urn:microsoft.com/office/officeart/2018/2/layout/IconVerticalSolidList"/>
    <dgm:cxn modelId="{A5B46231-DC0E-4368-8AF9-FCA1B483D3D6}" type="presParOf" srcId="{5B57B501-7C75-4FD5-BC56-374D3317CC05}" destId="{B23C2A6B-6704-4C90-98A0-7B9642B3A7D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AD2C20-1DD7-409E-B120-721BE89427DA}">
      <dsp:nvSpPr>
        <dsp:cNvPr id="0" name=""/>
        <dsp:cNvSpPr/>
      </dsp:nvSpPr>
      <dsp:spPr>
        <a:xfrm>
          <a:off x="588025" y="458611"/>
          <a:ext cx="1448579" cy="14485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DA3E8-40AB-45D4-8862-1820798CD705}">
      <dsp:nvSpPr>
        <dsp:cNvPr id="0" name=""/>
        <dsp:cNvSpPr/>
      </dsp:nvSpPr>
      <dsp:spPr>
        <a:xfrm>
          <a:off x="896739" y="767324"/>
          <a:ext cx="831151" cy="8311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0CB30C-2E48-4580-91C3-803107E31AA0}">
      <dsp:nvSpPr>
        <dsp:cNvPr id="0" name=""/>
        <dsp:cNvSpPr/>
      </dsp:nvSpPr>
      <dsp:spPr>
        <a:xfrm>
          <a:off x="124955" y="2358386"/>
          <a:ext cx="237471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NHS hospital medicines spend rose 35% (2018–2022)</a:t>
          </a:r>
        </a:p>
      </dsp:txBody>
      <dsp:txXfrm>
        <a:off x="124955" y="2358386"/>
        <a:ext cx="2374719" cy="720000"/>
      </dsp:txXfrm>
    </dsp:sp>
    <dsp:sp modelId="{3D145F02-92E5-4F28-AA95-6E9CEBF264F1}">
      <dsp:nvSpPr>
        <dsp:cNvPr id="0" name=""/>
        <dsp:cNvSpPr/>
      </dsp:nvSpPr>
      <dsp:spPr>
        <a:xfrm>
          <a:off x="3378321" y="458611"/>
          <a:ext cx="1448579" cy="144857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F55EA5-CAC8-4E71-B65B-3944A69B4B83}">
      <dsp:nvSpPr>
        <dsp:cNvPr id="0" name=""/>
        <dsp:cNvSpPr/>
      </dsp:nvSpPr>
      <dsp:spPr>
        <a:xfrm>
          <a:off x="3687035" y="767324"/>
          <a:ext cx="831151" cy="8311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D30381-25FD-4976-8016-1EBAFCF61CBE}">
      <dsp:nvSpPr>
        <dsp:cNvPr id="0" name=""/>
        <dsp:cNvSpPr/>
      </dsp:nvSpPr>
      <dsp:spPr>
        <a:xfrm>
          <a:off x="2915251" y="2358386"/>
          <a:ext cx="237471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Biologics = major driver of cost (malignant disease and immunosuppression, skin and  respiratory)</a:t>
          </a:r>
        </a:p>
      </dsp:txBody>
      <dsp:txXfrm>
        <a:off x="2915251" y="2358386"/>
        <a:ext cx="2374719" cy="720000"/>
      </dsp:txXfrm>
    </dsp:sp>
    <dsp:sp modelId="{54902C1B-070F-499E-A7FB-B8EC566D89F8}">
      <dsp:nvSpPr>
        <dsp:cNvPr id="0" name=""/>
        <dsp:cNvSpPr/>
      </dsp:nvSpPr>
      <dsp:spPr>
        <a:xfrm>
          <a:off x="6168617" y="458611"/>
          <a:ext cx="1448579" cy="144857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7ECBE-F474-44C0-952C-82288D7453A0}">
      <dsp:nvSpPr>
        <dsp:cNvPr id="0" name=""/>
        <dsp:cNvSpPr/>
      </dsp:nvSpPr>
      <dsp:spPr>
        <a:xfrm>
          <a:off x="6477330" y="767324"/>
          <a:ext cx="831151" cy="8311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96C02-0E2B-47E4-835A-83636C2552E0}">
      <dsp:nvSpPr>
        <dsp:cNvPr id="0" name=""/>
        <dsp:cNvSpPr/>
      </dsp:nvSpPr>
      <dsp:spPr>
        <a:xfrm>
          <a:off x="5705546" y="2358386"/>
          <a:ext cx="237471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Challenge: unpredictable prescribing, biosimilar uptake, patient needs, license changes</a:t>
          </a:r>
        </a:p>
      </dsp:txBody>
      <dsp:txXfrm>
        <a:off x="5705546" y="2358386"/>
        <a:ext cx="2374719" cy="720000"/>
      </dsp:txXfrm>
    </dsp:sp>
    <dsp:sp modelId="{A01F33A3-027E-49C6-BFBF-FD052DAACD86}">
      <dsp:nvSpPr>
        <dsp:cNvPr id="0" name=""/>
        <dsp:cNvSpPr/>
      </dsp:nvSpPr>
      <dsp:spPr>
        <a:xfrm>
          <a:off x="8958913" y="458611"/>
          <a:ext cx="1448579" cy="144857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65B86-00BE-4C8D-B48E-90EC28215D63}">
      <dsp:nvSpPr>
        <dsp:cNvPr id="0" name=""/>
        <dsp:cNvSpPr/>
      </dsp:nvSpPr>
      <dsp:spPr>
        <a:xfrm>
          <a:off x="9267626" y="767324"/>
          <a:ext cx="831151" cy="8311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21489C-DADA-406A-82F4-D4E879CE86C2}">
      <dsp:nvSpPr>
        <dsp:cNvPr id="0" name=""/>
        <dsp:cNvSpPr/>
      </dsp:nvSpPr>
      <dsp:spPr>
        <a:xfrm>
          <a:off x="8495842" y="2358386"/>
          <a:ext cx="237471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Role of Digital Health and Care Wales</a:t>
          </a:r>
        </a:p>
      </dsp:txBody>
      <dsp:txXfrm>
        <a:off x="8495842" y="2358386"/>
        <a:ext cx="237471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FE9788-FC19-E146-A748-54A2A5969A37}">
      <dsp:nvSpPr>
        <dsp:cNvPr id="0" name=""/>
        <dsp:cNvSpPr/>
      </dsp:nvSpPr>
      <dsp:spPr>
        <a:xfrm>
          <a:off x="0" y="670009"/>
          <a:ext cx="4974771" cy="994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Traditional retrospective analyses: limited predictive value</a:t>
          </a:r>
          <a:endParaRPr lang="en-US" sz="2500" kern="1200"/>
        </a:p>
      </dsp:txBody>
      <dsp:txXfrm>
        <a:off x="48547" y="718556"/>
        <a:ext cx="4877677" cy="897406"/>
      </dsp:txXfrm>
    </dsp:sp>
    <dsp:sp modelId="{1769632B-300E-C349-9A29-29AADE3DEE91}">
      <dsp:nvSpPr>
        <dsp:cNvPr id="0" name=""/>
        <dsp:cNvSpPr/>
      </dsp:nvSpPr>
      <dsp:spPr>
        <a:xfrm>
          <a:off x="0" y="1736509"/>
          <a:ext cx="4974771" cy="994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High-dimensional, non-linear, uncertain data</a:t>
          </a:r>
          <a:endParaRPr lang="en-US" sz="2500" kern="1200"/>
        </a:p>
      </dsp:txBody>
      <dsp:txXfrm>
        <a:off x="48547" y="1785056"/>
        <a:ext cx="4877677" cy="897406"/>
      </dsp:txXfrm>
    </dsp:sp>
    <dsp:sp modelId="{720C9BFF-2EA7-284E-B84C-3D5DD42E7EAB}">
      <dsp:nvSpPr>
        <dsp:cNvPr id="0" name=""/>
        <dsp:cNvSpPr/>
      </dsp:nvSpPr>
      <dsp:spPr>
        <a:xfrm>
          <a:off x="0" y="2803009"/>
          <a:ext cx="4974771" cy="994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Statistical models (e.g., ARIMA) often fall short</a:t>
          </a:r>
          <a:endParaRPr lang="en-US" sz="2500" kern="1200"/>
        </a:p>
      </dsp:txBody>
      <dsp:txXfrm>
        <a:off x="48547" y="2851556"/>
        <a:ext cx="4877677" cy="897406"/>
      </dsp:txXfrm>
    </dsp:sp>
    <dsp:sp modelId="{F212A242-B1DC-BD4C-B622-A7BD2508C52A}">
      <dsp:nvSpPr>
        <dsp:cNvPr id="0" name=""/>
        <dsp:cNvSpPr/>
      </dsp:nvSpPr>
      <dsp:spPr>
        <a:xfrm>
          <a:off x="0" y="3869509"/>
          <a:ext cx="4974771" cy="9945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Need for predictive modelling to forecast biologics spend</a:t>
          </a:r>
          <a:endParaRPr lang="en-US" sz="2500" kern="1200"/>
        </a:p>
      </dsp:txBody>
      <dsp:txXfrm>
        <a:off x="48547" y="3918056"/>
        <a:ext cx="4877677" cy="8974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E86030-4A7B-42BE-A6B9-FFFECEA798A7}">
      <dsp:nvSpPr>
        <dsp:cNvPr id="0" name=""/>
        <dsp:cNvSpPr/>
      </dsp:nvSpPr>
      <dsp:spPr>
        <a:xfrm>
          <a:off x="0" y="3131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159FEA-BC95-4A06-97BC-E867282D28DB}">
      <dsp:nvSpPr>
        <dsp:cNvPr id="0" name=""/>
        <dsp:cNvSpPr/>
      </dsp:nvSpPr>
      <dsp:spPr>
        <a:xfrm>
          <a:off x="163434" y="124694"/>
          <a:ext cx="297443" cy="29715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C4FF87-55C4-49F6-9E66-DD6DF2D24089}">
      <dsp:nvSpPr>
        <dsp:cNvPr id="0" name=""/>
        <dsp:cNvSpPr/>
      </dsp:nvSpPr>
      <dsp:spPr>
        <a:xfrm>
          <a:off x="624312" y="3131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The aim of this project is to analyse the drivers and implications of biologics medicine usage in secondary care healthcare settings and to develop predictive models to forecast future expenditure.</a:t>
          </a:r>
          <a:endParaRPr lang="en-US" sz="1400" kern="1200"/>
        </a:p>
      </dsp:txBody>
      <dsp:txXfrm>
        <a:off x="624312" y="3131"/>
        <a:ext cx="6771956" cy="641581"/>
      </dsp:txXfrm>
    </dsp:sp>
    <dsp:sp modelId="{12C9006D-1027-4D9C-9ED8-CA5AFCDE4000}">
      <dsp:nvSpPr>
        <dsp:cNvPr id="0" name=""/>
        <dsp:cNvSpPr/>
      </dsp:nvSpPr>
      <dsp:spPr>
        <a:xfrm>
          <a:off x="0" y="805108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78C9E-ECA4-4EA3-91CD-9066AD8F7A8A}">
      <dsp:nvSpPr>
        <dsp:cNvPr id="0" name=""/>
        <dsp:cNvSpPr/>
      </dsp:nvSpPr>
      <dsp:spPr>
        <a:xfrm>
          <a:off x="163434" y="926671"/>
          <a:ext cx="297443" cy="29715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FCC255-3E41-4B15-86ED-E4C2B4B59481}">
      <dsp:nvSpPr>
        <dsp:cNvPr id="0" name=""/>
        <dsp:cNvSpPr/>
      </dsp:nvSpPr>
      <dsp:spPr>
        <a:xfrm>
          <a:off x="624312" y="805108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Objectives:</a:t>
          </a:r>
        </a:p>
      </dsp:txBody>
      <dsp:txXfrm>
        <a:off x="624312" y="805108"/>
        <a:ext cx="6771956" cy="641581"/>
      </dsp:txXfrm>
    </dsp:sp>
    <dsp:sp modelId="{F4DE10B7-EF53-40BC-9948-321DFA59568D}">
      <dsp:nvSpPr>
        <dsp:cNvPr id="0" name=""/>
        <dsp:cNvSpPr/>
      </dsp:nvSpPr>
      <dsp:spPr>
        <a:xfrm>
          <a:off x="0" y="1607085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4C029-DDCB-46B4-943A-C07CD52D1140}">
      <dsp:nvSpPr>
        <dsp:cNvPr id="0" name=""/>
        <dsp:cNvSpPr/>
      </dsp:nvSpPr>
      <dsp:spPr>
        <a:xfrm>
          <a:off x="163434" y="1728648"/>
          <a:ext cx="297443" cy="29715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557D1-1225-443C-AE9F-0701EDF9DA94}">
      <dsp:nvSpPr>
        <dsp:cNvPr id="0" name=""/>
        <dsp:cNvSpPr/>
      </dsp:nvSpPr>
      <dsp:spPr>
        <a:xfrm>
          <a:off x="624312" y="1607085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</a:t>
          </a:r>
          <a:r>
            <a:rPr lang="en-GB" sz="1400" kern="1200"/>
            <a:t>To collect and preprocess data on biologic medicines, including variables such as cost, frequency of use and department.</a:t>
          </a:r>
          <a:endParaRPr lang="en-US" sz="1400" kern="1200"/>
        </a:p>
      </dsp:txBody>
      <dsp:txXfrm>
        <a:off x="624312" y="1607085"/>
        <a:ext cx="6771956" cy="641581"/>
      </dsp:txXfrm>
    </dsp:sp>
    <dsp:sp modelId="{33D026D2-C498-4DFD-ACAA-4B5041F049AE}">
      <dsp:nvSpPr>
        <dsp:cNvPr id="0" name=""/>
        <dsp:cNvSpPr/>
      </dsp:nvSpPr>
      <dsp:spPr>
        <a:xfrm>
          <a:off x="0" y="2409062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17C044-5FBE-4833-9B5E-E3715B1FB22D}">
      <dsp:nvSpPr>
        <dsp:cNvPr id="0" name=""/>
        <dsp:cNvSpPr/>
      </dsp:nvSpPr>
      <dsp:spPr>
        <a:xfrm>
          <a:off x="163434" y="2530625"/>
          <a:ext cx="297443" cy="29715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8F9F48-400E-4101-885B-2F73647E9FB2}">
      <dsp:nvSpPr>
        <dsp:cNvPr id="0" name=""/>
        <dsp:cNvSpPr/>
      </dsp:nvSpPr>
      <dsp:spPr>
        <a:xfrm>
          <a:off x="624312" y="2409062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</a:t>
          </a:r>
          <a:r>
            <a:rPr lang="en-GB" sz="1400" kern="1200"/>
            <a:t>To develop a predictive model for forecasting biologic medicines expenditure.</a:t>
          </a:r>
          <a:endParaRPr lang="en-US" sz="1400" kern="1200"/>
        </a:p>
      </dsp:txBody>
      <dsp:txXfrm>
        <a:off x="624312" y="2409062"/>
        <a:ext cx="6771956" cy="641581"/>
      </dsp:txXfrm>
    </dsp:sp>
    <dsp:sp modelId="{7DC8426C-E4FB-4B5E-9CB7-EF4D97450F28}">
      <dsp:nvSpPr>
        <dsp:cNvPr id="0" name=""/>
        <dsp:cNvSpPr/>
      </dsp:nvSpPr>
      <dsp:spPr>
        <a:xfrm>
          <a:off x="0" y="3211039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7994CC-6A06-4104-B74E-78DD8F959532}">
      <dsp:nvSpPr>
        <dsp:cNvPr id="0" name=""/>
        <dsp:cNvSpPr/>
      </dsp:nvSpPr>
      <dsp:spPr>
        <a:xfrm>
          <a:off x="163434" y="3332601"/>
          <a:ext cx="297443" cy="29715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AEB869-2095-43ED-86F1-6450B3A056D6}">
      <dsp:nvSpPr>
        <dsp:cNvPr id="0" name=""/>
        <dsp:cNvSpPr/>
      </dsp:nvSpPr>
      <dsp:spPr>
        <a:xfrm>
          <a:off x="624312" y="3211039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</a:t>
          </a:r>
          <a:r>
            <a:rPr lang="en-GB" sz="1400" kern="1200"/>
            <a:t>To apply descriptive and inferential statistical techniques to identify key patterns and trends influencing non-formulary issues and costs.</a:t>
          </a:r>
          <a:endParaRPr lang="en-US" sz="1400" kern="1200"/>
        </a:p>
      </dsp:txBody>
      <dsp:txXfrm>
        <a:off x="624312" y="3211039"/>
        <a:ext cx="6771956" cy="641581"/>
      </dsp:txXfrm>
    </dsp:sp>
    <dsp:sp modelId="{C43B584F-E43C-4E30-87E2-F26FED851926}">
      <dsp:nvSpPr>
        <dsp:cNvPr id="0" name=""/>
        <dsp:cNvSpPr/>
      </dsp:nvSpPr>
      <dsp:spPr>
        <a:xfrm>
          <a:off x="0" y="4013015"/>
          <a:ext cx="7452360" cy="5402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D48B9E-C9FA-4C0E-9575-5E9F20FE32EF}">
      <dsp:nvSpPr>
        <dsp:cNvPr id="0" name=""/>
        <dsp:cNvSpPr/>
      </dsp:nvSpPr>
      <dsp:spPr>
        <a:xfrm>
          <a:off x="163434" y="4134578"/>
          <a:ext cx="297443" cy="29715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110286-FEFA-4510-9E3F-1CBBAF20ADAC}">
      <dsp:nvSpPr>
        <dsp:cNvPr id="0" name=""/>
        <dsp:cNvSpPr/>
      </dsp:nvSpPr>
      <dsp:spPr>
        <a:xfrm>
          <a:off x="624312" y="4013015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- </a:t>
          </a:r>
          <a:r>
            <a:rPr lang="en-GB" sz="1400" kern="1200"/>
            <a:t>To provide actionable insights and recommendations for healthcare decision-makers to manage and potentially reduce unnecessary non-formulary medicine costs.</a:t>
          </a:r>
          <a:endParaRPr lang="en-US" sz="1400" kern="1200"/>
        </a:p>
      </dsp:txBody>
      <dsp:txXfrm>
        <a:off x="624312" y="4013015"/>
        <a:ext cx="6771956" cy="641581"/>
      </dsp:txXfrm>
    </dsp:sp>
    <dsp:sp modelId="{231FBA54-F5A4-4561-B907-A4D7F6A5D2BB}">
      <dsp:nvSpPr>
        <dsp:cNvPr id="0" name=""/>
        <dsp:cNvSpPr/>
      </dsp:nvSpPr>
      <dsp:spPr>
        <a:xfrm>
          <a:off x="0" y="4814992"/>
          <a:ext cx="7452360" cy="540279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DFE88C-4698-4EEE-B93B-479BD34D2299}">
      <dsp:nvSpPr>
        <dsp:cNvPr id="0" name=""/>
        <dsp:cNvSpPr/>
      </dsp:nvSpPr>
      <dsp:spPr>
        <a:xfrm>
          <a:off x="163434" y="4936555"/>
          <a:ext cx="297443" cy="297153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91443A-2FF7-49CF-8045-78A11569ED78}">
      <dsp:nvSpPr>
        <dsp:cNvPr id="0" name=""/>
        <dsp:cNvSpPr/>
      </dsp:nvSpPr>
      <dsp:spPr>
        <a:xfrm>
          <a:off x="624312" y="4814992"/>
          <a:ext cx="6771956" cy="64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901" tIns="67901" rIns="67901" bIns="67901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624312" y="4814992"/>
        <a:ext cx="6771956" cy="6415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70FCA-56FA-4A1C-9CA1-1C1786F921C9}">
      <dsp:nvSpPr>
        <dsp:cNvPr id="0" name=""/>
        <dsp:cNvSpPr/>
      </dsp:nvSpPr>
      <dsp:spPr>
        <a:xfrm>
          <a:off x="0" y="717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2F89CB-BFFC-46E8-BDC0-0305ADF074B9}">
      <dsp:nvSpPr>
        <dsp:cNvPr id="0" name=""/>
        <dsp:cNvSpPr/>
      </dsp:nvSpPr>
      <dsp:spPr>
        <a:xfrm>
          <a:off x="182349" y="136349"/>
          <a:ext cx="331544" cy="3315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15C575-8D89-4FE0-80C7-70C8DCCD9B12}">
      <dsp:nvSpPr>
        <dsp:cNvPr id="0" name=""/>
        <dsp:cNvSpPr/>
      </dsp:nvSpPr>
      <dsp:spPr>
        <a:xfrm>
          <a:off x="696242" y="717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Research philosophy: Positivist</a:t>
          </a:r>
        </a:p>
      </dsp:txBody>
      <dsp:txXfrm>
        <a:off x="696242" y="717"/>
        <a:ext cx="5605358" cy="602807"/>
      </dsp:txXfrm>
    </dsp:sp>
    <dsp:sp modelId="{5D98C9D2-5C8B-4E2B-B2ED-1320DA8E657B}">
      <dsp:nvSpPr>
        <dsp:cNvPr id="0" name=""/>
        <dsp:cNvSpPr/>
      </dsp:nvSpPr>
      <dsp:spPr>
        <a:xfrm>
          <a:off x="0" y="754227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7F6A39-7067-49FD-A970-2282D4003209}">
      <dsp:nvSpPr>
        <dsp:cNvPr id="0" name=""/>
        <dsp:cNvSpPr/>
      </dsp:nvSpPr>
      <dsp:spPr>
        <a:xfrm>
          <a:off x="182349" y="889858"/>
          <a:ext cx="331544" cy="3315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53FA1-EA23-4632-A71E-CB20377F06B9}">
      <dsp:nvSpPr>
        <dsp:cNvPr id="0" name=""/>
        <dsp:cNvSpPr/>
      </dsp:nvSpPr>
      <dsp:spPr>
        <a:xfrm>
          <a:off x="696242" y="754227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Approach: Deductive with exploratory elements</a:t>
          </a:r>
        </a:p>
      </dsp:txBody>
      <dsp:txXfrm>
        <a:off x="696242" y="754227"/>
        <a:ext cx="5605358" cy="602807"/>
      </dsp:txXfrm>
    </dsp:sp>
    <dsp:sp modelId="{770B4187-B7FD-4622-A63F-52EBB88F4237}">
      <dsp:nvSpPr>
        <dsp:cNvPr id="0" name=""/>
        <dsp:cNvSpPr/>
      </dsp:nvSpPr>
      <dsp:spPr>
        <a:xfrm>
          <a:off x="0" y="1507736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8CC2A9-D3DD-4964-BAA1-A5F4E33D9B02}">
      <dsp:nvSpPr>
        <dsp:cNvPr id="0" name=""/>
        <dsp:cNvSpPr/>
      </dsp:nvSpPr>
      <dsp:spPr>
        <a:xfrm>
          <a:off x="182349" y="1643368"/>
          <a:ext cx="331544" cy="3315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F1FD4-793B-491D-8BBC-8ED1039873A7}">
      <dsp:nvSpPr>
        <dsp:cNvPr id="0" name=""/>
        <dsp:cNvSpPr/>
      </dsp:nvSpPr>
      <dsp:spPr>
        <a:xfrm>
          <a:off x="696242" y="1507736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Data source: NHS Wales pharmacy data</a:t>
          </a:r>
        </a:p>
      </dsp:txBody>
      <dsp:txXfrm>
        <a:off x="696242" y="1507736"/>
        <a:ext cx="5605358" cy="602807"/>
      </dsp:txXfrm>
    </dsp:sp>
    <dsp:sp modelId="{75D8D7CC-CEAA-48D0-BC32-93F572D5BCA4}">
      <dsp:nvSpPr>
        <dsp:cNvPr id="0" name=""/>
        <dsp:cNvSpPr/>
      </dsp:nvSpPr>
      <dsp:spPr>
        <a:xfrm>
          <a:off x="0" y="2261245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BC628B-5260-47CA-B12B-5E3C96CB3681}">
      <dsp:nvSpPr>
        <dsp:cNvPr id="0" name=""/>
        <dsp:cNvSpPr/>
      </dsp:nvSpPr>
      <dsp:spPr>
        <a:xfrm>
          <a:off x="182349" y="2396877"/>
          <a:ext cx="331544" cy="3315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8628C7-A296-4800-BC0E-1B4EE58BF98C}">
      <dsp:nvSpPr>
        <dsp:cNvPr id="0" name=""/>
        <dsp:cNvSpPr/>
      </dsp:nvSpPr>
      <dsp:spPr>
        <a:xfrm>
          <a:off x="696242" y="2261245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Techniques:</a:t>
          </a:r>
        </a:p>
      </dsp:txBody>
      <dsp:txXfrm>
        <a:off x="696242" y="2261245"/>
        <a:ext cx="5605358" cy="602807"/>
      </dsp:txXfrm>
    </dsp:sp>
    <dsp:sp modelId="{79089759-1F5B-49FC-A81F-1338BF40E63D}">
      <dsp:nvSpPr>
        <dsp:cNvPr id="0" name=""/>
        <dsp:cNvSpPr/>
      </dsp:nvSpPr>
      <dsp:spPr>
        <a:xfrm>
          <a:off x="0" y="3014755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795C8C-145F-48A3-98EA-529E5E2006DF}">
      <dsp:nvSpPr>
        <dsp:cNvPr id="0" name=""/>
        <dsp:cNvSpPr/>
      </dsp:nvSpPr>
      <dsp:spPr>
        <a:xfrm>
          <a:off x="182349" y="3150387"/>
          <a:ext cx="331544" cy="33154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EB853E-E46A-4A37-8259-AD9601676BA9}">
      <dsp:nvSpPr>
        <dsp:cNvPr id="0" name=""/>
        <dsp:cNvSpPr/>
      </dsp:nvSpPr>
      <dsp:spPr>
        <a:xfrm>
          <a:off x="696242" y="3014755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- Inferential statistics (t-test, chi-square, Tukey’s HSD)</a:t>
          </a:r>
        </a:p>
      </dsp:txBody>
      <dsp:txXfrm>
        <a:off x="696242" y="3014755"/>
        <a:ext cx="5605358" cy="602807"/>
      </dsp:txXfrm>
    </dsp:sp>
    <dsp:sp modelId="{554EFEFA-4C61-4A32-ACA1-E7B66C8886B8}">
      <dsp:nvSpPr>
        <dsp:cNvPr id="0" name=""/>
        <dsp:cNvSpPr/>
      </dsp:nvSpPr>
      <dsp:spPr>
        <a:xfrm>
          <a:off x="0" y="3768264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3E3FC8-FFB9-4CDA-B38B-69274D167E8C}">
      <dsp:nvSpPr>
        <dsp:cNvPr id="0" name=""/>
        <dsp:cNvSpPr/>
      </dsp:nvSpPr>
      <dsp:spPr>
        <a:xfrm>
          <a:off x="182349" y="3903896"/>
          <a:ext cx="331544" cy="33154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27288C-C411-4C31-B69A-C6A497A22A12}">
      <dsp:nvSpPr>
        <dsp:cNvPr id="0" name=""/>
        <dsp:cNvSpPr/>
      </dsp:nvSpPr>
      <dsp:spPr>
        <a:xfrm>
          <a:off x="696242" y="3768264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- Predictive modelling (Prophet)</a:t>
          </a:r>
        </a:p>
      </dsp:txBody>
      <dsp:txXfrm>
        <a:off x="696242" y="3768264"/>
        <a:ext cx="5605358" cy="602807"/>
      </dsp:txXfrm>
    </dsp:sp>
    <dsp:sp modelId="{DD6FA7E2-4B21-4930-BCBD-918897563739}">
      <dsp:nvSpPr>
        <dsp:cNvPr id="0" name=""/>
        <dsp:cNvSpPr/>
      </dsp:nvSpPr>
      <dsp:spPr>
        <a:xfrm>
          <a:off x="0" y="4521774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6C177E-F305-4EA6-B6CD-7FDB15051C2F}">
      <dsp:nvSpPr>
        <dsp:cNvPr id="0" name=""/>
        <dsp:cNvSpPr/>
      </dsp:nvSpPr>
      <dsp:spPr>
        <a:xfrm>
          <a:off x="182349" y="4657406"/>
          <a:ext cx="331544" cy="33154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991BE-4321-402E-83B4-A000BBD92DD9}">
      <dsp:nvSpPr>
        <dsp:cNvPr id="0" name=""/>
        <dsp:cNvSpPr/>
      </dsp:nvSpPr>
      <dsp:spPr>
        <a:xfrm>
          <a:off x="696242" y="4521774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- Evaluation (RMSE, MAE)</a:t>
          </a:r>
        </a:p>
      </dsp:txBody>
      <dsp:txXfrm>
        <a:off x="696242" y="4521774"/>
        <a:ext cx="5605358" cy="602807"/>
      </dsp:txXfrm>
    </dsp:sp>
    <dsp:sp modelId="{CA24B552-C548-494D-91AA-28DD386A2D5E}">
      <dsp:nvSpPr>
        <dsp:cNvPr id="0" name=""/>
        <dsp:cNvSpPr/>
      </dsp:nvSpPr>
      <dsp:spPr>
        <a:xfrm>
          <a:off x="0" y="5275283"/>
          <a:ext cx="6301601" cy="60280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14EBA4-B3C1-459E-A0FB-C679B5845D3D}">
      <dsp:nvSpPr>
        <dsp:cNvPr id="0" name=""/>
        <dsp:cNvSpPr/>
      </dsp:nvSpPr>
      <dsp:spPr>
        <a:xfrm>
          <a:off x="182349" y="5410915"/>
          <a:ext cx="331544" cy="331544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06000B-8AC4-4740-A604-069DB3D7399C}">
      <dsp:nvSpPr>
        <dsp:cNvPr id="0" name=""/>
        <dsp:cNvSpPr/>
      </dsp:nvSpPr>
      <dsp:spPr>
        <a:xfrm>
          <a:off x="696242" y="5275283"/>
          <a:ext cx="5605358" cy="6028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797" tIns="63797" rIns="63797" bIns="63797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Ethics: anonymisation, data governance</a:t>
          </a:r>
        </a:p>
      </dsp:txBody>
      <dsp:txXfrm>
        <a:off x="696242" y="5275283"/>
        <a:ext cx="5605358" cy="6028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5833A7-49C2-A240-AC4F-2E21B64F9635}">
      <dsp:nvSpPr>
        <dsp:cNvPr id="0" name=""/>
        <dsp:cNvSpPr/>
      </dsp:nvSpPr>
      <dsp:spPr>
        <a:xfrm>
          <a:off x="0" y="510304"/>
          <a:ext cx="6301601" cy="1701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9074" tIns="416560" rIns="48907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Project to run from January to July 2026, focus on gathering further literature initially to review existing methodology, then simultaneously to work on code development</a:t>
          </a:r>
        </a:p>
      </dsp:txBody>
      <dsp:txXfrm>
        <a:off x="0" y="510304"/>
        <a:ext cx="6301601" cy="1701000"/>
      </dsp:txXfrm>
    </dsp:sp>
    <dsp:sp modelId="{4FC39C06-B173-7643-B9EA-1C85B9E7C16C}">
      <dsp:nvSpPr>
        <dsp:cNvPr id="0" name=""/>
        <dsp:cNvSpPr/>
      </dsp:nvSpPr>
      <dsp:spPr>
        <a:xfrm>
          <a:off x="315080" y="215104"/>
          <a:ext cx="4411120" cy="5903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730" tIns="0" rIns="16673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Project Timeline</a:t>
          </a:r>
          <a:endParaRPr lang="en-US" sz="2000" kern="1200" dirty="0"/>
        </a:p>
      </dsp:txBody>
      <dsp:txXfrm>
        <a:off x="343901" y="243925"/>
        <a:ext cx="4353478" cy="532757"/>
      </dsp:txXfrm>
    </dsp:sp>
    <dsp:sp modelId="{9DA4CE03-2068-5948-85CD-6FE14C6EB673}">
      <dsp:nvSpPr>
        <dsp:cNvPr id="0" name=""/>
        <dsp:cNvSpPr/>
      </dsp:nvSpPr>
      <dsp:spPr>
        <a:xfrm>
          <a:off x="0" y="2614504"/>
          <a:ext cx="6301601" cy="151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3221806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9074" tIns="416560" rIns="48907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Hardware: DHCW Laptop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Software: R, RStudio, Prophet, tidyverse</a:t>
          </a:r>
          <a:endParaRPr lang="en-US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Data: NHS Wales purchasing/issues</a:t>
          </a:r>
          <a:endParaRPr lang="en-US" sz="2000" kern="1200" dirty="0"/>
        </a:p>
      </dsp:txBody>
      <dsp:txXfrm>
        <a:off x="0" y="2614504"/>
        <a:ext cx="6301601" cy="1512000"/>
      </dsp:txXfrm>
    </dsp:sp>
    <dsp:sp modelId="{4EB20305-37EB-9144-9D55-473DFB994658}">
      <dsp:nvSpPr>
        <dsp:cNvPr id="0" name=""/>
        <dsp:cNvSpPr/>
      </dsp:nvSpPr>
      <dsp:spPr>
        <a:xfrm>
          <a:off x="315080" y="2319304"/>
          <a:ext cx="4411120" cy="590399"/>
        </a:xfrm>
        <a:prstGeom prst="roundRect">
          <a:avLst/>
        </a:prstGeom>
        <a:solidFill>
          <a:schemeClr val="accent2">
            <a:hueOff val="3221806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730" tIns="0" rIns="16673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Resources:</a:t>
          </a:r>
          <a:endParaRPr lang="en-US" sz="2000" kern="1200"/>
        </a:p>
      </dsp:txBody>
      <dsp:txXfrm>
        <a:off x="343901" y="2348125"/>
        <a:ext cx="4353478" cy="532757"/>
      </dsp:txXfrm>
    </dsp:sp>
    <dsp:sp modelId="{663C6CD3-A950-7E4D-9081-F4DC1A60C5A4}">
      <dsp:nvSpPr>
        <dsp:cNvPr id="0" name=""/>
        <dsp:cNvSpPr/>
      </dsp:nvSpPr>
      <dsp:spPr>
        <a:xfrm>
          <a:off x="0" y="4529704"/>
          <a:ext cx="6301601" cy="113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9074" tIns="416560" rIns="48907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No budget allocated, utilising open-source software and existing infrastructure. </a:t>
          </a:r>
        </a:p>
      </dsp:txBody>
      <dsp:txXfrm>
        <a:off x="0" y="4529704"/>
        <a:ext cx="6301601" cy="1134000"/>
      </dsp:txXfrm>
    </dsp:sp>
    <dsp:sp modelId="{F177978C-22FF-BD49-A16A-4E0F600A59D5}">
      <dsp:nvSpPr>
        <dsp:cNvPr id="0" name=""/>
        <dsp:cNvSpPr/>
      </dsp:nvSpPr>
      <dsp:spPr>
        <a:xfrm>
          <a:off x="315080" y="4234504"/>
          <a:ext cx="4411120" cy="590399"/>
        </a:xfrm>
        <a:prstGeom prst="roundRect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730" tIns="0" rIns="16673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Budget</a:t>
          </a:r>
          <a:endParaRPr lang="en-US" sz="2000" kern="1200" dirty="0"/>
        </a:p>
      </dsp:txBody>
      <dsp:txXfrm>
        <a:off x="343901" y="4263325"/>
        <a:ext cx="4353478" cy="5327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FD9003-64C3-4B18-BBEE-06D07FC35AD2}">
      <dsp:nvSpPr>
        <dsp:cNvPr id="0" name=""/>
        <dsp:cNvSpPr/>
      </dsp:nvSpPr>
      <dsp:spPr>
        <a:xfrm>
          <a:off x="861950" y="500034"/>
          <a:ext cx="1259270" cy="12592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EA83E-19A6-4983-962F-F0DB411CEB27}">
      <dsp:nvSpPr>
        <dsp:cNvPr id="0" name=""/>
        <dsp:cNvSpPr/>
      </dsp:nvSpPr>
      <dsp:spPr>
        <a:xfrm>
          <a:off x="1130320" y="768403"/>
          <a:ext cx="722532" cy="7225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5081C0-F418-465F-B74E-8408A95647FA}">
      <dsp:nvSpPr>
        <dsp:cNvPr id="0" name=""/>
        <dsp:cNvSpPr/>
      </dsp:nvSpPr>
      <dsp:spPr>
        <a:xfrm>
          <a:off x="459397" y="2151536"/>
          <a:ext cx="206437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NHS finance teams: improved budget forecasting</a:t>
          </a:r>
        </a:p>
      </dsp:txBody>
      <dsp:txXfrm>
        <a:off x="459397" y="2151536"/>
        <a:ext cx="2064378" cy="720000"/>
      </dsp:txXfrm>
    </dsp:sp>
    <dsp:sp modelId="{9E12C9F6-1CBA-4F9D-A8C1-DA4E38B18B6F}">
      <dsp:nvSpPr>
        <dsp:cNvPr id="0" name=""/>
        <dsp:cNvSpPr/>
      </dsp:nvSpPr>
      <dsp:spPr>
        <a:xfrm>
          <a:off x="3287595" y="500034"/>
          <a:ext cx="1259270" cy="125927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E9F8FC-1049-4DA4-AAA0-2F3B93464D5F}">
      <dsp:nvSpPr>
        <dsp:cNvPr id="0" name=""/>
        <dsp:cNvSpPr/>
      </dsp:nvSpPr>
      <dsp:spPr>
        <a:xfrm>
          <a:off x="3555964" y="768403"/>
          <a:ext cx="722532" cy="7225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68BC43-1923-4BEA-9388-6E6E8C682646}">
      <dsp:nvSpPr>
        <dsp:cNvPr id="0" name=""/>
        <dsp:cNvSpPr/>
      </dsp:nvSpPr>
      <dsp:spPr>
        <a:xfrm>
          <a:off x="2885041" y="2151536"/>
          <a:ext cx="206437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Medicines management: optimise procurement &amp; stock</a:t>
          </a:r>
        </a:p>
      </dsp:txBody>
      <dsp:txXfrm>
        <a:off x="2885041" y="2151536"/>
        <a:ext cx="2064378" cy="720000"/>
      </dsp:txXfrm>
    </dsp:sp>
    <dsp:sp modelId="{88FFC9AC-3D76-4D14-8BFB-3D1E86F58E7A}">
      <dsp:nvSpPr>
        <dsp:cNvPr id="0" name=""/>
        <dsp:cNvSpPr/>
      </dsp:nvSpPr>
      <dsp:spPr>
        <a:xfrm>
          <a:off x="5713239" y="500034"/>
          <a:ext cx="1259270" cy="1259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BE4E41-9F81-4EF4-8993-459E9E21600D}">
      <dsp:nvSpPr>
        <dsp:cNvPr id="0" name=""/>
        <dsp:cNvSpPr/>
      </dsp:nvSpPr>
      <dsp:spPr>
        <a:xfrm>
          <a:off x="5981609" y="768403"/>
          <a:ext cx="722532" cy="72253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25CC99-ABA7-461A-B5EC-94B79816AA08}">
      <dsp:nvSpPr>
        <dsp:cNvPr id="0" name=""/>
        <dsp:cNvSpPr/>
      </dsp:nvSpPr>
      <dsp:spPr>
        <a:xfrm>
          <a:off x="5310686" y="2151536"/>
          <a:ext cx="206437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Policy: support national planning &amp; biosimilar adoption strategies</a:t>
          </a:r>
        </a:p>
      </dsp:txBody>
      <dsp:txXfrm>
        <a:off x="5310686" y="2151536"/>
        <a:ext cx="2064378" cy="720000"/>
      </dsp:txXfrm>
    </dsp:sp>
    <dsp:sp modelId="{A5B550BA-A317-4195-B822-015651459036}">
      <dsp:nvSpPr>
        <dsp:cNvPr id="0" name=""/>
        <dsp:cNvSpPr/>
      </dsp:nvSpPr>
      <dsp:spPr>
        <a:xfrm>
          <a:off x="8138884" y="500034"/>
          <a:ext cx="1259270" cy="125927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D9A02A-028F-463D-9119-76BB03DDF83C}">
      <dsp:nvSpPr>
        <dsp:cNvPr id="0" name=""/>
        <dsp:cNvSpPr/>
      </dsp:nvSpPr>
      <dsp:spPr>
        <a:xfrm>
          <a:off x="8407253" y="768403"/>
          <a:ext cx="722532" cy="72253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136473-469D-497D-B4E8-1996CC864CC4}">
      <dsp:nvSpPr>
        <dsp:cNvPr id="0" name=""/>
        <dsp:cNvSpPr/>
      </dsp:nvSpPr>
      <dsp:spPr>
        <a:xfrm>
          <a:off x="7736330" y="2151536"/>
          <a:ext cx="206437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kern="1200"/>
            <a:t>Wider relevance: transferable to other therapeutic areas</a:t>
          </a:r>
        </a:p>
      </dsp:txBody>
      <dsp:txXfrm>
        <a:off x="7736330" y="2151536"/>
        <a:ext cx="2064378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4AE00-4923-1B41-8DAD-56767BD791CE}">
      <dsp:nvSpPr>
        <dsp:cNvPr id="0" name=""/>
        <dsp:cNvSpPr/>
      </dsp:nvSpPr>
      <dsp:spPr>
        <a:xfrm>
          <a:off x="2016512" y="2942"/>
          <a:ext cx="2268576" cy="141516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Data access/governance constraints</a:t>
          </a:r>
        </a:p>
      </dsp:txBody>
      <dsp:txXfrm>
        <a:off x="2085595" y="72025"/>
        <a:ext cx="2130410" cy="1276996"/>
      </dsp:txXfrm>
    </dsp:sp>
    <dsp:sp modelId="{8605EB92-B5EE-BF44-A664-23E8C724EFA2}">
      <dsp:nvSpPr>
        <dsp:cNvPr id="0" name=""/>
        <dsp:cNvSpPr/>
      </dsp:nvSpPr>
      <dsp:spPr>
        <a:xfrm>
          <a:off x="2016512" y="1488862"/>
          <a:ext cx="2268576" cy="141516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Generalizability: focus on one health board initially</a:t>
          </a:r>
        </a:p>
      </dsp:txBody>
      <dsp:txXfrm>
        <a:off x="2085595" y="1557945"/>
        <a:ext cx="2130410" cy="1276996"/>
      </dsp:txXfrm>
    </dsp:sp>
    <dsp:sp modelId="{17FDD6D4-0D5A-D145-BA5E-AF2C58916CDC}">
      <dsp:nvSpPr>
        <dsp:cNvPr id="0" name=""/>
        <dsp:cNvSpPr/>
      </dsp:nvSpPr>
      <dsp:spPr>
        <a:xfrm>
          <a:off x="2016512" y="2974783"/>
          <a:ext cx="2268576" cy="141516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Model limitations: interpretability vs. accuracy trade-offs</a:t>
          </a:r>
        </a:p>
      </dsp:txBody>
      <dsp:txXfrm>
        <a:off x="2085595" y="3043866"/>
        <a:ext cx="2130410" cy="1276996"/>
      </dsp:txXfrm>
    </dsp:sp>
    <dsp:sp modelId="{C502B2DC-1B83-5841-8EC9-B38865FCBC3E}">
      <dsp:nvSpPr>
        <dsp:cNvPr id="0" name=""/>
        <dsp:cNvSpPr/>
      </dsp:nvSpPr>
      <dsp:spPr>
        <a:xfrm>
          <a:off x="2016512" y="4460704"/>
          <a:ext cx="2268576" cy="141516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External shocks: market dynamics, new drug launches</a:t>
          </a:r>
        </a:p>
      </dsp:txBody>
      <dsp:txXfrm>
        <a:off x="2085595" y="4529787"/>
        <a:ext cx="2130410" cy="127699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B93931-630D-4F97-87D4-27BBE28E6C4A}">
      <dsp:nvSpPr>
        <dsp:cNvPr id="0" name=""/>
        <dsp:cNvSpPr/>
      </dsp:nvSpPr>
      <dsp:spPr>
        <a:xfrm>
          <a:off x="0" y="3399"/>
          <a:ext cx="5217173" cy="7240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D98EA2-B84B-4F77-9643-E26EC1B9081C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105EF3-4C72-434F-9943-07965E21C0E7}">
      <dsp:nvSpPr>
        <dsp:cNvPr id="0" name=""/>
        <dsp:cNvSpPr/>
      </dsp:nvSpPr>
      <dsp:spPr>
        <a:xfrm>
          <a:off x="836323" y="3399"/>
          <a:ext cx="4380849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Biologics = critical cost driver for NHS</a:t>
          </a:r>
        </a:p>
      </dsp:txBody>
      <dsp:txXfrm>
        <a:off x="836323" y="3399"/>
        <a:ext cx="4380849" cy="724089"/>
      </dsp:txXfrm>
    </dsp:sp>
    <dsp:sp modelId="{CD60C624-C851-41DC-BAF5-D0A0A3882164}">
      <dsp:nvSpPr>
        <dsp:cNvPr id="0" name=""/>
        <dsp:cNvSpPr/>
      </dsp:nvSpPr>
      <dsp:spPr>
        <a:xfrm>
          <a:off x="0" y="908511"/>
          <a:ext cx="5217173" cy="7240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A2C9D-7467-4845-82AD-6A6DD153EA0D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67938-F087-49B0-B670-4A0AFD104275}">
      <dsp:nvSpPr>
        <dsp:cNvPr id="0" name=""/>
        <dsp:cNvSpPr/>
      </dsp:nvSpPr>
      <dsp:spPr>
        <a:xfrm>
          <a:off x="836323" y="908511"/>
          <a:ext cx="4380849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Current methods = limited insight</a:t>
          </a:r>
        </a:p>
      </dsp:txBody>
      <dsp:txXfrm>
        <a:off x="836323" y="908511"/>
        <a:ext cx="4380849" cy="724089"/>
      </dsp:txXfrm>
    </dsp:sp>
    <dsp:sp modelId="{85B15D79-3B21-4CD3-81B2-071C23520FA3}">
      <dsp:nvSpPr>
        <dsp:cNvPr id="0" name=""/>
        <dsp:cNvSpPr/>
      </dsp:nvSpPr>
      <dsp:spPr>
        <a:xfrm>
          <a:off x="0" y="1813624"/>
          <a:ext cx="5217173" cy="7240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E424BB-32FC-44A9-83CA-B6ABC2042338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02205-ECB8-476B-8B84-4CAA794C923B}">
      <dsp:nvSpPr>
        <dsp:cNvPr id="0" name=""/>
        <dsp:cNvSpPr/>
      </dsp:nvSpPr>
      <dsp:spPr>
        <a:xfrm>
          <a:off x="836323" y="1813624"/>
          <a:ext cx="4380849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Prophet and ML models show strong potential</a:t>
          </a:r>
        </a:p>
      </dsp:txBody>
      <dsp:txXfrm>
        <a:off x="836323" y="1813624"/>
        <a:ext cx="4380849" cy="724089"/>
      </dsp:txXfrm>
    </dsp:sp>
    <dsp:sp modelId="{030AE257-9500-4D76-A1B6-A7F1BCA068DE}">
      <dsp:nvSpPr>
        <dsp:cNvPr id="0" name=""/>
        <dsp:cNvSpPr/>
      </dsp:nvSpPr>
      <dsp:spPr>
        <a:xfrm>
          <a:off x="0" y="2718736"/>
          <a:ext cx="5217173" cy="7240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1C87B8-FDCB-4754-A194-F30260DEE34E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B42933-989D-49E8-A2E9-7D245A0C803D}">
      <dsp:nvSpPr>
        <dsp:cNvPr id="0" name=""/>
        <dsp:cNvSpPr/>
      </dsp:nvSpPr>
      <dsp:spPr>
        <a:xfrm>
          <a:off x="836323" y="2718736"/>
          <a:ext cx="4380849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Project addresses research and practice gap in UK secondary care</a:t>
          </a:r>
        </a:p>
      </dsp:txBody>
      <dsp:txXfrm>
        <a:off x="836323" y="2718736"/>
        <a:ext cx="4380849" cy="724089"/>
      </dsp:txXfrm>
    </dsp:sp>
    <dsp:sp modelId="{2FB9792F-F961-42CC-A285-62C80ED15CD2}">
      <dsp:nvSpPr>
        <dsp:cNvPr id="0" name=""/>
        <dsp:cNvSpPr/>
      </dsp:nvSpPr>
      <dsp:spPr>
        <a:xfrm>
          <a:off x="0" y="3623848"/>
          <a:ext cx="5217173" cy="72408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AC750-7A83-4F86-9B88-90DFFB7D050C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3C2A6B-6704-4C90-98A0-7B9642B3A7D3}">
      <dsp:nvSpPr>
        <dsp:cNvPr id="0" name=""/>
        <dsp:cNvSpPr/>
      </dsp:nvSpPr>
      <dsp:spPr>
        <a:xfrm>
          <a:off x="836323" y="3623848"/>
          <a:ext cx="4380849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Contribution: predictive insights to support proactive NHS planning</a:t>
          </a:r>
        </a:p>
      </dsp:txBody>
      <dsp:txXfrm>
        <a:off x="836323" y="3623848"/>
        <a:ext cx="4380849" cy="724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35BAE-1D12-33BA-70F1-9DEDBF60C9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D7414E-DEE2-C392-2D1E-89ED2370F8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81D1-49A2-876E-A57D-BCBBB6961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B42438-29FA-9845-1D13-69B6E93FD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ABCA5-AE48-5F49-8562-B7BC9AC38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290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96B2F-82BF-C0E2-1354-FA7330B7C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EA0BF-B5C2-717A-E4B6-FEA20A2F9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5559C-A6E3-729E-7BCE-414C578BF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BD5366-8A25-38DA-E030-166F70F22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D320F-49CC-07D9-704E-56DD47E98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912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4EEA6-D48C-A892-0909-182BC3495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5C59C-ED38-6A02-9271-3DDF84FDC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6199B3-0275-1121-4392-CE39C1F84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71FDB-5C1E-6AA7-5708-AF69F7712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FDEEB0-EE35-3181-C196-727ED7303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542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85769-E20F-FD89-1995-F71D7D0C8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EC49E-5AD4-9B75-FE5D-3C9D25CB1A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4577E-890E-97E1-CBCB-1C5CBDA3C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EA1187-52A0-7AFB-5F66-1C8DFD8BA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B792BC-199C-5DD3-5AFE-D75F7DBEA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017F8-CE5F-EF77-71F6-6FD95577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13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61D39-3F24-583A-E681-4A8E96BA6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90BCD-4D3A-7955-3F4E-DC1448BC2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556F0-AB8D-CB29-CFE8-2A31D0F39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9D3B4D-C285-41B9-A16C-B3695CBAA0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2F6CE3-8CA2-7146-06BE-854459B744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48E23F-AF00-14A9-94D5-5D3CA72B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F9B544-CBDF-7748-D5C5-AEF3343C5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5055EA-EF4D-7673-BE94-A16177F3E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697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63A0D-A508-5D36-7180-1CCEE647F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AE34C-19B4-D61A-6A16-EE6E75A66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478EA0-A459-C0BD-0DE3-07DF6F945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6A876D-72DB-3B2A-6A93-DFAA57A14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04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0A65F8-5F14-B4D1-B033-CAEA6BC85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5D4E6A-03BA-1D21-A8D6-5AE45E432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647B6-45F3-E0AE-6113-7360BA0CA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736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489D4-1827-21B6-48AF-B0D40397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4B547-4BF1-EF42-1646-4ACC28B24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334A5-8A61-8686-8376-B4E3EA5317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3BAD9-02A3-D899-B565-7D9FD627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42F88-9926-7C82-5155-75B961040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D6B508-39AD-F852-E9C1-977E7B7A4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61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D9DA0-4FF0-37E0-1F0C-A98A65A12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B577D9-0E47-84FF-F4B6-7BD9FE6B53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085A66-7671-5BC4-2175-FE67E9A217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48828-8494-2732-98D9-6433E6F4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61758D-1D35-8018-D983-E3948E269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09A10-37A7-2759-D9B4-5D89CDD53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99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78FF-8597-FCA2-C5E6-D6687F881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16DB96-A9C8-9FEB-D23C-D7B7DD4E78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4B94F-EAD1-4747-3380-E5BCB7733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7BF3D-969C-3B95-0452-EFFEE3111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CB339-7DEA-3015-F326-DAAB51FED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794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F007A6-F1A5-6C6B-2D80-AB660DE15F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2042B4-24B2-6C23-27BD-4AF1896944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27A5A-2A0C-3306-966A-4308C79FA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71CCC0-57E2-7839-0EFB-6E92307D7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75C0A-BEF2-8A6E-E257-7FBF16681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11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ECCFEF-2EF9-F176-E4D7-BE8ACC6D7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5557B-D432-5403-22CC-70E96AE70B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6B434-E276-309D-210C-B8548C9D14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CF0EA5-611B-3140-8F8A-DDB359370A54}" type="datetimeFigureOut">
              <a:rPr lang="en-US" smtClean="0"/>
              <a:t>9/10/25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BDA87-203F-87ED-4AB6-316C80C413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6017A-777B-A708-EAFA-B66435F918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240007-1D0F-984D-8716-FCADB53A8D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0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se.ac.uk/lse-health/assets/documents/Reports/23-0275-Pharma-Report-V10.pdf" TargetMode="External"/><Relationship Id="rId13" Type="http://schemas.openxmlformats.org/officeDocument/2006/relationships/hyperlink" Target="https://doi.org/10.1186/s40545-022-00405-3" TargetMode="External"/><Relationship Id="rId18" Type="http://schemas.openxmlformats.org/officeDocument/2006/relationships/hyperlink" Target="https://lubridate.tidyverse.org/" TargetMode="External"/><Relationship Id="rId3" Type="http://schemas.openxmlformats.org/officeDocument/2006/relationships/hyperlink" Target="https://www.sciencedirect.com/science/article/pii/S2212109925000676" TargetMode="External"/><Relationship Id="rId21" Type="http://schemas.openxmlformats.org/officeDocument/2006/relationships/hyperlink" Target="https://cran.r-project.org/web/packages/corrplot/vignettes/corrplot-intro.html" TargetMode="External"/><Relationship Id="rId7" Type="http://schemas.openxmlformats.org/officeDocument/2006/relationships/hyperlink" Target="https://doi.org/10.1186/s12913-025-12502-5" TargetMode="External"/><Relationship Id="rId12" Type="http://schemas.openxmlformats.org/officeDocument/2006/relationships/hyperlink" Target="https://www.sciencedirect.com/science/article/pii/S2772442524000534" TargetMode="External"/><Relationship Id="rId17" Type="http://schemas.openxmlformats.org/officeDocument/2006/relationships/hyperlink" Target="https://dplyr.tidyverse.org/" TargetMode="External"/><Relationship Id="rId2" Type="http://schemas.openxmlformats.org/officeDocument/2006/relationships/hyperlink" Target="https://doi.org/10.1016/S0140-6736(24)02151-2" TargetMode="External"/><Relationship Id="rId16" Type="http://schemas.openxmlformats.org/officeDocument/2006/relationships/hyperlink" Target="https://tidyr.tidyverse.org/" TargetMode="External"/><Relationship Id="rId20" Type="http://schemas.openxmlformats.org/officeDocument/2006/relationships/hyperlink" Target="https://cran.r-project.org/web/packages/summarytools/vignettes/introductio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93/ageing/afae201" TargetMode="External"/><Relationship Id="rId11" Type="http://schemas.openxmlformats.org/officeDocument/2006/relationships/hyperlink" Target="https://journals.lww.com/academicmedicine/fulltext/2020/05000/the_positivism_paradigm_of_research.16.aspx" TargetMode="External"/><Relationship Id="rId5" Type="http://schemas.openxmlformats.org/officeDocument/2006/relationships/hyperlink" Target="http://bmjopen.bmj.com/content/13/9/e073730.abstract" TargetMode="External"/><Relationship Id="rId15" Type="http://schemas.openxmlformats.org/officeDocument/2006/relationships/hyperlink" Target="https://cran.r-project.org/web/packages/broom/vignettes/broom.html" TargetMode="External"/><Relationship Id="rId23" Type="http://schemas.openxmlformats.org/officeDocument/2006/relationships/hyperlink" Target="https://posit.co/download/rstudio-desktop/" TargetMode="External"/><Relationship Id="rId10" Type="http://schemas.openxmlformats.org/officeDocument/2006/relationships/hyperlink" Target="https://doi.org/10.1371/journal.pone.0297391" TargetMode="External"/><Relationship Id="rId19" Type="http://schemas.openxmlformats.org/officeDocument/2006/relationships/hyperlink" Target="https://ggplot2.tidyverse.org/" TargetMode="External"/><Relationship Id="rId4" Type="http://schemas.openxmlformats.org/officeDocument/2006/relationships/hyperlink" Target="https://www.sciencedirect.com/science/article/pii/S1359644620304797" TargetMode="External"/><Relationship Id="rId9" Type="http://schemas.openxmlformats.org/officeDocument/2006/relationships/hyperlink" Target="https://facebook.github.io/prophet/" TargetMode="External"/><Relationship Id="rId14" Type="http://schemas.openxmlformats.org/officeDocument/2006/relationships/hyperlink" Target="https://cran.r-project.org/bin/windows/base/old/4.4.2/" TargetMode="External"/><Relationship Id="rId22" Type="http://schemas.openxmlformats.org/officeDocument/2006/relationships/hyperlink" Target="https://facebook.github.io/prophet/docs/diagnostics.html#cross-valid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 descr="Capsules and pills inside a glass bowl">
            <a:extLst>
              <a:ext uri="{FF2B5EF4-FFF2-40B4-BE49-F238E27FC236}">
                <a16:creationId xmlns:a16="http://schemas.microsoft.com/office/drawing/2014/main" id="{6B5854AD-E546-CC5C-40B7-08AA5F007A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058"/>
          <a:stretch>
            <a:fillRect/>
          </a:stretch>
        </p:blipFill>
        <p:spPr>
          <a:xfrm>
            <a:off x="3257850" y="3104705"/>
            <a:ext cx="2142400" cy="3217333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GB" sz="3100">
                <a:solidFill>
                  <a:schemeClr val="bg1"/>
                </a:solidFill>
              </a:rPr>
              <a:t>Predictive Modelling and Analysis of Biologics Drug Spend in Secondary Healthcare</a:t>
            </a:r>
          </a:p>
        </p:txBody>
      </p:sp>
      <p:grpSp>
        <p:nvGrpSpPr>
          <p:cNvPr id="66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67" name="Freeform: Shape 33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34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35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8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270" y="685805"/>
            <a:ext cx="4974771" cy="55340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chemeClr val="bg1"/>
                </a:solidFill>
              </a:rPr>
              <a:t>Thomas Sellwood (2215661)</a:t>
            </a:r>
          </a:p>
          <a:p>
            <a:pPr marL="0" indent="0">
              <a:buNone/>
            </a:pPr>
            <a:r>
              <a:rPr lang="en-GB">
                <a:solidFill>
                  <a:schemeClr val="bg1"/>
                </a:solidFill>
              </a:rPr>
              <a:t>Digital Health and Care Wales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293F9B-599E-4871-A414-757225FA3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217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5739"/>
            <a:ext cx="10515600" cy="112494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Background &amp; Context</a:t>
            </a:r>
          </a:p>
        </p:txBody>
      </p:sp>
      <p:grpSp>
        <p:nvGrpSpPr>
          <p:cNvPr id="14" name="Graphic 190">
            <a:extLst>
              <a:ext uri="{FF2B5EF4-FFF2-40B4-BE49-F238E27FC236}">
                <a16:creationId xmlns:a16="http://schemas.microsoft.com/office/drawing/2014/main" id="{53883AA7-7F86-41F8-A1D8-06E9886E7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136528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C80ACB6-0FE0-4F10-998D-2E8D46375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C2903D5-FF18-4A00-8E9F-9335FCF1E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1A8B53C-ED2D-4081-AC0C-F87A9D4B3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10480" y="681042"/>
            <a:ext cx="1562428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2C7D52B-9C2A-4BDB-89DC-A89BDB9F8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4B951A6-4FAF-4CBA-B55F-3AAD55758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C4DABFE-3395-46F4-95C0-CA58332AA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82225D9-CC2C-4D45-B90F-5EC7DD265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DC31B28-21ED-494B-BA30-31CD8F9CD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BD8A01F-C2B9-47B6-977F-15E31A8C1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D562CCF-082E-4E33-BC25-3C2F3CB26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91A36DF-6DC9-4C5F-A16E-BC6DC8429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DEF31D0-A584-489A-B972-966367742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706B7B1-0776-4349-9782-39E4AD4ED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ECC02B0-321C-499C-AB67-2DE74D4DE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5B3F392-AC23-49B8-A36A-D93B0BD76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A72EA58-66EE-4BA2-923C-2B66CFC42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3F7BEF-0FD4-5943-AA1C-06C81ECA55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931932"/>
              </p:ext>
            </p:extLst>
          </p:nvPr>
        </p:nvGraphicFramePr>
        <p:xfrm>
          <a:off x="567950" y="2639965"/>
          <a:ext cx="10995518" cy="353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Research Problem</a:t>
            </a:r>
          </a:p>
        </p:txBody>
      </p:sp>
      <p:grpSp>
        <p:nvGrpSpPr>
          <p:cNvPr id="27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2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CA121158-F4CB-F85C-753D-EEC6399775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890844"/>
              </p:ext>
            </p:extLst>
          </p:nvPr>
        </p:nvGraphicFramePr>
        <p:xfrm>
          <a:off x="6477270" y="685805"/>
          <a:ext cx="4974771" cy="5534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chemeClr val="bg1"/>
                </a:solidFill>
              </a:rPr>
              <a:t>Literature Review (Summary)</a:t>
            </a:r>
          </a:p>
        </p:txBody>
      </p:sp>
      <p:pic>
        <p:nvPicPr>
          <p:cNvPr id="14" name="Picture 13" descr="Molecular structure and periodic table on a desk">
            <a:extLst>
              <a:ext uri="{FF2B5EF4-FFF2-40B4-BE49-F238E27FC236}">
                <a16:creationId xmlns:a16="http://schemas.microsoft.com/office/drawing/2014/main" id="{CFB88FB0-D0A7-D447-CD98-C6FC887B61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51" b="1"/>
          <a:stretch>
            <a:fillRect/>
          </a:stretch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>
            <a:normAutofit/>
          </a:bodyPr>
          <a:lstStyle/>
          <a:p>
            <a:r>
              <a:rPr lang="en-GB" sz="1500" b="1">
                <a:solidFill>
                  <a:schemeClr val="bg1"/>
                </a:solidFill>
              </a:rPr>
              <a:t>Savings From Biosimilar Use in the Italian National Health Service</a:t>
            </a:r>
            <a:r>
              <a:rPr lang="en-GB" sz="1500">
                <a:solidFill>
                  <a:schemeClr val="bg1"/>
                </a:solidFill>
              </a:rPr>
              <a:t>: Biosimilar uptake saved €3bn in Italy</a:t>
            </a:r>
          </a:p>
          <a:p>
            <a:r>
              <a:rPr lang="en-GB" sz="1500" b="1">
                <a:solidFill>
                  <a:schemeClr val="bg1"/>
                </a:solidFill>
              </a:rPr>
              <a:t>Promoting Population Health Through Pharmaceutical Policy</a:t>
            </a:r>
            <a:r>
              <a:rPr lang="en-GB" sz="1500">
                <a:solidFill>
                  <a:schemeClr val="bg1"/>
                </a:solidFill>
              </a:rPr>
              <a:t>: NHS medicines spend, indicated biologics as key contributor</a:t>
            </a:r>
          </a:p>
          <a:p>
            <a:r>
              <a:rPr lang="en-GB" sz="1500" b="1">
                <a:solidFill>
                  <a:schemeClr val="bg1"/>
                </a:solidFill>
              </a:rPr>
              <a:t>Applying Machine learning and Statistical Forecasting Methods for Enhancing Pharmaceutical sales Predictions</a:t>
            </a:r>
            <a:r>
              <a:rPr lang="en-GB" sz="1500">
                <a:solidFill>
                  <a:schemeClr val="bg1"/>
                </a:solidFill>
              </a:rPr>
              <a:t>: Prophet effective on 600k pharmacy transactions</a:t>
            </a:r>
          </a:p>
          <a:p>
            <a:r>
              <a:rPr lang="en-GB" sz="1500" b="1">
                <a:solidFill>
                  <a:schemeClr val="bg1"/>
                </a:solidFill>
              </a:rPr>
              <a:t>Demand Forecasting For Platelet Usage, From Univariate Time Series to Multivariate Models</a:t>
            </a:r>
            <a:r>
              <a:rPr lang="en-GB" sz="1500">
                <a:solidFill>
                  <a:schemeClr val="bg1"/>
                </a:solidFill>
              </a:rPr>
              <a:t>: Prophet improved hospital resource demand forecasts</a:t>
            </a:r>
          </a:p>
          <a:p>
            <a:r>
              <a:rPr lang="en-GB" sz="1500" b="1">
                <a:solidFill>
                  <a:schemeClr val="bg1"/>
                </a:solidFill>
              </a:rPr>
              <a:t>Predicting Medical Drug Sales in a Specific Area for categorical Drugs Using Time Series Forecasting</a:t>
            </a:r>
            <a:r>
              <a:rPr lang="en-GB" sz="1500">
                <a:solidFill>
                  <a:schemeClr val="bg1"/>
                </a:solidFill>
              </a:rPr>
              <a:t>: Compared multiple machine learning models with Prophet</a:t>
            </a:r>
          </a:p>
          <a:p>
            <a:r>
              <a:rPr lang="en-GB" sz="1500">
                <a:solidFill>
                  <a:schemeClr val="bg1"/>
                </a:solidFill>
              </a:rPr>
              <a:t>From the literature review there is a gap of  research to biologics usage forecasting in UK secondary care</a:t>
            </a:r>
          </a:p>
        </p:txBody>
      </p:sp>
      <p:grpSp>
        <p:nvGrpSpPr>
          <p:cNvPr id="25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BC68A55F-7B32-44D8-AEE5-1AF4053265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" y="429030"/>
            <a:ext cx="2834640" cy="5457589"/>
          </a:xfrm>
        </p:spPr>
        <p:txBody>
          <a:bodyPr anchor="ctr">
            <a:normAutofit/>
          </a:bodyPr>
          <a:lstStyle/>
          <a:p>
            <a:r>
              <a:rPr lang="en-GB" sz="4000"/>
              <a:t>Aim &amp; Objectives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D1AAA2C-FBBE-42AA-B869-31D524B765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320" y="6112341"/>
            <a:ext cx="10835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F937BBF-9326-4230-AB1B-F1795E350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45208" y="4686084"/>
            <a:ext cx="54864" cy="2834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EABF6C-02E4-4B84-C9E8-806B311EA8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9609693"/>
              </p:ext>
            </p:extLst>
          </p:nvPr>
        </p:nvGraphicFramePr>
        <p:xfrm>
          <a:off x="4041648" y="429030"/>
          <a:ext cx="7452360" cy="545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Methodology</a:t>
            </a:r>
          </a:p>
        </p:txBody>
      </p:sp>
      <p:grpSp>
        <p:nvGrpSpPr>
          <p:cNvPr id="14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2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1607F5-74BA-A506-555F-72B5BCCB21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0539013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1F77B6A-7F53-4B28-B73D-C8CC899AB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6578" y="685680"/>
            <a:ext cx="4203323" cy="35962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Workflow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515629F-0D83-4A44-A125-CD50FC66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013" y="1361348"/>
            <a:ext cx="4833902" cy="4258176"/>
            <a:chOff x="1674895" y="1345036"/>
            <a:chExt cx="5428610" cy="421093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1A5080B-EAC4-4530-815C-DE8DACA09D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4667345-04B5-4757-9CE0-969DC1DE5E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6E412EF-CF39-4C25-85B0-DB30B1B0A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8003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8DA6235-17F2-4C9E-88C6-C5D38D8D3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76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55DEF71-1741-4489-8E77-46FC5BAA6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69494" y="1220741"/>
            <a:ext cx="4833901" cy="4258176"/>
          </a:xfrm>
          <a:prstGeom prst="rect">
            <a:avLst/>
          </a:prstGeom>
          <a:solidFill>
            <a:schemeClr val="tx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2347B6D-A7CC-48EB-861F-917D0D61E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69494" y="1220741"/>
            <a:ext cx="4833901" cy="425817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7A0A46D-CC9B-4E32-870A-7BC2DF940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7284" y="4357092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178722E-1BD0-427E-BAAE-4F206DAB5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7284" y="4357092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DC71D2-D946-B255-5694-65438CE8C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598" y="1509721"/>
            <a:ext cx="1591692" cy="3680216"/>
          </a:xfrm>
          <a:prstGeom prst="rect">
            <a:avLst/>
          </a:prstGeom>
          <a:ln w="28575">
            <a:noFill/>
          </a:ln>
        </p:spPr>
      </p:pic>
      <p:sp>
        <p:nvSpPr>
          <p:cNvPr id="27" name="Graphic 212">
            <a:extLst>
              <a:ext uri="{FF2B5EF4-FFF2-40B4-BE49-F238E27FC236}">
                <a16:creationId xmlns:a16="http://schemas.microsoft.com/office/drawing/2014/main" id="{A753B935-E3DD-466D-BFAC-68E0BE02D0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1971" y="858936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9" name="Graphic 212">
            <a:extLst>
              <a:ext uri="{FF2B5EF4-FFF2-40B4-BE49-F238E27FC236}">
                <a16:creationId xmlns:a16="http://schemas.microsoft.com/office/drawing/2014/main" id="{FB034F26-4148-4B59-B493-14D7A9A8B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11971" y="858936"/>
            <a:ext cx="693403" cy="693403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31" name="Graphic 185">
            <a:extLst>
              <a:ext uri="{FF2B5EF4-FFF2-40B4-BE49-F238E27FC236}">
                <a16:creationId xmlns:a16="http://schemas.microsoft.com/office/drawing/2014/main" id="{5E6BB5FD-DB7B-4BE3-BA45-1EF042115E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7" name="Freeform: Shape 31">
              <a:extLst>
                <a:ext uri="{FF2B5EF4-FFF2-40B4-BE49-F238E27FC236}">
                  <a16:creationId xmlns:a16="http://schemas.microsoft.com/office/drawing/2014/main" id="{9929FF76-4B3A-4294-BE6E-B507B22D1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2">
              <a:extLst>
                <a:ext uri="{FF2B5EF4-FFF2-40B4-BE49-F238E27FC236}">
                  <a16:creationId xmlns:a16="http://schemas.microsoft.com/office/drawing/2014/main" id="{253C18A4-10CC-4E91-A8A2-D5368972A1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356AC2F-73E0-44FD-B346-A209D274D3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95A85581-9712-414C-82D4-2FE96ACB2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B0828F2-35E7-4424-8082-6C258B676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3" name="Rectangle 392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5" name="Rectangle 394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Project Planning &amp; Resources</a:t>
            </a:r>
          </a:p>
        </p:txBody>
      </p:sp>
      <p:grpSp>
        <p:nvGrpSpPr>
          <p:cNvPr id="397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398" name="Freeform: Shape 397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9" name="Freeform: Shape 398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01" name="Oval 400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3" name="Oval 402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05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06" name="Freeform: Shape 405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9" name="Freeform: Shape 408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1" name="Freeform: Shape 410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2" name="Freeform: Shape 411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3" name="Freeform: Shape 412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4" name="Freeform: Shape 413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5" name="Freeform: Shape 414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6" name="Freeform: Shape 415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7" name="Freeform: Shape 416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8" name="Freeform: Shape 417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388" name="Content Placeholder 2">
            <a:extLst>
              <a:ext uri="{FF2B5EF4-FFF2-40B4-BE49-F238E27FC236}">
                <a16:creationId xmlns:a16="http://schemas.microsoft.com/office/drawing/2014/main" id="{AE9EBD3D-3231-5326-67AB-3072F3E522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961567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088" y="565739"/>
            <a:ext cx="9745883" cy="112494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Industrial Impact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D42DD4-86F6-4FD2-869F-32D35E310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1037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5744 h 274629"/>
              <a:gd name="connsiteX2" fmla="*/ 924829 w 1170294"/>
              <a:gd name="connsiteY2" fmla="*/ 0 h 274629"/>
              <a:gd name="connsiteX3" fmla="*/ 1170294 w 1170294"/>
              <a:gd name="connsiteY3" fmla="*/ 24546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577 h 274629"/>
              <a:gd name="connsiteX11" fmla="*/ 215168 w 1170294"/>
              <a:gd name="connsiteY11" fmla="*/ 23574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5744"/>
                </a:lnTo>
                <a:lnTo>
                  <a:pt x="924829" y="0"/>
                </a:lnTo>
                <a:lnTo>
                  <a:pt x="1170294" y="24546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577"/>
                </a:lnTo>
                <a:lnTo>
                  <a:pt x="215168" y="235744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C36B8C5-0DEB-41B5-911D-572E2E835E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16069"/>
            <a:ext cx="1170294" cy="274629"/>
          </a:xfrm>
          <a:custGeom>
            <a:avLst/>
            <a:gdLst>
              <a:gd name="connsiteX0" fmla="*/ 453342 w 1170294"/>
              <a:gd name="connsiteY0" fmla="*/ 0 h 274629"/>
              <a:gd name="connsiteX1" fmla="*/ 689085 w 1170294"/>
              <a:gd name="connsiteY1" fmla="*/ 238174 h 274629"/>
              <a:gd name="connsiteX2" fmla="*/ 924829 w 1170294"/>
              <a:gd name="connsiteY2" fmla="*/ 0 h 274629"/>
              <a:gd name="connsiteX3" fmla="*/ 1170294 w 1170294"/>
              <a:gd name="connsiteY3" fmla="*/ 247895 h 274629"/>
              <a:gd name="connsiteX4" fmla="*/ 1153282 w 1170294"/>
              <a:gd name="connsiteY4" fmla="*/ 264908 h 274629"/>
              <a:gd name="connsiteX5" fmla="*/ 924829 w 1170294"/>
              <a:gd name="connsiteY5" fmla="*/ 38885 h 274629"/>
              <a:gd name="connsiteX6" fmla="*/ 689085 w 1170294"/>
              <a:gd name="connsiteY6" fmla="*/ 274629 h 274629"/>
              <a:gd name="connsiteX7" fmla="*/ 453342 w 1170294"/>
              <a:gd name="connsiteY7" fmla="*/ 38885 h 274629"/>
              <a:gd name="connsiteX8" fmla="*/ 215168 w 1170294"/>
              <a:gd name="connsiteY8" fmla="*/ 274629 h 274629"/>
              <a:gd name="connsiteX9" fmla="*/ 0 w 1170294"/>
              <a:gd name="connsiteY9" fmla="*/ 59462 h 274629"/>
              <a:gd name="connsiteX10" fmla="*/ 0 w 1170294"/>
              <a:gd name="connsiteY10" fmla="*/ 20789 h 274629"/>
              <a:gd name="connsiteX11" fmla="*/ 215168 w 1170294"/>
              <a:gd name="connsiteY11" fmla="*/ 238174 h 27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0294" h="274629">
                <a:moveTo>
                  <a:pt x="453342" y="0"/>
                </a:moveTo>
                <a:lnTo>
                  <a:pt x="689085" y="238174"/>
                </a:lnTo>
                <a:lnTo>
                  <a:pt x="924829" y="0"/>
                </a:lnTo>
                <a:lnTo>
                  <a:pt x="1170294" y="24789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789"/>
                </a:lnTo>
                <a:lnTo>
                  <a:pt x="215168" y="238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DC987A-A8C7-4C23-9BF5-33E9F6F21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6766" y="2256427"/>
            <a:ext cx="10855283" cy="3963398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213F2CF-C6DF-4CE1-A6F0-E3B1BFBB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256427"/>
            <a:ext cx="10853849" cy="3955009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325C15-4820-4911-B66E-A5F917CFA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5106" y="2125615"/>
            <a:ext cx="10855283" cy="3974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7927890-E526-36B8-D180-68E7A94AC1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5191455"/>
              </p:ext>
            </p:extLst>
          </p:nvPr>
        </p:nvGraphicFramePr>
        <p:xfrm>
          <a:off x="1093694" y="2425605"/>
          <a:ext cx="10260106" cy="3371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Limitations</a:t>
            </a:r>
          </a:p>
        </p:txBody>
      </p:sp>
      <p:grpSp>
        <p:nvGrpSpPr>
          <p:cNvPr id="39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40" name="Freeform: Shape 14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: Shape 15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2" name="Oval 41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4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5" name="Freeform: Shape 22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23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24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25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26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27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28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29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30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31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32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33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34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443ACE-D172-D7B4-F9B0-F2385D7D55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989765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6784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Conclusion</a:t>
            </a:r>
          </a:p>
        </p:txBody>
      </p:sp>
      <p:grpSp>
        <p:nvGrpSpPr>
          <p:cNvPr id="12" name="Graphic 38">
            <a:extLst>
              <a:ext uri="{FF2B5EF4-FFF2-40B4-BE49-F238E27FC236}">
                <a16:creationId xmlns:a16="http://schemas.microsoft.com/office/drawing/2014/main" id="{9742E72B-7FDB-4BC3-84CE-9A8675647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6583" y="975545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E41CB4E-1ACC-413B-9806-FF276C0F0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9B54E44-06C0-461C-A803-0F535321A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09645E15-CD1B-4EAA-B2F2-D41E53CA4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59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C571069-A359-469A-98CD-9458DBAA0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59" y="4752208"/>
            <a:ext cx="365021" cy="36502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0" name="Graphic 4">
            <a:extLst>
              <a:ext uri="{FF2B5EF4-FFF2-40B4-BE49-F238E27FC236}">
                <a16:creationId xmlns:a16="http://schemas.microsoft.com/office/drawing/2014/main" id="{A61BDD87-32CE-4DE2-AAE1-62C2F4793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4903343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F0F3645-6645-44FD-A4C7-06D41C0991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21">
              <a:extLst>
                <a:ext uri="{FF2B5EF4-FFF2-40B4-BE49-F238E27FC236}">
                  <a16:creationId xmlns:a16="http://schemas.microsoft.com/office/drawing/2014/main" id="{65458736-D4A2-40D4-9420-C40AEB2AB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22">
              <a:extLst>
                <a:ext uri="{FF2B5EF4-FFF2-40B4-BE49-F238E27FC236}">
                  <a16:creationId xmlns:a16="http://schemas.microsoft.com/office/drawing/2014/main" id="{768FA6A4-209B-443A-9CF2-FFDC90EC34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23">
              <a:extLst>
                <a:ext uri="{FF2B5EF4-FFF2-40B4-BE49-F238E27FC236}">
                  <a16:creationId xmlns:a16="http://schemas.microsoft.com/office/drawing/2014/main" id="{EEB0A6C9-E0F4-403E-8FB7-5FF4F1F64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24">
              <a:extLst>
                <a:ext uri="{FF2B5EF4-FFF2-40B4-BE49-F238E27FC236}">
                  <a16:creationId xmlns:a16="http://schemas.microsoft.com/office/drawing/2014/main" id="{6DA5950E-75DA-4E34-99EB-8982548700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25">
              <a:extLst>
                <a:ext uri="{FF2B5EF4-FFF2-40B4-BE49-F238E27FC236}">
                  <a16:creationId xmlns:a16="http://schemas.microsoft.com/office/drawing/2014/main" id="{6F609E6F-709D-42D6-8E54-91E37E2B1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26">
              <a:extLst>
                <a:ext uri="{FF2B5EF4-FFF2-40B4-BE49-F238E27FC236}">
                  <a16:creationId xmlns:a16="http://schemas.microsoft.com/office/drawing/2014/main" id="{0C4707FB-9E68-4EBA-A4E0-4516F15061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27">
              <a:extLst>
                <a:ext uri="{FF2B5EF4-FFF2-40B4-BE49-F238E27FC236}">
                  <a16:creationId xmlns:a16="http://schemas.microsoft.com/office/drawing/2014/main" id="{A799771A-5CA8-4CCE-B4F5-FE8C20379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28">
              <a:extLst>
                <a:ext uri="{FF2B5EF4-FFF2-40B4-BE49-F238E27FC236}">
                  <a16:creationId xmlns:a16="http://schemas.microsoft.com/office/drawing/2014/main" id="{461D636C-9A38-466B-BD92-39795F493B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29">
              <a:extLst>
                <a:ext uri="{FF2B5EF4-FFF2-40B4-BE49-F238E27FC236}">
                  <a16:creationId xmlns:a16="http://schemas.microsoft.com/office/drawing/2014/main" id="{399F3BD6-49A2-4D64-A3C0-8EFCEF9D9D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30">
              <a:extLst>
                <a:ext uri="{FF2B5EF4-FFF2-40B4-BE49-F238E27FC236}">
                  <a16:creationId xmlns:a16="http://schemas.microsoft.com/office/drawing/2014/main" id="{4ABC753B-C028-4FCD-9D53-2BDBB2644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31">
              <a:extLst>
                <a:ext uri="{FF2B5EF4-FFF2-40B4-BE49-F238E27FC236}">
                  <a16:creationId xmlns:a16="http://schemas.microsoft.com/office/drawing/2014/main" id="{DA8F316F-3B46-4F37-AB8C-E69368303B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32">
              <a:extLst>
                <a:ext uri="{FF2B5EF4-FFF2-40B4-BE49-F238E27FC236}">
                  <a16:creationId xmlns:a16="http://schemas.microsoft.com/office/drawing/2014/main" id="{2636F8A8-BD35-4E0B-901B-1589A0534D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DBD038-5B49-3FAD-9E5D-06870A15FB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9643163"/>
              </p:ext>
            </p:extLst>
          </p:nvPr>
        </p:nvGraphicFramePr>
        <p:xfrm>
          <a:off x="5956783" y="1747592"/>
          <a:ext cx="521717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Rectangle 196">
            <a:extLst>
              <a:ext uri="{FF2B5EF4-FFF2-40B4-BE49-F238E27FC236}">
                <a16:creationId xmlns:a16="http://schemas.microsoft.com/office/drawing/2014/main" id="{3677BAFB-3BD3-41BB-9107-FAE224AE2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E6823A9B-C188-42D4-847C-3AD928DB1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42784" y="253140"/>
            <a:ext cx="6184555" cy="6184555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4B557F3-1A0C-4749-A6DB-EAC082DF3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4848" y="253140"/>
            <a:ext cx="6184555" cy="6184555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55D55AA6-3751-494F-868A-DCEDC5CE8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03723" y="136525"/>
            <a:ext cx="6184555" cy="6184555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547263-ABDE-F1B8-9CAE-CF0627D14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965580"/>
            <a:ext cx="5204489" cy="31605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for listening are there any  questions?</a:t>
            </a:r>
          </a:p>
        </p:txBody>
      </p:sp>
      <p:sp>
        <p:nvSpPr>
          <p:cNvPr id="201" name="Graphic 212">
            <a:extLst>
              <a:ext uri="{FF2B5EF4-FFF2-40B4-BE49-F238E27FC236}">
                <a16:creationId xmlns:a16="http://schemas.microsoft.com/office/drawing/2014/main" id="{4D4C00DC-4DC6-4CD2-9E31-F17E6CEBC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02" name="Graphic 212">
            <a:extLst>
              <a:ext uri="{FF2B5EF4-FFF2-40B4-BE49-F238E27FC236}">
                <a16:creationId xmlns:a16="http://schemas.microsoft.com/office/drawing/2014/main" id="{D82AB1B2-7970-42CF-8BF5-567C69E9F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56275" y="97597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grpSp>
        <p:nvGrpSpPr>
          <p:cNvPr id="203" name="Graphic 190">
            <a:extLst>
              <a:ext uri="{FF2B5EF4-FFF2-40B4-BE49-F238E27FC236}">
                <a16:creationId xmlns:a16="http://schemas.microsoft.com/office/drawing/2014/main" id="{66FB5A75-BDE2-4F12-A95B-C48788A7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80947" y="1755501"/>
            <a:ext cx="1598829" cy="531293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C86CBC8-A814-4C0C-A287-7C549693D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4" name="Freeform: Shape 20">
              <a:extLst>
                <a:ext uri="{FF2B5EF4-FFF2-40B4-BE49-F238E27FC236}">
                  <a16:creationId xmlns:a16="http://schemas.microsoft.com/office/drawing/2014/main" id="{6AA52F4F-14E6-402F-A196-668B9CA9BC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05" name="Oval 204">
            <a:extLst>
              <a:ext uri="{FF2B5EF4-FFF2-40B4-BE49-F238E27FC236}">
                <a16:creationId xmlns:a16="http://schemas.microsoft.com/office/drawing/2014/main" id="{C10FB9CA-E7FA-462C-B537-F1224ED1AC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D8469AE7-A75B-4F37-850B-EF5974ABE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9820" y="4236107"/>
            <a:ext cx="510988" cy="510988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7" name="Graphic 4">
            <a:extLst>
              <a:ext uri="{FF2B5EF4-FFF2-40B4-BE49-F238E27FC236}">
                <a16:creationId xmlns:a16="http://schemas.microsoft.com/office/drawing/2014/main" id="{63301095-70B2-49AA-8DA9-A35629AD6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597506" y="4175798"/>
            <a:ext cx="1861486" cy="1861665"/>
            <a:chOff x="5734053" y="3067000"/>
            <a:chExt cx="724484" cy="724549"/>
          </a:xfrm>
          <a:solidFill>
            <a:schemeClr val="bg1"/>
          </a:solidFill>
        </p:grpSpPr>
        <p:sp>
          <p:nvSpPr>
            <p:cNvPr id="208" name="Freeform: Shape 27">
              <a:extLst>
                <a:ext uri="{FF2B5EF4-FFF2-40B4-BE49-F238E27FC236}">
                  <a16:creationId xmlns:a16="http://schemas.microsoft.com/office/drawing/2014/main" id="{D218E08C-0BEA-45C2-8C09-4141DDDA0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067000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32F6090-14E0-44C6-B9FC-C91047BCD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9" name="Freeform: Shape 29">
              <a:extLst>
                <a:ext uri="{FF2B5EF4-FFF2-40B4-BE49-F238E27FC236}">
                  <a16:creationId xmlns:a16="http://schemas.microsoft.com/office/drawing/2014/main" id="{FDB9402B-335C-4892-9E7C-C400E95BE0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7A4371D-4448-409A-93F3-0C92E3EBD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0" name="Freeform: Shape 31">
              <a:extLst>
                <a:ext uri="{FF2B5EF4-FFF2-40B4-BE49-F238E27FC236}">
                  <a16:creationId xmlns:a16="http://schemas.microsoft.com/office/drawing/2014/main" id="{780149CB-4B8F-4FD1-AC5E-25670C9EA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2D49A1A-35B0-4620-9D1E-A782A0E97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1" name="Freeform: Shape 33">
              <a:extLst>
                <a:ext uri="{FF2B5EF4-FFF2-40B4-BE49-F238E27FC236}">
                  <a16:creationId xmlns:a16="http://schemas.microsoft.com/office/drawing/2014/main" id="{AFF46F08-B1E4-44C1-BD4A-4191D6EAD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DB16610-3D81-4E5C-850D-5D1245C0D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2624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2" name="Freeform: Shape 35">
              <a:extLst>
                <a:ext uri="{FF2B5EF4-FFF2-40B4-BE49-F238E27FC236}">
                  <a16:creationId xmlns:a16="http://schemas.microsoft.com/office/drawing/2014/main" id="{E05501B2-83AC-4299-BE5A-8CA16B408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2624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7CF1B90-3B3A-403E-A94F-8B82945D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6A1CBA9-4AC1-4C42-9429-3FF31DF282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1318D9B-FD39-402A-ADFA-0E6CC789A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333FB08F-B346-47C0-A7CD-1DE53E6C0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12624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93AD6F2-6408-4A8E-9749-CB7388EF3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2624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15D9D2F-1568-4BE3-A54A-69F52492B0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185393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AB547A7-0D80-491F-98B4-C6B7CC4FC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7E2693CD-DAF5-4B26-9A2F-17673BF3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A96EEE12-952A-4693-B161-D7071D601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F4228DCC-1611-4BDC-90AA-231F67EB11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DA163C3C-D3DF-461F-B6A8-90C7C227D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185393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4D021D29-2980-41C3-AB83-DA93C105BC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18539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C09C1FA-1A9D-49A7-9D73-8B777140A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244637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0B8D8CD4-7B9B-48A5-BC59-0CB859354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24463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224D0A27-A8B0-4020-9399-24127726E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8E8EBA-9F8C-4650-B9BE-38A0A56BC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6A460BB3-2605-4AA2-AE1D-B9FB61EBF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1E2E38EE-DBBE-4CC1-9498-E7193E1B2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2446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F191D5C-7D2A-4408-A8F2-389D2360F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24463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08F7193B-B379-4921-9F17-1841D5061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03786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4C5E53C-6003-4F74-B1CA-C7EA1E4993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CB97B2B1-1CF5-46A5-940D-AB8F57F59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0783F4F1-D8CE-4453-B79B-AD976E272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6A7A4C9-F24F-4F00-A2FA-29E788A09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EB694A32-59D6-46E3-8CE4-E4C485C2C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983EBB4C-28FF-41C6-90D6-5F30FC0868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0707659D-8AE9-49B5-AB29-ECC099F49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363031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5C987ECC-9573-46EA-9C4A-7C3CAE39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36302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4DAF6708-18C2-4082-B024-6CEA32AE0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72CBB5AE-39E2-4D9B-A834-64D31B003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4592DE98-77BF-4E8E-AEB4-1934207BA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5AF5D9A0-BA94-4D2B-8479-26C55355B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363031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2CAA6A8E-7ACF-4EF7-AAD6-734A009D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3630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D3DD3695-F212-4BAD-BBB3-EC1F624740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22181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AB1B3ECB-7594-4C5C-B62B-E686C0A89E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5EE54C3C-D9E5-4782-B8F6-058EB2D63E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AE78EEE-DC43-44E1-AB47-ACB80F94B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847D67EF-1141-4582-866E-FE02FB236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99ECC931-60A1-4628-A34B-4B68DA3CC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4221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A587D2BE-3417-44AE-BEEF-57F88CECB4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CEB2ED3-A08D-4286-B75D-893289F3F3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06700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7C7DB7BB-8173-4377-85B0-032B7BDAB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93EF69B4-3F48-4509-8BF8-926E23BC1D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C1A86650-1EF5-46E3-885D-96985105A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7EBBDE2-BD90-481F-A671-34E2186FB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87DAF1CB-838D-4C5C-8FB7-76BF677FE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067000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64573DA8-D2F3-4644-AC79-83843615C4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2624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41AB53B8-0D5C-44BD-A2A9-ABBF659E1F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29B7FA60-B453-4877-8D47-CA1209DF9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7A6D2414-BCCC-40E8-B990-47642EFE96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2624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0F37C2B-B7E6-420D-AD39-3AE4A2FBE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2624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F6417E45-D7FC-40B8-AD49-941B28D18C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2624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2A8D1963-0C59-476C-AAFA-A7AF4FF50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18539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6BE777A9-EC29-46FC-AD21-AC7FD89B1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63BA1CE-93FB-42C7-8381-765E50023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F30F275-ADC8-4FD1-8B4B-673B37517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DB20529C-F2DD-4607-8DEE-19A932968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18539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8029A9A-DFF9-49CE-8CEE-95A6695F3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185391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6822C2EC-B05D-4CE6-9D59-164769D0E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244634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53A0760F-F576-4A97-94AF-8BBE590844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CA76721C-646A-4910-AD1A-BE6B67767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065D4766-CAEC-4074-A9E2-6110A1238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F1A0AC6-319D-49D8-A4FB-17A70E8E8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24463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79502B48-2B92-45BF-B9AC-1102B38078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24463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6363AFA7-321F-431C-B2FD-ADCB4D24B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0378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33EDDE1B-7379-4973-8CFD-F3C737104D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1F20B58A-2DB8-46B2-9E93-9C8C817DC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A5A3EF12-3DA1-4505-A44B-1B9634887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5B08812B-9264-47E7-8EC8-1233869F6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037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2A29F226-A243-410B-BEE4-EBA9DD76F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0378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9DF57348-F837-475C-A7AA-3C7210041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363028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1E41B89A-9A45-4947-ADB0-940040049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6C1F1525-32BC-46E1-84E6-C2BB88730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C73A8972-BA44-40C6-B045-83E78C4D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36302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C196E956-03D1-4F79-826A-A2F5E3DEF1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36302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ADA7B07B-EAC8-4FA5-B14F-3ABF8BA7A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363029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93C28672-FF9E-4FE0-AC47-2FDD26CD75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87" y="34221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E347BAB3-EA9C-4ADD-AE5E-28F2E3C53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38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21920C4-EE31-4F03-A0D5-A280D3F4B1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83" y="34221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6EBB3D05-4C78-4F10-8D03-8909DBCFB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33" y="342217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FC65F531-84E4-463F-8791-EB6EDFA63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79" y="34221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A63BB6A3-D482-43F2-9F5F-20E163CC44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9" y="34221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ABDCCD34-EB5D-4194-8A28-1424E98AE4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481330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F058544E-163D-4FFF-9A69-0B3A3F2D66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11041486-0577-4F0E-8DD5-5E20E2672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71D11099-C84E-43AC-9F20-92460E170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E598FB87-8AFF-4C56-9E2C-776F4641E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7701E761-16DE-4350-9718-DD81B37FB9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481330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552E747F-E415-4348-A11A-4CABCB64B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C6472F13-E6DE-4469-9563-F478261B6E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4057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5C72FE15-910B-4622-A14C-AFA2DFCC02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BAB8F759-DEFA-4D35-B76E-6D3034FB77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A1BBCEBD-DCE2-4354-B878-49ABEC3679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2CBB3A18-0021-403F-8E24-8805829B4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8FDF7AAC-1EC6-4409-90AB-DBB984883D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2" y="3540575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5B9999E8-7D25-4049-8328-685B556DC6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4057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E77FC8A9-DEAE-424D-B460-12E0F3268D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5997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54F9C69A-0DCF-444A-B970-32B412048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8BD94DDA-54FF-48EE-9DAC-C0EA6F91D4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E18A6989-0132-4CB7-BB68-EEBC4E0806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A1357332-D19F-4C2B-B474-21D5539B90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295C7590-8B80-428C-95A9-638B26542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5997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CA0E8A31-7520-4726-9D96-43BA87407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5997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9407EEE0-5D8E-4CCC-A91B-0CB523227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3" y="365896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3799DFCC-868B-4257-B530-8E8D616CC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99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F7F5EEB5-FE82-45A8-97C4-88460ABAFB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49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CD76E4C7-EB07-499D-9BC3-FF39C8B61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86EFDF8D-E5F7-4EB8-B8DA-3CC7E21D8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5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2CA6506B-EACA-4FB2-81AB-E028F44786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0" y="365896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193E4771-2787-4901-93D8-7E90F3F479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65896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0EA31773-15F1-4605-8787-6891ABB2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5" y="3718118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1302C213-2CD5-4168-9534-111E6E81A8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0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B9B36C24-2336-41FD-BAC4-6CD69DFD55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0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CA3AFAFE-D376-4A7B-928B-833531472D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9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7C685A00-A4F7-4250-BAAA-70978DADE4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46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E52682F3-EDD5-4BDC-BB19-A4540873A8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91" y="371811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C5E1880-CFBA-4547-9C23-6D2C43304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42" y="371811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439AAF4F-2AAD-4A02-A7FA-FE28D5286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57" y="3777362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05614144-9309-41ED-8E05-839A6EEFF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301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24324D6F-A81D-45F2-BA36-C53F1AB0C6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53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6B00668D-07BC-47CF-9D1E-F94EC7C56F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701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BCF78A89-29F2-4973-8463-DF3C57EFB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54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F5BCB645-FB02-40FC-99A4-06CA3F1B2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102" y="377736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F6115A3A-2FBE-4633-A426-37D05BC071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50" y="377736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AEFD8D2F-B95A-4C0A-AE85-53171B29F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481330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4DD4F397-1F35-4E06-8EC1-8F58C51912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B031E5E0-C77D-49F7-ADF2-258D23052D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3F044DE9-FE64-4C30-8191-7E1547880C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9B18BCEB-85ED-4077-ACB7-FEB2F644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481330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00C0927E-2CCF-4F8E-8A54-22B8A93C9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48132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D0C3350E-04F5-4FED-9991-4DD964E099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40578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F43D0338-A6C9-4866-8D0C-072664518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405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40EA171B-27E2-4100-9D5F-123CF6E7F9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2FD540C-F3DF-40F5-B2BE-BBD113EF4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4058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57768D93-FAD4-4236-969B-B8EE8E88F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4058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0F5E0490-21C2-4EF6-950D-38814F32C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40588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8E981C9B-710F-4034-AE82-28B1B07245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59973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CC62C2CC-DBAE-4877-8F55-02FE00AE8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D8F57D8B-1988-441F-9DAE-A525DA5E9D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6715F028-3A13-4D5F-86C4-74C0AD81D6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DC6C9B50-47B3-44E7-B897-43D010A18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59973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F3F602F0-702E-4D5F-A4FC-0E602C02B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37" y="359973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9F379870-B34C-4DFC-9F0A-BDAB8C89FE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6589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641092AC-FED1-4D1D-B57C-0AC883CA9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46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EA8A0B5E-5BB1-46AF-AC31-7D3756F354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1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1C519384-2192-432B-B768-64B4BC2DA9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2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3C77A9D-44F0-4289-A611-D8AF81357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8" y="36589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0A54AEDC-E418-4E02-A713-6CE30C0CDD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1" y="36589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24FECFE3-9F31-47B0-B17F-CF2A1CEE85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9" y="371813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68167DF4-8B16-419B-B7BA-2FD5FF6CC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A543D24F-44C0-4DDF-A30E-8C8407548F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63DEAE3C-3931-41EE-B4A1-F9385602B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45" y="37181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B11945CD-32F6-4C09-82AF-551051231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92" y="3718128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9109F44F-512F-4792-AED2-ECA80DDE1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40" y="37181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29B9E19B-BC56-46F2-BFFF-1688CEA55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95" y="3777375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F573BDDE-4AED-43FB-B8D1-B5F370893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50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EFFDA684-6DFF-4629-830E-6F2ACAB8C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96" y="3777375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92E23250-6349-4726-AF61-08A57B3A2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55" y="3777354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8536AAE6-5497-4B0A-9C9F-4EAA1BB32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314" y="3777450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52B72898-B9DE-4574-BB20-0C317954D4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3089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F27C1-07BD-73C9-E264-4BD42F025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694268"/>
            <a:ext cx="3553510" cy="5477932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References</a:t>
            </a:r>
          </a:p>
        </p:txBody>
      </p:sp>
      <p:grpSp>
        <p:nvGrpSpPr>
          <p:cNvPr id="11" name="Graphic 38">
            <a:extLst>
              <a:ext uri="{FF2B5EF4-FFF2-40B4-BE49-F238E27FC236}">
                <a16:creationId xmlns:a16="http://schemas.microsoft.com/office/drawing/2014/main" id="{1E8369D0-2C3B-4E27-AC6C-A246AC28CD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3D5586F-4573-4C57-9793-1EBFDC8963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EED35EF-93A0-4921-941C-ECC67AE2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" name="Graphic 4">
            <a:extLst>
              <a:ext uri="{FF2B5EF4-FFF2-40B4-BE49-F238E27FC236}">
                <a16:creationId xmlns:a16="http://schemas.microsoft.com/office/drawing/2014/main" id="{C6F74901-2A71-43C3-837C-27CCD6B6D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37426" y="2203010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92DF49A-063A-4F60-BE30-D26826492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0DCBBE0-7DEE-43ED-BEE3-ABB179CFC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0" name="Freeform: Shape 17">
              <a:extLst>
                <a:ext uri="{FF2B5EF4-FFF2-40B4-BE49-F238E27FC236}">
                  <a16:creationId xmlns:a16="http://schemas.microsoft.com/office/drawing/2014/main" id="{539FE8DF-D1B2-4074-9BDF-C458EA012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1C143B5-6E24-417D-A035-65747A8E9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331ED8C-8819-4FFB-BF3C-FDA6A90D4B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A39574D-5ECC-4A94-9CB6-646D90DA5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A73D6F7-977D-4026-8F68-CA63C162C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6348370-4FD9-4A99-BB05-944D5B0B0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1146D46-43DB-4487-A191-0970511C3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17B7142-9D64-4D34-B23C-9471326AD6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8EB71CD-AB26-440E-A0D5-E1081DB5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4423BD2-7458-4680-AF49-5013C9D30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5547DC8-8B87-4446-9CC9-65AF04A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EC11F68A-CC71-4196-BBF3-20CDCD75D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85F9950-F10E-4E64-962B-F7034578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502" y="4752208"/>
            <a:ext cx="365021" cy="36502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BC9BFB4-A724-83C4-ED52-933DC24371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234868" y="1130846"/>
            <a:ext cx="5217173" cy="4351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 fontScale="62500" lnSpcReduction="20000"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600"/>
              </a:spcAft>
              <a:buNone/>
            </a:pP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[1] M. D. Russell and J. B. Galloway, "Driving down the cost of biologics: lessons from a nationalised health-care system,"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The Lancet,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404, no. 10464, pp.1723–1724, 2024. doi: 10.1016/S0140-6736(24)02151-2.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2"/>
              </a:rPr>
              <a:t>https://doi.org/10.1016/S0140-6736(24)02151-2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[2] M. L. Marino, et al., "Savings From Biosimilars Use in the Italian National Health Service,"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Value in Health Regional Issues,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49, pp.101142, 2025. doi: 10.1016/j.vhri.2025.101142.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3"/>
              </a:rPr>
              <a:t>https://www.sciencedirect.com/science/article/pii/S2212109925000676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[3] J. Ivanovic, et al., "Horizon Scanning for pharmaceuticals and effective health care programming: 2 years’ experience at the Italian Medicines Agency,"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Drug Discov.Today,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26, no. 2, pp.569–576, 2021. doi: 10.1016/j.drudis.2020.11.015.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4"/>
              </a:rPr>
              <a:t>https://www.sciencedirect.com/science/article/pii/S1359644620304797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[4] S. Garcia Gonzalez-Moral, et al., "Looking at the fringes of MedTech innovation: a mapping review of horizon scanning and foresight methods,"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BMJ Open,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13, no. 9, pp.e073730, 2023. doi: 10.1136/bmjopen-2023-073730.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5"/>
              </a:rPr>
              <a:t>http://bmjopen.bmj.com/content/13/9/e073730.abstract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[5] D. Stahl, "New horizons in prediction modelling using machine learning in older people’s healthcare research,"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Age Ageing,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53, no. 9, pp.afae201, 2024. doi: 10.1093/ageing/afae201.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6"/>
              </a:rPr>
              <a:t>https://doi.org/10.1093/ageing/afae201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[6] F. Orhan and M. N. Kurutkan, "Predicting total healthcare demand using machine learning: separate and combined analysis of predisposing, enabling, and need factors,"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BMC Health Services Research,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25, no. 1, pp.366, 2025. doi: 10.1186/s12913-025-12502-5.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7"/>
              </a:rPr>
              <a:t>https://doi.org/10.1186/s12913-025-12502-5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[7] A. Angelis, et al., "Promoting Population Health through Pharmaceutical Policy," 2023.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8"/>
              </a:rPr>
              <a:t>https://www.lse.ac.uk/lse-health/assets/documents/Reports/23-0275-Pharma-Report-V10.pdf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[8] S. J. Taylor and B. Letham, "Prophet: Forecasting at Scale."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9"/>
              </a:rPr>
              <a:t>https://facebook.github.io/prophet/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[9] K. P. Fourkiotis and A. Tsadiras, "Applying Machine Learning and Statistical Forecasting Methods for Enhancing Pharmaceutical Sales Predictions,"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Forecasting,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6, no. 1, pp.186, 2024. doi: 10.3390/forecast6010010.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[10] M. Motamedi, et al., "Demand forecasting for platelet usage: From univariate time series to multivariable models,"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PLOS ONE,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19, no. 4, pp.e0297391, 2024.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0"/>
              </a:rPr>
              <a:t>https://doi.org/10.1371/journal.pone.0297391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[11] S. B. Ekanayake, et al., "Predicting Medical Drug Sales in a Specific Area for Categorical Drugs using Time Series Forecasting," 2025. doi: 10.1109/SCSE65633.2025.11031056.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[12] M. Salzmann-Erikson, "The intersection between logical empiricism and qualitative nursing research: a post-structuralist analysis,"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Int.J.Qual.Stud.Health.Well-being,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19, no. 1, pp.2315636, Dec 2024. doi: 10.1080/17482631.2024.2315636.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[13] Y. S. Park, L. Konge and A. R. Artino Jr, "The Positivism Paradigm of Research,"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Academic Medicine,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95, no. 5, 2020.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1"/>
              </a:rPr>
              <a:t>https://journals.lww.com/academicmedicine/fulltext/2020/05000/the_positivism_paradigm_of_research.16.aspx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[14] S. Mohammed, "deductive and inductive research," in 2024, pp. 203.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[15] A. Majeed and S. Lee, "Anonymization Techniques for Privacy Preserving Data Publishing: A Comprehensive Survey,"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IEEE Access,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PP, pp.1, 2020. doi: 10.1109/ACCESS.2020.3045700.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[16] A. R. Rao, et al., "Predictive interpretable analytics models for forecasting healthcare costs using open healthcare data,"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Healthcare Analytics,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6, pp.100351, 2024. doi: 10.1016/j.health.2024.100351.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2"/>
              </a:rPr>
              <a:t>https://www.sciencedirect.com/science/article/pii/S2772442524000534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[17] W. Wang and Y. Lu, "Analysis of the Mean Absolute Error (MAE) and the Root Mean Square Error (RMSE) in Assessing Rounding Model,"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IOP Conference Series: Materials Science and Engineering,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324, pp.012049, 2018. doi: 10.1088/1757-899X/324/1/012049.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[18] A. L. Oh, et al., "Improving bedside dispensing services through early medication discharge planning: a pre-post intervention study," </a:t>
            </a:r>
            <a:r>
              <a:rPr lang="en-US" altLang="en-US" sz="700" i="1">
                <a:solidFill>
                  <a:schemeClr val="bg1"/>
                </a:solidFill>
                <a:ea typeface="Times New Roman" panose="02020603050405020304" pitchFamily="18" charset="0"/>
              </a:rPr>
              <a:t>Journal of Pharmaceutical Policy and Practice, </a:t>
            </a: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vol. 15, no. 1, pp.7, 2022. doi: 10.1186/s40545-022-00405-3. Available: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3"/>
              </a:rPr>
              <a:t>https://doi.org/10.1186/s40545-022-00405-3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[19] S. C. The R Project for. "R-4.4.2 for Windows (CRAN Archive)."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4"/>
              </a:rPr>
              <a:t>https://cran.r-project.org/bin/windows/base/old/4.4.2/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[20] H. Wickham, R. François, L. Henry, K. Müller and D. Vaughan, "broom: Tidy Up Model Outputs with Tidy Data Principles (CRAN vignette)."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5"/>
              </a:rPr>
              <a:t>https://cran.r-project.org/web/packages/broom/vignettes/broom.html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[21] H. Wickham, D. Vaughan and M. Girlich, "tidyr: Tidy Data Tools (R package version 1.3.1)."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6"/>
              </a:rPr>
              <a:t>https://tidyr.tidyverse.org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[22] H. Wickham, R. François, L. Henry, K. Müller and D. Vaughan, "dplyr: A Grammar of Data Manipulation (R package version 1.1.4)."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7"/>
              </a:rPr>
              <a:t>https://dplyr.tidyverse.org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[23] V. Spinu, G. Grolemund and H. Wickham, "lubridate: Make Dealing with Dates a Little Easier."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8"/>
              </a:rPr>
              <a:t>https://lubridate.tidyverse.org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[24] H. Wickham and Others, "ggplot2: A system for declaratively creating graphics."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19"/>
              </a:rPr>
              <a:t>https://ggplot2.tidyverse.org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[25] D. Comtois. "summarytools: Tools to Quickly and Neatly Summarize Data (vignette introduction)."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20"/>
              </a:rPr>
              <a:t>https://cran.r-project.org/web/packages/summarytools/vignettes/introduction.html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[26] T. Wei, V. Simko and Others, "corrplot: Visualization of a Correlation Matrix (vignette introduction)."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21"/>
              </a:rPr>
              <a:t>https://cran.r-project.org/web/packages/corrplot/vignettes/corrplot-intro.html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[27] S. J. Taylor and B. Letham, "Prophet Diagnostics: Cross Validation."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22"/>
              </a:rPr>
              <a:t>https://facebook.github.io/prophet/docs/diagnostics.html#cross-validation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US" altLang="en-US" sz="700">
                <a:solidFill>
                  <a:schemeClr val="bg1"/>
                </a:solidFill>
                <a:ea typeface="Times New Roman" panose="02020603050405020304" pitchFamily="18" charset="0"/>
              </a:rPr>
              <a:t>[28] P. Posit Software. "Download RStudio Desktop." </a:t>
            </a:r>
            <a:r>
              <a:rPr lang="en-US" altLang="en-US" sz="700">
                <a:solidFill>
                  <a:schemeClr val="bg1"/>
                </a:solidFill>
                <a:ea typeface="SimSun" panose="02010600030101010101" pitchFamily="2" charset="-122"/>
                <a:hlinkClick r:id="rId23"/>
              </a:rPr>
              <a:t>https://posit.co/download/rstudio-desktop/</a:t>
            </a:r>
            <a:endParaRPr lang="en-US" altLang="en-US" sz="70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en-US" altLang="en-US" sz="7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115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1943</Words>
  <Application>Microsoft Macintosh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SimSun</vt:lpstr>
      <vt:lpstr>Aptos</vt:lpstr>
      <vt:lpstr>Aptos Display</vt:lpstr>
      <vt:lpstr>Arial</vt:lpstr>
      <vt:lpstr>Calibri</vt:lpstr>
      <vt:lpstr>Times New Roman</vt:lpstr>
      <vt:lpstr>Office Theme</vt:lpstr>
      <vt:lpstr>Predictive Modelling and Analysis of Biologics Drug Spend in Secondary Healthcare</vt:lpstr>
      <vt:lpstr>Background &amp; Context</vt:lpstr>
      <vt:lpstr>Research Problem</vt:lpstr>
      <vt:lpstr>Literature Review (Summary)</vt:lpstr>
      <vt:lpstr>Aim &amp; Objectives</vt:lpstr>
      <vt:lpstr>Methodology</vt:lpstr>
      <vt:lpstr>Workflow</vt:lpstr>
      <vt:lpstr>Project Planning &amp; Resources</vt:lpstr>
      <vt:lpstr>Industrial Impact</vt:lpstr>
      <vt:lpstr>Limitations</vt:lpstr>
      <vt:lpstr>Conclusion</vt:lpstr>
      <vt:lpstr>Thank you for listening are there any  questions?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Sellwood (2215661)</dc:creator>
  <cp:lastModifiedBy>Thomas Sellwood (2215661)</cp:lastModifiedBy>
  <cp:revision>1</cp:revision>
  <dcterms:created xsi:type="dcterms:W3CDTF">2025-09-10T14:08:09Z</dcterms:created>
  <dcterms:modified xsi:type="dcterms:W3CDTF">2025-09-10T14:16:59Z</dcterms:modified>
</cp:coreProperties>
</file>