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7.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9.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21.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22.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23.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24.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25.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26.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27.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28.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51"/>
  </p:notesMasterIdLst>
  <p:sldIdLst>
    <p:sldId id="256" r:id="rId2"/>
    <p:sldId id="257" r:id="rId3"/>
    <p:sldId id="258" r:id="rId4"/>
    <p:sldId id="307" r:id="rId5"/>
    <p:sldId id="308" r:id="rId6"/>
    <p:sldId id="309" r:id="rId7"/>
    <p:sldId id="259" r:id="rId8"/>
    <p:sldId id="260" r:id="rId9"/>
    <p:sldId id="261" r:id="rId10"/>
    <p:sldId id="262" r:id="rId11"/>
    <p:sldId id="263" r:id="rId12"/>
    <p:sldId id="264" r:id="rId13"/>
    <p:sldId id="265" r:id="rId14"/>
    <p:sldId id="266" r:id="rId15"/>
    <p:sldId id="310" r:id="rId16"/>
    <p:sldId id="311" r:id="rId17"/>
    <p:sldId id="312" r:id="rId18"/>
    <p:sldId id="313" r:id="rId19"/>
    <p:sldId id="314" r:id="rId20"/>
    <p:sldId id="267" r:id="rId21"/>
    <p:sldId id="315" r:id="rId22"/>
    <p:sldId id="268" r:id="rId23"/>
    <p:sldId id="269" r:id="rId24"/>
    <p:sldId id="270" r:id="rId25"/>
    <p:sldId id="271" r:id="rId26"/>
    <p:sldId id="272" r:id="rId27"/>
    <p:sldId id="273" r:id="rId28"/>
    <p:sldId id="274" r:id="rId29"/>
    <p:sldId id="316" r:id="rId30"/>
    <p:sldId id="275" r:id="rId31"/>
    <p:sldId id="276" r:id="rId32"/>
    <p:sldId id="277" r:id="rId33"/>
    <p:sldId id="278" r:id="rId34"/>
    <p:sldId id="279" r:id="rId35"/>
    <p:sldId id="280" r:id="rId36"/>
    <p:sldId id="281" r:id="rId37"/>
    <p:sldId id="282" r:id="rId38"/>
    <p:sldId id="283" r:id="rId39"/>
    <p:sldId id="284" r:id="rId40"/>
    <p:sldId id="285" r:id="rId41"/>
    <p:sldId id="317" r:id="rId42"/>
    <p:sldId id="318" r:id="rId43"/>
    <p:sldId id="287" r:id="rId44"/>
    <p:sldId id="288" r:id="rId45"/>
    <p:sldId id="292" r:id="rId46"/>
    <p:sldId id="293" r:id="rId47"/>
    <p:sldId id="294" r:id="rId48"/>
    <p:sldId id="305" r:id="rId49"/>
    <p:sldId id="306"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EBC263-4D97-4398-B1DC-53BEF47272F4}" v="57" dt="2024-03-04T15:55:12.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56169" autoAdjust="0"/>
  </p:normalViewPr>
  <p:slideViewPr>
    <p:cSldViewPr snapToGrid="0">
      <p:cViewPr varScale="1">
        <p:scale>
          <a:sx n="64" d="100"/>
          <a:sy n="64" d="100"/>
        </p:scale>
        <p:origin x="22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60EBC263-4D97-4398-B1DC-53BEF47272F4}"/>
    <pc:docChg chg="custSel addSld delSld modSld sldOrd">
      <pc:chgData name="Zita Draper" userId="b063123c-f51f-481b-b99c-f574606c9ace" providerId="ADAL" clId="{60EBC263-4D97-4398-B1DC-53BEF47272F4}" dt="2024-03-04T16:42:55.901" v="15574" actId="20577"/>
      <pc:docMkLst>
        <pc:docMk/>
      </pc:docMkLst>
      <pc:sldChg chg="modNotesTx">
        <pc:chgData name="Zita Draper" userId="b063123c-f51f-481b-b99c-f574606c9ace" providerId="ADAL" clId="{60EBC263-4D97-4398-B1DC-53BEF47272F4}" dt="2024-03-04T08:04:59.567" v="7750" actId="20577"/>
        <pc:sldMkLst>
          <pc:docMk/>
          <pc:sldMk cId="2964957078" sldId="258"/>
        </pc:sldMkLst>
      </pc:sldChg>
      <pc:sldChg chg="modNotesTx">
        <pc:chgData name="Zita Draper" userId="b063123c-f51f-481b-b99c-f574606c9ace" providerId="ADAL" clId="{60EBC263-4D97-4398-B1DC-53BEF47272F4}" dt="2024-03-04T08:16:05.241" v="8842" actId="20577"/>
        <pc:sldMkLst>
          <pc:docMk/>
          <pc:sldMk cId="1594812013" sldId="262"/>
        </pc:sldMkLst>
      </pc:sldChg>
      <pc:sldChg chg="modNotesTx">
        <pc:chgData name="Zita Draper" userId="b063123c-f51f-481b-b99c-f574606c9ace" providerId="ADAL" clId="{60EBC263-4D97-4398-B1DC-53BEF47272F4}" dt="2024-03-04T08:18:51.247" v="9111" actId="33524"/>
        <pc:sldMkLst>
          <pc:docMk/>
          <pc:sldMk cId="551031871" sldId="263"/>
        </pc:sldMkLst>
      </pc:sldChg>
      <pc:sldChg chg="modNotesTx">
        <pc:chgData name="Zita Draper" userId="b063123c-f51f-481b-b99c-f574606c9ace" providerId="ADAL" clId="{60EBC263-4D97-4398-B1DC-53BEF47272F4}" dt="2024-03-04T11:42:20.217" v="9131" actId="20577"/>
        <pc:sldMkLst>
          <pc:docMk/>
          <pc:sldMk cId="78104348" sldId="264"/>
        </pc:sldMkLst>
      </pc:sldChg>
      <pc:sldChg chg="modNotesTx">
        <pc:chgData name="Zita Draper" userId="b063123c-f51f-481b-b99c-f574606c9ace" providerId="ADAL" clId="{60EBC263-4D97-4398-B1DC-53BEF47272F4}" dt="2024-03-04T11:46:27.244" v="9238" actId="20577"/>
        <pc:sldMkLst>
          <pc:docMk/>
          <pc:sldMk cId="822722826" sldId="266"/>
        </pc:sldMkLst>
      </pc:sldChg>
      <pc:sldChg chg="modNotesTx">
        <pc:chgData name="Zita Draper" userId="b063123c-f51f-481b-b99c-f574606c9ace" providerId="ADAL" clId="{60EBC263-4D97-4398-B1DC-53BEF47272F4}" dt="2024-03-04T14:07:04.471" v="11790" actId="20577"/>
        <pc:sldMkLst>
          <pc:docMk/>
          <pc:sldMk cId="1667617879" sldId="268"/>
        </pc:sldMkLst>
      </pc:sldChg>
      <pc:sldChg chg="addSp delSp modSp mod modNotesTx">
        <pc:chgData name="Zita Draper" userId="b063123c-f51f-481b-b99c-f574606c9ace" providerId="ADAL" clId="{60EBC263-4D97-4398-B1DC-53BEF47272F4}" dt="2024-03-03T14:02:19.870" v="7647" actId="20577"/>
        <pc:sldMkLst>
          <pc:docMk/>
          <pc:sldMk cId="2687951369" sldId="269"/>
        </pc:sldMkLst>
        <pc:spChg chg="del mod">
          <ac:chgData name="Zita Draper" userId="b063123c-f51f-481b-b99c-f574606c9ace" providerId="ADAL" clId="{60EBC263-4D97-4398-B1DC-53BEF47272F4}" dt="2024-03-03T14:02:13.571" v="7641" actId="26606"/>
          <ac:spMkLst>
            <pc:docMk/>
            <pc:sldMk cId="2687951369" sldId="269"/>
            <ac:spMk id="3" creationId="{5A02CE15-3541-95E3-64ED-06A67EC711FE}"/>
          </ac:spMkLst>
        </pc:spChg>
        <pc:graphicFrameChg chg="add">
          <ac:chgData name="Zita Draper" userId="b063123c-f51f-481b-b99c-f574606c9ace" providerId="ADAL" clId="{60EBC263-4D97-4398-B1DC-53BEF47272F4}" dt="2024-03-03T14:02:13.571" v="7641" actId="26606"/>
          <ac:graphicFrameMkLst>
            <pc:docMk/>
            <pc:sldMk cId="2687951369" sldId="269"/>
            <ac:graphicFrameMk id="5" creationId="{FD28DD14-170D-4DE0-4EF0-528E81E042E1}"/>
          </ac:graphicFrameMkLst>
        </pc:graphicFrameChg>
      </pc:sldChg>
      <pc:sldChg chg="modNotesTx">
        <pc:chgData name="Zita Draper" userId="b063123c-f51f-481b-b99c-f574606c9ace" providerId="ADAL" clId="{60EBC263-4D97-4398-B1DC-53BEF47272F4}" dt="2024-03-04T14:13:14.299" v="12009" actId="33524"/>
        <pc:sldMkLst>
          <pc:docMk/>
          <pc:sldMk cId="4285983631" sldId="271"/>
        </pc:sldMkLst>
      </pc:sldChg>
      <pc:sldChg chg="modSp">
        <pc:chgData name="Zita Draper" userId="b063123c-f51f-481b-b99c-f574606c9ace" providerId="ADAL" clId="{60EBC263-4D97-4398-B1DC-53BEF47272F4}" dt="2024-03-04T14:16:23.176" v="12037" actId="313"/>
        <pc:sldMkLst>
          <pc:docMk/>
          <pc:sldMk cId="3640792758" sldId="272"/>
        </pc:sldMkLst>
        <pc:graphicFrameChg chg="mod">
          <ac:chgData name="Zita Draper" userId="b063123c-f51f-481b-b99c-f574606c9ace" providerId="ADAL" clId="{60EBC263-4D97-4398-B1DC-53BEF47272F4}" dt="2024-03-04T14:16:23.176" v="12037" actId="313"/>
          <ac:graphicFrameMkLst>
            <pc:docMk/>
            <pc:sldMk cId="3640792758" sldId="272"/>
            <ac:graphicFrameMk id="5" creationId="{9234E0D8-EE78-D98F-5249-47CB61113D25}"/>
          </ac:graphicFrameMkLst>
        </pc:graphicFrameChg>
      </pc:sldChg>
      <pc:sldChg chg="addSp delSp modSp mod setBg modNotesTx">
        <pc:chgData name="Zita Draper" userId="b063123c-f51f-481b-b99c-f574606c9ace" providerId="ADAL" clId="{60EBC263-4D97-4398-B1DC-53BEF47272F4}" dt="2024-03-02T21:03:32.545" v="620" actId="26606"/>
        <pc:sldMkLst>
          <pc:docMk/>
          <pc:sldMk cId="3092730150" sldId="273"/>
        </pc:sldMkLst>
        <pc:spChg chg="mod">
          <ac:chgData name="Zita Draper" userId="b063123c-f51f-481b-b99c-f574606c9ace" providerId="ADAL" clId="{60EBC263-4D97-4398-B1DC-53BEF47272F4}" dt="2024-03-02T21:03:32.545" v="620" actId="26606"/>
          <ac:spMkLst>
            <pc:docMk/>
            <pc:sldMk cId="3092730150" sldId="273"/>
            <ac:spMk id="2" creationId="{CF85C43B-95E9-65E1-2B8D-1F3ADAF06450}"/>
          </ac:spMkLst>
        </pc:spChg>
        <pc:spChg chg="del mod">
          <ac:chgData name="Zita Draper" userId="b063123c-f51f-481b-b99c-f574606c9ace" providerId="ADAL" clId="{60EBC263-4D97-4398-B1DC-53BEF47272F4}" dt="2024-03-02T21:03:32.545" v="620" actId="26606"/>
          <ac:spMkLst>
            <pc:docMk/>
            <pc:sldMk cId="3092730150" sldId="273"/>
            <ac:spMk id="3" creationId="{EE5DD0BF-5A42-485E-1E05-8940A29059C2}"/>
          </ac:spMkLst>
        </pc:spChg>
        <pc:spChg chg="add">
          <ac:chgData name="Zita Draper" userId="b063123c-f51f-481b-b99c-f574606c9ace" providerId="ADAL" clId="{60EBC263-4D97-4398-B1DC-53BEF47272F4}" dt="2024-03-02T21:03:32.545" v="620" actId="26606"/>
          <ac:spMkLst>
            <pc:docMk/>
            <pc:sldMk cId="3092730150" sldId="273"/>
            <ac:spMk id="9" creationId="{3B5305C3-9940-4541-9DEE-9AE9C3EA60A4}"/>
          </ac:spMkLst>
        </pc:spChg>
        <pc:spChg chg="add">
          <ac:chgData name="Zita Draper" userId="b063123c-f51f-481b-b99c-f574606c9ace" providerId="ADAL" clId="{60EBC263-4D97-4398-B1DC-53BEF47272F4}" dt="2024-03-02T21:03:32.545" v="620" actId="26606"/>
          <ac:spMkLst>
            <pc:docMk/>
            <pc:sldMk cId="3092730150" sldId="273"/>
            <ac:spMk id="11" creationId="{D41AC345-EF35-499A-B575-4837FEF46AA6}"/>
          </ac:spMkLst>
        </pc:spChg>
        <pc:spChg chg="add">
          <ac:chgData name="Zita Draper" userId="b063123c-f51f-481b-b99c-f574606c9ace" providerId="ADAL" clId="{60EBC263-4D97-4398-B1DC-53BEF47272F4}" dt="2024-03-02T21:03:32.545" v="620" actId="26606"/>
          <ac:spMkLst>
            <pc:docMk/>
            <pc:sldMk cId="3092730150" sldId="273"/>
            <ac:spMk id="13" creationId="{C071BDA1-F0B0-41DF-BC28-7DDA5D3CD738}"/>
          </ac:spMkLst>
        </pc:spChg>
        <pc:graphicFrameChg chg="add">
          <ac:chgData name="Zita Draper" userId="b063123c-f51f-481b-b99c-f574606c9ace" providerId="ADAL" clId="{60EBC263-4D97-4398-B1DC-53BEF47272F4}" dt="2024-03-02T21:03:32.545" v="620" actId="26606"/>
          <ac:graphicFrameMkLst>
            <pc:docMk/>
            <pc:sldMk cId="3092730150" sldId="273"/>
            <ac:graphicFrameMk id="5" creationId="{4A72AB39-F79E-2B74-191E-BB781837333E}"/>
          </ac:graphicFrameMkLst>
        </pc:graphicFrameChg>
      </pc:sldChg>
      <pc:sldChg chg="addSp delSp modSp mod setBg modNotesTx">
        <pc:chgData name="Zita Draper" userId="b063123c-f51f-481b-b99c-f574606c9ace" providerId="ADAL" clId="{60EBC263-4D97-4398-B1DC-53BEF47272F4}" dt="2024-03-04T14:54:02.289" v="13055" actId="20577"/>
        <pc:sldMkLst>
          <pc:docMk/>
          <pc:sldMk cId="1597614936" sldId="274"/>
        </pc:sldMkLst>
        <pc:spChg chg="mod">
          <ac:chgData name="Zita Draper" userId="b063123c-f51f-481b-b99c-f574606c9ace" providerId="ADAL" clId="{60EBC263-4D97-4398-B1DC-53BEF47272F4}" dt="2024-03-02T21:03:42.780" v="621" actId="26606"/>
          <ac:spMkLst>
            <pc:docMk/>
            <pc:sldMk cId="1597614936" sldId="274"/>
            <ac:spMk id="2" creationId="{1E5147A5-8C3E-47BB-491A-37114F8AE3F6}"/>
          </ac:spMkLst>
        </pc:spChg>
        <pc:spChg chg="del mod">
          <ac:chgData name="Zita Draper" userId="b063123c-f51f-481b-b99c-f574606c9ace" providerId="ADAL" clId="{60EBC263-4D97-4398-B1DC-53BEF47272F4}" dt="2024-03-02T21:03:42.780" v="621" actId="26606"/>
          <ac:spMkLst>
            <pc:docMk/>
            <pc:sldMk cId="1597614936" sldId="274"/>
            <ac:spMk id="3" creationId="{086E0DAF-78E0-5D22-63C4-0C6040F5C2D4}"/>
          </ac:spMkLst>
        </pc:spChg>
        <pc:spChg chg="add">
          <ac:chgData name="Zita Draper" userId="b063123c-f51f-481b-b99c-f574606c9ace" providerId="ADAL" clId="{60EBC263-4D97-4398-B1DC-53BEF47272F4}" dt="2024-03-02T21:03:42.780" v="621" actId="26606"/>
          <ac:spMkLst>
            <pc:docMk/>
            <pc:sldMk cId="1597614936" sldId="274"/>
            <ac:spMk id="9" creationId="{3B5305C3-9940-4541-9DEE-9AE9C3EA60A4}"/>
          </ac:spMkLst>
        </pc:spChg>
        <pc:spChg chg="add">
          <ac:chgData name="Zita Draper" userId="b063123c-f51f-481b-b99c-f574606c9ace" providerId="ADAL" clId="{60EBC263-4D97-4398-B1DC-53BEF47272F4}" dt="2024-03-02T21:03:42.780" v="621" actId="26606"/>
          <ac:spMkLst>
            <pc:docMk/>
            <pc:sldMk cId="1597614936" sldId="274"/>
            <ac:spMk id="11" creationId="{D41AC345-EF35-499A-B575-4837FEF46AA6}"/>
          </ac:spMkLst>
        </pc:spChg>
        <pc:spChg chg="add">
          <ac:chgData name="Zita Draper" userId="b063123c-f51f-481b-b99c-f574606c9ace" providerId="ADAL" clId="{60EBC263-4D97-4398-B1DC-53BEF47272F4}" dt="2024-03-02T21:03:42.780" v="621" actId="26606"/>
          <ac:spMkLst>
            <pc:docMk/>
            <pc:sldMk cId="1597614936" sldId="274"/>
            <ac:spMk id="13" creationId="{C071BDA1-F0B0-41DF-BC28-7DDA5D3CD738}"/>
          </ac:spMkLst>
        </pc:spChg>
        <pc:graphicFrameChg chg="add mod">
          <ac:chgData name="Zita Draper" userId="b063123c-f51f-481b-b99c-f574606c9ace" providerId="ADAL" clId="{60EBC263-4D97-4398-B1DC-53BEF47272F4}" dt="2024-03-02T21:07:35.501" v="636" actId="20577"/>
          <ac:graphicFrameMkLst>
            <pc:docMk/>
            <pc:sldMk cId="1597614936" sldId="274"/>
            <ac:graphicFrameMk id="5" creationId="{6C49722C-9054-654A-FA47-5FAED5907F75}"/>
          </ac:graphicFrameMkLst>
        </pc:graphicFrameChg>
      </pc:sldChg>
      <pc:sldChg chg="addSp delSp modSp mod">
        <pc:chgData name="Zita Draper" userId="b063123c-f51f-481b-b99c-f574606c9ace" providerId="ADAL" clId="{60EBC263-4D97-4398-B1DC-53BEF47272F4}" dt="2024-03-02T21:12:38.031" v="1189" actId="403"/>
        <pc:sldMkLst>
          <pc:docMk/>
          <pc:sldMk cId="1574622404" sldId="275"/>
        </pc:sldMkLst>
        <pc:spChg chg="mod">
          <ac:chgData name="Zita Draper" userId="b063123c-f51f-481b-b99c-f574606c9ace" providerId="ADAL" clId="{60EBC263-4D97-4398-B1DC-53BEF47272F4}" dt="2024-03-02T21:12:38.031" v="1189" actId="403"/>
          <ac:spMkLst>
            <pc:docMk/>
            <pc:sldMk cId="1574622404" sldId="275"/>
            <ac:spMk id="2" creationId="{A30DB9B4-E228-4304-0362-04806D13BED8}"/>
          </ac:spMkLst>
        </pc:spChg>
        <pc:spChg chg="del mod">
          <ac:chgData name="Zita Draper" userId="b063123c-f51f-481b-b99c-f574606c9ace" providerId="ADAL" clId="{60EBC263-4D97-4398-B1DC-53BEF47272F4}" dt="2024-03-02T21:12:26.987" v="1185" actId="26606"/>
          <ac:spMkLst>
            <pc:docMk/>
            <pc:sldMk cId="1574622404" sldId="275"/>
            <ac:spMk id="3" creationId="{ECF637B8-EB89-09E6-92DD-B7CB255AA658}"/>
          </ac:spMkLst>
        </pc:spChg>
        <pc:graphicFrameChg chg="add">
          <ac:chgData name="Zita Draper" userId="b063123c-f51f-481b-b99c-f574606c9ace" providerId="ADAL" clId="{60EBC263-4D97-4398-B1DC-53BEF47272F4}" dt="2024-03-02T21:12:26.987" v="1185" actId="26606"/>
          <ac:graphicFrameMkLst>
            <pc:docMk/>
            <pc:sldMk cId="1574622404" sldId="275"/>
            <ac:graphicFrameMk id="5" creationId="{846003CC-1E74-E1BF-150D-1C355181BE6A}"/>
          </ac:graphicFrameMkLst>
        </pc:graphicFrameChg>
      </pc:sldChg>
      <pc:sldChg chg="addSp delSp modSp mod setBg modClrScheme chgLayout">
        <pc:chgData name="Zita Draper" userId="b063123c-f51f-481b-b99c-f574606c9ace" providerId="ADAL" clId="{60EBC263-4D97-4398-B1DC-53BEF47272F4}" dt="2024-03-02T21:13:42.204" v="1262" actId="26606"/>
        <pc:sldMkLst>
          <pc:docMk/>
          <pc:sldMk cId="1897896774" sldId="276"/>
        </pc:sldMkLst>
        <pc:spChg chg="del mod ord">
          <ac:chgData name="Zita Draper" userId="b063123c-f51f-481b-b99c-f574606c9ace" providerId="ADAL" clId="{60EBC263-4D97-4398-B1DC-53BEF47272F4}" dt="2024-03-02T21:12:43.948" v="1190" actId="700"/>
          <ac:spMkLst>
            <pc:docMk/>
            <pc:sldMk cId="1897896774" sldId="276"/>
            <ac:spMk id="2" creationId="{60ACC872-08B2-ABC4-3D76-AA7A4BEC9FF8}"/>
          </ac:spMkLst>
        </pc:spChg>
        <pc:spChg chg="del mod ord">
          <ac:chgData name="Zita Draper" userId="b063123c-f51f-481b-b99c-f574606c9ace" providerId="ADAL" clId="{60EBC263-4D97-4398-B1DC-53BEF47272F4}" dt="2024-03-02T21:12:43.948" v="1190" actId="700"/>
          <ac:spMkLst>
            <pc:docMk/>
            <pc:sldMk cId="1897896774" sldId="276"/>
            <ac:spMk id="3" creationId="{DB6844C2-FF89-B269-FB46-16FF2931FDE4}"/>
          </ac:spMkLst>
        </pc:spChg>
        <pc:spChg chg="add mod ord">
          <ac:chgData name="Zita Draper" userId="b063123c-f51f-481b-b99c-f574606c9ace" providerId="ADAL" clId="{60EBC263-4D97-4398-B1DC-53BEF47272F4}" dt="2024-03-02T21:13:42.204" v="1262" actId="26606"/>
          <ac:spMkLst>
            <pc:docMk/>
            <pc:sldMk cId="1897896774" sldId="276"/>
            <ac:spMk id="4" creationId="{33907A47-CEFC-16F6-CE3E-FF148DC00C2B}"/>
          </ac:spMkLst>
        </pc:spChg>
        <pc:spChg chg="add mod ord">
          <ac:chgData name="Zita Draper" userId="b063123c-f51f-481b-b99c-f574606c9ace" providerId="ADAL" clId="{60EBC263-4D97-4398-B1DC-53BEF47272F4}" dt="2024-03-02T21:13:42.204" v="1262" actId="26606"/>
          <ac:spMkLst>
            <pc:docMk/>
            <pc:sldMk cId="1897896774" sldId="276"/>
            <ac:spMk id="5" creationId="{77B100A1-4256-1311-528B-7B2DF39E110C}"/>
          </ac:spMkLst>
        </pc:spChg>
        <pc:spChg chg="add del">
          <ac:chgData name="Zita Draper" userId="b063123c-f51f-481b-b99c-f574606c9ace" providerId="ADAL" clId="{60EBC263-4D97-4398-B1DC-53BEF47272F4}" dt="2024-03-02T21:13:42.204" v="1262" actId="26606"/>
          <ac:spMkLst>
            <pc:docMk/>
            <pc:sldMk cId="1897896774" sldId="276"/>
            <ac:spMk id="12" creationId="{CB62860E-78E8-0547-8CD6-A19C1482F84E}"/>
          </ac:spMkLst>
        </pc:spChg>
        <pc:spChg chg="add del">
          <ac:chgData name="Zita Draper" userId="b063123c-f51f-481b-b99c-f574606c9ace" providerId="ADAL" clId="{60EBC263-4D97-4398-B1DC-53BEF47272F4}" dt="2024-03-02T21:13:42.204" v="1262" actId="26606"/>
          <ac:spMkLst>
            <pc:docMk/>
            <pc:sldMk cId="1897896774" sldId="276"/>
            <ac:spMk id="14" creationId="{72E67446-732B-4F72-8560-6FABB6CB25A3}"/>
          </ac:spMkLst>
        </pc:spChg>
        <pc:spChg chg="add">
          <ac:chgData name="Zita Draper" userId="b063123c-f51f-481b-b99c-f574606c9ace" providerId="ADAL" clId="{60EBC263-4D97-4398-B1DC-53BEF47272F4}" dt="2024-03-02T21:13:42.204" v="1262" actId="26606"/>
          <ac:spMkLst>
            <pc:docMk/>
            <pc:sldMk cId="1897896774" sldId="276"/>
            <ac:spMk id="19" creationId="{4958DF84-F5C6-794F-8945-485D6C107518}"/>
          </ac:spMkLst>
        </pc:spChg>
        <pc:spChg chg="add">
          <ac:chgData name="Zita Draper" userId="b063123c-f51f-481b-b99c-f574606c9ace" providerId="ADAL" clId="{60EBC263-4D97-4398-B1DC-53BEF47272F4}" dt="2024-03-02T21:13:42.204" v="1262" actId="26606"/>
          <ac:spMkLst>
            <pc:docMk/>
            <pc:sldMk cId="1897896774" sldId="276"/>
            <ac:spMk id="21" creationId="{4AF0997A-7C0F-4AD2-BA90-5FE341A17796}"/>
          </ac:spMkLst>
        </pc:spChg>
        <pc:spChg chg="add">
          <ac:chgData name="Zita Draper" userId="b063123c-f51f-481b-b99c-f574606c9ace" providerId="ADAL" clId="{60EBC263-4D97-4398-B1DC-53BEF47272F4}" dt="2024-03-02T21:13:42.204" v="1262" actId="26606"/>
          <ac:spMkLst>
            <pc:docMk/>
            <pc:sldMk cId="1897896774" sldId="276"/>
            <ac:spMk id="23" creationId="{72E67446-732B-4F72-8560-6FABB6CB25A3}"/>
          </ac:spMkLst>
        </pc:spChg>
        <pc:picChg chg="add mod">
          <ac:chgData name="Zita Draper" userId="b063123c-f51f-481b-b99c-f574606c9ace" providerId="ADAL" clId="{60EBC263-4D97-4398-B1DC-53BEF47272F4}" dt="2024-03-02T21:13:42.204" v="1262" actId="26606"/>
          <ac:picMkLst>
            <pc:docMk/>
            <pc:sldMk cId="1897896774" sldId="276"/>
            <ac:picMk id="9" creationId="{88294BD1-08E5-36A3-931D-E24F8707CEA6}"/>
          </ac:picMkLst>
        </pc:picChg>
      </pc:sldChg>
      <pc:sldChg chg="addSp delSp modSp mod setBg modClrScheme chgLayout">
        <pc:chgData name="Zita Draper" userId="b063123c-f51f-481b-b99c-f574606c9ace" providerId="ADAL" clId="{60EBC263-4D97-4398-B1DC-53BEF47272F4}" dt="2024-03-02T21:14:27.378" v="1303" actId="27614"/>
        <pc:sldMkLst>
          <pc:docMk/>
          <pc:sldMk cId="3374070584" sldId="277"/>
        </pc:sldMkLst>
        <pc:spChg chg="del mod ord">
          <ac:chgData name="Zita Draper" userId="b063123c-f51f-481b-b99c-f574606c9ace" providerId="ADAL" clId="{60EBC263-4D97-4398-B1DC-53BEF47272F4}" dt="2024-03-02T21:13:56.531" v="1263" actId="700"/>
          <ac:spMkLst>
            <pc:docMk/>
            <pc:sldMk cId="3374070584" sldId="277"/>
            <ac:spMk id="2" creationId="{D16D9464-ABAF-91CA-522A-6939150EA91A}"/>
          </ac:spMkLst>
        </pc:spChg>
        <pc:spChg chg="del mod ord">
          <ac:chgData name="Zita Draper" userId="b063123c-f51f-481b-b99c-f574606c9ace" providerId="ADAL" clId="{60EBC263-4D97-4398-B1DC-53BEF47272F4}" dt="2024-03-02T21:13:56.531" v="1263" actId="700"/>
          <ac:spMkLst>
            <pc:docMk/>
            <pc:sldMk cId="3374070584" sldId="277"/>
            <ac:spMk id="3" creationId="{20107D48-F98C-8507-E3DE-FF912CF14CC4}"/>
          </ac:spMkLst>
        </pc:spChg>
        <pc:spChg chg="add mod ord">
          <ac:chgData name="Zita Draper" userId="b063123c-f51f-481b-b99c-f574606c9ace" providerId="ADAL" clId="{60EBC263-4D97-4398-B1DC-53BEF47272F4}" dt="2024-03-02T21:14:22.820" v="1302" actId="26606"/>
          <ac:spMkLst>
            <pc:docMk/>
            <pc:sldMk cId="3374070584" sldId="277"/>
            <ac:spMk id="4" creationId="{988AB042-D1D3-4B21-F2E1-A7C760320A12}"/>
          </ac:spMkLst>
        </pc:spChg>
        <pc:spChg chg="add del mod ord">
          <ac:chgData name="Zita Draper" userId="b063123c-f51f-481b-b99c-f574606c9ace" providerId="ADAL" clId="{60EBC263-4D97-4398-B1DC-53BEF47272F4}" dt="2024-03-02T21:14:15.173" v="1301" actId="478"/>
          <ac:spMkLst>
            <pc:docMk/>
            <pc:sldMk cId="3374070584" sldId="277"/>
            <ac:spMk id="5" creationId="{04FD64F7-9F45-3E25-85F5-5E464A4FAF66}"/>
          </ac:spMkLst>
        </pc:spChg>
        <pc:spChg chg="add">
          <ac:chgData name="Zita Draper" userId="b063123c-f51f-481b-b99c-f574606c9ace" providerId="ADAL" clId="{60EBC263-4D97-4398-B1DC-53BEF47272F4}" dt="2024-03-02T21:14:22.820" v="1302" actId="26606"/>
          <ac:spMkLst>
            <pc:docMk/>
            <pc:sldMk cId="3374070584" sldId="277"/>
            <ac:spMk id="10" creationId="{4958DF84-F5C6-794F-8945-485D6C107518}"/>
          </ac:spMkLst>
        </pc:spChg>
        <pc:spChg chg="add">
          <ac:chgData name="Zita Draper" userId="b063123c-f51f-481b-b99c-f574606c9ace" providerId="ADAL" clId="{60EBC263-4D97-4398-B1DC-53BEF47272F4}" dt="2024-03-02T21:14:22.820" v="1302" actId="26606"/>
          <ac:spMkLst>
            <pc:docMk/>
            <pc:sldMk cId="3374070584" sldId="277"/>
            <ac:spMk id="12" creationId="{4AF0997A-7C0F-4AD2-BA90-5FE341A17796}"/>
          </ac:spMkLst>
        </pc:spChg>
        <pc:spChg chg="add">
          <ac:chgData name="Zita Draper" userId="b063123c-f51f-481b-b99c-f574606c9ace" providerId="ADAL" clId="{60EBC263-4D97-4398-B1DC-53BEF47272F4}" dt="2024-03-02T21:14:22.820" v="1302" actId="26606"/>
          <ac:spMkLst>
            <pc:docMk/>
            <pc:sldMk cId="3374070584" sldId="277"/>
            <ac:spMk id="14" creationId="{72E67446-732B-4F72-8560-6FABB6CB25A3}"/>
          </ac:spMkLst>
        </pc:spChg>
        <pc:picChg chg="add mod">
          <ac:chgData name="Zita Draper" userId="b063123c-f51f-481b-b99c-f574606c9ace" providerId="ADAL" clId="{60EBC263-4D97-4398-B1DC-53BEF47272F4}" dt="2024-03-02T21:14:27.378" v="1303" actId="27614"/>
          <ac:picMkLst>
            <pc:docMk/>
            <pc:sldMk cId="3374070584" sldId="277"/>
            <ac:picMk id="6" creationId="{F679A351-AD00-FE5F-A4E0-A28D04BC6ACB}"/>
          </ac:picMkLst>
        </pc:picChg>
      </pc:sldChg>
      <pc:sldChg chg="addSp delSp modSp mod modNotesTx">
        <pc:chgData name="Zita Draper" userId="b063123c-f51f-481b-b99c-f574606c9ace" providerId="ADAL" clId="{60EBC263-4D97-4398-B1DC-53BEF47272F4}" dt="2024-03-04T14:55:03.998" v="13112" actId="313"/>
        <pc:sldMkLst>
          <pc:docMk/>
          <pc:sldMk cId="1586754291" sldId="278"/>
        </pc:sldMkLst>
        <pc:spChg chg="mod">
          <ac:chgData name="Zita Draper" userId="b063123c-f51f-481b-b99c-f574606c9ace" providerId="ADAL" clId="{60EBC263-4D97-4398-B1DC-53BEF47272F4}" dt="2024-03-02T21:14:43.730" v="1339" actId="122"/>
          <ac:spMkLst>
            <pc:docMk/>
            <pc:sldMk cId="1586754291" sldId="278"/>
            <ac:spMk id="2" creationId="{E030D83C-9777-FDC2-DA84-B26228D2FE5E}"/>
          </ac:spMkLst>
        </pc:spChg>
        <pc:spChg chg="del mod">
          <ac:chgData name="Zita Draper" userId="b063123c-f51f-481b-b99c-f574606c9ace" providerId="ADAL" clId="{60EBC263-4D97-4398-B1DC-53BEF47272F4}" dt="2024-03-03T14:02:47.179" v="7648" actId="26606"/>
          <ac:spMkLst>
            <pc:docMk/>
            <pc:sldMk cId="1586754291" sldId="278"/>
            <ac:spMk id="3" creationId="{C7D3782C-5908-5AE5-EE6D-DCD8AD544F41}"/>
          </ac:spMkLst>
        </pc:spChg>
        <pc:graphicFrameChg chg="add">
          <ac:chgData name="Zita Draper" userId="b063123c-f51f-481b-b99c-f574606c9ace" providerId="ADAL" clId="{60EBC263-4D97-4398-B1DC-53BEF47272F4}" dt="2024-03-03T14:02:47.179" v="7648" actId="26606"/>
          <ac:graphicFrameMkLst>
            <pc:docMk/>
            <pc:sldMk cId="1586754291" sldId="278"/>
            <ac:graphicFrameMk id="5" creationId="{ED9ADDB1-D8B5-631E-7508-AB87775FAD8F}"/>
          </ac:graphicFrameMkLst>
        </pc:graphicFrameChg>
      </pc:sldChg>
      <pc:sldChg chg="addSp delSp modSp mod ord modNotesTx">
        <pc:chgData name="Zita Draper" userId="b063123c-f51f-481b-b99c-f574606c9ace" providerId="ADAL" clId="{60EBC263-4D97-4398-B1DC-53BEF47272F4}" dt="2024-03-04T14:56:44.110" v="13167" actId="20577"/>
        <pc:sldMkLst>
          <pc:docMk/>
          <pc:sldMk cId="669588411" sldId="279"/>
        </pc:sldMkLst>
        <pc:spChg chg="mod">
          <ac:chgData name="Zita Draper" userId="b063123c-f51f-481b-b99c-f574606c9ace" providerId="ADAL" clId="{60EBC263-4D97-4398-B1DC-53BEF47272F4}" dt="2024-03-02T21:16:17.446" v="1353" actId="122"/>
          <ac:spMkLst>
            <pc:docMk/>
            <pc:sldMk cId="669588411" sldId="279"/>
            <ac:spMk id="2" creationId="{6C49545E-57BB-9A38-9AB6-CCDD5746E141}"/>
          </ac:spMkLst>
        </pc:spChg>
        <pc:spChg chg="del mod">
          <ac:chgData name="Zita Draper" userId="b063123c-f51f-481b-b99c-f574606c9ace" providerId="ADAL" clId="{60EBC263-4D97-4398-B1DC-53BEF47272F4}" dt="2024-03-02T22:54:58.778" v="3376" actId="26606"/>
          <ac:spMkLst>
            <pc:docMk/>
            <pc:sldMk cId="669588411" sldId="279"/>
            <ac:spMk id="3" creationId="{C2A49D35-C031-7E86-7577-53FE2CE0B728}"/>
          </ac:spMkLst>
        </pc:spChg>
        <pc:graphicFrameChg chg="add">
          <ac:chgData name="Zita Draper" userId="b063123c-f51f-481b-b99c-f574606c9ace" providerId="ADAL" clId="{60EBC263-4D97-4398-B1DC-53BEF47272F4}" dt="2024-03-02T22:54:58.778" v="3376" actId="26606"/>
          <ac:graphicFrameMkLst>
            <pc:docMk/>
            <pc:sldMk cId="669588411" sldId="279"/>
            <ac:graphicFrameMk id="5" creationId="{1B68B836-75F6-5C84-8841-916BAEB79B5D}"/>
          </ac:graphicFrameMkLst>
        </pc:graphicFrameChg>
      </pc:sldChg>
      <pc:sldChg chg="addSp delSp modSp mod ord">
        <pc:chgData name="Zita Draper" userId="b063123c-f51f-481b-b99c-f574606c9ace" providerId="ADAL" clId="{60EBC263-4D97-4398-B1DC-53BEF47272F4}" dt="2024-03-02T22:54:49.525" v="3375" actId="26606"/>
        <pc:sldMkLst>
          <pc:docMk/>
          <pc:sldMk cId="2759485323" sldId="280"/>
        </pc:sldMkLst>
        <pc:spChg chg="mod">
          <ac:chgData name="Zita Draper" userId="b063123c-f51f-481b-b99c-f574606c9ace" providerId="ADAL" clId="{60EBC263-4D97-4398-B1DC-53BEF47272F4}" dt="2024-03-02T22:28:50.742" v="2800" actId="122"/>
          <ac:spMkLst>
            <pc:docMk/>
            <pc:sldMk cId="2759485323" sldId="280"/>
            <ac:spMk id="2" creationId="{9B38AF4C-5245-6E37-743A-6CF8392A8D13}"/>
          </ac:spMkLst>
        </pc:spChg>
        <pc:spChg chg="del mod">
          <ac:chgData name="Zita Draper" userId="b063123c-f51f-481b-b99c-f574606c9ace" providerId="ADAL" clId="{60EBC263-4D97-4398-B1DC-53BEF47272F4}" dt="2024-03-02T22:54:49.525" v="3375" actId="26606"/>
          <ac:spMkLst>
            <pc:docMk/>
            <pc:sldMk cId="2759485323" sldId="280"/>
            <ac:spMk id="3" creationId="{7C6FE769-B43D-5C3E-2CB8-A7F2A666F7CD}"/>
          </ac:spMkLst>
        </pc:spChg>
        <pc:graphicFrameChg chg="add">
          <ac:chgData name="Zita Draper" userId="b063123c-f51f-481b-b99c-f574606c9ace" providerId="ADAL" clId="{60EBC263-4D97-4398-B1DC-53BEF47272F4}" dt="2024-03-02T22:54:49.525" v="3375" actId="26606"/>
          <ac:graphicFrameMkLst>
            <pc:docMk/>
            <pc:sldMk cId="2759485323" sldId="280"/>
            <ac:graphicFrameMk id="5" creationId="{295485C5-5D26-6BAB-FEB1-1005A0F7924A}"/>
          </ac:graphicFrameMkLst>
        </pc:graphicFrameChg>
      </pc:sldChg>
      <pc:sldChg chg="addSp delSp modSp mod setBg modNotesTx">
        <pc:chgData name="Zita Draper" userId="b063123c-f51f-481b-b99c-f574606c9ace" providerId="ADAL" clId="{60EBC263-4D97-4398-B1DC-53BEF47272F4}" dt="2024-03-04T16:06:26.697" v="13887" actId="20577"/>
        <pc:sldMkLst>
          <pc:docMk/>
          <pc:sldMk cId="3701845637" sldId="281"/>
        </pc:sldMkLst>
        <pc:spChg chg="mod">
          <ac:chgData name="Zita Draper" userId="b063123c-f51f-481b-b99c-f574606c9ace" providerId="ADAL" clId="{60EBC263-4D97-4398-B1DC-53BEF47272F4}" dt="2024-03-02T22:58:19.315" v="3602" actId="26606"/>
          <ac:spMkLst>
            <pc:docMk/>
            <pc:sldMk cId="3701845637" sldId="281"/>
            <ac:spMk id="2" creationId="{1D43830D-533B-A46A-AB6E-1CE7D6816068}"/>
          </ac:spMkLst>
        </pc:spChg>
        <pc:spChg chg="del mod">
          <ac:chgData name="Zita Draper" userId="b063123c-f51f-481b-b99c-f574606c9ace" providerId="ADAL" clId="{60EBC263-4D97-4398-B1DC-53BEF47272F4}" dt="2024-03-02T22:58:19.315" v="3602" actId="26606"/>
          <ac:spMkLst>
            <pc:docMk/>
            <pc:sldMk cId="3701845637" sldId="281"/>
            <ac:spMk id="3" creationId="{3A1D1DD6-179A-133D-A9AA-53D635E8BDC0}"/>
          </ac:spMkLst>
        </pc:spChg>
        <pc:spChg chg="add">
          <ac:chgData name="Zita Draper" userId="b063123c-f51f-481b-b99c-f574606c9ace" providerId="ADAL" clId="{60EBC263-4D97-4398-B1DC-53BEF47272F4}" dt="2024-03-02T22:58:19.315" v="3602" actId="26606"/>
          <ac:spMkLst>
            <pc:docMk/>
            <pc:sldMk cId="3701845637" sldId="281"/>
            <ac:spMk id="9" creationId="{3B5305C3-9940-4541-9DEE-9AE9C3EA60A4}"/>
          </ac:spMkLst>
        </pc:spChg>
        <pc:spChg chg="add">
          <ac:chgData name="Zita Draper" userId="b063123c-f51f-481b-b99c-f574606c9ace" providerId="ADAL" clId="{60EBC263-4D97-4398-B1DC-53BEF47272F4}" dt="2024-03-02T22:58:19.315" v="3602" actId="26606"/>
          <ac:spMkLst>
            <pc:docMk/>
            <pc:sldMk cId="3701845637" sldId="281"/>
            <ac:spMk id="11" creationId="{1BE71EE8-0B30-4222-9B93-921A1530BB17}"/>
          </ac:spMkLst>
        </pc:spChg>
        <pc:spChg chg="add">
          <ac:chgData name="Zita Draper" userId="b063123c-f51f-481b-b99c-f574606c9ace" providerId="ADAL" clId="{60EBC263-4D97-4398-B1DC-53BEF47272F4}" dt="2024-03-02T22:58:19.315" v="3602" actId="26606"/>
          <ac:spMkLst>
            <pc:docMk/>
            <pc:sldMk cId="3701845637" sldId="281"/>
            <ac:spMk id="13" creationId="{7A577E7F-985C-4F15-99FB-3ABFA635AC30}"/>
          </ac:spMkLst>
        </pc:spChg>
        <pc:graphicFrameChg chg="add">
          <ac:chgData name="Zita Draper" userId="b063123c-f51f-481b-b99c-f574606c9ace" providerId="ADAL" clId="{60EBC263-4D97-4398-B1DC-53BEF47272F4}" dt="2024-03-02T22:58:19.315" v="3602" actId="26606"/>
          <ac:graphicFrameMkLst>
            <pc:docMk/>
            <pc:sldMk cId="3701845637" sldId="281"/>
            <ac:graphicFrameMk id="5" creationId="{91549BD6-F9D2-089B-E5F6-A839E839800D}"/>
          </ac:graphicFrameMkLst>
        </pc:graphicFrameChg>
      </pc:sldChg>
      <pc:sldChg chg="addSp delSp modSp mod modNotesTx">
        <pc:chgData name="Zita Draper" userId="b063123c-f51f-481b-b99c-f574606c9ace" providerId="ADAL" clId="{60EBC263-4D97-4398-B1DC-53BEF47272F4}" dt="2024-03-04T16:10:19.410" v="14037" actId="20577"/>
        <pc:sldMkLst>
          <pc:docMk/>
          <pc:sldMk cId="1763586916" sldId="282"/>
        </pc:sldMkLst>
        <pc:spChg chg="mod">
          <ac:chgData name="Zita Draper" userId="b063123c-f51f-481b-b99c-f574606c9ace" providerId="ADAL" clId="{60EBC263-4D97-4398-B1DC-53BEF47272F4}" dt="2024-03-03T11:44:56.870" v="3624" actId="115"/>
          <ac:spMkLst>
            <pc:docMk/>
            <pc:sldMk cId="1763586916" sldId="282"/>
            <ac:spMk id="2" creationId="{51FD1F76-A8F9-E501-51EB-589B637ED1BE}"/>
          </ac:spMkLst>
        </pc:spChg>
        <pc:spChg chg="del mod">
          <ac:chgData name="Zita Draper" userId="b063123c-f51f-481b-b99c-f574606c9ace" providerId="ADAL" clId="{60EBC263-4D97-4398-B1DC-53BEF47272F4}" dt="2024-03-03T13:30:02.888" v="5525" actId="26606"/>
          <ac:spMkLst>
            <pc:docMk/>
            <pc:sldMk cId="1763586916" sldId="282"/>
            <ac:spMk id="3" creationId="{6AC699FB-831F-AF27-D458-58CFA673A6BA}"/>
          </ac:spMkLst>
        </pc:spChg>
        <pc:graphicFrameChg chg="add">
          <ac:chgData name="Zita Draper" userId="b063123c-f51f-481b-b99c-f574606c9ace" providerId="ADAL" clId="{60EBC263-4D97-4398-B1DC-53BEF47272F4}" dt="2024-03-03T13:30:02.888" v="5525" actId="26606"/>
          <ac:graphicFrameMkLst>
            <pc:docMk/>
            <pc:sldMk cId="1763586916" sldId="282"/>
            <ac:graphicFrameMk id="5" creationId="{9F24FEAD-9484-DBF8-D5B4-A66DF4CC73C6}"/>
          </ac:graphicFrameMkLst>
        </pc:graphicFrameChg>
      </pc:sldChg>
      <pc:sldChg chg="addSp delSp modSp mod setBg modNotesTx">
        <pc:chgData name="Zita Draper" userId="b063123c-f51f-481b-b99c-f574606c9ace" providerId="ADAL" clId="{60EBC263-4D97-4398-B1DC-53BEF47272F4}" dt="2024-03-04T16:17:40.665" v="14091" actId="20577"/>
        <pc:sldMkLst>
          <pc:docMk/>
          <pc:sldMk cId="2379542771" sldId="283"/>
        </pc:sldMkLst>
        <pc:spChg chg="mod">
          <ac:chgData name="Zita Draper" userId="b063123c-f51f-481b-b99c-f574606c9ace" providerId="ADAL" clId="{60EBC263-4D97-4398-B1DC-53BEF47272F4}" dt="2024-03-03T13:30:13.117" v="5526" actId="26606"/>
          <ac:spMkLst>
            <pc:docMk/>
            <pc:sldMk cId="2379542771" sldId="283"/>
            <ac:spMk id="2" creationId="{7C82FA50-EA9F-F7F4-9222-2C1602910392}"/>
          </ac:spMkLst>
        </pc:spChg>
        <pc:spChg chg="del mod">
          <ac:chgData name="Zita Draper" userId="b063123c-f51f-481b-b99c-f574606c9ace" providerId="ADAL" clId="{60EBC263-4D97-4398-B1DC-53BEF47272F4}" dt="2024-03-03T13:30:13.117" v="5526" actId="26606"/>
          <ac:spMkLst>
            <pc:docMk/>
            <pc:sldMk cId="2379542771" sldId="283"/>
            <ac:spMk id="3" creationId="{7C7448CB-67C9-62E2-7CEA-0F7DEC3E6D66}"/>
          </ac:spMkLst>
        </pc:spChg>
        <pc:spChg chg="add">
          <ac:chgData name="Zita Draper" userId="b063123c-f51f-481b-b99c-f574606c9ace" providerId="ADAL" clId="{60EBC263-4D97-4398-B1DC-53BEF47272F4}" dt="2024-03-03T13:30:13.117" v="5526" actId="26606"/>
          <ac:spMkLst>
            <pc:docMk/>
            <pc:sldMk cId="2379542771" sldId="283"/>
            <ac:spMk id="9" creationId="{3B5305C3-9940-4541-9DEE-9AE9C3EA60A4}"/>
          </ac:spMkLst>
        </pc:spChg>
        <pc:spChg chg="add">
          <ac:chgData name="Zita Draper" userId="b063123c-f51f-481b-b99c-f574606c9ace" providerId="ADAL" clId="{60EBC263-4D97-4398-B1DC-53BEF47272F4}" dt="2024-03-03T13:30:13.117" v="5526" actId="26606"/>
          <ac:spMkLst>
            <pc:docMk/>
            <pc:sldMk cId="2379542771" sldId="283"/>
            <ac:spMk id="11" creationId="{D41AC345-EF35-499A-B575-4837FEF46AA6}"/>
          </ac:spMkLst>
        </pc:spChg>
        <pc:spChg chg="add">
          <ac:chgData name="Zita Draper" userId="b063123c-f51f-481b-b99c-f574606c9ace" providerId="ADAL" clId="{60EBC263-4D97-4398-B1DC-53BEF47272F4}" dt="2024-03-03T13:30:13.117" v="5526" actId="26606"/>
          <ac:spMkLst>
            <pc:docMk/>
            <pc:sldMk cId="2379542771" sldId="283"/>
            <ac:spMk id="13" creationId="{C071BDA1-F0B0-41DF-BC28-7DDA5D3CD738}"/>
          </ac:spMkLst>
        </pc:spChg>
        <pc:graphicFrameChg chg="add">
          <ac:chgData name="Zita Draper" userId="b063123c-f51f-481b-b99c-f574606c9ace" providerId="ADAL" clId="{60EBC263-4D97-4398-B1DC-53BEF47272F4}" dt="2024-03-03T13:30:13.117" v="5526" actId="26606"/>
          <ac:graphicFrameMkLst>
            <pc:docMk/>
            <pc:sldMk cId="2379542771" sldId="283"/>
            <ac:graphicFrameMk id="5" creationId="{988691C8-2A25-C85A-3D77-C5A8BD317D13}"/>
          </ac:graphicFrameMkLst>
        </pc:graphicFrameChg>
      </pc:sldChg>
      <pc:sldChg chg="addSp delSp modSp mod setBg">
        <pc:chgData name="Zita Draper" userId="b063123c-f51f-481b-b99c-f574606c9ace" providerId="ADAL" clId="{60EBC263-4D97-4398-B1DC-53BEF47272F4}" dt="2024-03-03T13:30:26.511" v="5527" actId="26606"/>
        <pc:sldMkLst>
          <pc:docMk/>
          <pc:sldMk cId="1093029293" sldId="284"/>
        </pc:sldMkLst>
        <pc:spChg chg="mod">
          <ac:chgData name="Zita Draper" userId="b063123c-f51f-481b-b99c-f574606c9ace" providerId="ADAL" clId="{60EBC263-4D97-4398-B1DC-53BEF47272F4}" dt="2024-03-03T13:30:26.511" v="5527" actId="26606"/>
          <ac:spMkLst>
            <pc:docMk/>
            <pc:sldMk cId="1093029293" sldId="284"/>
            <ac:spMk id="2" creationId="{17260C1C-FFF8-70EC-B116-F154DBAC0CDC}"/>
          </ac:spMkLst>
        </pc:spChg>
        <pc:spChg chg="del mod">
          <ac:chgData name="Zita Draper" userId="b063123c-f51f-481b-b99c-f574606c9ace" providerId="ADAL" clId="{60EBC263-4D97-4398-B1DC-53BEF47272F4}" dt="2024-03-03T13:30:26.511" v="5527" actId="26606"/>
          <ac:spMkLst>
            <pc:docMk/>
            <pc:sldMk cId="1093029293" sldId="284"/>
            <ac:spMk id="3" creationId="{DAEC196A-DEEB-0AFA-86A9-325D1349B2C7}"/>
          </ac:spMkLst>
        </pc:spChg>
        <pc:spChg chg="add">
          <ac:chgData name="Zita Draper" userId="b063123c-f51f-481b-b99c-f574606c9ace" providerId="ADAL" clId="{60EBC263-4D97-4398-B1DC-53BEF47272F4}" dt="2024-03-03T13:30:26.511" v="5527" actId="26606"/>
          <ac:spMkLst>
            <pc:docMk/>
            <pc:sldMk cId="1093029293" sldId="284"/>
            <ac:spMk id="9" creationId="{3B5305C3-9940-4541-9DEE-9AE9C3EA60A4}"/>
          </ac:spMkLst>
        </pc:spChg>
        <pc:graphicFrameChg chg="add">
          <ac:chgData name="Zita Draper" userId="b063123c-f51f-481b-b99c-f574606c9ace" providerId="ADAL" clId="{60EBC263-4D97-4398-B1DC-53BEF47272F4}" dt="2024-03-03T13:30:26.511" v="5527" actId="26606"/>
          <ac:graphicFrameMkLst>
            <pc:docMk/>
            <pc:sldMk cId="1093029293" sldId="284"/>
            <ac:graphicFrameMk id="5" creationId="{62DF386F-1B36-9238-8A41-5BED7D7EAE63}"/>
          </ac:graphicFrameMkLst>
        </pc:graphicFrameChg>
        <pc:cxnChg chg="add">
          <ac:chgData name="Zita Draper" userId="b063123c-f51f-481b-b99c-f574606c9ace" providerId="ADAL" clId="{60EBC263-4D97-4398-B1DC-53BEF47272F4}" dt="2024-03-03T13:30:26.511" v="5527" actId="26606"/>
          <ac:cxnSpMkLst>
            <pc:docMk/>
            <pc:sldMk cId="1093029293" sldId="284"/>
            <ac:cxnSpMk id="11" creationId="{AB882E83-38EA-4A57-928E-B07CFAFB7067}"/>
          </ac:cxnSpMkLst>
        </pc:cxnChg>
      </pc:sldChg>
      <pc:sldChg chg="addSp modSp mod setBg">
        <pc:chgData name="Zita Draper" userId="b063123c-f51f-481b-b99c-f574606c9ace" providerId="ADAL" clId="{60EBC263-4D97-4398-B1DC-53BEF47272F4}" dt="2024-03-03T13:36:22.214" v="5783" actId="26606"/>
        <pc:sldMkLst>
          <pc:docMk/>
          <pc:sldMk cId="217331895" sldId="285"/>
        </pc:sldMkLst>
        <pc:spChg chg="mod">
          <ac:chgData name="Zita Draper" userId="b063123c-f51f-481b-b99c-f574606c9ace" providerId="ADAL" clId="{60EBC263-4D97-4398-B1DC-53BEF47272F4}" dt="2024-03-03T13:36:22.214" v="5783" actId="26606"/>
          <ac:spMkLst>
            <pc:docMk/>
            <pc:sldMk cId="217331895" sldId="285"/>
            <ac:spMk id="2" creationId="{E69506A2-D078-73DB-B660-C54B381BC26B}"/>
          </ac:spMkLst>
        </pc:spChg>
        <pc:spChg chg="mod">
          <ac:chgData name="Zita Draper" userId="b063123c-f51f-481b-b99c-f574606c9ace" providerId="ADAL" clId="{60EBC263-4D97-4398-B1DC-53BEF47272F4}" dt="2024-03-03T13:36:22.214" v="5783" actId="26606"/>
          <ac:spMkLst>
            <pc:docMk/>
            <pc:sldMk cId="217331895" sldId="285"/>
            <ac:spMk id="3" creationId="{E22749BE-80FB-B341-8CD1-1B3B6A22E1F2}"/>
          </ac:spMkLst>
        </pc:spChg>
        <pc:spChg chg="add">
          <ac:chgData name="Zita Draper" userId="b063123c-f51f-481b-b99c-f574606c9ace" providerId="ADAL" clId="{60EBC263-4D97-4398-B1DC-53BEF47272F4}" dt="2024-03-03T13:36:22.214" v="5783" actId="26606"/>
          <ac:spMkLst>
            <pc:docMk/>
            <pc:sldMk cId="217331895" sldId="285"/>
            <ac:spMk id="10" creationId="{9AB506E7-ABD8-3247-919C-E175542D5C41}"/>
          </ac:spMkLst>
        </pc:spChg>
        <pc:spChg chg="add">
          <ac:chgData name="Zita Draper" userId="b063123c-f51f-481b-b99c-f574606c9ace" providerId="ADAL" clId="{60EBC263-4D97-4398-B1DC-53BEF47272F4}" dt="2024-03-03T13:36:22.214" v="5783" actId="26606"/>
          <ac:spMkLst>
            <pc:docMk/>
            <pc:sldMk cId="217331895" sldId="285"/>
            <ac:spMk id="12" creationId="{CA208933-0228-467B-9AE1-0A3227F57888}"/>
          </ac:spMkLst>
        </pc:spChg>
        <pc:spChg chg="add">
          <ac:chgData name="Zita Draper" userId="b063123c-f51f-481b-b99c-f574606c9ace" providerId="ADAL" clId="{60EBC263-4D97-4398-B1DC-53BEF47272F4}" dt="2024-03-03T13:36:22.214" v="5783" actId="26606"/>
          <ac:spMkLst>
            <pc:docMk/>
            <pc:sldMk cId="217331895" sldId="285"/>
            <ac:spMk id="14" creationId="{27DB7ADC-3567-214C-BEBE-57A5D6A89EB0}"/>
          </ac:spMkLst>
        </pc:spChg>
        <pc:picChg chg="add">
          <ac:chgData name="Zita Draper" userId="b063123c-f51f-481b-b99c-f574606c9ace" providerId="ADAL" clId="{60EBC263-4D97-4398-B1DC-53BEF47272F4}" dt="2024-03-03T13:36:22.214" v="5783" actId="26606"/>
          <ac:picMkLst>
            <pc:docMk/>
            <pc:sldMk cId="217331895" sldId="285"/>
            <ac:picMk id="7" creationId="{D5C74B21-C4B4-3AF2-98E8-58FFEDFDB38B}"/>
          </ac:picMkLst>
        </pc:picChg>
      </pc:sldChg>
      <pc:sldChg chg="modSp del mod">
        <pc:chgData name="Zita Draper" userId="b063123c-f51f-481b-b99c-f574606c9ace" providerId="ADAL" clId="{60EBC263-4D97-4398-B1DC-53BEF47272F4}" dt="2024-03-03T13:36:00.775" v="5779" actId="2696"/>
        <pc:sldMkLst>
          <pc:docMk/>
          <pc:sldMk cId="3777771680" sldId="286"/>
        </pc:sldMkLst>
        <pc:spChg chg="mod">
          <ac:chgData name="Zita Draper" userId="b063123c-f51f-481b-b99c-f574606c9ace" providerId="ADAL" clId="{60EBC263-4D97-4398-B1DC-53BEF47272F4}" dt="2024-03-03T11:46:14.917" v="3690" actId="20577"/>
          <ac:spMkLst>
            <pc:docMk/>
            <pc:sldMk cId="3777771680" sldId="286"/>
            <ac:spMk id="2" creationId="{5504883F-1E62-1C91-A985-6A9AF10EBE11}"/>
          </ac:spMkLst>
        </pc:spChg>
      </pc:sldChg>
      <pc:sldChg chg="addSp delSp modSp mod ord setBg">
        <pc:chgData name="Zita Draper" userId="b063123c-f51f-481b-b99c-f574606c9ace" providerId="ADAL" clId="{60EBC263-4D97-4398-B1DC-53BEF47272F4}" dt="2024-03-03T13:36:29.566" v="5784" actId="26606"/>
        <pc:sldMkLst>
          <pc:docMk/>
          <pc:sldMk cId="2406423179" sldId="287"/>
        </pc:sldMkLst>
        <pc:spChg chg="mod">
          <ac:chgData name="Zita Draper" userId="b063123c-f51f-481b-b99c-f574606c9ace" providerId="ADAL" clId="{60EBC263-4D97-4398-B1DC-53BEF47272F4}" dt="2024-03-03T13:36:29.566" v="5784" actId="26606"/>
          <ac:spMkLst>
            <pc:docMk/>
            <pc:sldMk cId="2406423179" sldId="287"/>
            <ac:spMk id="2" creationId="{A7FF076E-A4DA-95A3-F1C0-6978253046D0}"/>
          </ac:spMkLst>
        </pc:spChg>
        <pc:spChg chg="del mod">
          <ac:chgData name="Zita Draper" userId="b063123c-f51f-481b-b99c-f574606c9ace" providerId="ADAL" clId="{60EBC263-4D97-4398-B1DC-53BEF47272F4}" dt="2024-03-03T13:36:29.566" v="5784" actId="26606"/>
          <ac:spMkLst>
            <pc:docMk/>
            <pc:sldMk cId="2406423179" sldId="287"/>
            <ac:spMk id="3" creationId="{D2C2CBD9-8501-0EB7-D741-9E1433CE5BB6}"/>
          </ac:spMkLst>
        </pc:spChg>
        <pc:spChg chg="add">
          <ac:chgData name="Zita Draper" userId="b063123c-f51f-481b-b99c-f574606c9ace" providerId="ADAL" clId="{60EBC263-4D97-4398-B1DC-53BEF47272F4}" dt="2024-03-03T13:36:29.566" v="5784" actId="26606"/>
          <ac:spMkLst>
            <pc:docMk/>
            <pc:sldMk cId="2406423179" sldId="287"/>
            <ac:spMk id="9" creationId="{3B5305C3-9940-4541-9DEE-9AE9C3EA60A4}"/>
          </ac:spMkLst>
        </pc:spChg>
        <pc:spChg chg="add">
          <ac:chgData name="Zita Draper" userId="b063123c-f51f-481b-b99c-f574606c9ace" providerId="ADAL" clId="{60EBC263-4D97-4398-B1DC-53BEF47272F4}" dt="2024-03-03T13:36:29.566" v="5784" actId="26606"/>
          <ac:spMkLst>
            <pc:docMk/>
            <pc:sldMk cId="2406423179" sldId="287"/>
            <ac:spMk id="11" creationId="{D41AC345-EF35-499A-B575-4837FEF46AA6}"/>
          </ac:spMkLst>
        </pc:spChg>
        <pc:spChg chg="add">
          <ac:chgData name="Zita Draper" userId="b063123c-f51f-481b-b99c-f574606c9ace" providerId="ADAL" clId="{60EBC263-4D97-4398-B1DC-53BEF47272F4}" dt="2024-03-03T13:36:29.566" v="5784" actId="26606"/>
          <ac:spMkLst>
            <pc:docMk/>
            <pc:sldMk cId="2406423179" sldId="287"/>
            <ac:spMk id="13" creationId="{C071BDA1-F0B0-41DF-BC28-7DDA5D3CD738}"/>
          </ac:spMkLst>
        </pc:spChg>
        <pc:graphicFrameChg chg="add">
          <ac:chgData name="Zita Draper" userId="b063123c-f51f-481b-b99c-f574606c9ace" providerId="ADAL" clId="{60EBC263-4D97-4398-B1DC-53BEF47272F4}" dt="2024-03-03T13:36:29.566" v="5784" actId="26606"/>
          <ac:graphicFrameMkLst>
            <pc:docMk/>
            <pc:sldMk cId="2406423179" sldId="287"/>
            <ac:graphicFrameMk id="5" creationId="{5F7C4F72-6FA3-DFC5-BF43-E455EA51B403}"/>
          </ac:graphicFrameMkLst>
        </pc:graphicFrameChg>
      </pc:sldChg>
      <pc:sldChg chg="addSp delSp modSp mod ord setBg modNotesTx">
        <pc:chgData name="Zita Draper" userId="b063123c-f51f-481b-b99c-f574606c9ace" providerId="ADAL" clId="{60EBC263-4D97-4398-B1DC-53BEF47272F4}" dt="2024-03-04T16:40:29.734" v="15384" actId="20577"/>
        <pc:sldMkLst>
          <pc:docMk/>
          <pc:sldMk cId="3452511442" sldId="288"/>
        </pc:sldMkLst>
        <pc:spChg chg="mod">
          <ac:chgData name="Zita Draper" userId="b063123c-f51f-481b-b99c-f574606c9ace" providerId="ADAL" clId="{60EBC263-4D97-4398-B1DC-53BEF47272F4}" dt="2024-03-03T13:42:26.872" v="6568" actId="26606"/>
          <ac:spMkLst>
            <pc:docMk/>
            <pc:sldMk cId="3452511442" sldId="288"/>
            <ac:spMk id="2" creationId="{7D83D579-9D2A-742A-A379-B3C68DF06704}"/>
          </ac:spMkLst>
        </pc:spChg>
        <pc:spChg chg="del mod">
          <ac:chgData name="Zita Draper" userId="b063123c-f51f-481b-b99c-f574606c9ace" providerId="ADAL" clId="{60EBC263-4D97-4398-B1DC-53BEF47272F4}" dt="2024-03-03T13:42:26.872" v="6568" actId="26606"/>
          <ac:spMkLst>
            <pc:docMk/>
            <pc:sldMk cId="3452511442" sldId="288"/>
            <ac:spMk id="3" creationId="{2532B8DF-FBF6-240E-7811-9AF4D44EAF16}"/>
          </ac:spMkLst>
        </pc:spChg>
        <pc:spChg chg="add">
          <ac:chgData name="Zita Draper" userId="b063123c-f51f-481b-b99c-f574606c9ace" providerId="ADAL" clId="{60EBC263-4D97-4398-B1DC-53BEF47272F4}" dt="2024-03-03T13:42:26.872" v="6568" actId="26606"/>
          <ac:spMkLst>
            <pc:docMk/>
            <pc:sldMk cId="3452511442" sldId="288"/>
            <ac:spMk id="9" creationId="{3B5305C3-9940-4541-9DEE-9AE9C3EA60A4}"/>
          </ac:spMkLst>
        </pc:spChg>
        <pc:spChg chg="add">
          <ac:chgData name="Zita Draper" userId="b063123c-f51f-481b-b99c-f574606c9ace" providerId="ADAL" clId="{60EBC263-4D97-4398-B1DC-53BEF47272F4}" dt="2024-03-03T13:42:26.872" v="6568" actId="26606"/>
          <ac:spMkLst>
            <pc:docMk/>
            <pc:sldMk cId="3452511442" sldId="288"/>
            <ac:spMk id="11" creationId="{D41AC345-EF35-499A-B575-4837FEF46AA6}"/>
          </ac:spMkLst>
        </pc:spChg>
        <pc:spChg chg="add">
          <ac:chgData name="Zita Draper" userId="b063123c-f51f-481b-b99c-f574606c9ace" providerId="ADAL" clId="{60EBC263-4D97-4398-B1DC-53BEF47272F4}" dt="2024-03-03T13:42:26.872" v="6568" actId="26606"/>
          <ac:spMkLst>
            <pc:docMk/>
            <pc:sldMk cId="3452511442" sldId="288"/>
            <ac:spMk id="13" creationId="{C071BDA1-F0B0-41DF-BC28-7DDA5D3CD738}"/>
          </ac:spMkLst>
        </pc:spChg>
        <pc:graphicFrameChg chg="add">
          <ac:chgData name="Zita Draper" userId="b063123c-f51f-481b-b99c-f574606c9ace" providerId="ADAL" clId="{60EBC263-4D97-4398-B1DC-53BEF47272F4}" dt="2024-03-03T13:42:26.872" v="6568" actId="26606"/>
          <ac:graphicFrameMkLst>
            <pc:docMk/>
            <pc:sldMk cId="3452511442" sldId="288"/>
            <ac:graphicFrameMk id="5" creationId="{D4F38304-B347-0EB2-0D13-6717612F8BE8}"/>
          </ac:graphicFrameMkLst>
        </pc:graphicFrameChg>
      </pc:sldChg>
      <pc:sldChg chg="modSp del mod">
        <pc:chgData name="Zita Draper" userId="b063123c-f51f-481b-b99c-f574606c9ace" providerId="ADAL" clId="{60EBC263-4D97-4398-B1DC-53BEF47272F4}" dt="2024-03-03T13:36:01.230" v="5780" actId="2696"/>
        <pc:sldMkLst>
          <pc:docMk/>
          <pc:sldMk cId="657807753" sldId="289"/>
        </pc:sldMkLst>
        <pc:spChg chg="mod">
          <ac:chgData name="Zita Draper" userId="b063123c-f51f-481b-b99c-f574606c9ace" providerId="ADAL" clId="{60EBC263-4D97-4398-B1DC-53BEF47272F4}" dt="2024-03-03T11:50:12.181" v="3729" actId="122"/>
          <ac:spMkLst>
            <pc:docMk/>
            <pc:sldMk cId="657807753" sldId="289"/>
            <ac:spMk id="2" creationId="{0331667F-7D13-0660-2769-CA429A1832AF}"/>
          </ac:spMkLst>
        </pc:spChg>
      </pc:sldChg>
      <pc:sldChg chg="del">
        <pc:chgData name="Zita Draper" userId="b063123c-f51f-481b-b99c-f574606c9ace" providerId="ADAL" clId="{60EBC263-4D97-4398-B1DC-53BEF47272F4}" dt="2024-03-03T13:36:01.648" v="5781" actId="2696"/>
        <pc:sldMkLst>
          <pc:docMk/>
          <pc:sldMk cId="1167747241" sldId="290"/>
        </pc:sldMkLst>
      </pc:sldChg>
      <pc:sldChg chg="del">
        <pc:chgData name="Zita Draper" userId="b063123c-f51f-481b-b99c-f574606c9ace" providerId="ADAL" clId="{60EBC263-4D97-4398-B1DC-53BEF47272F4}" dt="2024-03-03T13:36:06.198" v="5782" actId="2696"/>
        <pc:sldMkLst>
          <pc:docMk/>
          <pc:sldMk cId="1166274750" sldId="291"/>
        </pc:sldMkLst>
      </pc:sldChg>
      <pc:sldChg chg="addSp delSp modSp mod setBg modNotesTx">
        <pc:chgData name="Zita Draper" userId="b063123c-f51f-481b-b99c-f574606c9ace" providerId="ADAL" clId="{60EBC263-4D97-4398-B1DC-53BEF47272F4}" dt="2024-03-04T16:42:55.901" v="15574" actId="20577"/>
        <pc:sldMkLst>
          <pc:docMk/>
          <pc:sldMk cId="3563227790" sldId="292"/>
        </pc:sldMkLst>
        <pc:spChg chg="mod">
          <ac:chgData name="Zita Draper" userId="b063123c-f51f-481b-b99c-f574606c9ace" providerId="ADAL" clId="{60EBC263-4D97-4398-B1DC-53BEF47272F4}" dt="2024-03-03T13:49:24.771" v="6866" actId="26606"/>
          <ac:spMkLst>
            <pc:docMk/>
            <pc:sldMk cId="3563227790" sldId="292"/>
            <ac:spMk id="2" creationId="{BA5C9BA4-6178-079F-A1C6-5CCC72260CC5}"/>
          </ac:spMkLst>
        </pc:spChg>
        <pc:spChg chg="del mod">
          <ac:chgData name="Zita Draper" userId="b063123c-f51f-481b-b99c-f574606c9ace" providerId="ADAL" clId="{60EBC263-4D97-4398-B1DC-53BEF47272F4}" dt="2024-03-03T13:49:24.771" v="6866" actId="26606"/>
          <ac:spMkLst>
            <pc:docMk/>
            <pc:sldMk cId="3563227790" sldId="292"/>
            <ac:spMk id="3" creationId="{F2BB2C6C-EB7E-48BA-2B21-BC488FA388E1}"/>
          </ac:spMkLst>
        </pc:spChg>
        <pc:spChg chg="add">
          <ac:chgData name="Zita Draper" userId="b063123c-f51f-481b-b99c-f574606c9ace" providerId="ADAL" clId="{60EBC263-4D97-4398-B1DC-53BEF47272F4}" dt="2024-03-03T13:49:24.771" v="6866" actId="26606"/>
          <ac:spMkLst>
            <pc:docMk/>
            <pc:sldMk cId="3563227790" sldId="292"/>
            <ac:spMk id="9" creationId="{3B5305C3-9940-4541-9DEE-9AE9C3EA60A4}"/>
          </ac:spMkLst>
        </pc:spChg>
        <pc:spChg chg="add">
          <ac:chgData name="Zita Draper" userId="b063123c-f51f-481b-b99c-f574606c9ace" providerId="ADAL" clId="{60EBC263-4D97-4398-B1DC-53BEF47272F4}" dt="2024-03-03T13:49:24.771" v="6866" actId="26606"/>
          <ac:spMkLst>
            <pc:docMk/>
            <pc:sldMk cId="3563227790" sldId="292"/>
            <ac:spMk id="11" creationId="{D41AC345-EF35-499A-B575-4837FEF46AA6}"/>
          </ac:spMkLst>
        </pc:spChg>
        <pc:spChg chg="add">
          <ac:chgData name="Zita Draper" userId="b063123c-f51f-481b-b99c-f574606c9ace" providerId="ADAL" clId="{60EBC263-4D97-4398-B1DC-53BEF47272F4}" dt="2024-03-03T13:49:24.771" v="6866" actId="26606"/>
          <ac:spMkLst>
            <pc:docMk/>
            <pc:sldMk cId="3563227790" sldId="292"/>
            <ac:spMk id="13" creationId="{C071BDA1-F0B0-41DF-BC28-7DDA5D3CD738}"/>
          </ac:spMkLst>
        </pc:spChg>
        <pc:graphicFrameChg chg="add">
          <ac:chgData name="Zita Draper" userId="b063123c-f51f-481b-b99c-f574606c9ace" providerId="ADAL" clId="{60EBC263-4D97-4398-B1DC-53BEF47272F4}" dt="2024-03-03T13:49:24.771" v="6866" actId="26606"/>
          <ac:graphicFrameMkLst>
            <pc:docMk/>
            <pc:sldMk cId="3563227790" sldId="292"/>
            <ac:graphicFrameMk id="5" creationId="{0053DBC1-608E-1F91-C0B5-47FFF19DEAC3}"/>
          </ac:graphicFrameMkLst>
        </pc:graphicFrameChg>
      </pc:sldChg>
      <pc:sldChg chg="addSp delSp modSp mod setBg modClrScheme addAnim chgLayout">
        <pc:chgData name="Zita Draper" userId="b063123c-f51f-481b-b99c-f574606c9ace" providerId="ADAL" clId="{60EBC263-4D97-4398-B1DC-53BEF47272F4}" dt="2024-03-03T13:50:21.985" v="6899" actId="1076"/>
        <pc:sldMkLst>
          <pc:docMk/>
          <pc:sldMk cId="153850873" sldId="293"/>
        </pc:sldMkLst>
        <pc:spChg chg="del mod ord">
          <ac:chgData name="Zita Draper" userId="b063123c-f51f-481b-b99c-f574606c9ace" providerId="ADAL" clId="{60EBC263-4D97-4398-B1DC-53BEF47272F4}" dt="2024-03-03T13:49:40.320" v="6867" actId="700"/>
          <ac:spMkLst>
            <pc:docMk/>
            <pc:sldMk cId="153850873" sldId="293"/>
            <ac:spMk id="2" creationId="{98F5DD0A-4C46-95DA-3453-7DD1048E3232}"/>
          </ac:spMkLst>
        </pc:spChg>
        <pc:spChg chg="del mod ord">
          <ac:chgData name="Zita Draper" userId="b063123c-f51f-481b-b99c-f574606c9ace" providerId="ADAL" clId="{60EBC263-4D97-4398-B1DC-53BEF47272F4}" dt="2024-03-03T13:49:40.320" v="6867" actId="700"/>
          <ac:spMkLst>
            <pc:docMk/>
            <pc:sldMk cId="153850873" sldId="293"/>
            <ac:spMk id="3" creationId="{E0F20E6E-3699-3CD0-6363-F8D53ADEE8A6}"/>
          </ac:spMkLst>
        </pc:spChg>
        <pc:spChg chg="add mod ord">
          <ac:chgData name="Zita Draper" userId="b063123c-f51f-481b-b99c-f574606c9ace" providerId="ADAL" clId="{60EBC263-4D97-4398-B1DC-53BEF47272F4}" dt="2024-03-03T13:50:21.985" v="6899" actId="1076"/>
          <ac:spMkLst>
            <pc:docMk/>
            <pc:sldMk cId="153850873" sldId="293"/>
            <ac:spMk id="4" creationId="{A07FBF0C-39F8-A74E-A1B4-0FF2210AD0FE}"/>
          </ac:spMkLst>
        </pc:spChg>
        <pc:spChg chg="add del mod ord">
          <ac:chgData name="Zita Draper" userId="b063123c-f51f-481b-b99c-f574606c9ace" providerId="ADAL" clId="{60EBC263-4D97-4398-B1DC-53BEF47272F4}" dt="2024-03-03T13:49:54.845" v="6889" actId="478"/>
          <ac:spMkLst>
            <pc:docMk/>
            <pc:sldMk cId="153850873" sldId="293"/>
            <ac:spMk id="5" creationId="{A5528966-696F-DD83-D764-26DF3F25CA98}"/>
          </ac:spMkLst>
        </pc:spChg>
        <pc:spChg chg="add">
          <ac:chgData name="Zita Draper" userId="b063123c-f51f-481b-b99c-f574606c9ace" providerId="ADAL" clId="{60EBC263-4D97-4398-B1DC-53BEF47272F4}" dt="2024-03-03T13:50:06.495" v="6890" actId="26606"/>
          <ac:spMkLst>
            <pc:docMk/>
            <pc:sldMk cId="153850873" sldId="293"/>
            <ac:spMk id="10" creationId="{FED6D074-A5E9-4040-9A92-7CD5F68ACBBB}"/>
          </ac:spMkLst>
        </pc:spChg>
        <pc:spChg chg="add">
          <ac:chgData name="Zita Draper" userId="b063123c-f51f-481b-b99c-f574606c9ace" providerId="ADAL" clId="{60EBC263-4D97-4398-B1DC-53BEF47272F4}" dt="2024-03-03T13:50:06.495" v="6890" actId="26606"/>
          <ac:spMkLst>
            <pc:docMk/>
            <pc:sldMk cId="153850873" sldId="293"/>
            <ac:spMk id="12" creationId="{C364144C-8BB1-450F-812B-D7D09A795CBF}"/>
          </ac:spMkLst>
        </pc:spChg>
        <pc:picChg chg="add mod">
          <ac:chgData name="Zita Draper" userId="b063123c-f51f-481b-b99c-f574606c9ace" providerId="ADAL" clId="{60EBC263-4D97-4398-B1DC-53BEF47272F4}" dt="2024-03-03T13:50:09.019" v="6892" actId="27614"/>
          <ac:picMkLst>
            <pc:docMk/>
            <pc:sldMk cId="153850873" sldId="293"/>
            <ac:picMk id="6" creationId="{5EF44E26-1CF8-579E-A080-749C2B551546}"/>
          </ac:picMkLst>
        </pc:picChg>
      </pc:sldChg>
      <pc:sldChg chg="addSp delSp modSp mod">
        <pc:chgData name="Zita Draper" userId="b063123c-f51f-481b-b99c-f574606c9ace" providerId="ADAL" clId="{60EBC263-4D97-4398-B1DC-53BEF47272F4}" dt="2024-03-03T13:51:33.638" v="7067" actId="27636"/>
        <pc:sldMkLst>
          <pc:docMk/>
          <pc:sldMk cId="2571644603" sldId="294"/>
        </pc:sldMkLst>
        <pc:spChg chg="mod">
          <ac:chgData name="Zita Draper" userId="b063123c-f51f-481b-b99c-f574606c9ace" providerId="ADAL" clId="{60EBC263-4D97-4398-B1DC-53BEF47272F4}" dt="2024-03-03T13:51:33.638" v="7067" actId="27636"/>
          <ac:spMkLst>
            <pc:docMk/>
            <pc:sldMk cId="2571644603" sldId="294"/>
            <ac:spMk id="2" creationId="{F6B2C5EB-A1FD-4A21-D2AC-6DCA2DD0D681}"/>
          </ac:spMkLst>
        </pc:spChg>
        <pc:spChg chg="del mod">
          <ac:chgData name="Zita Draper" userId="b063123c-f51f-481b-b99c-f574606c9ace" providerId="ADAL" clId="{60EBC263-4D97-4398-B1DC-53BEF47272F4}" dt="2024-03-03T13:51:26.902" v="7064" actId="26606"/>
          <ac:spMkLst>
            <pc:docMk/>
            <pc:sldMk cId="2571644603" sldId="294"/>
            <ac:spMk id="3" creationId="{A7B7DEDC-625A-8111-8B3F-14CEE2E4E4DA}"/>
          </ac:spMkLst>
        </pc:spChg>
        <pc:graphicFrameChg chg="add">
          <ac:chgData name="Zita Draper" userId="b063123c-f51f-481b-b99c-f574606c9ace" providerId="ADAL" clId="{60EBC263-4D97-4398-B1DC-53BEF47272F4}" dt="2024-03-03T13:51:26.902" v="7064" actId="26606"/>
          <ac:graphicFrameMkLst>
            <pc:docMk/>
            <pc:sldMk cId="2571644603" sldId="294"/>
            <ac:graphicFrameMk id="5" creationId="{478757ED-6313-BC26-6D71-BF2D3B27567C}"/>
          </ac:graphicFrameMkLst>
        </pc:graphicFrameChg>
      </pc:sldChg>
      <pc:sldChg chg="del">
        <pc:chgData name="Zita Draper" userId="b063123c-f51f-481b-b99c-f574606c9ace" providerId="ADAL" clId="{60EBC263-4D97-4398-B1DC-53BEF47272F4}" dt="2024-03-03T13:51:44.922" v="7068" actId="2696"/>
        <pc:sldMkLst>
          <pc:docMk/>
          <pc:sldMk cId="241888248" sldId="295"/>
        </pc:sldMkLst>
      </pc:sldChg>
      <pc:sldChg chg="del">
        <pc:chgData name="Zita Draper" userId="b063123c-f51f-481b-b99c-f574606c9ace" providerId="ADAL" clId="{60EBC263-4D97-4398-B1DC-53BEF47272F4}" dt="2024-03-03T13:51:45.861" v="7069" actId="2696"/>
        <pc:sldMkLst>
          <pc:docMk/>
          <pc:sldMk cId="1507956531" sldId="296"/>
        </pc:sldMkLst>
      </pc:sldChg>
      <pc:sldChg chg="del">
        <pc:chgData name="Zita Draper" userId="b063123c-f51f-481b-b99c-f574606c9ace" providerId="ADAL" clId="{60EBC263-4D97-4398-B1DC-53BEF47272F4}" dt="2024-03-03T13:51:46.161" v="7070" actId="2696"/>
        <pc:sldMkLst>
          <pc:docMk/>
          <pc:sldMk cId="3223311688" sldId="297"/>
        </pc:sldMkLst>
      </pc:sldChg>
      <pc:sldChg chg="del">
        <pc:chgData name="Zita Draper" userId="b063123c-f51f-481b-b99c-f574606c9ace" providerId="ADAL" clId="{60EBC263-4D97-4398-B1DC-53BEF47272F4}" dt="2024-03-03T13:51:46.562" v="7071" actId="2696"/>
        <pc:sldMkLst>
          <pc:docMk/>
          <pc:sldMk cId="415865363" sldId="298"/>
        </pc:sldMkLst>
      </pc:sldChg>
      <pc:sldChg chg="del">
        <pc:chgData name="Zita Draper" userId="b063123c-f51f-481b-b99c-f574606c9ace" providerId="ADAL" clId="{60EBC263-4D97-4398-B1DC-53BEF47272F4}" dt="2024-03-03T13:51:46.862" v="7072" actId="2696"/>
        <pc:sldMkLst>
          <pc:docMk/>
          <pc:sldMk cId="3991749709" sldId="299"/>
        </pc:sldMkLst>
      </pc:sldChg>
      <pc:sldChg chg="del">
        <pc:chgData name="Zita Draper" userId="b063123c-f51f-481b-b99c-f574606c9ace" providerId="ADAL" clId="{60EBC263-4D97-4398-B1DC-53BEF47272F4}" dt="2024-03-03T13:51:47.419" v="7073" actId="2696"/>
        <pc:sldMkLst>
          <pc:docMk/>
          <pc:sldMk cId="501024739" sldId="300"/>
        </pc:sldMkLst>
      </pc:sldChg>
      <pc:sldChg chg="del">
        <pc:chgData name="Zita Draper" userId="b063123c-f51f-481b-b99c-f574606c9ace" providerId="ADAL" clId="{60EBC263-4D97-4398-B1DC-53BEF47272F4}" dt="2024-03-03T13:51:47.794" v="7074" actId="2696"/>
        <pc:sldMkLst>
          <pc:docMk/>
          <pc:sldMk cId="1850453285" sldId="301"/>
        </pc:sldMkLst>
      </pc:sldChg>
      <pc:sldChg chg="del">
        <pc:chgData name="Zita Draper" userId="b063123c-f51f-481b-b99c-f574606c9ace" providerId="ADAL" clId="{60EBC263-4D97-4398-B1DC-53BEF47272F4}" dt="2024-03-03T13:51:48.180" v="7075" actId="2696"/>
        <pc:sldMkLst>
          <pc:docMk/>
          <pc:sldMk cId="3886649178" sldId="302"/>
        </pc:sldMkLst>
      </pc:sldChg>
      <pc:sldChg chg="modSp del mod">
        <pc:chgData name="Zita Draper" userId="b063123c-f51f-481b-b99c-f574606c9ace" providerId="ADAL" clId="{60EBC263-4D97-4398-B1DC-53BEF47272F4}" dt="2024-03-03T13:51:52.416" v="7076" actId="2696"/>
        <pc:sldMkLst>
          <pc:docMk/>
          <pc:sldMk cId="2181981944" sldId="303"/>
        </pc:sldMkLst>
        <pc:spChg chg="mod">
          <ac:chgData name="Zita Draper" userId="b063123c-f51f-481b-b99c-f574606c9ace" providerId="ADAL" clId="{60EBC263-4D97-4398-B1DC-53BEF47272F4}" dt="2024-03-02T21:26:06.109" v="2107" actId="122"/>
          <ac:spMkLst>
            <pc:docMk/>
            <pc:sldMk cId="2181981944" sldId="303"/>
            <ac:spMk id="2" creationId="{3F2465CC-75B9-CDCD-4D37-E0408951BDCA}"/>
          </ac:spMkLst>
        </pc:spChg>
      </pc:sldChg>
      <pc:sldChg chg="modSp del mod">
        <pc:chgData name="Zita Draper" userId="b063123c-f51f-481b-b99c-f574606c9ace" providerId="ADAL" clId="{60EBC263-4D97-4398-B1DC-53BEF47272F4}" dt="2024-03-03T13:51:53.288" v="7077" actId="2696"/>
        <pc:sldMkLst>
          <pc:docMk/>
          <pc:sldMk cId="1895458672" sldId="304"/>
        </pc:sldMkLst>
        <pc:spChg chg="mod">
          <ac:chgData name="Zita Draper" userId="b063123c-f51f-481b-b99c-f574606c9ace" providerId="ADAL" clId="{60EBC263-4D97-4398-B1DC-53BEF47272F4}" dt="2024-03-02T21:25:57.339" v="2091" actId="122"/>
          <ac:spMkLst>
            <pc:docMk/>
            <pc:sldMk cId="1895458672" sldId="304"/>
            <ac:spMk id="2" creationId="{0388109F-B0DB-655D-6D87-7A7C0C19C96A}"/>
          </ac:spMkLst>
        </pc:spChg>
      </pc:sldChg>
      <pc:sldChg chg="addSp delSp modSp mod">
        <pc:chgData name="Zita Draper" userId="b063123c-f51f-481b-b99c-f574606c9ace" providerId="ADAL" clId="{60EBC263-4D97-4398-B1DC-53BEF47272F4}" dt="2024-03-02T21:25:44.396" v="2075" actId="26606"/>
        <pc:sldMkLst>
          <pc:docMk/>
          <pc:sldMk cId="1536264592" sldId="305"/>
        </pc:sldMkLst>
        <pc:spChg chg="del mod">
          <ac:chgData name="Zita Draper" userId="b063123c-f51f-481b-b99c-f574606c9ace" providerId="ADAL" clId="{60EBC263-4D97-4398-B1DC-53BEF47272F4}" dt="2024-03-02T21:25:44.396" v="2075" actId="26606"/>
          <ac:spMkLst>
            <pc:docMk/>
            <pc:sldMk cId="1536264592" sldId="305"/>
            <ac:spMk id="3" creationId="{10C3CE37-FAEB-CFF4-E049-E7E8FC8B84E4}"/>
          </ac:spMkLst>
        </pc:spChg>
        <pc:graphicFrameChg chg="add">
          <ac:chgData name="Zita Draper" userId="b063123c-f51f-481b-b99c-f574606c9ace" providerId="ADAL" clId="{60EBC263-4D97-4398-B1DC-53BEF47272F4}" dt="2024-03-02T21:25:44.396" v="2075" actId="26606"/>
          <ac:graphicFrameMkLst>
            <pc:docMk/>
            <pc:sldMk cId="1536264592" sldId="305"/>
            <ac:graphicFrameMk id="5" creationId="{DD08B14E-EFC2-DF20-CDE8-C551F66DFFFB}"/>
          </ac:graphicFrameMkLst>
        </pc:graphicFrameChg>
      </pc:sldChg>
      <pc:sldChg chg="addSp delSp modSp new mod">
        <pc:chgData name="Zita Draper" userId="b063123c-f51f-481b-b99c-f574606c9ace" providerId="ADAL" clId="{60EBC263-4D97-4398-B1DC-53BEF47272F4}" dt="2024-03-04T08:07:10.445" v="7996" actId="26606"/>
        <pc:sldMkLst>
          <pc:docMk/>
          <pc:sldMk cId="1543703306" sldId="307"/>
        </pc:sldMkLst>
        <pc:spChg chg="mod">
          <ac:chgData name="Zita Draper" userId="b063123c-f51f-481b-b99c-f574606c9ace" providerId="ADAL" clId="{60EBC263-4D97-4398-B1DC-53BEF47272F4}" dt="2024-03-04T08:02:37.059" v="7665" actId="122"/>
          <ac:spMkLst>
            <pc:docMk/>
            <pc:sldMk cId="1543703306" sldId="307"/>
            <ac:spMk id="2" creationId="{A786D8C6-9ABE-FE9D-FF4A-EA1B658316E4}"/>
          </ac:spMkLst>
        </pc:spChg>
        <pc:spChg chg="del mod">
          <ac:chgData name="Zita Draper" userId="b063123c-f51f-481b-b99c-f574606c9ace" providerId="ADAL" clId="{60EBC263-4D97-4398-B1DC-53BEF47272F4}" dt="2024-03-04T08:07:10.445" v="7996" actId="26606"/>
          <ac:spMkLst>
            <pc:docMk/>
            <pc:sldMk cId="1543703306" sldId="307"/>
            <ac:spMk id="3" creationId="{EDBB6EB8-9DE4-BCD8-B037-6688379028BC}"/>
          </ac:spMkLst>
        </pc:spChg>
        <pc:graphicFrameChg chg="add">
          <ac:chgData name="Zita Draper" userId="b063123c-f51f-481b-b99c-f574606c9ace" providerId="ADAL" clId="{60EBC263-4D97-4398-B1DC-53BEF47272F4}" dt="2024-03-04T08:07:10.445" v="7996" actId="26606"/>
          <ac:graphicFrameMkLst>
            <pc:docMk/>
            <pc:sldMk cId="1543703306" sldId="307"/>
            <ac:graphicFrameMk id="5" creationId="{A0A229B7-233F-40A8-4C5A-F0CA21A35436}"/>
          </ac:graphicFrameMkLst>
        </pc:graphicFrameChg>
      </pc:sldChg>
      <pc:sldChg chg="addSp delSp modSp new mod modNotesTx">
        <pc:chgData name="Zita Draper" userId="b063123c-f51f-481b-b99c-f574606c9ace" providerId="ADAL" clId="{60EBC263-4D97-4398-B1DC-53BEF47272F4}" dt="2024-03-04T08:13:10.506" v="8638" actId="26606"/>
        <pc:sldMkLst>
          <pc:docMk/>
          <pc:sldMk cId="3370550994" sldId="308"/>
        </pc:sldMkLst>
        <pc:spChg chg="mod">
          <ac:chgData name="Zita Draper" userId="b063123c-f51f-481b-b99c-f574606c9ace" providerId="ADAL" clId="{60EBC263-4D97-4398-B1DC-53BEF47272F4}" dt="2024-03-04T08:07:01.604" v="7995" actId="122"/>
          <ac:spMkLst>
            <pc:docMk/>
            <pc:sldMk cId="3370550994" sldId="308"/>
            <ac:spMk id="2" creationId="{603047CA-9EDD-CCF8-CE2A-BA30DE5E1935}"/>
          </ac:spMkLst>
        </pc:spChg>
        <pc:spChg chg="del mod">
          <ac:chgData name="Zita Draper" userId="b063123c-f51f-481b-b99c-f574606c9ace" providerId="ADAL" clId="{60EBC263-4D97-4398-B1DC-53BEF47272F4}" dt="2024-03-04T08:13:10.506" v="8638" actId="26606"/>
          <ac:spMkLst>
            <pc:docMk/>
            <pc:sldMk cId="3370550994" sldId="308"/>
            <ac:spMk id="3" creationId="{F12336B6-6154-D785-1D6C-CDF3EA4AAFFD}"/>
          </ac:spMkLst>
        </pc:spChg>
        <pc:graphicFrameChg chg="add">
          <ac:chgData name="Zita Draper" userId="b063123c-f51f-481b-b99c-f574606c9ace" providerId="ADAL" clId="{60EBC263-4D97-4398-B1DC-53BEF47272F4}" dt="2024-03-04T08:13:10.506" v="8638" actId="26606"/>
          <ac:graphicFrameMkLst>
            <pc:docMk/>
            <pc:sldMk cId="3370550994" sldId="308"/>
            <ac:graphicFrameMk id="5" creationId="{7A88DA0D-42A4-951B-186A-7DF0D28EDF3E}"/>
          </ac:graphicFrameMkLst>
        </pc:graphicFrameChg>
      </pc:sldChg>
      <pc:sldChg chg="addSp delSp modSp new mod">
        <pc:chgData name="Zita Draper" userId="b063123c-f51f-481b-b99c-f574606c9ace" providerId="ADAL" clId="{60EBC263-4D97-4398-B1DC-53BEF47272F4}" dt="2024-03-04T08:13:16.904" v="8639" actId="26606"/>
        <pc:sldMkLst>
          <pc:docMk/>
          <pc:sldMk cId="3083536497" sldId="309"/>
        </pc:sldMkLst>
        <pc:spChg chg="mod">
          <ac:chgData name="Zita Draper" userId="b063123c-f51f-481b-b99c-f574606c9ace" providerId="ADAL" clId="{60EBC263-4D97-4398-B1DC-53BEF47272F4}" dt="2024-03-04T08:11:50.910" v="8443" actId="122"/>
          <ac:spMkLst>
            <pc:docMk/>
            <pc:sldMk cId="3083536497" sldId="309"/>
            <ac:spMk id="2" creationId="{E330B01B-7907-F5E1-ADE2-EB4313ED5271}"/>
          </ac:spMkLst>
        </pc:spChg>
        <pc:spChg chg="del mod">
          <ac:chgData name="Zita Draper" userId="b063123c-f51f-481b-b99c-f574606c9ace" providerId="ADAL" clId="{60EBC263-4D97-4398-B1DC-53BEF47272F4}" dt="2024-03-04T08:13:16.904" v="8639" actId="26606"/>
          <ac:spMkLst>
            <pc:docMk/>
            <pc:sldMk cId="3083536497" sldId="309"/>
            <ac:spMk id="3" creationId="{D409B25C-9282-059C-80E3-B1250591E9A2}"/>
          </ac:spMkLst>
        </pc:spChg>
        <pc:graphicFrameChg chg="add">
          <ac:chgData name="Zita Draper" userId="b063123c-f51f-481b-b99c-f574606c9ace" providerId="ADAL" clId="{60EBC263-4D97-4398-B1DC-53BEF47272F4}" dt="2024-03-04T08:13:16.904" v="8639" actId="26606"/>
          <ac:graphicFrameMkLst>
            <pc:docMk/>
            <pc:sldMk cId="3083536497" sldId="309"/>
            <ac:graphicFrameMk id="5" creationId="{9271DDF5-1E0C-E57F-2433-DB132E8D0911}"/>
          </ac:graphicFrameMkLst>
        </pc:graphicFrameChg>
      </pc:sldChg>
      <pc:sldChg chg="addSp delSp modSp new mod modNotesTx">
        <pc:chgData name="Zita Draper" userId="b063123c-f51f-481b-b99c-f574606c9ace" providerId="ADAL" clId="{60EBC263-4D97-4398-B1DC-53BEF47272F4}" dt="2024-03-04T11:49:15" v="9360" actId="26606"/>
        <pc:sldMkLst>
          <pc:docMk/>
          <pc:sldMk cId="3701425212" sldId="310"/>
        </pc:sldMkLst>
        <pc:spChg chg="mod">
          <ac:chgData name="Zita Draper" userId="b063123c-f51f-481b-b99c-f574606c9ace" providerId="ADAL" clId="{60EBC263-4D97-4398-B1DC-53BEF47272F4}" dt="2024-03-04T11:48:06.476" v="9260" actId="122"/>
          <ac:spMkLst>
            <pc:docMk/>
            <pc:sldMk cId="3701425212" sldId="310"/>
            <ac:spMk id="2" creationId="{9A883E77-FB8F-1471-788E-6DA31872FDC1}"/>
          </ac:spMkLst>
        </pc:spChg>
        <pc:spChg chg="del mod">
          <ac:chgData name="Zita Draper" userId="b063123c-f51f-481b-b99c-f574606c9ace" providerId="ADAL" clId="{60EBC263-4D97-4398-B1DC-53BEF47272F4}" dt="2024-03-04T11:49:15" v="9360" actId="26606"/>
          <ac:spMkLst>
            <pc:docMk/>
            <pc:sldMk cId="3701425212" sldId="310"/>
            <ac:spMk id="3" creationId="{9DF5F9D8-F98F-1FFD-05F9-2B6C67C34673}"/>
          </ac:spMkLst>
        </pc:spChg>
        <pc:graphicFrameChg chg="add">
          <ac:chgData name="Zita Draper" userId="b063123c-f51f-481b-b99c-f574606c9ace" providerId="ADAL" clId="{60EBC263-4D97-4398-B1DC-53BEF47272F4}" dt="2024-03-04T11:49:15" v="9360" actId="26606"/>
          <ac:graphicFrameMkLst>
            <pc:docMk/>
            <pc:sldMk cId="3701425212" sldId="310"/>
            <ac:graphicFrameMk id="5" creationId="{C1113CA0-F645-58AF-84F3-098A43908084}"/>
          </ac:graphicFrameMkLst>
        </pc:graphicFrameChg>
      </pc:sldChg>
      <pc:sldChg chg="addSp delSp modSp new mod">
        <pc:chgData name="Zita Draper" userId="b063123c-f51f-481b-b99c-f574606c9ace" providerId="ADAL" clId="{60EBC263-4D97-4398-B1DC-53BEF47272F4}" dt="2024-03-04T11:52:57.544" v="9622" actId="26606"/>
        <pc:sldMkLst>
          <pc:docMk/>
          <pc:sldMk cId="2779683832" sldId="311"/>
        </pc:sldMkLst>
        <pc:spChg chg="mod">
          <ac:chgData name="Zita Draper" userId="b063123c-f51f-481b-b99c-f574606c9ace" providerId="ADAL" clId="{60EBC263-4D97-4398-B1DC-53BEF47272F4}" dt="2024-03-04T11:50:19.902" v="9403" actId="122"/>
          <ac:spMkLst>
            <pc:docMk/>
            <pc:sldMk cId="2779683832" sldId="311"/>
            <ac:spMk id="2" creationId="{BBADD2C0-DEDD-F923-945A-8B7E7BF0A163}"/>
          </ac:spMkLst>
        </pc:spChg>
        <pc:spChg chg="del mod">
          <ac:chgData name="Zita Draper" userId="b063123c-f51f-481b-b99c-f574606c9ace" providerId="ADAL" clId="{60EBC263-4D97-4398-B1DC-53BEF47272F4}" dt="2024-03-04T11:52:57.544" v="9622" actId="26606"/>
          <ac:spMkLst>
            <pc:docMk/>
            <pc:sldMk cId="2779683832" sldId="311"/>
            <ac:spMk id="3" creationId="{F6CEF2B2-6CAA-DAFF-EE90-CE81C6831F0E}"/>
          </ac:spMkLst>
        </pc:spChg>
        <pc:graphicFrameChg chg="add">
          <ac:chgData name="Zita Draper" userId="b063123c-f51f-481b-b99c-f574606c9ace" providerId="ADAL" clId="{60EBC263-4D97-4398-B1DC-53BEF47272F4}" dt="2024-03-04T11:52:57.544" v="9622" actId="26606"/>
          <ac:graphicFrameMkLst>
            <pc:docMk/>
            <pc:sldMk cId="2779683832" sldId="311"/>
            <ac:graphicFrameMk id="5" creationId="{BA0916CE-A819-D519-40A5-21C703CBA5FA}"/>
          </ac:graphicFrameMkLst>
        </pc:graphicFrameChg>
      </pc:sldChg>
      <pc:sldChg chg="modSp new mod modNotesTx">
        <pc:chgData name="Zita Draper" userId="b063123c-f51f-481b-b99c-f574606c9ace" providerId="ADAL" clId="{60EBC263-4D97-4398-B1DC-53BEF47272F4}" dt="2024-03-04T12:12:39.337" v="10335" actId="20577"/>
        <pc:sldMkLst>
          <pc:docMk/>
          <pc:sldMk cId="1724704835" sldId="312"/>
        </pc:sldMkLst>
        <pc:spChg chg="mod">
          <ac:chgData name="Zita Draper" userId="b063123c-f51f-481b-b99c-f574606c9ace" providerId="ADAL" clId="{60EBC263-4D97-4398-B1DC-53BEF47272F4}" dt="2024-03-04T11:53:29.025" v="9647" actId="122"/>
          <ac:spMkLst>
            <pc:docMk/>
            <pc:sldMk cId="1724704835" sldId="312"/>
            <ac:spMk id="2" creationId="{7A1A96DA-B72B-E1F1-FE53-A5179E603FF3}"/>
          </ac:spMkLst>
        </pc:spChg>
        <pc:spChg chg="mod">
          <ac:chgData name="Zita Draper" userId="b063123c-f51f-481b-b99c-f574606c9ace" providerId="ADAL" clId="{60EBC263-4D97-4398-B1DC-53BEF47272F4}" dt="2024-03-04T12:12:39.337" v="10335" actId="20577"/>
          <ac:spMkLst>
            <pc:docMk/>
            <pc:sldMk cId="1724704835" sldId="312"/>
            <ac:spMk id="3" creationId="{687380D1-CDFA-8935-3D1F-0CD1214BE900}"/>
          </ac:spMkLst>
        </pc:spChg>
      </pc:sldChg>
      <pc:sldChg chg="modSp new mod">
        <pc:chgData name="Zita Draper" userId="b063123c-f51f-481b-b99c-f574606c9ace" providerId="ADAL" clId="{60EBC263-4D97-4398-B1DC-53BEF47272F4}" dt="2024-03-04T12:11:38.306" v="10299" actId="20577"/>
        <pc:sldMkLst>
          <pc:docMk/>
          <pc:sldMk cId="3594325556" sldId="313"/>
        </pc:sldMkLst>
        <pc:spChg chg="mod">
          <ac:chgData name="Zita Draper" userId="b063123c-f51f-481b-b99c-f574606c9ace" providerId="ADAL" clId="{60EBC263-4D97-4398-B1DC-53BEF47272F4}" dt="2024-03-04T12:03:17.770" v="9794" actId="122"/>
          <ac:spMkLst>
            <pc:docMk/>
            <pc:sldMk cId="3594325556" sldId="313"/>
            <ac:spMk id="2" creationId="{1FABB832-B415-442B-E507-925369D49F1B}"/>
          </ac:spMkLst>
        </pc:spChg>
        <pc:spChg chg="mod">
          <ac:chgData name="Zita Draper" userId="b063123c-f51f-481b-b99c-f574606c9ace" providerId="ADAL" clId="{60EBC263-4D97-4398-B1DC-53BEF47272F4}" dt="2024-03-04T12:11:38.306" v="10299" actId="20577"/>
          <ac:spMkLst>
            <pc:docMk/>
            <pc:sldMk cId="3594325556" sldId="313"/>
            <ac:spMk id="3" creationId="{2DDBDA9B-4A44-0B3A-41A5-07F7BBCE7683}"/>
          </ac:spMkLst>
        </pc:spChg>
      </pc:sldChg>
      <pc:sldChg chg="modSp new mod">
        <pc:chgData name="Zita Draper" userId="b063123c-f51f-481b-b99c-f574606c9ace" providerId="ADAL" clId="{60EBC263-4D97-4398-B1DC-53BEF47272F4}" dt="2024-03-04T12:20:34.958" v="10925" actId="27636"/>
        <pc:sldMkLst>
          <pc:docMk/>
          <pc:sldMk cId="930679563" sldId="314"/>
        </pc:sldMkLst>
        <pc:spChg chg="mod">
          <ac:chgData name="Zita Draper" userId="b063123c-f51f-481b-b99c-f574606c9ace" providerId="ADAL" clId="{60EBC263-4D97-4398-B1DC-53BEF47272F4}" dt="2024-03-04T12:15:12.048" v="10364" actId="122"/>
          <ac:spMkLst>
            <pc:docMk/>
            <pc:sldMk cId="930679563" sldId="314"/>
            <ac:spMk id="2" creationId="{E73F059F-86B6-667F-6520-90AA99589D86}"/>
          </ac:spMkLst>
        </pc:spChg>
        <pc:spChg chg="mod">
          <ac:chgData name="Zita Draper" userId="b063123c-f51f-481b-b99c-f574606c9ace" providerId="ADAL" clId="{60EBC263-4D97-4398-B1DC-53BEF47272F4}" dt="2024-03-04T12:20:34.958" v="10925" actId="27636"/>
          <ac:spMkLst>
            <pc:docMk/>
            <pc:sldMk cId="930679563" sldId="314"/>
            <ac:spMk id="3" creationId="{D6C56343-7C6E-B407-5A81-4B05B5F4C8B6}"/>
          </ac:spMkLst>
        </pc:spChg>
      </pc:sldChg>
      <pc:sldChg chg="addSp delSp modSp new mod modNotesTx">
        <pc:chgData name="Zita Draper" userId="b063123c-f51f-481b-b99c-f574606c9ace" providerId="ADAL" clId="{60EBC263-4D97-4398-B1DC-53BEF47272F4}" dt="2024-03-04T14:07:13.131" v="11791" actId="26606"/>
        <pc:sldMkLst>
          <pc:docMk/>
          <pc:sldMk cId="4187225240" sldId="315"/>
        </pc:sldMkLst>
        <pc:spChg chg="mod">
          <ac:chgData name="Zita Draper" userId="b063123c-f51f-481b-b99c-f574606c9ace" providerId="ADAL" clId="{60EBC263-4D97-4398-B1DC-53BEF47272F4}" dt="2024-03-04T12:22:05.833" v="10942" actId="122"/>
          <ac:spMkLst>
            <pc:docMk/>
            <pc:sldMk cId="4187225240" sldId="315"/>
            <ac:spMk id="2" creationId="{F79D4F26-4AC1-114F-0401-4BEAE2F358D3}"/>
          </ac:spMkLst>
        </pc:spChg>
        <pc:spChg chg="del mod">
          <ac:chgData name="Zita Draper" userId="b063123c-f51f-481b-b99c-f574606c9ace" providerId="ADAL" clId="{60EBC263-4D97-4398-B1DC-53BEF47272F4}" dt="2024-03-04T14:07:13.131" v="11791" actId="26606"/>
          <ac:spMkLst>
            <pc:docMk/>
            <pc:sldMk cId="4187225240" sldId="315"/>
            <ac:spMk id="3" creationId="{39227A67-91BB-9D10-00D9-D5CCCD933B01}"/>
          </ac:spMkLst>
        </pc:spChg>
        <pc:graphicFrameChg chg="add">
          <ac:chgData name="Zita Draper" userId="b063123c-f51f-481b-b99c-f574606c9ace" providerId="ADAL" clId="{60EBC263-4D97-4398-B1DC-53BEF47272F4}" dt="2024-03-04T14:07:13.131" v="11791" actId="26606"/>
          <ac:graphicFrameMkLst>
            <pc:docMk/>
            <pc:sldMk cId="4187225240" sldId="315"/>
            <ac:graphicFrameMk id="5" creationId="{C8BDADA1-7618-4CF2-7B54-FE60598CE672}"/>
          </ac:graphicFrameMkLst>
        </pc:graphicFrameChg>
      </pc:sldChg>
      <pc:sldChg chg="modSp new mod">
        <pc:chgData name="Zita Draper" userId="b063123c-f51f-481b-b99c-f574606c9ace" providerId="ADAL" clId="{60EBC263-4D97-4398-B1DC-53BEF47272F4}" dt="2024-03-04T14:31:04.303" v="12539" actId="20577"/>
        <pc:sldMkLst>
          <pc:docMk/>
          <pc:sldMk cId="3466563079" sldId="316"/>
        </pc:sldMkLst>
        <pc:spChg chg="mod">
          <ac:chgData name="Zita Draper" userId="b063123c-f51f-481b-b99c-f574606c9ace" providerId="ADAL" clId="{60EBC263-4D97-4398-B1DC-53BEF47272F4}" dt="2024-03-04T14:19:05.883" v="12130" actId="20577"/>
          <ac:spMkLst>
            <pc:docMk/>
            <pc:sldMk cId="3466563079" sldId="316"/>
            <ac:spMk id="2" creationId="{BBE956CC-AB78-8AE3-2204-3E37D14EDFEE}"/>
          </ac:spMkLst>
        </pc:spChg>
        <pc:spChg chg="mod">
          <ac:chgData name="Zita Draper" userId="b063123c-f51f-481b-b99c-f574606c9ace" providerId="ADAL" clId="{60EBC263-4D97-4398-B1DC-53BEF47272F4}" dt="2024-03-04T14:31:04.303" v="12539" actId="20577"/>
          <ac:spMkLst>
            <pc:docMk/>
            <pc:sldMk cId="3466563079" sldId="316"/>
            <ac:spMk id="3" creationId="{E0DE90C9-14F7-C11B-BFF8-45734209EC53}"/>
          </ac:spMkLst>
        </pc:spChg>
      </pc:sldChg>
      <pc:sldChg chg="addSp delSp modSp new mod">
        <pc:chgData name="Zita Draper" userId="b063123c-f51f-481b-b99c-f574606c9ace" providerId="ADAL" clId="{60EBC263-4D97-4398-B1DC-53BEF47272F4}" dt="2024-03-04T16:26:32.299" v="14494" actId="26606"/>
        <pc:sldMkLst>
          <pc:docMk/>
          <pc:sldMk cId="4010206872" sldId="317"/>
        </pc:sldMkLst>
        <pc:spChg chg="mod">
          <ac:chgData name="Zita Draper" userId="b063123c-f51f-481b-b99c-f574606c9ace" providerId="ADAL" clId="{60EBC263-4D97-4398-B1DC-53BEF47272F4}" dt="2024-03-04T16:21:07.090" v="14122" actId="313"/>
          <ac:spMkLst>
            <pc:docMk/>
            <pc:sldMk cId="4010206872" sldId="317"/>
            <ac:spMk id="2" creationId="{1B03D18E-9383-FF31-2995-45CC6C271098}"/>
          </ac:spMkLst>
        </pc:spChg>
        <pc:spChg chg="del mod">
          <ac:chgData name="Zita Draper" userId="b063123c-f51f-481b-b99c-f574606c9ace" providerId="ADAL" clId="{60EBC263-4D97-4398-B1DC-53BEF47272F4}" dt="2024-03-04T16:26:32.299" v="14494" actId="26606"/>
          <ac:spMkLst>
            <pc:docMk/>
            <pc:sldMk cId="4010206872" sldId="317"/>
            <ac:spMk id="3" creationId="{A2C7FF67-9D58-4791-2298-DDC348677746}"/>
          </ac:spMkLst>
        </pc:spChg>
        <pc:graphicFrameChg chg="add">
          <ac:chgData name="Zita Draper" userId="b063123c-f51f-481b-b99c-f574606c9ace" providerId="ADAL" clId="{60EBC263-4D97-4398-B1DC-53BEF47272F4}" dt="2024-03-04T16:26:32.299" v="14494" actId="26606"/>
          <ac:graphicFrameMkLst>
            <pc:docMk/>
            <pc:sldMk cId="4010206872" sldId="317"/>
            <ac:graphicFrameMk id="5" creationId="{0B849F3D-BC8A-0EFC-0B9B-788244DC9139}"/>
          </ac:graphicFrameMkLst>
        </pc:graphicFrameChg>
      </pc:sldChg>
      <pc:sldChg chg="addSp delSp modSp new mod modNotesTx">
        <pc:chgData name="Zita Draper" userId="b063123c-f51f-481b-b99c-f574606c9ace" providerId="ADAL" clId="{60EBC263-4D97-4398-B1DC-53BEF47272F4}" dt="2024-03-04T16:35:57.811" v="15297" actId="26606"/>
        <pc:sldMkLst>
          <pc:docMk/>
          <pc:sldMk cId="3005213774" sldId="318"/>
        </pc:sldMkLst>
        <pc:spChg chg="mod">
          <ac:chgData name="Zita Draper" userId="b063123c-f51f-481b-b99c-f574606c9ace" providerId="ADAL" clId="{60EBC263-4D97-4398-B1DC-53BEF47272F4}" dt="2024-03-04T16:27:11.365" v="14560" actId="122"/>
          <ac:spMkLst>
            <pc:docMk/>
            <pc:sldMk cId="3005213774" sldId="318"/>
            <ac:spMk id="2" creationId="{48D88A6A-09B1-51C5-31C4-32D6259C6253}"/>
          </ac:spMkLst>
        </pc:spChg>
        <pc:spChg chg="del mod">
          <ac:chgData name="Zita Draper" userId="b063123c-f51f-481b-b99c-f574606c9ace" providerId="ADAL" clId="{60EBC263-4D97-4398-B1DC-53BEF47272F4}" dt="2024-03-04T16:35:57.811" v="15297" actId="26606"/>
          <ac:spMkLst>
            <pc:docMk/>
            <pc:sldMk cId="3005213774" sldId="318"/>
            <ac:spMk id="3" creationId="{14B68C9F-3C10-EEF9-5A77-72F74B17457B}"/>
          </ac:spMkLst>
        </pc:spChg>
        <pc:graphicFrameChg chg="add">
          <ac:chgData name="Zita Draper" userId="b063123c-f51f-481b-b99c-f574606c9ace" providerId="ADAL" clId="{60EBC263-4D97-4398-B1DC-53BEF47272F4}" dt="2024-03-04T16:35:57.811" v="15297" actId="26606"/>
          <ac:graphicFrameMkLst>
            <pc:docMk/>
            <pc:sldMk cId="3005213774" sldId="318"/>
            <ac:graphicFrameMk id="5" creationId="{91422051-43F2-6C20-A4DF-BE9A27C71D50}"/>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18.svg"/></Relationships>
</file>

<file path=ppt/diagrams/_rels/data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26.svg"/></Relationships>
</file>

<file path=ppt/diagrams/_rels/data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ata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ata18.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ata2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2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55.svg"/></Relationships>
</file>

<file path=ppt/diagrams/_rels/data2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71.svg"/></Relationships>
</file>

<file path=ppt/diagrams/_rels/data2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ata3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79.svg"/></Relationships>
</file>

<file path=ppt/diagrams/_rels/data31.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_rels/data32.xml.rels><?xml version="1.0" encoding="UTF-8" standalone="yes"?>
<Relationships xmlns="http://schemas.openxmlformats.org/package/2006/relationships"><Relationship Id="rId8" Type="http://schemas.openxmlformats.org/officeDocument/2006/relationships/image" Target="../media/image95.svg"/><Relationship Id="rId3" Type="http://schemas.openxmlformats.org/officeDocument/2006/relationships/image" Target="../media/image92.png"/><Relationship Id="rId7" Type="http://schemas.openxmlformats.org/officeDocument/2006/relationships/image" Target="../media/image94.png"/><Relationship Id="rId2" Type="http://schemas.openxmlformats.org/officeDocument/2006/relationships/image" Target="../media/image91.svg"/><Relationship Id="rId1" Type="http://schemas.openxmlformats.org/officeDocument/2006/relationships/image" Target="../media/image90.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93.svg"/></Relationships>
</file>

<file path=ppt/diagrams/_rels/data36.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_rels/data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04.svg"/><Relationship Id="rId5" Type="http://schemas.openxmlformats.org/officeDocument/2006/relationships/image" Target="../media/image103.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18.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2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4" Type="http://schemas.openxmlformats.org/officeDocument/2006/relationships/image" Target="../media/image51.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55.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55.svg"/><Relationship Id="rId1" Type="http://schemas.openxmlformats.org/officeDocument/2006/relationships/image" Target="../media/image54.png"/><Relationship Id="rId4" Type="http://schemas.openxmlformats.org/officeDocument/2006/relationships/image" Target="../media/image71.svg"/></Relationships>
</file>

<file path=ppt/diagrams/_rels/drawing2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rawing30.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79.svg"/></Relationships>
</file>

<file path=ppt/diagrams/_rels/drawing31.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84.png"/><Relationship Id="rId7" Type="http://schemas.openxmlformats.org/officeDocument/2006/relationships/image" Target="../media/image88.png"/><Relationship Id="rId2" Type="http://schemas.openxmlformats.org/officeDocument/2006/relationships/image" Target="../media/image83.svg"/><Relationship Id="rId1" Type="http://schemas.openxmlformats.org/officeDocument/2006/relationships/image" Target="../media/image82.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diagrams/_rels/drawing32.xml.rels><?xml version="1.0" encoding="UTF-8" standalone="yes"?>
<Relationships xmlns="http://schemas.openxmlformats.org/package/2006/relationships"><Relationship Id="rId8" Type="http://schemas.openxmlformats.org/officeDocument/2006/relationships/image" Target="../media/image95.svg"/><Relationship Id="rId3" Type="http://schemas.openxmlformats.org/officeDocument/2006/relationships/image" Target="../media/image92.png"/><Relationship Id="rId7" Type="http://schemas.openxmlformats.org/officeDocument/2006/relationships/image" Target="../media/image94.png"/><Relationship Id="rId2" Type="http://schemas.openxmlformats.org/officeDocument/2006/relationships/image" Target="../media/image91.svg"/><Relationship Id="rId1" Type="http://schemas.openxmlformats.org/officeDocument/2006/relationships/image" Target="../media/image90.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93.svg"/></Relationships>
</file>

<file path=ppt/diagrams/_rels/drawing36.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_rels/drawing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04.svg"/><Relationship Id="rId5" Type="http://schemas.openxmlformats.org/officeDocument/2006/relationships/image" Target="../media/image103.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8E60EA-A436-44E4-BC4C-27F6D62C490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E646A0F-2CCD-43DB-8C19-46C4351D57DE}">
      <dgm:prSet/>
      <dgm:spPr/>
      <dgm:t>
        <a:bodyPr/>
        <a:lstStyle/>
        <a:p>
          <a:pPr>
            <a:lnSpc>
              <a:spcPct val="100000"/>
            </a:lnSpc>
          </a:pPr>
          <a:r>
            <a:rPr lang="en-GB"/>
            <a:t>Aims and learning objectives </a:t>
          </a:r>
          <a:endParaRPr lang="en-US"/>
        </a:p>
      </dgm:t>
    </dgm:pt>
    <dgm:pt modelId="{00E8C13F-15F2-4203-8E2B-0957A4AD76C8}" type="parTrans" cxnId="{DEDD0C44-C12E-4BD2-A0A2-689C0C105B76}">
      <dgm:prSet/>
      <dgm:spPr/>
      <dgm:t>
        <a:bodyPr/>
        <a:lstStyle/>
        <a:p>
          <a:endParaRPr lang="en-US"/>
        </a:p>
      </dgm:t>
    </dgm:pt>
    <dgm:pt modelId="{613A5B03-8105-47D3-9926-D78A67E13462}" type="sibTrans" cxnId="{DEDD0C44-C12E-4BD2-A0A2-689C0C105B76}">
      <dgm:prSet/>
      <dgm:spPr/>
      <dgm:t>
        <a:bodyPr/>
        <a:lstStyle/>
        <a:p>
          <a:pPr>
            <a:lnSpc>
              <a:spcPct val="100000"/>
            </a:lnSpc>
          </a:pPr>
          <a:endParaRPr lang="en-US"/>
        </a:p>
      </dgm:t>
    </dgm:pt>
    <dgm:pt modelId="{04F733CA-D006-463A-803A-F7FFB34F3B50}">
      <dgm:prSet/>
      <dgm:spPr/>
      <dgm:t>
        <a:bodyPr/>
        <a:lstStyle/>
        <a:p>
          <a:pPr>
            <a:lnSpc>
              <a:spcPct val="100000"/>
            </a:lnSpc>
          </a:pPr>
          <a:r>
            <a:rPr lang="en-GB"/>
            <a:t>Three Certainties. </a:t>
          </a:r>
          <a:endParaRPr lang="en-US"/>
        </a:p>
      </dgm:t>
    </dgm:pt>
    <dgm:pt modelId="{C3A0F438-31F0-4545-9919-0CDF3C65206D}" type="parTrans" cxnId="{69575E79-9FBB-4666-9EFC-44E615080405}">
      <dgm:prSet/>
      <dgm:spPr/>
      <dgm:t>
        <a:bodyPr/>
        <a:lstStyle/>
        <a:p>
          <a:endParaRPr lang="en-US"/>
        </a:p>
      </dgm:t>
    </dgm:pt>
    <dgm:pt modelId="{EBF38150-8D9E-4B87-8B4C-490A848F5F52}" type="sibTrans" cxnId="{69575E79-9FBB-4666-9EFC-44E615080405}">
      <dgm:prSet/>
      <dgm:spPr/>
      <dgm:t>
        <a:bodyPr/>
        <a:lstStyle/>
        <a:p>
          <a:pPr>
            <a:lnSpc>
              <a:spcPct val="100000"/>
            </a:lnSpc>
          </a:pPr>
          <a:endParaRPr lang="en-US"/>
        </a:p>
      </dgm:t>
    </dgm:pt>
    <dgm:pt modelId="{AD3953DB-EC17-4382-B7FA-52E9D36CDF98}">
      <dgm:prSet/>
      <dgm:spPr/>
      <dgm:t>
        <a:bodyPr/>
        <a:lstStyle/>
        <a:p>
          <a:pPr>
            <a:lnSpc>
              <a:spcPct val="100000"/>
            </a:lnSpc>
          </a:pPr>
          <a:r>
            <a:rPr lang="en-GB"/>
            <a:t>Certainty of Intention. </a:t>
          </a:r>
          <a:endParaRPr lang="en-US"/>
        </a:p>
      </dgm:t>
    </dgm:pt>
    <dgm:pt modelId="{DB8C7DAF-9BA4-4361-9D84-15AFA98139DC}" type="parTrans" cxnId="{9DFBE748-0126-42F9-8CD5-B834E3C2953D}">
      <dgm:prSet/>
      <dgm:spPr/>
      <dgm:t>
        <a:bodyPr/>
        <a:lstStyle/>
        <a:p>
          <a:endParaRPr lang="en-US"/>
        </a:p>
      </dgm:t>
    </dgm:pt>
    <dgm:pt modelId="{7341C3D1-3EDC-4B91-8BEB-2138C7C50E29}" type="sibTrans" cxnId="{9DFBE748-0126-42F9-8CD5-B834E3C2953D}">
      <dgm:prSet/>
      <dgm:spPr/>
      <dgm:t>
        <a:bodyPr/>
        <a:lstStyle/>
        <a:p>
          <a:pPr>
            <a:lnSpc>
              <a:spcPct val="100000"/>
            </a:lnSpc>
          </a:pPr>
          <a:endParaRPr lang="en-US"/>
        </a:p>
      </dgm:t>
    </dgm:pt>
    <dgm:pt modelId="{31507B61-F5E4-4A69-AE12-71A57C309CC5}">
      <dgm:prSet/>
      <dgm:spPr/>
      <dgm:t>
        <a:bodyPr/>
        <a:lstStyle/>
        <a:p>
          <a:pPr>
            <a:lnSpc>
              <a:spcPct val="100000"/>
            </a:lnSpc>
          </a:pPr>
          <a:r>
            <a:rPr lang="en-GB" dirty="0"/>
            <a:t>Certainty of subject matter. </a:t>
          </a:r>
          <a:endParaRPr lang="en-US" dirty="0"/>
        </a:p>
      </dgm:t>
    </dgm:pt>
    <dgm:pt modelId="{5A066195-9E8C-4A30-8C3B-7B996CABBF7B}" type="parTrans" cxnId="{146892C4-0024-4ACA-91D2-7AF703B74D06}">
      <dgm:prSet/>
      <dgm:spPr/>
      <dgm:t>
        <a:bodyPr/>
        <a:lstStyle/>
        <a:p>
          <a:endParaRPr lang="en-US"/>
        </a:p>
      </dgm:t>
    </dgm:pt>
    <dgm:pt modelId="{AA537BC1-7A51-444D-BECF-477633B007F0}" type="sibTrans" cxnId="{146892C4-0024-4ACA-91D2-7AF703B74D06}">
      <dgm:prSet/>
      <dgm:spPr/>
      <dgm:t>
        <a:bodyPr/>
        <a:lstStyle/>
        <a:p>
          <a:pPr>
            <a:lnSpc>
              <a:spcPct val="100000"/>
            </a:lnSpc>
          </a:pPr>
          <a:endParaRPr lang="en-US"/>
        </a:p>
      </dgm:t>
    </dgm:pt>
    <dgm:pt modelId="{A1BDED3D-F9E1-40B6-B23D-73E440C02A55}">
      <dgm:prSet/>
      <dgm:spPr/>
      <dgm:t>
        <a:bodyPr/>
        <a:lstStyle/>
        <a:p>
          <a:pPr>
            <a:lnSpc>
              <a:spcPct val="100000"/>
            </a:lnSpc>
          </a:pPr>
          <a:r>
            <a:rPr lang="en-US" dirty="0"/>
            <a:t>Certainty of object </a:t>
          </a:r>
        </a:p>
      </dgm:t>
    </dgm:pt>
    <dgm:pt modelId="{ACE5BDE9-3038-41CD-A578-1C29D4E93A90}" type="parTrans" cxnId="{00CC9F05-8D0D-40A2-81E7-FBFABCAF811E}">
      <dgm:prSet/>
      <dgm:spPr/>
      <dgm:t>
        <a:bodyPr/>
        <a:lstStyle/>
        <a:p>
          <a:endParaRPr lang="en-US"/>
        </a:p>
      </dgm:t>
    </dgm:pt>
    <dgm:pt modelId="{BA0CD868-DD98-47C6-A189-A2C273B1379F}" type="sibTrans" cxnId="{00CC9F05-8D0D-40A2-81E7-FBFABCAF811E}">
      <dgm:prSet/>
      <dgm:spPr/>
      <dgm:t>
        <a:bodyPr/>
        <a:lstStyle/>
        <a:p>
          <a:pPr>
            <a:lnSpc>
              <a:spcPct val="100000"/>
            </a:lnSpc>
          </a:pPr>
          <a:endParaRPr lang="en-US"/>
        </a:p>
      </dgm:t>
    </dgm:pt>
    <dgm:pt modelId="{219501E5-4AD8-4941-BDA1-124DE2F64667}">
      <dgm:prSet/>
      <dgm:spPr/>
      <dgm:t>
        <a:bodyPr/>
        <a:lstStyle/>
        <a:p>
          <a:pPr>
            <a:lnSpc>
              <a:spcPct val="100000"/>
            </a:lnSpc>
          </a:pPr>
          <a:r>
            <a:rPr lang="en-GB"/>
            <a:t>Summary</a:t>
          </a:r>
          <a:endParaRPr lang="en-US"/>
        </a:p>
      </dgm:t>
    </dgm:pt>
    <dgm:pt modelId="{9A4A6355-A3C3-4A4B-8410-858722DEC5D0}" type="parTrans" cxnId="{C784C82E-A07F-4D29-B899-E200FD0C61BC}">
      <dgm:prSet/>
      <dgm:spPr/>
      <dgm:t>
        <a:bodyPr/>
        <a:lstStyle/>
        <a:p>
          <a:endParaRPr lang="en-US"/>
        </a:p>
      </dgm:t>
    </dgm:pt>
    <dgm:pt modelId="{423DFAB5-6A01-44BB-86B2-20440F5EFB9E}" type="sibTrans" cxnId="{C784C82E-A07F-4D29-B899-E200FD0C61BC}">
      <dgm:prSet/>
      <dgm:spPr/>
      <dgm:t>
        <a:bodyPr/>
        <a:lstStyle/>
        <a:p>
          <a:pPr>
            <a:lnSpc>
              <a:spcPct val="100000"/>
            </a:lnSpc>
          </a:pPr>
          <a:endParaRPr lang="en-US"/>
        </a:p>
      </dgm:t>
    </dgm:pt>
    <dgm:pt modelId="{0C682F04-6F57-415D-8991-A0E024D64E60}">
      <dgm:prSet/>
      <dgm:spPr/>
      <dgm:t>
        <a:bodyPr/>
        <a:lstStyle/>
        <a:p>
          <a:pPr>
            <a:lnSpc>
              <a:spcPct val="100000"/>
            </a:lnSpc>
          </a:pPr>
          <a:r>
            <a:rPr lang="en-GB"/>
            <a:t>Thank you, any questions?</a:t>
          </a:r>
          <a:endParaRPr lang="en-US"/>
        </a:p>
      </dgm:t>
    </dgm:pt>
    <dgm:pt modelId="{0D4B7C0D-E9E2-4992-A7CD-D1C07541B68F}" type="parTrans" cxnId="{862BC8A2-1DF3-4445-AC33-4F656CF8242A}">
      <dgm:prSet/>
      <dgm:spPr/>
      <dgm:t>
        <a:bodyPr/>
        <a:lstStyle/>
        <a:p>
          <a:endParaRPr lang="en-US"/>
        </a:p>
      </dgm:t>
    </dgm:pt>
    <dgm:pt modelId="{31AE5C17-B163-46C3-BCE4-3A22F58691B4}" type="sibTrans" cxnId="{862BC8A2-1DF3-4445-AC33-4F656CF8242A}">
      <dgm:prSet/>
      <dgm:spPr/>
      <dgm:t>
        <a:bodyPr/>
        <a:lstStyle/>
        <a:p>
          <a:endParaRPr lang="en-US"/>
        </a:p>
      </dgm:t>
    </dgm:pt>
    <dgm:pt modelId="{3AD0C298-20A5-42C6-9E87-71678172EC18}" type="pres">
      <dgm:prSet presAssocID="{318E60EA-A436-44E4-BC4C-27F6D62C4908}" presName="root" presStyleCnt="0">
        <dgm:presLayoutVars>
          <dgm:dir/>
          <dgm:resizeHandles val="exact"/>
        </dgm:presLayoutVars>
      </dgm:prSet>
      <dgm:spPr/>
    </dgm:pt>
    <dgm:pt modelId="{5ECC720E-5216-4ACF-A0EC-208D45057165}" type="pres">
      <dgm:prSet presAssocID="{318E60EA-A436-44E4-BC4C-27F6D62C4908}" presName="container" presStyleCnt="0">
        <dgm:presLayoutVars>
          <dgm:dir/>
          <dgm:resizeHandles val="exact"/>
        </dgm:presLayoutVars>
      </dgm:prSet>
      <dgm:spPr/>
    </dgm:pt>
    <dgm:pt modelId="{B70541EA-CF3A-4129-9983-C447EDC04381}" type="pres">
      <dgm:prSet presAssocID="{4E646A0F-2CCD-43DB-8C19-46C4351D57DE}" presName="compNode" presStyleCnt="0"/>
      <dgm:spPr/>
    </dgm:pt>
    <dgm:pt modelId="{89A13AAA-F3B8-473E-8896-D1B839CAEDE8}" type="pres">
      <dgm:prSet presAssocID="{4E646A0F-2CCD-43DB-8C19-46C4351D57DE}" presName="iconBgRect" presStyleLbl="bgShp" presStyleIdx="0" presStyleCnt="7"/>
      <dgm:spPr/>
    </dgm:pt>
    <dgm:pt modelId="{92AD239F-76D5-4B23-9F17-2E74C14E5E75}" type="pres">
      <dgm:prSet presAssocID="{4E646A0F-2CCD-43DB-8C19-46C4351D57D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CBA952F9-7D65-46CA-BEBE-3E38DEF5BC09}" type="pres">
      <dgm:prSet presAssocID="{4E646A0F-2CCD-43DB-8C19-46C4351D57DE}" presName="spaceRect" presStyleCnt="0"/>
      <dgm:spPr/>
    </dgm:pt>
    <dgm:pt modelId="{99920514-6BE6-42A3-A30C-0C0C3AF178EE}" type="pres">
      <dgm:prSet presAssocID="{4E646A0F-2CCD-43DB-8C19-46C4351D57DE}" presName="textRect" presStyleLbl="revTx" presStyleIdx="0" presStyleCnt="7">
        <dgm:presLayoutVars>
          <dgm:chMax val="1"/>
          <dgm:chPref val="1"/>
        </dgm:presLayoutVars>
      </dgm:prSet>
      <dgm:spPr/>
    </dgm:pt>
    <dgm:pt modelId="{0B173722-A5AC-45D7-8390-E4EA803D6294}" type="pres">
      <dgm:prSet presAssocID="{613A5B03-8105-47D3-9926-D78A67E13462}" presName="sibTrans" presStyleLbl="sibTrans2D1" presStyleIdx="0" presStyleCnt="0"/>
      <dgm:spPr/>
    </dgm:pt>
    <dgm:pt modelId="{4FDEB7DB-249B-4BAB-9BEE-C6D1AD47E1FD}" type="pres">
      <dgm:prSet presAssocID="{04F733CA-D006-463A-803A-F7FFB34F3B50}" presName="compNode" presStyleCnt="0"/>
      <dgm:spPr/>
    </dgm:pt>
    <dgm:pt modelId="{525DE802-2073-46C7-A3D1-C60F9D89B639}" type="pres">
      <dgm:prSet presAssocID="{04F733CA-D006-463A-803A-F7FFB34F3B50}" presName="iconBgRect" presStyleLbl="bgShp" presStyleIdx="1" presStyleCnt="7"/>
      <dgm:spPr/>
    </dgm:pt>
    <dgm:pt modelId="{010400C1-81A8-4F08-9F59-773F3DC0AC15}" type="pres">
      <dgm:prSet presAssocID="{04F733CA-D006-463A-803A-F7FFB34F3B5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CFC8FEBE-7985-4044-B3DD-E60FFF1AA98C}" type="pres">
      <dgm:prSet presAssocID="{04F733CA-D006-463A-803A-F7FFB34F3B50}" presName="spaceRect" presStyleCnt="0"/>
      <dgm:spPr/>
    </dgm:pt>
    <dgm:pt modelId="{B2F419E3-0035-4F6E-8945-53226E7B4974}" type="pres">
      <dgm:prSet presAssocID="{04F733CA-D006-463A-803A-F7FFB34F3B50}" presName="textRect" presStyleLbl="revTx" presStyleIdx="1" presStyleCnt="7">
        <dgm:presLayoutVars>
          <dgm:chMax val="1"/>
          <dgm:chPref val="1"/>
        </dgm:presLayoutVars>
      </dgm:prSet>
      <dgm:spPr/>
    </dgm:pt>
    <dgm:pt modelId="{D46024FF-EB96-4AEC-8B6C-6096307B8335}" type="pres">
      <dgm:prSet presAssocID="{EBF38150-8D9E-4B87-8B4C-490A848F5F52}" presName="sibTrans" presStyleLbl="sibTrans2D1" presStyleIdx="0" presStyleCnt="0"/>
      <dgm:spPr/>
    </dgm:pt>
    <dgm:pt modelId="{3AFEC518-A3F3-4E57-9C43-07BF0EE3725E}" type="pres">
      <dgm:prSet presAssocID="{AD3953DB-EC17-4382-B7FA-52E9D36CDF98}" presName="compNode" presStyleCnt="0"/>
      <dgm:spPr/>
    </dgm:pt>
    <dgm:pt modelId="{A98BA361-0A0C-4229-AA93-0AFDB4612FF9}" type="pres">
      <dgm:prSet presAssocID="{AD3953DB-EC17-4382-B7FA-52E9D36CDF98}" presName="iconBgRect" presStyleLbl="bgShp" presStyleIdx="2" presStyleCnt="7"/>
      <dgm:spPr/>
    </dgm:pt>
    <dgm:pt modelId="{217DFDAC-0332-4182-8DAB-F4C4D38804A5}" type="pres">
      <dgm:prSet presAssocID="{AD3953DB-EC17-4382-B7FA-52E9D36CDF9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sion chart"/>
        </a:ext>
      </dgm:extLst>
    </dgm:pt>
    <dgm:pt modelId="{EDBF2ED4-C1F3-4DB5-B45A-0F0E3CBF506C}" type="pres">
      <dgm:prSet presAssocID="{AD3953DB-EC17-4382-B7FA-52E9D36CDF98}" presName="spaceRect" presStyleCnt="0"/>
      <dgm:spPr/>
    </dgm:pt>
    <dgm:pt modelId="{C9553B2E-2096-45A0-8D06-133AB6BD8A85}" type="pres">
      <dgm:prSet presAssocID="{AD3953DB-EC17-4382-B7FA-52E9D36CDF98}" presName="textRect" presStyleLbl="revTx" presStyleIdx="2" presStyleCnt="7">
        <dgm:presLayoutVars>
          <dgm:chMax val="1"/>
          <dgm:chPref val="1"/>
        </dgm:presLayoutVars>
      </dgm:prSet>
      <dgm:spPr/>
    </dgm:pt>
    <dgm:pt modelId="{5D6564F6-17C6-46A4-8C08-A8CCCB8621C0}" type="pres">
      <dgm:prSet presAssocID="{7341C3D1-3EDC-4B91-8BEB-2138C7C50E29}" presName="sibTrans" presStyleLbl="sibTrans2D1" presStyleIdx="0" presStyleCnt="0"/>
      <dgm:spPr/>
    </dgm:pt>
    <dgm:pt modelId="{3137003D-1916-40DC-B48A-301A35480B8B}" type="pres">
      <dgm:prSet presAssocID="{31507B61-F5E4-4A69-AE12-71A57C309CC5}" presName="compNode" presStyleCnt="0"/>
      <dgm:spPr/>
    </dgm:pt>
    <dgm:pt modelId="{31E3CFF0-1C80-4692-8E40-0A66F58452A0}" type="pres">
      <dgm:prSet presAssocID="{31507B61-F5E4-4A69-AE12-71A57C309CC5}" presName="iconBgRect" presStyleLbl="bgShp" presStyleIdx="3" presStyleCnt="7"/>
      <dgm:spPr/>
    </dgm:pt>
    <dgm:pt modelId="{BD57BCAF-197C-463E-B72A-1D155EBF5CF8}" type="pres">
      <dgm:prSet presAssocID="{31507B61-F5E4-4A69-AE12-71A57C309CC5}"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6C2BFAEC-5737-4B56-8383-792DD2CEE741}" type="pres">
      <dgm:prSet presAssocID="{31507B61-F5E4-4A69-AE12-71A57C309CC5}" presName="spaceRect" presStyleCnt="0"/>
      <dgm:spPr/>
    </dgm:pt>
    <dgm:pt modelId="{3026FA27-BF12-4777-850A-CDC32DC8C137}" type="pres">
      <dgm:prSet presAssocID="{31507B61-F5E4-4A69-AE12-71A57C309CC5}" presName="textRect" presStyleLbl="revTx" presStyleIdx="3" presStyleCnt="7">
        <dgm:presLayoutVars>
          <dgm:chMax val="1"/>
          <dgm:chPref val="1"/>
        </dgm:presLayoutVars>
      </dgm:prSet>
      <dgm:spPr/>
    </dgm:pt>
    <dgm:pt modelId="{56AA13E5-CF6E-44E8-AB24-6D4D7C1BF85A}" type="pres">
      <dgm:prSet presAssocID="{AA537BC1-7A51-444D-BECF-477633B007F0}" presName="sibTrans" presStyleLbl="sibTrans2D1" presStyleIdx="0" presStyleCnt="0"/>
      <dgm:spPr/>
    </dgm:pt>
    <dgm:pt modelId="{5D94C198-A98C-495C-B021-8BCE31DA8556}" type="pres">
      <dgm:prSet presAssocID="{A1BDED3D-F9E1-40B6-B23D-73E440C02A55}" presName="compNode" presStyleCnt="0"/>
      <dgm:spPr/>
    </dgm:pt>
    <dgm:pt modelId="{4FD644A8-5086-48F1-8ED9-32D4EC03A44E}" type="pres">
      <dgm:prSet presAssocID="{A1BDED3D-F9E1-40B6-B23D-73E440C02A55}" presName="iconBgRect" presStyleLbl="bgShp" presStyleIdx="4" presStyleCnt="7"/>
      <dgm:spPr/>
    </dgm:pt>
    <dgm:pt modelId="{AE7A9F07-E672-440B-85B9-5DAE58A56416}" type="pres">
      <dgm:prSet presAssocID="{A1BDED3D-F9E1-40B6-B23D-73E440C02A55}"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nagement"/>
        </a:ext>
      </dgm:extLst>
    </dgm:pt>
    <dgm:pt modelId="{23A5DA89-6BEC-48C9-ACEE-5E16554A7493}" type="pres">
      <dgm:prSet presAssocID="{A1BDED3D-F9E1-40B6-B23D-73E440C02A55}" presName="spaceRect" presStyleCnt="0"/>
      <dgm:spPr/>
    </dgm:pt>
    <dgm:pt modelId="{5644999A-15CF-4AC0-A24D-D99E7E627872}" type="pres">
      <dgm:prSet presAssocID="{A1BDED3D-F9E1-40B6-B23D-73E440C02A55}" presName="textRect" presStyleLbl="revTx" presStyleIdx="4" presStyleCnt="7">
        <dgm:presLayoutVars>
          <dgm:chMax val="1"/>
          <dgm:chPref val="1"/>
        </dgm:presLayoutVars>
      </dgm:prSet>
      <dgm:spPr/>
    </dgm:pt>
    <dgm:pt modelId="{E5891DBE-9025-4887-ABB8-0A64D2ABD94E}" type="pres">
      <dgm:prSet presAssocID="{BA0CD868-DD98-47C6-A189-A2C273B1379F}" presName="sibTrans" presStyleLbl="sibTrans2D1" presStyleIdx="0" presStyleCnt="0"/>
      <dgm:spPr/>
    </dgm:pt>
    <dgm:pt modelId="{E0CD05ED-9444-4762-9EDB-5A9A92BB4677}" type="pres">
      <dgm:prSet presAssocID="{219501E5-4AD8-4941-BDA1-124DE2F64667}" presName="compNode" presStyleCnt="0"/>
      <dgm:spPr/>
    </dgm:pt>
    <dgm:pt modelId="{8AB74A1C-3AA3-4058-AC55-A21575033A5B}" type="pres">
      <dgm:prSet presAssocID="{219501E5-4AD8-4941-BDA1-124DE2F64667}" presName="iconBgRect" presStyleLbl="bgShp" presStyleIdx="5" presStyleCnt="7"/>
      <dgm:spPr/>
    </dgm:pt>
    <dgm:pt modelId="{8811EA6D-F166-4758-9690-F761AC1574FA}" type="pres">
      <dgm:prSet presAssocID="{219501E5-4AD8-4941-BDA1-124DE2F6466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 List"/>
        </a:ext>
      </dgm:extLst>
    </dgm:pt>
    <dgm:pt modelId="{3C53FDD4-BADB-4869-AA35-DD9E86B1CF54}" type="pres">
      <dgm:prSet presAssocID="{219501E5-4AD8-4941-BDA1-124DE2F64667}" presName="spaceRect" presStyleCnt="0"/>
      <dgm:spPr/>
    </dgm:pt>
    <dgm:pt modelId="{CC871964-4DA5-440A-B5F4-82AD880DFB03}" type="pres">
      <dgm:prSet presAssocID="{219501E5-4AD8-4941-BDA1-124DE2F64667}" presName="textRect" presStyleLbl="revTx" presStyleIdx="5" presStyleCnt="7">
        <dgm:presLayoutVars>
          <dgm:chMax val="1"/>
          <dgm:chPref val="1"/>
        </dgm:presLayoutVars>
      </dgm:prSet>
      <dgm:spPr/>
    </dgm:pt>
    <dgm:pt modelId="{A3CB2AE2-6FFD-4985-819C-97DB6922EB86}" type="pres">
      <dgm:prSet presAssocID="{423DFAB5-6A01-44BB-86B2-20440F5EFB9E}" presName="sibTrans" presStyleLbl="sibTrans2D1" presStyleIdx="0" presStyleCnt="0"/>
      <dgm:spPr/>
    </dgm:pt>
    <dgm:pt modelId="{D9B60266-3199-4B19-8831-508C8A7A23DB}" type="pres">
      <dgm:prSet presAssocID="{0C682F04-6F57-415D-8991-A0E024D64E60}" presName="compNode" presStyleCnt="0"/>
      <dgm:spPr/>
    </dgm:pt>
    <dgm:pt modelId="{11BB7374-8802-4E6E-915F-634ADE4A275E}" type="pres">
      <dgm:prSet presAssocID="{0C682F04-6F57-415D-8991-A0E024D64E60}" presName="iconBgRect" presStyleLbl="bgShp" presStyleIdx="6" presStyleCnt="7"/>
      <dgm:spPr/>
    </dgm:pt>
    <dgm:pt modelId="{BDB3C8DF-445C-492B-BAA7-4AB768D11A5A}" type="pres">
      <dgm:prSet presAssocID="{0C682F04-6F57-415D-8991-A0E024D64E6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Questions"/>
        </a:ext>
      </dgm:extLst>
    </dgm:pt>
    <dgm:pt modelId="{9822F87D-0568-4D62-8F32-510F5D9AEA94}" type="pres">
      <dgm:prSet presAssocID="{0C682F04-6F57-415D-8991-A0E024D64E60}" presName="spaceRect" presStyleCnt="0"/>
      <dgm:spPr/>
    </dgm:pt>
    <dgm:pt modelId="{B5E3A95B-FD9F-4F65-911D-B72504B87D0D}" type="pres">
      <dgm:prSet presAssocID="{0C682F04-6F57-415D-8991-A0E024D64E60}" presName="textRect" presStyleLbl="revTx" presStyleIdx="6" presStyleCnt="7">
        <dgm:presLayoutVars>
          <dgm:chMax val="1"/>
          <dgm:chPref val="1"/>
        </dgm:presLayoutVars>
      </dgm:prSet>
      <dgm:spPr/>
    </dgm:pt>
  </dgm:ptLst>
  <dgm:cxnLst>
    <dgm:cxn modelId="{5ED38D00-426F-4336-99FF-5220E9C5984F}" type="presOf" srcId="{0C682F04-6F57-415D-8991-A0E024D64E60}" destId="{B5E3A95B-FD9F-4F65-911D-B72504B87D0D}" srcOrd="0" destOrd="0" presId="urn:microsoft.com/office/officeart/2018/2/layout/IconCircleList"/>
    <dgm:cxn modelId="{00CC9F05-8D0D-40A2-81E7-FBFABCAF811E}" srcId="{318E60EA-A436-44E4-BC4C-27F6D62C4908}" destId="{A1BDED3D-F9E1-40B6-B23D-73E440C02A55}" srcOrd="4" destOrd="0" parTransId="{ACE5BDE9-3038-41CD-A578-1C29D4E93A90}" sibTransId="{BA0CD868-DD98-47C6-A189-A2C273B1379F}"/>
    <dgm:cxn modelId="{39233415-1DC8-4CB9-89BA-F5CDA7256498}" type="presOf" srcId="{04F733CA-D006-463A-803A-F7FFB34F3B50}" destId="{B2F419E3-0035-4F6E-8945-53226E7B4974}" srcOrd="0" destOrd="0" presId="urn:microsoft.com/office/officeart/2018/2/layout/IconCircleList"/>
    <dgm:cxn modelId="{88A3C519-2E73-453B-AC5C-F0F6D2F6FE7C}" type="presOf" srcId="{219501E5-4AD8-4941-BDA1-124DE2F64667}" destId="{CC871964-4DA5-440A-B5F4-82AD880DFB03}" srcOrd="0" destOrd="0" presId="urn:microsoft.com/office/officeart/2018/2/layout/IconCircleList"/>
    <dgm:cxn modelId="{87C7CE1F-67FE-44B5-BADD-81E24EB7E614}" type="presOf" srcId="{423DFAB5-6A01-44BB-86B2-20440F5EFB9E}" destId="{A3CB2AE2-6FFD-4985-819C-97DB6922EB86}" srcOrd="0" destOrd="0" presId="urn:microsoft.com/office/officeart/2018/2/layout/IconCircleList"/>
    <dgm:cxn modelId="{C784C82E-A07F-4D29-B899-E200FD0C61BC}" srcId="{318E60EA-A436-44E4-BC4C-27F6D62C4908}" destId="{219501E5-4AD8-4941-BDA1-124DE2F64667}" srcOrd="5" destOrd="0" parTransId="{9A4A6355-A3C3-4A4B-8410-858722DEC5D0}" sibTransId="{423DFAB5-6A01-44BB-86B2-20440F5EFB9E}"/>
    <dgm:cxn modelId="{3A6E9A5D-D9FA-4EE1-AD46-36FE7CC9A30B}" type="presOf" srcId="{A1BDED3D-F9E1-40B6-B23D-73E440C02A55}" destId="{5644999A-15CF-4AC0-A24D-D99E7E627872}" srcOrd="0" destOrd="0" presId="urn:microsoft.com/office/officeart/2018/2/layout/IconCircleList"/>
    <dgm:cxn modelId="{DEDD0C44-C12E-4BD2-A0A2-689C0C105B76}" srcId="{318E60EA-A436-44E4-BC4C-27F6D62C4908}" destId="{4E646A0F-2CCD-43DB-8C19-46C4351D57DE}" srcOrd="0" destOrd="0" parTransId="{00E8C13F-15F2-4203-8E2B-0957A4AD76C8}" sibTransId="{613A5B03-8105-47D3-9926-D78A67E13462}"/>
    <dgm:cxn modelId="{9DFBE748-0126-42F9-8CD5-B834E3C2953D}" srcId="{318E60EA-A436-44E4-BC4C-27F6D62C4908}" destId="{AD3953DB-EC17-4382-B7FA-52E9D36CDF98}" srcOrd="2" destOrd="0" parTransId="{DB8C7DAF-9BA4-4361-9D84-15AFA98139DC}" sibTransId="{7341C3D1-3EDC-4B91-8BEB-2138C7C50E29}"/>
    <dgm:cxn modelId="{280C846C-D4AD-4FE1-9CCD-FE72AEAA193F}" type="presOf" srcId="{BA0CD868-DD98-47C6-A189-A2C273B1379F}" destId="{E5891DBE-9025-4887-ABB8-0A64D2ABD94E}" srcOrd="0" destOrd="0" presId="urn:microsoft.com/office/officeart/2018/2/layout/IconCircleList"/>
    <dgm:cxn modelId="{4B17F14D-ECA3-4E43-85A1-2F6E38F9C33B}" type="presOf" srcId="{31507B61-F5E4-4A69-AE12-71A57C309CC5}" destId="{3026FA27-BF12-4777-850A-CDC32DC8C137}" srcOrd="0" destOrd="0" presId="urn:microsoft.com/office/officeart/2018/2/layout/IconCircleList"/>
    <dgm:cxn modelId="{AFB2B356-7DA7-4CAA-8CF1-1705C307F86A}" type="presOf" srcId="{AA537BC1-7A51-444D-BECF-477633B007F0}" destId="{56AA13E5-CF6E-44E8-AB24-6D4D7C1BF85A}" srcOrd="0" destOrd="0" presId="urn:microsoft.com/office/officeart/2018/2/layout/IconCircleList"/>
    <dgm:cxn modelId="{69575E79-9FBB-4666-9EFC-44E615080405}" srcId="{318E60EA-A436-44E4-BC4C-27F6D62C4908}" destId="{04F733CA-D006-463A-803A-F7FFB34F3B50}" srcOrd="1" destOrd="0" parTransId="{C3A0F438-31F0-4545-9919-0CDF3C65206D}" sibTransId="{EBF38150-8D9E-4B87-8B4C-490A848F5F52}"/>
    <dgm:cxn modelId="{E27B3093-80F0-465E-BBF1-02BA20B98A1C}" type="presOf" srcId="{4E646A0F-2CCD-43DB-8C19-46C4351D57DE}" destId="{99920514-6BE6-42A3-A30C-0C0C3AF178EE}" srcOrd="0" destOrd="0" presId="urn:microsoft.com/office/officeart/2018/2/layout/IconCircleList"/>
    <dgm:cxn modelId="{0B622AA2-ABDA-45E5-9FCA-1192884955E1}" type="presOf" srcId="{EBF38150-8D9E-4B87-8B4C-490A848F5F52}" destId="{D46024FF-EB96-4AEC-8B6C-6096307B8335}" srcOrd="0" destOrd="0" presId="urn:microsoft.com/office/officeart/2018/2/layout/IconCircleList"/>
    <dgm:cxn modelId="{862BC8A2-1DF3-4445-AC33-4F656CF8242A}" srcId="{318E60EA-A436-44E4-BC4C-27F6D62C4908}" destId="{0C682F04-6F57-415D-8991-A0E024D64E60}" srcOrd="6" destOrd="0" parTransId="{0D4B7C0D-E9E2-4992-A7CD-D1C07541B68F}" sibTransId="{31AE5C17-B163-46C3-BCE4-3A22F58691B4}"/>
    <dgm:cxn modelId="{ECCEE3A6-C368-4002-BDC5-241CE93E6CCE}" type="presOf" srcId="{613A5B03-8105-47D3-9926-D78A67E13462}" destId="{0B173722-A5AC-45D7-8390-E4EA803D6294}" srcOrd="0" destOrd="0" presId="urn:microsoft.com/office/officeart/2018/2/layout/IconCircleList"/>
    <dgm:cxn modelId="{25A94BB4-FF76-490C-BEB3-17628538264D}" type="presOf" srcId="{AD3953DB-EC17-4382-B7FA-52E9D36CDF98}" destId="{C9553B2E-2096-45A0-8D06-133AB6BD8A85}" srcOrd="0" destOrd="0" presId="urn:microsoft.com/office/officeart/2018/2/layout/IconCircleList"/>
    <dgm:cxn modelId="{146892C4-0024-4ACA-91D2-7AF703B74D06}" srcId="{318E60EA-A436-44E4-BC4C-27F6D62C4908}" destId="{31507B61-F5E4-4A69-AE12-71A57C309CC5}" srcOrd="3" destOrd="0" parTransId="{5A066195-9E8C-4A30-8C3B-7B996CABBF7B}" sibTransId="{AA537BC1-7A51-444D-BECF-477633B007F0}"/>
    <dgm:cxn modelId="{9B86E1E7-0341-4DEB-9F29-39324FA2C256}" type="presOf" srcId="{318E60EA-A436-44E4-BC4C-27F6D62C4908}" destId="{3AD0C298-20A5-42C6-9E87-71678172EC18}" srcOrd="0" destOrd="0" presId="urn:microsoft.com/office/officeart/2018/2/layout/IconCircleList"/>
    <dgm:cxn modelId="{5B035FFC-1BE6-46A4-8648-C0B7DEB47156}" type="presOf" srcId="{7341C3D1-3EDC-4B91-8BEB-2138C7C50E29}" destId="{5D6564F6-17C6-46A4-8C08-A8CCCB8621C0}" srcOrd="0" destOrd="0" presId="urn:microsoft.com/office/officeart/2018/2/layout/IconCircleList"/>
    <dgm:cxn modelId="{4DDB6698-F795-4F56-8849-A47D995FCCFA}" type="presParOf" srcId="{3AD0C298-20A5-42C6-9E87-71678172EC18}" destId="{5ECC720E-5216-4ACF-A0EC-208D45057165}" srcOrd="0" destOrd="0" presId="urn:microsoft.com/office/officeart/2018/2/layout/IconCircleList"/>
    <dgm:cxn modelId="{5CA3BE6E-8CA5-41CF-9BB7-808193482823}" type="presParOf" srcId="{5ECC720E-5216-4ACF-A0EC-208D45057165}" destId="{B70541EA-CF3A-4129-9983-C447EDC04381}" srcOrd="0" destOrd="0" presId="urn:microsoft.com/office/officeart/2018/2/layout/IconCircleList"/>
    <dgm:cxn modelId="{F4A3A03F-5D05-4B82-9DB7-E5E81A8DECFA}" type="presParOf" srcId="{B70541EA-CF3A-4129-9983-C447EDC04381}" destId="{89A13AAA-F3B8-473E-8896-D1B839CAEDE8}" srcOrd="0" destOrd="0" presId="urn:microsoft.com/office/officeart/2018/2/layout/IconCircleList"/>
    <dgm:cxn modelId="{A7F3B17B-8D44-46F4-B6E0-531BC2C15316}" type="presParOf" srcId="{B70541EA-CF3A-4129-9983-C447EDC04381}" destId="{92AD239F-76D5-4B23-9F17-2E74C14E5E75}" srcOrd="1" destOrd="0" presId="urn:microsoft.com/office/officeart/2018/2/layout/IconCircleList"/>
    <dgm:cxn modelId="{933BB519-B154-4D1D-A732-CAB39C5F013F}" type="presParOf" srcId="{B70541EA-CF3A-4129-9983-C447EDC04381}" destId="{CBA952F9-7D65-46CA-BEBE-3E38DEF5BC09}" srcOrd="2" destOrd="0" presId="urn:microsoft.com/office/officeart/2018/2/layout/IconCircleList"/>
    <dgm:cxn modelId="{44BBDF77-FA4A-48C5-8C4D-9C31E99ED006}" type="presParOf" srcId="{B70541EA-CF3A-4129-9983-C447EDC04381}" destId="{99920514-6BE6-42A3-A30C-0C0C3AF178EE}" srcOrd="3" destOrd="0" presId="urn:microsoft.com/office/officeart/2018/2/layout/IconCircleList"/>
    <dgm:cxn modelId="{D4269123-884A-4790-8D25-78FB8F5DC24E}" type="presParOf" srcId="{5ECC720E-5216-4ACF-A0EC-208D45057165}" destId="{0B173722-A5AC-45D7-8390-E4EA803D6294}" srcOrd="1" destOrd="0" presId="urn:microsoft.com/office/officeart/2018/2/layout/IconCircleList"/>
    <dgm:cxn modelId="{7B771E73-6DFB-4841-B289-E0406B7E5E28}" type="presParOf" srcId="{5ECC720E-5216-4ACF-A0EC-208D45057165}" destId="{4FDEB7DB-249B-4BAB-9BEE-C6D1AD47E1FD}" srcOrd="2" destOrd="0" presId="urn:microsoft.com/office/officeart/2018/2/layout/IconCircleList"/>
    <dgm:cxn modelId="{CD4B0571-6D66-4678-A4F8-D002B6FB6EC8}" type="presParOf" srcId="{4FDEB7DB-249B-4BAB-9BEE-C6D1AD47E1FD}" destId="{525DE802-2073-46C7-A3D1-C60F9D89B639}" srcOrd="0" destOrd="0" presId="urn:microsoft.com/office/officeart/2018/2/layout/IconCircleList"/>
    <dgm:cxn modelId="{D48825F7-D455-4D4F-9E93-61EC5664FC01}" type="presParOf" srcId="{4FDEB7DB-249B-4BAB-9BEE-C6D1AD47E1FD}" destId="{010400C1-81A8-4F08-9F59-773F3DC0AC15}" srcOrd="1" destOrd="0" presId="urn:microsoft.com/office/officeart/2018/2/layout/IconCircleList"/>
    <dgm:cxn modelId="{A2F24B3B-BAC7-4875-9E0F-23FC063E38C0}" type="presParOf" srcId="{4FDEB7DB-249B-4BAB-9BEE-C6D1AD47E1FD}" destId="{CFC8FEBE-7985-4044-B3DD-E60FFF1AA98C}" srcOrd="2" destOrd="0" presId="urn:microsoft.com/office/officeart/2018/2/layout/IconCircleList"/>
    <dgm:cxn modelId="{26A8CD11-9A36-4FD1-B9CB-1892A0EDA4E6}" type="presParOf" srcId="{4FDEB7DB-249B-4BAB-9BEE-C6D1AD47E1FD}" destId="{B2F419E3-0035-4F6E-8945-53226E7B4974}" srcOrd="3" destOrd="0" presId="urn:microsoft.com/office/officeart/2018/2/layout/IconCircleList"/>
    <dgm:cxn modelId="{BDE4674F-5E38-47F6-A223-98F96B2CFDD0}" type="presParOf" srcId="{5ECC720E-5216-4ACF-A0EC-208D45057165}" destId="{D46024FF-EB96-4AEC-8B6C-6096307B8335}" srcOrd="3" destOrd="0" presId="urn:microsoft.com/office/officeart/2018/2/layout/IconCircleList"/>
    <dgm:cxn modelId="{93CA6D08-C9B1-4727-A9E3-7A9545E658FD}" type="presParOf" srcId="{5ECC720E-5216-4ACF-A0EC-208D45057165}" destId="{3AFEC518-A3F3-4E57-9C43-07BF0EE3725E}" srcOrd="4" destOrd="0" presId="urn:microsoft.com/office/officeart/2018/2/layout/IconCircleList"/>
    <dgm:cxn modelId="{C70AC528-401C-47B1-9EE0-F73258B0F3F3}" type="presParOf" srcId="{3AFEC518-A3F3-4E57-9C43-07BF0EE3725E}" destId="{A98BA361-0A0C-4229-AA93-0AFDB4612FF9}" srcOrd="0" destOrd="0" presId="urn:microsoft.com/office/officeart/2018/2/layout/IconCircleList"/>
    <dgm:cxn modelId="{71E2D2F8-CEFD-4126-B9ED-BAE561CE8963}" type="presParOf" srcId="{3AFEC518-A3F3-4E57-9C43-07BF0EE3725E}" destId="{217DFDAC-0332-4182-8DAB-F4C4D38804A5}" srcOrd="1" destOrd="0" presId="urn:microsoft.com/office/officeart/2018/2/layout/IconCircleList"/>
    <dgm:cxn modelId="{65D79D4A-41EF-4CEC-9F78-ADBF486E42AE}" type="presParOf" srcId="{3AFEC518-A3F3-4E57-9C43-07BF0EE3725E}" destId="{EDBF2ED4-C1F3-4DB5-B45A-0F0E3CBF506C}" srcOrd="2" destOrd="0" presId="urn:microsoft.com/office/officeart/2018/2/layout/IconCircleList"/>
    <dgm:cxn modelId="{3BA4CF3D-B867-4972-8121-C351BDC69881}" type="presParOf" srcId="{3AFEC518-A3F3-4E57-9C43-07BF0EE3725E}" destId="{C9553B2E-2096-45A0-8D06-133AB6BD8A85}" srcOrd="3" destOrd="0" presId="urn:microsoft.com/office/officeart/2018/2/layout/IconCircleList"/>
    <dgm:cxn modelId="{E765A63A-7F5F-4C4E-A527-A4F14853E9F3}" type="presParOf" srcId="{5ECC720E-5216-4ACF-A0EC-208D45057165}" destId="{5D6564F6-17C6-46A4-8C08-A8CCCB8621C0}" srcOrd="5" destOrd="0" presId="urn:microsoft.com/office/officeart/2018/2/layout/IconCircleList"/>
    <dgm:cxn modelId="{62C33BFA-4068-4708-B302-A332D661CDF5}" type="presParOf" srcId="{5ECC720E-5216-4ACF-A0EC-208D45057165}" destId="{3137003D-1916-40DC-B48A-301A35480B8B}" srcOrd="6" destOrd="0" presId="urn:microsoft.com/office/officeart/2018/2/layout/IconCircleList"/>
    <dgm:cxn modelId="{668438E8-FA53-4173-9EEC-A4933BE9FEB5}" type="presParOf" srcId="{3137003D-1916-40DC-B48A-301A35480B8B}" destId="{31E3CFF0-1C80-4692-8E40-0A66F58452A0}" srcOrd="0" destOrd="0" presId="urn:microsoft.com/office/officeart/2018/2/layout/IconCircleList"/>
    <dgm:cxn modelId="{AB3F104E-A3AF-40D6-AF60-5BA2F5D6A8DA}" type="presParOf" srcId="{3137003D-1916-40DC-B48A-301A35480B8B}" destId="{BD57BCAF-197C-463E-B72A-1D155EBF5CF8}" srcOrd="1" destOrd="0" presId="urn:microsoft.com/office/officeart/2018/2/layout/IconCircleList"/>
    <dgm:cxn modelId="{C7B01234-6408-438D-AEE3-9A86EA3E5EE2}" type="presParOf" srcId="{3137003D-1916-40DC-B48A-301A35480B8B}" destId="{6C2BFAEC-5737-4B56-8383-792DD2CEE741}" srcOrd="2" destOrd="0" presId="urn:microsoft.com/office/officeart/2018/2/layout/IconCircleList"/>
    <dgm:cxn modelId="{A5642C12-3115-41BD-BF46-59A0634B71FF}" type="presParOf" srcId="{3137003D-1916-40DC-B48A-301A35480B8B}" destId="{3026FA27-BF12-4777-850A-CDC32DC8C137}" srcOrd="3" destOrd="0" presId="urn:microsoft.com/office/officeart/2018/2/layout/IconCircleList"/>
    <dgm:cxn modelId="{F0480D13-591E-4870-B1D1-16DFCBF9FD91}" type="presParOf" srcId="{5ECC720E-5216-4ACF-A0EC-208D45057165}" destId="{56AA13E5-CF6E-44E8-AB24-6D4D7C1BF85A}" srcOrd="7" destOrd="0" presId="urn:microsoft.com/office/officeart/2018/2/layout/IconCircleList"/>
    <dgm:cxn modelId="{27537C14-FB64-42AD-9F96-BDF76C589B37}" type="presParOf" srcId="{5ECC720E-5216-4ACF-A0EC-208D45057165}" destId="{5D94C198-A98C-495C-B021-8BCE31DA8556}" srcOrd="8" destOrd="0" presId="urn:microsoft.com/office/officeart/2018/2/layout/IconCircleList"/>
    <dgm:cxn modelId="{97A50583-8BE2-42BA-93A3-3BD881F8DDA7}" type="presParOf" srcId="{5D94C198-A98C-495C-B021-8BCE31DA8556}" destId="{4FD644A8-5086-48F1-8ED9-32D4EC03A44E}" srcOrd="0" destOrd="0" presId="urn:microsoft.com/office/officeart/2018/2/layout/IconCircleList"/>
    <dgm:cxn modelId="{4C705FF4-8B5B-4F77-A474-A7F9F4D48AFC}" type="presParOf" srcId="{5D94C198-A98C-495C-B021-8BCE31DA8556}" destId="{AE7A9F07-E672-440B-85B9-5DAE58A56416}" srcOrd="1" destOrd="0" presId="urn:microsoft.com/office/officeart/2018/2/layout/IconCircleList"/>
    <dgm:cxn modelId="{621C7F59-A94A-4A9E-AF04-4D72F24E7A7E}" type="presParOf" srcId="{5D94C198-A98C-495C-B021-8BCE31DA8556}" destId="{23A5DA89-6BEC-48C9-ACEE-5E16554A7493}" srcOrd="2" destOrd="0" presId="urn:microsoft.com/office/officeart/2018/2/layout/IconCircleList"/>
    <dgm:cxn modelId="{49F25007-8DF4-4ACF-9169-B1914855F1C9}" type="presParOf" srcId="{5D94C198-A98C-495C-B021-8BCE31DA8556}" destId="{5644999A-15CF-4AC0-A24D-D99E7E627872}" srcOrd="3" destOrd="0" presId="urn:microsoft.com/office/officeart/2018/2/layout/IconCircleList"/>
    <dgm:cxn modelId="{3C438DAE-AA36-4FD8-8C6E-49703CADEA31}" type="presParOf" srcId="{5ECC720E-5216-4ACF-A0EC-208D45057165}" destId="{E5891DBE-9025-4887-ABB8-0A64D2ABD94E}" srcOrd="9" destOrd="0" presId="urn:microsoft.com/office/officeart/2018/2/layout/IconCircleList"/>
    <dgm:cxn modelId="{BAC589A2-F75C-4F45-AF37-6181F45F9A53}" type="presParOf" srcId="{5ECC720E-5216-4ACF-A0EC-208D45057165}" destId="{E0CD05ED-9444-4762-9EDB-5A9A92BB4677}" srcOrd="10" destOrd="0" presId="urn:microsoft.com/office/officeart/2018/2/layout/IconCircleList"/>
    <dgm:cxn modelId="{030A98A7-7F22-4E20-8992-99C883EABDE6}" type="presParOf" srcId="{E0CD05ED-9444-4762-9EDB-5A9A92BB4677}" destId="{8AB74A1C-3AA3-4058-AC55-A21575033A5B}" srcOrd="0" destOrd="0" presId="urn:microsoft.com/office/officeart/2018/2/layout/IconCircleList"/>
    <dgm:cxn modelId="{24D75FFA-7AB9-4A4E-B28B-1D3CA5A24D1E}" type="presParOf" srcId="{E0CD05ED-9444-4762-9EDB-5A9A92BB4677}" destId="{8811EA6D-F166-4758-9690-F761AC1574FA}" srcOrd="1" destOrd="0" presId="urn:microsoft.com/office/officeart/2018/2/layout/IconCircleList"/>
    <dgm:cxn modelId="{2F1F5658-EBDB-4F16-95DF-2F4AC0730252}" type="presParOf" srcId="{E0CD05ED-9444-4762-9EDB-5A9A92BB4677}" destId="{3C53FDD4-BADB-4869-AA35-DD9E86B1CF54}" srcOrd="2" destOrd="0" presId="urn:microsoft.com/office/officeart/2018/2/layout/IconCircleList"/>
    <dgm:cxn modelId="{320D8D21-F47C-4E79-A652-BA68C6F51F09}" type="presParOf" srcId="{E0CD05ED-9444-4762-9EDB-5A9A92BB4677}" destId="{CC871964-4DA5-440A-B5F4-82AD880DFB03}" srcOrd="3" destOrd="0" presId="urn:microsoft.com/office/officeart/2018/2/layout/IconCircleList"/>
    <dgm:cxn modelId="{6FA10C81-9E01-43F9-9E92-AEE0B54AD7BB}" type="presParOf" srcId="{5ECC720E-5216-4ACF-A0EC-208D45057165}" destId="{A3CB2AE2-6FFD-4985-819C-97DB6922EB86}" srcOrd="11" destOrd="0" presId="urn:microsoft.com/office/officeart/2018/2/layout/IconCircleList"/>
    <dgm:cxn modelId="{26BB6422-1B84-4EF2-A325-B8261DD9C348}" type="presParOf" srcId="{5ECC720E-5216-4ACF-A0EC-208D45057165}" destId="{D9B60266-3199-4B19-8831-508C8A7A23DB}" srcOrd="12" destOrd="0" presId="urn:microsoft.com/office/officeart/2018/2/layout/IconCircleList"/>
    <dgm:cxn modelId="{76C5D965-C40E-426D-BB5C-37BA2FC179C8}" type="presParOf" srcId="{D9B60266-3199-4B19-8831-508C8A7A23DB}" destId="{11BB7374-8802-4E6E-915F-634ADE4A275E}" srcOrd="0" destOrd="0" presId="urn:microsoft.com/office/officeart/2018/2/layout/IconCircleList"/>
    <dgm:cxn modelId="{6ABFDEF3-A409-4AE8-B33F-80A49AB7C689}" type="presParOf" srcId="{D9B60266-3199-4B19-8831-508C8A7A23DB}" destId="{BDB3C8DF-445C-492B-BAA7-4AB768D11A5A}" srcOrd="1" destOrd="0" presId="urn:microsoft.com/office/officeart/2018/2/layout/IconCircleList"/>
    <dgm:cxn modelId="{05F213FD-C354-46B5-8531-94AD1043D647}" type="presParOf" srcId="{D9B60266-3199-4B19-8831-508C8A7A23DB}" destId="{9822F87D-0568-4D62-8F32-510F5D9AEA94}" srcOrd="2" destOrd="0" presId="urn:microsoft.com/office/officeart/2018/2/layout/IconCircleList"/>
    <dgm:cxn modelId="{28C70AB4-281C-4C1E-BD07-426F6DEB08C6}" type="presParOf" srcId="{D9B60266-3199-4B19-8831-508C8A7A23DB}" destId="{B5E3A95B-FD9F-4F65-911D-B72504B87D0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F8E084-B299-435F-9072-53018507712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E31F205-A532-4DA2-92D9-E8EE200A46CC}">
      <dgm:prSet/>
      <dgm:spPr/>
      <dgm:t>
        <a:bodyPr/>
        <a:lstStyle/>
        <a:p>
          <a:pPr>
            <a:lnSpc>
              <a:spcPct val="100000"/>
            </a:lnSpc>
          </a:pPr>
          <a:r>
            <a:rPr lang="en-GB"/>
            <a:t>The aim of today’s session is to discuss the three certainties. </a:t>
          </a:r>
          <a:endParaRPr lang="en-US"/>
        </a:p>
      </dgm:t>
    </dgm:pt>
    <dgm:pt modelId="{74D43BB2-77ED-4EB2-916C-9F17F3F0AEE0}" type="parTrans" cxnId="{861395DD-43FE-4E9B-9DC5-653FC523EB7D}">
      <dgm:prSet/>
      <dgm:spPr/>
      <dgm:t>
        <a:bodyPr/>
        <a:lstStyle/>
        <a:p>
          <a:endParaRPr lang="en-US"/>
        </a:p>
      </dgm:t>
    </dgm:pt>
    <dgm:pt modelId="{9A7476A7-F538-43A2-8D90-9B13FAB02EFB}" type="sibTrans" cxnId="{861395DD-43FE-4E9B-9DC5-653FC523EB7D}">
      <dgm:prSet/>
      <dgm:spPr/>
      <dgm:t>
        <a:bodyPr/>
        <a:lstStyle/>
        <a:p>
          <a:endParaRPr lang="en-US"/>
        </a:p>
      </dgm:t>
    </dgm:pt>
    <dgm:pt modelId="{9A696160-8D51-4A17-A210-F24847EB207C}">
      <dgm:prSet/>
      <dgm:spPr/>
      <dgm:t>
        <a:bodyPr/>
        <a:lstStyle/>
        <a:p>
          <a:pPr>
            <a:lnSpc>
              <a:spcPct val="100000"/>
            </a:lnSpc>
          </a:pPr>
          <a:r>
            <a:rPr lang="en-GB"/>
            <a:t>By the end of today’s session students should be able to demonstrate their understanding of the three certainties. </a:t>
          </a:r>
          <a:endParaRPr lang="en-US"/>
        </a:p>
      </dgm:t>
    </dgm:pt>
    <dgm:pt modelId="{E7EB62A4-1D1B-43B6-A443-9CF4F35C30D4}" type="parTrans" cxnId="{233D3518-AA22-43BD-8B64-B12FFDCABEF6}">
      <dgm:prSet/>
      <dgm:spPr/>
      <dgm:t>
        <a:bodyPr/>
        <a:lstStyle/>
        <a:p>
          <a:endParaRPr lang="en-US"/>
        </a:p>
      </dgm:t>
    </dgm:pt>
    <dgm:pt modelId="{1F317EEA-94BE-4639-AC45-6C470E4F9905}" type="sibTrans" cxnId="{233D3518-AA22-43BD-8B64-B12FFDCABEF6}">
      <dgm:prSet/>
      <dgm:spPr/>
      <dgm:t>
        <a:bodyPr/>
        <a:lstStyle/>
        <a:p>
          <a:endParaRPr lang="en-US"/>
        </a:p>
      </dgm:t>
    </dgm:pt>
    <dgm:pt modelId="{44A27FA1-7E89-4E6D-B912-94FB605062B4}" type="pres">
      <dgm:prSet presAssocID="{D8F8E084-B299-435F-9072-530185077124}" presName="root" presStyleCnt="0">
        <dgm:presLayoutVars>
          <dgm:dir/>
          <dgm:resizeHandles val="exact"/>
        </dgm:presLayoutVars>
      </dgm:prSet>
      <dgm:spPr/>
    </dgm:pt>
    <dgm:pt modelId="{4B414901-CF4C-4D67-A8C1-780BFC12F1CB}" type="pres">
      <dgm:prSet presAssocID="{8E31F205-A532-4DA2-92D9-E8EE200A46CC}" presName="compNode" presStyleCnt="0"/>
      <dgm:spPr/>
    </dgm:pt>
    <dgm:pt modelId="{118567BD-674E-4FA8-BA29-661125AF51CE}" type="pres">
      <dgm:prSet presAssocID="{8E31F205-A532-4DA2-92D9-E8EE200A46C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73C88ADD-B67A-4CA3-9F85-23C04A6917D4}" type="pres">
      <dgm:prSet presAssocID="{8E31F205-A532-4DA2-92D9-E8EE200A46CC}" presName="spaceRect" presStyleCnt="0"/>
      <dgm:spPr/>
    </dgm:pt>
    <dgm:pt modelId="{C07D0DBF-582A-4ED3-811B-6F2B9F443181}" type="pres">
      <dgm:prSet presAssocID="{8E31F205-A532-4DA2-92D9-E8EE200A46CC}" presName="textRect" presStyleLbl="revTx" presStyleIdx="0" presStyleCnt="2">
        <dgm:presLayoutVars>
          <dgm:chMax val="1"/>
          <dgm:chPref val="1"/>
        </dgm:presLayoutVars>
      </dgm:prSet>
      <dgm:spPr/>
    </dgm:pt>
    <dgm:pt modelId="{D065767D-80B8-474D-AB3E-1EA5C2176BDF}" type="pres">
      <dgm:prSet presAssocID="{9A7476A7-F538-43A2-8D90-9B13FAB02EFB}" presName="sibTrans" presStyleCnt="0"/>
      <dgm:spPr/>
    </dgm:pt>
    <dgm:pt modelId="{5024E818-C0F2-42AC-8351-8C30A45F4032}" type="pres">
      <dgm:prSet presAssocID="{9A696160-8D51-4A17-A210-F24847EB207C}" presName="compNode" presStyleCnt="0"/>
      <dgm:spPr/>
    </dgm:pt>
    <dgm:pt modelId="{B5F77BF2-88BC-47BA-9828-AE87BBCBE9DA}" type="pres">
      <dgm:prSet presAssocID="{9A696160-8D51-4A17-A210-F24847EB207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7C1198C-1D50-4203-B1CA-F82B88A8F565}" type="pres">
      <dgm:prSet presAssocID="{9A696160-8D51-4A17-A210-F24847EB207C}" presName="spaceRect" presStyleCnt="0"/>
      <dgm:spPr/>
    </dgm:pt>
    <dgm:pt modelId="{FF10262B-C8FA-485C-9131-93FCB6F6F2E8}" type="pres">
      <dgm:prSet presAssocID="{9A696160-8D51-4A17-A210-F24847EB207C}" presName="textRect" presStyleLbl="revTx" presStyleIdx="1" presStyleCnt="2">
        <dgm:presLayoutVars>
          <dgm:chMax val="1"/>
          <dgm:chPref val="1"/>
        </dgm:presLayoutVars>
      </dgm:prSet>
      <dgm:spPr/>
    </dgm:pt>
  </dgm:ptLst>
  <dgm:cxnLst>
    <dgm:cxn modelId="{233D3518-AA22-43BD-8B64-B12FFDCABEF6}" srcId="{D8F8E084-B299-435F-9072-530185077124}" destId="{9A696160-8D51-4A17-A210-F24847EB207C}" srcOrd="1" destOrd="0" parTransId="{E7EB62A4-1D1B-43B6-A443-9CF4F35C30D4}" sibTransId="{1F317EEA-94BE-4639-AC45-6C470E4F9905}"/>
    <dgm:cxn modelId="{89799A5D-96B1-4637-A02B-8C65877AC341}" type="presOf" srcId="{D8F8E084-B299-435F-9072-530185077124}" destId="{44A27FA1-7E89-4E6D-B912-94FB605062B4}" srcOrd="0" destOrd="0" presId="urn:microsoft.com/office/officeart/2018/2/layout/IconLabelList"/>
    <dgm:cxn modelId="{D23C1050-5723-47D1-A6B2-7DB51A2C6CE5}" type="presOf" srcId="{8E31F205-A532-4DA2-92D9-E8EE200A46CC}" destId="{C07D0DBF-582A-4ED3-811B-6F2B9F443181}" srcOrd="0" destOrd="0" presId="urn:microsoft.com/office/officeart/2018/2/layout/IconLabelList"/>
    <dgm:cxn modelId="{06AB5CC9-49EB-439C-9FB0-10195A92C342}" type="presOf" srcId="{9A696160-8D51-4A17-A210-F24847EB207C}" destId="{FF10262B-C8FA-485C-9131-93FCB6F6F2E8}" srcOrd="0" destOrd="0" presId="urn:microsoft.com/office/officeart/2018/2/layout/IconLabelList"/>
    <dgm:cxn modelId="{861395DD-43FE-4E9B-9DC5-653FC523EB7D}" srcId="{D8F8E084-B299-435F-9072-530185077124}" destId="{8E31F205-A532-4DA2-92D9-E8EE200A46CC}" srcOrd="0" destOrd="0" parTransId="{74D43BB2-77ED-4EB2-916C-9F17F3F0AEE0}" sibTransId="{9A7476A7-F538-43A2-8D90-9B13FAB02EFB}"/>
    <dgm:cxn modelId="{DA7D5F8B-4CC2-471D-9440-23FA8222516C}" type="presParOf" srcId="{44A27FA1-7E89-4E6D-B912-94FB605062B4}" destId="{4B414901-CF4C-4D67-A8C1-780BFC12F1CB}" srcOrd="0" destOrd="0" presId="urn:microsoft.com/office/officeart/2018/2/layout/IconLabelList"/>
    <dgm:cxn modelId="{198F72B4-8C1F-4B03-85FE-4B763F617DE7}" type="presParOf" srcId="{4B414901-CF4C-4D67-A8C1-780BFC12F1CB}" destId="{118567BD-674E-4FA8-BA29-661125AF51CE}" srcOrd="0" destOrd="0" presId="urn:microsoft.com/office/officeart/2018/2/layout/IconLabelList"/>
    <dgm:cxn modelId="{EBAE5185-E76E-4A20-94E9-7B037E70A4BE}" type="presParOf" srcId="{4B414901-CF4C-4D67-A8C1-780BFC12F1CB}" destId="{73C88ADD-B67A-4CA3-9F85-23C04A6917D4}" srcOrd="1" destOrd="0" presId="urn:microsoft.com/office/officeart/2018/2/layout/IconLabelList"/>
    <dgm:cxn modelId="{A2E2FCA5-7BDA-41A9-A729-A04D4BF67E8A}" type="presParOf" srcId="{4B414901-CF4C-4D67-A8C1-780BFC12F1CB}" destId="{C07D0DBF-582A-4ED3-811B-6F2B9F443181}" srcOrd="2" destOrd="0" presId="urn:microsoft.com/office/officeart/2018/2/layout/IconLabelList"/>
    <dgm:cxn modelId="{1A3642F9-03DE-46F8-BA95-4857D095A481}" type="presParOf" srcId="{44A27FA1-7E89-4E6D-B912-94FB605062B4}" destId="{D065767D-80B8-474D-AB3E-1EA5C2176BDF}" srcOrd="1" destOrd="0" presId="urn:microsoft.com/office/officeart/2018/2/layout/IconLabelList"/>
    <dgm:cxn modelId="{2301DDB8-D1D3-4B65-A343-5CCF8E0D18E3}" type="presParOf" srcId="{44A27FA1-7E89-4E6D-B912-94FB605062B4}" destId="{5024E818-C0F2-42AC-8351-8C30A45F4032}" srcOrd="2" destOrd="0" presId="urn:microsoft.com/office/officeart/2018/2/layout/IconLabelList"/>
    <dgm:cxn modelId="{E632BD28-C9E9-4F8F-BEB5-E0E5326A71BB}" type="presParOf" srcId="{5024E818-C0F2-42AC-8351-8C30A45F4032}" destId="{B5F77BF2-88BC-47BA-9828-AE87BBCBE9DA}" srcOrd="0" destOrd="0" presId="urn:microsoft.com/office/officeart/2018/2/layout/IconLabelList"/>
    <dgm:cxn modelId="{FA1A82FC-59DC-4230-9494-2D6A6EAC3D96}" type="presParOf" srcId="{5024E818-C0F2-42AC-8351-8C30A45F4032}" destId="{07C1198C-1D50-4203-B1CA-F82B88A8F565}" srcOrd="1" destOrd="0" presId="urn:microsoft.com/office/officeart/2018/2/layout/IconLabelList"/>
    <dgm:cxn modelId="{7B61DDA0-6AFD-4B9D-86D9-60E74D5AEBD2}" type="presParOf" srcId="{5024E818-C0F2-42AC-8351-8C30A45F4032}" destId="{FF10262B-C8FA-485C-9131-93FCB6F6F2E8}"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116FDE-FEB3-4599-9F15-39465440139A}"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C083BF84-1639-4C11-BA77-693F6A7BFBCC}">
      <dgm:prSet/>
      <dgm:spPr/>
      <dgm:t>
        <a:bodyPr/>
        <a:lstStyle/>
        <a:p>
          <a:r>
            <a:rPr lang="en-GB"/>
            <a:t>If someone does not have capacity to hold and dispose of property. (Depends) </a:t>
          </a:r>
          <a:endParaRPr lang="en-US"/>
        </a:p>
      </dgm:t>
    </dgm:pt>
    <dgm:pt modelId="{3BFFD9F6-EEEC-4704-A4E8-8C72B1CD9782}" type="parTrans" cxnId="{5542C207-8986-44E0-ADFA-CC59DA93219B}">
      <dgm:prSet/>
      <dgm:spPr/>
      <dgm:t>
        <a:bodyPr/>
        <a:lstStyle/>
        <a:p>
          <a:endParaRPr lang="en-US"/>
        </a:p>
      </dgm:t>
    </dgm:pt>
    <dgm:pt modelId="{4B239CE9-E784-4466-9884-7C854FA4DFCB}" type="sibTrans" cxnId="{5542C207-8986-44E0-ADFA-CC59DA93219B}">
      <dgm:prSet/>
      <dgm:spPr/>
      <dgm:t>
        <a:bodyPr/>
        <a:lstStyle/>
        <a:p>
          <a:endParaRPr lang="en-US"/>
        </a:p>
      </dgm:t>
    </dgm:pt>
    <dgm:pt modelId="{461972A4-23CD-4A64-B51D-24D226CDBB65}">
      <dgm:prSet/>
      <dgm:spPr/>
      <dgm:t>
        <a:bodyPr/>
        <a:lstStyle/>
        <a:p>
          <a:r>
            <a:rPr lang="en-GB"/>
            <a:t>Incapacity 2 situations; </a:t>
          </a:r>
          <a:endParaRPr lang="en-US"/>
        </a:p>
      </dgm:t>
    </dgm:pt>
    <dgm:pt modelId="{EB09E5A2-35BC-4FB2-9480-264F9BC7D173}" type="parTrans" cxnId="{52F77713-534D-47C1-A1F8-76F1B50C5883}">
      <dgm:prSet/>
      <dgm:spPr/>
      <dgm:t>
        <a:bodyPr/>
        <a:lstStyle/>
        <a:p>
          <a:endParaRPr lang="en-US"/>
        </a:p>
      </dgm:t>
    </dgm:pt>
    <dgm:pt modelId="{46F577A1-0592-43C4-9D6A-052AFE18453F}" type="sibTrans" cxnId="{52F77713-534D-47C1-A1F8-76F1B50C5883}">
      <dgm:prSet/>
      <dgm:spPr/>
      <dgm:t>
        <a:bodyPr/>
        <a:lstStyle/>
        <a:p>
          <a:endParaRPr lang="en-US"/>
        </a:p>
      </dgm:t>
    </dgm:pt>
    <dgm:pt modelId="{D048943B-E1D0-4C37-9E53-DB9ED6F99C41}">
      <dgm:prSet/>
      <dgm:spPr/>
      <dgm:t>
        <a:bodyPr/>
        <a:lstStyle/>
        <a:p>
          <a:r>
            <a:rPr lang="en-GB"/>
            <a:t>1. Under the age of 18. </a:t>
          </a:r>
          <a:endParaRPr lang="en-US"/>
        </a:p>
      </dgm:t>
    </dgm:pt>
    <dgm:pt modelId="{78678F98-1B85-44F8-9ECA-F7616125BD5C}" type="parTrans" cxnId="{FE89E4B6-802B-4F72-8C5C-84898014099D}">
      <dgm:prSet/>
      <dgm:spPr/>
      <dgm:t>
        <a:bodyPr/>
        <a:lstStyle/>
        <a:p>
          <a:endParaRPr lang="en-US"/>
        </a:p>
      </dgm:t>
    </dgm:pt>
    <dgm:pt modelId="{B2D2259D-6D7F-47D9-A224-BEFAAC3E0E2C}" type="sibTrans" cxnId="{FE89E4B6-802B-4F72-8C5C-84898014099D}">
      <dgm:prSet/>
      <dgm:spPr/>
      <dgm:t>
        <a:bodyPr/>
        <a:lstStyle/>
        <a:p>
          <a:endParaRPr lang="en-US"/>
        </a:p>
      </dgm:t>
    </dgm:pt>
    <dgm:pt modelId="{FEC6CB2E-6100-4CD4-9C5A-786A4DBD1575}">
      <dgm:prSet/>
      <dgm:spPr/>
      <dgm:t>
        <a:bodyPr/>
        <a:lstStyle/>
        <a:p>
          <a:r>
            <a:rPr lang="en-GB"/>
            <a:t>2. Mentally incapacitated Persons. </a:t>
          </a:r>
          <a:endParaRPr lang="en-US"/>
        </a:p>
      </dgm:t>
    </dgm:pt>
    <dgm:pt modelId="{7EB87432-4615-42B2-B24D-9DB813FA7CE3}" type="parTrans" cxnId="{BB04BAED-CA51-409E-99B7-59ABC4CB8E05}">
      <dgm:prSet/>
      <dgm:spPr/>
      <dgm:t>
        <a:bodyPr/>
        <a:lstStyle/>
        <a:p>
          <a:endParaRPr lang="en-US"/>
        </a:p>
      </dgm:t>
    </dgm:pt>
    <dgm:pt modelId="{72BF520F-C236-4657-8BAE-3D97DF2DC4E8}" type="sibTrans" cxnId="{BB04BAED-CA51-409E-99B7-59ABC4CB8E05}">
      <dgm:prSet/>
      <dgm:spPr/>
      <dgm:t>
        <a:bodyPr/>
        <a:lstStyle/>
        <a:p>
          <a:endParaRPr lang="en-US"/>
        </a:p>
      </dgm:t>
    </dgm:pt>
    <dgm:pt modelId="{C68369E8-61B9-47E0-AFFC-FE9EE58416CB}" type="pres">
      <dgm:prSet presAssocID="{EF116FDE-FEB3-4599-9F15-39465440139A}" presName="diagram" presStyleCnt="0">
        <dgm:presLayoutVars>
          <dgm:dir/>
          <dgm:resizeHandles val="exact"/>
        </dgm:presLayoutVars>
      </dgm:prSet>
      <dgm:spPr/>
    </dgm:pt>
    <dgm:pt modelId="{32F4FA4A-9550-40F3-9E77-A85BF82A5B29}" type="pres">
      <dgm:prSet presAssocID="{C083BF84-1639-4C11-BA77-693F6A7BFBCC}" presName="node" presStyleLbl="node1" presStyleIdx="0" presStyleCnt="4">
        <dgm:presLayoutVars>
          <dgm:bulletEnabled val="1"/>
        </dgm:presLayoutVars>
      </dgm:prSet>
      <dgm:spPr/>
    </dgm:pt>
    <dgm:pt modelId="{6EFB10AD-D142-4646-8095-67AE3BEBB95E}" type="pres">
      <dgm:prSet presAssocID="{4B239CE9-E784-4466-9884-7C854FA4DFCB}" presName="sibTrans" presStyleLbl="sibTrans2D1" presStyleIdx="0" presStyleCnt="3"/>
      <dgm:spPr/>
    </dgm:pt>
    <dgm:pt modelId="{F61756F5-0690-49CF-AC84-81D48BBA9895}" type="pres">
      <dgm:prSet presAssocID="{4B239CE9-E784-4466-9884-7C854FA4DFCB}" presName="connectorText" presStyleLbl="sibTrans2D1" presStyleIdx="0" presStyleCnt="3"/>
      <dgm:spPr/>
    </dgm:pt>
    <dgm:pt modelId="{54980DE2-3710-4B32-8871-4502DB0DFFF6}" type="pres">
      <dgm:prSet presAssocID="{461972A4-23CD-4A64-B51D-24D226CDBB65}" presName="node" presStyleLbl="node1" presStyleIdx="1" presStyleCnt="4">
        <dgm:presLayoutVars>
          <dgm:bulletEnabled val="1"/>
        </dgm:presLayoutVars>
      </dgm:prSet>
      <dgm:spPr/>
    </dgm:pt>
    <dgm:pt modelId="{B8C15D25-4DD1-4D80-978D-F04540F7FF65}" type="pres">
      <dgm:prSet presAssocID="{46F577A1-0592-43C4-9D6A-052AFE18453F}" presName="sibTrans" presStyleLbl="sibTrans2D1" presStyleIdx="1" presStyleCnt="3"/>
      <dgm:spPr/>
    </dgm:pt>
    <dgm:pt modelId="{B569AE54-66A6-4BB3-9D2F-6B8B0A3EB783}" type="pres">
      <dgm:prSet presAssocID="{46F577A1-0592-43C4-9D6A-052AFE18453F}" presName="connectorText" presStyleLbl="sibTrans2D1" presStyleIdx="1" presStyleCnt="3"/>
      <dgm:spPr/>
    </dgm:pt>
    <dgm:pt modelId="{E2AC7A3F-7A3B-4F27-A5BF-C237E49DF019}" type="pres">
      <dgm:prSet presAssocID="{D048943B-E1D0-4C37-9E53-DB9ED6F99C41}" presName="node" presStyleLbl="node1" presStyleIdx="2" presStyleCnt="4">
        <dgm:presLayoutVars>
          <dgm:bulletEnabled val="1"/>
        </dgm:presLayoutVars>
      </dgm:prSet>
      <dgm:spPr/>
    </dgm:pt>
    <dgm:pt modelId="{CCE9DB30-9338-4B27-B48E-4615B807ABE8}" type="pres">
      <dgm:prSet presAssocID="{B2D2259D-6D7F-47D9-A224-BEFAAC3E0E2C}" presName="sibTrans" presStyleLbl="sibTrans2D1" presStyleIdx="2" presStyleCnt="3"/>
      <dgm:spPr/>
    </dgm:pt>
    <dgm:pt modelId="{7174CEDB-3C90-49F2-81E2-DD8AA1384958}" type="pres">
      <dgm:prSet presAssocID="{B2D2259D-6D7F-47D9-A224-BEFAAC3E0E2C}" presName="connectorText" presStyleLbl="sibTrans2D1" presStyleIdx="2" presStyleCnt="3"/>
      <dgm:spPr/>
    </dgm:pt>
    <dgm:pt modelId="{5B66BC60-60E6-490A-970D-39889B5C3917}" type="pres">
      <dgm:prSet presAssocID="{FEC6CB2E-6100-4CD4-9C5A-786A4DBD1575}" presName="node" presStyleLbl="node1" presStyleIdx="3" presStyleCnt="4">
        <dgm:presLayoutVars>
          <dgm:bulletEnabled val="1"/>
        </dgm:presLayoutVars>
      </dgm:prSet>
      <dgm:spPr/>
    </dgm:pt>
  </dgm:ptLst>
  <dgm:cxnLst>
    <dgm:cxn modelId="{5542C207-8986-44E0-ADFA-CC59DA93219B}" srcId="{EF116FDE-FEB3-4599-9F15-39465440139A}" destId="{C083BF84-1639-4C11-BA77-693F6A7BFBCC}" srcOrd="0" destOrd="0" parTransId="{3BFFD9F6-EEEC-4704-A4E8-8C72B1CD9782}" sibTransId="{4B239CE9-E784-4466-9884-7C854FA4DFCB}"/>
    <dgm:cxn modelId="{653EA611-F851-4642-A66E-31E78F13B04F}" type="presOf" srcId="{D048943B-E1D0-4C37-9E53-DB9ED6F99C41}" destId="{E2AC7A3F-7A3B-4F27-A5BF-C237E49DF019}" srcOrd="0" destOrd="0" presId="urn:microsoft.com/office/officeart/2005/8/layout/process5"/>
    <dgm:cxn modelId="{52F77713-534D-47C1-A1F8-76F1B50C5883}" srcId="{EF116FDE-FEB3-4599-9F15-39465440139A}" destId="{461972A4-23CD-4A64-B51D-24D226CDBB65}" srcOrd="1" destOrd="0" parTransId="{EB09E5A2-35BC-4FB2-9480-264F9BC7D173}" sibTransId="{46F577A1-0592-43C4-9D6A-052AFE18453F}"/>
    <dgm:cxn modelId="{658E142D-D75E-4D63-BAFC-4DD92C2F7594}" type="presOf" srcId="{46F577A1-0592-43C4-9D6A-052AFE18453F}" destId="{B8C15D25-4DD1-4D80-978D-F04540F7FF65}" srcOrd="0" destOrd="0" presId="urn:microsoft.com/office/officeart/2005/8/layout/process5"/>
    <dgm:cxn modelId="{205F442D-6A69-4C9D-BDC1-DE0891C12090}" type="presOf" srcId="{4B239CE9-E784-4466-9884-7C854FA4DFCB}" destId="{F61756F5-0690-49CF-AC84-81D48BBA9895}" srcOrd="1" destOrd="0" presId="urn:microsoft.com/office/officeart/2005/8/layout/process5"/>
    <dgm:cxn modelId="{49B47D33-E5D0-4238-A398-EE6F410ABD72}" type="presOf" srcId="{461972A4-23CD-4A64-B51D-24D226CDBB65}" destId="{54980DE2-3710-4B32-8871-4502DB0DFFF6}" srcOrd="0" destOrd="0" presId="urn:microsoft.com/office/officeart/2005/8/layout/process5"/>
    <dgm:cxn modelId="{F170E678-C07B-4E62-948C-57ED766CD7B3}" type="presOf" srcId="{EF116FDE-FEB3-4599-9F15-39465440139A}" destId="{C68369E8-61B9-47E0-AFFC-FE9EE58416CB}" srcOrd="0" destOrd="0" presId="urn:microsoft.com/office/officeart/2005/8/layout/process5"/>
    <dgm:cxn modelId="{B5C82CAE-AEBD-4484-ADCB-5372F0A9EC0E}" type="presOf" srcId="{46F577A1-0592-43C4-9D6A-052AFE18453F}" destId="{B569AE54-66A6-4BB3-9D2F-6B8B0A3EB783}" srcOrd="1" destOrd="0" presId="urn:microsoft.com/office/officeart/2005/8/layout/process5"/>
    <dgm:cxn modelId="{C22785B6-0F52-46C7-BD42-5D94B6C7CA7D}" type="presOf" srcId="{C083BF84-1639-4C11-BA77-693F6A7BFBCC}" destId="{32F4FA4A-9550-40F3-9E77-A85BF82A5B29}" srcOrd="0" destOrd="0" presId="urn:microsoft.com/office/officeart/2005/8/layout/process5"/>
    <dgm:cxn modelId="{FE89E4B6-802B-4F72-8C5C-84898014099D}" srcId="{EF116FDE-FEB3-4599-9F15-39465440139A}" destId="{D048943B-E1D0-4C37-9E53-DB9ED6F99C41}" srcOrd="2" destOrd="0" parTransId="{78678F98-1B85-44F8-9ECA-F7616125BD5C}" sibTransId="{B2D2259D-6D7F-47D9-A224-BEFAAC3E0E2C}"/>
    <dgm:cxn modelId="{A6BA73C3-97B0-43F2-848D-16DE6D3C165F}" type="presOf" srcId="{4B239CE9-E784-4466-9884-7C854FA4DFCB}" destId="{6EFB10AD-D142-4646-8095-67AE3BEBB95E}" srcOrd="0" destOrd="0" presId="urn:microsoft.com/office/officeart/2005/8/layout/process5"/>
    <dgm:cxn modelId="{407A38C5-D095-4F00-B504-2B1A4242C690}" type="presOf" srcId="{FEC6CB2E-6100-4CD4-9C5A-786A4DBD1575}" destId="{5B66BC60-60E6-490A-970D-39889B5C3917}" srcOrd="0" destOrd="0" presId="urn:microsoft.com/office/officeart/2005/8/layout/process5"/>
    <dgm:cxn modelId="{2A3C74E2-211C-47C1-8ADE-30CC14CCD438}" type="presOf" srcId="{B2D2259D-6D7F-47D9-A224-BEFAAC3E0E2C}" destId="{CCE9DB30-9338-4B27-B48E-4615B807ABE8}" srcOrd="0" destOrd="0" presId="urn:microsoft.com/office/officeart/2005/8/layout/process5"/>
    <dgm:cxn modelId="{BB04BAED-CA51-409E-99B7-59ABC4CB8E05}" srcId="{EF116FDE-FEB3-4599-9F15-39465440139A}" destId="{FEC6CB2E-6100-4CD4-9C5A-786A4DBD1575}" srcOrd="3" destOrd="0" parTransId="{7EB87432-4615-42B2-B24D-9DB813FA7CE3}" sibTransId="{72BF520F-C236-4657-8BAE-3D97DF2DC4E8}"/>
    <dgm:cxn modelId="{BE5B31F2-710A-4B78-BEF2-D71BE9082FD0}" type="presOf" srcId="{B2D2259D-6D7F-47D9-A224-BEFAAC3E0E2C}" destId="{7174CEDB-3C90-49F2-81E2-DD8AA1384958}" srcOrd="1" destOrd="0" presId="urn:microsoft.com/office/officeart/2005/8/layout/process5"/>
    <dgm:cxn modelId="{87A34942-F76E-494A-A1C9-9E3EA73D86F6}" type="presParOf" srcId="{C68369E8-61B9-47E0-AFFC-FE9EE58416CB}" destId="{32F4FA4A-9550-40F3-9E77-A85BF82A5B29}" srcOrd="0" destOrd="0" presId="urn:microsoft.com/office/officeart/2005/8/layout/process5"/>
    <dgm:cxn modelId="{3DF610B7-D90E-428E-8E7F-88369B308654}" type="presParOf" srcId="{C68369E8-61B9-47E0-AFFC-FE9EE58416CB}" destId="{6EFB10AD-D142-4646-8095-67AE3BEBB95E}" srcOrd="1" destOrd="0" presId="urn:microsoft.com/office/officeart/2005/8/layout/process5"/>
    <dgm:cxn modelId="{F8C28E39-B1DD-4623-BDD3-FE63A6C1842D}" type="presParOf" srcId="{6EFB10AD-D142-4646-8095-67AE3BEBB95E}" destId="{F61756F5-0690-49CF-AC84-81D48BBA9895}" srcOrd="0" destOrd="0" presId="urn:microsoft.com/office/officeart/2005/8/layout/process5"/>
    <dgm:cxn modelId="{CDFF6A74-65F1-4742-8954-8A5D6E5E8B14}" type="presParOf" srcId="{C68369E8-61B9-47E0-AFFC-FE9EE58416CB}" destId="{54980DE2-3710-4B32-8871-4502DB0DFFF6}" srcOrd="2" destOrd="0" presId="urn:microsoft.com/office/officeart/2005/8/layout/process5"/>
    <dgm:cxn modelId="{B1B8A837-7D4B-453E-9E2A-4680041AA762}" type="presParOf" srcId="{C68369E8-61B9-47E0-AFFC-FE9EE58416CB}" destId="{B8C15D25-4DD1-4D80-978D-F04540F7FF65}" srcOrd="3" destOrd="0" presId="urn:microsoft.com/office/officeart/2005/8/layout/process5"/>
    <dgm:cxn modelId="{D1972643-9D75-4FD5-BAAB-9FB4E6C9BD3F}" type="presParOf" srcId="{B8C15D25-4DD1-4D80-978D-F04540F7FF65}" destId="{B569AE54-66A6-4BB3-9D2F-6B8B0A3EB783}" srcOrd="0" destOrd="0" presId="urn:microsoft.com/office/officeart/2005/8/layout/process5"/>
    <dgm:cxn modelId="{6C4FDB6F-E8FE-43CE-8797-689E8DEF8D61}" type="presParOf" srcId="{C68369E8-61B9-47E0-AFFC-FE9EE58416CB}" destId="{E2AC7A3F-7A3B-4F27-A5BF-C237E49DF019}" srcOrd="4" destOrd="0" presId="urn:microsoft.com/office/officeart/2005/8/layout/process5"/>
    <dgm:cxn modelId="{7A4B5888-45EF-4A31-B9C7-3B47F773B711}" type="presParOf" srcId="{C68369E8-61B9-47E0-AFFC-FE9EE58416CB}" destId="{CCE9DB30-9338-4B27-B48E-4615B807ABE8}" srcOrd="5" destOrd="0" presId="urn:microsoft.com/office/officeart/2005/8/layout/process5"/>
    <dgm:cxn modelId="{4CAC329E-4287-41B5-A272-1C272FA036C0}" type="presParOf" srcId="{CCE9DB30-9338-4B27-B48E-4615B807ABE8}" destId="{7174CEDB-3C90-49F2-81E2-DD8AA1384958}" srcOrd="0" destOrd="0" presId="urn:microsoft.com/office/officeart/2005/8/layout/process5"/>
    <dgm:cxn modelId="{CAA96F08-856C-4195-ACBB-829F0ACAC976}" type="presParOf" srcId="{C68369E8-61B9-47E0-AFFC-FE9EE58416CB}" destId="{5B66BC60-60E6-490A-970D-39889B5C3917}"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99A366-58D9-485F-A7A4-CAAA48FF8634}"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E676CD89-DEB3-4B47-A7E7-929C8BD3E072}">
      <dgm:prSet/>
      <dgm:spPr/>
      <dgm:t>
        <a:bodyPr/>
        <a:lstStyle/>
        <a:p>
          <a:r>
            <a:rPr lang="en-GB" b="1" i="1" u="sng"/>
            <a:t>Age </a:t>
          </a:r>
          <a:r>
            <a:rPr lang="en-GB"/>
            <a:t>– under the age of 18 – settlement made by a minor is void.</a:t>
          </a:r>
          <a:endParaRPr lang="en-US"/>
        </a:p>
      </dgm:t>
    </dgm:pt>
    <dgm:pt modelId="{DECD4851-C2F1-402F-B7EA-01EA51E20855}" type="parTrans" cxnId="{F8A4B626-8819-419C-BF6A-1B62B97232BE}">
      <dgm:prSet/>
      <dgm:spPr/>
      <dgm:t>
        <a:bodyPr/>
        <a:lstStyle/>
        <a:p>
          <a:endParaRPr lang="en-US"/>
        </a:p>
      </dgm:t>
    </dgm:pt>
    <dgm:pt modelId="{E6EBD81A-AB76-4755-A90E-922C6FB49CBC}" type="sibTrans" cxnId="{F8A4B626-8819-419C-BF6A-1B62B97232BE}">
      <dgm:prSet/>
      <dgm:spPr/>
      <dgm:t>
        <a:bodyPr/>
        <a:lstStyle/>
        <a:p>
          <a:endParaRPr lang="en-US"/>
        </a:p>
      </dgm:t>
    </dgm:pt>
    <dgm:pt modelId="{F7B912D8-AB9E-43C1-9AE3-9EDEC80D4406}">
      <dgm:prSet/>
      <dgm:spPr/>
      <dgm:t>
        <a:bodyPr/>
        <a:lstStyle/>
        <a:p>
          <a:r>
            <a:rPr lang="en-GB"/>
            <a:t>A child cannot hold legal estate in law – if they attempt to it will be classes as a declaration that land is held on trust for them.</a:t>
          </a:r>
          <a:endParaRPr lang="en-US"/>
        </a:p>
      </dgm:t>
    </dgm:pt>
    <dgm:pt modelId="{F6ADA8D4-5A80-4F1D-A2CC-C8111B1FC60F}" type="parTrans" cxnId="{4F48E1F2-DC11-4D5C-949A-967CFC16D601}">
      <dgm:prSet/>
      <dgm:spPr/>
      <dgm:t>
        <a:bodyPr/>
        <a:lstStyle/>
        <a:p>
          <a:endParaRPr lang="en-US"/>
        </a:p>
      </dgm:t>
    </dgm:pt>
    <dgm:pt modelId="{1D1CB36C-2227-4B45-8571-6C70A19CA558}" type="sibTrans" cxnId="{4F48E1F2-DC11-4D5C-949A-967CFC16D601}">
      <dgm:prSet/>
      <dgm:spPr/>
      <dgm:t>
        <a:bodyPr/>
        <a:lstStyle/>
        <a:p>
          <a:endParaRPr lang="en-US"/>
        </a:p>
      </dgm:t>
    </dgm:pt>
    <dgm:pt modelId="{103DBF4D-B314-44DE-8DDC-C93E30CF4CA8}">
      <dgm:prSet/>
      <dgm:spPr/>
      <dgm:t>
        <a:bodyPr/>
        <a:lstStyle/>
        <a:p>
          <a:r>
            <a:rPr lang="en-GB"/>
            <a:t>Mental capacity – mental abnormality may affect the ability to make a will/ gift/ trust. </a:t>
          </a:r>
          <a:endParaRPr lang="en-US"/>
        </a:p>
      </dgm:t>
    </dgm:pt>
    <dgm:pt modelId="{B8662C49-6822-4A79-AF9F-57C3A6BA8745}" type="parTrans" cxnId="{C4E9F825-7ACF-48B8-B1AE-04C7ED0C5F01}">
      <dgm:prSet/>
      <dgm:spPr/>
      <dgm:t>
        <a:bodyPr/>
        <a:lstStyle/>
        <a:p>
          <a:endParaRPr lang="en-US"/>
        </a:p>
      </dgm:t>
    </dgm:pt>
    <dgm:pt modelId="{F1E992F5-AD03-4C1C-A43F-7CD11A656900}" type="sibTrans" cxnId="{C4E9F825-7ACF-48B8-B1AE-04C7ED0C5F01}">
      <dgm:prSet/>
      <dgm:spPr/>
      <dgm:t>
        <a:bodyPr/>
        <a:lstStyle/>
        <a:p>
          <a:endParaRPr lang="en-US"/>
        </a:p>
      </dgm:t>
    </dgm:pt>
    <dgm:pt modelId="{32DD846D-F61E-41DA-94E6-C6CD8916D4B8}">
      <dgm:prSet/>
      <dgm:spPr/>
      <dgm:t>
        <a:bodyPr/>
        <a:lstStyle/>
        <a:p>
          <a:r>
            <a:rPr lang="en-GB"/>
            <a:t>Key piece of legislation is; S.16 of the Mental Capacity Act 2005. </a:t>
          </a:r>
          <a:endParaRPr lang="en-US"/>
        </a:p>
      </dgm:t>
    </dgm:pt>
    <dgm:pt modelId="{93F77FC1-0D01-4188-BD6F-C015B741669F}" type="parTrans" cxnId="{39ADBFCA-4A4A-43C5-8CBC-F30080CB5BE0}">
      <dgm:prSet/>
      <dgm:spPr/>
      <dgm:t>
        <a:bodyPr/>
        <a:lstStyle/>
        <a:p>
          <a:endParaRPr lang="en-US"/>
        </a:p>
      </dgm:t>
    </dgm:pt>
    <dgm:pt modelId="{CC9CB031-BEF7-40DD-AD0D-68A20CD602D2}" type="sibTrans" cxnId="{39ADBFCA-4A4A-43C5-8CBC-F30080CB5BE0}">
      <dgm:prSet/>
      <dgm:spPr/>
      <dgm:t>
        <a:bodyPr/>
        <a:lstStyle/>
        <a:p>
          <a:endParaRPr lang="en-US"/>
        </a:p>
      </dgm:t>
    </dgm:pt>
    <dgm:pt modelId="{F5F756D3-72B2-4C5B-AC3D-7834D8545ED4}" type="pres">
      <dgm:prSet presAssocID="{9199A366-58D9-485F-A7A4-CAAA48FF8634}" presName="diagram" presStyleCnt="0">
        <dgm:presLayoutVars>
          <dgm:dir/>
          <dgm:resizeHandles val="exact"/>
        </dgm:presLayoutVars>
      </dgm:prSet>
      <dgm:spPr/>
    </dgm:pt>
    <dgm:pt modelId="{455A8E50-4A22-4C82-A22F-76C98797C043}" type="pres">
      <dgm:prSet presAssocID="{E676CD89-DEB3-4B47-A7E7-929C8BD3E072}" presName="node" presStyleLbl="node1" presStyleIdx="0" presStyleCnt="4">
        <dgm:presLayoutVars>
          <dgm:bulletEnabled val="1"/>
        </dgm:presLayoutVars>
      </dgm:prSet>
      <dgm:spPr/>
    </dgm:pt>
    <dgm:pt modelId="{A64F31C0-7DF0-45C8-BD5D-ED1B37D21770}" type="pres">
      <dgm:prSet presAssocID="{E6EBD81A-AB76-4755-A90E-922C6FB49CBC}" presName="sibTrans" presStyleLbl="sibTrans2D1" presStyleIdx="0" presStyleCnt="3"/>
      <dgm:spPr/>
    </dgm:pt>
    <dgm:pt modelId="{185CAEFE-70CD-4130-8451-E2782A302D2A}" type="pres">
      <dgm:prSet presAssocID="{E6EBD81A-AB76-4755-A90E-922C6FB49CBC}" presName="connectorText" presStyleLbl="sibTrans2D1" presStyleIdx="0" presStyleCnt="3"/>
      <dgm:spPr/>
    </dgm:pt>
    <dgm:pt modelId="{43F4B138-F201-4CDD-BCC8-917B142FD62A}" type="pres">
      <dgm:prSet presAssocID="{F7B912D8-AB9E-43C1-9AE3-9EDEC80D4406}" presName="node" presStyleLbl="node1" presStyleIdx="1" presStyleCnt="4">
        <dgm:presLayoutVars>
          <dgm:bulletEnabled val="1"/>
        </dgm:presLayoutVars>
      </dgm:prSet>
      <dgm:spPr/>
    </dgm:pt>
    <dgm:pt modelId="{BEC74454-1C55-4F20-905B-99A15D3EA586}" type="pres">
      <dgm:prSet presAssocID="{1D1CB36C-2227-4B45-8571-6C70A19CA558}" presName="sibTrans" presStyleLbl="sibTrans2D1" presStyleIdx="1" presStyleCnt="3"/>
      <dgm:spPr/>
    </dgm:pt>
    <dgm:pt modelId="{822B4424-BE04-4AEC-BD80-59B82E393AB6}" type="pres">
      <dgm:prSet presAssocID="{1D1CB36C-2227-4B45-8571-6C70A19CA558}" presName="connectorText" presStyleLbl="sibTrans2D1" presStyleIdx="1" presStyleCnt="3"/>
      <dgm:spPr/>
    </dgm:pt>
    <dgm:pt modelId="{8EFD95F0-6067-4ECE-9478-8003C6FF9165}" type="pres">
      <dgm:prSet presAssocID="{103DBF4D-B314-44DE-8DDC-C93E30CF4CA8}" presName="node" presStyleLbl="node1" presStyleIdx="2" presStyleCnt="4">
        <dgm:presLayoutVars>
          <dgm:bulletEnabled val="1"/>
        </dgm:presLayoutVars>
      </dgm:prSet>
      <dgm:spPr/>
    </dgm:pt>
    <dgm:pt modelId="{88975504-AFEB-4002-8C95-C28CB3144854}" type="pres">
      <dgm:prSet presAssocID="{F1E992F5-AD03-4C1C-A43F-7CD11A656900}" presName="sibTrans" presStyleLbl="sibTrans2D1" presStyleIdx="2" presStyleCnt="3"/>
      <dgm:spPr/>
    </dgm:pt>
    <dgm:pt modelId="{E4603165-DFD2-482C-8614-257BF7BD990E}" type="pres">
      <dgm:prSet presAssocID="{F1E992F5-AD03-4C1C-A43F-7CD11A656900}" presName="connectorText" presStyleLbl="sibTrans2D1" presStyleIdx="2" presStyleCnt="3"/>
      <dgm:spPr/>
    </dgm:pt>
    <dgm:pt modelId="{6400D3D7-6687-4849-8352-57ED3868D0CC}" type="pres">
      <dgm:prSet presAssocID="{32DD846D-F61E-41DA-94E6-C6CD8916D4B8}" presName="node" presStyleLbl="node1" presStyleIdx="3" presStyleCnt="4">
        <dgm:presLayoutVars>
          <dgm:bulletEnabled val="1"/>
        </dgm:presLayoutVars>
      </dgm:prSet>
      <dgm:spPr/>
    </dgm:pt>
  </dgm:ptLst>
  <dgm:cxnLst>
    <dgm:cxn modelId="{1CC41524-3234-4A07-AE4E-100ACF75981B}" type="presOf" srcId="{E6EBD81A-AB76-4755-A90E-922C6FB49CBC}" destId="{A64F31C0-7DF0-45C8-BD5D-ED1B37D21770}" srcOrd="0" destOrd="0" presId="urn:microsoft.com/office/officeart/2005/8/layout/process5"/>
    <dgm:cxn modelId="{C4E9F825-7ACF-48B8-B1AE-04C7ED0C5F01}" srcId="{9199A366-58D9-485F-A7A4-CAAA48FF8634}" destId="{103DBF4D-B314-44DE-8DDC-C93E30CF4CA8}" srcOrd="2" destOrd="0" parTransId="{B8662C49-6822-4A79-AF9F-57C3A6BA8745}" sibTransId="{F1E992F5-AD03-4C1C-A43F-7CD11A656900}"/>
    <dgm:cxn modelId="{F8A4B626-8819-419C-BF6A-1B62B97232BE}" srcId="{9199A366-58D9-485F-A7A4-CAAA48FF8634}" destId="{E676CD89-DEB3-4B47-A7E7-929C8BD3E072}" srcOrd="0" destOrd="0" parTransId="{DECD4851-C2F1-402F-B7EA-01EA51E20855}" sibTransId="{E6EBD81A-AB76-4755-A90E-922C6FB49CBC}"/>
    <dgm:cxn modelId="{02A2F228-C519-4AD1-9F64-61E52C086E0C}" type="presOf" srcId="{F1E992F5-AD03-4C1C-A43F-7CD11A656900}" destId="{E4603165-DFD2-482C-8614-257BF7BD990E}" srcOrd="1" destOrd="0" presId="urn:microsoft.com/office/officeart/2005/8/layout/process5"/>
    <dgm:cxn modelId="{5366893C-AB24-492C-8FF4-5B496EE807FD}" type="presOf" srcId="{32DD846D-F61E-41DA-94E6-C6CD8916D4B8}" destId="{6400D3D7-6687-4849-8352-57ED3868D0CC}" srcOrd="0" destOrd="0" presId="urn:microsoft.com/office/officeart/2005/8/layout/process5"/>
    <dgm:cxn modelId="{472D5B5B-2A23-4F5F-9510-57CF271FB17E}" type="presOf" srcId="{F7B912D8-AB9E-43C1-9AE3-9EDEC80D4406}" destId="{43F4B138-F201-4CDD-BCC8-917B142FD62A}" srcOrd="0" destOrd="0" presId="urn:microsoft.com/office/officeart/2005/8/layout/process5"/>
    <dgm:cxn modelId="{43E67B5C-2332-47C1-A1CB-061FF22260FC}" type="presOf" srcId="{E676CD89-DEB3-4B47-A7E7-929C8BD3E072}" destId="{455A8E50-4A22-4C82-A22F-76C98797C043}" srcOrd="0" destOrd="0" presId="urn:microsoft.com/office/officeart/2005/8/layout/process5"/>
    <dgm:cxn modelId="{1DC8E659-F25D-4093-8F16-EBFC6BFD194C}" type="presOf" srcId="{103DBF4D-B314-44DE-8DDC-C93E30CF4CA8}" destId="{8EFD95F0-6067-4ECE-9478-8003C6FF9165}" srcOrd="0" destOrd="0" presId="urn:microsoft.com/office/officeart/2005/8/layout/process5"/>
    <dgm:cxn modelId="{5CBCFD8A-FC50-4CBA-BF72-D30417899FE6}" type="presOf" srcId="{F1E992F5-AD03-4C1C-A43F-7CD11A656900}" destId="{88975504-AFEB-4002-8C95-C28CB3144854}" srcOrd="0" destOrd="0" presId="urn:microsoft.com/office/officeart/2005/8/layout/process5"/>
    <dgm:cxn modelId="{BFD80E8B-0786-4FF9-BDBA-5C6940D16C53}" type="presOf" srcId="{1D1CB36C-2227-4B45-8571-6C70A19CA558}" destId="{822B4424-BE04-4AEC-BD80-59B82E393AB6}" srcOrd="1" destOrd="0" presId="urn:microsoft.com/office/officeart/2005/8/layout/process5"/>
    <dgm:cxn modelId="{F2CC2AAA-91FC-43F5-941C-00C99AB98B1A}" type="presOf" srcId="{1D1CB36C-2227-4B45-8571-6C70A19CA558}" destId="{BEC74454-1C55-4F20-905B-99A15D3EA586}" srcOrd="0" destOrd="0" presId="urn:microsoft.com/office/officeart/2005/8/layout/process5"/>
    <dgm:cxn modelId="{305DD6C3-8C69-4C79-82C9-CF64AEC74499}" type="presOf" srcId="{9199A366-58D9-485F-A7A4-CAAA48FF8634}" destId="{F5F756D3-72B2-4C5B-AC3D-7834D8545ED4}" srcOrd="0" destOrd="0" presId="urn:microsoft.com/office/officeart/2005/8/layout/process5"/>
    <dgm:cxn modelId="{39ADBFCA-4A4A-43C5-8CBC-F30080CB5BE0}" srcId="{9199A366-58D9-485F-A7A4-CAAA48FF8634}" destId="{32DD846D-F61E-41DA-94E6-C6CD8916D4B8}" srcOrd="3" destOrd="0" parTransId="{93F77FC1-0D01-4188-BD6F-C015B741669F}" sibTransId="{CC9CB031-BEF7-40DD-AD0D-68A20CD602D2}"/>
    <dgm:cxn modelId="{58F806D7-561E-4F74-BC2E-FD2236C7F427}" type="presOf" srcId="{E6EBD81A-AB76-4755-A90E-922C6FB49CBC}" destId="{185CAEFE-70CD-4130-8451-E2782A302D2A}" srcOrd="1" destOrd="0" presId="urn:microsoft.com/office/officeart/2005/8/layout/process5"/>
    <dgm:cxn modelId="{4F48E1F2-DC11-4D5C-949A-967CFC16D601}" srcId="{9199A366-58D9-485F-A7A4-CAAA48FF8634}" destId="{F7B912D8-AB9E-43C1-9AE3-9EDEC80D4406}" srcOrd="1" destOrd="0" parTransId="{F6ADA8D4-5A80-4F1D-A2CC-C8111B1FC60F}" sibTransId="{1D1CB36C-2227-4B45-8571-6C70A19CA558}"/>
    <dgm:cxn modelId="{7B3552D7-6B06-4F47-A5A9-3ECA14017DB1}" type="presParOf" srcId="{F5F756D3-72B2-4C5B-AC3D-7834D8545ED4}" destId="{455A8E50-4A22-4C82-A22F-76C98797C043}" srcOrd="0" destOrd="0" presId="urn:microsoft.com/office/officeart/2005/8/layout/process5"/>
    <dgm:cxn modelId="{75A20006-9167-4CF8-8052-5957E64BCE01}" type="presParOf" srcId="{F5F756D3-72B2-4C5B-AC3D-7834D8545ED4}" destId="{A64F31C0-7DF0-45C8-BD5D-ED1B37D21770}" srcOrd="1" destOrd="0" presId="urn:microsoft.com/office/officeart/2005/8/layout/process5"/>
    <dgm:cxn modelId="{9C4210CD-0D8E-451D-86C4-02CB94D1B37F}" type="presParOf" srcId="{A64F31C0-7DF0-45C8-BD5D-ED1B37D21770}" destId="{185CAEFE-70CD-4130-8451-E2782A302D2A}" srcOrd="0" destOrd="0" presId="urn:microsoft.com/office/officeart/2005/8/layout/process5"/>
    <dgm:cxn modelId="{86B4D18E-3021-41C2-A155-4855A769573D}" type="presParOf" srcId="{F5F756D3-72B2-4C5B-AC3D-7834D8545ED4}" destId="{43F4B138-F201-4CDD-BCC8-917B142FD62A}" srcOrd="2" destOrd="0" presId="urn:microsoft.com/office/officeart/2005/8/layout/process5"/>
    <dgm:cxn modelId="{2EFC538B-745F-44C3-AD2D-F8BDBB269276}" type="presParOf" srcId="{F5F756D3-72B2-4C5B-AC3D-7834D8545ED4}" destId="{BEC74454-1C55-4F20-905B-99A15D3EA586}" srcOrd="3" destOrd="0" presId="urn:microsoft.com/office/officeart/2005/8/layout/process5"/>
    <dgm:cxn modelId="{62781506-DFD4-403A-A81F-813FE1FB22FB}" type="presParOf" srcId="{BEC74454-1C55-4F20-905B-99A15D3EA586}" destId="{822B4424-BE04-4AEC-BD80-59B82E393AB6}" srcOrd="0" destOrd="0" presId="urn:microsoft.com/office/officeart/2005/8/layout/process5"/>
    <dgm:cxn modelId="{BB4A76C6-183E-4383-AC68-992D004484A8}" type="presParOf" srcId="{F5F756D3-72B2-4C5B-AC3D-7834D8545ED4}" destId="{8EFD95F0-6067-4ECE-9478-8003C6FF9165}" srcOrd="4" destOrd="0" presId="urn:microsoft.com/office/officeart/2005/8/layout/process5"/>
    <dgm:cxn modelId="{29F29F76-F5AA-4A20-8BA2-2B23C84E3CD5}" type="presParOf" srcId="{F5F756D3-72B2-4C5B-AC3D-7834D8545ED4}" destId="{88975504-AFEB-4002-8C95-C28CB3144854}" srcOrd="5" destOrd="0" presId="urn:microsoft.com/office/officeart/2005/8/layout/process5"/>
    <dgm:cxn modelId="{6442C532-DD14-4D9B-9A5E-39EC0542FA61}" type="presParOf" srcId="{88975504-AFEB-4002-8C95-C28CB3144854}" destId="{E4603165-DFD2-482C-8614-257BF7BD990E}" srcOrd="0" destOrd="0" presId="urn:microsoft.com/office/officeart/2005/8/layout/process5"/>
    <dgm:cxn modelId="{C1F23533-1989-4A8C-B41F-66A504292B69}" type="presParOf" srcId="{F5F756D3-72B2-4C5B-AC3D-7834D8545ED4}" destId="{6400D3D7-6687-4849-8352-57ED3868D0CC}"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6258A4-2613-43B5-ADF1-0C823AE0ED2C}"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62D0EED7-E3B7-4AFC-B884-B76B658C8F21}">
      <dgm:prSet/>
      <dgm:spPr/>
      <dgm:t>
        <a:bodyPr/>
        <a:lstStyle/>
        <a:p>
          <a:r>
            <a:rPr lang="en-GB"/>
            <a:t>Research one of the following cases and prepare to feedback to the class; </a:t>
          </a:r>
          <a:endParaRPr lang="en-US"/>
        </a:p>
      </dgm:t>
    </dgm:pt>
    <dgm:pt modelId="{B5ABBD3B-39A3-401B-A1BC-7D6F96A1D044}" type="parTrans" cxnId="{FCDDD162-F5B6-418F-8865-98194D05AF94}">
      <dgm:prSet/>
      <dgm:spPr/>
      <dgm:t>
        <a:bodyPr/>
        <a:lstStyle/>
        <a:p>
          <a:endParaRPr lang="en-US"/>
        </a:p>
      </dgm:t>
    </dgm:pt>
    <dgm:pt modelId="{943C4D00-4FBA-40DE-ABB1-624EDD473806}" type="sibTrans" cxnId="{FCDDD162-F5B6-418F-8865-98194D05AF94}">
      <dgm:prSet/>
      <dgm:spPr/>
      <dgm:t>
        <a:bodyPr/>
        <a:lstStyle/>
        <a:p>
          <a:endParaRPr lang="en-US"/>
        </a:p>
      </dgm:t>
    </dgm:pt>
    <dgm:pt modelId="{D19E4316-98FB-4E93-86AE-BD71EC89B69C}">
      <dgm:prSet/>
      <dgm:spPr/>
      <dgm:t>
        <a:bodyPr/>
        <a:lstStyle/>
        <a:p>
          <a:r>
            <a:rPr lang="en-GB"/>
            <a:t>1. Special Trustees for great Ormond street hospital for children v rushin [2000]</a:t>
          </a:r>
          <a:endParaRPr lang="en-US"/>
        </a:p>
      </dgm:t>
    </dgm:pt>
    <dgm:pt modelId="{61C0A4E9-4494-4FD7-AE5C-891CE968908C}" type="parTrans" cxnId="{3A9499C5-ABE7-4699-B40F-25707FAA6B35}">
      <dgm:prSet/>
      <dgm:spPr/>
      <dgm:t>
        <a:bodyPr/>
        <a:lstStyle/>
        <a:p>
          <a:endParaRPr lang="en-US"/>
        </a:p>
      </dgm:t>
    </dgm:pt>
    <dgm:pt modelId="{EE5F3889-7B52-4DFA-ACDB-BA6F9F78EDE8}" type="sibTrans" cxnId="{3A9499C5-ABE7-4699-B40F-25707FAA6B35}">
      <dgm:prSet/>
      <dgm:spPr/>
      <dgm:t>
        <a:bodyPr/>
        <a:lstStyle/>
        <a:p>
          <a:endParaRPr lang="en-US"/>
        </a:p>
      </dgm:t>
    </dgm:pt>
    <dgm:pt modelId="{94BD5B7A-A64A-40F8-8707-F27FB80F978B}">
      <dgm:prSet/>
      <dgm:spPr/>
      <dgm:t>
        <a:bodyPr/>
        <a:lstStyle/>
        <a:p>
          <a:r>
            <a:rPr lang="en-GB"/>
            <a:t>2. NT v FS [2013] </a:t>
          </a:r>
          <a:endParaRPr lang="en-US"/>
        </a:p>
      </dgm:t>
    </dgm:pt>
    <dgm:pt modelId="{C69B16DB-2449-4742-A7D8-72DCACE35275}" type="parTrans" cxnId="{BBFCB2CD-34F3-49CB-BEAD-F8912AE66B3B}">
      <dgm:prSet/>
      <dgm:spPr/>
      <dgm:t>
        <a:bodyPr/>
        <a:lstStyle/>
        <a:p>
          <a:endParaRPr lang="en-US"/>
        </a:p>
      </dgm:t>
    </dgm:pt>
    <dgm:pt modelId="{330DFDE8-D0B1-4593-8449-8160B7EF314D}" type="sibTrans" cxnId="{BBFCB2CD-34F3-49CB-BEAD-F8912AE66B3B}">
      <dgm:prSet/>
      <dgm:spPr/>
      <dgm:t>
        <a:bodyPr/>
        <a:lstStyle/>
        <a:p>
          <a:endParaRPr lang="en-US"/>
        </a:p>
      </dgm:t>
    </dgm:pt>
    <dgm:pt modelId="{E558C749-108E-4E40-8533-FFEC48925B7B}" type="pres">
      <dgm:prSet presAssocID="{9E6258A4-2613-43B5-ADF1-0C823AE0ED2C}" presName="outerComposite" presStyleCnt="0">
        <dgm:presLayoutVars>
          <dgm:chMax val="5"/>
          <dgm:dir/>
          <dgm:resizeHandles val="exact"/>
        </dgm:presLayoutVars>
      </dgm:prSet>
      <dgm:spPr/>
    </dgm:pt>
    <dgm:pt modelId="{F951E800-0DF3-447C-A175-8DAC4683C108}" type="pres">
      <dgm:prSet presAssocID="{9E6258A4-2613-43B5-ADF1-0C823AE0ED2C}" presName="dummyMaxCanvas" presStyleCnt="0">
        <dgm:presLayoutVars/>
      </dgm:prSet>
      <dgm:spPr/>
    </dgm:pt>
    <dgm:pt modelId="{066C28EF-B3D2-4888-B8D4-D4738DC9CF22}" type="pres">
      <dgm:prSet presAssocID="{9E6258A4-2613-43B5-ADF1-0C823AE0ED2C}" presName="ThreeNodes_1" presStyleLbl="node1" presStyleIdx="0" presStyleCnt="3">
        <dgm:presLayoutVars>
          <dgm:bulletEnabled val="1"/>
        </dgm:presLayoutVars>
      </dgm:prSet>
      <dgm:spPr/>
    </dgm:pt>
    <dgm:pt modelId="{2D996456-6140-4488-97A3-BC30D2F55CE0}" type="pres">
      <dgm:prSet presAssocID="{9E6258A4-2613-43B5-ADF1-0C823AE0ED2C}" presName="ThreeNodes_2" presStyleLbl="node1" presStyleIdx="1" presStyleCnt="3">
        <dgm:presLayoutVars>
          <dgm:bulletEnabled val="1"/>
        </dgm:presLayoutVars>
      </dgm:prSet>
      <dgm:spPr/>
    </dgm:pt>
    <dgm:pt modelId="{F6D5F7A7-13E1-425D-A641-DBEC59345653}" type="pres">
      <dgm:prSet presAssocID="{9E6258A4-2613-43B5-ADF1-0C823AE0ED2C}" presName="ThreeNodes_3" presStyleLbl="node1" presStyleIdx="2" presStyleCnt="3">
        <dgm:presLayoutVars>
          <dgm:bulletEnabled val="1"/>
        </dgm:presLayoutVars>
      </dgm:prSet>
      <dgm:spPr/>
    </dgm:pt>
    <dgm:pt modelId="{CF44C91C-448B-431A-BAF0-9C456A26D8D2}" type="pres">
      <dgm:prSet presAssocID="{9E6258A4-2613-43B5-ADF1-0C823AE0ED2C}" presName="ThreeConn_1-2" presStyleLbl="fgAccFollowNode1" presStyleIdx="0" presStyleCnt="2">
        <dgm:presLayoutVars>
          <dgm:bulletEnabled val="1"/>
        </dgm:presLayoutVars>
      </dgm:prSet>
      <dgm:spPr/>
    </dgm:pt>
    <dgm:pt modelId="{1FFF6815-A8A0-4850-BF98-3195741F44C5}" type="pres">
      <dgm:prSet presAssocID="{9E6258A4-2613-43B5-ADF1-0C823AE0ED2C}" presName="ThreeConn_2-3" presStyleLbl="fgAccFollowNode1" presStyleIdx="1" presStyleCnt="2">
        <dgm:presLayoutVars>
          <dgm:bulletEnabled val="1"/>
        </dgm:presLayoutVars>
      </dgm:prSet>
      <dgm:spPr/>
    </dgm:pt>
    <dgm:pt modelId="{CEBAE2A7-BBFF-4902-A197-1B27FA13501B}" type="pres">
      <dgm:prSet presAssocID="{9E6258A4-2613-43B5-ADF1-0C823AE0ED2C}" presName="ThreeNodes_1_text" presStyleLbl="node1" presStyleIdx="2" presStyleCnt="3">
        <dgm:presLayoutVars>
          <dgm:bulletEnabled val="1"/>
        </dgm:presLayoutVars>
      </dgm:prSet>
      <dgm:spPr/>
    </dgm:pt>
    <dgm:pt modelId="{6CBD9F83-0153-4F14-86BD-31A2717A7795}" type="pres">
      <dgm:prSet presAssocID="{9E6258A4-2613-43B5-ADF1-0C823AE0ED2C}" presName="ThreeNodes_2_text" presStyleLbl="node1" presStyleIdx="2" presStyleCnt="3">
        <dgm:presLayoutVars>
          <dgm:bulletEnabled val="1"/>
        </dgm:presLayoutVars>
      </dgm:prSet>
      <dgm:spPr/>
    </dgm:pt>
    <dgm:pt modelId="{D5CBD614-1082-43FC-9DD2-5024280827E0}" type="pres">
      <dgm:prSet presAssocID="{9E6258A4-2613-43B5-ADF1-0C823AE0ED2C}" presName="ThreeNodes_3_text" presStyleLbl="node1" presStyleIdx="2" presStyleCnt="3">
        <dgm:presLayoutVars>
          <dgm:bulletEnabled val="1"/>
        </dgm:presLayoutVars>
      </dgm:prSet>
      <dgm:spPr/>
    </dgm:pt>
  </dgm:ptLst>
  <dgm:cxnLst>
    <dgm:cxn modelId="{25594904-7DC1-4700-BC14-B142B6DD912F}" type="presOf" srcId="{943C4D00-4FBA-40DE-ABB1-624EDD473806}" destId="{CF44C91C-448B-431A-BAF0-9C456A26D8D2}" srcOrd="0" destOrd="0" presId="urn:microsoft.com/office/officeart/2005/8/layout/vProcess5"/>
    <dgm:cxn modelId="{0FCDEA22-6D3B-4631-B89F-3E215C32DDC9}" type="presOf" srcId="{62D0EED7-E3B7-4AFC-B884-B76B658C8F21}" destId="{CEBAE2A7-BBFF-4902-A197-1B27FA13501B}" srcOrd="1" destOrd="0" presId="urn:microsoft.com/office/officeart/2005/8/layout/vProcess5"/>
    <dgm:cxn modelId="{C8A8193C-7A2C-4EB4-AE64-470E19023E3A}" type="presOf" srcId="{62D0EED7-E3B7-4AFC-B884-B76B658C8F21}" destId="{066C28EF-B3D2-4888-B8D4-D4738DC9CF22}" srcOrd="0" destOrd="0" presId="urn:microsoft.com/office/officeart/2005/8/layout/vProcess5"/>
    <dgm:cxn modelId="{FCDDD162-F5B6-418F-8865-98194D05AF94}" srcId="{9E6258A4-2613-43B5-ADF1-0C823AE0ED2C}" destId="{62D0EED7-E3B7-4AFC-B884-B76B658C8F21}" srcOrd="0" destOrd="0" parTransId="{B5ABBD3B-39A3-401B-A1BC-7D6F96A1D044}" sibTransId="{943C4D00-4FBA-40DE-ABB1-624EDD473806}"/>
    <dgm:cxn modelId="{61543550-B430-4AC0-AC2C-A4AC13B0F90A}" type="presOf" srcId="{94BD5B7A-A64A-40F8-8707-F27FB80F978B}" destId="{D5CBD614-1082-43FC-9DD2-5024280827E0}" srcOrd="1" destOrd="0" presId="urn:microsoft.com/office/officeart/2005/8/layout/vProcess5"/>
    <dgm:cxn modelId="{D95F485A-2B05-4222-8397-10E8E9531B3B}" type="presOf" srcId="{D19E4316-98FB-4E93-86AE-BD71EC89B69C}" destId="{6CBD9F83-0153-4F14-86BD-31A2717A7795}" srcOrd="1" destOrd="0" presId="urn:microsoft.com/office/officeart/2005/8/layout/vProcess5"/>
    <dgm:cxn modelId="{067C757C-CAA5-414C-A46E-1C658D1CAF14}" type="presOf" srcId="{D19E4316-98FB-4E93-86AE-BD71EC89B69C}" destId="{2D996456-6140-4488-97A3-BC30D2F55CE0}" srcOrd="0" destOrd="0" presId="urn:microsoft.com/office/officeart/2005/8/layout/vProcess5"/>
    <dgm:cxn modelId="{2BCA3A83-EE6F-4188-BB56-45862E9455A7}" type="presOf" srcId="{EE5F3889-7B52-4DFA-ACDB-BA6F9F78EDE8}" destId="{1FFF6815-A8A0-4850-BF98-3195741F44C5}" srcOrd="0" destOrd="0" presId="urn:microsoft.com/office/officeart/2005/8/layout/vProcess5"/>
    <dgm:cxn modelId="{573193A1-60B8-43AD-9EFC-2F408E682500}" type="presOf" srcId="{94BD5B7A-A64A-40F8-8707-F27FB80F978B}" destId="{F6D5F7A7-13E1-425D-A641-DBEC59345653}" srcOrd="0" destOrd="0" presId="urn:microsoft.com/office/officeart/2005/8/layout/vProcess5"/>
    <dgm:cxn modelId="{3A9499C5-ABE7-4699-B40F-25707FAA6B35}" srcId="{9E6258A4-2613-43B5-ADF1-0C823AE0ED2C}" destId="{D19E4316-98FB-4E93-86AE-BD71EC89B69C}" srcOrd="1" destOrd="0" parTransId="{61C0A4E9-4494-4FD7-AE5C-891CE968908C}" sibTransId="{EE5F3889-7B52-4DFA-ACDB-BA6F9F78EDE8}"/>
    <dgm:cxn modelId="{BBFCB2CD-34F3-49CB-BEAD-F8912AE66B3B}" srcId="{9E6258A4-2613-43B5-ADF1-0C823AE0ED2C}" destId="{94BD5B7A-A64A-40F8-8707-F27FB80F978B}" srcOrd="2" destOrd="0" parTransId="{C69B16DB-2449-4742-A7D8-72DCACE35275}" sibTransId="{330DFDE8-D0B1-4593-8449-8160B7EF314D}"/>
    <dgm:cxn modelId="{67E4A0DB-06E9-4910-9FC1-B205A7306D51}" type="presOf" srcId="{9E6258A4-2613-43B5-ADF1-0C823AE0ED2C}" destId="{E558C749-108E-4E40-8533-FFEC48925B7B}" srcOrd="0" destOrd="0" presId="urn:microsoft.com/office/officeart/2005/8/layout/vProcess5"/>
    <dgm:cxn modelId="{34228E69-F8EB-490C-9F1B-25E9D6776DFD}" type="presParOf" srcId="{E558C749-108E-4E40-8533-FFEC48925B7B}" destId="{F951E800-0DF3-447C-A175-8DAC4683C108}" srcOrd="0" destOrd="0" presId="urn:microsoft.com/office/officeart/2005/8/layout/vProcess5"/>
    <dgm:cxn modelId="{C50E874B-614E-4C49-86B9-33B22C4716DF}" type="presParOf" srcId="{E558C749-108E-4E40-8533-FFEC48925B7B}" destId="{066C28EF-B3D2-4888-B8D4-D4738DC9CF22}" srcOrd="1" destOrd="0" presId="urn:microsoft.com/office/officeart/2005/8/layout/vProcess5"/>
    <dgm:cxn modelId="{FA0D5798-40CA-4883-801D-C89962EA8E12}" type="presParOf" srcId="{E558C749-108E-4E40-8533-FFEC48925B7B}" destId="{2D996456-6140-4488-97A3-BC30D2F55CE0}" srcOrd="2" destOrd="0" presId="urn:microsoft.com/office/officeart/2005/8/layout/vProcess5"/>
    <dgm:cxn modelId="{5B2F15E4-407B-4A57-BC8D-D0BD46CE0FAD}" type="presParOf" srcId="{E558C749-108E-4E40-8533-FFEC48925B7B}" destId="{F6D5F7A7-13E1-425D-A641-DBEC59345653}" srcOrd="3" destOrd="0" presId="urn:microsoft.com/office/officeart/2005/8/layout/vProcess5"/>
    <dgm:cxn modelId="{979469E2-909C-4D65-B757-2191FEE1FED3}" type="presParOf" srcId="{E558C749-108E-4E40-8533-FFEC48925B7B}" destId="{CF44C91C-448B-431A-BAF0-9C456A26D8D2}" srcOrd="4" destOrd="0" presId="urn:microsoft.com/office/officeart/2005/8/layout/vProcess5"/>
    <dgm:cxn modelId="{90D8817C-ABCA-4026-8A46-6C142CDF02B3}" type="presParOf" srcId="{E558C749-108E-4E40-8533-FFEC48925B7B}" destId="{1FFF6815-A8A0-4850-BF98-3195741F44C5}" srcOrd="5" destOrd="0" presId="urn:microsoft.com/office/officeart/2005/8/layout/vProcess5"/>
    <dgm:cxn modelId="{E5B63B2E-979D-46D6-A8DC-0392602A4258}" type="presParOf" srcId="{E558C749-108E-4E40-8533-FFEC48925B7B}" destId="{CEBAE2A7-BBFF-4902-A197-1B27FA13501B}" srcOrd="6" destOrd="0" presId="urn:microsoft.com/office/officeart/2005/8/layout/vProcess5"/>
    <dgm:cxn modelId="{36707F7B-8975-4AB1-A42C-919470BCE582}" type="presParOf" srcId="{E558C749-108E-4E40-8533-FFEC48925B7B}" destId="{6CBD9F83-0153-4F14-86BD-31A2717A7795}" srcOrd="7" destOrd="0" presId="urn:microsoft.com/office/officeart/2005/8/layout/vProcess5"/>
    <dgm:cxn modelId="{6094986E-81F2-4242-B748-A7B5677943D5}" type="presParOf" srcId="{E558C749-108E-4E40-8533-FFEC48925B7B}" destId="{D5CBD614-1082-43FC-9DD2-5024280827E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3B6121-F513-4ADE-9F76-01FB45CF55FE}"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D38BFE79-F74C-449F-9F06-A26227EEB0EA}">
      <dgm:prSet/>
      <dgm:spPr/>
      <dgm:t>
        <a:bodyPr/>
        <a:lstStyle/>
        <a:p>
          <a:r>
            <a:rPr lang="en-GB"/>
            <a:t>To ensure that the Trustee knows what is expected of them. </a:t>
          </a:r>
          <a:endParaRPr lang="en-US"/>
        </a:p>
      </dgm:t>
    </dgm:pt>
    <dgm:pt modelId="{91E97FF5-9F08-4CFB-A496-F22BA730E743}" type="parTrans" cxnId="{C1FBF766-230D-41BD-9772-3878B00D618F}">
      <dgm:prSet/>
      <dgm:spPr/>
      <dgm:t>
        <a:bodyPr/>
        <a:lstStyle/>
        <a:p>
          <a:endParaRPr lang="en-US"/>
        </a:p>
      </dgm:t>
    </dgm:pt>
    <dgm:pt modelId="{63C70172-A1B2-4DFB-AF86-45F789B0A845}" type="sibTrans" cxnId="{C1FBF766-230D-41BD-9772-3878B00D618F}">
      <dgm:prSet/>
      <dgm:spPr/>
      <dgm:t>
        <a:bodyPr/>
        <a:lstStyle/>
        <a:p>
          <a:endParaRPr lang="en-US"/>
        </a:p>
      </dgm:t>
    </dgm:pt>
    <dgm:pt modelId="{AE13F3C8-D30E-4332-9168-3846BA98A379}">
      <dgm:prSet/>
      <dgm:spPr/>
      <dgm:t>
        <a:bodyPr/>
        <a:lstStyle/>
        <a:p>
          <a:r>
            <a:rPr lang="en-GB"/>
            <a:t>Key case of the three certainties is Knight v Knight [1840] – Three certainties were laid out. </a:t>
          </a:r>
          <a:endParaRPr lang="en-US"/>
        </a:p>
      </dgm:t>
    </dgm:pt>
    <dgm:pt modelId="{5070F0D6-4840-4AA6-8878-F8D1E33AF573}" type="parTrans" cxnId="{5BD65C47-B5BA-41F1-BD65-EB41D0022A8F}">
      <dgm:prSet/>
      <dgm:spPr/>
      <dgm:t>
        <a:bodyPr/>
        <a:lstStyle/>
        <a:p>
          <a:endParaRPr lang="en-US"/>
        </a:p>
      </dgm:t>
    </dgm:pt>
    <dgm:pt modelId="{AC815350-2958-4D63-AEA4-CBE1A01A6BC6}" type="sibTrans" cxnId="{5BD65C47-B5BA-41F1-BD65-EB41D0022A8F}">
      <dgm:prSet/>
      <dgm:spPr/>
      <dgm:t>
        <a:bodyPr/>
        <a:lstStyle/>
        <a:p>
          <a:endParaRPr lang="en-US"/>
        </a:p>
      </dgm:t>
    </dgm:pt>
    <dgm:pt modelId="{9EAEC2AA-D8B1-44CA-89BD-729031EB2169}" type="pres">
      <dgm:prSet presAssocID="{833B6121-F513-4ADE-9F76-01FB45CF55FE}" presName="diagram" presStyleCnt="0">
        <dgm:presLayoutVars>
          <dgm:dir/>
          <dgm:resizeHandles val="exact"/>
        </dgm:presLayoutVars>
      </dgm:prSet>
      <dgm:spPr/>
    </dgm:pt>
    <dgm:pt modelId="{50BC5A82-B10F-4CCB-9F4A-5979F96C55FE}" type="pres">
      <dgm:prSet presAssocID="{D38BFE79-F74C-449F-9F06-A26227EEB0EA}" presName="arrow" presStyleLbl="node1" presStyleIdx="0" presStyleCnt="2">
        <dgm:presLayoutVars>
          <dgm:bulletEnabled val="1"/>
        </dgm:presLayoutVars>
      </dgm:prSet>
      <dgm:spPr/>
    </dgm:pt>
    <dgm:pt modelId="{97806282-1949-4EE0-A80A-F1585BF4608F}" type="pres">
      <dgm:prSet presAssocID="{AE13F3C8-D30E-4332-9168-3846BA98A379}" presName="arrow" presStyleLbl="node1" presStyleIdx="1" presStyleCnt="2">
        <dgm:presLayoutVars>
          <dgm:bulletEnabled val="1"/>
        </dgm:presLayoutVars>
      </dgm:prSet>
      <dgm:spPr/>
    </dgm:pt>
  </dgm:ptLst>
  <dgm:cxnLst>
    <dgm:cxn modelId="{E3E95F07-C5FA-441B-A9F5-A586F320587E}" type="presOf" srcId="{833B6121-F513-4ADE-9F76-01FB45CF55FE}" destId="{9EAEC2AA-D8B1-44CA-89BD-729031EB2169}" srcOrd="0" destOrd="0" presId="urn:microsoft.com/office/officeart/2005/8/layout/arrow5"/>
    <dgm:cxn modelId="{B8D72C24-EA64-4801-997F-D704A8130C27}" type="presOf" srcId="{D38BFE79-F74C-449F-9F06-A26227EEB0EA}" destId="{50BC5A82-B10F-4CCB-9F4A-5979F96C55FE}" srcOrd="0" destOrd="0" presId="urn:microsoft.com/office/officeart/2005/8/layout/arrow5"/>
    <dgm:cxn modelId="{C1FBF766-230D-41BD-9772-3878B00D618F}" srcId="{833B6121-F513-4ADE-9F76-01FB45CF55FE}" destId="{D38BFE79-F74C-449F-9F06-A26227EEB0EA}" srcOrd="0" destOrd="0" parTransId="{91E97FF5-9F08-4CFB-A496-F22BA730E743}" sibTransId="{63C70172-A1B2-4DFB-AF86-45F789B0A845}"/>
    <dgm:cxn modelId="{5BD65C47-B5BA-41F1-BD65-EB41D0022A8F}" srcId="{833B6121-F513-4ADE-9F76-01FB45CF55FE}" destId="{AE13F3C8-D30E-4332-9168-3846BA98A379}" srcOrd="1" destOrd="0" parTransId="{5070F0D6-4840-4AA6-8878-F8D1E33AF573}" sibTransId="{AC815350-2958-4D63-AEA4-CBE1A01A6BC6}"/>
    <dgm:cxn modelId="{3488259C-26B0-4C6E-B52E-AA80E93A530F}" type="presOf" srcId="{AE13F3C8-D30E-4332-9168-3846BA98A379}" destId="{97806282-1949-4EE0-A80A-F1585BF4608F}" srcOrd="0" destOrd="0" presId="urn:microsoft.com/office/officeart/2005/8/layout/arrow5"/>
    <dgm:cxn modelId="{D3AC7394-3DA6-4576-942C-2CE4161572A2}" type="presParOf" srcId="{9EAEC2AA-D8B1-44CA-89BD-729031EB2169}" destId="{50BC5A82-B10F-4CCB-9F4A-5979F96C55FE}" srcOrd="0" destOrd="0" presId="urn:microsoft.com/office/officeart/2005/8/layout/arrow5"/>
    <dgm:cxn modelId="{F4B05C93-DA2D-4AC1-B534-A2EB1AFD9E98}" type="presParOf" srcId="{9EAEC2AA-D8B1-44CA-89BD-729031EB2169}" destId="{97806282-1949-4EE0-A80A-F1585BF4608F}" srcOrd="1"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A2CDA5-E70C-4A78-A818-5607097D816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CAC4771-E145-4E26-843F-CDAFEC634004}">
      <dgm:prSet/>
      <dgm:spPr/>
      <dgm:t>
        <a:bodyPr/>
        <a:lstStyle/>
        <a:p>
          <a:r>
            <a:rPr lang="en-GB"/>
            <a:t>Settlors' intention – Rabin v Gerson [1986]</a:t>
          </a:r>
          <a:endParaRPr lang="en-US"/>
        </a:p>
      </dgm:t>
    </dgm:pt>
    <dgm:pt modelId="{82CD56B7-AB37-4F00-889C-3F14E2E6451D}" type="parTrans" cxnId="{8861B40A-2BE1-43AC-8F37-EDF19147208E}">
      <dgm:prSet/>
      <dgm:spPr/>
      <dgm:t>
        <a:bodyPr/>
        <a:lstStyle/>
        <a:p>
          <a:endParaRPr lang="en-US"/>
        </a:p>
      </dgm:t>
    </dgm:pt>
    <dgm:pt modelId="{A8CDCCC3-5280-490F-B945-C81717A75521}" type="sibTrans" cxnId="{8861B40A-2BE1-43AC-8F37-EDF19147208E}">
      <dgm:prSet/>
      <dgm:spPr/>
      <dgm:t>
        <a:bodyPr/>
        <a:lstStyle/>
        <a:p>
          <a:endParaRPr lang="en-US"/>
        </a:p>
      </dgm:t>
    </dgm:pt>
    <dgm:pt modelId="{46D1819D-C93B-4A66-86D8-85047F0801C5}">
      <dgm:prSet/>
      <dgm:spPr/>
      <dgm:t>
        <a:bodyPr/>
        <a:lstStyle/>
        <a:p>
          <a:r>
            <a:rPr lang="en-GB"/>
            <a:t>Precedent – Re Hamilton [1852] – One previous case does not tell us the intention of the new cases. </a:t>
          </a:r>
          <a:endParaRPr lang="en-US"/>
        </a:p>
      </dgm:t>
    </dgm:pt>
    <dgm:pt modelId="{4B34DD20-8207-4C6F-AB6E-8A86000DFD4D}" type="parTrans" cxnId="{A838106D-5A7C-404D-B002-AA72DB680558}">
      <dgm:prSet/>
      <dgm:spPr/>
      <dgm:t>
        <a:bodyPr/>
        <a:lstStyle/>
        <a:p>
          <a:endParaRPr lang="en-US"/>
        </a:p>
      </dgm:t>
    </dgm:pt>
    <dgm:pt modelId="{652AF049-F8BD-44EC-A802-DD78AE2E1DCF}" type="sibTrans" cxnId="{A838106D-5A7C-404D-B002-AA72DB680558}">
      <dgm:prSet/>
      <dgm:spPr/>
      <dgm:t>
        <a:bodyPr/>
        <a:lstStyle/>
        <a:p>
          <a:endParaRPr lang="en-US"/>
        </a:p>
      </dgm:t>
    </dgm:pt>
    <dgm:pt modelId="{5E972D68-C9D0-4849-9379-FDC1BEDBB1BC}">
      <dgm:prSet/>
      <dgm:spPr/>
      <dgm:t>
        <a:bodyPr/>
        <a:lstStyle/>
        <a:p>
          <a:r>
            <a:rPr lang="en-GB"/>
            <a:t>This changes if the disposition is done intentionally so they receive the same outcome of a previous case. (Courts will consider the wording) </a:t>
          </a:r>
          <a:endParaRPr lang="en-US"/>
        </a:p>
      </dgm:t>
    </dgm:pt>
    <dgm:pt modelId="{A9DB9A53-6AAE-41F5-BA4E-8674F9AC5F75}" type="parTrans" cxnId="{E8576CF6-AD64-4D14-A284-DDE260CA9AF2}">
      <dgm:prSet/>
      <dgm:spPr/>
      <dgm:t>
        <a:bodyPr/>
        <a:lstStyle/>
        <a:p>
          <a:endParaRPr lang="en-US"/>
        </a:p>
      </dgm:t>
    </dgm:pt>
    <dgm:pt modelId="{6C87E1D4-5C81-422E-884F-1C286A003439}" type="sibTrans" cxnId="{E8576CF6-AD64-4D14-A284-DDE260CA9AF2}">
      <dgm:prSet/>
      <dgm:spPr/>
      <dgm:t>
        <a:bodyPr/>
        <a:lstStyle/>
        <a:p>
          <a:endParaRPr lang="en-US"/>
        </a:p>
      </dgm:t>
    </dgm:pt>
    <dgm:pt modelId="{CED52558-3FB9-4946-946B-35F8DE1329A5}" type="pres">
      <dgm:prSet presAssocID="{9BA2CDA5-E70C-4A78-A818-5607097D816F}" presName="hierChild1" presStyleCnt="0">
        <dgm:presLayoutVars>
          <dgm:chPref val="1"/>
          <dgm:dir/>
          <dgm:animOne val="branch"/>
          <dgm:animLvl val="lvl"/>
          <dgm:resizeHandles/>
        </dgm:presLayoutVars>
      </dgm:prSet>
      <dgm:spPr/>
    </dgm:pt>
    <dgm:pt modelId="{99D889D7-1DF9-4372-B583-2BE17ED7DF82}" type="pres">
      <dgm:prSet presAssocID="{DCAC4771-E145-4E26-843F-CDAFEC634004}" presName="hierRoot1" presStyleCnt="0"/>
      <dgm:spPr/>
    </dgm:pt>
    <dgm:pt modelId="{BE21CC1B-787A-466D-8A8A-BB41A399CA1C}" type="pres">
      <dgm:prSet presAssocID="{DCAC4771-E145-4E26-843F-CDAFEC634004}" presName="composite" presStyleCnt="0"/>
      <dgm:spPr/>
    </dgm:pt>
    <dgm:pt modelId="{57957414-C2AE-4D2D-B689-D49B12BD9B23}" type="pres">
      <dgm:prSet presAssocID="{DCAC4771-E145-4E26-843F-CDAFEC634004}" presName="background" presStyleLbl="node0" presStyleIdx="0" presStyleCnt="3"/>
      <dgm:spPr/>
    </dgm:pt>
    <dgm:pt modelId="{8CFBC3AB-0DB5-4792-B587-F26777C9E823}" type="pres">
      <dgm:prSet presAssocID="{DCAC4771-E145-4E26-843F-CDAFEC634004}" presName="text" presStyleLbl="fgAcc0" presStyleIdx="0" presStyleCnt="3">
        <dgm:presLayoutVars>
          <dgm:chPref val="3"/>
        </dgm:presLayoutVars>
      </dgm:prSet>
      <dgm:spPr/>
    </dgm:pt>
    <dgm:pt modelId="{5791017F-369F-4A34-97B5-5AD347233A54}" type="pres">
      <dgm:prSet presAssocID="{DCAC4771-E145-4E26-843F-CDAFEC634004}" presName="hierChild2" presStyleCnt="0"/>
      <dgm:spPr/>
    </dgm:pt>
    <dgm:pt modelId="{EE713792-3E8B-4201-A897-10ED4E8672FB}" type="pres">
      <dgm:prSet presAssocID="{46D1819D-C93B-4A66-86D8-85047F0801C5}" presName="hierRoot1" presStyleCnt="0"/>
      <dgm:spPr/>
    </dgm:pt>
    <dgm:pt modelId="{D68D8D89-D9AC-4453-9204-A9DCA132DFA8}" type="pres">
      <dgm:prSet presAssocID="{46D1819D-C93B-4A66-86D8-85047F0801C5}" presName="composite" presStyleCnt="0"/>
      <dgm:spPr/>
    </dgm:pt>
    <dgm:pt modelId="{8892E5A1-70CC-47FB-ADF7-6424F166AD71}" type="pres">
      <dgm:prSet presAssocID="{46D1819D-C93B-4A66-86D8-85047F0801C5}" presName="background" presStyleLbl="node0" presStyleIdx="1" presStyleCnt="3"/>
      <dgm:spPr/>
    </dgm:pt>
    <dgm:pt modelId="{71FD571C-E283-410A-8B62-B3AD407B9DD9}" type="pres">
      <dgm:prSet presAssocID="{46D1819D-C93B-4A66-86D8-85047F0801C5}" presName="text" presStyleLbl="fgAcc0" presStyleIdx="1" presStyleCnt="3">
        <dgm:presLayoutVars>
          <dgm:chPref val="3"/>
        </dgm:presLayoutVars>
      </dgm:prSet>
      <dgm:spPr/>
    </dgm:pt>
    <dgm:pt modelId="{3943F4BF-415D-4396-B10F-1C004525EDDF}" type="pres">
      <dgm:prSet presAssocID="{46D1819D-C93B-4A66-86D8-85047F0801C5}" presName="hierChild2" presStyleCnt="0"/>
      <dgm:spPr/>
    </dgm:pt>
    <dgm:pt modelId="{8B3A878C-B5EE-4F52-A67A-5A700D4975EB}" type="pres">
      <dgm:prSet presAssocID="{5E972D68-C9D0-4849-9379-FDC1BEDBB1BC}" presName="hierRoot1" presStyleCnt="0"/>
      <dgm:spPr/>
    </dgm:pt>
    <dgm:pt modelId="{6B4410E3-1108-452A-A9EE-9AD4985FCDEC}" type="pres">
      <dgm:prSet presAssocID="{5E972D68-C9D0-4849-9379-FDC1BEDBB1BC}" presName="composite" presStyleCnt="0"/>
      <dgm:spPr/>
    </dgm:pt>
    <dgm:pt modelId="{21A6B364-E879-4198-937D-902CEC790449}" type="pres">
      <dgm:prSet presAssocID="{5E972D68-C9D0-4849-9379-FDC1BEDBB1BC}" presName="background" presStyleLbl="node0" presStyleIdx="2" presStyleCnt="3"/>
      <dgm:spPr/>
    </dgm:pt>
    <dgm:pt modelId="{24CDA03A-1E49-46BC-8B4C-0D0B099B6C27}" type="pres">
      <dgm:prSet presAssocID="{5E972D68-C9D0-4849-9379-FDC1BEDBB1BC}" presName="text" presStyleLbl="fgAcc0" presStyleIdx="2" presStyleCnt="3">
        <dgm:presLayoutVars>
          <dgm:chPref val="3"/>
        </dgm:presLayoutVars>
      </dgm:prSet>
      <dgm:spPr/>
    </dgm:pt>
    <dgm:pt modelId="{2512CAB3-EE2D-4BEB-AFD2-0CC7B10F02D3}" type="pres">
      <dgm:prSet presAssocID="{5E972D68-C9D0-4849-9379-FDC1BEDBB1BC}" presName="hierChild2" presStyleCnt="0"/>
      <dgm:spPr/>
    </dgm:pt>
  </dgm:ptLst>
  <dgm:cxnLst>
    <dgm:cxn modelId="{8861B40A-2BE1-43AC-8F37-EDF19147208E}" srcId="{9BA2CDA5-E70C-4A78-A818-5607097D816F}" destId="{DCAC4771-E145-4E26-843F-CDAFEC634004}" srcOrd="0" destOrd="0" parTransId="{82CD56B7-AB37-4F00-889C-3F14E2E6451D}" sibTransId="{A8CDCCC3-5280-490F-B945-C81717A75521}"/>
    <dgm:cxn modelId="{EB578E3B-24D2-42AE-AA6E-43DCFABF0060}" type="presOf" srcId="{5E972D68-C9D0-4849-9379-FDC1BEDBB1BC}" destId="{24CDA03A-1E49-46BC-8B4C-0D0B099B6C27}" srcOrd="0" destOrd="0" presId="urn:microsoft.com/office/officeart/2005/8/layout/hierarchy1"/>
    <dgm:cxn modelId="{BD68C343-294D-455F-A927-4018227F5C72}" type="presOf" srcId="{9BA2CDA5-E70C-4A78-A818-5607097D816F}" destId="{CED52558-3FB9-4946-946B-35F8DE1329A5}" srcOrd="0" destOrd="0" presId="urn:microsoft.com/office/officeart/2005/8/layout/hierarchy1"/>
    <dgm:cxn modelId="{A838106D-5A7C-404D-B002-AA72DB680558}" srcId="{9BA2CDA5-E70C-4A78-A818-5607097D816F}" destId="{46D1819D-C93B-4A66-86D8-85047F0801C5}" srcOrd="1" destOrd="0" parTransId="{4B34DD20-8207-4C6F-AB6E-8A86000DFD4D}" sibTransId="{652AF049-F8BD-44EC-A802-DD78AE2E1DCF}"/>
    <dgm:cxn modelId="{E510B0A2-ECE7-4638-8B05-B023B0F96FA4}" type="presOf" srcId="{46D1819D-C93B-4A66-86D8-85047F0801C5}" destId="{71FD571C-E283-410A-8B62-B3AD407B9DD9}" srcOrd="0" destOrd="0" presId="urn:microsoft.com/office/officeart/2005/8/layout/hierarchy1"/>
    <dgm:cxn modelId="{AD307BD9-2D17-433A-A53F-EF588A5C0CB0}" type="presOf" srcId="{DCAC4771-E145-4E26-843F-CDAFEC634004}" destId="{8CFBC3AB-0DB5-4792-B587-F26777C9E823}" srcOrd="0" destOrd="0" presId="urn:microsoft.com/office/officeart/2005/8/layout/hierarchy1"/>
    <dgm:cxn modelId="{E8576CF6-AD64-4D14-A284-DDE260CA9AF2}" srcId="{9BA2CDA5-E70C-4A78-A818-5607097D816F}" destId="{5E972D68-C9D0-4849-9379-FDC1BEDBB1BC}" srcOrd="2" destOrd="0" parTransId="{A9DB9A53-6AAE-41F5-BA4E-8674F9AC5F75}" sibTransId="{6C87E1D4-5C81-422E-884F-1C286A003439}"/>
    <dgm:cxn modelId="{6DD36848-8481-4CA2-894C-7A9BEF9DA5B1}" type="presParOf" srcId="{CED52558-3FB9-4946-946B-35F8DE1329A5}" destId="{99D889D7-1DF9-4372-B583-2BE17ED7DF82}" srcOrd="0" destOrd="0" presId="urn:microsoft.com/office/officeart/2005/8/layout/hierarchy1"/>
    <dgm:cxn modelId="{1BFE1AB6-1E4A-4A15-9868-6C86D973FD5E}" type="presParOf" srcId="{99D889D7-1DF9-4372-B583-2BE17ED7DF82}" destId="{BE21CC1B-787A-466D-8A8A-BB41A399CA1C}" srcOrd="0" destOrd="0" presId="urn:microsoft.com/office/officeart/2005/8/layout/hierarchy1"/>
    <dgm:cxn modelId="{B99C2474-2AB0-405E-B1CA-226C64058F86}" type="presParOf" srcId="{BE21CC1B-787A-466D-8A8A-BB41A399CA1C}" destId="{57957414-C2AE-4D2D-B689-D49B12BD9B23}" srcOrd="0" destOrd="0" presId="urn:microsoft.com/office/officeart/2005/8/layout/hierarchy1"/>
    <dgm:cxn modelId="{4D8BAB53-AEA2-4340-94FA-227A8F8B0DF2}" type="presParOf" srcId="{BE21CC1B-787A-466D-8A8A-BB41A399CA1C}" destId="{8CFBC3AB-0DB5-4792-B587-F26777C9E823}" srcOrd="1" destOrd="0" presId="urn:microsoft.com/office/officeart/2005/8/layout/hierarchy1"/>
    <dgm:cxn modelId="{0AFF9A27-3BB1-4736-B9A7-FF8F4AD07200}" type="presParOf" srcId="{99D889D7-1DF9-4372-B583-2BE17ED7DF82}" destId="{5791017F-369F-4A34-97B5-5AD347233A54}" srcOrd="1" destOrd="0" presId="urn:microsoft.com/office/officeart/2005/8/layout/hierarchy1"/>
    <dgm:cxn modelId="{B8899A56-F9C2-479C-A3CB-E11BDC185CE1}" type="presParOf" srcId="{CED52558-3FB9-4946-946B-35F8DE1329A5}" destId="{EE713792-3E8B-4201-A897-10ED4E8672FB}" srcOrd="1" destOrd="0" presId="urn:microsoft.com/office/officeart/2005/8/layout/hierarchy1"/>
    <dgm:cxn modelId="{7642C47F-7FEC-4063-ADCD-86A13506AF64}" type="presParOf" srcId="{EE713792-3E8B-4201-A897-10ED4E8672FB}" destId="{D68D8D89-D9AC-4453-9204-A9DCA132DFA8}" srcOrd="0" destOrd="0" presId="urn:microsoft.com/office/officeart/2005/8/layout/hierarchy1"/>
    <dgm:cxn modelId="{556AE524-CAE6-491B-AC62-2912902BB80D}" type="presParOf" srcId="{D68D8D89-D9AC-4453-9204-A9DCA132DFA8}" destId="{8892E5A1-70CC-47FB-ADF7-6424F166AD71}" srcOrd="0" destOrd="0" presId="urn:microsoft.com/office/officeart/2005/8/layout/hierarchy1"/>
    <dgm:cxn modelId="{20799FDF-9396-48B5-8E48-452139C39A57}" type="presParOf" srcId="{D68D8D89-D9AC-4453-9204-A9DCA132DFA8}" destId="{71FD571C-E283-410A-8B62-B3AD407B9DD9}" srcOrd="1" destOrd="0" presId="urn:microsoft.com/office/officeart/2005/8/layout/hierarchy1"/>
    <dgm:cxn modelId="{17AC94B6-542B-44AC-80F1-9DD176D37A21}" type="presParOf" srcId="{EE713792-3E8B-4201-A897-10ED4E8672FB}" destId="{3943F4BF-415D-4396-B10F-1C004525EDDF}" srcOrd="1" destOrd="0" presId="urn:microsoft.com/office/officeart/2005/8/layout/hierarchy1"/>
    <dgm:cxn modelId="{95C40520-670F-453E-9F67-9ED77FE947B2}" type="presParOf" srcId="{CED52558-3FB9-4946-946B-35F8DE1329A5}" destId="{8B3A878C-B5EE-4F52-A67A-5A700D4975EB}" srcOrd="2" destOrd="0" presId="urn:microsoft.com/office/officeart/2005/8/layout/hierarchy1"/>
    <dgm:cxn modelId="{DEA7A8F8-4BD5-49FC-81D7-B42F8633D1F3}" type="presParOf" srcId="{8B3A878C-B5EE-4F52-A67A-5A700D4975EB}" destId="{6B4410E3-1108-452A-A9EE-9AD4985FCDEC}" srcOrd="0" destOrd="0" presId="urn:microsoft.com/office/officeart/2005/8/layout/hierarchy1"/>
    <dgm:cxn modelId="{C3DD27F9-DA63-497D-BD34-402E16B19618}" type="presParOf" srcId="{6B4410E3-1108-452A-A9EE-9AD4985FCDEC}" destId="{21A6B364-E879-4198-937D-902CEC790449}" srcOrd="0" destOrd="0" presId="urn:microsoft.com/office/officeart/2005/8/layout/hierarchy1"/>
    <dgm:cxn modelId="{D9C67254-A98D-447A-92E3-85B7DE52A0CA}" type="presParOf" srcId="{6B4410E3-1108-452A-A9EE-9AD4985FCDEC}" destId="{24CDA03A-1E49-46BC-8B4C-0D0B099B6C27}" srcOrd="1" destOrd="0" presId="urn:microsoft.com/office/officeart/2005/8/layout/hierarchy1"/>
    <dgm:cxn modelId="{151BD42E-4D0B-4618-A02C-2956A8009634}" type="presParOf" srcId="{8B3A878C-B5EE-4F52-A67A-5A700D4975EB}" destId="{2512CAB3-EE2D-4BEB-AFD2-0CC7B10F02D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D03E0B-4CAC-4468-90BC-6A99E155DF1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60355E7-6F3C-4DB2-8833-670C424F9C4D}">
      <dgm:prSet/>
      <dgm:spPr/>
      <dgm:t>
        <a:bodyPr/>
        <a:lstStyle/>
        <a:p>
          <a:pPr>
            <a:lnSpc>
              <a:spcPct val="100000"/>
            </a:lnSpc>
          </a:pPr>
          <a:r>
            <a:rPr lang="en-GB"/>
            <a:t>There is also a pragmatic approach taken to construction. </a:t>
          </a:r>
          <a:endParaRPr lang="en-US"/>
        </a:p>
      </dgm:t>
    </dgm:pt>
    <dgm:pt modelId="{B8B5522B-C063-4242-BD24-71CB461E9D5D}" type="parTrans" cxnId="{56CBE4D6-330B-4F32-A9CB-28B2183D73D4}">
      <dgm:prSet/>
      <dgm:spPr/>
      <dgm:t>
        <a:bodyPr/>
        <a:lstStyle/>
        <a:p>
          <a:endParaRPr lang="en-US"/>
        </a:p>
      </dgm:t>
    </dgm:pt>
    <dgm:pt modelId="{BB50C0AE-1062-4E35-856F-056A625B2CF0}" type="sibTrans" cxnId="{56CBE4D6-330B-4F32-A9CB-28B2183D73D4}">
      <dgm:prSet/>
      <dgm:spPr/>
      <dgm:t>
        <a:bodyPr/>
        <a:lstStyle/>
        <a:p>
          <a:endParaRPr lang="en-US"/>
        </a:p>
      </dgm:t>
    </dgm:pt>
    <dgm:pt modelId="{38587EE1-676E-4CDB-B3A3-67AEF7500706}">
      <dgm:prSet/>
      <dgm:spPr/>
      <dgm:t>
        <a:bodyPr/>
        <a:lstStyle/>
        <a:p>
          <a:pPr>
            <a:lnSpc>
              <a:spcPct val="100000"/>
            </a:lnSpc>
          </a:pPr>
          <a:r>
            <a:rPr lang="en-GB"/>
            <a:t>Courts will look at the disposition a while after it is drafted – then the courts will decide what happens because they are aware of the possible consequences of making something a trust or absolute gift. </a:t>
          </a:r>
          <a:endParaRPr lang="en-US"/>
        </a:p>
      </dgm:t>
    </dgm:pt>
    <dgm:pt modelId="{C0D40F33-B648-412A-9CF6-96699E25EAA1}" type="parTrans" cxnId="{343DC97E-43E2-47A8-AD11-FD324493C0B5}">
      <dgm:prSet/>
      <dgm:spPr/>
      <dgm:t>
        <a:bodyPr/>
        <a:lstStyle/>
        <a:p>
          <a:endParaRPr lang="en-US"/>
        </a:p>
      </dgm:t>
    </dgm:pt>
    <dgm:pt modelId="{EB77795A-6B62-43FD-9875-C8FB78E845E2}" type="sibTrans" cxnId="{343DC97E-43E2-47A8-AD11-FD324493C0B5}">
      <dgm:prSet/>
      <dgm:spPr/>
      <dgm:t>
        <a:bodyPr/>
        <a:lstStyle/>
        <a:p>
          <a:endParaRPr lang="en-US"/>
        </a:p>
      </dgm:t>
    </dgm:pt>
    <dgm:pt modelId="{C13AEFF3-772F-4AD5-84BF-B0BCE8BED951}">
      <dgm:prSet/>
      <dgm:spPr/>
      <dgm:t>
        <a:bodyPr/>
        <a:lstStyle/>
        <a:p>
          <a:pPr>
            <a:lnSpc>
              <a:spcPct val="100000"/>
            </a:lnSpc>
          </a:pPr>
          <a:r>
            <a:rPr lang="en-GB"/>
            <a:t>Re Trusts of the abbott fund [1990] – Was it absolute or subject of a trust – resulting trust for the donators. </a:t>
          </a:r>
          <a:endParaRPr lang="en-US"/>
        </a:p>
      </dgm:t>
    </dgm:pt>
    <dgm:pt modelId="{E813AF47-164A-40EA-BFE0-5311C3C7BFB4}" type="parTrans" cxnId="{FDECFD96-1432-4B29-9E0B-19B2C6363546}">
      <dgm:prSet/>
      <dgm:spPr/>
      <dgm:t>
        <a:bodyPr/>
        <a:lstStyle/>
        <a:p>
          <a:endParaRPr lang="en-US"/>
        </a:p>
      </dgm:t>
    </dgm:pt>
    <dgm:pt modelId="{0662D2C4-E8E4-484F-BCF7-6BA6A9D94B37}" type="sibTrans" cxnId="{FDECFD96-1432-4B29-9E0B-19B2C6363546}">
      <dgm:prSet/>
      <dgm:spPr/>
      <dgm:t>
        <a:bodyPr/>
        <a:lstStyle/>
        <a:p>
          <a:endParaRPr lang="en-US"/>
        </a:p>
      </dgm:t>
    </dgm:pt>
    <dgm:pt modelId="{F2C377AF-680E-4483-B1C2-BFA3D522C338}">
      <dgm:prSet/>
      <dgm:spPr/>
      <dgm:t>
        <a:bodyPr/>
        <a:lstStyle/>
        <a:p>
          <a:pPr>
            <a:lnSpc>
              <a:spcPct val="100000"/>
            </a:lnSpc>
          </a:pPr>
          <a:r>
            <a:rPr lang="en-GB"/>
            <a:t>Re Andrews – absolute gift for the children. </a:t>
          </a:r>
          <a:endParaRPr lang="en-US"/>
        </a:p>
      </dgm:t>
    </dgm:pt>
    <dgm:pt modelId="{BBA17AB2-D4C1-4AFD-A288-93D1E33A6DC5}" type="parTrans" cxnId="{887F6F04-E7BD-4112-98D5-B050A2475A03}">
      <dgm:prSet/>
      <dgm:spPr/>
      <dgm:t>
        <a:bodyPr/>
        <a:lstStyle/>
        <a:p>
          <a:endParaRPr lang="en-US"/>
        </a:p>
      </dgm:t>
    </dgm:pt>
    <dgm:pt modelId="{0D130DA5-701E-40B3-BB02-D839DCB5A022}" type="sibTrans" cxnId="{887F6F04-E7BD-4112-98D5-B050A2475A03}">
      <dgm:prSet/>
      <dgm:spPr/>
      <dgm:t>
        <a:bodyPr/>
        <a:lstStyle/>
        <a:p>
          <a:endParaRPr lang="en-US"/>
        </a:p>
      </dgm:t>
    </dgm:pt>
    <dgm:pt modelId="{25730A43-E01A-4E9A-B07F-C56B6699CFB5}" type="pres">
      <dgm:prSet presAssocID="{43D03E0B-4CAC-4468-90BC-6A99E155DF16}" presName="root" presStyleCnt="0">
        <dgm:presLayoutVars>
          <dgm:dir/>
          <dgm:resizeHandles val="exact"/>
        </dgm:presLayoutVars>
      </dgm:prSet>
      <dgm:spPr/>
    </dgm:pt>
    <dgm:pt modelId="{3E3C3396-EC88-41FF-BCEA-ABA566E3ACF2}" type="pres">
      <dgm:prSet presAssocID="{B60355E7-6F3C-4DB2-8833-670C424F9C4D}" presName="compNode" presStyleCnt="0"/>
      <dgm:spPr/>
    </dgm:pt>
    <dgm:pt modelId="{682D8BAC-D019-43F2-AFA9-DE23FDC50190}" type="pres">
      <dgm:prSet presAssocID="{B60355E7-6F3C-4DB2-8833-670C424F9C4D}" presName="bgRect" presStyleLbl="bgShp" presStyleIdx="0" presStyleCnt="4"/>
      <dgm:spPr/>
    </dgm:pt>
    <dgm:pt modelId="{7A8FEDC6-634E-4F00-8EBC-658F1F5ADD66}" type="pres">
      <dgm:prSet presAssocID="{B60355E7-6F3C-4DB2-8833-670C424F9C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dozer"/>
        </a:ext>
      </dgm:extLst>
    </dgm:pt>
    <dgm:pt modelId="{9C915DE8-E176-4024-9CA3-BEB81EEBECAD}" type="pres">
      <dgm:prSet presAssocID="{B60355E7-6F3C-4DB2-8833-670C424F9C4D}" presName="spaceRect" presStyleCnt="0"/>
      <dgm:spPr/>
    </dgm:pt>
    <dgm:pt modelId="{CB3A0DA6-586D-42A4-A529-A697EC8321A8}" type="pres">
      <dgm:prSet presAssocID="{B60355E7-6F3C-4DB2-8833-670C424F9C4D}" presName="parTx" presStyleLbl="revTx" presStyleIdx="0" presStyleCnt="4">
        <dgm:presLayoutVars>
          <dgm:chMax val="0"/>
          <dgm:chPref val="0"/>
        </dgm:presLayoutVars>
      </dgm:prSet>
      <dgm:spPr/>
    </dgm:pt>
    <dgm:pt modelId="{04EC8F95-85D3-4545-9CEE-1DDA04F74199}" type="pres">
      <dgm:prSet presAssocID="{BB50C0AE-1062-4E35-856F-056A625B2CF0}" presName="sibTrans" presStyleCnt="0"/>
      <dgm:spPr/>
    </dgm:pt>
    <dgm:pt modelId="{00F53D7F-2A98-4637-ABFB-D6DFC2A76720}" type="pres">
      <dgm:prSet presAssocID="{38587EE1-676E-4CDB-B3A3-67AEF7500706}" presName="compNode" presStyleCnt="0"/>
      <dgm:spPr/>
    </dgm:pt>
    <dgm:pt modelId="{87AD6178-71E0-4D13-AB33-BCBDF0A87B0E}" type="pres">
      <dgm:prSet presAssocID="{38587EE1-676E-4CDB-B3A3-67AEF7500706}" presName="bgRect" presStyleLbl="bgShp" presStyleIdx="1" presStyleCnt="4"/>
      <dgm:spPr/>
    </dgm:pt>
    <dgm:pt modelId="{5700FEB4-B07D-422F-B1E8-EB159EABF098}" type="pres">
      <dgm:prSet presAssocID="{38587EE1-676E-4CDB-B3A3-67AEF75007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273F874B-3468-4789-9F32-653B14B83BFA}" type="pres">
      <dgm:prSet presAssocID="{38587EE1-676E-4CDB-B3A3-67AEF7500706}" presName="spaceRect" presStyleCnt="0"/>
      <dgm:spPr/>
    </dgm:pt>
    <dgm:pt modelId="{E6FE965D-51BD-4E3F-B1C1-D09DDCFF32D4}" type="pres">
      <dgm:prSet presAssocID="{38587EE1-676E-4CDB-B3A3-67AEF7500706}" presName="parTx" presStyleLbl="revTx" presStyleIdx="1" presStyleCnt="4">
        <dgm:presLayoutVars>
          <dgm:chMax val="0"/>
          <dgm:chPref val="0"/>
        </dgm:presLayoutVars>
      </dgm:prSet>
      <dgm:spPr/>
    </dgm:pt>
    <dgm:pt modelId="{FD07E8FC-90D6-41D3-832E-6766EA9521CF}" type="pres">
      <dgm:prSet presAssocID="{EB77795A-6B62-43FD-9875-C8FB78E845E2}" presName="sibTrans" presStyleCnt="0"/>
      <dgm:spPr/>
    </dgm:pt>
    <dgm:pt modelId="{3FD8BA0E-A689-4E38-B1CF-EC3F4E480896}" type="pres">
      <dgm:prSet presAssocID="{C13AEFF3-772F-4AD5-84BF-B0BCE8BED951}" presName="compNode" presStyleCnt="0"/>
      <dgm:spPr/>
    </dgm:pt>
    <dgm:pt modelId="{A1469CD3-FF9C-4EEE-9981-D9B3B364880C}" type="pres">
      <dgm:prSet presAssocID="{C13AEFF3-772F-4AD5-84BF-B0BCE8BED951}" presName="bgRect" presStyleLbl="bgShp" presStyleIdx="2" presStyleCnt="4"/>
      <dgm:spPr/>
    </dgm:pt>
    <dgm:pt modelId="{F9CCC66F-E682-4864-99E4-2C64ED492AC2}" type="pres">
      <dgm:prSet presAssocID="{C13AEFF3-772F-4AD5-84BF-B0BCE8BED9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Check"/>
        </a:ext>
      </dgm:extLst>
    </dgm:pt>
    <dgm:pt modelId="{109877FB-0311-4F27-A47B-F85F5E1E91E2}" type="pres">
      <dgm:prSet presAssocID="{C13AEFF3-772F-4AD5-84BF-B0BCE8BED951}" presName="spaceRect" presStyleCnt="0"/>
      <dgm:spPr/>
    </dgm:pt>
    <dgm:pt modelId="{E3070FD0-D074-43E5-9B89-425B6D7FD558}" type="pres">
      <dgm:prSet presAssocID="{C13AEFF3-772F-4AD5-84BF-B0BCE8BED951}" presName="parTx" presStyleLbl="revTx" presStyleIdx="2" presStyleCnt="4">
        <dgm:presLayoutVars>
          <dgm:chMax val="0"/>
          <dgm:chPref val="0"/>
        </dgm:presLayoutVars>
      </dgm:prSet>
      <dgm:spPr/>
    </dgm:pt>
    <dgm:pt modelId="{09785854-6B7A-4590-AE6B-5FBE05285CE2}" type="pres">
      <dgm:prSet presAssocID="{0662D2C4-E8E4-484F-BCF7-6BA6A9D94B37}" presName="sibTrans" presStyleCnt="0"/>
      <dgm:spPr/>
    </dgm:pt>
    <dgm:pt modelId="{41FE1422-2C2E-4740-AB1D-AE0CB02CDA46}" type="pres">
      <dgm:prSet presAssocID="{F2C377AF-680E-4483-B1C2-BFA3D522C338}" presName="compNode" presStyleCnt="0"/>
      <dgm:spPr/>
    </dgm:pt>
    <dgm:pt modelId="{9957E386-86FC-459B-9AD8-4F650F7ADA2B}" type="pres">
      <dgm:prSet presAssocID="{F2C377AF-680E-4483-B1C2-BFA3D522C338}" presName="bgRect" presStyleLbl="bgShp" presStyleIdx="3" presStyleCnt="4"/>
      <dgm:spPr/>
    </dgm:pt>
    <dgm:pt modelId="{B52951EB-A746-4B6C-B1FD-8465609322DC}" type="pres">
      <dgm:prSet presAssocID="{F2C377AF-680E-4483-B1C2-BFA3D522C3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w"/>
        </a:ext>
      </dgm:extLst>
    </dgm:pt>
    <dgm:pt modelId="{79BA4E55-580F-44AD-9DAB-228BFA9765C1}" type="pres">
      <dgm:prSet presAssocID="{F2C377AF-680E-4483-B1C2-BFA3D522C338}" presName="spaceRect" presStyleCnt="0"/>
      <dgm:spPr/>
    </dgm:pt>
    <dgm:pt modelId="{FBEC8F7E-E5F9-4E58-B0DE-74B1849AF68F}" type="pres">
      <dgm:prSet presAssocID="{F2C377AF-680E-4483-B1C2-BFA3D522C338}" presName="parTx" presStyleLbl="revTx" presStyleIdx="3" presStyleCnt="4">
        <dgm:presLayoutVars>
          <dgm:chMax val="0"/>
          <dgm:chPref val="0"/>
        </dgm:presLayoutVars>
      </dgm:prSet>
      <dgm:spPr/>
    </dgm:pt>
  </dgm:ptLst>
  <dgm:cxnLst>
    <dgm:cxn modelId="{887F6F04-E7BD-4112-98D5-B050A2475A03}" srcId="{43D03E0B-4CAC-4468-90BC-6A99E155DF16}" destId="{F2C377AF-680E-4483-B1C2-BFA3D522C338}" srcOrd="3" destOrd="0" parTransId="{BBA17AB2-D4C1-4AFD-A288-93D1E33A6DC5}" sibTransId="{0D130DA5-701E-40B3-BB02-D839DCB5A022}"/>
    <dgm:cxn modelId="{B1DA3B09-AC44-4436-9DD8-2A5D5FF8BCA3}" type="presOf" srcId="{38587EE1-676E-4CDB-B3A3-67AEF7500706}" destId="{E6FE965D-51BD-4E3F-B1C1-D09DDCFF32D4}" srcOrd="0" destOrd="0" presId="urn:microsoft.com/office/officeart/2018/2/layout/IconVerticalSolidList"/>
    <dgm:cxn modelId="{B1D5300B-DC45-49C6-BFC0-0617E0FFA9E0}" type="presOf" srcId="{C13AEFF3-772F-4AD5-84BF-B0BCE8BED951}" destId="{E3070FD0-D074-43E5-9B89-425B6D7FD558}" srcOrd="0" destOrd="0" presId="urn:microsoft.com/office/officeart/2018/2/layout/IconVerticalSolidList"/>
    <dgm:cxn modelId="{80866B27-5958-4FC2-A82A-8B977D684654}" type="presOf" srcId="{B60355E7-6F3C-4DB2-8833-670C424F9C4D}" destId="{CB3A0DA6-586D-42A4-A529-A697EC8321A8}" srcOrd="0" destOrd="0" presId="urn:microsoft.com/office/officeart/2018/2/layout/IconVerticalSolidList"/>
    <dgm:cxn modelId="{343DC97E-43E2-47A8-AD11-FD324493C0B5}" srcId="{43D03E0B-4CAC-4468-90BC-6A99E155DF16}" destId="{38587EE1-676E-4CDB-B3A3-67AEF7500706}" srcOrd="1" destOrd="0" parTransId="{C0D40F33-B648-412A-9CF6-96699E25EAA1}" sibTransId="{EB77795A-6B62-43FD-9875-C8FB78E845E2}"/>
    <dgm:cxn modelId="{FDECFD96-1432-4B29-9E0B-19B2C6363546}" srcId="{43D03E0B-4CAC-4468-90BC-6A99E155DF16}" destId="{C13AEFF3-772F-4AD5-84BF-B0BCE8BED951}" srcOrd="2" destOrd="0" parTransId="{E813AF47-164A-40EA-BFE0-5311C3C7BFB4}" sibTransId="{0662D2C4-E8E4-484F-BCF7-6BA6A9D94B37}"/>
    <dgm:cxn modelId="{5DB607A4-FDBA-443F-AD32-6DF816EBF9F2}" type="presOf" srcId="{F2C377AF-680E-4483-B1C2-BFA3D522C338}" destId="{FBEC8F7E-E5F9-4E58-B0DE-74B1849AF68F}" srcOrd="0" destOrd="0" presId="urn:microsoft.com/office/officeart/2018/2/layout/IconVerticalSolidList"/>
    <dgm:cxn modelId="{56CBE4D6-330B-4F32-A9CB-28B2183D73D4}" srcId="{43D03E0B-4CAC-4468-90BC-6A99E155DF16}" destId="{B60355E7-6F3C-4DB2-8833-670C424F9C4D}" srcOrd="0" destOrd="0" parTransId="{B8B5522B-C063-4242-BD24-71CB461E9D5D}" sibTransId="{BB50C0AE-1062-4E35-856F-056A625B2CF0}"/>
    <dgm:cxn modelId="{1EFC23E6-2CDC-4605-BD4D-26198B00A332}" type="presOf" srcId="{43D03E0B-4CAC-4468-90BC-6A99E155DF16}" destId="{25730A43-E01A-4E9A-B07F-C56B6699CFB5}" srcOrd="0" destOrd="0" presId="urn:microsoft.com/office/officeart/2018/2/layout/IconVerticalSolidList"/>
    <dgm:cxn modelId="{3A090D7A-5E2D-4AFF-A741-13E4B1C38D76}" type="presParOf" srcId="{25730A43-E01A-4E9A-B07F-C56B6699CFB5}" destId="{3E3C3396-EC88-41FF-BCEA-ABA566E3ACF2}" srcOrd="0" destOrd="0" presId="urn:microsoft.com/office/officeart/2018/2/layout/IconVerticalSolidList"/>
    <dgm:cxn modelId="{EEDBE0FB-AAED-4B72-A33D-4207F19F9B9B}" type="presParOf" srcId="{3E3C3396-EC88-41FF-BCEA-ABA566E3ACF2}" destId="{682D8BAC-D019-43F2-AFA9-DE23FDC50190}" srcOrd="0" destOrd="0" presId="urn:microsoft.com/office/officeart/2018/2/layout/IconVerticalSolidList"/>
    <dgm:cxn modelId="{50E178A5-D263-4372-9A0A-60490D3484BA}" type="presParOf" srcId="{3E3C3396-EC88-41FF-BCEA-ABA566E3ACF2}" destId="{7A8FEDC6-634E-4F00-8EBC-658F1F5ADD66}" srcOrd="1" destOrd="0" presId="urn:microsoft.com/office/officeart/2018/2/layout/IconVerticalSolidList"/>
    <dgm:cxn modelId="{FBF9A87E-D884-45A7-AFF7-40135A9E6D35}" type="presParOf" srcId="{3E3C3396-EC88-41FF-BCEA-ABA566E3ACF2}" destId="{9C915DE8-E176-4024-9CA3-BEB81EEBECAD}" srcOrd="2" destOrd="0" presId="urn:microsoft.com/office/officeart/2018/2/layout/IconVerticalSolidList"/>
    <dgm:cxn modelId="{746D287D-C3D2-4883-A58B-7EAF4D552410}" type="presParOf" srcId="{3E3C3396-EC88-41FF-BCEA-ABA566E3ACF2}" destId="{CB3A0DA6-586D-42A4-A529-A697EC8321A8}" srcOrd="3" destOrd="0" presId="urn:microsoft.com/office/officeart/2018/2/layout/IconVerticalSolidList"/>
    <dgm:cxn modelId="{67B198B5-28EF-44AB-82B1-9FBA922B8498}" type="presParOf" srcId="{25730A43-E01A-4E9A-B07F-C56B6699CFB5}" destId="{04EC8F95-85D3-4545-9CEE-1DDA04F74199}" srcOrd="1" destOrd="0" presId="urn:microsoft.com/office/officeart/2018/2/layout/IconVerticalSolidList"/>
    <dgm:cxn modelId="{37E2E410-B80C-4008-A3B7-F72D27A40C91}" type="presParOf" srcId="{25730A43-E01A-4E9A-B07F-C56B6699CFB5}" destId="{00F53D7F-2A98-4637-ABFB-D6DFC2A76720}" srcOrd="2" destOrd="0" presId="urn:microsoft.com/office/officeart/2018/2/layout/IconVerticalSolidList"/>
    <dgm:cxn modelId="{C863D0E1-A06C-4787-AEFD-6F423D863356}" type="presParOf" srcId="{00F53D7F-2A98-4637-ABFB-D6DFC2A76720}" destId="{87AD6178-71E0-4D13-AB33-BCBDF0A87B0E}" srcOrd="0" destOrd="0" presId="urn:microsoft.com/office/officeart/2018/2/layout/IconVerticalSolidList"/>
    <dgm:cxn modelId="{C400DEFD-5E7D-4F05-AFF5-A163D18DB148}" type="presParOf" srcId="{00F53D7F-2A98-4637-ABFB-D6DFC2A76720}" destId="{5700FEB4-B07D-422F-B1E8-EB159EABF098}" srcOrd="1" destOrd="0" presId="urn:microsoft.com/office/officeart/2018/2/layout/IconVerticalSolidList"/>
    <dgm:cxn modelId="{86A8E503-8EF3-40E4-A43D-8C1DA86597F9}" type="presParOf" srcId="{00F53D7F-2A98-4637-ABFB-D6DFC2A76720}" destId="{273F874B-3468-4789-9F32-653B14B83BFA}" srcOrd="2" destOrd="0" presId="urn:microsoft.com/office/officeart/2018/2/layout/IconVerticalSolidList"/>
    <dgm:cxn modelId="{AA91B6E0-15A9-41D1-B38C-A30E2315259E}" type="presParOf" srcId="{00F53D7F-2A98-4637-ABFB-D6DFC2A76720}" destId="{E6FE965D-51BD-4E3F-B1C1-D09DDCFF32D4}" srcOrd="3" destOrd="0" presId="urn:microsoft.com/office/officeart/2018/2/layout/IconVerticalSolidList"/>
    <dgm:cxn modelId="{6494A100-2760-49E8-B7D8-E13EB37A7978}" type="presParOf" srcId="{25730A43-E01A-4E9A-B07F-C56B6699CFB5}" destId="{FD07E8FC-90D6-41D3-832E-6766EA9521CF}" srcOrd="3" destOrd="0" presId="urn:microsoft.com/office/officeart/2018/2/layout/IconVerticalSolidList"/>
    <dgm:cxn modelId="{3D795C4B-4028-4AB8-BBEB-A040B065C2F8}" type="presParOf" srcId="{25730A43-E01A-4E9A-B07F-C56B6699CFB5}" destId="{3FD8BA0E-A689-4E38-B1CF-EC3F4E480896}" srcOrd="4" destOrd="0" presId="urn:microsoft.com/office/officeart/2018/2/layout/IconVerticalSolidList"/>
    <dgm:cxn modelId="{474593A2-DF21-4DA3-B52C-4B6A823E3F95}" type="presParOf" srcId="{3FD8BA0E-A689-4E38-B1CF-EC3F4E480896}" destId="{A1469CD3-FF9C-4EEE-9981-D9B3B364880C}" srcOrd="0" destOrd="0" presId="urn:microsoft.com/office/officeart/2018/2/layout/IconVerticalSolidList"/>
    <dgm:cxn modelId="{1099D0D7-F123-4078-BD82-B32D286B295D}" type="presParOf" srcId="{3FD8BA0E-A689-4E38-B1CF-EC3F4E480896}" destId="{F9CCC66F-E682-4864-99E4-2C64ED492AC2}" srcOrd="1" destOrd="0" presId="urn:microsoft.com/office/officeart/2018/2/layout/IconVerticalSolidList"/>
    <dgm:cxn modelId="{0B9DCED5-1C45-4598-96E8-30C7CD7E7A45}" type="presParOf" srcId="{3FD8BA0E-A689-4E38-B1CF-EC3F4E480896}" destId="{109877FB-0311-4F27-A47B-F85F5E1E91E2}" srcOrd="2" destOrd="0" presId="urn:microsoft.com/office/officeart/2018/2/layout/IconVerticalSolidList"/>
    <dgm:cxn modelId="{9B9DB15D-4161-47FD-96D4-BDE70238B819}" type="presParOf" srcId="{3FD8BA0E-A689-4E38-B1CF-EC3F4E480896}" destId="{E3070FD0-D074-43E5-9B89-425B6D7FD558}" srcOrd="3" destOrd="0" presId="urn:microsoft.com/office/officeart/2018/2/layout/IconVerticalSolidList"/>
    <dgm:cxn modelId="{9853D775-0FF5-42D7-9B8F-32C380DFAA78}" type="presParOf" srcId="{25730A43-E01A-4E9A-B07F-C56B6699CFB5}" destId="{09785854-6B7A-4590-AE6B-5FBE05285CE2}" srcOrd="5" destOrd="0" presId="urn:microsoft.com/office/officeart/2018/2/layout/IconVerticalSolidList"/>
    <dgm:cxn modelId="{2DF82912-CC93-46E4-9198-355972D1F485}" type="presParOf" srcId="{25730A43-E01A-4E9A-B07F-C56B6699CFB5}" destId="{41FE1422-2C2E-4740-AB1D-AE0CB02CDA46}" srcOrd="6" destOrd="0" presId="urn:microsoft.com/office/officeart/2018/2/layout/IconVerticalSolidList"/>
    <dgm:cxn modelId="{8EF85282-FD24-4C70-A753-69F41EA49258}" type="presParOf" srcId="{41FE1422-2C2E-4740-AB1D-AE0CB02CDA46}" destId="{9957E386-86FC-459B-9AD8-4F650F7ADA2B}" srcOrd="0" destOrd="0" presId="urn:microsoft.com/office/officeart/2018/2/layout/IconVerticalSolidList"/>
    <dgm:cxn modelId="{9065E34C-5C68-40B8-B906-5E806F755100}" type="presParOf" srcId="{41FE1422-2C2E-4740-AB1D-AE0CB02CDA46}" destId="{B52951EB-A746-4B6C-B1FD-8465609322DC}" srcOrd="1" destOrd="0" presId="urn:microsoft.com/office/officeart/2018/2/layout/IconVerticalSolidList"/>
    <dgm:cxn modelId="{3BADF291-8738-4148-B89A-8EB61DF49BE1}" type="presParOf" srcId="{41FE1422-2C2E-4740-AB1D-AE0CB02CDA46}" destId="{79BA4E55-580F-44AD-9DAB-228BFA9765C1}" srcOrd="2" destOrd="0" presId="urn:microsoft.com/office/officeart/2018/2/layout/IconVerticalSolidList"/>
    <dgm:cxn modelId="{D95CA864-41BA-48BF-BDE8-C468257A5336}" type="presParOf" srcId="{41FE1422-2C2E-4740-AB1D-AE0CB02CDA46}" destId="{FBEC8F7E-E5F9-4E58-B0DE-74B1849AF6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452E5F6-EDF5-4FFB-B95F-0166203C41E6}"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216071C0-D8BA-4A8A-BF9E-E389E44BB844}">
      <dgm:prSet/>
      <dgm:spPr/>
      <dgm:t>
        <a:bodyPr/>
        <a:lstStyle/>
        <a:p>
          <a:r>
            <a:rPr lang="en-GB"/>
            <a:t>Looking at the intention of the settlor. </a:t>
          </a:r>
          <a:endParaRPr lang="en-US"/>
        </a:p>
      </dgm:t>
    </dgm:pt>
    <dgm:pt modelId="{ACE865CE-C0A5-4EE0-BA72-5E3B29DCAED7}" type="parTrans" cxnId="{8F7D1AE7-295A-46D6-8F7E-D062EA299911}">
      <dgm:prSet/>
      <dgm:spPr/>
      <dgm:t>
        <a:bodyPr/>
        <a:lstStyle/>
        <a:p>
          <a:endParaRPr lang="en-US"/>
        </a:p>
      </dgm:t>
    </dgm:pt>
    <dgm:pt modelId="{7140719A-6F28-4341-881F-A330C7E1A773}" type="sibTrans" cxnId="{8F7D1AE7-295A-46D6-8F7E-D062EA299911}">
      <dgm:prSet/>
      <dgm:spPr/>
      <dgm:t>
        <a:bodyPr/>
        <a:lstStyle/>
        <a:p>
          <a:endParaRPr lang="en-US"/>
        </a:p>
      </dgm:t>
    </dgm:pt>
    <dgm:pt modelId="{4102167F-DAB0-4671-95CF-85D7C765F6F1}">
      <dgm:prSet/>
      <dgm:spPr/>
      <dgm:t>
        <a:bodyPr/>
        <a:lstStyle/>
        <a:p>
          <a:r>
            <a:rPr lang="en-GB"/>
            <a:t>Trust is only where A puts an obligation on B. </a:t>
          </a:r>
          <a:endParaRPr lang="en-US"/>
        </a:p>
      </dgm:t>
    </dgm:pt>
    <dgm:pt modelId="{C1B35E3F-F4AF-4D32-B0E0-21E002F7663F}" type="parTrans" cxnId="{00868DB2-E95F-4BD5-9254-0CB35590EE7F}">
      <dgm:prSet/>
      <dgm:spPr/>
      <dgm:t>
        <a:bodyPr/>
        <a:lstStyle/>
        <a:p>
          <a:endParaRPr lang="en-US"/>
        </a:p>
      </dgm:t>
    </dgm:pt>
    <dgm:pt modelId="{7D1D61D7-51C1-4D90-8AB1-106CFBD753AE}" type="sibTrans" cxnId="{00868DB2-E95F-4BD5-9254-0CB35590EE7F}">
      <dgm:prSet/>
      <dgm:spPr/>
      <dgm:t>
        <a:bodyPr/>
        <a:lstStyle/>
        <a:p>
          <a:endParaRPr lang="en-US"/>
        </a:p>
      </dgm:t>
    </dgm:pt>
    <dgm:pt modelId="{0233B621-8B61-47AB-B5EB-605DCE294443}">
      <dgm:prSet/>
      <dgm:spPr/>
      <dgm:t>
        <a:bodyPr/>
        <a:lstStyle/>
        <a:p>
          <a:r>
            <a:rPr lang="en-GB"/>
            <a:t>Re Kayford LTD [1975] – is there an intention to create a trust.</a:t>
          </a:r>
          <a:endParaRPr lang="en-US"/>
        </a:p>
      </dgm:t>
    </dgm:pt>
    <dgm:pt modelId="{4B6028FA-F822-42AD-9322-62FD4C6C8131}" type="parTrans" cxnId="{C6F6BD27-5F62-4CCD-986A-9763FD51C66E}">
      <dgm:prSet/>
      <dgm:spPr/>
      <dgm:t>
        <a:bodyPr/>
        <a:lstStyle/>
        <a:p>
          <a:endParaRPr lang="en-US"/>
        </a:p>
      </dgm:t>
    </dgm:pt>
    <dgm:pt modelId="{9AC0F455-D6C1-4496-BFB1-E1248B40874F}" type="sibTrans" cxnId="{C6F6BD27-5F62-4CCD-986A-9763FD51C66E}">
      <dgm:prSet/>
      <dgm:spPr/>
      <dgm:t>
        <a:bodyPr/>
        <a:lstStyle/>
        <a:p>
          <a:endParaRPr lang="en-US"/>
        </a:p>
      </dgm:t>
    </dgm:pt>
    <dgm:pt modelId="{0806F21A-0767-4668-9169-FF90906800A9}">
      <dgm:prSet/>
      <dgm:spPr/>
      <dgm:t>
        <a:bodyPr/>
        <a:lstStyle/>
        <a:p>
          <a:r>
            <a:rPr lang="en-GB"/>
            <a:t>Demonstrated in the case of Singha v Heer [2016]  </a:t>
          </a:r>
          <a:endParaRPr lang="en-US"/>
        </a:p>
      </dgm:t>
    </dgm:pt>
    <dgm:pt modelId="{6C254E37-9F86-43E1-8BFC-70CF749973F1}" type="parTrans" cxnId="{CCB096F6-E6E7-4F12-8FB2-3AB16C7BB6FD}">
      <dgm:prSet/>
      <dgm:spPr/>
      <dgm:t>
        <a:bodyPr/>
        <a:lstStyle/>
        <a:p>
          <a:endParaRPr lang="en-US"/>
        </a:p>
      </dgm:t>
    </dgm:pt>
    <dgm:pt modelId="{297988D0-5A08-4046-9870-6B8026C3B213}" type="sibTrans" cxnId="{CCB096F6-E6E7-4F12-8FB2-3AB16C7BB6FD}">
      <dgm:prSet/>
      <dgm:spPr/>
      <dgm:t>
        <a:bodyPr/>
        <a:lstStyle/>
        <a:p>
          <a:endParaRPr lang="en-US"/>
        </a:p>
      </dgm:t>
    </dgm:pt>
    <dgm:pt modelId="{8A86DAE6-CBA3-4E2C-97D7-5AEB3B830B84}" type="pres">
      <dgm:prSet presAssocID="{6452E5F6-EDF5-4FFB-B95F-0166203C41E6}" presName="diagram" presStyleCnt="0">
        <dgm:presLayoutVars>
          <dgm:dir/>
          <dgm:resizeHandles val="exact"/>
        </dgm:presLayoutVars>
      </dgm:prSet>
      <dgm:spPr/>
    </dgm:pt>
    <dgm:pt modelId="{478177D6-80A2-4912-81A9-CB1E87EDA4A8}" type="pres">
      <dgm:prSet presAssocID="{216071C0-D8BA-4A8A-BF9E-E389E44BB844}" presName="node" presStyleLbl="node1" presStyleIdx="0" presStyleCnt="4">
        <dgm:presLayoutVars>
          <dgm:bulletEnabled val="1"/>
        </dgm:presLayoutVars>
      </dgm:prSet>
      <dgm:spPr/>
    </dgm:pt>
    <dgm:pt modelId="{E9ED9C41-4FE7-43EE-B952-E740C3C82105}" type="pres">
      <dgm:prSet presAssocID="{7140719A-6F28-4341-881F-A330C7E1A773}" presName="sibTrans" presStyleLbl="sibTrans2D1" presStyleIdx="0" presStyleCnt="3"/>
      <dgm:spPr/>
    </dgm:pt>
    <dgm:pt modelId="{0A4B13DF-2C6D-47A2-B731-FE597B11002C}" type="pres">
      <dgm:prSet presAssocID="{7140719A-6F28-4341-881F-A330C7E1A773}" presName="connectorText" presStyleLbl="sibTrans2D1" presStyleIdx="0" presStyleCnt="3"/>
      <dgm:spPr/>
    </dgm:pt>
    <dgm:pt modelId="{3A665577-34B8-422C-8358-9E1816FDC8B4}" type="pres">
      <dgm:prSet presAssocID="{4102167F-DAB0-4671-95CF-85D7C765F6F1}" presName="node" presStyleLbl="node1" presStyleIdx="1" presStyleCnt="4">
        <dgm:presLayoutVars>
          <dgm:bulletEnabled val="1"/>
        </dgm:presLayoutVars>
      </dgm:prSet>
      <dgm:spPr/>
    </dgm:pt>
    <dgm:pt modelId="{D38A8395-497F-490E-BB4D-F5EA7B1CC420}" type="pres">
      <dgm:prSet presAssocID="{7D1D61D7-51C1-4D90-8AB1-106CFBD753AE}" presName="sibTrans" presStyleLbl="sibTrans2D1" presStyleIdx="1" presStyleCnt="3"/>
      <dgm:spPr/>
    </dgm:pt>
    <dgm:pt modelId="{354FCED8-A111-452B-8DB1-75A162BF1C11}" type="pres">
      <dgm:prSet presAssocID="{7D1D61D7-51C1-4D90-8AB1-106CFBD753AE}" presName="connectorText" presStyleLbl="sibTrans2D1" presStyleIdx="1" presStyleCnt="3"/>
      <dgm:spPr/>
    </dgm:pt>
    <dgm:pt modelId="{A11B86E3-4B0A-4770-8125-10A5268F1D18}" type="pres">
      <dgm:prSet presAssocID="{0233B621-8B61-47AB-B5EB-605DCE294443}" presName="node" presStyleLbl="node1" presStyleIdx="2" presStyleCnt="4">
        <dgm:presLayoutVars>
          <dgm:bulletEnabled val="1"/>
        </dgm:presLayoutVars>
      </dgm:prSet>
      <dgm:spPr/>
    </dgm:pt>
    <dgm:pt modelId="{2647AE0E-2EBB-4386-86D0-663070924D70}" type="pres">
      <dgm:prSet presAssocID="{9AC0F455-D6C1-4496-BFB1-E1248B40874F}" presName="sibTrans" presStyleLbl="sibTrans2D1" presStyleIdx="2" presStyleCnt="3"/>
      <dgm:spPr/>
    </dgm:pt>
    <dgm:pt modelId="{CDD4623A-4AF4-4265-9AC2-DAEDCB89AB94}" type="pres">
      <dgm:prSet presAssocID="{9AC0F455-D6C1-4496-BFB1-E1248B40874F}" presName="connectorText" presStyleLbl="sibTrans2D1" presStyleIdx="2" presStyleCnt="3"/>
      <dgm:spPr/>
    </dgm:pt>
    <dgm:pt modelId="{F3556826-41F2-416A-A624-C0772EE8F5FB}" type="pres">
      <dgm:prSet presAssocID="{0806F21A-0767-4668-9169-FF90906800A9}" presName="node" presStyleLbl="node1" presStyleIdx="3" presStyleCnt="4">
        <dgm:presLayoutVars>
          <dgm:bulletEnabled val="1"/>
        </dgm:presLayoutVars>
      </dgm:prSet>
      <dgm:spPr/>
    </dgm:pt>
  </dgm:ptLst>
  <dgm:cxnLst>
    <dgm:cxn modelId="{B3072700-FE3F-485D-BC00-9B0DAC7E69AB}" type="presOf" srcId="{0233B621-8B61-47AB-B5EB-605DCE294443}" destId="{A11B86E3-4B0A-4770-8125-10A5268F1D18}" srcOrd="0" destOrd="0" presId="urn:microsoft.com/office/officeart/2005/8/layout/process5"/>
    <dgm:cxn modelId="{58F32917-A717-4CD3-836D-DD87203CD759}" type="presOf" srcId="{4102167F-DAB0-4671-95CF-85D7C765F6F1}" destId="{3A665577-34B8-422C-8358-9E1816FDC8B4}" srcOrd="0" destOrd="0" presId="urn:microsoft.com/office/officeart/2005/8/layout/process5"/>
    <dgm:cxn modelId="{C6F6BD27-5F62-4CCD-986A-9763FD51C66E}" srcId="{6452E5F6-EDF5-4FFB-B95F-0166203C41E6}" destId="{0233B621-8B61-47AB-B5EB-605DCE294443}" srcOrd="2" destOrd="0" parTransId="{4B6028FA-F822-42AD-9322-62FD4C6C8131}" sibTransId="{9AC0F455-D6C1-4496-BFB1-E1248B40874F}"/>
    <dgm:cxn modelId="{1895D237-F86B-4B4C-8A20-EAAD98FD7B70}" type="presOf" srcId="{9AC0F455-D6C1-4496-BFB1-E1248B40874F}" destId="{CDD4623A-4AF4-4265-9AC2-DAEDCB89AB94}" srcOrd="1" destOrd="0" presId="urn:microsoft.com/office/officeart/2005/8/layout/process5"/>
    <dgm:cxn modelId="{543EAC39-6245-47DE-96C2-DFB8F43E85D6}" type="presOf" srcId="{7D1D61D7-51C1-4D90-8AB1-106CFBD753AE}" destId="{354FCED8-A111-452B-8DB1-75A162BF1C11}" srcOrd="1" destOrd="0" presId="urn:microsoft.com/office/officeart/2005/8/layout/process5"/>
    <dgm:cxn modelId="{3D5EF04B-0F60-431C-B255-8CC26239613A}" type="presOf" srcId="{9AC0F455-D6C1-4496-BFB1-E1248B40874F}" destId="{2647AE0E-2EBB-4386-86D0-663070924D70}" srcOrd="0" destOrd="0" presId="urn:microsoft.com/office/officeart/2005/8/layout/process5"/>
    <dgm:cxn modelId="{13432788-B8ED-4438-AEA5-6F7E5A51D63B}" type="presOf" srcId="{7140719A-6F28-4341-881F-A330C7E1A773}" destId="{E9ED9C41-4FE7-43EE-B952-E740C3C82105}" srcOrd="0" destOrd="0" presId="urn:microsoft.com/office/officeart/2005/8/layout/process5"/>
    <dgm:cxn modelId="{2471B4AC-04EA-4CB1-9646-75935BB24516}" type="presOf" srcId="{7D1D61D7-51C1-4D90-8AB1-106CFBD753AE}" destId="{D38A8395-497F-490E-BB4D-F5EA7B1CC420}" srcOrd="0" destOrd="0" presId="urn:microsoft.com/office/officeart/2005/8/layout/process5"/>
    <dgm:cxn modelId="{00868DB2-E95F-4BD5-9254-0CB35590EE7F}" srcId="{6452E5F6-EDF5-4FFB-B95F-0166203C41E6}" destId="{4102167F-DAB0-4671-95CF-85D7C765F6F1}" srcOrd="1" destOrd="0" parTransId="{C1B35E3F-F4AF-4D32-B0E0-21E002F7663F}" sibTransId="{7D1D61D7-51C1-4D90-8AB1-106CFBD753AE}"/>
    <dgm:cxn modelId="{68652BC4-6BE7-4F9A-AFCC-C22EBBF3EAE1}" type="presOf" srcId="{0806F21A-0767-4668-9169-FF90906800A9}" destId="{F3556826-41F2-416A-A624-C0772EE8F5FB}" srcOrd="0" destOrd="0" presId="urn:microsoft.com/office/officeart/2005/8/layout/process5"/>
    <dgm:cxn modelId="{C2A2DFDC-6AFD-49E3-A246-DBA97E05BCCB}" type="presOf" srcId="{6452E5F6-EDF5-4FFB-B95F-0166203C41E6}" destId="{8A86DAE6-CBA3-4E2C-97D7-5AEB3B830B84}" srcOrd="0" destOrd="0" presId="urn:microsoft.com/office/officeart/2005/8/layout/process5"/>
    <dgm:cxn modelId="{8F7D1AE7-295A-46D6-8F7E-D062EA299911}" srcId="{6452E5F6-EDF5-4FFB-B95F-0166203C41E6}" destId="{216071C0-D8BA-4A8A-BF9E-E389E44BB844}" srcOrd="0" destOrd="0" parTransId="{ACE865CE-C0A5-4EE0-BA72-5E3B29DCAED7}" sibTransId="{7140719A-6F28-4341-881F-A330C7E1A773}"/>
    <dgm:cxn modelId="{494D2EE9-87D9-412D-A133-31D28014BE75}" type="presOf" srcId="{216071C0-D8BA-4A8A-BF9E-E389E44BB844}" destId="{478177D6-80A2-4912-81A9-CB1E87EDA4A8}" srcOrd="0" destOrd="0" presId="urn:microsoft.com/office/officeart/2005/8/layout/process5"/>
    <dgm:cxn modelId="{CCB096F6-E6E7-4F12-8FB2-3AB16C7BB6FD}" srcId="{6452E5F6-EDF5-4FFB-B95F-0166203C41E6}" destId="{0806F21A-0767-4668-9169-FF90906800A9}" srcOrd="3" destOrd="0" parTransId="{6C254E37-9F86-43E1-8BFC-70CF749973F1}" sibTransId="{297988D0-5A08-4046-9870-6B8026C3B213}"/>
    <dgm:cxn modelId="{3AA9F3FC-113D-4286-8306-B2FC05DE08A4}" type="presOf" srcId="{7140719A-6F28-4341-881F-A330C7E1A773}" destId="{0A4B13DF-2C6D-47A2-B731-FE597B11002C}" srcOrd="1" destOrd="0" presId="urn:microsoft.com/office/officeart/2005/8/layout/process5"/>
    <dgm:cxn modelId="{097DB06F-51BE-457A-B058-D39CCF9AC881}" type="presParOf" srcId="{8A86DAE6-CBA3-4E2C-97D7-5AEB3B830B84}" destId="{478177D6-80A2-4912-81A9-CB1E87EDA4A8}" srcOrd="0" destOrd="0" presId="urn:microsoft.com/office/officeart/2005/8/layout/process5"/>
    <dgm:cxn modelId="{5E7E7189-B82F-4301-8B76-1D9FCB92FC2B}" type="presParOf" srcId="{8A86DAE6-CBA3-4E2C-97D7-5AEB3B830B84}" destId="{E9ED9C41-4FE7-43EE-B952-E740C3C82105}" srcOrd="1" destOrd="0" presId="urn:microsoft.com/office/officeart/2005/8/layout/process5"/>
    <dgm:cxn modelId="{4B1410A9-CFEC-40D7-8054-C27BAAB12D5B}" type="presParOf" srcId="{E9ED9C41-4FE7-43EE-B952-E740C3C82105}" destId="{0A4B13DF-2C6D-47A2-B731-FE597B11002C}" srcOrd="0" destOrd="0" presId="urn:microsoft.com/office/officeart/2005/8/layout/process5"/>
    <dgm:cxn modelId="{163FC5A2-3EBC-4D4B-BCEC-B61C4CEFA4D9}" type="presParOf" srcId="{8A86DAE6-CBA3-4E2C-97D7-5AEB3B830B84}" destId="{3A665577-34B8-422C-8358-9E1816FDC8B4}" srcOrd="2" destOrd="0" presId="urn:microsoft.com/office/officeart/2005/8/layout/process5"/>
    <dgm:cxn modelId="{7AAA7541-5406-4E54-87BD-C017B0C459AA}" type="presParOf" srcId="{8A86DAE6-CBA3-4E2C-97D7-5AEB3B830B84}" destId="{D38A8395-497F-490E-BB4D-F5EA7B1CC420}" srcOrd="3" destOrd="0" presId="urn:microsoft.com/office/officeart/2005/8/layout/process5"/>
    <dgm:cxn modelId="{1F53DEE0-1DEF-4514-AE3D-4347E62F4AE3}" type="presParOf" srcId="{D38A8395-497F-490E-BB4D-F5EA7B1CC420}" destId="{354FCED8-A111-452B-8DB1-75A162BF1C11}" srcOrd="0" destOrd="0" presId="urn:microsoft.com/office/officeart/2005/8/layout/process5"/>
    <dgm:cxn modelId="{FCC9DB1F-D62D-4EFC-8912-2231B0505E84}" type="presParOf" srcId="{8A86DAE6-CBA3-4E2C-97D7-5AEB3B830B84}" destId="{A11B86E3-4B0A-4770-8125-10A5268F1D18}" srcOrd="4" destOrd="0" presId="urn:microsoft.com/office/officeart/2005/8/layout/process5"/>
    <dgm:cxn modelId="{9A6A3A43-6AE8-4CD1-B19D-3E4EEC4A2F62}" type="presParOf" srcId="{8A86DAE6-CBA3-4E2C-97D7-5AEB3B830B84}" destId="{2647AE0E-2EBB-4386-86D0-663070924D70}" srcOrd="5" destOrd="0" presId="urn:microsoft.com/office/officeart/2005/8/layout/process5"/>
    <dgm:cxn modelId="{C529F299-E6BE-4C12-98F1-EFA96A12D20D}" type="presParOf" srcId="{2647AE0E-2EBB-4386-86D0-663070924D70}" destId="{CDD4623A-4AF4-4265-9AC2-DAEDCB89AB94}" srcOrd="0" destOrd="0" presId="urn:microsoft.com/office/officeart/2005/8/layout/process5"/>
    <dgm:cxn modelId="{2BC5CFE7-40FE-4406-AAC5-E096A9672F9D}" type="presParOf" srcId="{8A86DAE6-CBA3-4E2C-97D7-5AEB3B830B84}" destId="{F3556826-41F2-416A-A624-C0772EE8F5FB}"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01485D1-436B-4499-9875-CC174F7D0873}"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BFB38192-A6DB-4805-AA63-3B90492BBBC1}">
      <dgm:prSet/>
      <dgm:spPr/>
      <dgm:t>
        <a:bodyPr/>
        <a:lstStyle/>
        <a:p>
          <a:r>
            <a:rPr lang="en-GB"/>
            <a:t>Begging terms may not rise to a trust. </a:t>
          </a:r>
          <a:endParaRPr lang="en-US"/>
        </a:p>
      </dgm:t>
    </dgm:pt>
    <dgm:pt modelId="{23CF358B-EE1A-49DB-86AB-E36151477ABF}" type="parTrans" cxnId="{0A37EACE-423D-4AC4-A308-D5FCAE117D0E}">
      <dgm:prSet/>
      <dgm:spPr/>
      <dgm:t>
        <a:bodyPr/>
        <a:lstStyle/>
        <a:p>
          <a:endParaRPr lang="en-US"/>
        </a:p>
      </dgm:t>
    </dgm:pt>
    <dgm:pt modelId="{FDAFC5E6-F4B4-4F41-9EA0-94CD19A90E05}" type="sibTrans" cxnId="{0A37EACE-423D-4AC4-A308-D5FCAE117D0E}">
      <dgm:prSet/>
      <dgm:spPr/>
      <dgm:t>
        <a:bodyPr/>
        <a:lstStyle/>
        <a:p>
          <a:endParaRPr lang="en-US"/>
        </a:p>
      </dgm:t>
    </dgm:pt>
    <dgm:pt modelId="{53587DF6-5274-47A1-9A72-793FCBCCB8F5}">
      <dgm:prSet/>
      <dgm:spPr/>
      <dgm:t>
        <a:bodyPr/>
        <a:lstStyle/>
        <a:p>
          <a:r>
            <a:rPr lang="en-GB"/>
            <a:t>But can if the courts look at the intention of the settlor. </a:t>
          </a:r>
          <a:endParaRPr lang="en-US"/>
        </a:p>
      </dgm:t>
    </dgm:pt>
    <dgm:pt modelId="{5A85675E-E0D3-4FF6-9B1D-4CC01A8E8EA3}" type="parTrans" cxnId="{322FE677-5057-4890-A025-292A7328D0AF}">
      <dgm:prSet/>
      <dgm:spPr/>
      <dgm:t>
        <a:bodyPr/>
        <a:lstStyle/>
        <a:p>
          <a:endParaRPr lang="en-US"/>
        </a:p>
      </dgm:t>
    </dgm:pt>
    <dgm:pt modelId="{A9986F82-4255-4139-ACE7-D52BC7AF74A1}" type="sibTrans" cxnId="{322FE677-5057-4890-A025-292A7328D0AF}">
      <dgm:prSet/>
      <dgm:spPr/>
      <dgm:t>
        <a:bodyPr/>
        <a:lstStyle/>
        <a:p>
          <a:endParaRPr lang="en-US"/>
        </a:p>
      </dgm:t>
    </dgm:pt>
    <dgm:pt modelId="{BC6624A2-3576-4CD9-AA04-1E5702A5E9ED}">
      <dgm:prSet/>
      <dgm:spPr/>
      <dgm:t>
        <a:bodyPr/>
        <a:lstStyle/>
        <a:p>
          <a:r>
            <a:rPr lang="en-GB"/>
            <a:t>‘’ Take the wording of the disposition as a whole. </a:t>
          </a:r>
          <a:endParaRPr lang="en-US"/>
        </a:p>
      </dgm:t>
    </dgm:pt>
    <dgm:pt modelId="{76846021-82EE-4CA8-B2D6-DD921678FEB4}" type="parTrans" cxnId="{C343A581-82C8-4F6B-89C1-131D56D6761E}">
      <dgm:prSet/>
      <dgm:spPr/>
      <dgm:t>
        <a:bodyPr/>
        <a:lstStyle/>
        <a:p>
          <a:endParaRPr lang="en-US"/>
        </a:p>
      </dgm:t>
    </dgm:pt>
    <dgm:pt modelId="{730EFADA-8F67-40BD-9F10-BE410AEE6592}" type="sibTrans" cxnId="{C343A581-82C8-4F6B-89C1-131D56D6761E}">
      <dgm:prSet/>
      <dgm:spPr/>
      <dgm:t>
        <a:bodyPr/>
        <a:lstStyle/>
        <a:p>
          <a:endParaRPr lang="en-US"/>
        </a:p>
      </dgm:t>
    </dgm:pt>
    <dgm:pt modelId="{8E9734FA-1024-4FF3-8E2C-C24B67DCAB7B}">
      <dgm:prSet/>
      <dgm:spPr/>
      <dgm:t>
        <a:bodyPr/>
        <a:lstStyle/>
        <a:p>
          <a:r>
            <a:rPr lang="en-GB"/>
            <a:t>Staden v Jones.</a:t>
          </a:r>
          <a:endParaRPr lang="en-US"/>
        </a:p>
      </dgm:t>
    </dgm:pt>
    <dgm:pt modelId="{6ABFBE46-75DB-49C9-B2D0-A64430AD1CF3}" type="parTrans" cxnId="{09F21D66-466D-4623-ACC0-60A7247D1420}">
      <dgm:prSet/>
      <dgm:spPr/>
      <dgm:t>
        <a:bodyPr/>
        <a:lstStyle/>
        <a:p>
          <a:endParaRPr lang="en-US"/>
        </a:p>
      </dgm:t>
    </dgm:pt>
    <dgm:pt modelId="{54643CDC-F387-4869-A312-F2B45EA1462C}" type="sibTrans" cxnId="{09F21D66-466D-4623-ACC0-60A7247D1420}">
      <dgm:prSet/>
      <dgm:spPr/>
      <dgm:t>
        <a:bodyPr/>
        <a:lstStyle/>
        <a:p>
          <a:endParaRPr lang="en-US"/>
        </a:p>
      </dgm:t>
    </dgm:pt>
    <dgm:pt modelId="{F5F81DAA-C344-4DC7-AAD9-7AF6508A4943}" type="pres">
      <dgm:prSet presAssocID="{F01485D1-436B-4499-9875-CC174F7D0873}" presName="diagram" presStyleCnt="0">
        <dgm:presLayoutVars>
          <dgm:dir/>
          <dgm:resizeHandles val="exact"/>
        </dgm:presLayoutVars>
      </dgm:prSet>
      <dgm:spPr/>
    </dgm:pt>
    <dgm:pt modelId="{A7EF0046-6274-4163-BD22-5DC3F12B98C3}" type="pres">
      <dgm:prSet presAssocID="{BFB38192-A6DB-4805-AA63-3B90492BBBC1}" presName="node" presStyleLbl="node1" presStyleIdx="0" presStyleCnt="4">
        <dgm:presLayoutVars>
          <dgm:bulletEnabled val="1"/>
        </dgm:presLayoutVars>
      </dgm:prSet>
      <dgm:spPr/>
    </dgm:pt>
    <dgm:pt modelId="{6763B578-BF9F-4D6D-9A4A-675350121C26}" type="pres">
      <dgm:prSet presAssocID="{FDAFC5E6-F4B4-4F41-9EA0-94CD19A90E05}" presName="sibTrans" presStyleLbl="sibTrans2D1" presStyleIdx="0" presStyleCnt="3"/>
      <dgm:spPr/>
    </dgm:pt>
    <dgm:pt modelId="{30DE3557-4704-4BD8-83D5-5B42A60DA0FA}" type="pres">
      <dgm:prSet presAssocID="{FDAFC5E6-F4B4-4F41-9EA0-94CD19A90E05}" presName="connectorText" presStyleLbl="sibTrans2D1" presStyleIdx="0" presStyleCnt="3"/>
      <dgm:spPr/>
    </dgm:pt>
    <dgm:pt modelId="{9D0AC5C4-DFC7-4F7D-8B18-54C6D78942C6}" type="pres">
      <dgm:prSet presAssocID="{53587DF6-5274-47A1-9A72-793FCBCCB8F5}" presName="node" presStyleLbl="node1" presStyleIdx="1" presStyleCnt="4">
        <dgm:presLayoutVars>
          <dgm:bulletEnabled val="1"/>
        </dgm:presLayoutVars>
      </dgm:prSet>
      <dgm:spPr/>
    </dgm:pt>
    <dgm:pt modelId="{05E90F83-93C8-4119-AC09-B114C5A11947}" type="pres">
      <dgm:prSet presAssocID="{A9986F82-4255-4139-ACE7-D52BC7AF74A1}" presName="sibTrans" presStyleLbl="sibTrans2D1" presStyleIdx="1" presStyleCnt="3"/>
      <dgm:spPr/>
    </dgm:pt>
    <dgm:pt modelId="{FA4A6C12-99C3-460D-ABEB-15BFB5A4905E}" type="pres">
      <dgm:prSet presAssocID="{A9986F82-4255-4139-ACE7-D52BC7AF74A1}" presName="connectorText" presStyleLbl="sibTrans2D1" presStyleIdx="1" presStyleCnt="3"/>
      <dgm:spPr/>
    </dgm:pt>
    <dgm:pt modelId="{30856F84-E037-445D-8099-F92DF30E96FC}" type="pres">
      <dgm:prSet presAssocID="{BC6624A2-3576-4CD9-AA04-1E5702A5E9ED}" presName="node" presStyleLbl="node1" presStyleIdx="2" presStyleCnt="4">
        <dgm:presLayoutVars>
          <dgm:bulletEnabled val="1"/>
        </dgm:presLayoutVars>
      </dgm:prSet>
      <dgm:spPr/>
    </dgm:pt>
    <dgm:pt modelId="{55F377B5-DAB5-4D86-9BC7-B9D0EC4DB134}" type="pres">
      <dgm:prSet presAssocID="{730EFADA-8F67-40BD-9F10-BE410AEE6592}" presName="sibTrans" presStyleLbl="sibTrans2D1" presStyleIdx="2" presStyleCnt="3"/>
      <dgm:spPr/>
    </dgm:pt>
    <dgm:pt modelId="{9BD24735-1847-4571-B313-DF74172C636A}" type="pres">
      <dgm:prSet presAssocID="{730EFADA-8F67-40BD-9F10-BE410AEE6592}" presName="connectorText" presStyleLbl="sibTrans2D1" presStyleIdx="2" presStyleCnt="3"/>
      <dgm:spPr/>
    </dgm:pt>
    <dgm:pt modelId="{C510A35D-AFC2-4080-931B-97E1625D1FF0}" type="pres">
      <dgm:prSet presAssocID="{8E9734FA-1024-4FF3-8E2C-C24B67DCAB7B}" presName="node" presStyleLbl="node1" presStyleIdx="3" presStyleCnt="4">
        <dgm:presLayoutVars>
          <dgm:bulletEnabled val="1"/>
        </dgm:presLayoutVars>
      </dgm:prSet>
      <dgm:spPr/>
    </dgm:pt>
  </dgm:ptLst>
  <dgm:cxnLst>
    <dgm:cxn modelId="{AA233F2A-4DE6-4F98-A829-1B98C66AB136}" type="presOf" srcId="{53587DF6-5274-47A1-9A72-793FCBCCB8F5}" destId="{9D0AC5C4-DFC7-4F7D-8B18-54C6D78942C6}" srcOrd="0" destOrd="0" presId="urn:microsoft.com/office/officeart/2005/8/layout/process5"/>
    <dgm:cxn modelId="{09F21D66-466D-4623-ACC0-60A7247D1420}" srcId="{F01485D1-436B-4499-9875-CC174F7D0873}" destId="{8E9734FA-1024-4FF3-8E2C-C24B67DCAB7B}" srcOrd="3" destOrd="0" parTransId="{6ABFBE46-75DB-49C9-B2D0-A64430AD1CF3}" sibTransId="{54643CDC-F387-4869-A312-F2B45EA1462C}"/>
    <dgm:cxn modelId="{A79C4B47-AB34-49B0-A407-2C130C129318}" type="presOf" srcId="{FDAFC5E6-F4B4-4F41-9EA0-94CD19A90E05}" destId="{6763B578-BF9F-4D6D-9A4A-675350121C26}" srcOrd="0" destOrd="0" presId="urn:microsoft.com/office/officeart/2005/8/layout/process5"/>
    <dgm:cxn modelId="{4C4BA447-99D1-4DD6-8891-4CE98694A40F}" type="presOf" srcId="{BC6624A2-3576-4CD9-AA04-1E5702A5E9ED}" destId="{30856F84-E037-445D-8099-F92DF30E96FC}" srcOrd="0" destOrd="0" presId="urn:microsoft.com/office/officeart/2005/8/layout/process5"/>
    <dgm:cxn modelId="{CBAA0E4D-52FF-4F2A-9DAB-EF9A9B78FCA3}" type="presOf" srcId="{FDAFC5E6-F4B4-4F41-9EA0-94CD19A90E05}" destId="{30DE3557-4704-4BD8-83D5-5B42A60DA0FA}" srcOrd="1" destOrd="0" presId="urn:microsoft.com/office/officeart/2005/8/layout/process5"/>
    <dgm:cxn modelId="{D938276D-5075-42BB-870E-6F1F9A89D955}" type="presOf" srcId="{A9986F82-4255-4139-ACE7-D52BC7AF74A1}" destId="{05E90F83-93C8-4119-AC09-B114C5A11947}" srcOrd="0" destOrd="0" presId="urn:microsoft.com/office/officeart/2005/8/layout/process5"/>
    <dgm:cxn modelId="{184B6470-D9B7-44BF-A17F-E8AFC1CA11E1}" type="presOf" srcId="{8E9734FA-1024-4FF3-8E2C-C24B67DCAB7B}" destId="{C510A35D-AFC2-4080-931B-97E1625D1FF0}" srcOrd="0" destOrd="0" presId="urn:microsoft.com/office/officeart/2005/8/layout/process5"/>
    <dgm:cxn modelId="{6AC28750-DCE6-436A-AA23-5869A9E2180D}" type="presOf" srcId="{730EFADA-8F67-40BD-9F10-BE410AEE6592}" destId="{9BD24735-1847-4571-B313-DF74172C636A}" srcOrd="1" destOrd="0" presId="urn:microsoft.com/office/officeart/2005/8/layout/process5"/>
    <dgm:cxn modelId="{322FE677-5057-4890-A025-292A7328D0AF}" srcId="{F01485D1-436B-4499-9875-CC174F7D0873}" destId="{53587DF6-5274-47A1-9A72-793FCBCCB8F5}" srcOrd="1" destOrd="0" parTransId="{5A85675E-E0D3-4FF6-9B1D-4CC01A8E8EA3}" sibTransId="{A9986F82-4255-4139-ACE7-D52BC7AF74A1}"/>
    <dgm:cxn modelId="{82432159-975B-4488-957E-41788A2AC9B1}" type="presOf" srcId="{730EFADA-8F67-40BD-9F10-BE410AEE6592}" destId="{55F377B5-DAB5-4D86-9BC7-B9D0EC4DB134}" srcOrd="0" destOrd="0" presId="urn:microsoft.com/office/officeart/2005/8/layout/process5"/>
    <dgm:cxn modelId="{3118DE79-0A53-46DE-957A-A3C291951210}" type="presOf" srcId="{A9986F82-4255-4139-ACE7-D52BC7AF74A1}" destId="{FA4A6C12-99C3-460D-ABEB-15BFB5A4905E}" srcOrd="1" destOrd="0" presId="urn:microsoft.com/office/officeart/2005/8/layout/process5"/>
    <dgm:cxn modelId="{C343A581-82C8-4F6B-89C1-131D56D6761E}" srcId="{F01485D1-436B-4499-9875-CC174F7D0873}" destId="{BC6624A2-3576-4CD9-AA04-1E5702A5E9ED}" srcOrd="2" destOrd="0" parTransId="{76846021-82EE-4CA8-B2D6-DD921678FEB4}" sibTransId="{730EFADA-8F67-40BD-9F10-BE410AEE6592}"/>
    <dgm:cxn modelId="{2F6133C5-A2DA-447C-A785-3B353380A6BE}" type="presOf" srcId="{BFB38192-A6DB-4805-AA63-3B90492BBBC1}" destId="{A7EF0046-6274-4163-BD22-5DC3F12B98C3}" srcOrd="0" destOrd="0" presId="urn:microsoft.com/office/officeart/2005/8/layout/process5"/>
    <dgm:cxn modelId="{0A37EACE-423D-4AC4-A308-D5FCAE117D0E}" srcId="{F01485D1-436B-4499-9875-CC174F7D0873}" destId="{BFB38192-A6DB-4805-AA63-3B90492BBBC1}" srcOrd="0" destOrd="0" parTransId="{23CF358B-EE1A-49DB-86AB-E36151477ABF}" sibTransId="{FDAFC5E6-F4B4-4F41-9EA0-94CD19A90E05}"/>
    <dgm:cxn modelId="{7E5420FC-1D56-4843-9128-03F575AC35AE}" type="presOf" srcId="{F01485D1-436B-4499-9875-CC174F7D0873}" destId="{F5F81DAA-C344-4DC7-AAD9-7AF6508A4943}" srcOrd="0" destOrd="0" presId="urn:microsoft.com/office/officeart/2005/8/layout/process5"/>
    <dgm:cxn modelId="{F6842B00-270A-448D-A20B-A85F36CE1961}" type="presParOf" srcId="{F5F81DAA-C344-4DC7-AAD9-7AF6508A4943}" destId="{A7EF0046-6274-4163-BD22-5DC3F12B98C3}" srcOrd="0" destOrd="0" presId="urn:microsoft.com/office/officeart/2005/8/layout/process5"/>
    <dgm:cxn modelId="{9D5A1607-F236-4B2E-B72F-99EBB954C448}" type="presParOf" srcId="{F5F81DAA-C344-4DC7-AAD9-7AF6508A4943}" destId="{6763B578-BF9F-4D6D-9A4A-675350121C26}" srcOrd="1" destOrd="0" presId="urn:microsoft.com/office/officeart/2005/8/layout/process5"/>
    <dgm:cxn modelId="{AFF14AE8-DA90-4C9A-8AD3-0957AD7B99C1}" type="presParOf" srcId="{6763B578-BF9F-4D6D-9A4A-675350121C26}" destId="{30DE3557-4704-4BD8-83D5-5B42A60DA0FA}" srcOrd="0" destOrd="0" presId="urn:microsoft.com/office/officeart/2005/8/layout/process5"/>
    <dgm:cxn modelId="{0375337F-5784-44BF-9776-5C84670EEC60}" type="presParOf" srcId="{F5F81DAA-C344-4DC7-AAD9-7AF6508A4943}" destId="{9D0AC5C4-DFC7-4F7D-8B18-54C6D78942C6}" srcOrd="2" destOrd="0" presId="urn:microsoft.com/office/officeart/2005/8/layout/process5"/>
    <dgm:cxn modelId="{A3D7A595-1119-4F30-B82F-CA720AFF48F5}" type="presParOf" srcId="{F5F81DAA-C344-4DC7-AAD9-7AF6508A4943}" destId="{05E90F83-93C8-4119-AC09-B114C5A11947}" srcOrd="3" destOrd="0" presId="urn:microsoft.com/office/officeart/2005/8/layout/process5"/>
    <dgm:cxn modelId="{D30130C2-CADF-4774-A88B-BD97FC2BC2AC}" type="presParOf" srcId="{05E90F83-93C8-4119-AC09-B114C5A11947}" destId="{FA4A6C12-99C3-460D-ABEB-15BFB5A4905E}" srcOrd="0" destOrd="0" presId="urn:microsoft.com/office/officeart/2005/8/layout/process5"/>
    <dgm:cxn modelId="{B400620B-EF4E-4F84-BC44-31F3B8E856A4}" type="presParOf" srcId="{F5F81DAA-C344-4DC7-AAD9-7AF6508A4943}" destId="{30856F84-E037-445D-8099-F92DF30E96FC}" srcOrd="4" destOrd="0" presId="urn:microsoft.com/office/officeart/2005/8/layout/process5"/>
    <dgm:cxn modelId="{639E9666-F76F-49C7-90F4-792EB39C4DCE}" type="presParOf" srcId="{F5F81DAA-C344-4DC7-AAD9-7AF6508A4943}" destId="{55F377B5-DAB5-4D86-9BC7-B9D0EC4DB134}" srcOrd="5" destOrd="0" presId="urn:microsoft.com/office/officeart/2005/8/layout/process5"/>
    <dgm:cxn modelId="{F41458FA-588E-40DD-B398-B73DC4616B1F}" type="presParOf" srcId="{55F377B5-DAB5-4D86-9BC7-B9D0EC4DB134}" destId="{9BD24735-1847-4571-B313-DF74172C636A}" srcOrd="0" destOrd="0" presId="urn:microsoft.com/office/officeart/2005/8/layout/process5"/>
    <dgm:cxn modelId="{8F80B497-9710-4451-A33E-5FB71A7D6C5B}" type="presParOf" srcId="{F5F81DAA-C344-4DC7-AAD9-7AF6508A4943}" destId="{C510A35D-AFC2-4080-931B-97E1625D1FF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FF736EF-1FBB-4E9D-89A0-23292B1B888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19D2DB1-4AFA-49AD-B22A-086A5607A3B4}">
      <dgm:prSet/>
      <dgm:spPr/>
      <dgm:t>
        <a:bodyPr/>
        <a:lstStyle/>
        <a:p>
          <a:r>
            <a:rPr lang="en-GB"/>
            <a:t>Formal disposition – usually within wills. </a:t>
          </a:r>
          <a:endParaRPr lang="en-US"/>
        </a:p>
      </dgm:t>
    </dgm:pt>
    <dgm:pt modelId="{D9E43512-9873-482F-9107-BA9E42EFDD75}" type="parTrans" cxnId="{B0E68FCF-0810-4929-8E71-E5748BA6F2A9}">
      <dgm:prSet/>
      <dgm:spPr/>
      <dgm:t>
        <a:bodyPr/>
        <a:lstStyle/>
        <a:p>
          <a:endParaRPr lang="en-US"/>
        </a:p>
      </dgm:t>
    </dgm:pt>
    <dgm:pt modelId="{54A78165-6F75-4174-A56E-7FE678EDE44B}" type="sibTrans" cxnId="{B0E68FCF-0810-4929-8E71-E5748BA6F2A9}">
      <dgm:prSet/>
      <dgm:spPr/>
      <dgm:t>
        <a:bodyPr/>
        <a:lstStyle/>
        <a:p>
          <a:endParaRPr lang="en-US"/>
        </a:p>
      </dgm:t>
    </dgm:pt>
    <dgm:pt modelId="{C0F947D5-ADFD-4B27-80E6-1F2DF13D3C76}">
      <dgm:prSet/>
      <dgm:spPr/>
      <dgm:t>
        <a:bodyPr/>
        <a:lstStyle/>
        <a:p>
          <a:r>
            <a:rPr lang="en-GB"/>
            <a:t>Need to complete the intentions of the settlor. </a:t>
          </a:r>
          <a:endParaRPr lang="en-US"/>
        </a:p>
      </dgm:t>
    </dgm:pt>
    <dgm:pt modelId="{3E1D67AE-BE7E-406A-9692-A03D3805DCB8}" type="parTrans" cxnId="{70B7C071-4F6A-4670-A7B6-DF23616F7FD1}">
      <dgm:prSet/>
      <dgm:spPr/>
      <dgm:t>
        <a:bodyPr/>
        <a:lstStyle/>
        <a:p>
          <a:endParaRPr lang="en-US"/>
        </a:p>
      </dgm:t>
    </dgm:pt>
    <dgm:pt modelId="{7FC9A333-16BB-4846-95A0-0C5B745F7CDB}" type="sibTrans" cxnId="{70B7C071-4F6A-4670-A7B6-DF23616F7FD1}">
      <dgm:prSet/>
      <dgm:spPr/>
      <dgm:t>
        <a:bodyPr/>
        <a:lstStyle/>
        <a:p>
          <a:endParaRPr lang="en-US"/>
        </a:p>
      </dgm:t>
    </dgm:pt>
    <dgm:pt modelId="{D1A882F9-F7E0-42B8-BCA3-B436D6029458}">
      <dgm:prSet/>
      <dgm:spPr/>
      <dgm:t>
        <a:bodyPr/>
        <a:lstStyle/>
        <a:p>
          <a:r>
            <a:rPr lang="en-GB"/>
            <a:t>Key cases; </a:t>
          </a:r>
          <a:endParaRPr lang="en-US"/>
        </a:p>
      </dgm:t>
    </dgm:pt>
    <dgm:pt modelId="{061D7B9C-84CD-45F1-A0AA-39AB697276B6}" type="parTrans" cxnId="{1D238A7F-86BB-4D65-9D0B-804BABE7D7DF}">
      <dgm:prSet/>
      <dgm:spPr/>
      <dgm:t>
        <a:bodyPr/>
        <a:lstStyle/>
        <a:p>
          <a:endParaRPr lang="en-US"/>
        </a:p>
      </dgm:t>
    </dgm:pt>
    <dgm:pt modelId="{F70CAEAD-1589-45E9-9ABD-F366D5DCF42B}" type="sibTrans" cxnId="{1D238A7F-86BB-4D65-9D0B-804BABE7D7DF}">
      <dgm:prSet/>
      <dgm:spPr/>
      <dgm:t>
        <a:bodyPr/>
        <a:lstStyle/>
        <a:p>
          <a:endParaRPr lang="en-US"/>
        </a:p>
      </dgm:t>
    </dgm:pt>
    <dgm:pt modelId="{F1603D6E-BC94-48E7-93BE-649DA4ADFE02}" type="pres">
      <dgm:prSet presAssocID="{3FF736EF-1FBB-4E9D-89A0-23292B1B888C}" presName="root" presStyleCnt="0">
        <dgm:presLayoutVars>
          <dgm:dir/>
          <dgm:resizeHandles val="exact"/>
        </dgm:presLayoutVars>
      </dgm:prSet>
      <dgm:spPr/>
    </dgm:pt>
    <dgm:pt modelId="{6DD25A6D-E9D6-448F-84DF-7CBE8836D71A}" type="pres">
      <dgm:prSet presAssocID="{319D2DB1-4AFA-49AD-B22A-086A5607A3B4}" presName="compNode" presStyleCnt="0"/>
      <dgm:spPr/>
    </dgm:pt>
    <dgm:pt modelId="{98550ECB-0E23-4B21-AD93-4194F47C0CAE}" type="pres">
      <dgm:prSet presAssocID="{319D2DB1-4AFA-49AD-B22A-086A5607A3B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49DCA17C-3FDD-41DE-9672-AD3ADE7A4058}" type="pres">
      <dgm:prSet presAssocID="{319D2DB1-4AFA-49AD-B22A-086A5607A3B4}" presName="spaceRect" presStyleCnt="0"/>
      <dgm:spPr/>
    </dgm:pt>
    <dgm:pt modelId="{794A40F6-8DF6-425A-9AB8-A098FB802D39}" type="pres">
      <dgm:prSet presAssocID="{319D2DB1-4AFA-49AD-B22A-086A5607A3B4}" presName="textRect" presStyleLbl="revTx" presStyleIdx="0" presStyleCnt="3">
        <dgm:presLayoutVars>
          <dgm:chMax val="1"/>
          <dgm:chPref val="1"/>
        </dgm:presLayoutVars>
      </dgm:prSet>
      <dgm:spPr/>
    </dgm:pt>
    <dgm:pt modelId="{EECA53F4-1695-48F2-AD65-5973A36C2FFD}" type="pres">
      <dgm:prSet presAssocID="{54A78165-6F75-4174-A56E-7FE678EDE44B}" presName="sibTrans" presStyleCnt="0"/>
      <dgm:spPr/>
    </dgm:pt>
    <dgm:pt modelId="{F2489834-8D1E-4265-BB9F-3E681EC9C9F8}" type="pres">
      <dgm:prSet presAssocID="{C0F947D5-ADFD-4B27-80E6-1F2DF13D3C76}" presName="compNode" presStyleCnt="0"/>
      <dgm:spPr/>
    </dgm:pt>
    <dgm:pt modelId="{CC0B2FD4-6DC3-4C9C-8EB3-808240E608D3}" type="pres">
      <dgm:prSet presAssocID="{C0F947D5-ADFD-4B27-80E6-1F2DF13D3C7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clamation Mark"/>
        </a:ext>
      </dgm:extLst>
    </dgm:pt>
    <dgm:pt modelId="{878D3A83-A32F-495E-AF20-2A251C023B38}" type="pres">
      <dgm:prSet presAssocID="{C0F947D5-ADFD-4B27-80E6-1F2DF13D3C76}" presName="spaceRect" presStyleCnt="0"/>
      <dgm:spPr/>
    </dgm:pt>
    <dgm:pt modelId="{E962A302-6B2F-49B3-8D2B-821250557D8D}" type="pres">
      <dgm:prSet presAssocID="{C0F947D5-ADFD-4B27-80E6-1F2DF13D3C76}" presName="textRect" presStyleLbl="revTx" presStyleIdx="1" presStyleCnt="3">
        <dgm:presLayoutVars>
          <dgm:chMax val="1"/>
          <dgm:chPref val="1"/>
        </dgm:presLayoutVars>
      </dgm:prSet>
      <dgm:spPr/>
    </dgm:pt>
    <dgm:pt modelId="{81A7335F-B4DA-430B-8B5D-7836C6B297C2}" type="pres">
      <dgm:prSet presAssocID="{7FC9A333-16BB-4846-95A0-0C5B745F7CDB}" presName="sibTrans" presStyleCnt="0"/>
      <dgm:spPr/>
    </dgm:pt>
    <dgm:pt modelId="{93D168AC-E74B-492A-84C6-3A439FEB2FC9}" type="pres">
      <dgm:prSet presAssocID="{D1A882F9-F7E0-42B8-BCA3-B436D6029458}" presName="compNode" presStyleCnt="0"/>
      <dgm:spPr/>
    </dgm:pt>
    <dgm:pt modelId="{96D0567B-9EBD-401F-9E67-74DF049ECD2F}" type="pres">
      <dgm:prSet presAssocID="{D1A882F9-F7E0-42B8-BCA3-B436D602945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49CA74A8-D79B-44AF-A1E5-35CA9B9F9C29}" type="pres">
      <dgm:prSet presAssocID="{D1A882F9-F7E0-42B8-BCA3-B436D6029458}" presName="spaceRect" presStyleCnt="0"/>
      <dgm:spPr/>
    </dgm:pt>
    <dgm:pt modelId="{3B47EF20-E8E2-401B-A9E2-C5CF75FFBC2F}" type="pres">
      <dgm:prSet presAssocID="{D1A882F9-F7E0-42B8-BCA3-B436D6029458}" presName="textRect" presStyleLbl="revTx" presStyleIdx="2" presStyleCnt="3">
        <dgm:presLayoutVars>
          <dgm:chMax val="1"/>
          <dgm:chPref val="1"/>
        </dgm:presLayoutVars>
      </dgm:prSet>
      <dgm:spPr/>
    </dgm:pt>
  </dgm:ptLst>
  <dgm:cxnLst>
    <dgm:cxn modelId="{FC61F208-6D23-4F43-820D-7527AB145C99}" type="presOf" srcId="{3FF736EF-1FBB-4E9D-89A0-23292B1B888C}" destId="{F1603D6E-BC94-48E7-93BE-649DA4ADFE02}" srcOrd="0" destOrd="0" presId="urn:microsoft.com/office/officeart/2018/2/layout/IconLabelList"/>
    <dgm:cxn modelId="{1A47D70C-CBA8-47D3-AFDA-C852402559A9}" type="presOf" srcId="{C0F947D5-ADFD-4B27-80E6-1F2DF13D3C76}" destId="{E962A302-6B2F-49B3-8D2B-821250557D8D}" srcOrd="0" destOrd="0" presId="urn:microsoft.com/office/officeart/2018/2/layout/IconLabelList"/>
    <dgm:cxn modelId="{001C8B2C-08C7-4532-B0DC-D2F0EAA581D7}" type="presOf" srcId="{319D2DB1-4AFA-49AD-B22A-086A5607A3B4}" destId="{794A40F6-8DF6-425A-9AB8-A098FB802D39}" srcOrd="0" destOrd="0" presId="urn:microsoft.com/office/officeart/2018/2/layout/IconLabelList"/>
    <dgm:cxn modelId="{70B7C071-4F6A-4670-A7B6-DF23616F7FD1}" srcId="{3FF736EF-1FBB-4E9D-89A0-23292B1B888C}" destId="{C0F947D5-ADFD-4B27-80E6-1F2DF13D3C76}" srcOrd="1" destOrd="0" parTransId="{3E1D67AE-BE7E-406A-9692-A03D3805DCB8}" sibTransId="{7FC9A333-16BB-4846-95A0-0C5B745F7CDB}"/>
    <dgm:cxn modelId="{1D238A7F-86BB-4D65-9D0B-804BABE7D7DF}" srcId="{3FF736EF-1FBB-4E9D-89A0-23292B1B888C}" destId="{D1A882F9-F7E0-42B8-BCA3-B436D6029458}" srcOrd="2" destOrd="0" parTransId="{061D7B9C-84CD-45F1-A0AA-39AB697276B6}" sibTransId="{F70CAEAD-1589-45E9-9ABD-F366D5DCF42B}"/>
    <dgm:cxn modelId="{F46C4885-0072-489C-8D51-A43B817F8B0D}" type="presOf" srcId="{D1A882F9-F7E0-42B8-BCA3-B436D6029458}" destId="{3B47EF20-E8E2-401B-A9E2-C5CF75FFBC2F}" srcOrd="0" destOrd="0" presId="urn:microsoft.com/office/officeart/2018/2/layout/IconLabelList"/>
    <dgm:cxn modelId="{B0E68FCF-0810-4929-8E71-E5748BA6F2A9}" srcId="{3FF736EF-1FBB-4E9D-89A0-23292B1B888C}" destId="{319D2DB1-4AFA-49AD-B22A-086A5607A3B4}" srcOrd="0" destOrd="0" parTransId="{D9E43512-9873-482F-9107-BA9E42EFDD75}" sibTransId="{54A78165-6F75-4174-A56E-7FE678EDE44B}"/>
    <dgm:cxn modelId="{D218500E-73E7-4173-8988-67295A9D91BB}" type="presParOf" srcId="{F1603D6E-BC94-48E7-93BE-649DA4ADFE02}" destId="{6DD25A6D-E9D6-448F-84DF-7CBE8836D71A}" srcOrd="0" destOrd="0" presId="urn:microsoft.com/office/officeart/2018/2/layout/IconLabelList"/>
    <dgm:cxn modelId="{FAD0C35F-C68B-41CE-A84B-ADC11BE187AC}" type="presParOf" srcId="{6DD25A6D-E9D6-448F-84DF-7CBE8836D71A}" destId="{98550ECB-0E23-4B21-AD93-4194F47C0CAE}" srcOrd="0" destOrd="0" presId="urn:microsoft.com/office/officeart/2018/2/layout/IconLabelList"/>
    <dgm:cxn modelId="{F53D9919-E065-4072-BFF7-F9DDAACE2666}" type="presParOf" srcId="{6DD25A6D-E9D6-448F-84DF-7CBE8836D71A}" destId="{49DCA17C-3FDD-41DE-9672-AD3ADE7A4058}" srcOrd="1" destOrd="0" presId="urn:microsoft.com/office/officeart/2018/2/layout/IconLabelList"/>
    <dgm:cxn modelId="{5691B656-75E5-40B3-B50B-1A0FA3B0B6A6}" type="presParOf" srcId="{6DD25A6D-E9D6-448F-84DF-7CBE8836D71A}" destId="{794A40F6-8DF6-425A-9AB8-A098FB802D39}" srcOrd="2" destOrd="0" presId="urn:microsoft.com/office/officeart/2018/2/layout/IconLabelList"/>
    <dgm:cxn modelId="{62FAEFC9-CC17-4FBC-8979-F9783490E0D9}" type="presParOf" srcId="{F1603D6E-BC94-48E7-93BE-649DA4ADFE02}" destId="{EECA53F4-1695-48F2-AD65-5973A36C2FFD}" srcOrd="1" destOrd="0" presId="urn:microsoft.com/office/officeart/2018/2/layout/IconLabelList"/>
    <dgm:cxn modelId="{4788EF5F-0259-42A7-ABCC-02C2D739ADCF}" type="presParOf" srcId="{F1603D6E-BC94-48E7-93BE-649DA4ADFE02}" destId="{F2489834-8D1E-4265-BB9F-3E681EC9C9F8}" srcOrd="2" destOrd="0" presId="urn:microsoft.com/office/officeart/2018/2/layout/IconLabelList"/>
    <dgm:cxn modelId="{F01654C1-8755-4DBF-A2A2-DFD6D2CFF406}" type="presParOf" srcId="{F2489834-8D1E-4265-BB9F-3E681EC9C9F8}" destId="{CC0B2FD4-6DC3-4C9C-8EB3-808240E608D3}" srcOrd="0" destOrd="0" presId="urn:microsoft.com/office/officeart/2018/2/layout/IconLabelList"/>
    <dgm:cxn modelId="{D8C5B641-4812-4135-8009-602BC4FC6FE2}" type="presParOf" srcId="{F2489834-8D1E-4265-BB9F-3E681EC9C9F8}" destId="{878D3A83-A32F-495E-AF20-2A251C023B38}" srcOrd="1" destOrd="0" presId="urn:microsoft.com/office/officeart/2018/2/layout/IconLabelList"/>
    <dgm:cxn modelId="{D85C8FBC-0C59-41E8-BEC9-BB7CFA2B4F58}" type="presParOf" srcId="{F2489834-8D1E-4265-BB9F-3E681EC9C9F8}" destId="{E962A302-6B2F-49B3-8D2B-821250557D8D}" srcOrd="2" destOrd="0" presId="urn:microsoft.com/office/officeart/2018/2/layout/IconLabelList"/>
    <dgm:cxn modelId="{E3DE970A-98D6-4517-BF4B-B3BFED272D01}" type="presParOf" srcId="{F1603D6E-BC94-48E7-93BE-649DA4ADFE02}" destId="{81A7335F-B4DA-430B-8B5D-7836C6B297C2}" srcOrd="3" destOrd="0" presId="urn:microsoft.com/office/officeart/2018/2/layout/IconLabelList"/>
    <dgm:cxn modelId="{2CA86110-8FB0-4639-BA5A-EC0A0D921B2A}" type="presParOf" srcId="{F1603D6E-BC94-48E7-93BE-649DA4ADFE02}" destId="{93D168AC-E74B-492A-84C6-3A439FEB2FC9}" srcOrd="4" destOrd="0" presId="urn:microsoft.com/office/officeart/2018/2/layout/IconLabelList"/>
    <dgm:cxn modelId="{13B76D24-F83C-43C8-A7FB-E8373043FA91}" type="presParOf" srcId="{93D168AC-E74B-492A-84C6-3A439FEB2FC9}" destId="{96D0567B-9EBD-401F-9E67-74DF049ECD2F}" srcOrd="0" destOrd="0" presId="urn:microsoft.com/office/officeart/2018/2/layout/IconLabelList"/>
    <dgm:cxn modelId="{22FAACB2-9AE1-4240-BF51-30ACF69AAA53}" type="presParOf" srcId="{93D168AC-E74B-492A-84C6-3A439FEB2FC9}" destId="{49CA74A8-D79B-44AF-A1E5-35CA9B9F9C29}" srcOrd="1" destOrd="0" presId="urn:microsoft.com/office/officeart/2018/2/layout/IconLabelList"/>
    <dgm:cxn modelId="{7167AD98-3ED0-43F5-89FF-24923EECF9EE}" type="presParOf" srcId="{93D168AC-E74B-492A-84C6-3A439FEB2FC9}" destId="{3B47EF20-E8E2-401B-A9E2-C5CF75FFBC2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DE54532-09C4-48BE-8C54-5D54454CD24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EE310AD-5423-426F-955D-1174E71BBEFB}">
      <dgm:prSet/>
      <dgm:spPr/>
      <dgm:t>
        <a:bodyPr/>
        <a:lstStyle/>
        <a:p>
          <a:pPr>
            <a:lnSpc>
              <a:spcPct val="100000"/>
            </a:lnSpc>
          </a:pPr>
          <a:r>
            <a:rPr lang="en-GB"/>
            <a:t>1. Lambe v Eames [1871] – Trust would not allow her to leave part of the estate to the illegitimate child. </a:t>
          </a:r>
          <a:endParaRPr lang="en-US"/>
        </a:p>
      </dgm:t>
    </dgm:pt>
    <dgm:pt modelId="{4E01EBA9-FBC6-464D-A12F-67E9EBEA7B96}" type="parTrans" cxnId="{F0D7AD4E-DFFB-42C9-9738-A40FAEE3183A}">
      <dgm:prSet/>
      <dgm:spPr/>
      <dgm:t>
        <a:bodyPr/>
        <a:lstStyle/>
        <a:p>
          <a:endParaRPr lang="en-US"/>
        </a:p>
      </dgm:t>
    </dgm:pt>
    <dgm:pt modelId="{8DA1DAB0-9C13-4B09-828D-4999993AB541}" type="sibTrans" cxnId="{F0D7AD4E-DFFB-42C9-9738-A40FAEE3183A}">
      <dgm:prSet/>
      <dgm:spPr/>
      <dgm:t>
        <a:bodyPr/>
        <a:lstStyle/>
        <a:p>
          <a:endParaRPr lang="en-US"/>
        </a:p>
      </dgm:t>
    </dgm:pt>
    <dgm:pt modelId="{7D1E53E3-F62D-4AC1-AB4B-FCC9712877DA}">
      <dgm:prSet/>
      <dgm:spPr/>
      <dgm:t>
        <a:bodyPr/>
        <a:lstStyle/>
        <a:p>
          <a:pPr>
            <a:lnSpc>
              <a:spcPct val="100000"/>
            </a:lnSpc>
          </a:pPr>
          <a:r>
            <a:rPr lang="en-GB"/>
            <a:t>2. Re adams and the Kensington Vestry [1884] – No trust it was a absolute gift. </a:t>
          </a:r>
          <a:endParaRPr lang="en-US"/>
        </a:p>
      </dgm:t>
    </dgm:pt>
    <dgm:pt modelId="{FE05ECBE-E02B-46EC-8ED0-DBFC099B803F}" type="parTrans" cxnId="{654AD81D-0B7E-4D7F-8771-BBC98E82676D}">
      <dgm:prSet/>
      <dgm:spPr/>
      <dgm:t>
        <a:bodyPr/>
        <a:lstStyle/>
        <a:p>
          <a:endParaRPr lang="en-US"/>
        </a:p>
      </dgm:t>
    </dgm:pt>
    <dgm:pt modelId="{C03D476D-B7B7-486D-BF00-0CDC76E73B7D}" type="sibTrans" cxnId="{654AD81D-0B7E-4D7F-8771-BBC98E82676D}">
      <dgm:prSet/>
      <dgm:spPr/>
      <dgm:t>
        <a:bodyPr/>
        <a:lstStyle/>
        <a:p>
          <a:endParaRPr lang="en-US"/>
        </a:p>
      </dgm:t>
    </dgm:pt>
    <dgm:pt modelId="{B106D337-3302-4E84-B0F5-BC0C58302B93}">
      <dgm:prSet/>
      <dgm:spPr/>
      <dgm:t>
        <a:bodyPr/>
        <a:lstStyle/>
        <a:p>
          <a:pPr>
            <a:lnSpc>
              <a:spcPct val="100000"/>
            </a:lnSpc>
          </a:pPr>
          <a:r>
            <a:rPr lang="en-GB"/>
            <a:t>3. Comiskey v Bowring Hanbury [1905] – absolute interest shows that it is a trust. </a:t>
          </a:r>
          <a:endParaRPr lang="en-US"/>
        </a:p>
      </dgm:t>
    </dgm:pt>
    <dgm:pt modelId="{7C4E2691-F162-4FFD-B11A-73945C3EA7C2}" type="parTrans" cxnId="{093198CD-BB93-4F2E-976C-428142BD50B2}">
      <dgm:prSet/>
      <dgm:spPr/>
      <dgm:t>
        <a:bodyPr/>
        <a:lstStyle/>
        <a:p>
          <a:endParaRPr lang="en-US"/>
        </a:p>
      </dgm:t>
    </dgm:pt>
    <dgm:pt modelId="{B8F76D77-8589-498C-81E3-64F0CCCEE0A7}" type="sibTrans" cxnId="{093198CD-BB93-4F2E-976C-428142BD50B2}">
      <dgm:prSet/>
      <dgm:spPr/>
      <dgm:t>
        <a:bodyPr/>
        <a:lstStyle/>
        <a:p>
          <a:endParaRPr lang="en-US"/>
        </a:p>
      </dgm:t>
    </dgm:pt>
    <dgm:pt modelId="{8482232A-9005-4847-B0C5-6B8729871E19}" type="pres">
      <dgm:prSet presAssocID="{0DE54532-09C4-48BE-8C54-5D54454CD24E}" presName="root" presStyleCnt="0">
        <dgm:presLayoutVars>
          <dgm:dir/>
          <dgm:resizeHandles val="exact"/>
        </dgm:presLayoutVars>
      </dgm:prSet>
      <dgm:spPr/>
    </dgm:pt>
    <dgm:pt modelId="{23AD81D3-2E0D-4F65-82FB-847776A89B2D}" type="pres">
      <dgm:prSet presAssocID="{3EE310AD-5423-426F-955D-1174E71BBEFB}" presName="compNode" presStyleCnt="0"/>
      <dgm:spPr/>
    </dgm:pt>
    <dgm:pt modelId="{C3EE3925-17FD-456B-94B9-E28583479DAF}" type="pres">
      <dgm:prSet presAssocID="{3EE310AD-5423-426F-955D-1174E71BBEF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eep"/>
        </a:ext>
      </dgm:extLst>
    </dgm:pt>
    <dgm:pt modelId="{3A4E16AE-5EE8-4688-AAAE-8B491C26C8AC}" type="pres">
      <dgm:prSet presAssocID="{3EE310AD-5423-426F-955D-1174E71BBEFB}" presName="spaceRect" presStyleCnt="0"/>
      <dgm:spPr/>
    </dgm:pt>
    <dgm:pt modelId="{474EDD0B-01A4-451C-A3C3-286B5F41292E}" type="pres">
      <dgm:prSet presAssocID="{3EE310AD-5423-426F-955D-1174E71BBEFB}" presName="textRect" presStyleLbl="revTx" presStyleIdx="0" presStyleCnt="3">
        <dgm:presLayoutVars>
          <dgm:chMax val="1"/>
          <dgm:chPref val="1"/>
        </dgm:presLayoutVars>
      </dgm:prSet>
      <dgm:spPr/>
    </dgm:pt>
    <dgm:pt modelId="{58F2593E-3FB1-44F7-ADB3-1ECAF8B1AF6E}" type="pres">
      <dgm:prSet presAssocID="{8DA1DAB0-9C13-4B09-828D-4999993AB541}" presName="sibTrans" presStyleCnt="0"/>
      <dgm:spPr/>
    </dgm:pt>
    <dgm:pt modelId="{9F2BCEF8-ACBF-4617-B46B-E9683CA1309A}" type="pres">
      <dgm:prSet presAssocID="{7D1E53E3-F62D-4AC1-AB4B-FCC9712877DA}" presName="compNode" presStyleCnt="0"/>
      <dgm:spPr/>
    </dgm:pt>
    <dgm:pt modelId="{3305DED6-6FBC-4166-ACC6-7F0CAA4CE70F}" type="pres">
      <dgm:prSet presAssocID="{7D1E53E3-F62D-4AC1-AB4B-FCC9712877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w"/>
        </a:ext>
      </dgm:extLst>
    </dgm:pt>
    <dgm:pt modelId="{133144B3-EC5F-43A8-B2B0-18F48AC3E14E}" type="pres">
      <dgm:prSet presAssocID="{7D1E53E3-F62D-4AC1-AB4B-FCC9712877DA}" presName="spaceRect" presStyleCnt="0"/>
      <dgm:spPr/>
    </dgm:pt>
    <dgm:pt modelId="{A1331760-79D3-4654-AB90-62445E1E730D}" type="pres">
      <dgm:prSet presAssocID="{7D1E53E3-F62D-4AC1-AB4B-FCC9712877DA}" presName="textRect" presStyleLbl="revTx" presStyleIdx="1" presStyleCnt="3">
        <dgm:presLayoutVars>
          <dgm:chMax val="1"/>
          <dgm:chPref val="1"/>
        </dgm:presLayoutVars>
      </dgm:prSet>
      <dgm:spPr/>
    </dgm:pt>
    <dgm:pt modelId="{B5B85F8B-D585-420A-874D-8BCA0FF01993}" type="pres">
      <dgm:prSet presAssocID="{C03D476D-B7B7-486D-BF00-0CDC76E73B7D}" presName="sibTrans" presStyleCnt="0"/>
      <dgm:spPr/>
    </dgm:pt>
    <dgm:pt modelId="{4760CE79-E6CC-44E1-A224-4BBB72FEC115}" type="pres">
      <dgm:prSet presAssocID="{B106D337-3302-4E84-B0F5-BC0C58302B93}" presName="compNode" presStyleCnt="0"/>
      <dgm:spPr/>
    </dgm:pt>
    <dgm:pt modelId="{6864D85F-5B9B-4CAC-BD6B-BBBFBE1562A2}" type="pres">
      <dgm:prSet presAssocID="{B106D337-3302-4E84-B0F5-BC0C58302B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45EDF073-4F7C-4511-AAC1-114C9CD65F69}" type="pres">
      <dgm:prSet presAssocID="{B106D337-3302-4E84-B0F5-BC0C58302B93}" presName="spaceRect" presStyleCnt="0"/>
      <dgm:spPr/>
    </dgm:pt>
    <dgm:pt modelId="{0F05C02A-7185-4A95-A6BF-B8F3014D1EDD}" type="pres">
      <dgm:prSet presAssocID="{B106D337-3302-4E84-B0F5-BC0C58302B93}" presName="textRect" presStyleLbl="revTx" presStyleIdx="2" presStyleCnt="3">
        <dgm:presLayoutVars>
          <dgm:chMax val="1"/>
          <dgm:chPref val="1"/>
        </dgm:presLayoutVars>
      </dgm:prSet>
      <dgm:spPr/>
    </dgm:pt>
  </dgm:ptLst>
  <dgm:cxnLst>
    <dgm:cxn modelId="{80060615-B016-474E-9075-D383CF281401}" type="presOf" srcId="{7D1E53E3-F62D-4AC1-AB4B-FCC9712877DA}" destId="{A1331760-79D3-4654-AB90-62445E1E730D}" srcOrd="0" destOrd="0" presId="urn:microsoft.com/office/officeart/2018/2/layout/IconLabelList"/>
    <dgm:cxn modelId="{654AD81D-0B7E-4D7F-8771-BBC98E82676D}" srcId="{0DE54532-09C4-48BE-8C54-5D54454CD24E}" destId="{7D1E53E3-F62D-4AC1-AB4B-FCC9712877DA}" srcOrd="1" destOrd="0" parTransId="{FE05ECBE-E02B-46EC-8ED0-DBFC099B803F}" sibTransId="{C03D476D-B7B7-486D-BF00-0CDC76E73B7D}"/>
    <dgm:cxn modelId="{126DFF2C-3345-4051-A3CD-94758C9CD069}" type="presOf" srcId="{B106D337-3302-4E84-B0F5-BC0C58302B93}" destId="{0F05C02A-7185-4A95-A6BF-B8F3014D1EDD}" srcOrd="0" destOrd="0" presId="urn:microsoft.com/office/officeart/2018/2/layout/IconLabelList"/>
    <dgm:cxn modelId="{F0D7AD4E-DFFB-42C9-9738-A40FAEE3183A}" srcId="{0DE54532-09C4-48BE-8C54-5D54454CD24E}" destId="{3EE310AD-5423-426F-955D-1174E71BBEFB}" srcOrd="0" destOrd="0" parTransId="{4E01EBA9-FBC6-464D-A12F-67E9EBEA7B96}" sibTransId="{8DA1DAB0-9C13-4B09-828D-4999993AB541}"/>
    <dgm:cxn modelId="{F0E04194-A3C7-4F15-A016-8E78761F7B9E}" type="presOf" srcId="{0DE54532-09C4-48BE-8C54-5D54454CD24E}" destId="{8482232A-9005-4847-B0C5-6B8729871E19}" srcOrd="0" destOrd="0" presId="urn:microsoft.com/office/officeart/2018/2/layout/IconLabelList"/>
    <dgm:cxn modelId="{093198CD-BB93-4F2E-976C-428142BD50B2}" srcId="{0DE54532-09C4-48BE-8C54-5D54454CD24E}" destId="{B106D337-3302-4E84-B0F5-BC0C58302B93}" srcOrd="2" destOrd="0" parTransId="{7C4E2691-F162-4FFD-B11A-73945C3EA7C2}" sibTransId="{B8F76D77-8589-498C-81E3-64F0CCCEE0A7}"/>
    <dgm:cxn modelId="{BE02E1D8-AE4C-4B8E-8B0F-7209B06133BA}" type="presOf" srcId="{3EE310AD-5423-426F-955D-1174E71BBEFB}" destId="{474EDD0B-01A4-451C-A3C3-286B5F41292E}" srcOrd="0" destOrd="0" presId="urn:microsoft.com/office/officeart/2018/2/layout/IconLabelList"/>
    <dgm:cxn modelId="{CABBDA9F-6915-4E16-99A6-9AE984B8D414}" type="presParOf" srcId="{8482232A-9005-4847-B0C5-6B8729871E19}" destId="{23AD81D3-2E0D-4F65-82FB-847776A89B2D}" srcOrd="0" destOrd="0" presId="urn:microsoft.com/office/officeart/2018/2/layout/IconLabelList"/>
    <dgm:cxn modelId="{FB3B5593-3291-4B2F-9C05-8582C8EC5F44}" type="presParOf" srcId="{23AD81D3-2E0D-4F65-82FB-847776A89B2D}" destId="{C3EE3925-17FD-456B-94B9-E28583479DAF}" srcOrd="0" destOrd="0" presId="urn:microsoft.com/office/officeart/2018/2/layout/IconLabelList"/>
    <dgm:cxn modelId="{1AD7E8C7-71FB-4FE6-B51C-3377E3AA2102}" type="presParOf" srcId="{23AD81D3-2E0D-4F65-82FB-847776A89B2D}" destId="{3A4E16AE-5EE8-4688-AAAE-8B491C26C8AC}" srcOrd="1" destOrd="0" presId="urn:microsoft.com/office/officeart/2018/2/layout/IconLabelList"/>
    <dgm:cxn modelId="{41115658-17CA-468C-9F45-0BD97C750C39}" type="presParOf" srcId="{23AD81D3-2E0D-4F65-82FB-847776A89B2D}" destId="{474EDD0B-01A4-451C-A3C3-286B5F41292E}" srcOrd="2" destOrd="0" presId="urn:microsoft.com/office/officeart/2018/2/layout/IconLabelList"/>
    <dgm:cxn modelId="{5E9757E8-274A-4544-BBCB-542874791541}" type="presParOf" srcId="{8482232A-9005-4847-B0C5-6B8729871E19}" destId="{58F2593E-3FB1-44F7-ADB3-1ECAF8B1AF6E}" srcOrd="1" destOrd="0" presId="urn:microsoft.com/office/officeart/2018/2/layout/IconLabelList"/>
    <dgm:cxn modelId="{EDECE8BA-6098-4CB6-BCD6-B85B30ECCF6F}" type="presParOf" srcId="{8482232A-9005-4847-B0C5-6B8729871E19}" destId="{9F2BCEF8-ACBF-4617-B46B-E9683CA1309A}" srcOrd="2" destOrd="0" presId="urn:microsoft.com/office/officeart/2018/2/layout/IconLabelList"/>
    <dgm:cxn modelId="{5F684829-0C0F-4EFE-81A0-E0030C84C1A1}" type="presParOf" srcId="{9F2BCEF8-ACBF-4617-B46B-E9683CA1309A}" destId="{3305DED6-6FBC-4166-ACC6-7F0CAA4CE70F}" srcOrd="0" destOrd="0" presId="urn:microsoft.com/office/officeart/2018/2/layout/IconLabelList"/>
    <dgm:cxn modelId="{15BC465C-88F5-49DF-A435-189248069DA5}" type="presParOf" srcId="{9F2BCEF8-ACBF-4617-B46B-E9683CA1309A}" destId="{133144B3-EC5F-43A8-B2B0-18F48AC3E14E}" srcOrd="1" destOrd="0" presId="urn:microsoft.com/office/officeart/2018/2/layout/IconLabelList"/>
    <dgm:cxn modelId="{C97044E8-5A06-4100-A149-4ADDFBADA34B}" type="presParOf" srcId="{9F2BCEF8-ACBF-4617-B46B-E9683CA1309A}" destId="{A1331760-79D3-4654-AB90-62445E1E730D}" srcOrd="2" destOrd="0" presId="urn:microsoft.com/office/officeart/2018/2/layout/IconLabelList"/>
    <dgm:cxn modelId="{D8798327-0208-4CB1-B49F-AD9E5AE2E4A9}" type="presParOf" srcId="{8482232A-9005-4847-B0C5-6B8729871E19}" destId="{B5B85F8B-D585-420A-874D-8BCA0FF01993}" srcOrd="3" destOrd="0" presId="urn:microsoft.com/office/officeart/2018/2/layout/IconLabelList"/>
    <dgm:cxn modelId="{F3F1D520-CDA0-4399-B680-7544947D02C0}" type="presParOf" srcId="{8482232A-9005-4847-B0C5-6B8729871E19}" destId="{4760CE79-E6CC-44E1-A224-4BBB72FEC115}" srcOrd="4" destOrd="0" presId="urn:microsoft.com/office/officeart/2018/2/layout/IconLabelList"/>
    <dgm:cxn modelId="{672F808C-F59A-47D2-8313-06BCFFB682A3}" type="presParOf" srcId="{4760CE79-E6CC-44E1-A224-4BBB72FEC115}" destId="{6864D85F-5B9B-4CAC-BD6B-BBBFBE1562A2}" srcOrd="0" destOrd="0" presId="urn:microsoft.com/office/officeart/2018/2/layout/IconLabelList"/>
    <dgm:cxn modelId="{4207F62F-CC15-46C4-A2A2-27F5F9ED21B6}" type="presParOf" srcId="{4760CE79-E6CC-44E1-A224-4BBB72FEC115}" destId="{45EDF073-4F7C-4511-AAC1-114C9CD65F69}" srcOrd="1" destOrd="0" presId="urn:microsoft.com/office/officeart/2018/2/layout/IconLabelList"/>
    <dgm:cxn modelId="{720BE4D4-7E06-47AB-8AD8-4B1373D2C33B}" type="presParOf" srcId="{4760CE79-E6CC-44E1-A224-4BBB72FEC115}" destId="{0F05C02A-7185-4A95-A6BF-B8F3014D1ED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FFF6E6E-80F6-420D-B782-5B8B6E3E2E6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D2C98C8-2E20-4D23-BDCE-08C7B7EF5796}">
      <dgm:prSet/>
      <dgm:spPr/>
      <dgm:t>
        <a:bodyPr/>
        <a:lstStyle/>
        <a:p>
          <a:r>
            <a:rPr lang="en-GB"/>
            <a:t>Re Harding (Deceased) [2007] – </a:t>
          </a:r>
          <a:endParaRPr lang="en-US"/>
        </a:p>
      </dgm:t>
    </dgm:pt>
    <dgm:pt modelId="{E79C9A3F-87B1-48F3-976E-306C862E21D0}" type="parTrans" cxnId="{E54D01C6-C123-4AC4-9B1B-56842E3A6DC6}">
      <dgm:prSet/>
      <dgm:spPr/>
      <dgm:t>
        <a:bodyPr/>
        <a:lstStyle/>
        <a:p>
          <a:endParaRPr lang="en-US"/>
        </a:p>
      </dgm:t>
    </dgm:pt>
    <dgm:pt modelId="{ABC15275-C2E4-4C07-8E76-92AD273809CC}" type="sibTrans" cxnId="{E54D01C6-C123-4AC4-9B1B-56842E3A6DC6}">
      <dgm:prSet/>
      <dgm:spPr/>
      <dgm:t>
        <a:bodyPr/>
        <a:lstStyle/>
        <a:p>
          <a:endParaRPr lang="en-US"/>
        </a:p>
      </dgm:t>
    </dgm:pt>
    <dgm:pt modelId="{617F31E0-6C00-4BDD-8AF7-4FC3B8F77554}">
      <dgm:prSet/>
      <dgm:spPr/>
      <dgm:t>
        <a:bodyPr/>
        <a:lstStyle/>
        <a:p>
          <a:r>
            <a:rPr lang="en-GB"/>
            <a:t>Prepare to feedback to the class. </a:t>
          </a:r>
          <a:endParaRPr lang="en-US"/>
        </a:p>
      </dgm:t>
    </dgm:pt>
    <dgm:pt modelId="{51CA3F5C-FBAD-48E7-B29B-2A389D4556CE}" type="parTrans" cxnId="{8AFEBD8B-92F7-44AF-B5B0-BB19046FAE8A}">
      <dgm:prSet/>
      <dgm:spPr/>
      <dgm:t>
        <a:bodyPr/>
        <a:lstStyle/>
        <a:p>
          <a:endParaRPr lang="en-US"/>
        </a:p>
      </dgm:t>
    </dgm:pt>
    <dgm:pt modelId="{8E0E8101-3EB3-4ECA-8956-7CE03E0309B7}" type="sibTrans" cxnId="{8AFEBD8B-92F7-44AF-B5B0-BB19046FAE8A}">
      <dgm:prSet/>
      <dgm:spPr/>
      <dgm:t>
        <a:bodyPr/>
        <a:lstStyle/>
        <a:p>
          <a:endParaRPr lang="en-US"/>
        </a:p>
      </dgm:t>
    </dgm:pt>
    <dgm:pt modelId="{5427CB79-5676-4320-B9FC-8F1F6E4DD8CC}" type="pres">
      <dgm:prSet presAssocID="{2FFF6E6E-80F6-420D-B782-5B8B6E3E2E62}" presName="hierChild1" presStyleCnt="0">
        <dgm:presLayoutVars>
          <dgm:chPref val="1"/>
          <dgm:dir/>
          <dgm:animOne val="branch"/>
          <dgm:animLvl val="lvl"/>
          <dgm:resizeHandles/>
        </dgm:presLayoutVars>
      </dgm:prSet>
      <dgm:spPr/>
    </dgm:pt>
    <dgm:pt modelId="{3DC53E22-120B-4766-A845-A9C2FBD879EB}" type="pres">
      <dgm:prSet presAssocID="{4D2C98C8-2E20-4D23-BDCE-08C7B7EF5796}" presName="hierRoot1" presStyleCnt="0"/>
      <dgm:spPr/>
    </dgm:pt>
    <dgm:pt modelId="{E6933D6D-2CF9-44EF-B5B2-F0EEB94AB52F}" type="pres">
      <dgm:prSet presAssocID="{4D2C98C8-2E20-4D23-BDCE-08C7B7EF5796}" presName="composite" presStyleCnt="0"/>
      <dgm:spPr/>
    </dgm:pt>
    <dgm:pt modelId="{D4EA0154-47F6-4438-AB53-3E2C2841A429}" type="pres">
      <dgm:prSet presAssocID="{4D2C98C8-2E20-4D23-BDCE-08C7B7EF5796}" presName="background" presStyleLbl="node0" presStyleIdx="0" presStyleCnt="2"/>
      <dgm:spPr/>
    </dgm:pt>
    <dgm:pt modelId="{AA8F8D7B-1959-45FA-997F-F31572CE304E}" type="pres">
      <dgm:prSet presAssocID="{4D2C98C8-2E20-4D23-BDCE-08C7B7EF5796}" presName="text" presStyleLbl="fgAcc0" presStyleIdx="0" presStyleCnt="2">
        <dgm:presLayoutVars>
          <dgm:chPref val="3"/>
        </dgm:presLayoutVars>
      </dgm:prSet>
      <dgm:spPr/>
    </dgm:pt>
    <dgm:pt modelId="{7E9A9A8E-6BF4-4DA9-8952-7DDECAF914B9}" type="pres">
      <dgm:prSet presAssocID="{4D2C98C8-2E20-4D23-BDCE-08C7B7EF5796}" presName="hierChild2" presStyleCnt="0"/>
      <dgm:spPr/>
    </dgm:pt>
    <dgm:pt modelId="{CAD33061-83CC-40B1-BCEF-1DD1B9BA9DB6}" type="pres">
      <dgm:prSet presAssocID="{617F31E0-6C00-4BDD-8AF7-4FC3B8F77554}" presName="hierRoot1" presStyleCnt="0"/>
      <dgm:spPr/>
    </dgm:pt>
    <dgm:pt modelId="{69E9FD42-B06A-4F83-A23D-7A02529E4845}" type="pres">
      <dgm:prSet presAssocID="{617F31E0-6C00-4BDD-8AF7-4FC3B8F77554}" presName="composite" presStyleCnt="0"/>
      <dgm:spPr/>
    </dgm:pt>
    <dgm:pt modelId="{D8AC3B2C-FD33-44A5-A9F9-A9885D035EAB}" type="pres">
      <dgm:prSet presAssocID="{617F31E0-6C00-4BDD-8AF7-4FC3B8F77554}" presName="background" presStyleLbl="node0" presStyleIdx="1" presStyleCnt="2"/>
      <dgm:spPr/>
    </dgm:pt>
    <dgm:pt modelId="{B4979F9D-B9F9-4193-B3F8-057B378DD6BA}" type="pres">
      <dgm:prSet presAssocID="{617F31E0-6C00-4BDD-8AF7-4FC3B8F77554}" presName="text" presStyleLbl="fgAcc0" presStyleIdx="1" presStyleCnt="2">
        <dgm:presLayoutVars>
          <dgm:chPref val="3"/>
        </dgm:presLayoutVars>
      </dgm:prSet>
      <dgm:spPr/>
    </dgm:pt>
    <dgm:pt modelId="{6E42CD4A-5BC4-4D9A-A43F-CE8B463D9A83}" type="pres">
      <dgm:prSet presAssocID="{617F31E0-6C00-4BDD-8AF7-4FC3B8F77554}" presName="hierChild2" presStyleCnt="0"/>
      <dgm:spPr/>
    </dgm:pt>
  </dgm:ptLst>
  <dgm:cxnLst>
    <dgm:cxn modelId="{F5250602-9D0F-4FDA-8D7C-EA08C5E30401}" type="presOf" srcId="{2FFF6E6E-80F6-420D-B782-5B8B6E3E2E62}" destId="{5427CB79-5676-4320-B9FC-8F1F6E4DD8CC}" srcOrd="0" destOrd="0" presId="urn:microsoft.com/office/officeart/2005/8/layout/hierarchy1"/>
    <dgm:cxn modelId="{DE74E46B-44A1-4889-BB56-AC70052BED56}" type="presOf" srcId="{4D2C98C8-2E20-4D23-BDCE-08C7B7EF5796}" destId="{AA8F8D7B-1959-45FA-997F-F31572CE304E}" srcOrd="0" destOrd="0" presId="urn:microsoft.com/office/officeart/2005/8/layout/hierarchy1"/>
    <dgm:cxn modelId="{8AFEBD8B-92F7-44AF-B5B0-BB19046FAE8A}" srcId="{2FFF6E6E-80F6-420D-B782-5B8B6E3E2E62}" destId="{617F31E0-6C00-4BDD-8AF7-4FC3B8F77554}" srcOrd="1" destOrd="0" parTransId="{51CA3F5C-FBAD-48E7-B29B-2A389D4556CE}" sibTransId="{8E0E8101-3EB3-4ECA-8956-7CE03E0309B7}"/>
    <dgm:cxn modelId="{E54D01C6-C123-4AC4-9B1B-56842E3A6DC6}" srcId="{2FFF6E6E-80F6-420D-B782-5B8B6E3E2E62}" destId="{4D2C98C8-2E20-4D23-BDCE-08C7B7EF5796}" srcOrd="0" destOrd="0" parTransId="{E79C9A3F-87B1-48F3-976E-306C862E21D0}" sibTransId="{ABC15275-C2E4-4C07-8E76-92AD273809CC}"/>
    <dgm:cxn modelId="{85882AE7-A97D-432B-81A9-DA647BBC9439}" type="presOf" srcId="{617F31E0-6C00-4BDD-8AF7-4FC3B8F77554}" destId="{B4979F9D-B9F9-4193-B3F8-057B378DD6BA}" srcOrd="0" destOrd="0" presId="urn:microsoft.com/office/officeart/2005/8/layout/hierarchy1"/>
    <dgm:cxn modelId="{5E6D0D8C-478D-44BF-8792-20886F40B425}" type="presParOf" srcId="{5427CB79-5676-4320-B9FC-8F1F6E4DD8CC}" destId="{3DC53E22-120B-4766-A845-A9C2FBD879EB}" srcOrd="0" destOrd="0" presId="urn:microsoft.com/office/officeart/2005/8/layout/hierarchy1"/>
    <dgm:cxn modelId="{8620E8BD-6CF8-4992-B497-5AC05D7406F8}" type="presParOf" srcId="{3DC53E22-120B-4766-A845-A9C2FBD879EB}" destId="{E6933D6D-2CF9-44EF-B5B2-F0EEB94AB52F}" srcOrd="0" destOrd="0" presId="urn:microsoft.com/office/officeart/2005/8/layout/hierarchy1"/>
    <dgm:cxn modelId="{86A7A68E-584E-4D39-B329-3A5258E6D702}" type="presParOf" srcId="{E6933D6D-2CF9-44EF-B5B2-F0EEB94AB52F}" destId="{D4EA0154-47F6-4438-AB53-3E2C2841A429}" srcOrd="0" destOrd="0" presId="urn:microsoft.com/office/officeart/2005/8/layout/hierarchy1"/>
    <dgm:cxn modelId="{19708C94-223F-4103-808D-824EAF98973C}" type="presParOf" srcId="{E6933D6D-2CF9-44EF-B5B2-F0EEB94AB52F}" destId="{AA8F8D7B-1959-45FA-997F-F31572CE304E}" srcOrd="1" destOrd="0" presId="urn:microsoft.com/office/officeart/2005/8/layout/hierarchy1"/>
    <dgm:cxn modelId="{F35852B3-6451-4DAE-8927-DCF439239224}" type="presParOf" srcId="{3DC53E22-120B-4766-A845-A9C2FBD879EB}" destId="{7E9A9A8E-6BF4-4DA9-8952-7DDECAF914B9}" srcOrd="1" destOrd="0" presId="urn:microsoft.com/office/officeart/2005/8/layout/hierarchy1"/>
    <dgm:cxn modelId="{BF5EC30B-5339-4358-BCA6-2466B51FD0E1}" type="presParOf" srcId="{5427CB79-5676-4320-B9FC-8F1F6E4DD8CC}" destId="{CAD33061-83CC-40B1-BCEF-1DD1B9BA9DB6}" srcOrd="1" destOrd="0" presId="urn:microsoft.com/office/officeart/2005/8/layout/hierarchy1"/>
    <dgm:cxn modelId="{B72FFE30-A01C-4E51-9C6C-8F67499CFFD6}" type="presParOf" srcId="{CAD33061-83CC-40B1-BCEF-1DD1B9BA9DB6}" destId="{69E9FD42-B06A-4F83-A23D-7A02529E4845}" srcOrd="0" destOrd="0" presId="urn:microsoft.com/office/officeart/2005/8/layout/hierarchy1"/>
    <dgm:cxn modelId="{61D761BC-771A-4ECB-8A8B-D85DBA263FED}" type="presParOf" srcId="{69E9FD42-B06A-4F83-A23D-7A02529E4845}" destId="{D8AC3B2C-FD33-44A5-A9F9-A9885D035EAB}" srcOrd="0" destOrd="0" presId="urn:microsoft.com/office/officeart/2005/8/layout/hierarchy1"/>
    <dgm:cxn modelId="{FEDF782B-5C68-4A48-B0EB-9CB8C9EBE537}" type="presParOf" srcId="{69E9FD42-B06A-4F83-A23D-7A02529E4845}" destId="{B4979F9D-B9F9-4193-B3F8-057B378DD6BA}" srcOrd="1" destOrd="0" presId="urn:microsoft.com/office/officeart/2005/8/layout/hierarchy1"/>
    <dgm:cxn modelId="{8EEB1E08-8317-4575-BADD-6BA1C151E987}" type="presParOf" srcId="{CAD33061-83CC-40B1-BCEF-1DD1B9BA9DB6}" destId="{6E42CD4A-5BC4-4D9A-A43F-CE8B463D9A8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021701E-8DBD-45F5-A2E1-005B60C42E2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A6BF90F-B7C6-4F4C-9368-A61A41F0C757}">
      <dgm:prSet/>
      <dgm:spPr/>
      <dgm:t>
        <a:bodyPr/>
        <a:lstStyle/>
        <a:p>
          <a:pPr>
            <a:lnSpc>
              <a:spcPct val="100000"/>
            </a:lnSpc>
          </a:pPr>
          <a:r>
            <a:rPr lang="en-GB"/>
            <a:t>Same language used in a previous case – intends to create a trust. </a:t>
          </a:r>
          <a:endParaRPr lang="en-US"/>
        </a:p>
      </dgm:t>
    </dgm:pt>
    <dgm:pt modelId="{F77AEB43-C7EA-4955-AA38-CE6D87D7F32D}" type="parTrans" cxnId="{0D818C42-83E9-478C-BA62-6519A982B12C}">
      <dgm:prSet/>
      <dgm:spPr/>
      <dgm:t>
        <a:bodyPr/>
        <a:lstStyle/>
        <a:p>
          <a:endParaRPr lang="en-US"/>
        </a:p>
      </dgm:t>
    </dgm:pt>
    <dgm:pt modelId="{946698C8-66DC-49B2-AA54-EA397BC54911}" type="sibTrans" cxnId="{0D818C42-83E9-478C-BA62-6519A982B12C}">
      <dgm:prSet/>
      <dgm:spPr/>
      <dgm:t>
        <a:bodyPr/>
        <a:lstStyle/>
        <a:p>
          <a:endParaRPr lang="en-US"/>
        </a:p>
      </dgm:t>
    </dgm:pt>
    <dgm:pt modelId="{E6C66FE7-F67F-45F3-8BF8-CB21BF20DFB6}">
      <dgm:prSet/>
      <dgm:spPr/>
      <dgm:t>
        <a:bodyPr/>
        <a:lstStyle/>
        <a:p>
          <a:pPr>
            <a:lnSpc>
              <a:spcPct val="100000"/>
            </a:lnSpc>
          </a:pPr>
          <a:r>
            <a:rPr lang="en-GB"/>
            <a:t>Key cases ; Re Steel’s Will Trusts [1948] – Shelley v Shelley [1868] – precedent usually not followed. </a:t>
          </a:r>
          <a:endParaRPr lang="en-US"/>
        </a:p>
      </dgm:t>
    </dgm:pt>
    <dgm:pt modelId="{E860BFD9-0F4E-45DD-BD03-023038B71BC3}" type="parTrans" cxnId="{91EE6E6C-50BF-4E83-88C6-74BE3FC99D97}">
      <dgm:prSet/>
      <dgm:spPr/>
      <dgm:t>
        <a:bodyPr/>
        <a:lstStyle/>
        <a:p>
          <a:endParaRPr lang="en-US"/>
        </a:p>
      </dgm:t>
    </dgm:pt>
    <dgm:pt modelId="{EAF13280-0C33-4887-8E66-04CABD297181}" type="sibTrans" cxnId="{91EE6E6C-50BF-4E83-88C6-74BE3FC99D97}">
      <dgm:prSet/>
      <dgm:spPr/>
      <dgm:t>
        <a:bodyPr/>
        <a:lstStyle/>
        <a:p>
          <a:endParaRPr lang="en-US"/>
        </a:p>
      </dgm:t>
    </dgm:pt>
    <dgm:pt modelId="{7758970B-3704-43F6-A115-4AD7B60E2393}" type="pres">
      <dgm:prSet presAssocID="{5021701E-8DBD-45F5-A2E1-005B60C42E23}" presName="root" presStyleCnt="0">
        <dgm:presLayoutVars>
          <dgm:dir/>
          <dgm:resizeHandles val="exact"/>
        </dgm:presLayoutVars>
      </dgm:prSet>
      <dgm:spPr/>
    </dgm:pt>
    <dgm:pt modelId="{830944FE-A738-486C-840A-24AF72DDA35E}" type="pres">
      <dgm:prSet presAssocID="{2A6BF90F-B7C6-4F4C-9368-A61A41F0C757}" presName="compNode" presStyleCnt="0"/>
      <dgm:spPr/>
    </dgm:pt>
    <dgm:pt modelId="{7564EEE3-289B-4E00-A49E-6A00627B05C9}" type="pres">
      <dgm:prSet presAssocID="{2A6BF90F-B7C6-4F4C-9368-A61A41F0C75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F8E3A876-DF99-4CD4-B241-AF937BF5FD4D}" type="pres">
      <dgm:prSet presAssocID="{2A6BF90F-B7C6-4F4C-9368-A61A41F0C757}" presName="spaceRect" presStyleCnt="0"/>
      <dgm:spPr/>
    </dgm:pt>
    <dgm:pt modelId="{5E3D38C7-45C0-4136-89B4-7E20A300DCF3}" type="pres">
      <dgm:prSet presAssocID="{2A6BF90F-B7C6-4F4C-9368-A61A41F0C757}" presName="textRect" presStyleLbl="revTx" presStyleIdx="0" presStyleCnt="2">
        <dgm:presLayoutVars>
          <dgm:chMax val="1"/>
          <dgm:chPref val="1"/>
        </dgm:presLayoutVars>
      </dgm:prSet>
      <dgm:spPr/>
    </dgm:pt>
    <dgm:pt modelId="{877748B6-9E5F-4867-9864-684E667D077F}" type="pres">
      <dgm:prSet presAssocID="{946698C8-66DC-49B2-AA54-EA397BC54911}" presName="sibTrans" presStyleCnt="0"/>
      <dgm:spPr/>
    </dgm:pt>
    <dgm:pt modelId="{8D1D2CED-B7E4-451F-B9F1-FB4DD1EABC40}" type="pres">
      <dgm:prSet presAssocID="{E6C66FE7-F67F-45F3-8BF8-CB21BF20DFB6}" presName="compNode" presStyleCnt="0"/>
      <dgm:spPr/>
    </dgm:pt>
    <dgm:pt modelId="{D8D357D8-1C9F-49CA-9B92-A15EA6917A0C}" type="pres">
      <dgm:prSet presAssocID="{E6C66FE7-F67F-45F3-8BF8-CB21BF20DFB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0C649548-7ABB-4B28-BECE-70A447046591}" type="pres">
      <dgm:prSet presAssocID="{E6C66FE7-F67F-45F3-8BF8-CB21BF20DFB6}" presName="spaceRect" presStyleCnt="0"/>
      <dgm:spPr/>
    </dgm:pt>
    <dgm:pt modelId="{2FCEE35F-F103-4480-9ADC-63521BE257DF}" type="pres">
      <dgm:prSet presAssocID="{E6C66FE7-F67F-45F3-8BF8-CB21BF20DFB6}" presName="textRect" presStyleLbl="revTx" presStyleIdx="1" presStyleCnt="2">
        <dgm:presLayoutVars>
          <dgm:chMax val="1"/>
          <dgm:chPref val="1"/>
        </dgm:presLayoutVars>
      </dgm:prSet>
      <dgm:spPr/>
    </dgm:pt>
  </dgm:ptLst>
  <dgm:cxnLst>
    <dgm:cxn modelId="{AD63F70B-0650-45EA-BFA5-63F8ECB6BFC6}" type="presOf" srcId="{2A6BF90F-B7C6-4F4C-9368-A61A41F0C757}" destId="{5E3D38C7-45C0-4136-89B4-7E20A300DCF3}" srcOrd="0" destOrd="0" presId="urn:microsoft.com/office/officeart/2018/2/layout/IconLabelList"/>
    <dgm:cxn modelId="{0D818C42-83E9-478C-BA62-6519A982B12C}" srcId="{5021701E-8DBD-45F5-A2E1-005B60C42E23}" destId="{2A6BF90F-B7C6-4F4C-9368-A61A41F0C757}" srcOrd="0" destOrd="0" parTransId="{F77AEB43-C7EA-4955-AA38-CE6D87D7F32D}" sibTransId="{946698C8-66DC-49B2-AA54-EA397BC54911}"/>
    <dgm:cxn modelId="{91EE6E6C-50BF-4E83-88C6-74BE3FC99D97}" srcId="{5021701E-8DBD-45F5-A2E1-005B60C42E23}" destId="{E6C66FE7-F67F-45F3-8BF8-CB21BF20DFB6}" srcOrd="1" destOrd="0" parTransId="{E860BFD9-0F4E-45DD-BD03-023038B71BC3}" sibTransId="{EAF13280-0C33-4887-8E66-04CABD297181}"/>
    <dgm:cxn modelId="{2E5A19C9-09C5-404A-B462-C2BB5460CA08}" type="presOf" srcId="{5021701E-8DBD-45F5-A2E1-005B60C42E23}" destId="{7758970B-3704-43F6-A115-4AD7B60E2393}" srcOrd="0" destOrd="0" presId="urn:microsoft.com/office/officeart/2018/2/layout/IconLabelList"/>
    <dgm:cxn modelId="{1F416BF9-561C-4400-BA4D-0760116135F6}" type="presOf" srcId="{E6C66FE7-F67F-45F3-8BF8-CB21BF20DFB6}" destId="{2FCEE35F-F103-4480-9ADC-63521BE257DF}" srcOrd="0" destOrd="0" presId="urn:microsoft.com/office/officeart/2018/2/layout/IconLabelList"/>
    <dgm:cxn modelId="{3C8605DD-2E50-4A9C-A354-AB9E32532E01}" type="presParOf" srcId="{7758970B-3704-43F6-A115-4AD7B60E2393}" destId="{830944FE-A738-486C-840A-24AF72DDA35E}" srcOrd="0" destOrd="0" presId="urn:microsoft.com/office/officeart/2018/2/layout/IconLabelList"/>
    <dgm:cxn modelId="{418D7582-CE22-4991-A3D9-7DC4FA7AC487}" type="presParOf" srcId="{830944FE-A738-486C-840A-24AF72DDA35E}" destId="{7564EEE3-289B-4E00-A49E-6A00627B05C9}" srcOrd="0" destOrd="0" presId="urn:microsoft.com/office/officeart/2018/2/layout/IconLabelList"/>
    <dgm:cxn modelId="{77FF7AE6-0F2C-446B-BF1D-D0ACBDCCAE2F}" type="presParOf" srcId="{830944FE-A738-486C-840A-24AF72DDA35E}" destId="{F8E3A876-DF99-4CD4-B241-AF937BF5FD4D}" srcOrd="1" destOrd="0" presId="urn:microsoft.com/office/officeart/2018/2/layout/IconLabelList"/>
    <dgm:cxn modelId="{AC1B4511-0DE1-41C7-8709-130B893C69C1}" type="presParOf" srcId="{830944FE-A738-486C-840A-24AF72DDA35E}" destId="{5E3D38C7-45C0-4136-89B4-7E20A300DCF3}" srcOrd="2" destOrd="0" presId="urn:microsoft.com/office/officeart/2018/2/layout/IconLabelList"/>
    <dgm:cxn modelId="{BBC069D1-3465-4084-B29F-6351F81BCFC6}" type="presParOf" srcId="{7758970B-3704-43F6-A115-4AD7B60E2393}" destId="{877748B6-9E5F-4867-9864-684E667D077F}" srcOrd="1" destOrd="0" presId="urn:microsoft.com/office/officeart/2018/2/layout/IconLabelList"/>
    <dgm:cxn modelId="{CF00C0D2-596A-408E-BCB9-F0389EE7CB9E}" type="presParOf" srcId="{7758970B-3704-43F6-A115-4AD7B60E2393}" destId="{8D1D2CED-B7E4-451F-B9F1-FB4DD1EABC40}" srcOrd="2" destOrd="0" presId="urn:microsoft.com/office/officeart/2018/2/layout/IconLabelList"/>
    <dgm:cxn modelId="{A9F4BF04-C89B-47D7-8F0C-CAD56C17C517}" type="presParOf" srcId="{8D1D2CED-B7E4-451F-B9F1-FB4DD1EABC40}" destId="{D8D357D8-1C9F-49CA-9B92-A15EA6917A0C}" srcOrd="0" destOrd="0" presId="urn:microsoft.com/office/officeart/2018/2/layout/IconLabelList"/>
    <dgm:cxn modelId="{3E372E87-75DE-41E5-B96F-4ECC21193355}" type="presParOf" srcId="{8D1D2CED-B7E4-451F-B9F1-FB4DD1EABC40}" destId="{0C649548-7ABB-4B28-BECE-70A447046591}" srcOrd="1" destOrd="0" presId="urn:microsoft.com/office/officeart/2018/2/layout/IconLabelList"/>
    <dgm:cxn modelId="{4D8D2052-C385-42FE-97CC-A5EF77D7B321}" type="presParOf" srcId="{8D1D2CED-B7E4-451F-B9F1-FB4DD1EABC40}" destId="{2FCEE35F-F103-4480-9ADC-63521BE257D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CD31C1A-EA09-4B11-96B4-F3A3A8170228}"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22C980DF-7670-4941-9686-4B33C1492E2E}">
      <dgm:prSet/>
      <dgm:spPr/>
      <dgm:t>
        <a:bodyPr/>
        <a:lstStyle/>
        <a:p>
          <a:pPr>
            <a:lnSpc>
              <a:spcPct val="100000"/>
            </a:lnSpc>
            <a:defRPr cap="all"/>
          </a:pPr>
          <a:r>
            <a:rPr lang="en-GB"/>
            <a:t>If the wording is not in a formal document. </a:t>
          </a:r>
          <a:endParaRPr lang="en-US"/>
        </a:p>
      </dgm:t>
    </dgm:pt>
    <dgm:pt modelId="{9911DFD6-966C-4B76-87B7-C16C1406871D}" type="parTrans" cxnId="{A489A57E-80D0-4E06-B293-E29A1F7620C0}">
      <dgm:prSet/>
      <dgm:spPr/>
      <dgm:t>
        <a:bodyPr/>
        <a:lstStyle/>
        <a:p>
          <a:endParaRPr lang="en-US"/>
        </a:p>
      </dgm:t>
    </dgm:pt>
    <dgm:pt modelId="{4CBF7CBD-3526-4F08-833C-3B81366CD15D}" type="sibTrans" cxnId="{A489A57E-80D0-4E06-B293-E29A1F7620C0}">
      <dgm:prSet/>
      <dgm:spPr/>
      <dgm:t>
        <a:bodyPr/>
        <a:lstStyle/>
        <a:p>
          <a:endParaRPr lang="en-US"/>
        </a:p>
      </dgm:t>
    </dgm:pt>
    <dgm:pt modelId="{70D3C86B-0AF3-45F8-9AED-AC07D16E4F01}">
      <dgm:prSet/>
      <dgm:spPr/>
      <dgm:t>
        <a:bodyPr/>
        <a:lstStyle/>
        <a:p>
          <a:pPr>
            <a:lnSpc>
              <a:spcPct val="100000"/>
            </a:lnSpc>
            <a:defRPr cap="all"/>
          </a:pPr>
          <a:r>
            <a:rPr lang="en-GB"/>
            <a:t>We look at the context in which the words were used. </a:t>
          </a:r>
          <a:endParaRPr lang="en-US"/>
        </a:p>
      </dgm:t>
    </dgm:pt>
    <dgm:pt modelId="{D2DC09B0-DB7D-4523-B140-F32C55F3E7EF}" type="parTrans" cxnId="{EB773190-8740-4A1E-BAAB-535DFA466BE3}">
      <dgm:prSet/>
      <dgm:spPr/>
      <dgm:t>
        <a:bodyPr/>
        <a:lstStyle/>
        <a:p>
          <a:endParaRPr lang="en-US"/>
        </a:p>
      </dgm:t>
    </dgm:pt>
    <dgm:pt modelId="{B4B002DC-3C85-4A33-83DA-1DEFF519AF56}" type="sibTrans" cxnId="{EB773190-8740-4A1E-BAAB-535DFA466BE3}">
      <dgm:prSet/>
      <dgm:spPr/>
      <dgm:t>
        <a:bodyPr/>
        <a:lstStyle/>
        <a:p>
          <a:endParaRPr lang="en-US"/>
        </a:p>
      </dgm:t>
    </dgm:pt>
    <dgm:pt modelId="{F6433CA5-CF3B-4987-90EB-DF7017F0896D}">
      <dgm:prSet/>
      <dgm:spPr/>
      <dgm:t>
        <a:bodyPr/>
        <a:lstStyle/>
        <a:p>
          <a:pPr>
            <a:lnSpc>
              <a:spcPct val="100000"/>
            </a:lnSpc>
            <a:defRPr cap="all"/>
          </a:pPr>
          <a:r>
            <a:rPr lang="en-GB"/>
            <a:t>Key cases ; Jones v Lock [1865] – Loose conversation. </a:t>
          </a:r>
          <a:endParaRPr lang="en-US"/>
        </a:p>
      </dgm:t>
    </dgm:pt>
    <dgm:pt modelId="{58A51578-7BE0-4B3C-AFBB-FFD175A2EB81}" type="parTrans" cxnId="{2ABE1277-4BED-48C8-88E2-7733D9EA46C0}">
      <dgm:prSet/>
      <dgm:spPr/>
      <dgm:t>
        <a:bodyPr/>
        <a:lstStyle/>
        <a:p>
          <a:endParaRPr lang="en-US"/>
        </a:p>
      </dgm:t>
    </dgm:pt>
    <dgm:pt modelId="{87B03E77-EDC2-4E33-BFED-B7668266C800}" type="sibTrans" cxnId="{2ABE1277-4BED-48C8-88E2-7733D9EA46C0}">
      <dgm:prSet/>
      <dgm:spPr/>
      <dgm:t>
        <a:bodyPr/>
        <a:lstStyle/>
        <a:p>
          <a:endParaRPr lang="en-US"/>
        </a:p>
      </dgm:t>
    </dgm:pt>
    <dgm:pt modelId="{9FF23006-BE5B-4071-B524-BE3E226791CA}" type="pres">
      <dgm:prSet presAssocID="{ACD31C1A-EA09-4B11-96B4-F3A3A8170228}" presName="root" presStyleCnt="0">
        <dgm:presLayoutVars>
          <dgm:dir/>
          <dgm:resizeHandles val="exact"/>
        </dgm:presLayoutVars>
      </dgm:prSet>
      <dgm:spPr/>
    </dgm:pt>
    <dgm:pt modelId="{05B5E793-5467-462A-8885-639875F2A59F}" type="pres">
      <dgm:prSet presAssocID="{22C980DF-7670-4941-9686-4B33C1492E2E}" presName="compNode" presStyleCnt="0"/>
      <dgm:spPr/>
    </dgm:pt>
    <dgm:pt modelId="{91B5D895-5CA2-420F-B70B-5E4C631B95D7}" type="pres">
      <dgm:prSet presAssocID="{22C980DF-7670-4941-9686-4B33C1492E2E}" presName="iconBgRect" presStyleLbl="bgShp" presStyleIdx="0" presStyleCnt="3"/>
      <dgm:spPr/>
    </dgm:pt>
    <dgm:pt modelId="{47E5CBD8-72A5-43B0-8EB0-E976A6E1E13B}" type="pres">
      <dgm:prSet presAssocID="{22C980DF-7670-4941-9686-4B33C1492E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F6DC5B8C-C211-492A-AAE1-82E8DF5B5E9B}" type="pres">
      <dgm:prSet presAssocID="{22C980DF-7670-4941-9686-4B33C1492E2E}" presName="spaceRect" presStyleCnt="0"/>
      <dgm:spPr/>
    </dgm:pt>
    <dgm:pt modelId="{DAC4DAD9-FF79-41AD-BA2F-11696E4B01F7}" type="pres">
      <dgm:prSet presAssocID="{22C980DF-7670-4941-9686-4B33C1492E2E}" presName="textRect" presStyleLbl="revTx" presStyleIdx="0" presStyleCnt="3">
        <dgm:presLayoutVars>
          <dgm:chMax val="1"/>
          <dgm:chPref val="1"/>
        </dgm:presLayoutVars>
      </dgm:prSet>
      <dgm:spPr/>
    </dgm:pt>
    <dgm:pt modelId="{70043EBD-B38A-46EF-9691-6B17B24AE052}" type="pres">
      <dgm:prSet presAssocID="{4CBF7CBD-3526-4F08-833C-3B81366CD15D}" presName="sibTrans" presStyleCnt="0"/>
      <dgm:spPr/>
    </dgm:pt>
    <dgm:pt modelId="{29D4CD5E-3C14-4485-B5EF-494F60E08305}" type="pres">
      <dgm:prSet presAssocID="{70D3C86B-0AF3-45F8-9AED-AC07D16E4F01}" presName="compNode" presStyleCnt="0"/>
      <dgm:spPr/>
    </dgm:pt>
    <dgm:pt modelId="{A76687C7-5EC6-4250-9D9F-67CB19EC56C9}" type="pres">
      <dgm:prSet presAssocID="{70D3C86B-0AF3-45F8-9AED-AC07D16E4F01}" presName="iconBgRect" presStyleLbl="bgShp" presStyleIdx="1" presStyleCnt="3"/>
      <dgm:spPr/>
    </dgm:pt>
    <dgm:pt modelId="{AC9A75EE-4ABB-45E8-BB29-69BF0C30E947}" type="pres">
      <dgm:prSet presAssocID="{70D3C86B-0AF3-45F8-9AED-AC07D16E4F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Book"/>
        </a:ext>
      </dgm:extLst>
    </dgm:pt>
    <dgm:pt modelId="{46BAB895-8BD5-4B4B-ABF3-55F4294814D8}" type="pres">
      <dgm:prSet presAssocID="{70D3C86B-0AF3-45F8-9AED-AC07D16E4F01}" presName="spaceRect" presStyleCnt="0"/>
      <dgm:spPr/>
    </dgm:pt>
    <dgm:pt modelId="{A5E5F4EC-EC08-4114-A91A-0F8ED53320EB}" type="pres">
      <dgm:prSet presAssocID="{70D3C86B-0AF3-45F8-9AED-AC07D16E4F01}" presName="textRect" presStyleLbl="revTx" presStyleIdx="1" presStyleCnt="3">
        <dgm:presLayoutVars>
          <dgm:chMax val="1"/>
          <dgm:chPref val="1"/>
        </dgm:presLayoutVars>
      </dgm:prSet>
      <dgm:spPr/>
    </dgm:pt>
    <dgm:pt modelId="{1FB05914-D9A6-40D5-991E-34B14AFED662}" type="pres">
      <dgm:prSet presAssocID="{B4B002DC-3C85-4A33-83DA-1DEFF519AF56}" presName="sibTrans" presStyleCnt="0"/>
      <dgm:spPr/>
    </dgm:pt>
    <dgm:pt modelId="{D6462B5D-1F89-4B70-9A34-B3A16B0C3F0C}" type="pres">
      <dgm:prSet presAssocID="{F6433CA5-CF3B-4987-90EB-DF7017F0896D}" presName="compNode" presStyleCnt="0"/>
      <dgm:spPr/>
    </dgm:pt>
    <dgm:pt modelId="{9A199433-B4A0-4EA5-8275-A1D38220C108}" type="pres">
      <dgm:prSet presAssocID="{F6433CA5-CF3B-4987-90EB-DF7017F0896D}" presName="iconBgRect" presStyleLbl="bgShp" presStyleIdx="2" presStyleCnt="3"/>
      <dgm:spPr/>
    </dgm:pt>
    <dgm:pt modelId="{4248BD22-960B-4F8E-A04B-36556D67FA6A}" type="pres">
      <dgm:prSet presAssocID="{F6433CA5-CF3B-4987-90EB-DF7017F089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ey"/>
        </a:ext>
      </dgm:extLst>
    </dgm:pt>
    <dgm:pt modelId="{319654F0-BD13-462E-97C7-8C7F24F29D50}" type="pres">
      <dgm:prSet presAssocID="{F6433CA5-CF3B-4987-90EB-DF7017F0896D}" presName="spaceRect" presStyleCnt="0"/>
      <dgm:spPr/>
    </dgm:pt>
    <dgm:pt modelId="{3F0660DC-6618-4A7F-804B-824CA7F0A1CE}" type="pres">
      <dgm:prSet presAssocID="{F6433CA5-CF3B-4987-90EB-DF7017F0896D}" presName="textRect" presStyleLbl="revTx" presStyleIdx="2" presStyleCnt="3">
        <dgm:presLayoutVars>
          <dgm:chMax val="1"/>
          <dgm:chPref val="1"/>
        </dgm:presLayoutVars>
      </dgm:prSet>
      <dgm:spPr/>
    </dgm:pt>
  </dgm:ptLst>
  <dgm:cxnLst>
    <dgm:cxn modelId="{9775E824-C9FF-44DB-BD88-1F924CCCCC23}" type="presOf" srcId="{22C980DF-7670-4941-9686-4B33C1492E2E}" destId="{DAC4DAD9-FF79-41AD-BA2F-11696E4B01F7}" srcOrd="0" destOrd="0" presId="urn:microsoft.com/office/officeart/2018/5/layout/IconCircleLabelList"/>
    <dgm:cxn modelId="{90807A52-1C4C-4452-B17F-2CD6D4DF8941}" type="presOf" srcId="{F6433CA5-CF3B-4987-90EB-DF7017F0896D}" destId="{3F0660DC-6618-4A7F-804B-824CA7F0A1CE}" srcOrd="0" destOrd="0" presId="urn:microsoft.com/office/officeart/2018/5/layout/IconCircleLabelList"/>
    <dgm:cxn modelId="{53CBDC55-5BBA-4523-A2D7-829FD7B790D1}" type="presOf" srcId="{ACD31C1A-EA09-4B11-96B4-F3A3A8170228}" destId="{9FF23006-BE5B-4071-B524-BE3E226791CA}" srcOrd="0" destOrd="0" presId="urn:microsoft.com/office/officeart/2018/5/layout/IconCircleLabelList"/>
    <dgm:cxn modelId="{2ABE1277-4BED-48C8-88E2-7733D9EA46C0}" srcId="{ACD31C1A-EA09-4B11-96B4-F3A3A8170228}" destId="{F6433CA5-CF3B-4987-90EB-DF7017F0896D}" srcOrd="2" destOrd="0" parTransId="{58A51578-7BE0-4B3C-AFBB-FFD175A2EB81}" sibTransId="{87B03E77-EDC2-4E33-BFED-B7668266C800}"/>
    <dgm:cxn modelId="{A489A57E-80D0-4E06-B293-E29A1F7620C0}" srcId="{ACD31C1A-EA09-4B11-96B4-F3A3A8170228}" destId="{22C980DF-7670-4941-9686-4B33C1492E2E}" srcOrd="0" destOrd="0" parTransId="{9911DFD6-966C-4B76-87B7-C16C1406871D}" sibTransId="{4CBF7CBD-3526-4F08-833C-3B81366CD15D}"/>
    <dgm:cxn modelId="{EB773190-8740-4A1E-BAAB-535DFA466BE3}" srcId="{ACD31C1A-EA09-4B11-96B4-F3A3A8170228}" destId="{70D3C86B-0AF3-45F8-9AED-AC07D16E4F01}" srcOrd="1" destOrd="0" parTransId="{D2DC09B0-DB7D-4523-B140-F32C55F3E7EF}" sibTransId="{B4B002DC-3C85-4A33-83DA-1DEFF519AF56}"/>
    <dgm:cxn modelId="{F99BE9B0-B10E-49C9-8364-37C2DAF7EF0D}" type="presOf" srcId="{70D3C86B-0AF3-45F8-9AED-AC07D16E4F01}" destId="{A5E5F4EC-EC08-4114-A91A-0F8ED53320EB}" srcOrd="0" destOrd="0" presId="urn:microsoft.com/office/officeart/2018/5/layout/IconCircleLabelList"/>
    <dgm:cxn modelId="{82B036C5-B58F-48E1-933C-4281B0DE03D9}" type="presParOf" srcId="{9FF23006-BE5B-4071-B524-BE3E226791CA}" destId="{05B5E793-5467-462A-8885-639875F2A59F}" srcOrd="0" destOrd="0" presId="urn:microsoft.com/office/officeart/2018/5/layout/IconCircleLabelList"/>
    <dgm:cxn modelId="{FFB26381-FAB9-4B3E-B7B0-73DCCF5FB2E2}" type="presParOf" srcId="{05B5E793-5467-462A-8885-639875F2A59F}" destId="{91B5D895-5CA2-420F-B70B-5E4C631B95D7}" srcOrd="0" destOrd="0" presId="urn:microsoft.com/office/officeart/2018/5/layout/IconCircleLabelList"/>
    <dgm:cxn modelId="{B1764FB3-25D9-48AF-93BD-31D38D2B79A5}" type="presParOf" srcId="{05B5E793-5467-462A-8885-639875F2A59F}" destId="{47E5CBD8-72A5-43B0-8EB0-E976A6E1E13B}" srcOrd="1" destOrd="0" presId="urn:microsoft.com/office/officeart/2018/5/layout/IconCircleLabelList"/>
    <dgm:cxn modelId="{39D9ABDF-7016-4A89-8E78-A25234E5B0BE}" type="presParOf" srcId="{05B5E793-5467-462A-8885-639875F2A59F}" destId="{F6DC5B8C-C211-492A-AAE1-82E8DF5B5E9B}" srcOrd="2" destOrd="0" presId="urn:microsoft.com/office/officeart/2018/5/layout/IconCircleLabelList"/>
    <dgm:cxn modelId="{A14607DE-50F4-43F4-ADD7-5F55D9E866C8}" type="presParOf" srcId="{05B5E793-5467-462A-8885-639875F2A59F}" destId="{DAC4DAD9-FF79-41AD-BA2F-11696E4B01F7}" srcOrd="3" destOrd="0" presId="urn:microsoft.com/office/officeart/2018/5/layout/IconCircleLabelList"/>
    <dgm:cxn modelId="{78FE40DE-72A4-4E38-A39F-45D5ADF6DB66}" type="presParOf" srcId="{9FF23006-BE5B-4071-B524-BE3E226791CA}" destId="{70043EBD-B38A-46EF-9691-6B17B24AE052}" srcOrd="1" destOrd="0" presId="urn:microsoft.com/office/officeart/2018/5/layout/IconCircleLabelList"/>
    <dgm:cxn modelId="{ACAFE5B9-162A-4DB7-81E1-D0CC1B5F73F8}" type="presParOf" srcId="{9FF23006-BE5B-4071-B524-BE3E226791CA}" destId="{29D4CD5E-3C14-4485-B5EF-494F60E08305}" srcOrd="2" destOrd="0" presId="urn:microsoft.com/office/officeart/2018/5/layout/IconCircleLabelList"/>
    <dgm:cxn modelId="{4B3295C6-6AFB-497A-9F3D-1B76C5686395}" type="presParOf" srcId="{29D4CD5E-3C14-4485-B5EF-494F60E08305}" destId="{A76687C7-5EC6-4250-9D9F-67CB19EC56C9}" srcOrd="0" destOrd="0" presId="urn:microsoft.com/office/officeart/2018/5/layout/IconCircleLabelList"/>
    <dgm:cxn modelId="{D2367AF8-2803-4C33-8FE7-DCF5F9F43339}" type="presParOf" srcId="{29D4CD5E-3C14-4485-B5EF-494F60E08305}" destId="{AC9A75EE-4ABB-45E8-BB29-69BF0C30E947}" srcOrd="1" destOrd="0" presId="urn:microsoft.com/office/officeart/2018/5/layout/IconCircleLabelList"/>
    <dgm:cxn modelId="{0414E714-5FE9-4620-BDC7-B31447298C68}" type="presParOf" srcId="{29D4CD5E-3C14-4485-B5EF-494F60E08305}" destId="{46BAB895-8BD5-4B4B-ABF3-55F4294814D8}" srcOrd="2" destOrd="0" presId="urn:microsoft.com/office/officeart/2018/5/layout/IconCircleLabelList"/>
    <dgm:cxn modelId="{EBF629EF-F0D9-455E-BF3E-AA8C8D72EDF6}" type="presParOf" srcId="{29D4CD5E-3C14-4485-B5EF-494F60E08305}" destId="{A5E5F4EC-EC08-4114-A91A-0F8ED53320EB}" srcOrd="3" destOrd="0" presId="urn:microsoft.com/office/officeart/2018/5/layout/IconCircleLabelList"/>
    <dgm:cxn modelId="{813C6EB8-7568-4B01-9D6A-AA1C1AE4299E}" type="presParOf" srcId="{9FF23006-BE5B-4071-B524-BE3E226791CA}" destId="{1FB05914-D9A6-40D5-991E-34B14AFED662}" srcOrd="3" destOrd="0" presId="urn:microsoft.com/office/officeart/2018/5/layout/IconCircleLabelList"/>
    <dgm:cxn modelId="{12EE0B08-F9B9-4CD6-9A5E-5685F92F9CFD}" type="presParOf" srcId="{9FF23006-BE5B-4071-B524-BE3E226791CA}" destId="{D6462B5D-1F89-4B70-9A34-B3A16B0C3F0C}" srcOrd="4" destOrd="0" presId="urn:microsoft.com/office/officeart/2018/5/layout/IconCircleLabelList"/>
    <dgm:cxn modelId="{92B805FC-19CA-42A4-9AB1-E0017B15AE43}" type="presParOf" srcId="{D6462B5D-1F89-4B70-9A34-B3A16B0C3F0C}" destId="{9A199433-B4A0-4EA5-8275-A1D38220C108}" srcOrd="0" destOrd="0" presId="urn:microsoft.com/office/officeart/2018/5/layout/IconCircleLabelList"/>
    <dgm:cxn modelId="{6249A7B9-C171-4FD8-BCE1-5FD48AFAD954}" type="presParOf" srcId="{D6462B5D-1F89-4B70-9A34-B3A16B0C3F0C}" destId="{4248BD22-960B-4F8E-A04B-36556D67FA6A}" srcOrd="1" destOrd="0" presId="urn:microsoft.com/office/officeart/2018/5/layout/IconCircleLabelList"/>
    <dgm:cxn modelId="{4B8FD4F9-F81B-4EAD-A1AF-9251DD8746B8}" type="presParOf" srcId="{D6462B5D-1F89-4B70-9A34-B3A16B0C3F0C}" destId="{319654F0-BD13-462E-97C7-8C7F24F29D50}" srcOrd="2" destOrd="0" presId="urn:microsoft.com/office/officeart/2018/5/layout/IconCircleLabelList"/>
    <dgm:cxn modelId="{E6ED59FE-0FE4-4873-AEE3-8CEA0DE84128}" type="presParOf" srcId="{D6462B5D-1F89-4B70-9A34-B3A16B0C3F0C}" destId="{3F0660DC-6618-4A7F-804B-824CA7F0A1C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323C06F-AABA-44CC-9930-E169EE31C7A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9BC0B95-1BB1-44F0-AFDE-2F2DC931CF78}">
      <dgm:prSet/>
      <dgm:spPr/>
      <dgm:t>
        <a:bodyPr/>
        <a:lstStyle/>
        <a:p>
          <a:r>
            <a:rPr lang="en-GB"/>
            <a:t>Rowe v Prance [1999] – used the terms ours and security classed as a trust. </a:t>
          </a:r>
          <a:endParaRPr lang="en-US"/>
        </a:p>
      </dgm:t>
    </dgm:pt>
    <dgm:pt modelId="{1D22433F-F25D-4F45-A4CF-6EF098A3FC68}" type="parTrans" cxnId="{39C47294-2465-45B8-9AF8-E661255C4B93}">
      <dgm:prSet/>
      <dgm:spPr/>
      <dgm:t>
        <a:bodyPr/>
        <a:lstStyle/>
        <a:p>
          <a:endParaRPr lang="en-US"/>
        </a:p>
      </dgm:t>
    </dgm:pt>
    <dgm:pt modelId="{03E7F08F-C16E-4E78-A1AE-25E496CAE9AB}" type="sibTrans" cxnId="{39C47294-2465-45B8-9AF8-E661255C4B93}">
      <dgm:prSet/>
      <dgm:spPr/>
      <dgm:t>
        <a:bodyPr/>
        <a:lstStyle/>
        <a:p>
          <a:endParaRPr lang="en-US"/>
        </a:p>
      </dgm:t>
    </dgm:pt>
    <dgm:pt modelId="{0980AF06-6345-4B4E-9A44-9F7DE8690530}">
      <dgm:prSet/>
      <dgm:spPr/>
      <dgm:t>
        <a:bodyPr/>
        <a:lstStyle/>
        <a:p>
          <a:r>
            <a:rPr lang="en-GB"/>
            <a:t>Ong v Ping [2017] – background and correspondence. </a:t>
          </a:r>
          <a:endParaRPr lang="en-US"/>
        </a:p>
      </dgm:t>
    </dgm:pt>
    <dgm:pt modelId="{1AE5099D-D5A8-4778-A743-EB83BD1CCAFA}" type="parTrans" cxnId="{065F1FA8-91DC-406F-A7BA-B1F7AA164010}">
      <dgm:prSet/>
      <dgm:spPr/>
      <dgm:t>
        <a:bodyPr/>
        <a:lstStyle/>
        <a:p>
          <a:endParaRPr lang="en-US"/>
        </a:p>
      </dgm:t>
    </dgm:pt>
    <dgm:pt modelId="{84360BA9-4068-4B3B-BAAA-49ACD21DFCC8}" type="sibTrans" cxnId="{065F1FA8-91DC-406F-A7BA-B1F7AA164010}">
      <dgm:prSet/>
      <dgm:spPr/>
      <dgm:t>
        <a:bodyPr/>
        <a:lstStyle/>
        <a:p>
          <a:endParaRPr lang="en-US"/>
        </a:p>
      </dgm:t>
    </dgm:pt>
    <dgm:pt modelId="{B4C5EC03-BB98-4EFC-9BAA-CF609EC9B36A}" type="pres">
      <dgm:prSet presAssocID="{3323C06F-AABA-44CC-9930-E169EE31C7AC}" presName="hierChild1" presStyleCnt="0">
        <dgm:presLayoutVars>
          <dgm:chPref val="1"/>
          <dgm:dir/>
          <dgm:animOne val="branch"/>
          <dgm:animLvl val="lvl"/>
          <dgm:resizeHandles/>
        </dgm:presLayoutVars>
      </dgm:prSet>
      <dgm:spPr/>
    </dgm:pt>
    <dgm:pt modelId="{B7077013-A8DB-488F-8C5A-837B79C166B4}" type="pres">
      <dgm:prSet presAssocID="{D9BC0B95-1BB1-44F0-AFDE-2F2DC931CF78}" presName="hierRoot1" presStyleCnt="0"/>
      <dgm:spPr/>
    </dgm:pt>
    <dgm:pt modelId="{8AC4637E-A935-4CB7-8856-872E199E36B0}" type="pres">
      <dgm:prSet presAssocID="{D9BC0B95-1BB1-44F0-AFDE-2F2DC931CF78}" presName="composite" presStyleCnt="0"/>
      <dgm:spPr/>
    </dgm:pt>
    <dgm:pt modelId="{5C59CC8D-D54E-4C6C-9155-968E4B968C94}" type="pres">
      <dgm:prSet presAssocID="{D9BC0B95-1BB1-44F0-AFDE-2F2DC931CF78}" presName="background" presStyleLbl="node0" presStyleIdx="0" presStyleCnt="2"/>
      <dgm:spPr/>
    </dgm:pt>
    <dgm:pt modelId="{30B7C837-F77A-4962-9AF4-18763BBB4796}" type="pres">
      <dgm:prSet presAssocID="{D9BC0B95-1BB1-44F0-AFDE-2F2DC931CF78}" presName="text" presStyleLbl="fgAcc0" presStyleIdx="0" presStyleCnt="2">
        <dgm:presLayoutVars>
          <dgm:chPref val="3"/>
        </dgm:presLayoutVars>
      </dgm:prSet>
      <dgm:spPr/>
    </dgm:pt>
    <dgm:pt modelId="{D0E21DE4-D4A8-4C9C-8ABE-57C825BC5364}" type="pres">
      <dgm:prSet presAssocID="{D9BC0B95-1BB1-44F0-AFDE-2F2DC931CF78}" presName="hierChild2" presStyleCnt="0"/>
      <dgm:spPr/>
    </dgm:pt>
    <dgm:pt modelId="{E7E19255-F1A4-44EF-A3D6-B472CD002FF0}" type="pres">
      <dgm:prSet presAssocID="{0980AF06-6345-4B4E-9A44-9F7DE8690530}" presName="hierRoot1" presStyleCnt="0"/>
      <dgm:spPr/>
    </dgm:pt>
    <dgm:pt modelId="{127EB6ED-194A-497B-A180-8440B0B22976}" type="pres">
      <dgm:prSet presAssocID="{0980AF06-6345-4B4E-9A44-9F7DE8690530}" presName="composite" presStyleCnt="0"/>
      <dgm:spPr/>
    </dgm:pt>
    <dgm:pt modelId="{B863D632-CFBC-4E78-9819-4D8ED154D344}" type="pres">
      <dgm:prSet presAssocID="{0980AF06-6345-4B4E-9A44-9F7DE8690530}" presName="background" presStyleLbl="node0" presStyleIdx="1" presStyleCnt="2"/>
      <dgm:spPr/>
    </dgm:pt>
    <dgm:pt modelId="{DE44BE6F-6E23-4283-93AA-F61E60C532A2}" type="pres">
      <dgm:prSet presAssocID="{0980AF06-6345-4B4E-9A44-9F7DE8690530}" presName="text" presStyleLbl="fgAcc0" presStyleIdx="1" presStyleCnt="2">
        <dgm:presLayoutVars>
          <dgm:chPref val="3"/>
        </dgm:presLayoutVars>
      </dgm:prSet>
      <dgm:spPr/>
    </dgm:pt>
    <dgm:pt modelId="{208AD7F4-2AD9-4143-B414-70DFF8883D35}" type="pres">
      <dgm:prSet presAssocID="{0980AF06-6345-4B4E-9A44-9F7DE8690530}" presName="hierChild2" presStyleCnt="0"/>
      <dgm:spPr/>
    </dgm:pt>
  </dgm:ptLst>
  <dgm:cxnLst>
    <dgm:cxn modelId="{F8E8857F-EAD7-4C9E-9F60-8E9C93034E87}" type="presOf" srcId="{0980AF06-6345-4B4E-9A44-9F7DE8690530}" destId="{DE44BE6F-6E23-4283-93AA-F61E60C532A2}" srcOrd="0" destOrd="0" presId="urn:microsoft.com/office/officeart/2005/8/layout/hierarchy1"/>
    <dgm:cxn modelId="{39C47294-2465-45B8-9AF8-E661255C4B93}" srcId="{3323C06F-AABA-44CC-9930-E169EE31C7AC}" destId="{D9BC0B95-1BB1-44F0-AFDE-2F2DC931CF78}" srcOrd="0" destOrd="0" parTransId="{1D22433F-F25D-4F45-A4CF-6EF098A3FC68}" sibTransId="{03E7F08F-C16E-4E78-A1AE-25E496CAE9AB}"/>
    <dgm:cxn modelId="{065F1FA8-91DC-406F-A7BA-B1F7AA164010}" srcId="{3323C06F-AABA-44CC-9930-E169EE31C7AC}" destId="{0980AF06-6345-4B4E-9A44-9F7DE8690530}" srcOrd="1" destOrd="0" parTransId="{1AE5099D-D5A8-4778-A743-EB83BD1CCAFA}" sibTransId="{84360BA9-4068-4B3B-BAAA-49ACD21DFCC8}"/>
    <dgm:cxn modelId="{9A274EC5-96DE-458D-AC47-147F9FCF9F03}" type="presOf" srcId="{D9BC0B95-1BB1-44F0-AFDE-2F2DC931CF78}" destId="{30B7C837-F77A-4962-9AF4-18763BBB4796}" srcOrd="0" destOrd="0" presId="urn:microsoft.com/office/officeart/2005/8/layout/hierarchy1"/>
    <dgm:cxn modelId="{1B8A5EDC-A1E5-498C-A898-3485031C00A5}" type="presOf" srcId="{3323C06F-AABA-44CC-9930-E169EE31C7AC}" destId="{B4C5EC03-BB98-4EFC-9BAA-CF609EC9B36A}" srcOrd="0" destOrd="0" presId="urn:microsoft.com/office/officeart/2005/8/layout/hierarchy1"/>
    <dgm:cxn modelId="{790ED163-3A27-4984-A267-E56D6859EA98}" type="presParOf" srcId="{B4C5EC03-BB98-4EFC-9BAA-CF609EC9B36A}" destId="{B7077013-A8DB-488F-8C5A-837B79C166B4}" srcOrd="0" destOrd="0" presId="urn:microsoft.com/office/officeart/2005/8/layout/hierarchy1"/>
    <dgm:cxn modelId="{35F08B2C-AB7D-40A3-952D-CE063E7A93ED}" type="presParOf" srcId="{B7077013-A8DB-488F-8C5A-837B79C166B4}" destId="{8AC4637E-A935-4CB7-8856-872E199E36B0}" srcOrd="0" destOrd="0" presId="urn:microsoft.com/office/officeart/2005/8/layout/hierarchy1"/>
    <dgm:cxn modelId="{DF076F26-D7AA-436D-9376-CB63B7EEDD1D}" type="presParOf" srcId="{8AC4637E-A935-4CB7-8856-872E199E36B0}" destId="{5C59CC8D-D54E-4C6C-9155-968E4B968C94}" srcOrd="0" destOrd="0" presId="urn:microsoft.com/office/officeart/2005/8/layout/hierarchy1"/>
    <dgm:cxn modelId="{4C3A4B34-F26C-4EA1-A5D4-A9F60C801914}" type="presParOf" srcId="{8AC4637E-A935-4CB7-8856-872E199E36B0}" destId="{30B7C837-F77A-4962-9AF4-18763BBB4796}" srcOrd="1" destOrd="0" presId="urn:microsoft.com/office/officeart/2005/8/layout/hierarchy1"/>
    <dgm:cxn modelId="{DF06FCF2-DCFD-444E-8341-6363F0DD6144}" type="presParOf" srcId="{B7077013-A8DB-488F-8C5A-837B79C166B4}" destId="{D0E21DE4-D4A8-4C9C-8ABE-57C825BC5364}" srcOrd="1" destOrd="0" presId="urn:microsoft.com/office/officeart/2005/8/layout/hierarchy1"/>
    <dgm:cxn modelId="{7210FC37-D7B7-451D-8BA7-A7CD22648C91}" type="presParOf" srcId="{B4C5EC03-BB98-4EFC-9BAA-CF609EC9B36A}" destId="{E7E19255-F1A4-44EF-A3D6-B472CD002FF0}" srcOrd="1" destOrd="0" presId="urn:microsoft.com/office/officeart/2005/8/layout/hierarchy1"/>
    <dgm:cxn modelId="{E8AAE631-21FF-4BB8-B4DD-635B6DCD9BD3}" type="presParOf" srcId="{E7E19255-F1A4-44EF-A3D6-B472CD002FF0}" destId="{127EB6ED-194A-497B-A180-8440B0B22976}" srcOrd="0" destOrd="0" presId="urn:microsoft.com/office/officeart/2005/8/layout/hierarchy1"/>
    <dgm:cxn modelId="{F724DD08-EC80-4D56-8281-B8D917A9B40C}" type="presParOf" srcId="{127EB6ED-194A-497B-A180-8440B0B22976}" destId="{B863D632-CFBC-4E78-9819-4D8ED154D344}" srcOrd="0" destOrd="0" presId="urn:microsoft.com/office/officeart/2005/8/layout/hierarchy1"/>
    <dgm:cxn modelId="{E6744ACA-3170-4640-A1D6-BD0F67C82C7B}" type="presParOf" srcId="{127EB6ED-194A-497B-A180-8440B0B22976}" destId="{DE44BE6F-6E23-4283-93AA-F61E60C532A2}" srcOrd="1" destOrd="0" presId="urn:microsoft.com/office/officeart/2005/8/layout/hierarchy1"/>
    <dgm:cxn modelId="{155E0D99-D64D-4DC9-A60E-5AA7BCEE928B}" type="presParOf" srcId="{E7E19255-F1A4-44EF-A3D6-B472CD002FF0}" destId="{208AD7F4-2AD9-4143-B414-70DFF8883D3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58B58FD-F2B7-467A-B60D-A11DFD1E24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49D4EC2-CD3D-4154-9635-8F83456E073E}">
      <dgm:prSet/>
      <dgm:spPr/>
      <dgm:t>
        <a:bodyPr/>
        <a:lstStyle/>
        <a:p>
          <a:pPr>
            <a:lnSpc>
              <a:spcPct val="100000"/>
            </a:lnSpc>
          </a:pPr>
          <a:r>
            <a:rPr lang="en-GB"/>
            <a:t>Conflicting cases such as; Paul v Constance [1977] – As much mine as it is yours classed as a trust, but Mrs Paul was only entitled to half, the other half went to Constance's ex-wife.</a:t>
          </a:r>
          <a:endParaRPr lang="en-US"/>
        </a:p>
      </dgm:t>
    </dgm:pt>
    <dgm:pt modelId="{7694E25B-86CD-4C79-B73D-CD72228F1124}" type="parTrans" cxnId="{17D5DC0E-8ACD-4D4B-995F-0553F0FD37A1}">
      <dgm:prSet/>
      <dgm:spPr/>
      <dgm:t>
        <a:bodyPr/>
        <a:lstStyle/>
        <a:p>
          <a:endParaRPr lang="en-US"/>
        </a:p>
      </dgm:t>
    </dgm:pt>
    <dgm:pt modelId="{0CEC48A9-07B8-439E-8376-B5789C692D13}" type="sibTrans" cxnId="{17D5DC0E-8ACD-4D4B-995F-0553F0FD37A1}">
      <dgm:prSet/>
      <dgm:spPr/>
      <dgm:t>
        <a:bodyPr/>
        <a:lstStyle/>
        <a:p>
          <a:endParaRPr lang="en-US"/>
        </a:p>
      </dgm:t>
    </dgm:pt>
    <dgm:pt modelId="{BFDD4020-AF7D-4368-BA8A-94ABDF68EC9F}">
      <dgm:prSet/>
      <dgm:spPr/>
      <dgm:t>
        <a:bodyPr/>
        <a:lstStyle/>
        <a:p>
          <a:pPr>
            <a:lnSpc>
              <a:spcPct val="100000"/>
            </a:lnSpc>
          </a:pPr>
          <a:r>
            <a:rPr lang="en-GB"/>
            <a:t>Mr Constance died intestate.  </a:t>
          </a:r>
          <a:endParaRPr lang="en-US"/>
        </a:p>
      </dgm:t>
    </dgm:pt>
    <dgm:pt modelId="{32846461-AB4D-4FD7-AC1A-DDC781630DF6}" type="parTrans" cxnId="{0398B3F4-859F-4521-B418-E5DB6E757F5A}">
      <dgm:prSet/>
      <dgm:spPr/>
      <dgm:t>
        <a:bodyPr/>
        <a:lstStyle/>
        <a:p>
          <a:endParaRPr lang="en-US"/>
        </a:p>
      </dgm:t>
    </dgm:pt>
    <dgm:pt modelId="{DCF43A0E-74CA-40E9-8883-237FC96035FB}" type="sibTrans" cxnId="{0398B3F4-859F-4521-B418-E5DB6E757F5A}">
      <dgm:prSet/>
      <dgm:spPr/>
      <dgm:t>
        <a:bodyPr/>
        <a:lstStyle/>
        <a:p>
          <a:endParaRPr lang="en-US"/>
        </a:p>
      </dgm:t>
    </dgm:pt>
    <dgm:pt modelId="{A7915A90-EF81-4E1C-9005-10B51CC59934}" type="pres">
      <dgm:prSet presAssocID="{A58B58FD-F2B7-467A-B60D-A11DFD1E241D}" presName="root" presStyleCnt="0">
        <dgm:presLayoutVars>
          <dgm:dir/>
          <dgm:resizeHandles val="exact"/>
        </dgm:presLayoutVars>
      </dgm:prSet>
      <dgm:spPr/>
    </dgm:pt>
    <dgm:pt modelId="{C1686CB2-AB67-4CF7-B2AB-E6D87A9338E8}" type="pres">
      <dgm:prSet presAssocID="{349D4EC2-CD3D-4154-9635-8F83456E073E}" presName="compNode" presStyleCnt="0"/>
      <dgm:spPr/>
    </dgm:pt>
    <dgm:pt modelId="{3482A021-8E50-4FE0-98B9-CB5CD621FF78}" type="pres">
      <dgm:prSet presAssocID="{349D4EC2-CD3D-4154-9635-8F83456E073E}" presName="bgRect" presStyleLbl="bgShp" presStyleIdx="0" presStyleCnt="2"/>
      <dgm:spPr/>
    </dgm:pt>
    <dgm:pt modelId="{AA9C3160-A28B-45FB-AA50-C7B377CC116F}" type="pres">
      <dgm:prSet presAssocID="{349D4EC2-CD3D-4154-9635-8F83456E073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stle scene"/>
        </a:ext>
      </dgm:extLst>
    </dgm:pt>
    <dgm:pt modelId="{33275E26-9AAE-494B-ADD9-54A11C7EF33B}" type="pres">
      <dgm:prSet presAssocID="{349D4EC2-CD3D-4154-9635-8F83456E073E}" presName="spaceRect" presStyleCnt="0"/>
      <dgm:spPr/>
    </dgm:pt>
    <dgm:pt modelId="{22646C91-4E20-4797-BF0C-ECBF0AF5ADA1}" type="pres">
      <dgm:prSet presAssocID="{349D4EC2-CD3D-4154-9635-8F83456E073E}" presName="parTx" presStyleLbl="revTx" presStyleIdx="0" presStyleCnt="2">
        <dgm:presLayoutVars>
          <dgm:chMax val="0"/>
          <dgm:chPref val="0"/>
        </dgm:presLayoutVars>
      </dgm:prSet>
      <dgm:spPr/>
    </dgm:pt>
    <dgm:pt modelId="{78905B75-5490-4349-94CB-451A73E03DB9}" type="pres">
      <dgm:prSet presAssocID="{0CEC48A9-07B8-439E-8376-B5789C692D13}" presName="sibTrans" presStyleCnt="0"/>
      <dgm:spPr/>
    </dgm:pt>
    <dgm:pt modelId="{09CE87BE-38C9-4222-94B8-60F2F036BD37}" type="pres">
      <dgm:prSet presAssocID="{BFDD4020-AF7D-4368-BA8A-94ABDF68EC9F}" presName="compNode" presStyleCnt="0"/>
      <dgm:spPr/>
    </dgm:pt>
    <dgm:pt modelId="{320329C0-C19A-4C81-BB7F-F2360BE0C79A}" type="pres">
      <dgm:prSet presAssocID="{BFDD4020-AF7D-4368-BA8A-94ABDF68EC9F}" presName="bgRect" presStyleLbl="bgShp" presStyleIdx="1" presStyleCnt="2"/>
      <dgm:spPr/>
    </dgm:pt>
    <dgm:pt modelId="{1EC8798D-5D61-4166-9FE7-95579CDD980A}" type="pres">
      <dgm:prSet presAssocID="{BFDD4020-AF7D-4368-BA8A-94ABDF68EC9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kull"/>
        </a:ext>
      </dgm:extLst>
    </dgm:pt>
    <dgm:pt modelId="{07C8CB61-4822-442D-AA62-E76C541927AF}" type="pres">
      <dgm:prSet presAssocID="{BFDD4020-AF7D-4368-BA8A-94ABDF68EC9F}" presName="spaceRect" presStyleCnt="0"/>
      <dgm:spPr/>
    </dgm:pt>
    <dgm:pt modelId="{AEAC1009-6753-46B6-88F8-3681E1379F50}" type="pres">
      <dgm:prSet presAssocID="{BFDD4020-AF7D-4368-BA8A-94ABDF68EC9F}" presName="parTx" presStyleLbl="revTx" presStyleIdx="1" presStyleCnt="2">
        <dgm:presLayoutVars>
          <dgm:chMax val="0"/>
          <dgm:chPref val="0"/>
        </dgm:presLayoutVars>
      </dgm:prSet>
      <dgm:spPr/>
    </dgm:pt>
  </dgm:ptLst>
  <dgm:cxnLst>
    <dgm:cxn modelId="{17D5DC0E-8ACD-4D4B-995F-0553F0FD37A1}" srcId="{A58B58FD-F2B7-467A-B60D-A11DFD1E241D}" destId="{349D4EC2-CD3D-4154-9635-8F83456E073E}" srcOrd="0" destOrd="0" parTransId="{7694E25B-86CD-4C79-B73D-CD72228F1124}" sibTransId="{0CEC48A9-07B8-439E-8376-B5789C692D13}"/>
    <dgm:cxn modelId="{F87EAB4A-BD42-4A79-B62E-F50FB0759DAE}" type="presOf" srcId="{A58B58FD-F2B7-467A-B60D-A11DFD1E241D}" destId="{A7915A90-EF81-4E1C-9005-10B51CC59934}" srcOrd="0" destOrd="0" presId="urn:microsoft.com/office/officeart/2018/2/layout/IconVerticalSolidList"/>
    <dgm:cxn modelId="{7EBAED4C-21A2-4351-B5ED-C323015CBE28}" type="presOf" srcId="{BFDD4020-AF7D-4368-BA8A-94ABDF68EC9F}" destId="{AEAC1009-6753-46B6-88F8-3681E1379F50}" srcOrd="0" destOrd="0" presId="urn:microsoft.com/office/officeart/2018/2/layout/IconVerticalSolidList"/>
    <dgm:cxn modelId="{6E0690E2-95E4-4AD7-9562-7FE601E38FCE}" type="presOf" srcId="{349D4EC2-CD3D-4154-9635-8F83456E073E}" destId="{22646C91-4E20-4797-BF0C-ECBF0AF5ADA1}" srcOrd="0" destOrd="0" presId="urn:microsoft.com/office/officeart/2018/2/layout/IconVerticalSolidList"/>
    <dgm:cxn modelId="{0398B3F4-859F-4521-B418-E5DB6E757F5A}" srcId="{A58B58FD-F2B7-467A-B60D-A11DFD1E241D}" destId="{BFDD4020-AF7D-4368-BA8A-94ABDF68EC9F}" srcOrd="1" destOrd="0" parTransId="{32846461-AB4D-4FD7-AC1A-DDC781630DF6}" sibTransId="{DCF43A0E-74CA-40E9-8883-237FC96035FB}"/>
    <dgm:cxn modelId="{0A26A86C-49C2-495E-A727-95067D2D2486}" type="presParOf" srcId="{A7915A90-EF81-4E1C-9005-10B51CC59934}" destId="{C1686CB2-AB67-4CF7-B2AB-E6D87A9338E8}" srcOrd="0" destOrd="0" presId="urn:microsoft.com/office/officeart/2018/2/layout/IconVerticalSolidList"/>
    <dgm:cxn modelId="{A0B41934-B5FC-4C2A-B3E6-255984B93F74}" type="presParOf" srcId="{C1686CB2-AB67-4CF7-B2AB-E6D87A9338E8}" destId="{3482A021-8E50-4FE0-98B9-CB5CD621FF78}" srcOrd="0" destOrd="0" presId="urn:microsoft.com/office/officeart/2018/2/layout/IconVerticalSolidList"/>
    <dgm:cxn modelId="{B9A00C8E-D5C8-4F48-A4AE-903CC84B4250}" type="presParOf" srcId="{C1686CB2-AB67-4CF7-B2AB-E6D87A9338E8}" destId="{AA9C3160-A28B-45FB-AA50-C7B377CC116F}" srcOrd="1" destOrd="0" presId="urn:microsoft.com/office/officeart/2018/2/layout/IconVerticalSolidList"/>
    <dgm:cxn modelId="{54DC1E71-DCD6-4BAD-8C7E-DAE20B0FDD86}" type="presParOf" srcId="{C1686CB2-AB67-4CF7-B2AB-E6D87A9338E8}" destId="{33275E26-9AAE-494B-ADD9-54A11C7EF33B}" srcOrd="2" destOrd="0" presId="urn:microsoft.com/office/officeart/2018/2/layout/IconVerticalSolidList"/>
    <dgm:cxn modelId="{FBA8377B-524A-4707-90E8-A67484F3EB30}" type="presParOf" srcId="{C1686CB2-AB67-4CF7-B2AB-E6D87A9338E8}" destId="{22646C91-4E20-4797-BF0C-ECBF0AF5ADA1}" srcOrd="3" destOrd="0" presId="urn:microsoft.com/office/officeart/2018/2/layout/IconVerticalSolidList"/>
    <dgm:cxn modelId="{F71A4711-8C17-435E-92E6-D4766E38B368}" type="presParOf" srcId="{A7915A90-EF81-4E1C-9005-10B51CC59934}" destId="{78905B75-5490-4349-94CB-451A73E03DB9}" srcOrd="1" destOrd="0" presId="urn:microsoft.com/office/officeart/2018/2/layout/IconVerticalSolidList"/>
    <dgm:cxn modelId="{336CE593-F34B-4398-AFE8-466CCCD110CC}" type="presParOf" srcId="{A7915A90-EF81-4E1C-9005-10B51CC59934}" destId="{09CE87BE-38C9-4222-94B8-60F2F036BD37}" srcOrd="2" destOrd="0" presId="urn:microsoft.com/office/officeart/2018/2/layout/IconVerticalSolidList"/>
    <dgm:cxn modelId="{09E9EB8E-DE06-4F9E-97BF-8EE58275C13C}" type="presParOf" srcId="{09CE87BE-38C9-4222-94B8-60F2F036BD37}" destId="{320329C0-C19A-4C81-BB7F-F2360BE0C79A}" srcOrd="0" destOrd="0" presId="urn:microsoft.com/office/officeart/2018/2/layout/IconVerticalSolidList"/>
    <dgm:cxn modelId="{64CA04E3-6063-4311-845E-0827CE8778D7}" type="presParOf" srcId="{09CE87BE-38C9-4222-94B8-60F2F036BD37}" destId="{1EC8798D-5D61-4166-9FE7-95579CDD980A}" srcOrd="1" destOrd="0" presId="urn:microsoft.com/office/officeart/2018/2/layout/IconVerticalSolidList"/>
    <dgm:cxn modelId="{4153C755-3EC6-4CF5-9F5A-E358D774EDFD}" type="presParOf" srcId="{09CE87BE-38C9-4222-94B8-60F2F036BD37}" destId="{07C8CB61-4822-442D-AA62-E76C541927AF}" srcOrd="2" destOrd="0" presId="urn:microsoft.com/office/officeart/2018/2/layout/IconVerticalSolidList"/>
    <dgm:cxn modelId="{B6048B88-9DF0-4610-9D38-D7063456261B}" type="presParOf" srcId="{09CE87BE-38C9-4222-94B8-60F2F036BD37}" destId="{AEAC1009-6753-46B6-88F8-3681E1379F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3F1A2A4-8C3B-4C9C-B2CD-14CDA82F9D6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34E6C76-7005-4727-A20F-40811D4D78A0}">
      <dgm:prSet/>
      <dgm:spPr/>
      <dgm:t>
        <a:bodyPr/>
        <a:lstStyle/>
        <a:p>
          <a:pPr>
            <a:lnSpc>
              <a:spcPct val="100000"/>
            </a:lnSpc>
          </a:pPr>
          <a:r>
            <a:rPr lang="en-GB"/>
            <a:t>Trading may lead to bankruptcy and lenders not being able to have their money returned to them. </a:t>
          </a:r>
          <a:endParaRPr lang="en-US"/>
        </a:p>
      </dgm:t>
    </dgm:pt>
    <dgm:pt modelId="{1B0ADA4B-7DC7-4CF6-86EA-832B01C18061}" type="parTrans" cxnId="{896300B1-D62F-4778-958A-D99446F9FD68}">
      <dgm:prSet/>
      <dgm:spPr/>
      <dgm:t>
        <a:bodyPr/>
        <a:lstStyle/>
        <a:p>
          <a:endParaRPr lang="en-US"/>
        </a:p>
      </dgm:t>
    </dgm:pt>
    <dgm:pt modelId="{51ED0573-7D0B-43BB-B167-A5AB69BCA424}" type="sibTrans" cxnId="{896300B1-D62F-4778-958A-D99446F9FD68}">
      <dgm:prSet/>
      <dgm:spPr/>
      <dgm:t>
        <a:bodyPr/>
        <a:lstStyle/>
        <a:p>
          <a:endParaRPr lang="en-US"/>
        </a:p>
      </dgm:t>
    </dgm:pt>
    <dgm:pt modelId="{376A1FE1-7261-4A8D-81E5-92148616993C}">
      <dgm:prSet/>
      <dgm:spPr/>
      <dgm:t>
        <a:bodyPr/>
        <a:lstStyle/>
        <a:p>
          <a:pPr>
            <a:lnSpc>
              <a:spcPct val="100000"/>
            </a:lnSpc>
          </a:pPr>
          <a:r>
            <a:rPr lang="en-GB"/>
            <a:t>The Lenders can identify a trust and the lender can be a beneficiary.</a:t>
          </a:r>
          <a:endParaRPr lang="en-US"/>
        </a:p>
      </dgm:t>
    </dgm:pt>
    <dgm:pt modelId="{FD7196BA-C3C1-460C-9FA6-EAA138A4130F}" type="parTrans" cxnId="{ADE49A82-7E6A-470C-9582-0E27EE6F05E5}">
      <dgm:prSet/>
      <dgm:spPr/>
      <dgm:t>
        <a:bodyPr/>
        <a:lstStyle/>
        <a:p>
          <a:endParaRPr lang="en-US"/>
        </a:p>
      </dgm:t>
    </dgm:pt>
    <dgm:pt modelId="{83876D78-CC8D-48BE-A767-267D90BE9387}" type="sibTrans" cxnId="{ADE49A82-7E6A-470C-9582-0E27EE6F05E5}">
      <dgm:prSet/>
      <dgm:spPr/>
      <dgm:t>
        <a:bodyPr/>
        <a:lstStyle/>
        <a:p>
          <a:endParaRPr lang="en-US"/>
        </a:p>
      </dgm:t>
    </dgm:pt>
    <dgm:pt modelId="{9947772D-E91B-4F77-9AAE-D25F6844C1D8}">
      <dgm:prSet/>
      <dgm:spPr/>
      <dgm:t>
        <a:bodyPr/>
        <a:lstStyle/>
        <a:p>
          <a:pPr>
            <a:lnSpc>
              <a:spcPct val="100000"/>
            </a:lnSpc>
          </a:pPr>
          <a:r>
            <a:rPr lang="en-GB"/>
            <a:t>Re Kayford LTD (In liquidation) – despite there not being a separate account a trust was created (intention)</a:t>
          </a:r>
          <a:endParaRPr lang="en-US"/>
        </a:p>
      </dgm:t>
    </dgm:pt>
    <dgm:pt modelId="{E36BB471-BBC3-4F9F-8640-A256B2C2A567}" type="parTrans" cxnId="{6F9E8548-7D38-4C83-AD64-090B0E65A6C2}">
      <dgm:prSet/>
      <dgm:spPr/>
      <dgm:t>
        <a:bodyPr/>
        <a:lstStyle/>
        <a:p>
          <a:endParaRPr lang="en-US"/>
        </a:p>
      </dgm:t>
    </dgm:pt>
    <dgm:pt modelId="{7B24A0D1-3A63-4F8E-8BB0-C30C9D7E3D1C}" type="sibTrans" cxnId="{6F9E8548-7D38-4C83-AD64-090B0E65A6C2}">
      <dgm:prSet/>
      <dgm:spPr/>
      <dgm:t>
        <a:bodyPr/>
        <a:lstStyle/>
        <a:p>
          <a:endParaRPr lang="en-US"/>
        </a:p>
      </dgm:t>
    </dgm:pt>
    <dgm:pt modelId="{6F9E2619-EB88-477B-B2FC-92C0C925E445}">
      <dgm:prSet/>
      <dgm:spPr/>
      <dgm:t>
        <a:bodyPr/>
        <a:lstStyle/>
        <a:p>
          <a:pPr>
            <a:lnSpc>
              <a:spcPct val="100000"/>
            </a:lnSpc>
          </a:pPr>
          <a:r>
            <a:rPr lang="en-GB"/>
            <a:t>Re Nanwa Gold Mines LTD [1955] – intention to create a trust – subscribers. </a:t>
          </a:r>
          <a:endParaRPr lang="en-US"/>
        </a:p>
      </dgm:t>
    </dgm:pt>
    <dgm:pt modelId="{8B2E768D-665C-4EBC-B652-7F12A693F38A}" type="parTrans" cxnId="{A4BA71D6-858D-4973-914F-132B080AA174}">
      <dgm:prSet/>
      <dgm:spPr/>
      <dgm:t>
        <a:bodyPr/>
        <a:lstStyle/>
        <a:p>
          <a:endParaRPr lang="en-US"/>
        </a:p>
      </dgm:t>
    </dgm:pt>
    <dgm:pt modelId="{12AAB319-EA70-4897-B845-719B825CF8EC}" type="sibTrans" cxnId="{A4BA71D6-858D-4973-914F-132B080AA174}">
      <dgm:prSet/>
      <dgm:spPr/>
      <dgm:t>
        <a:bodyPr/>
        <a:lstStyle/>
        <a:p>
          <a:endParaRPr lang="en-US"/>
        </a:p>
      </dgm:t>
    </dgm:pt>
    <dgm:pt modelId="{0AEC6D81-093A-4AB6-8A13-51070431344C}" type="pres">
      <dgm:prSet presAssocID="{13F1A2A4-8C3B-4C9C-B2CD-14CDA82F9D69}" presName="root" presStyleCnt="0">
        <dgm:presLayoutVars>
          <dgm:dir/>
          <dgm:resizeHandles val="exact"/>
        </dgm:presLayoutVars>
      </dgm:prSet>
      <dgm:spPr/>
    </dgm:pt>
    <dgm:pt modelId="{8110352E-BC7A-499C-995B-031F7215AB1D}" type="pres">
      <dgm:prSet presAssocID="{734E6C76-7005-4727-A20F-40811D4D78A0}" presName="compNode" presStyleCnt="0"/>
      <dgm:spPr/>
    </dgm:pt>
    <dgm:pt modelId="{97006D67-E210-4598-97D4-5C42F1BD73EB}" type="pres">
      <dgm:prSet presAssocID="{734E6C76-7005-4727-A20F-40811D4D78A0}" presName="bgRect" presStyleLbl="bgShp" presStyleIdx="0" presStyleCnt="4"/>
      <dgm:spPr/>
    </dgm:pt>
    <dgm:pt modelId="{32326BC9-4007-4245-A6AC-7FB86804A6D2}" type="pres">
      <dgm:prSet presAssocID="{734E6C76-7005-4727-A20F-40811D4D78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llar"/>
        </a:ext>
      </dgm:extLst>
    </dgm:pt>
    <dgm:pt modelId="{B6721DF8-E543-4912-83F8-6711AAC1062A}" type="pres">
      <dgm:prSet presAssocID="{734E6C76-7005-4727-A20F-40811D4D78A0}" presName="spaceRect" presStyleCnt="0"/>
      <dgm:spPr/>
    </dgm:pt>
    <dgm:pt modelId="{771AE87B-6AE7-4B6A-A47A-51DC6E2ADB7A}" type="pres">
      <dgm:prSet presAssocID="{734E6C76-7005-4727-A20F-40811D4D78A0}" presName="parTx" presStyleLbl="revTx" presStyleIdx="0" presStyleCnt="4">
        <dgm:presLayoutVars>
          <dgm:chMax val="0"/>
          <dgm:chPref val="0"/>
        </dgm:presLayoutVars>
      </dgm:prSet>
      <dgm:spPr/>
    </dgm:pt>
    <dgm:pt modelId="{009BB40F-CA63-4870-9486-682262C11A52}" type="pres">
      <dgm:prSet presAssocID="{51ED0573-7D0B-43BB-B167-A5AB69BCA424}" presName="sibTrans" presStyleCnt="0"/>
      <dgm:spPr/>
    </dgm:pt>
    <dgm:pt modelId="{1F61222E-C2DD-423B-8664-E0B41AD6FF27}" type="pres">
      <dgm:prSet presAssocID="{376A1FE1-7261-4A8D-81E5-92148616993C}" presName="compNode" presStyleCnt="0"/>
      <dgm:spPr/>
    </dgm:pt>
    <dgm:pt modelId="{4CB10803-4B39-4B08-BDF2-334D373AD071}" type="pres">
      <dgm:prSet presAssocID="{376A1FE1-7261-4A8D-81E5-92148616993C}" presName="bgRect" presStyleLbl="bgShp" presStyleIdx="1" presStyleCnt="4"/>
      <dgm:spPr/>
    </dgm:pt>
    <dgm:pt modelId="{D7056E3E-71D2-4293-8337-08F824926387}" type="pres">
      <dgm:prSet presAssocID="{376A1FE1-7261-4A8D-81E5-92148616993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CF562500-1078-4820-A359-B13C217F0514}" type="pres">
      <dgm:prSet presAssocID="{376A1FE1-7261-4A8D-81E5-92148616993C}" presName="spaceRect" presStyleCnt="0"/>
      <dgm:spPr/>
    </dgm:pt>
    <dgm:pt modelId="{AF8F5F6F-2CCD-49DE-B5FC-7F45B9C3D8F3}" type="pres">
      <dgm:prSet presAssocID="{376A1FE1-7261-4A8D-81E5-92148616993C}" presName="parTx" presStyleLbl="revTx" presStyleIdx="1" presStyleCnt="4">
        <dgm:presLayoutVars>
          <dgm:chMax val="0"/>
          <dgm:chPref val="0"/>
        </dgm:presLayoutVars>
      </dgm:prSet>
      <dgm:spPr/>
    </dgm:pt>
    <dgm:pt modelId="{B0EB445D-1D45-43E0-B9C0-E258A5D074DA}" type="pres">
      <dgm:prSet presAssocID="{83876D78-CC8D-48BE-A767-267D90BE9387}" presName="sibTrans" presStyleCnt="0"/>
      <dgm:spPr/>
    </dgm:pt>
    <dgm:pt modelId="{92BDFC63-D3EA-4773-8632-27FE0DEB4411}" type="pres">
      <dgm:prSet presAssocID="{9947772D-E91B-4F77-9AAE-D25F6844C1D8}" presName="compNode" presStyleCnt="0"/>
      <dgm:spPr/>
    </dgm:pt>
    <dgm:pt modelId="{747DE337-6DCC-4F18-AD65-E74E177D5DE4}" type="pres">
      <dgm:prSet presAssocID="{9947772D-E91B-4F77-9AAE-D25F6844C1D8}" presName="bgRect" presStyleLbl="bgShp" presStyleIdx="2" presStyleCnt="4"/>
      <dgm:spPr/>
    </dgm:pt>
    <dgm:pt modelId="{E2B79422-8A30-4C78-B6E6-5051E9F725CF}" type="pres">
      <dgm:prSet presAssocID="{9947772D-E91B-4F77-9AAE-D25F6844C1D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uble"/>
        </a:ext>
      </dgm:extLst>
    </dgm:pt>
    <dgm:pt modelId="{7CD66EE3-5EC4-4E47-A61D-6C1CFAA9472F}" type="pres">
      <dgm:prSet presAssocID="{9947772D-E91B-4F77-9AAE-D25F6844C1D8}" presName="spaceRect" presStyleCnt="0"/>
      <dgm:spPr/>
    </dgm:pt>
    <dgm:pt modelId="{A999B7FE-BC69-4CBF-97A3-47C570CF4367}" type="pres">
      <dgm:prSet presAssocID="{9947772D-E91B-4F77-9AAE-D25F6844C1D8}" presName="parTx" presStyleLbl="revTx" presStyleIdx="2" presStyleCnt="4">
        <dgm:presLayoutVars>
          <dgm:chMax val="0"/>
          <dgm:chPref val="0"/>
        </dgm:presLayoutVars>
      </dgm:prSet>
      <dgm:spPr/>
    </dgm:pt>
    <dgm:pt modelId="{6AD8D717-DE28-466E-99DB-7D5D7098733A}" type="pres">
      <dgm:prSet presAssocID="{7B24A0D1-3A63-4F8E-8BB0-C30C9D7E3D1C}" presName="sibTrans" presStyleCnt="0"/>
      <dgm:spPr/>
    </dgm:pt>
    <dgm:pt modelId="{7184360A-E03A-4F05-8814-71CEF929E16F}" type="pres">
      <dgm:prSet presAssocID="{6F9E2619-EB88-477B-B2FC-92C0C925E445}" presName="compNode" presStyleCnt="0"/>
      <dgm:spPr/>
    </dgm:pt>
    <dgm:pt modelId="{D2A2BF68-2798-4A3F-8C5D-D07536BC4EED}" type="pres">
      <dgm:prSet presAssocID="{6F9E2619-EB88-477B-B2FC-92C0C925E445}" presName="bgRect" presStyleLbl="bgShp" presStyleIdx="3" presStyleCnt="4"/>
      <dgm:spPr/>
    </dgm:pt>
    <dgm:pt modelId="{C8AC0FC8-522A-4A3C-8D21-118918B73F30}" type="pres">
      <dgm:prSet presAssocID="{6F9E2619-EB88-477B-B2FC-92C0C925E44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ining Tools"/>
        </a:ext>
      </dgm:extLst>
    </dgm:pt>
    <dgm:pt modelId="{CD05DF20-9839-46CA-82D8-8FC03B3C88B3}" type="pres">
      <dgm:prSet presAssocID="{6F9E2619-EB88-477B-B2FC-92C0C925E445}" presName="spaceRect" presStyleCnt="0"/>
      <dgm:spPr/>
    </dgm:pt>
    <dgm:pt modelId="{FDF35C12-A572-4A1D-A1BF-88693C475A69}" type="pres">
      <dgm:prSet presAssocID="{6F9E2619-EB88-477B-B2FC-92C0C925E445}" presName="parTx" presStyleLbl="revTx" presStyleIdx="3" presStyleCnt="4">
        <dgm:presLayoutVars>
          <dgm:chMax val="0"/>
          <dgm:chPref val="0"/>
        </dgm:presLayoutVars>
      </dgm:prSet>
      <dgm:spPr/>
    </dgm:pt>
  </dgm:ptLst>
  <dgm:cxnLst>
    <dgm:cxn modelId="{2CC74E08-506C-40A0-B79F-698B5F95AF23}" type="presOf" srcId="{6F9E2619-EB88-477B-B2FC-92C0C925E445}" destId="{FDF35C12-A572-4A1D-A1BF-88693C475A69}" srcOrd="0" destOrd="0" presId="urn:microsoft.com/office/officeart/2018/2/layout/IconVerticalSolidList"/>
    <dgm:cxn modelId="{6F9E8548-7D38-4C83-AD64-090B0E65A6C2}" srcId="{13F1A2A4-8C3B-4C9C-B2CD-14CDA82F9D69}" destId="{9947772D-E91B-4F77-9AAE-D25F6844C1D8}" srcOrd="2" destOrd="0" parTransId="{E36BB471-BBC3-4F9F-8640-A256B2C2A567}" sibTransId="{7B24A0D1-3A63-4F8E-8BB0-C30C9D7E3D1C}"/>
    <dgm:cxn modelId="{9FF25349-EEE5-4503-A859-4A7BAB22A113}" type="presOf" srcId="{376A1FE1-7261-4A8D-81E5-92148616993C}" destId="{AF8F5F6F-2CCD-49DE-B5FC-7F45B9C3D8F3}" srcOrd="0" destOrd="0" presId="urn:microsoft.com/office/officeart/2018/2/layout/IconVerticalSolidList"/>
    <dgm:cxn modelId="{ADE49A82-7E6A-470C-9582-0E27EE6F05E5}" srcId="{13F1A2A4-8C3B-4C9C-B2CD-14CDA82F9D69}" destId="{376A1FE1-7261-4A8D-81E5-92148616993C}" srcOrd="1" destOrd="0" parTransId="{FD7196BA-C3C1-460C-9FA6-EAA138A4130F}" sibTransId="{83876D78-CC8D-48BE-A767-267D90BE9387}"/>
    <dgm:cxn modelId="{691E969A-42AA-40D9-80B0-67D30D078540}" type="presOf" srcId="{13F1A2A4-8C3B-4C9C-B2CD-14CDA82F9D69}" destId="{0AEC6D81-093A-4AB6-8A13-51070431344C}" srcOrd="0" destOrd="0" presId="urn:microsoft.com/office/officeart/2018/2/layout/IconVerticalSolidList"/>
    <dgm:cxn modelId="{A8B7BAA3-0C6F-4D06-9823-9BC821B917FC}" type="presOf" srcId="{9947772D-E91B-4F77-9AAE-D25F6844C1D8}" destId="{A999B7FE-BC69-4CBF-97A3-47C570CF4367}" srcOrd="0" destOrd="0" presId="urn:microsoft.com/office/officeart/2018/2/layout/IconVerticalSolidList"/>
    <dgm:cxn modelId="{896300B1-D62F-4778-958A-D99446F9FD68}" srcId="{13F1A2A4-8C3B-4C9C-B2CD-14CDA82F9D69}" destId="{734E6C76-7005-4727-A20F-40811D4D78A0}" srcOrd="0" destOrd="0" parTransId="{1B0ADA4B-7DC7-4CF6-86EA-832B01C18061}" sibTransId="{51ED0573-7D0B-43BB-B167-A5AB69BCA424}"/>
    <dgm:cxn modelId="{B8A169CE-1390-4C02-99AA-7AF252FEEEE6}" type="presOf" srcId="{734E6C76-7005-4727-A20F-40811D4D78A0}" destId="{771AE87B-6AE7-4B6A-A47A-51DC6E2ADB7A}" srcOrd="0" destOrd="0" presId="urn:microsoft.com/office/officeart/2018/2/layout/IconVerticalSolidList"/>
    <dgm:cxn modelId="{A4BA71D6-858D-4973-914F-132B080AA174}" srcId="{13F1A2A4-8C3B-4C9C-B2CD-14CDA82F9D69}" destId="{6F9E2619-EB88-477B-B2FC-92C0C925E445}" srcOrd="3" destOrd="0" parTransId="{8B2E768D-665C-4EBC-B652-7F12A693F38A}" sibTransId="{12AAB319-EA70-4897-B845-719B825CF8EC}"/>
    <dgm:cxn modelId="{17346836-0C85-4D10-BED8-2990CE40A94B}" type="presParOf" srcId="{0AEC6D81-093A-4AB6-8A13-51070431344C}" destId="{8110352E-BC7A-499C-995B-031F7215AB1D}" srcOrd="0" destOrd="0" presId="urn:microsoft.com/office/officeart/2018/2/layout/IconVerticalSolidList"/>
    <dgm:cxn modelId="{58F9A440-109F-4557-81C9-4766BFB04C91}" type="presParOf" srcId="{8110352E-BC7A-499C-995B-031F7215AB1D}" destId="{97006D67-E210-4598-97D4-5C42F1BD73EB}" srcOrd="0" destOrd="0" presId="urn:microsoft.com/office/officeart/2018/2/layout/IconVerticalSolidList"/>
    <dgm:cxn modelId="{B5921DFA-97BC-47DD-B6D1-3C23A8AB467A}" type="presParOf" srcId="{8110352E-BC7A-499C-995B-031F7215AB1D}" destId="{32326BC9-4007-4245-A6AC-7FB86804A6D2}" srcOrd="1" destOrd="0" presId="urn:microsoft.com/office/officeart/2018/2/layout/IconVerticalSolidList"/>
    <dgm:cxn modelId="{7BAA1C0C-9ED7-45A6-9A6B-950AE26C9E21}" type="presParOf" srcId="{8110352E-BC7A-499C-995B-031F7215AB1D}" destId="{B6721DF8-E543-4912-83F8-6711AAC1062A}" srcOrd="2" destOrd="0" presId="urn:microsoft.com/office/officeart/2018/2/layout/IconVerticalSolidList"/>
    <dgm:cxn modelId="{8B0E367C-B499-40B7-8168-3A2029A6829F}" type="presParOf" srcId="{8110352E-BC7A-499C-995B-031F7215AB1D}" destId="{771AE87B-6AE7-4B6A-A47A-51DC6E2ADB7A}" srcOrd="3" destOrd="0" presId="urn:microsoft.com/office/officeart/2018/2/layout/IconVerticalSolidList"/>
    <dgm:cxn modelId="{8BDF9AA4-D2B3-4376-AEEB-499FEF0E680F}" type="presParOf" srcId="{0AEC6D81-093A-4AB6-8A13-51070431344C}" destId="{009BB40F-CA63-4870-9486-682262C11A52}" srcOrd="1" destOrd="0" presId="urn:microsoft.com/office/officeart/2018/2/layout/IconVerticalSolidList"/>
    <dgm:cxn modelId="{B2E87F12-B4D2-45C3-A47D-7F1FA84354E0}" type="presParOf" srcId="{0AEC6D81-093A-4AB6-8A13-51070431344C}" destId="{1F61222E-C2DD-423B-8664-E0B41AD6FF27}" srcOrd="2" destOrd="0" presId="urn:microsoft.com/office/officeart/2018/2/layout/IconVerticalSolidList"/>
    <dgm:cxn modelId="{9E17CDBC-0DA3-4421-B85B-79E6EF45C751}" type="presParOf" srcId="{1F61222E-C2DD-423B-8664-E0B41AD6FF27}" destId="{4CB10803-4B39-4B08-BDF2-334D373AD071}" srcOrd="0" destOrd="0" presId="urn:microsoft.com/office/officeart/2018/2/layout/IconVerticalSolidList"/>
    <dgm:cxn modelId="{FDB92ACB-5C60-4F01-A04A-F531521DF603}" type="presParOf" srcId="{1F61222E-C2DD-423B-8664-E0B41AD6FF27}" destId="{D7056E3E-71D2-4293-8337-08F824926387}" srcOrd="1" destOrd="0" presId="urn:microsoft.com/office/officeart/2018/2/layout/IconVerticalSolidList"/>
    <dgm:cxn modelId="{A2EF226D-6BBD-4F29-B739-79152F69B898}" type="presParOf" srcId="{1F61222E-C2DD-423B-8664-E0B41AD6FF27}" destId="{CF562500-1078-4820-A359-B13C217F0514}" srcOrd="2" destOrd="0" presId="urn:microsoft.com/office/officeart/2018/2/layout/IconVerticalSolidList"/>
    <dgm:cxn modelId="{AD20C19E-9192-4566-A572-0DCFE3196D3E}" type="presParOf" srcId="{1F61222E-C2DD-423B-8664-E0B41AD6FF27}" destId="{AF8F5F6F-2CCD-49DE-B5FC-7F45B9C3D8F3}" srcOrd="3" destOrd="0" presId="urn:microsoft.com/office/officeart/2018/2/layout/IconVerticalSolidList"/>
    <dgm:cxn modelId="{2BCD42D0-26B2-4497-94AF-AB3480FF519C}" type="presParOf" srcId="{0AEC6D81-093A-4AB6-8A13-51070431344C}" destId="{B0EB445D-1D45-43E0-B9C0-E258A5D074DA}" srcOrd="3" destOrd="0" presId="urn:microsoft.com/office/officeart/2018/2/layout/IconVerticalSolidList"/>
    <dgm:cxn modelId="{04667B7D-4CA5-456E-8CAD-240CC32D6A15}" type="presParOf" srcId="{0AEC6D81-093A-4AB6-8A13-51070431344C}" destId="{92BDFC63-D3EA-4773-8632-27FE0DEB4411}" srcOrd="4" destOrd="0" presId="urn:microsoft.com/office/officeart/2018/2/layout/IconVerticalSolidList"/>
    <dgm:cxn modelId="{B8B0FF48-BC11-4541-80C2-BBEC1C7ADB48}" type="presParOf" srcId="{92BDFC63-D3EA-4773-8632-27FE0DEB4411}" destId="{747DE337-6DCC-4F18-AD65-E74E177D5DE4}" srcOrd="0" destOrd="0" presId="urn:microsoft.com/office/officeart/2018/2/layout/IconVerticalSolidList"/>
    <dgm:cxn modelId="{2A9CF762-E1D7-47C2-8288-32C0F7851B97}" type="presParOf" srcId="{92BDFC63-D3EA-4773-8632-27FE0DEB4411}" destId="{E2B79422-8A30-4C78-B6E6-5051E9F725CF}" srcOrd="1" destOrd="0" presId="urn:microsoft.com/office/officeart/2018/2/layout/IconVerticalSolidList"/>
    <dgm:cxn modelId="{E5CDD4CC-B471-4055-91A1-A0A7BE8F13CC}" type="presParOf" srcId="{92BDFC63-D3EA-4773-8632-27FE0DEB4411}" destId="{7CD66EE3-5EC4-4E47-A61D-6C1CFAA9472F}" srcOrd="2" destOrd="0" presId="urn:microsoft.com/office/officeart/2018/2/layout/IconVerticalSolidList"/>
    <dgm:cxn modelId="{831541E7-0F69-4C80-8CBC-3C501DFAA197}" type="presParOf" srcId="{92BDFC63-D3EA-4773-8632-27FE0DEB4411}" destId="{A999B7FE-BC69-4CBF-97A3-47C570CF4367}" srcOrd="3" destOrd="0" presId="urn:microsoft.com/office/officeart/2018/2/layout/IconVerticalSolidList"/>
    <dgm:cxn modelId="{45A2C121-BB18-4B05-AF96-B9D38FEFDE48}" type="presParOf" srcId="{0AEC6D81-093A-4AB6-8A13-51070431344C}" destId="{6AD8D717-DE28-466E-99DB-7D5D7098733A}" srcOrd="5" destOrd="0" presId="urn:microsoft.com/office/officeart/2018/2/layout/IconVerticalSolidList"/>
    <dgm:cxn modelId="{50E7A78E-F2A8-497A-BCCD-35CC63A1B9BC}" type="presParOf" srcId="{0AEC6D81-093A-4AB6-8A13-51070431344C}" destId="{7184360A-E03A-4F05-8814-71CEF929E16F}" srcOrd="6" destOrd="0" presId="urn:microsoft.com/office/officeart/2018/2/layout/IconVerticalSolidList"/>
    <dgm:cxn modelId="{589C01FB-E80B-4CF8-8763-24A53CB86F39}" type="presParOf" srcId="{7184360A-E03A-4F05-8814-71CEF929E16F}" destId="{D2A2BF68-2798-4A3F-8C5D-D07536BC4EED}" srcOrd="0" destOrd="0" presId="urn:microsoft.com/office/officeart/2018/2/layout/IconVerticalSolidList"/>
    <dgm:cxn modelId="{FF879139-9AC4-4865-A0EE-718EFE3FE008}" type="presParOf" srcId="{7184360A-E03A-4F05-8814-71CEF929E16F}" destId="{C8AC0FC8-522A-4A3C-8D21-118918B73F30}" srcOrd="1" destOrd="0" presId="urn:microsoft.com/office/officeart/2018/2/layout/IconVerticalSolidList"/>
    <dgm:cxn modelId="{C98D4F29-892B-4F36-B5C7-7589047FB5D5}" type="presParOf" srcId="{7184360A-E03A-4F05-8814-71CEF929E16F}" destId="{CD05DF20-9839-46CA-82D8-8FC03B3C88B3}" srcOrd="2" destOrd="0" presId="urn:microsoft.com/office/officeart/2018/2/layout/IconVerticalSolidList"/>
    <dgm:cxn modelId="{0FC9B6A7-7248-4145-AC18-EDD31BFDA456}" type="presParOf" srcId="{7184360A-E03A-4F05-8814-71CEF929E16F}" destId="{FDF35C12-A572-4A1D-A1BF-88693C475A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CAB86B5-686B-4B5B-80BD-B1D15AB48CF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B7E67F3-4C8F-4D01-9E6C-F8008ED49A3C}">
      <dgm:prSet/>
      <dgm:spPr/>
      <dgm:t>
        <a:bodyPr/>
        <a:lstStyle/>
        <a:p>
          <a:r>
            <a:rPr lang="en-GB"/>
            <a:t>Two elements that can be uncertain; the beneficial entitlement of beneficiaries and the property. </a:t>
          </a:r>
          <a:endParaRPr lang="en-US"/>
        </a:p>
      </dgm:t>
    </dgm:pt>
    <dgm:pt modelId="{2B703F08-1BA7-4813-99A9-AFA1B2C8ADDC}" type="parTrans" cxnId="{03ACC18F-B231-4BD1-A299-1C8D5691A514}">
      <dgm:prSet/>
      <dgm:spPr/>
      <dgm:t>
        <a:bodyPr/>
        <a:lstStyle/>
        <a:p>
          <a:endParaRPr lang="en-US"/>
        </a:p>
      </dgm:t>
    </dgm:pt>
    <dgm:pt modelId="{84980D69-652B-45EF-9892-FFCE31F70CE4}" type="sibTrans" cxnId="{03ACC18F-B231-4BD1-A299-1C8D5691A514}">
      <dgm:prSet/>
      <dgm:spPr/>
      <dgm:t>
        <a:bodyPr/>
        <a:lstStyle/>
        <a:p>
          <a:endParaRPr lang="en-US"/>
        </a:p>
      </dgm:t>
    </dgm:pt>
    <dgm:pt modelId="{19360665-49A4-4C92-B7C5-0E1388785DC7}">
      <dgm:prSet/>
      <dgm:spPr/>
      <dgm:t>
        <a:bodyPr/>
        <a:lstStyle/>
        <a:p>
          <a:r>
            <a:rPr lang="en-GB"/>
            <a:t>Tradition trusts – Palmer v Simmonds [1854] – the term bulk was uncertain, what did the term mean, because there was uncertainty of the subject matter then there was no trust. </a:t>
          </a:r>
          <a:endParaRPr lang="en-US"/>
        </a:p>
      </dgm:t>
    </dgm:pt>
    <dgm:pt modelId="{0523ECA6-BAC4-43D5-BDF8-EEF4B192E4DD}" type="parTrans" cxnId="{2EA499F5-1584-4F75-9F95-8CB0E08A271B}">
      <dgm:prSet/>
      <dgm:spPr/>
      <dgm:t>
        <a:bodyPr/>
        <a:lstStyle/>
        <a:p>
          <a:endParaRPr lang="en-US"/>
        </a:p>
      </dgm:t>
    </dgm:pt>
    <dgm:pt modelId="{4BB0FD99-3587-4447-A70A-FE54ED9AC339}" type="sibTrans" cxnId="{2EA499F5-1584-4F75-9F95-8CB0E08A271B}">
      <dgm:prSet/>
      <dgm:spPr/>
      <dgm:t>
        <a:bodyPr/>
        <a:lstStyle/>
        <a:p>
          <a:endParaRPr lang="en-US"/>
        </a:p>
      </dgm:t>
    </dgm:pt>
    <dgm:pt modelId="{38CA2BB9-5946-4E6F-92B1-4D3E2D471BA1}" type="pres">
      <dgm:prSet presAssocID="{BCAB86B5-686B-4B5B-80BD-B1D15AB48CF4}" presName="hierChild1" presStyleCnt="0">
        <dgm:presLayoutVars>
          <dgm:chPref val="1"/>
          <dgm:dir/>
          <dgm:animOne val="branch"/>
          <dgm:animLvl val="lvl"/>
          <dgm:resizeHandles/>
        </dgm:presLayoutVars>
      </dgm:prSet>
      <dgm:spPr/>
    </dgm:pt>
    <dgm:pt modelId="{03BD309D-F613-4547-A47C-A8913A25CFB9}" type="pres">
      <dgm:prSet presAssocID="{0B7E67F3-4C8F-4D01-9E6C-F8008ED49A3C}" presName="hierRoot1" presStyleCnt="0"/>
      <dgm:spPr/>
    </dgm:pt>
    <dgm:pt modelId="{FDEEC1BD-5489-49E8-BA49-EE6645F04B4A}" type="pres">
      <dgm:prSet presAssocID="{0B7E67F3-4C8F-4D01-9E6C-F8008ED49A3C}" presName="composite" presStyleCnt="0"/>
      <dgm:spPr/>
    </dgm:pt>
    <dgm:pt modelId="{E573AF93-E6CA-49AD-9999-BB776EA9F7F1}" type="pres">
      <dgm:prSet presAssocID="{0B7E67F3-4C8F-4D01-9E6C-F8008ED49A3C}" presName="background" presStyleLbl="node0" presStyleIdx="0" presStyleCnt="2"/>
      <dgm:spPr/>
    </dgm:pt>
    <dgm:pt modelId="{4792298E-BD9F-44F4-899D-17B95832EBEB}" type="pres">
      <dgm:prSet presAssocID="{0B7E67F3-4C8F-4D01-9E6C-F8008ED49A3C}" presName="text" presStyleLbl="fgAcc0" presStyleIdx="0" presStyleCnt="2">
        <dgm:presLayoutVars>
          <dgm:chPref val="3"/>
        </dgm:presLayoutVars>
      </dgm:prSet>
      <dgm:spPr/>
    </dgm:pt>
    <dgm:pt modelId="{209A1D3B-2707-4938-851A-6DD0D49B070D}" type="pres">
      <dgm:prSet presAssocID="{0B7E67F3-4C8F-4D01-9E6C-F8008ED49A3C}" presName="hierChild2" presStyleCnt="0"/>
      <dgm:spPr/>
    </dgm:pt>
    <dgm:pt modelId="{6106D183-297F-4EF8-AAA8-FDC2B675FC2A}" type="pres">
      <dgm:prSet presAssocID="{19360665-49A4-4C92-B7C5-0E1388785DC7}" presName="hierRoot1" presStyleCnt="0"/>
      <dgm:spPr/>
    </dgm:pt>
    <dgm:pt modelId="{BACF5C47-9E6D-48D1-9E07-04B10A4EFA4C}" type="pres">
      <dgm:prSet presAssocID="{19360665-49A4-4C92-B7C5-0E1388785DC7}" presName="composite" presStyleCnt="0"/>
      <dgm:spPr/>
    </dgm:pt>
    <dgm:pt modelId="{70D873C9-E699-42DD-867C-F9832D68BFB3}" type="pres">
      <dgm:prSet presAssocID="{19360665-49A4-4C92-B7C5-0E1388785DC7}" presName="background" presStyleLbl="node0" presStyleIdx="1" presStyleCnt="2"/>
      <dgm:spPr/>
    </dgm:pt>
    <dgm:pt modelId="{CB9D5879-8FA2-4D93-B45D-E2426919F028}" type="pres">
      <dgm:prSet presAssocID="{19360665-49A4-4C92-B7C5-0E1388785DC7}" presName="text" presStyleLbl="fgAcc0" presStyleIdx="1" presStyleCnt="2">
        <dgm:presLayoutVars>
          <dgm:chPref val="3"/>
        </dgm:presLayoutVars>
      </dgm:prSet>
      <dgm:spPr/>
    </dgm:pt>
    <dgm:pt modelId="{7514E7EF-8575-4FA4-9EA6-CBFB8E8FFCD9}" type="pres">
      <dgm:prSet presAssocID="{19360665-49A4-4C92-B7C5-0E1388785DC7}" presName="hierChild2" presStyleCnt="0"/>
      <dgm:spPr/>
    </dgm:pt>
  </dgm:ptLst>
  <dgm:cxnLst>
    <dgm:cxn modelId="{ABEB3C5E-2147-49FD-8104-A19D3F648622}" type="presOf" srcId="{0B7E67F3-4C8F-4D01-9E6C-F8008ED49A3C}" destId="{4792298E-BD9F-44F4-899D-17B95832EBEB}" srcOrd="0" destOrd="0" presId="urn:microsoft.com/office/officeart/2005/8/layout/hierarchy1"/>
    <dgm:cxn modelId="{E13B6583-8943-4C82-AECC-0AC9CA99D781}" type="presOf" srcId="{BCAB86B5-686B-4B5B-80BD-B1D15AB48CF4}" destId="{38CA2BB9-5946-4E6F-92B1-4D3E2D471BA1}" srcOrd="0" destOrd="0" presId="urn:microsoft.com/office/officeart/2005/8/layout/hierarchy1"/>
    <dgm:cxn modelId="{03ACC18F-B231-4BD1-A299-1C8D5691A514}" srcId="{BCAB86B5-686B-4B5B-80BD-B1D15AB48CF4}" destId="{0B7E67F3-4C8F-4D01-9E6C-F8008ED49A3C}" srcOrd="0" destOrd="0" parTransId="{2B703F08-1BA7-4813-99A9-AFA1B2C8ADDC}" sibTransId="{84980D69-652B-45EF-9892-FFCE31F70CE4}"/>
    <dgm:cxn modelId="{541A56A9-8A6A-423D-997F-3F8B40796B84}" type="presOf" srcId="{19360665-49A4-4C92-B7C5-0E1388785DC7}" destId="{CB9D5879-8FA2-4D93-B45D-E2426919F028}" srcOrd="0" destOrd="0" presId="urn:microsoft.com/office/officeart/2005/8/layout/hierarchy1"/>
    <dgm:cxn modelId="{2EA499F5-1584-4F75-9F95-8CB0E08A271B}" srcId="{BCAB86B5-686B-4B5B-80BD-B1D15AB48CF4}" destId="{19360665-49A4-4C92-B7C5-0E1388785DC7}" srcOrd="1" destOrd="0" parTransId="{0523ECA6-BAC4-43D5-BDF8-EEF4B192E4DD}" sibTransId="{4BB0FD99-3587-4447-A70A-FE54ED9AC339}"/>
    <dgm:cxn modelId="{461199B8-D9D2-4F68-AB73-47F07DD1C3AD}" type="presParOf" srcId="{38CA2BB9-5946-4E6F-92B1-4D3E2D471BA1}" destId="{03BD309D-F613-4547-A47C-A8913A25CFB9}" srcOrd="0" destOrd="0" presId="urn:microsoft.com/office/officeart/2005/8/layout/hierarchy1"/>
    <dgm:cxn modelId="{787B0772-F59D-46F4-9AC5-447D28E41679}" type="presParOf" srcId="{03BD309D-F613-4547-A47C-A8913A25CFB9}" destId="{FDEEC1BD-5489-49E8-BA49-EE6645F04B4A}" srcOrd="0" destOrd="0" presId="urn:microsoft.com/office/officeart/2005/8/layout/hierarchy1"/>
    <dgm:cxn modelId="{94F50C7E-CCD2-43ED-BA33-D116980A9E67}" type="presParOf" srcId="{FDEEC1BD-5489-49E8-BA49-EE6645F04B4A}" destId="{E573AF93-E6CA-49AD-9999-BB776EA9F7F1}" srcOrd="0" destOrd="0" presId="urn:microsoft.com/office/officeart/2005/8/layout/hierarchy1"/>
    <dgm:cxn modelId="{AAA36425-6828-4110-83C2-8A7AFD014989}" type="presParOf" srcId="{FDEEC1BD-5489-49E8-BA49-EE6645F04B4A}" destId="{4792298E-BD9F-44F4-899D-17B95832EBEB}" srcOrd="1" destOrd="0" presId="urn:microsoft.com/office/officeart/2005/8/layout/hierarchy1"/>
    <dgm:cxn modelId="{C335414C-614E-4166-8C5E-41B181099532}" type="presParOf" srcId="{03BD309D-F613-4547-A47C-A8913A25CFB9}" destId="{209A1D3B-2707-4938-851A-6DD0D49B070D}" srcOrd="1" destOrd="0" presId="urn:microsoft.com/office/officeart/2005/8/layout/hierarchy1"/>
    <dgm:cxn modelId="{E15BC14D-19A3-499B-B9A9-976CFF385A2D}" type="presParOf" srcId="{38CA2BB9-5946-4E6F-92B1-4D3E2D471BA1}" destId="{6106D183-297F-4EF8-AAA8-FDC2B675FC2A}" srcOrd="1" destOrd="0" presId="urn:microsoft.com/office/officeart/2005/8/layout/hierarchy1"/>
    <dgm:cxn modelId="{942CA95E-0C71-4C0C-89BE-EDB3EE76E65C}" type="presParOf" srcId="{6106D183-297F-4EF8-AAA8-FDC2B675FC2A}" destId="{BACF5C47-9E6D-48D1-9E07-04B10A4EFA4C}" srcOrd="0" destOrd="0" presId="urn:microsoft.com/office/officeart/2005/8/layout/hierarchy1"/>
    <dgm:cxn modelId="{6D00959A-D7F5-42F1-A013-2AA57F423160}" type="presParOf" srcId="{BACF5C47-9E6D-48D1-9E07-04B10A4EFA4C}" destId="{70D873C9-E699-42DD-867C-F9832D68BFB3}" srcOrd="0" destOrd="0" presId="urn:microsoft.com/office/officeart/2005/8/layout/hierarchy1"/>
    <dgm:cxn modelId="{B69B5448-B8D5-4B72-9D57-B592CE384F20}" type="presParOf" srcId="{BACF5C47-9E6D-48D1-9E07-04B10A4EFA4C}" destId="{CB9D5879-8FA2-4D93-B45D-E2426919F028}" srcOrd="1" destOrd="0" presId="urn:microsoft.com/office/officeart/2005/8/layout/hierarchy1"/>
    <dgm:cxn modelId="{81C3CB76-F5D6-44EB-AACB-2A3C1D1D48AA}" type="presParOf" srcId="{6106D183-297F-4EF8-AAA8-FDC2B675FC2A}" destId="{7514E7EF-8575-4FA4-9EA6-CBFB8E8FFCD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2BCCC68-DA28-4481-9D0D-D4B4A1735AC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4196398-5244-4112-AAFB-5C8685CAB86C}">
      <dgm:prSet/>
      <dgm:spPr/>
      <dgm:t>
        <a:bodyPr/>
        <a:lstStyle/>
        <a:p>
          <a:r>
            <a:rPr lang="en-GB"/>
            <a:t>Commercial Trusts – if something is from a category of products which are identical then unless specified the subject matter is not certain. </a:t>
          </a:r>
          <a:endParaRPr lang="en-US"/>
        </a:p>
      </dgm:t>
    </dgm:pt>
    <dgm:pt modelId="{0F65EDB2-AA51-4FF5-AD04-32983FBE8194}" type="parTrans" cxnId="{FD9E58DE-3BEB-4D2B-BF00-0181C8C8464E}">
      <dgm:prSet/>
      <dgm:spPr/>
      <dgm:t>
        <a:bodyPr/>
        <a:lstStyle/>
        <a:p>
          <a:endParaRPr lang="en-US"/>
        </a:p>
      </dgm:t>
    </dgm:pt>
    <dgm:pt modelId="{6D37E949-2F44-425F-893D-78A338F38608}" type="sibTrans" cxnId="{FD9E58DE-3BEB-4D2B-BF00-0181C8C8464E}">
      <dgm:prSet/>
      <dgm:spPr/>
      <dgm:t>
        <a:bodyPr/>
        <a:lstStyle/>
        <a:p>
          <a:endParaRPr lang="en-US"/>
        </a:p>
      </dgm:t>
    </dgm:pt>
    <dgm:pt modelId="{6D6FCBEC-E75F-44B4-89A3-4F4B9CB9F621}">
      <dgm:prSet/>
      <dgm:spPr/>
      <dgm:t>
        <a:bodyPr/>
        <a:lstStyle/>
        <a:p>
          <a:r>
            <a:rPr lang="en-GB" dirty="0"/>
            <a:t>Such as in the case of Re Goldcorp Exchange [1995] – not certain which bullion was theirs (Tangible). </a:t>
          </a:r>
          <a:endParaRPr lang="en-US" dirty="0"/>
        </a:p>
      </dgm:t>
    </dgm:pt>
    <dgm:pt modelId="{CDC12B89-D6EE-4D6B-89BD-A5EFEF49C86B}" type="parTrans" cxnId="{8943C662-6CA0-45F1-A0BF-D3F6BC4BB9A7}">
      <dgm:prSet/>
      <dgm:spPr/>
      <dgm:t>
        <a:bodyPr/>
        <a:lstStyle/>
        <a:p>
          <a:endParaRPr lang="en-US"/>
        </a:p>
      </dgm:t>
    </dgm:pt>
    <dgm:pt modelId="{0829CB5E-2A67-4B12-BFF5-D428BE8F8E37}" type="sibTrans" cxnId="{8943C662-6CA0-45F1-A0BF-D3F6BC4BB9A7}">
      <dgm:prSet/>
      <dgm:spPr/>
      <dgm:t>
        <a:bodyPr/>
        <a:lstStyle/>
        <a:p>
          <a:endParaRPr lang="en-US"/>
        </a:p>
      </dgm:t>
    </dgm:pt>
    <dgm:pt modelId="{80B56048-5FEC-4B02-B92A-D1DDA20D6C5F}">
      <dgm:prSet/>
      <dgm:spPr/>
      <dgm:t>
        <a:bodyPr/>
        <a:lstStyle/>
        <a:p>
          <a:r>
            <a:rPr lang="en-GB"/>
            <a:t>Other cases include; Re London Wine Co (Shippers) LTD [1975] </a:t>
          </a:r>
          <a:endParaRPr lang="en-US"/>
        </a:p>
      </dgm:t>
    </dgm:pt>
    <dgm:pt modelId="{7FBB0722-E6C6-473A-B0F3-429DD9573D5C}" type="parTrans" cxnId="{332D722B-5845-4BCA-B69E-C8A0D94CB5AE}">
      <dgm:prSet/>
      <dgm:spPr/>
      <dgm:t>
        <a:bodyPr/>
        <a:lstStyle/>
        <a:p>
          <a:endParaRPr lang="en-US"/>
        </a:p>
      </dgm:t>
    </dgm:pt>
    <dgm:pt modelId="{58AC8E9E-C904-4FB0-8C99-EC925250429F}" type="sibTrans" cxnId="{332D722B-5845-4BCA-B69E-C8A0D94CB5AE}">
      <dgm:prSet/>
      <dgm:spPr/>
      <dgm:t>
        <a:bodyPr/>
        <a:lstStyle/>
        <a:p>
          <a:endParaRPr lang="en-US"/>
        </a:p>
      </dgm:t>
    </dgm:pt>
    <dgm:pt modelId="{8BA2A5EA-2053-48A2-9815-7ED03AAAF917}">
      <dgm:prSet/>
      <dgm:spPr/>
      <dgm:t>
        <a:bodyPr/>
        <a:lstStyle/>
        <a:p>
          <a:r>
            <a:rPr lang="en-GB" dirty="0"/>
            <a:t>Hunter v Moss [1994] - Shares in a company need to be equal or if not equal we need to know their value – the shares were equal and therefore there was certainty of the subject matter (Intangible). </a:t>
          </a:r>
          <a:endParaRPr lang="en-US" dirty="0"/>
        </a:p>
      </dgm:t>
    </dgm:pt>
    <dgm:pt modelId="{4AA007D6-031C-4506-88C0-3EB6F16643E3}" type="parTrans" cxnId="{C5392829-F030-4389-BBF5-B1837B47450C}">
      <dgm:prSet/>
      <dgm:spPr/>
      <dgm:t>
        <a:bodyPr/>
        <a:lstStyle/>
        <a:p>
          <a:endParaRPr lang="en-US"/>
        </a:p>
      </dgm:t>
    </dgm:pt>
    <dgm:pt modelId="{2B90D636-8C37-4BFC-A9E3-FDCF323A41DF}" type="sibTrans" cxnId="{C5392829-F030-4389-BBF5-B1837B47450C}">
      <dgm:prSet/>
      <dgm:spPr/>
      <dgm:t>
        <a:bodyPr/>
        <a:lstStyle/>
        <a:p>
          <a:endParaRPr lang="en-US"/>
        </a:p>
      </dgm:t>
    </dgm:pt>
    <dgm:pt modelId="{36E29EE7-2C57-4718-954E-9637247D7825}" type="pres">
      <dgm:prSet presAssocID="{D2BCCC68-DA28-4481-9D0D-D4B4A1735AC9}" presName="diagram" presStyleCnt="0">
        <dgm:presLayoutVars>
          <dgm:dir/>
          <dgm:resizeHandles val="exact"/>
        </dgm:presLayoutVars>
      </dgm:prSet>
      <dgm:spPr/>
    </dgm:pt>
    <dgm:pt modelId="{568E5773-6C3C-4864-A0E5-FF56C8375F32}" type="pres">
      <dgm:prSet presAssocID="{D4196398-5244-4112-AAFB-5C8685CAB86C}" presName="node" presStyleLbl="node1" presStyleIdx="0" presStyleCnt="4">
        <dgm:presLayoutVars>
          <dgm:bulletEnabled val="1"/>
        </dgm:presLayoutVars>
      </dgm:prSet>
      <dgm:spPr/>
    </dgm:pt>
    <dgm:pt modelId="{41F751E4-FA88-4FD0-A8C5-E80A09029C3C}" type="pres">
      <dgm:prSet presAssocID="{6D37E949-2F44-425F-893D-78A338F38608}" presName="sibTrans" presStyleLbl="sibTrans2D1" presStyleIdx="0" presStyleCnt="3"/>
      <dgm:spPr/>
    </dgm:pt>
    <dgm:pt modelId="{2D342E04-85A9-45CE-831B-E459FAD01887}" type="pres">
      <dgm:prSet presAssocID="{6D37E949-2F44-425F-893D-78A338F38608}" presName="connectorText" presStyleLbl="sibTrans2D1" presStyleIdx="0" presStyleCnt="3"/>
      <dgm:spPr/>
    </dgm:pt>
    <dgm:pt modelId="{35F19A0B-18F4-4930-9895-CAB86D0249FC}" type="pres">
      <dgm:prSet presAssocID="{6D6FCBEC-E75F-44B4-89A3-4F4B9CB9F621}" presName="node" presStyleLbl="node1" presStyleIdx="1" presStyleCnt="4">
        <dgm:presLayoutVars>
          <dgm:bulletEnabled val="1"/>
        </dgm:presLayoutVars>
      </dgm:prSet>
      <dgm:spPr/>
    </dgm:pt>
    <dgm:pt modelId="{4CB0D2B1-A5C6-4552-90BD-8D6E23F5DBA0}" type="pres">
      <dgm:prSet presAssocID="{0829CB5E-2A67-4B12-BFF5-D428BE8F8E37}" presName="sibTrans" presStyleLbl="sibTrans2D1" presStyleIdx="1" presStyleCnt="3"/>
      <dgm:spPr/>
    </dgm:pt>
    <dgm:pt modelId="{9F9FA644-A2D6-495B-A675-26D31C298DE1}" type="pres">
      <dgm:prSet presAssocID="{0829CB5E-2A67-4B12-BFF5-D428BE8F8E37}" presName="connectorText" presStyleLbl="sibTrans2D1" presStyleIdx="1" presStyleCnt="3"/>
      <dgm:spPr/>
    </dgm:pt>
    <dgm:pt modelId="{9FAC6680-FE17-4ED0-8F9F-B747749B2BBE}" type="pres">
      <dgm:prSet presAssocID="{80B56048-5FEC-4B02-B92A-D1DDA20D6C5F}" presName="node" presStyleLbl="node1" presStyleIdx="2" presStyleCnt="4">
        <dgm:presLayoutVars>
          <dgm:bulletEnabled val="1"/>
        </dgm:presLayoutVars>
      </dgm:prSet>
      <dgm:spPr/>
    </dgm:pt>
    <dgm:pt modelId="{F657B48E-465C-4EFA-B2BD-38C263BFD743}" type="pres">
      <dgm:prSet presAssocID="{58AC8E9E-C904-4FB0-8C99-EC925250429F}" presName="sibTrans" presStyleLbl="sibTrans2D1" presStyleIdx="2" presStyleCnt="3"/>
      <dgm:spPr/>
    </dgm:pt>
    <dgm:pt modelId="{CF485BBA-121B-45EF-8D63-520F130CC1D6}" type="pres">
      <dgm:prSet presAssocID="{58AC8E9E-C904-4FB0-8C99-EC925250429F}" presName="connectorText" presStyleLbl="sibTrans2D1" presStyleIdx="2" presStyleCnt="3"/>
      <dgm:spPr/>
    </dgm:pt>
    <dgm:pt modelId="{8FCACF64-1915-430D-AC7E-8FAE9F95C49F}" type="pres">
      <dgm:prSet presAssocID="{8BA2A5EA-2053-48A2-9815-7ED03AAAF917}" presName="node" presStyleLbl="node1" presStyleIdx="3" presStyleCnt="4">
        <dgm:presLayoutVars>
          <dgm:bulletEnabled val="1"/>
        </dgm:presLayoutVars>
      </dgm:prSet>
      <dgm:spPr/>
    </dgm:pt>
  </dgm:ptLst>
  <dgm:cxnLst>
    <dgm:cxn modelId="{1F8B4A02-C87D-4B08-833D-E4A6F7D78B98}" type="presOf" srcId="{0829CB5E-2A67-4B12-BFF5-D428BE8F8E37}" destId="{9F9FA644-A2D6-495B-A675-26D31C298DE1}" srcOrd="1" destOrd="0" presId="urn:microsoft.com/office/officeart/2005/8/layout/process5"/>
    <dgm:cxn modelId="{6065D703-DE45-4C1F-BEDE-477274527A6B}" type="presOf" srcId="{0829CB5E-2A67-4B12-BFF5-D428BE8F8E37}" destId="{4CB0D2B1-A5C6-4552-90BD-8D6E23F5DBA0}" srcOrd="0" destOrd="0" presId="urn:microsoft.com/office/officeart/2005/8/layout/process5"/>
    <dgm:cxn modelId="{D201C209-E61E-4A5D-ACB5-7AE286E76219}" type="presOf" srcId="{6D37E949-2F44-425F-893D-78A338F38608}" destId="{41F751E4-FA88-4FD0-A8C5-E80A09029C3C}" srcOrd="0" destOrd="0" presId="urn:microsoft.com/office/officeart/2005/8/layout/process5"/>
    <dgm:cxn modelId="{AB774E13-1D88-4826-BFD4-F20C3B2E3002}" type="presOf" srcId="{8BA2A5EA-2053-48A2-9815-7ED03AAAF917}" destId="{8FCACF64-1915-430D-AC7E-8FAE9F95C49F}" srcOrd="0" destOrd="0" presId="urn:microsoft.com/office/officeart/2005/8/layout/process5"/>
    <dgm:cxn modelId="{C5392829-F030-4389-BBF5-B1837B47450C}" srcId="{D2BCCC68-DA28-4481-9D0D-D4B4A1735AC9}" destId="{8BA2A5EA-2053-48A2-9815-7ED03AAAF917}" srcOrd="3" destOrd="0" parTransId="{4AA007D6-031C-4506-88C0-3EB6F16643E3}" sibTransId="{2B90D636-8C37-4BFC-A9E3-FDCF323A41DF}"/>
    <dgm:cxn modelId="{332D722B-5845-4BCA-B69E-C8A0D94CB5AE}" srcId="{D2BCCC68-DA28-4481-9D0D-D4B4A1735AC9}" destId="{80B56048-5FEC-4B02-B92A-D1DDA20D6C5F}" srcOrd="2" destOrd="0" parTransId="{7FBB0722-E6C6-473A-B0F3-429DD9573D5C}" sibTransId="{58AC8E9E-C904-4FB0-8C99-EC925250429F}"/>
    <dgm:cxn modelId="{A95E4F38-9A13-4D78-A428-4378FE51D52A}" type="presOf" srcId="{D2BCCC68-DA28-4481-9D0D-D4B4A1735AC9}" destId="{36E29EE7-2C57-4718-954E-9637247D7825}" srcOrd="0" destOrd="0" presId="urn:microsoft.com/office/officeart/2005/8/layout/process5"/>
    <dgm:cxn modelId="{8943C662-6CA0-45F1-A0BF-D3F6BC4BB9A7}" srcId="{D2BCCC68-DA28-4481-9D0D-D4B4A1735AC9}" destId="{6D6FCBEC-E75F-44B4-89A3-4F4B9CB9F621}" srcOrd="1" destOrd="0" parTransId="{CDC12B89-D6EE-4D6B-89BD-A5EFEF49C86B}" sibTransId="{0829CB5E-2A67-4B12-BFF5-D428BE8F8E37}"/>
    <dgm:cxn modelId="{33F5B576-2060-47D6-A921-E7C55770609E}" type="presOf" srcId="{58AC8E9E-C904-4FB0-8C99-EC925250429F}" destId="{CF485BBA-121B-45EF-8D63-520F130CC1D6}" srcOrd="1" destOrd="0" presId="urn:microsoft.com/office/officeart/2005/8/layout/process5"/>
    <dgm:cxn modelId="{A2627A91-4749-4FD0-895C-ABB36040B191}" type="presOf" srcId="{D4196398-5244-4112-AAFB-5C8685CAB86C}" destId="{568E5773-6C3C-4864-A0E5-FF56C8375F32}" srcOrd="0" destOrd="0" presId="urn:microsoft.com/office/officeart/2005/8/layout/process5"/>
    <dgm:cxn modelId="{FF0DCACC-332B-4781-B701-486A50E71A3A}" type="presOf" srcId="{6D37E949-2F44-425F-893D-78A338F38608}" destId="{2D342E04-85A9-45CE-831B-E459FAD01887}" srcOrd="1" destOrd="0" presId="urn:microsoft.com/office/officeart/2005/8/layout/process5"/>
    <dgm:cxn modelId="{D895F3DC-7408-4246-81B2-54E0C51267AC}" type="presOf" srcId="{58AC8E9E-C904-4FB0-8C99-EC925250429F}" destId="{F657B48E-465C-4EFA-B2BD-38C263BFD743}" srcOrd="0" destOrd="0" presId="urn:microsoft.com/office/officeart/2005/8/layout/process5"/>
    <dgm:cxn modelId="{FD9E58DE-3BEB-4D2B-BF00-0181C8C8464E}" srcId="{D2BCCC68-DA28-4481-9D0D-D4B4A1735AC9}" destId="{D4196398-5244-4112-AAFB-5C8685CAB86C}" srcOrd="0" destOrd="0" parTransId="{0F65EDB2-AA51-4FF5-AD04-32983FBE8194}" sibTransId="{6D37E949-2F44-425F-893D-78A338F38608}"/>
    <dgm:cxn modelId="{A70CD0F6-958F-4AE6-AF95-5D07ABC69CA5}" type="presOf" srcId="{80B56048-5FEC-4B02-B92A-D1DDA20D6C5F}" destId="{9FAC6680-FE17-4ED0-8F9F-B747749B2BBE}" srcOrd="0" destOrd="0" presId="urn:microsoft.com/office/officeart/2005/8/layout/process5"/>
    <dgm:cxn modelId="{C2187AFD-3B00-40BA-BE76-27F78C51B2C1}" type="presOf" srcId="{6D6FCBEC-E75F-44B4-89A3-4F4B9CB9F621}" destId="{35F19A0B-18F4-4930-9895-CAB86D0249FC}" srcOrd="0" destOrd="0" presId="urn:microsoft.com/office/officeart/2005/8/layout/process5"/>
    <dgm:cxn modelId="{8B818495-ACD6-4AB3-BDE1-338204FD59C2}" type="presParOf" srcId="{36E29EE7-2C57-4718-954E-9637247D7825}" destId="{568E5773-6C3C-4864-A0E5-FF56C8375F32}" srcOrd="0" destOrd="0" presId="urn:microsoft.com/office/officeart/2005/8/layout/process5"/>
    <dgm:cxn modelId="{6528413E-E2F9-456D-899D-173770DC202A}" type="presParOf" srcId="{36E29EE7-2C57-4718-954E-9637247D7825}" destId="{41F751E4-FA88-4FD0-A8C5-E80A09029C3C}" srcOrd="1" destOrd="0" presId="urn:microsoft.com/office/officeart/2005/8/layout/process5"/>
    <dgm:cxn modelId="{BE692C61-D924-41AF-BA68-E05F6C19AD74}" type="presParOf" srcId="{41F751E4-FA88-4FD0-A8C5-E80A09029C3C}" destId="{2D342E04-85A9-45CE-831B-E459FAD01887}" srcOrd="0" destOrd="0" presId="urn:microsoft.com/office/officeart/2005/8/layout/process5"/>
    <dgm:cxn modelId="{AC41F6BD-0259-44C6-A185-8E0C8DE74F29}" type="presParOf" srcId="{36E29EE7-2C57-4718-954E-9637247D7825}" destId="{35F19A0B-18F4-4930-9895-CAB86D0249FC}" srcOrd="2" destOrd="0" presId="urn:microsoft.com/office/officeart/2005/8/layout/process5"/>
    <dgm:cxn modelId="{AD849141-7948-44C0-AA0F-3971101847DB}" type="presParOf" srcId="{36E29EE7-2C57-4718-954E-9637247D7825}" destId="{4CB0D2B1-A5C6-4552-90BD-8D6E23F5DBA0}" srcOrd="3" destOrd="0" presId="urn:microsoft.com/office/officeart/2005/8/layout/process5"/>
    <dgm:cxn modelId="{2C3DB980-A868-40AC-907C-D9E734D154A5}" type="presParOf" srcId="{4CB0D2B1-A5C6-4552-90BD-8D6E23F5DBA0}" destId="{9F9FA644-A2D6-495B-A675-26D31C298DE1}" srcOrd="0" destOrd="0" presId="urn:microsoft.com/office/officeart/2005/8/layout/process5"/>
    <dgm:cxn modelId="{59DA4205-B2B9-4738-A380-958657E60714}" type="presParOf" srcId="{36E29EE7-2C57-4718-954E-9637247D7825}" destId="{9FAC6680-FE17-4ED0-8F9F-B747749B2BBE}" srcOrd="4" destOrd="0" presId="urn:microsoft.com/office/officeart/2005/8/layout/process5"/>
    <dgm:cxn modelId="{9E97B45E-E376-432A-BED9-3AB01AF8C95F}" type="presParOf" srcId="{36E29EE7-2C57-4718-954E-9637247D7825}" destId="{F657B48E-465C-4EFA-B2BD-38C263BFD743}" srcOrd="5" destOrd="0" presId="urn:microsoft.com/office/officeart/2005/8/layout/process5"/>
    <dgm:cxn modelId="{5223966D-771D-45E6-9878-963525E36C8A}" type="presParOf" srcId="{F657B48E-465C-4EFA-B2BD-38C263BFD743}" destId="{CF485BBA-121B-45EF-8D63-520F130CC1D6}" srcOrd="0" destOrd="0" presId="urn:microsoft.com/office/officeart/2005/8/layout/process5"/>
    <dgm:cxn modelId="{8F634D28-502B-4B39-B7BF-40FF9D6659F8}" type="presParOf" srcId="{36E29EE7-2C57-4718-954E-9637247D7825}" destId="{8FCACF64-1915-430D-AC7E-8FAE9F95C49F}"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1547C6C-B4FD-4540-BD91-814D933F399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A84C6DDA-FE45-426A-9F1D-7EF0DA78FF3B}">
      <dgm:prSet/>
      <dgm:spPr/>
      <dgm:t>
        <a:bodyPr/>
        <a:lstStyle/>
        <a:p>
          <a:r>
            <a:rPr lang="en-GB"/>
            <a:t>If a trust fails because of uncertainty of property  - it will fail ab initio (From the beginning). </a:t>
          </a:r>
          <a:endParaRPr lang="en-US"/>
        </a:p>
      </dgm:t>
    </dgm:pt>
    <dgm:pt modelId="{E51FF724-D298-4ECA-8869-2461DE6B0CAD}" type="parTrans" cxnId="{5FA649F1-9490-47D5-9595-65AE78FA4EF1}">
      <dgm:prSet/>
      <dgm:spPr/>
      <dgm:t>
        <a:bodyPr/>
        <a:lstStyle/>
        <a:p>
          <a:endParaRPr lang="en-US"/>
        </a:p>
      </dgm:t>
    </dgm:pt>
    <dgm:pt modelId="{DCBD32F3-239F-4773-AC1F-A323385F1BAD}" type="sibTrans" cxnId="{5FA649F1-9490-47D5-9595-65AE78FA4EF1}">
      <dgm:prSet/>
      <dgm:spPr/>
      <dgm:t>
        <a:bodyPr/>
        <a:lstStyle/>
        <a:p>
          <a:endParaRPr lang="en-US"/>
        </a:p>
      </dgm:t>
    </dgm:pt>
    <dgm:pt modelId="{D4A3D02D-9753-48E3-A73F-AC90271BBF80}">
      <dgm:prSet/>
      <dgm:spPr/>
      <dgm:t>
        <a:bodyPr/>
        <a:lstStyle/>
        <a:p>
          <a:r>
            <a:rPr lang="en-GB"/>
            <a:t>Key cases include Palmer v Simmonds. </a:t>
          </a:r>
          <a:endParaRPr lang="en-US"/>
        </a:p>
      </dgm:t>
    </dgm:pt>
    <dgm:pt modelId="{BBB5CB82-0CE3-42DE-A212-BABF335F19AA}" type="parTrans" cxnId="{CFAE0DC9-99CD-434B-84B2-F21E1EF12206}">
      <dgm:prSet/>
      <dgm:spPr/>
      <dgm:t>
        <a:bodyPr/>
        <a:lstStyle/>
        <a:p>
          <a:endParaRPr lang="en-US"/>
        </a:p>
      </dgm:t>
    </dgm:pt>
    <dgm:pt modelId="{09B5C91A-EE77-4211-8D5B-C8AA3BCE2B54}" type="sibTrans" cxnId="{CFAE0DC9-99CD-434B-84B2-F21E1EF12206}">
      <dgm:prSet/>
      <dgm:spPr/>
      <dgm:t>
        <a:bodyPr/>
        <a:lstStyle/>
        <a:p>
          <a:endParaRPr lang="en-US"/>
        </a:p>
      </dgm:t>
    </dgm:pt>
    <dgm:pt modelId="{60D9A991-F09B-4FBD-896B-CAFDACC85C88}" type="pres">
      <dgm:prSet presAssocID="{61547C6C-B4FD-4540-BD91-814D933F399D}" presName="Name0" presStyleCnt="0">
        <dgm:presLayoutVars>
          <dgm:dir/>
          <dgm:animLvl val="lvl"/>
          <dgm:resizeHandles val="exact"/>
        </dgm:presLayoutVars>
      </dgm:prSet>
      <dgm:spPr/>
    </dgm:pt>
    <dgm:pt modelId="{F0DF73F0-EFB7-45AF-A97D-0B64096F7070}" type="pres">
      <dgm:prSet presAssocID="{D4A3D02D-9753-48E3-A73F-AC90271BBF80}" presName="boxAndChildren" presStyleCnt="0"/>
      <dgm:spPr/>
    </dgm:pt>
    <dgm:pt modelId="{CAA64A74-D094-4B56-BE4D-32C727D5B6DB}" type="pres">
      <dgm:prSet presAssocID="{D4A3D02D-9753-48E3-A73F-AC90271BBF80}" presName="parentTextBox" presStyleLbl="node1" presStyleIdx="0" presStyleCnt="2"/>
      <dgm:spPr/>
    </dgm:pt>
    <dgm:pt modelId="{9BAC885F-769B-4C85-ADF7-F3F4D8596D4E}" type="pres">
      <dgm:prSet presAssocID="{DCBD32F3-239F-4773-AC1F-A323385F1BAD}" presName="sp" presStyleCnt="0"/>
      <dgm:spPr/>
    </dgm:pt>
    <dgm:pt modelId="{B298AA78-848C-473A-BA43-6867F007887D}" type="pres">
      <dgm:prSet presAssocID="{A84C6DDA-FE45-426A-9F1D-7EF0DA78FF3B}" presName="arrowAndChildren" presStyleCnt="0"/>
      <dgm:spPr/>
    </dgm:pt>
    <dgm:pt modelId="{C15EBD68-BDFB-4C4A-BA1B-869F03A0D930}" type="pres">
      <dgm:prSet presAssocID="{A84C6DDA-FE45-426A-9F1D-7EF0DA78FF3B}" presName="parentTextArrow" presStyleLbl="node1" presStyleIdx="1" presStyleCnt="2"/>
      <dgm:spPr/>
    </dgm:pt>
  </dgm:ptLst>
  <dgm:cxnLst>
    <dgm:cxn modelId="{3E5787AC-ACC2-458E-9E8C-FA2DC6B22A44}" type="presOf" srcId="{D4A3D02D-9753-48E3-A73F-AC90271BBF80}" destId="{CAA64A74-D094-4B56-BE4D-32C727D5B6DB}" srcOrd="0" destOrd="0" presId="urn:microsoft.com/office/officeart/2005/8/layout/process4"/>
    <dgm:cxn modelId="{16D1F7B1-BE7D-4E64-A71B-B10CA7F697F3}" type="presOf" srcId="{A84C6DDA-FE45-426A-9F1D-7EF0DA78FF3B}" destId="{C15EBD68-BDFB-4C4A-BA1B-869F03A0D930}" srcOrd="0" destOrd="0" presId="urn:microsoft.com/office/officeart/2005/8/layout/process4"/>
    <dgm:cxn modelId="{D0A2FDB2-D6CF-4218-ACE9-45FDAC711C71}" type="presOf" srcId="{61547C6C-B4FD-4540-BD91-814D933F399D}" destId="{60D9A991-F09B-4FBD-896B-CAFDACC85C88}" srcOrd="0" destOrd="0" presId="urn:microsoft.com/office/officeart/2005/8/layout/process4"/>
    <dgm:cxn modelId="{CFAE0DC9-99CD-434B-84B2-F21E1EF12206}" srcId="{61547C6C-B4FD-4540-BD91-814D933F399D}" destId="{D4A3D02D-9753-48E3-A73F-AC90271BBF80}" srcOrd="1" destOrd="0" parTransId="{BBB5CB82-0CE3-42DE-A212-BABF335F19AA}" sibTransId="{09B5C91A-EE77-4211-8D5B-C8AA3BCE2B54}"/>
    <dgm:cxn modelId="{5FA649F1-9490-47D5-9595-65AE78FA4EF1}" srcId="{61547C6C-B4FD-4540-BD91-814D933F399D}" destId="{A84C6DDA-FE45-426A-9F1D-7EF0DA78FF3B}" srcOrd="0" destOrd="0" parTransId="{E51FF724-D298-4ECA-8869-2461DE6B0CAD}" sibTransId="{DCBD32F3-239F-4773-AC1F-A323385F1BAD}"/>
    <dgm:cxn modelId="{97D1041F-4454-442C-9DD3-C917B3364651}" type="presParOf" srcId="{60D9A991-F09B-4FBD-896B-CAFDACC85C88}" destId="{F0DF73F0-EFB7-45AF-A97D-0B64096F7070}" srcOrd="0" destOrd="0" presId="urn:microsoft.com/office/officeart/2005/8/layout/process4"/>
    <dgm:cxn modelId="{1B482FB8-07A3-4868-A1C7-85B62C7F9E2B}" type="presParOf" srcId="{F0DF73F0-EFB7-45AF-A97D-0B64096F7070}" destId="{CAA64A74-D094-4B56-BE4D-32C727D5B6DB}" srcOrd="0" destOrd="0" presId="urn:microsoft.com/office/officeart/2005/8/layout/process4"/>
    <dgm:cxn modelId="{48C9076F-FD24-415F-ABC2-80721CEADA4B}" type="presParOf" srcId="{60D9A991-F09B-4FBD-896B-CAFDACC85C88}" destId="{9BAC885F-769B-4C85-ADF7-F3F4D8596D4E}" srcOrd="1" destOrd="0" presId="urn:microsoft.com/office/officeart/2005/8/layout/process4"/>
    <dgm:cxn modelId="{D10E415C-044C-44B6-8EB0-D26854BEAB35}" type="presParOf" srcId="{60D9A991-F09B-4FBD-896B-CAFDACC85C88}" destId="{B298AA78-848C-473A-BA43-6867F007887D}" srcOrd="2" destOrd="0" presId="urn:microsoft.com/office/officeart/2005/8/layout/process4"/>
    <dgm:cxn modelId="{3043C96E-D4D1-486D-B992-694B56BAB3FB}" type="presParOf" srcId="{B298AA78-848C-473A-BA43-6867F007887D}" destId="{C15EBD68-BDFB-4C4A-BA1B-869F03A0D93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D76C9BD-EB79-49DF-844F-D9EEC4B5AAC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628363-6C7C-4706-ACA4-093246571382}">
      <dgm:prSet/>
      <dgm:spPr/>
      <dgm:t>
        <a:bodyPr/>
        <a:lstStyle/>
        <a:p>
          <a:pPr>
            <a:defRPr cap="all"/>
          </a:pPr>
          <a:r>
            <a:rPr lang="en-GB" dirty="0"/>
            <a:t>Uncertainty of the beneficiary’s Rights. </a:t>
          </a:r>
          <a:endParaRPr lang="en-US" dirty="0"/>
        </a:p>
      </dgm:t>
    </dgm:pt>
    <dgm:pt modelId="{6D671363-048E-4CA2-8ED4-4E81DCE43AE3}" type="parTrans" cxnId="{A2D21F8A-0C86-4AD7-817E-33CFBD42843A}">
      <dgm:prSet/>
      <dgm:spPr/>
      <dgm:t>
        <a:bodyPr/>
        <a:lstStyle/>
        <a:p>
          <a:endParaRPr lang="en-US"/>
        </a:p>
      </dgm:t>
    </dgm:pt>
    <dgm:pt modelId="{74379ABE-8C3F-40E0-9A5C-3CC4B5A07D68}" type="sibTrans" cxnId="{A2D21F8A-0C86-4AD7-817E-33CFBD42843A}">
      <dgm:prSet/>
      <dgm:spPr/>
      <dgm:t>
        <a:bodyPr/>
        <a:lstStyle/>
        <a:p>
          <a:endParaRPr lang="en-US"/>
        </a:p>
      </dgm:t>
    </dgm:pt>
    <dgm:pt modelId="{6A47B74F-1E71-4ED9-B254-F01A1972E878}">
      <dgm:prSet/>
      <dgm:spPr/>
      <dgm:t>
        <a:bodyPr/>
        <a:lstStyle/>
        <a:p>
          <a:pPr>
            <a:defRPr cap="all"/>
          </a:pPr>
          <a:r>
            <a:rPr lang="en-GB"/>
            <a:t>Boyce v Boyce – unclear which house charlotte would have got. </a:t>
          </a:r>
          <a:endParaRPr lang="en-US"/>
        </a:p>
      </dgm:t>
    </dgm:pt>
    <dgm:pt modelId="{6136DA0C-CBEC-4980-AA03-BA35817BE05E}" type="parTrans" cxnId="{D80153A7-CCBA-4066-82B3-6BED0F6C21E1}">
      <dgm:prSet/>
      <dgm:spPr/>
      <dgm:t>
        <a:bodyPr/>
        <a:lstStyle/>
        <a:p>
          <a:endParaRPr lang="en-US"/>
        </a:p>
      </dgm:t>
    </dgm:pt>
    <dgm:pt modelId="{9D3A9520-58BD-4C00-8BB5-C0DA3392097F}" type="sibTrans" cxnId="{D80153A7-CCBA-4066-82B3-6BED0F6C21E1}">
      <dgm:prSet/>
      <dgm:spPr/>
      <dgm:t>
        <a:bodyPr/>
        <a:lstStyle/>
        <a:p>
          <a:endParaRPr lang="en-US"/>
        </a:p>
      </dgm:t>
    </dgm:pt>
    <dgm:pt modelId="{EC518898-3D50-461B-BE39-A7E3294C2025}">
      <dgm:prSet/>
      <dgm:spPr/>
      <dgm:t>
        <a:bodyPr/>
        <a:lstStyle/>
        <a:p>
          <a:pPr>
            <a:defRPr cap="all"/>
          </a:pPr>
          <a:r>
            <a:rPr lang="en-GB"/>
            <a:t>Re Thomas’s estate [1879] – power not compatible with a trust duty. </a:t>
          </a:r>
          <a:endParaRPr lang="en-US"/>
        </a:p>
      </dgm:t>
    </dgm:pt>
    <dgm:pt modelId="{CEF880D3-A6A7-4CAA-9945-A8A23AD0F8D1}" type="parTrans" cxnId="{6084BE01-1ACC-49F2-8FB4-F44C84F7682B}">
      <dgm:prSet/>
      <dgm:spPr/>
      <dgm:t>
        <a:bodyPr/>
        <a:lstStyle/>
        <a:p>
          <a:endParaRPr lang="en-US"/>
        </a:p>
      </dgm:t>
    </dgm:pt>
    <dgm:pt modelId="{73F7F52D-4FED-4DFA-89F7-4211B6F3A27C}" type="sibTrans" cxnId="{6084BE01-1ACC-49F2-8FB4-F44C84F7682B}">
      <dgm:prSet/>
      <dgm:spPr/>
      <dgm:t>
        <a:bodyPr/>
        <a:lstStyle/>
        <a:p>
          <a:endParaRPr lang="en-US"/>
        </a:p>
      </dgm:t>
    </dgm:pt>
    <dgm:pt modelId="{7ABFE3E6-ED3A-4CE1-8BFB-E4F491F4960B}" type="pres">
      <dgm:prSet presAssocID="{CD76C9BD-EB79-49DF-844F-D9EEC4B5AAC4}" presName="root" presStyleCnt="0">
        <dgm:presLayoutVars>
          <dgm:dir/>
          <dgm:resizeHandles val="exact"/>
        </dgm:presLayoutVars>
      </dgm:prSet>
      <dgm:spPr/>
    </dgm:pt>
    <dgm:pt modelId="{0C6ED00A-4F61-494F-9310-E7843511CBD6}" type="pres">
      <dgm:prSet presAssocID="{22628363-6C7C-4706-ACA4-093246571382}" presName="compNode" presStyleCnt="0"/>
      <dgm:spPr/>
    </dgm:pt>
    <dgm:pt modelId="{E52146F5-9AD6-4B75-AD5C-0DF7ED5A552C}" type="pres">
      <dgm:prSet presAssocID="{22628363-6C7C-4706-ACA4-093246571382}" presName="iconBgRect" presStyleLbl="bgShp" presStyleIdx="0" presStyleCnt="3"/>
      <dgm:spPr/>
    </dgm:pt>
    <dgm:pt modelId="{953B0C77-DDED-4330-A34A-F225594BDF26}" type="pres">
      <dgm:prSet presAssocID="{22628363-6C7C-4706-ACA4-0932465713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E9268761-9E5C-47EB-80E9-A2281F61998D}" type="pres">
      <dgm:prSet presAssocID="{22628363-6C7C-4706-ACA4-093246571382}" presName="spaceRect" presStyleCnt="0"/>
      <dgm:spPr/>
    </dgm:pt>
    <dgm:pt modelId="{088247AB-A252-485C-A23A-520965756130}" type="pres">
      <dgm:prSet presAssocID="{22628363-6C7C-4706-ACA4-093246571382}" presName="textRect" presStyleLbl="revTx" presStyleIdx="0" presStyleCnt="3">
        <dgm:presLayoutVars>
          <dgm:chMax val="1"/>
          <dgm:chPref val="1"/>
        </dgm:presLayoutVars>
      </dgm:prSet>
      <dgm:spPr/>
    </dgm:pt>
    <dgm:pt modelId="{1812E213-5AB2-49C9-B6BD-1A97BE05C68B}" type="pres">
      <dgm:prSet presAssocID="{74379ABE-8C3F-40E0-9A5C-3CC4B5A07D68}" presName="sibTrans" presStyleCnt="0"/>
      <dgm:spPr/>
    </dgm:pt>
    <dgm:pt modelId="{C389A258-6CEA-4C46-9446-4F80E74313E1}" type="pres">
      <dgm:prSet presAssocID="{6A47B74F-1E71-4ED9-B254-F01A1972E878}" presName="compNode" presStyleCnt="0"/>
      <dgm:spPr/>
    </dgm:pt>
    <dgm:pt modelId="{F143DED1-8EED-4F60-AAD3-6655099D5C85}" type="pres">
      <dgm:prSet presAssocID="{6A47B74F-1E71-4ED9-B254-F01A1972E878}" presName="iconBgRect" presStyleLbl="bgShp" presStyleIdx="1" presStyleCnt="3"/>
      <dgm:spPr/>
    </dgm:pt>
    <dgm:pt modelId="{425B5D71-D858-427C-8E54-A560AFE95415}" type="pres">
      <dgm:prSet presAssocID="{6A47B74F-1E71-4ED9-B254-F01A1972E8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CCCBA2B9-E005-4D7C-A60E-80D744A6A884}" type="pres">
      <dgm:prSet presAssocID="{6A47B74F-1E71-4ED9-B254-F01A1972E878}" presName="spaceRect" presStyleCnt="0"/>
      <dgm:spPr/>
    </dgm:pt>
    <dgm:pt modelId="{258B0768-E383-443A-8A15-9AF7A99116C9}" type="pres">
      <dgm:prSet presAssocID="{6A47B74F-1E71-4ED9-B254-F01A1972E878}" presName="textRect" presStyleLbl="revTx" presStyleIdx="1" presStyleCnt="3">
        <dgm:presLayoutVars>
          <dgm:chMax val="1"/>
          <dgm:chPref val="1"/>
        </dgm:presLayoutVars>
      </dgm:prSet>
      <dgm:spPr/>
    </dgm:pt>
    <dgm:pt modelId="{053A7D56-E0EF-40B9-8596-DACCD26A8957}" type="pres">
      <dgm:prSet presAssocID="{9D3A9520-58BD-4C00-8BB5-C0DA3392097F}" presName="sibTrans" presStyleCnt="0"/>
      <dgm:spPr/>
    </dgm:pt>
    <dgm:pt modelId="{81FCDABB-216E-4031-AF6B-3E4A61D7ED10}" type="pres">
      <dgm:prSet presAssocID="{EC518898-3D50-461B-BE39-A7E3294C2025}" presName="compNode" presStyleCnt="0"/>
      <dgm:spPr/>
    </dgm:pt>
    <dgm:pt modelId="{6C6A383B-16F2-4B42-8E67-6D42AA06571F}" type="pres">
      <dgm:prSet presAssocID="{EC518898-3D50-461B-BE39-A7E3294C2025}" presName="iconBgRect" presStyleLbl="bgShp" presStyleIdx="2" presStyleCnt="3"/>
      <dgm:spPr/>
    </dgm:pt>
    <dgm:pt modelId="{AC18DCDC-A945-457F-84ED-275001958838}" type="pres">
      <dgm:prSet presAssocID="{EC518898-3D50-461B-BE39-A7E3294C202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stle scene"/>
        </a:ext>
      </dgm:extLst>
    </dgm:pt>
    <dgm:pt modelId="{BE76787B-E91E-41FA-B7F4-82D200F7396F}" type="pres">
      <dgm:prSet presAssocID="{EC518898-3D50-461B-BE39-A7E3294C2025}" presName="spaceRect" presStyleCnt="0"/>
      <dgm:spPr/>
    </dgm:pt>
    <dgm:pt modelId="{855322BE-6DD8-4E7A-B3B2-6E08EB485EC9}" type="pres">
      <dgm:prSet presAssocID="{EC518898-3D50-461B-BE39-A7E3294C2025}" presName="textRect" presStyleLbl="revTx" presStyleIdx="2" presStyleCnt="3">
        <dgm:presLayoutVars>
          <dgm:chMax val="1"/>
          <dgm:chPref val="1"/>
        </dgm:presLayoutVars>
      </dgm:prSet>
      <dgm:spPr/>
    </dgm:pt>
  </dgm:ptLst>
  <dgm:cxnLst>
    <dgm:cxn modelId="{140AEA00-F7F4-4BD8-B5F6-F8E7A7A67CD6}" type="presOf" srcId="{6A47B74F-1E71-4ED9-B254-F01A1972E878}" destId="{258B0768-E383-443A-8A15-9AF7A99116C9}" srcOrd="0" destOrd="0" presId="urn:microsoft.com/office/officeart/2018/5/layout/IconCircleLabelList"/>
    <dgm:cxn modelId="{6084BE01-1ACC-49F2-8FB4-F44C84F7682B}" srcId="{CD76C9BD-EB79-49DF-844F-D9EEC4B5AAC4}" destId="{EC518898-3D50-461B-BE39-A7E3294C2025}" srcOrd="2" destOrd="0" parTransId="{CEF880D3-A6A7-4CAA-9945-A8A23AD0F8D1}" sibTransId="{73F7F52D-4FED-4DFA-89F7-4211B6F3A27C}"/>
    <dgm:cxn modelId="{18C93364-C732-4878-98D1-4442217511A6}" type="presOf" srcId="{CD76C9BD-EB79-49DF-844F-D9EEC4B5AAC4}" destId="{7ABFE3E6-ED3A-4CE1-8BFB-E4F491F4960B}" srcOrd="0" destOrd="0" presId="urn:microsoft.com/office/officeart/2018/5/layout/IconCircleLabelList"/>
    <dgm:cxn modelId="{A2D21F8A-0C86-4AD7-817E-33CFBD42843A}" srcId="{CD76C9BD-EB79-49DF-844F-D9EEC4B5AAC4}" destId="{22628363-6C7C-4706-ACA4-093246571382}" srcOrd="0" destOrd="0" parTransId="{6D671363-048E-4CA2-8ED4-4E81DCE43AE3}" sibTransId="{74379ABE-8C3F-40E0-9A5C-3CC4B5A07D68}"/>
    <dgm:cxn modelId="{D80153A7-CCBA-4066-82B3-6BED0F6C21E1}" srcId="{CD76C9BD-EB79-49DF-844F-D9EEC4B5AAC4}" destId="{6A47B74F-1E71-4ED9-B254-F01A1972E878}" srcOrd="1" destOrd="0" parTransId="{6136DA0C-CBEC-4980-AA03-BA35817BE05E}" sibTransId="{9D3A9520-58BD-4C00-8BB5-C0DA3392097F}"/>
    <dgm:cxn modelId="{36BA12B2-FF0A-4E2B-8354-F4839591650E}" type="presOf" srcId="{22628363-6C7C-4706-ACA4-093246571382}" destId="{088247AB-A252-485C-A23A-520965756130}" srcOrd="0" destOrd="0" presId="urn:microsoft.com/office/officeart/2018/5/layout/IconCircleLabelList"/>
    <dgm:cxn modelId="{DA4C46E1-7785-4EA4-8CC1-2126086F21F8}" type="presOf" srcId="{EC518898-3D50-461B-BE39-A7E3294C2025}" destId="{855322BE-6DD8-4E7A-B3B2-6E08EB485EC9}" srcOrd="0" destOrd="0" presId="urn:microsoft.com/office/officeart/2018/5/layout/IconCircleLabelList"/>
    <dgm:cxn modelId="{8F46298E-443E-4931-B8F2-29156A921A50}" type="presParOf" srcId="{7ABFE3E6-ED3A-4CE1-8BFB-E4F491F4960B}" destId="{0C6ED00A-4F61-494F-9310-E7843511CBD6}" srcOrd="0" destOrd="0" presId="urn:microsoft.com/office/officeart/2018/5/layout/IconCircleLabelList"/>
    <dgm:cxn modelId="{22C846A0-2F00-46E0-8DFD-BF92BE5C31B3}" type="presParOf" srcId="{0C6ED00A-4F61-494F-9310-E7843511CBD6}" destId="{E52146F5-9AD6-4B75-AD5C-0DF7ED5A552C}" srcOrd="0" destOrd="0" presId="urn:microsoft.com/office/officeart/2018/5/layout/IconCircleLabelList"/>
    <dgm:cxn modelId="{3ADC7E63-6ADD-44E9-8507-C82323D00F24}" type="presParOf" srcId="{0C6ED00A-4F61-494F-9310-E7843511CBD6}" destId="{953B0C77-DDED-4330-A34A-F225594BDF26}" srcOrd="1" destOrd="0" presId="urn:microsoft.com/office/officeart/2018/5/layout/IconCircleLabelList"/>
    <dgm:cxn modelId="{905D41EC-6BFC-4267-9453-EAD4BBF10C2F}" type="presParOf" srcId="{0C6ED00A-4F61-494F-9310-E7843511CBD6}" destId="{E9268761-9E5C-47EB-80E9-A2281F61998D}" srcOrd="2" destOrd="0" presId="urn:microsoft.com/office/officeart/2018/5/layout/IconCircleLabelList"/>
    <dgm:cxn modelId="{5AEEBDDD-A959-4ECD-A348-D03457BDD39C}" type="presParOf" srcId="{0C6ED00A-4F61-494F-9310-E7843511CBD6}" destId="{088247AB-A252-485C-A23A-520965756130}" srcOrd="3" destOrd="0" presId="urn:microsoft.com/office/officeart/2018/5/layout/IconCircleLabelList"/>
    <dgm:cxn modelId="{66078ED4-2CEE-4ADD-8215-E12AE789C021}" type="presParOf" srcId="{7ABFE3E6-ED3A-4CE1-8BFB-E4F491F4960B}" destId="{1812E213-5AB2-49C9-B6BD-1A97BE05C68B}" srcOrd="1" destOrd="0" presId="urn:microsoft.com/office/officeart/2018/5/layout/IconCircleLabelList"/>
    <dgm:cxn modelId="{001C860C-7A8C-47B3-9281-CA0D496BF762}" type="presParOf" srcId="{7ABFE3E6-ED3A-4CE1-8BFB-E4F491F4960B}" destId="{C389A258-6CEA-4C46-9446-4F80E74313E1}" srcOrd="2" destOrd="0" presId="urn:microsoft.com/office/officeart/2018/5/layout/IconCircleLabelList"/>
    <dgm:cxn modelId="{3A8A30AA-0ED6-43CE-9806-EE8D188BDD7D}" type="presParOf" srcId="{C389A258-6CEA-4C46-9446-4F80E74313E1}" destId="{F143DED1-8EED-4F60-AAD3-6655099D5C85}" srcOrd="0" destOrd="0" presId="urn:microsoft.com/office/officeart/2018/5/layout/IconCircleLabelList"/>
    <dgm:cxn modelId="{620C89DC-E867-4756-8E12-C9CA4B31E946}" type="presParOf" srcId="{C389A258-6CEA-4C46-9446-4F80E74313E1}" destId="{425B5D71-D858-427C-8E54-A560AFE95415}" srcOrd="1" destOrd="0" presId="urn:microsoft.com/office/officeart/2018/5/layout/IconCircleLabelList"/>
    <dgm:cxn modelId="{6BD60C1C-0A30-4200-9537-38BE23D91179}" type="presParOf" srcId="{C389A258-6CEA-4C46-9446-4F80E74313E1}" destId="{CCCBA2B9-E005-4D7C-A60E-80D744A6A884}" srcOrd="2" destOrd="0" presId="urn:microsoft.com/office/officeart/2018/5/layout/IconCircleLabelList"/>
    <dgm:cxn modelId="{B30FBE23-28E3-48A6-A930-FC93EFBCFEB6}" type="presParOf" srcId="{C389A258-6CEA-4C46-9446-4F80E74313E1}" destId="{258B0768-E383-443A-8A15-9AF7A99116C9}" srcOrd="3" destOrd="0" presId="urn:microsoft.com/office/officeart/2018/5/layout/IconCircleLabelList"/>
    <dgm:cxn modelId="{96D1ADAA-7D26-4213-A1F1-82A25001D12C}" type="presParOf" srcId="{7ABFE3E6-ED3A-4CE1-8BFB-E4F491F4960B}" destId="{053A7D56-E0EF-40B9-8596-DACCD26A8957}" srcOrd="3" destOrd="0" presId="urn:microsoft.com/office/officeart/2018/5/layout/IconCircleLabelList"/>
    <dgm:cxn modelId="{EE0D7D5A-DF00-494A-B7F7-752AA729922A}" type="presParOf" srcId="{7ABFE3E6-ED3A-4CE1-8BFB-E4F491F4960B}" destId="{81FCDABB-216E-4031-AF6B-3E4A61D7ED10}" srcOrd="4" destOrd="0" presId="urn:microsoft.com/office/officeart/2018/5/layout/IconCircleLabelList"/>
    <dgm:cxn modelId="{E608E43E-C5C8-4046-932C-F04882724A6F}" type="presParOf" srcId="{81FCDABB-216E-4031-AF6B-3E4A61D7ED10}" destId="{6C6A383B-16F2-4B42-8E67-6D42AA06571F}" srcOrd="0" destOrd="0" presId="urn:microsoft.com/office/officeart/2018/5/layout/IconCircleLabelList"/>
    <dgm:cxn modelId="{539C2C8C-373B-4695-93DD-033E16A1D22E}" type="presParOf" srcId="{81FCDABB-216E-4031-AF6B-3E4A61D7ED10}" destId="{AC18DCDC-A945-457F-84ED-275001958838}" srcOrd="1" destOrd="0" presId="urn:microsoft.com/office/officeart/2018/5/layout/IconCircleLabelList"/>
    <dgm:cxn modelId="{968BD300-E03F-4D97-B557-F1E5752C8B4D}" type="presParOf" srcId="{81FCDABB-216E-4031-AF6B-3E4A61D7ED10}" destId="{BE76787B-E91E-41FA-B7F4-82D200F7396F}" srcOrd="2" destOrd="0" presId="urn:microsoft.com/office/officeart/2018/5/layout/IconCircleLabelList"/>
    <dgm:cxn modelId="{1D47E6DC-390F-4AC3-86E5-7372DB218924}" type="presParOf" srcId="{81FCDABB-216E-4031-AF6B-3E4A61D7ED10}" destId="{855322BE-6DD8-4E7A-B3B2-6E08EB485EC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5BFE994-FF1E-4715-A59E-C139E630F9C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554BD4E-A9EF-49DC-B6BB-93CEBF32CEF9}">
      <dgm:prSet/>
      <dgm:spPr/>
      <dgm:t>
        <a:bodyPr/>
        <a:lstStyle/>
        <a:p>
          <a:pPr>
            <a:lnSpc>
              <a:spcPct val="100000"/>
            </a:lnSpc>
          </a:pPr>
          <a:r>
            <a:rPr lang="en-GB"/>
            <a:t>Uncertainty of subject matter may indicate uncertainty of intention. </a:t>
          </a:r>
          <a:endParaRPr lang="en-US"/>
        </a:p>
      </dgm:t>
    </dgm:pt>
    <dgm:pt modelId="{EC866F5D-B62E-46F2-A32B-535532F90090}" type="parTrans" cxnId="{E7297655-3710-4D7F-93DF-60A1B1DB2257}">
      <dgm:prSet/>
      <dgm:spPr/>
      <dgm:t>
        <a:bodyPr/>
        <a:lstStyle/>
        <a:p>
          <a:endParaRPr lang="en-US"/>
        </a:p>
      </dgm:t>
    </dgm:pt>
    <dgm:pt modelId="{8542E93B-C785-4256-8416-EE795DA2943C}" type="sibTrans" cxnId="{E7297655-3710-4D7F-93DF-60A1B1DB2257}">
      <dgm:prSet/>
      <dgm:spPr/>
      <dgm:t>
        <a:bodyPr/>
        <a:lstStyle/>
        <a:p>
          <a:endParaRPr lang="en-US"/>
        </a:p>
      </dgm:t>
    </dgm:pt>
    <dgm:pt modelId="{5CDE999A-C125-4C8D-84F0-B97B66F6EBD7}">
      <dgm:prSet/>
      <dgm:spPr/>
      <dgm:t>
        <a:bodyPr/>
        <a:lstStyle/>
        <a:p>
          <a:pPr>
            <a:lnSpc>
              <a:spcPct val="100000"/>
            </a:lnSpc>
          </a:pPr>
          <a:r>
            <a:rPr lang="en-GB"/>
            <a:t>Key case; Mussoorie Bank LTD v Raynor [1882] –feeling confident demonstrate uncertainty of intention and there is uncertainty of the subject matter. </a:t>
          </a:r>
          <a:endParaRPr lang="en-US"/>
        </a:p>
      </dgm:t>
    </dgm:pt>
    <dgm:pt modelId="{6B052915-7FA1-4A68-842F-D30FF95CC487}" type="parTrans" cxnId="{A5A6ECC5-A10F-41C2-BF46-77508E4B2D19}">
      <dgm:prSet/>
      <dgm:spPr/>
      <dgm:t>
        <a:bodyPr/>
        <a:lstStyle/>
        <a:p>
          <a:endParaRPr lang="en-US"/>
        </a:p>
      </dgm:t>
    </dgm:pt>
    <dgm:pt modelId="{89BB6EFA-EB59-43F2-A989-136AE8B139FC}" type="sibTrans" cxnId="{A5A6ECC5-A10F-41C2-BF46-77508E4B2D19}">
      <dgm:prSet/>
      <dgm:spPr/>
      <dgm:t>
        <a:bodyPr/>
        <a:lstStyle/>
        <a:p>
          <a:endParaRPr lang="en-US"/>
        </a:p>
      </dgm:t>
    </dgm:pt>
    <dgm:pt modelId="{CB288FAA-4407-4C5F-8C8E-8A47C1220F35}" type="pres">
      <dgm:prSet presAssocID="{E5BFE994-FF1E-4715-A59E-C139E630F9C0}" presName="root" presStyleCnt="0">
        <dgm:presLayoutVars>
          <dgm:dir/>
          <dgm:resizeHandles val="exact"/>
        </dgm:presLayoutVars>
      </dgm:prSet>
      <dgm:spPr/>
    </dgm:pt>
    <dgm:pt modelId="{A10E50C8-069C-4565-9AA0-D3BE405092D2}" type="pres">
      <dgm:prSet presAssocID="{A554BD4E-A9EF-49DC-B6BB-93CEBF32CEF9}" presName="compNode" presStyleCnt="0"/>
      <dgm:spPr/>
    </dgm:pt>
    <dgm:pt modelId="{12DE141D-6207-419B-8C1C-A6FF1B5F9069}" type="pres">
      <dgm:prSet presAssocID="{A554BD4E-A9EF-49DC-B6BB-93CEBF32CE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DC8570A1-9FD1-4EE7-B3CB-828A2867DA10}" type="pres">
      <dgm:prSet presAssocID="{A554BD4E-A9EF-49DC-B6BB-93CEBF32CEF9}" presName="spaceRect" presStyleCnt="0"/>
      <dgm:spPr/>
    </dgm:pt>
    <dgm:pt modelId="{88131394-F77A-4921-99BF-C2A32A3CAC76}" type="pres">
      <dgm:prSet presAssocID="{A554BD4E-A9EF-49DC-B6BB-93CEBF32CEF9}" presName="textRect" presStyleLbl="revTx" presStyleIdx="0" presStyleCnt="2">
        <dgm:presLayoutVars>
          <dgm:chMax val="1"/>
          <dgm:chPref val="1"/>
        </dgm:presLayoutVars>
      </dgm:prSet>
      <dgm:spPr/>
    </dgm:pt>
    <dgm:pt modelId="{1A94C778-10D3-4354-870B-8A1786C74A49}" type="pres">
      <dgm:prSet presAssocID="{8542E93B-C785-4256-8416-EE795DA2943C}" presName="sibTrans" presStyleCnt="0"/>
      <dgm:spPr/>
    </dgm:pt>
    <dgm:pt modelId="{A32BA302-412C-410F-8BD6-F5F78F718983}" type="pres">
      <dgm:prSet presAssocID="{5CDE999A-C125-4C8D-84F0-B97B66F6EBD7}" presName="compNode" presStyleCnt="0"/>
      <dgm:spPr/>
    </dgm:pt>
    <dgm:pt modelId="{ABC3386B-D356-4606-B498-94A883DA1186}" type="pres">
      <dgm:prSet presAssocID="{5CDE999A-C125-4C8D-84F0-B97B66F6EB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2A857116-9D34-4F6B-9E9E-FBA307CDE022}" type="pres">
      <dgm:prSet presAssocID="{5CDE999A-C125-4C8D-84F0-B97B66F6EBD7}" presName="spaceRect" presStyleCnt="0"/>
      <dgm:spPr/>
    </dgm:pt>
    <dgm:pt modelId="{8E1CD319-29E7-4A17-B027-6537EA7DBA82}" type="pres">
      <dgm:prSet presAssocID="{5CDE999A-C125-4C8D-84F0-B97B66F6EBD7}" presName="textRect" presStyleLbl="revTx" presStyleIdx="1" presStyleCnt="2">
        <dgm:presLayoutVars>
          <dgm:chMax val="1"/>
          <dgm:chPref val="1"/>
        </dgm:presLayoutVars>
      </dgm:prSet>
      <dgm:spPr/>
    </dgm:pt>
  </dgm:ptLst>
  <dgm:cxnLst>
    <dgm:cxn modelId="{E7297655-3710-4D7F-93DF-60A1B1DB2257}" srcId="{E5BFE994-FF1E-4715-A59E-C139E630F9C0}" destId="{A554BD4E-A9EF-49DC-B6BB-93CEBF32CEF9}" srcOrd="0" destOrd="0" parTransId="{EC866F5D-B62E-46F2-A32B-535532F90090}" sibTransId="{8542E93B-C785-4256-8416-EE795DA2943C}"/>
    <dgm:cxn modelId="{23E41256-9B1A-4D82-B15E-07FABBA0B133}" type="presOf" srcId="{A554BD4E-A9EF-49DC-B6BB-93CEBF32CEF9}" destId="{88131394-F77A-4921-99BF-C2A32A3CAC76}" srcOrd="0" destOrd="0" presId="urn:microsoft.com/office/officeart/2018/2/layout/IconLabelList"/>
    <dgm:cxn modelId="{65BA2186-A6FB-400A-B376-66405A9415A0}" type="presOf" srcId="{5CDE999A-C125-4C8D-84F0-B97B66F6EBD7}" destId="{8E1CD319-29E7-4A17-B027-6537EA7DBA82}" srcOrd="0" destOrd="0" presId="urn:microsoft.com/office/officeart/2018/2/layout/IconLabelList"/>
    <dgm:cxn modelId="{A5A6ECC5-A10F-41C2-BF46-77508E4B2D19}" srcId="{E5BFE994-FF1E-4715-A59E-C139E630F9C0}" destId="{5CDE999A-C125-4C8D-84F0-B97B66F6EBD7}" srcOrd="1" destOrd="0" parTransId="{6B052915-7FA1-4A68-842F-D30FF95CC487}" sibTransId="{89BB6EFA-EB59-43F2-A989-136AE8B139FC}"/>
    <dgm:cxn modelId="{82405AF5-8F5B-4B4C-9214-6E55D56CC41F}" type="presOf" srcId="{E5BFE994-FF1E-4715-A59E-C139E630F9C0}" destId="{CB288FAA-4407-4C5F-8C8E-8A47C1220F35}" srcOrd="0" destOrd="0" presId="urn:microsoft.com/office/officeart/2018/2/layout/IconLabelList"/>
    <dgm:cxn modelId="{0A54AB6C-D36E-49EC-A7DE-E2B007EE58F8}" type="presParOf" srcId="{CB288FAA-4407-4C5F-8C8E-8A47C1220F35}" destId="{A10E50C8-069C-4565-9AA0-D3BE405092D2}" srcOrd="0" destOrd="0" presId="urn:microsoft.com/office/officeart/2018/2/layout/IconLabelList"/>
    <dgm:cxn modelId="{3EC1D932-3940-4897-A884-805A242765B3}" type="presParOf" srcId="{A10E50C8-069C-4565-9AA0-D3BE405092D2}" destId="{12DE141D-6207-419B-8C1C-A6FF1B5F9069}" srcOrd="0" destOrd="0" presId="urn:microsoft.com/office/officeart/2018/2/layout/IconLabelList"/>
    <dgm:cxn modelId="{F969D0C3-C3C0-4158-A966-B955D48D713B}" type="presParOf" srcId="{A10E50C8-069C-4565-9AA0-D3BE405092D2}" destId="{DC8570A1-9FD1-4EE7-B3CB-828A2867DA10}" srcOrd="1" destOrd="0" presId="urn:microsoft.com/office/officeart/2018/2/layout/IconLabelList"/>
    <dgm:cxn modelId="{780464FD-6463-4FE1-A25C-807C5BB8104B}" type="presParOf" srcId="{A10E50C8-069C-4565-9AA0-D3BE405092D2}" destId="{88131394-F77A-4921-99BF-C2A32A3CAC76}" srcOrd="2" destOrd="0" presId="urn:microsoft.com/office/officeart/2018/2/layout/IconLabelList"/>
    <dgm:cxn modelId="{C56AF2F7-2476-4965-9C0F-F5684A9023D9}" type="presParOf" srcId="{CB288FAA-4407-4C5F-8C8E-8A47C1220F35}" destId="{1A94C778-10D3-4354-870B-8A1786C74A49}" srcOrd="1" destOrd="0" presId="urn:microsoft.com/office/officeart/2018/2/layout/IconLabelList"/>
    <dgm:cxn modelId="{EB2980C0-9F90-4385-B3A6-6A7C861149D8}" type="presParOf" srcId="{CB288FAA-4407-4C5F-8C8E-8A47C1220F35}" destId="{A32BA302-412C-410F-8BD6-F5F78F718983}" srcOrd="2" destOrd="0" presId="urn:microsoft.com/office/officeart/2018/2/layout/IconLabelList"/>
    <dgm:cxn modelId="{375789C8-9BFB-467F-BCA2-E6B44037D8AB}" type="presParOf" srcId="{A32BA302-412C-410F-8BD6-F5F78F718983}" destId="{ABC3386B-D356-4606-B498-94A883DA1186}" srcOrd="0" destOrd="0" presId="urn:microsoft.com/office/officeart/2018/2/layout/IconLabelList"/>
    <dgm:cxn modelId="{955409D4-493F-4BEC-9F9A-C6814060C14D}" type="presParOf" srcId="{A32BA302-412C-410F-8BD6-F5F78F718983}" destId="{2A857116-9D34-4F6B-9E9E-FBA307CDE022}" srcOrd="1" destOrd="0" presId="urn:microsoft.com/office/officeart/2018/2/layout/IconLabelList"/>
    <dgm:cxn modelId="{55FDB91C-A765-4B48-8F58-17E2D2674F68}" type="presParOf" srcId="{A32BA302-412C-410F-8BD6-F5F78F718983}" destId="{8E1CD319-29E7-4A17-B027-6537EA7DBA8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7E75377D-1A95-4C51-8B93-EC8DEB48FFF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648C3D0-1AB4-4458-B2FC-1D375D179C61}">
      <dgm:prSet/>
      <dgm:spPr/>
      <dgm:t>
        <a:bodyPr/>
        <a:lstStyle/>
        <a:p>
          <a:r>
            <a:rPr lang="en-GB"/>
            <a:t>- Uncertainty of object can indicate uncertainty of intention. </a:t>
          </a:r>
          <a:endParaRPr lang="en-US"/>
        </a:p>
      </dgm:t>
    </dgm:pt>
    <dgm:pt modelId="{64FD8887-8087-42E9-88E3-599E7557986C}" type="parTrans" cxnId="{BDEC071A-C576-4E04-B456-0AC0FD7B4522}">
      <dgm:prSet/>
      <dgm:spPr/>
      <dgm:t>
        <a:bodyPr/>
        <a:lstStyle/>
        <a:p>
          <a:endParaRPr lang="en-US"/>
        </a:p>
      </dgm:t>
    </dgm:pt>
    <dgm:pt modelId="{2AAAB0D1-3182-435F-BE99-1131F45A2079}" type="sibTrans" cxnId="{BDEC071A-C576-4E04-B456-0AC0FD7B4522}">
      <dgm:prSet/>
      <dgm:spPr/>
      <dgm:t>
        <a:bodyPr/>
        <a:lstStyle/>
        <a:p>
          <a:endParaRPr lang="en-US"/>
        </a:p>
      </dgm:t>
    </dgm:pt>
    <dgm:pt modelId="{8F6CE280-9EB5-4297-99B7-BC1FD45139F8}">
      <dgm:prSet/>
      <dgm:spPr/>
      <dgm:t>
        <a:bodyPr/>
        <a:lstStyle/>
        <a:p>
          <a:r>
            <a:rPr lang="en-GB"/>
            <a:t>- Lambe v Eames [1871] – there needs to be two questions ask, who are the beneficiaries and what is the beneficial interest. </a:t>
          </a:r>
          <a:endParaRPr lang="en-US"/>
        </a:p>
      </dgm:t>
    </dgm:pt>
    <dgm:pt modelId="{A31ABFB7-B347-43AD-9A63-9291A0528649}" type="parTrans" cxnId="{4B1D8E1B-D360-44F3-AF86-DB456531A108}">
      <dgm:prSet/>
      <dgm:spPr/>
      <dgm:t>
        <a:bodyPr/>
        <a:lstStyle/>
        <a:p>
          <a:endParaRPr lang="en-US"/>
        </a:p>
      </dgm:t>
    </dgm:pt>
    <dgm:pt modelId="{CFC5279D-70BC-4E7E-BB19-3AD6AD00152B}" type="sibTrans" cxnId="{4B1D8E1B-D360-44F3-AF86-DB456531A108}">
      <dgm:prSet/>
      <dgm:spPr/>
      <dgm:t>
        <a:bodyPr/>
        <a:lstStyle/>
        <a:p>
          <a:endParaRPr lang="en-US"/>
        </a:p>
      </dgm:t>
    </dgm:pt>
    <dgm:pt modelId="{D091AF0A-205A-467D-8CBC-A8F36AD75768}">
      <dgm:prSet/>
      <dgm:spPr/>
      <dgm:t>
        <a:bodyPr/>
        <a:lstStyle/>
        <a:p>
          <a:r>
            <a:rPr lang="en-GB"/>
            <a:t>- Object to a trust concerns three things; </a:t>
          </a:r>
          <a:endParaRPr lang="en-US"/>
        </a:p>
      </dgm:t>
    </dgm:pt>
    <dgm:pt modelId="{195A5F07-8FB8-4980-89E4-443E7958B346}" type="parTrans" cxnId="{A607680B-51BB-461B-B86C-C53BBDE605D2}">
      <dgm:prSet/>
      <dgm:spPr/>
      <dgm:t>
        <a:bodyPr/>
        <a:lstStyle/>
        <a:p>
          <a:endParaRPr lang="en-US"/>
        </a:p>
      </dgm:t>
    </dgm:pt>
    <dgm:pt modelId="{76AC4CEB-483D-4C52-B834-AC3720A7815F}" type="sibTrans" cxnId="{A607680B-51BB-461B-B86C-C53BBDE605D2}">
      <dgm:prSet/>
      <dgm:spPr/>
      <dgm:t>
        <a:bodyPr/>
        <a:lstStyle/>
        <a:p>
          <a:endParaRPr lang="en-US"/>
        </a:p>
      </dgm:t>
    </dgm:pt>
    <dgm:pt modelId="{03FAEC22-FE2C-4B1D-9928-9D8ADBF74864}">
      <dgm:prSet/>
      <dgm:spPr/>
      <dgm:t>
        <a:bodyPr/>
        <a:lstStyle/>
        <a:p>
          <a:r>
            <a:rPr lang="en-GB"/>
            <a:t>Beneficial interest. </a:t>
          </a:r>
          <a:endParaRPr lang="en-US"/>
        </a:p>
      </dgm:t>
    </dgm:pt>
    <dgm:pt modelId="{B3299B72-DFBC-40FB-978E-F5E2F0B600DF}" type="parTrans" cxnId="{A15FACAA-9687-4153-BB8A-7A6D95ADE2FE}">
      <dgm:prSet/>
      <dgm:spPr/>
      <dgm:t>
        <a:bodyPr/>
        <a:lstStyle/>
        <a:p>
          <a:endParaRPr lang="en-US"/>
        </a:p>
      </dgm:t>
    </dgm:pt>
    <dgm:pt modelId="{71B94A1A-5E34-458C-BF05-D61E32BC9F5A}" type="sibTrans" cxnId="{A15FACAA-9687-4153-BB8A-7A6D95ADE2FE}">
      <dgm:prSet/>
      <dgm:spPr/>
      <dgm:t>
        <a:bodyPr/>
        <a:lstStyle/>
        <a:p>
          <a:endParaRPr lang="en-US"/>
        </a:p>
      </dgm:t>
    </dgm:pt>
    <dgm:pt modelId="{7072B107-3E76-4851-8E7B-F3B61D008025}">
      <dgm:prSet/>
      <dgm:spPr/>
      <dgm:t>
        <a:bodyPr/>
        <a:lstStyle/>
        <a:p>
          <a:r>
            <a:rPr lang="en-GB"/>
            <a:t>Advance public or private purposes.</a:t>
          </a:r>
          <a:endParaRPr lang="en-US"/>
        </a:p>
      </dgm:t>
    </dgm:pt>
    <dgm:pt modelId="{4674AA89-5478-416B-91AE-8B782546C0F3}" type="parTrans" cxnId="{D295BAB9-F8D6-4700-9E1C-06F0D94FA1DE}">
      <dgm:prSet/>
      <dgm:spPr/>
      <dgm:t>
        <a:bodyPr/>
        <a:lstStyle/>
        <a:p>
          <a:endParaRPr lang="en-US"/>
        </a:p>
      </dgm:t>
    </dgm:pt>
    <dgm:pt modelId="{DDB57032-CE86-4751-9491-A5DA10766124}" type="sibTrans" cxnId="{D295BAB9-F8D6-4700-9E1C-06F0D94FA1DE}">
      <dgm:prSet/>
      <dgm:spPr/>
      <dgm:t>
        <a:bodyPr/>
        <a:lstStyle/>
        <a:p>
          <a:endParaRPr lang="en-US"/>
        </a:p>
      </dgm:t>
    </dgm:pt>
    <dgm:pt modelId="{0436AF9C-0B8E-42CF-9B83-E4B5BA551F55}" type="pres">
      <dgm:prSet presAssocID="{7E75377D-1A95-4C51-8B93-EC8DEB48FFFD}" presName="diagram" presStyleCnt="0">
        <dgm:presLayoutVars>
          <dgm:dir/>
          <dgm:resizeHandles val="exact"/>
        </dgm:presLayoutVars>
      </dgm:prSet>
      <dgm:spPr/>
    </dgm:pt>
    <dgm:pt modelId="{49DEAA10-7E05-46AC-AAC0-E7ABCA73D08F}" type="pres">
      <dgm:prSet presAssocID="{0648C3D0-1AB4-4458-B2FC-1D375D179C61}" presName="node" presStyleLbl="node1" presStyleIdx="0" presStyleCnt="3">
        <dgm:presLayoutVars>
          <dgm:bulletEnabled val="1"/>
        </dgm:presLayoutVars>
      </dgm:prSet>
      <dgm:spPr/>
    </dgm:pt>
    <dgm:pt modelId="{CC336430-99A1-48CD-8CFD-305E0E55CDF6}" type="pres">
      <dgm:prSet presAssocID="{2AAAB0D1-3182-435F-BE99-1131F45A2079}" presName="sibTrans" presStyleCnt="0"/>
      <dgm:spPr/>
    </dgm:pt>
    <dgm:pt modelId="{37CA2DBC-937D-40AE-AEC9-F8888DBD82B0}" type="pres">
      <dgm:prSet presAssocID="{8F6CE280-9EB5-4297-99B7-BC1FD45139F8}" presName="node" presStyleLbl="node1" presStyleIdx="1" presStyleCnt="3">
        <dgm:presLayoutVars>
          <dgm:bulletEnabled val="1"/>
        </dgm:presLayoutVars>
      </dgm:prSet>
      <dgm:spPr/>
    </dgm:pt>
    <dgm:pt modelId="{226E9CEE-7DA7-4A07-A067-11E707FC2487}" type="pres">
      <dgm:prSet presAssocID="{CFC5279D-70BC-4E7E-BB19-3AD6AD00152B}" presName="sibTrans" presStyleCnt="0"/>
      <dgm:spPr/>
    </dgm:pt>
    <dgm:pt modelId="{CE3819BE-153E-41D5-8C39-2F5AD5D2274D}" type="pres">
      <dgm:prSet presAssocID="{D091AF0A-205A-467D-8CBC-A8F36AD75768}" presName="node" presStyleLbl="node1" presStyleIdx="2" presStyleCnt="3">
        <dgm:presLayoutVars>
          <dgm:bulletEnabled val="1"/>
        </dgm:presLayoutVars>
      </dgm:prSet>
      <dgm:spPr/>
    </dgm:pt>
  </dgm:ptLst>
  <dgm:cxnLst>
    <dgm:cxn modelId="{A607680B-51BB-461B-B86C-C53BBDE605D2}" srcId="{7E75377D-1A95-4C51-8B93-EC8DEB48FFFD}" destId="{D091AF0A-205A-467D-8CBC-A8F36AD75768}" srcOrd="2" destOrd="0" parTransId="{195A5F07-8FB8-4980-89E4-443E7958B346}" sibTransId="{76AC4CEB-483D-4C52-B834-AC3720A7815F}"/>
    <dgm:cxn modelId="{BDEC071A-C576-4E04-B456-0AC0FD7B4522}" srcId="{7E75377D-1A95-4C51-8B93-EC8DEB48FFFD}" destId="{0648C3D0-1AB4-4458-B2FC-1D375D179C61}" srcOrd="0" destOrd="0" parTransId="{64FD8887-8087-42E9-88E3-599E7557986C}" sibTransId="{2AAAB0D1-3182-435F-BE99-1131F45A2079}"/>
    <dgm:cxn modelId="{4B1D8E1B-D360-44F3-AF86-DB456531A108}" srcId="{7E75377D-1A95-4C51-8B93-EC8DEB48FFFD}" destId="{8F6CE280-9EB5-4297-99B7-BC1FD45139F8}" srcOrd="1" destOrd="0" parTransId="{A31ABFB7-B347-43AD-9A63-9291A0528649}" sibTransId="{CFC5279D-70BC-4E7E-BB19-3AD6AD00152B}"/>
    <dgm:cxn modelId="{E693EF1B-1195-4810-8D35-070F2AD0C9A8}" type="presOf" srcId="{03FAEC22-FE2C-4B1D-9928-9D8ADBF74864}" destId="{CE3819BE-153E-41D5-8C39-2F5AD5D2274D}" srcOrd="0" destOrd="1" presId="urn:microsoft.com/office/officeart/2005/8/layout/default"/>
    <dgm:cxn modelId="{C8B7C730-18E8-44DC-89AF-B0DBF2C47780}" type="presOf" srcId="{D091AF0A-205A-467D-8CBC-A8F36AD75768}" destId="{CE3819BE-153E-41D5-8C39-2F5AD5D2274D}" srcOrd="0" destOrd="0" presId="urn:microsoft.com/office/officeart/2005/8/layout/default"/>
    <dgm:cxn modelId="{15EFA85D-F68F-46BA-9FCD-95E7DBA66BB2}" type="presOf" srcId="{7072B107-3E76-4851-8E7B-F3B61D008025}" destId="{CE3819BE-153E-41D5-8C39-2F5AD5D2274D}" srcOrd="0" destOrd="2" presId="urn:microsoft.com/office/officeart/2005/8/layout/default"/>
    <dgm:cxn modelId="{9E6BA584-3A3F-4BFF-95FF-1AFA3235916F}" type="presOf" srcId="{8F6CE280-9EB5-4297-99B7-BC1FD45139F8}" destId="{37CA2DBC-937D-40AE-AEC9-F8888DBD82B0}" srcOrd="0" destOrd="0" presId="urn:microsoft.com/office/officeart/2005/8/layout/default"/>
    <dgm:cxn modelId="{A15FACAA-9687-4153-BB8A-7A6D95ADE2FE}" srcId="{D091AF0A-205A-467D-8CBC-A8F36AD75768}" destId="{03FAEC22-FE2C-4B1D-9928-9D8ADBF74864}" srcOrd="0" destOrd="0" parTransId="{B3299B72-DFBC-40FB-978E-F5E2F0B600DF}" sibTransId="{71B94A1A-5E34-458C-BF05-D61E32BC9F5A}"/>
    <dgm:cxn modelId="{D295BAB9-F8D6-4700-9E1C-06F0D94FA1DE}" srcId="{D091AF0A-205A-467D-8CBC-A8F36AD75768}" destId="{7072B107-3E76-4851-8E7B-F3B61D008025}" srcOrd="1" destOrd="0" parTransId="{4674AA89-5478-416B-91AE-8B782546C0F3}" sibTransId="{DDB57032-CE86-4751-9491-A5DA10766124}"/>
    <dgm:cxn modelId="{E07923EA-D657-40FC-8001-AE711F176D31}" type="presOf" srcId="{0648C3D0-1AB4-4458-B2FC-1D375D179C61}" destId="{49DEAA10-7E05-46AC-AAC0-E7ABCA73D08F}" srcOrd="0" destOrd="0" presId="urn:microsoft.com/office/officeart/2005/8/layout/default"/>
    <dgm:cxn modelId="{16F20DF1-C527-4706-8D1D-7955467B59AE}" type="presOf" srcId="{7E75377D-1A95-4C51-8B93-EC8DEB48FFFD}" destId="{0436AF9C-0B8E-42CF-9B83-E4B5BA551F55}" srcOrd="0" destOrd="0" presId="urn:microsoft.com/office/officeart/2005/8/layout/default"/>
    <dgm:cxn modelId="{EF557C68-CF50-4687-91C8-8C0A1DA81F0A}" type="presParOf" srcId="{0436AF9C-0B8E-42CF-9B83-E4B5BA551F55}" destId="{49DEAA10-7E05-46AC-AAC0-E7ABCA73D08F}" srcOrd="0" destOrd="0" presId="urn:microsoft.com/office/officeart/2005/8/layout/default"/>
    <dgm:cxn modelId="{2CC82203-04A4-44EF-8AEF-D33E9CDFA085}" type="presParOf" srcId="{0436AF9C-0B8E-42CF-9B83-E4B5BA551F55}" destId="{CC336430-99A1-48CD-8CFD-305E0E55CDF6}" srcOrd="1" destOrd="0" presId="urn:microsoft.com/office/officeart/2005/8/layout/default"/>
    <dgm:cxn modelId="{3E343211-5929-410C-B8B7-F05B6A3A3224}" type="presParOf" srcId="{0436AF9C-0B8E-42CF-9B83-E4B5BA551F55}" destId="{37CA2DBC-937D-40AE-AEC9-F8888DBD82B0}" srcOrd="2" destOrd="0" presId="urn:microsoft.com/office/officeart/2005/8/layout/default"/>
    <dgm:cxn modelId="{F9C058ED-6451-401C-9FE8-8DCC5F73ADB7}" type="presParOf" srcId="{0436AF9C-0B8E-42CF-9B83-E4B5BA551F55}" destId="{226E9CEE-7DA7-4A07-A067-11E707FC2487}" srcOrd="3" destOrd="0" presId="urn:microsoft.com/office/officeart/2005/8/layout/default"/>
    <dgm:cxn modelId="{983294A1-E7B6-488B-AB05-1BB0290FD635}" type="presParOf" srcId="{0436AF9C-0B8E-42CF-9B83-E4B5BA551F55}" destId="{CE3819BE-153E-41D5-8C39-2F5AD5D2274D}"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538B620-2DED-489F-9941-45C5A4B7800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4698899-D585-4DE0-BE44-6B617774E2F1}">
      <dgm:prSet/>
      <dgm:spPr/>
      <dgm:t>
        <a:bodyPr/>
        <a:lstStyle/>
        <a:p>
          <a:pPr>
            <a:lnSpc>
              <a:spcPct val="100000"/>
            </a:lnSpc>
            <a:defRPr cap="all"/>
          </a:pPr>
          <a:r>
            <a:rPr lang="en-GB"/>
            <a:t>Fixed Trusts – for fixed trusts it is a fixed list test or class ascertainability. </a:t>
          </a:r>
          <a:endParaRPr lang="en-US"/>
        </a:p>
      </dgm:t>
    </dgm:pt>
    <dgm:pt modelId="{D331BC16-2620-4311-873C-080A00D5E78D}" type="parTrans" cxnId="{4F304F8D-5F80-4FEF-80A1-CA4CB39D997D}">
      <dgm:prSet/>
      <dgm:spPr/>
      <dgm:t>
        <a:bodyPr/>
        <a:lstStyle/>
        <a:p>
          <a:endParaRPr lang="en-US"/>
        </a:p>
      </dgm:t>
    </dgm:pt>
    <dgm:pt modelId="{91D82061-DE58-4804-A5D8-DB749E65D78F}" type="sibTrans" cxnId="{4F304F8D-5F80-4FEF-80A1-CA4CB39D997D}">
      <dgm:prSet/>
      <dgm:spPr/>
      <dgm:t>
        <a:bodyPr/>
        <a:lstStyle/>
        <a:p>
          <a:endParaRPr lang="en-US"/>
        </a:p>
      </dgm:t>
    </dgm:pt>
    <dgm:pt modelId="{43D73919-BEDE-451B-93B8-6A8CD89BDE67}">
      <dgm:prSet/>
      <dgm:spPr/>
      <dgm:t>
        <a:bodyPr/>
        <a:lstStyle/>
        <a:p>
          <a:pPr>
            <a:lnSpc>
              <a:spcPct val="100000"/>
            </a:lnSpc>
            <a:defRPr cap="all"/>
          </a:pPr>
          <a:r>
            <a:rPr lang="en-GB"/>
            <a:t>Discretionary trusts – needed to ensure that someone does not have automatic beneficial enjoyment. </a:t>
          </a:r>
          <a:endParaRPr lang="en-US"/>
        </a:p>
      </dgm:t>
    </dgm:pt>
    <dgm:pt modelId="{E7CA42A8-CB36-4B60-8CEC-A944F2EF9034}" type="parTrans" cxnId="{D59AE8D5-315F-4781-B0FF-36DFCF54F946}">
      <dgm:prSet/>
      <dgm:spPr/>
      <dgm:t>
        <a:bodyPr/>
        <a:lstStyle/>
        <a:p>
          <a:endParaRPr lang="en-US"/>
        </a:p>
      </dgm:t>
    </dgm:pt>
    <dgm:pt modelId="{46FEC179-8478-4AEC-BE36-DC42D5E12BDC}" type="sibTrans" cxnId="{D59AE8D5-315F-4781-B0FF-36DFCF54F946}">
      <dgm:prSet/>
      <dgm:spPr/>
      <dgm:t>
        <a:bodyPr/>
        <a:lstStyle/>
        <a:p>
          <a:endParaRPr lang="en-US"/>
        </a:p>
      </dgm:t>
    </dgm:pt>
    <dgm:pt modelId="{6D5DB67F-5B59-4764-96BE-41D8FC18EC49}" type="pres">
      <dgm:prSet presAssocID="{E538B620-2DED-489F-9941-45C5A4B7800C}" presName="root" presStyleCnt="0">
        <dgm:presLayoutVars>
          <dgm:dir/>
          <dgm:resizeHandles val="exact"/>
        </dgm:presLayoutVars>
      </dgm:prSet>
      <dgm:spPr/>
    </dgm:pt>
    <dgm:pt modelId="{E376C65F-1742-4367-850A-1176745C4D35}" type="pres">
      <dgm:prSet presAssocID="{34698899-D585-4DE0-BE44-6B617774E2F1}" presName="compNode" presStyleCnt="0"/>
      <dgm:spPr/>
    </dgm:pt>
    <dgm:pt modelId="{3D64BFBB-CCB0-4D06-AF4F-2F9EACC601E6}" type="pres">
      <dgm:prSet presAssocID="{34698899-D585-4DE0-BE44-6B617774E2F1}" presName="iconBgRect" presStyleLbl="bgShp" presStyleIdx="0" presStyleCnt="2"/>
      <dgm:spPr/>
    </dgm:pt>
    <dgm:pt modelId="{63C4E465-64FD-4286-B54E-6BCA8B637744}" type="pres">
      <dgm:prSet presAssocID="{34698899-D585-4DE0-BE44-6B617774E2F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2CA6E68B-F347-46B9-90C0-01F54D6764E9}" type="pres">
      <dgm:prSet presAssocID="{34698899-D585-4DE0-BE44-6B617774E2F1}" presName="spaceRect" presStyleCnt="0"/>
      <dgm:spPr/>
    </dgm:pt>
    <dgm:pt modelId="{4BBC2F6B-757E-4B17-B1F8-6BC48163288A}" type="pres">
      <dgm:prSet presAssocID="{34698899-D585-4DE0-BE44-6B617774E2F1}" presName="textRect" presStyleLbl="revTx" presStyleIdx="0" presStyleCnt="2">
        <dgm:presLayoutVars>
          <dgm:chMax val="1"/>
          <dgm:chPref val="1"/>
        </dgm:presLayoutVars>
      </dgm:prSet>
      <dgm:spPr/>
    </dgm:pt>
    <dgm:pt modelId="{16F897ED-0B68-477D-8A95-45FA7D394581}" type="pres">
      <dgm:prSet presAssocID="{91D82061-DE58-4804-A5D8-DB749E65D78F}" presName="sibTrans" presStyleCnt="0"/>
      <dgm:spPr/>
    </dgm:pt>
    <dgm:pt modelId="{A197A9C8-F490-4AB8-B0D6-13D7C75D206F}" type="pres">
      <dgm:prSet presAssocID="{43D73919-BEDE-451B-93B8-6A8CD89BDE67}" presName="compNode" presStyleCnt="0"/>
      <dgm:spPr/>
    </dgm:pt>
    <dgm:pt modelId="{B29DB85D-4D51-490B-B20C-D46A9A484050}" type="pres">
      <dgm:prSet presAssocID="{43D73919-BEDE-451B-93B8-6A8CD89BDE67}" presName="iconBgRect" presStyleLbl="bgShp" presStyleIdx="1" presStyleCnt="2"/>
      <dgm:spPr/>
    </dgm:pt>
    <dgm:pt modelId="{617F56CF-143D-4E0F-9EAA-C69EE7DDB182}" type="pres">
      <dgm:prSet presAssocID="{43D73919-BEDE-451B-93B8-6A8CD89BDE6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edit card"/>
        </a:ext>
      </dgm:extLst>
    </dgm:pt>
    <dgm:pt modelId="{1E40D8EF-30D3-43E9-BFFA-E85146CB5439}" type="pres">
      <dgm:prSet presAssocID="{43D73919-BEDE-451B-93B8-6A8CD89BDE67}" presName="spaceRect" presStyleCnt="0"/>
      <dgm:spPr/>
    </dgm:pt>
    <dgm:pt modelId="{F58D7E17-D90A-47AE-9CC6-8DF5749A3938}" type="pres">
      <dgm:prSet presAssocID="{43D73919-BEDE-451B-93B8-6A8CD89BDE67}" presName="textRect" presStyleLbl="revTx" presStyleIdx="1" presStyleCnt="2">
        <dgm:presLayoutVars>
          <dgm:chMax val="1"/>
          <dgm:chPref val="1"/>
        </dgm:presLayoutVars>
      </dgm:prSet>
      <dgm:spPr/>
    </dgm:pt>
  </dgm:ptLst>
  <dgm:cxnLst>
    <dgm:cxn modelId="{8B3EA465-DA1A-4A45-A9E0-D9A51FFF83FB}" type="presOf" srcId="{E538B620-2DED-489F-9941-45C5A4B7800C}" destId="{6D5DB67F-5B59-4764-96BE-41D8FC18EC49}" srcOrd="0" destOrd="0" presId="urn:microsoft.com/office/officeart/2018/5/layout/IconCircleLabelList"/>
    <dgm:cxn modelId="{449E318D-3755-48F0-8E1A-1A7FD157AF66}" type="presOf" srcId="{43D73919-BEDE-451B-93B8-6A8CD89BDE67}" destId="{F58D7E17-D90A-47AE-9CC6-8DF5749A3938}" srcOrd="0" destOrd="0" presId="urn:microsoft.com/office/officeart/2018/5/layout/IconCircleLabelList"/>
    <dgm:cxn modelId="{4F304F8D-5F80-4FEF-80A1-CA4CB39D997D}" srcId="{E538B620-2DED-489F-9941-45C5A4B7800C}" destId="{34698899-D585-4DE0-BE44-6B617774E2F1}" srcOrd="0" destOrd="0" parTransId="{D331BC16-2620-4311-873C-080A00D5E78D}" sibTransId="{91D82061-DE58-4804-A5D8-DB749E65D78F}"/>
    <dgm:cxn modelId="{7483D7CA-9D52-49C1-B633-450AFDB3DFEA}" type="presOf" srcId="{34698899-D585-4DE0-BE44-6B617774E2F1}" destId="{4BBC2F6B-757E-4B17-B1F8-6BC48163288A}" srcOrd="0" destOrd="0" presId="urn:microsoft.com/office/officeart/2018/5/layout/IconCircleLabelList"/>
    <dgm:cxn modelId="{D59AE8D5-315F-4781-B0FF-36DFCF54F946}" srcId="{E538B620-2DED-489F-9941-45C5A4B7800C}" destId="{43D73919-BEDE-451B-93B8-6A8CD89BDE67}" srcOrd="1" destOrd="0" parTransId="{E7CA42A8-CB36-4B60-8CEC-A944F2EF9034}" sibTransId="{46FEC179-8478-4AEC-BE36-DC42D5E12BDC}"/>
    <dgm:cxn modelId="{96E25FE5-63FA-4A0F-9284-6B185F4D224A}" type="presParOf" srcId="{6D5DB67F-5B59-4764-96BE-41D8FC18EC49}" destId="{E376C65F-1742-4367-850A-1176745C4D35}" srcOrd="0" destOrd="0" presId="urn:microsoft.com/office/officeart/2018/5/layout/IconCircleLabelList"/>
    <dgm:cxn modelId="{D25090EE-AA20-49B8-B6F5-6ED33001BEFE}" type="presParOf" srcId="{E376C65F-1742-4367-850A-1176745C4D35}" destId="{3D64BFBB-CCB0-4D06-AF4F-2F9EACC601E6}" srcOrd="0" destOrd="0" presId="urn:microsoft.com/office/officeart/2018/5/layout/IconCircleLabelList"/>
    <dgm:cxn modelId="{D12E3BF3-EF7B-4B72-BCA2-27EE8450B694}" type="presParOf" srcId="{E376C65F-1742-4367-850A-1176745C4D35}" destId="{63C4E465-64FD-4286-B54E-6BCA8B637744}" srcOrd="1" destOrd="0" presId="urn:microsoft.com/office/officeart/2018/5/layout/IconCircleLabelList"/>
    <dgm:cxn modelId="{9A09ED1F-A6FD-4FA9-A1A8-50BC9D108637}" type="presParOf" srcId="{E376C65F-1742-4367-850A-1176745C4D35}" destId="{2CA6E68B-F347-46B9-90C0-01F54D6764E9}" srcOrd="2" destOrd="0" presId="urn:microsoft.com/office/officeart/2018/5/layout/IconCircleLabelList"/>
    <dgm:cxn modelId="{269444C1-2EB2-4EE1-ACD7-A55CD7E5E494}" type="presParOf" srcId="{E376C65F-1742-4367-850A-1176745C4D35}" destId="{4BBC2F6B-757E-4B17-B1F8-6BC48163288A}" srcOrd="3" destOrd="0" presId="urn:microsoft.com/office/officeart/2018/5/layout/IconCircleLabelList"/>
    <dgm:cxn modelId="{028CAE31-42D4-412F-AE36-893DFB2CC8A3}" type="presParOf" srcId="{6D5DB67F-5B59-4764-96BE-41D8FC18EC49}" destId="{16F897ED-0B68-477D-8A95-45FA7D394581}" srcOrd="1" destOrd="0" presId="urn:microsoft.com/office/officeart/2018/5/layout/IconCircleLabelList"/>
    <dgm:cxn modelId="{CA9C3FB5-7AB6-4E57-91F5-87FBAA945B2D}" type="presParOf" srcId="{6D5DB67F-5B59-4764-96BE-41D8FC18EC49}" destId="{A197A9C8-F490-4AB8-B0D6-13D7C75D206F}" srcOrd="2" destOrd="0" presId="urn:microsoft.com/office/officeart/2018/5/layout/IconCircleLabelList"/>
    <dgm:cxn modelId="{AE15BE53-9826-4481-BB24-11D30E2CAA1A}" type="presParOf" srcId="{A197A9C8-F490-4AB8-B0D6-13D7C75D206F}" destId="{B29DB85D-4D51-490B-B20C-D46A9A484050}" srcOrd="0" destOrd="0" presId="urn:microsoft.com/office/officeart/2018/5/layout/IconCircleLabelList"/>
    <dgm:cxn modelId="{035714FB-7DE7-40F9-B6B5-928DD7DBD313}" type="presParOf" srcId="{A197A9C8-F490-4AB8-B0D6-13D7C75D206F}" destId="{617F56CF-143D-4E0F-9EAA-C69EE7DDB182}" srcOrd="1" destOrd="0" presId="urn:microsoft.com/office/officeart/2018/5/layout/IconCircleLabelList"/>
    <dgm:cxn modelId="{E33FE3E8-B54E-414A-B085-D93DBC4CBA4D}" type="presParOf" srcId="{A197A9C8-F490-4AB8-B0D6-13D7C75D206F}" destId="{1E40D8EF-30D3-43E9-BFFA-E85146CB5439}" srcOrd="2" destOrd="0" presId="urn:microsoft.com/office/officeart/2018/5/layout/IconCircleLabelList"/>
    <dgm:cxn modelId="{6F990C60-1A48-426A-BD8F-4F989300D7C6}" type="presParOf" srcId="{A197A9C8-F490-4AB8-B0D6-13D7C75D206F}" destId="{F58D7E17-D90A-47AE-9CC6-8DF5749A393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F2443BAD-5B5D-4C24-AE7B-FB78F3FA013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C7A7CA7-223A-4144-A45B-FC0F733568E2}">
      <dgm:prSet/>
      <dgm:spPr/>
      <dgm:t>
        <a:bodyPr/>
        <a:lstStyle/>
        <a:p>
          <a:r>
            <a:rPr lang="en-GB"/>
            <a:t>Used to apply the fixed list test – does not anymore because it goes against the settlor's intention. </a:t>
          </a:r>
          <a:endParaRPr lang="en-US"/>
        </a:p>
      </dgm:t>
    </dgm:pt>
    <dgm:pt modelId="{8FDA918B-410E-44E2-832D-BFA5DEE73812}" type="parTrans" cxnId="{F91C8F40-B592-4B17-A2B6-BE94BE5CE3CD}">
      <dgm:prSet/>
      <dgm:spPr/>
      <dgm:t>
        <a:bodyPr/>
        <a:lstStyle/>
        <a:p>
          <a:endParaRPr lang="en-US"/>
        </a:p>
      </dgm:t>
    </dgm:pt>
    <dgm:pt modelId="{B9A1C8EF-6654-45AD-B6DC-1945EB2E0B5A}" type="sibTrans" cxnId="{F91C8F40-B592-4B17-A2B6-BE94BE5CE3CD}">
      <dgm:prSet/>
      <dgm:spPr/>
      <dgm:t>
        <a:bodyPr/>
        <a:lstStyle/>
        <a:p>
          <a:endParaRPr lang="en-US"/>
        </a:p>
      </dgm:t>
    </dgm:pt>
    <dgm:pt modelId="{10DBA4FB-3A0B-4565-BC50-48D182310048}">
      <dgm:prSet/>
      <dgm:spPr/>
      <dgm:t>
        <a:bodyPr/>
        <a:lstStyle/>
        <a:p>
          <a:r>
            <a:rPr lang="en-GB"/>
            <a:t>Test found in the law relating to power of appointment. </a:t>
          </a:r>
          <a:endParaRPr lang="en-US"/>
        </a:p>
      </dgm:t>
    </dgm:pt>
    <dgm:pt modelId="{47616FF7-4688-494B-9EA9-45B6D016021C}" type="parTrans" cxnId="{2B6CAD09-2FA4-40DC-8B48-2C89997DC045}">
      <dgm:prSet/>
      <dgm:spPr/>
      <dgm:t>
        <a:bodyPr/>
        <a:lstStyle/>
        <a:p>
          <a:endParaRPr lang="en-US"/>
        </a:p>
      </dgm:t>
    </dgm:pt>
    <dgm:pt modelId="{789CE3AA-E10C-4933-9AED-E8BD31F31DD3}" type="sibTrans" cxnId="{2B6CAD09-2FA4-40DC-8B48-2C89997DC045}">
      <dgm:prSet/>
      <dgm:spPr/>
      <dgm:t>
        <a:bodyPr/>
        <a:lstStyle/>
        <a:p>
          <a:endParaRPr lang="en-US"/>
        </a:p>
      </dgm:t>
    </dgm:pt>
    <dgm:pt modelId="{6988EF58-BEA7-4FE2-BF96-005A0948C13E}">
      <dgm:prSet/>
      <dgm:spPr/>
      <dgm:t>
        <a:bodyPr/>
        <a:lstStyle/>
        <a:p>
          <a:r>
            <a:rPr lang="en-GB"/>
            <a:t>Pretend that disposition was a power. </a:t>
          </a:r>
          <a:endParaRPr lang="en-US"/>
        </a:p>
      </dgm:t>
    </dgm:pt>
    <dgm:pt modelId="{FC829FCE-AFE5-4BAA-9141-79D1F24532D7}" type="parTrans" cxnId="{60D6515E-421C-496E-B331-B57E54A3563B}">
      <dgm:prSet/>
      <dgm:spPr/>
      <dgm:t>
        <a:bodyPr/>
        <a:lstStyle/>
        <a:p>
          <a:endParaRPr lang="en-US"/>
        </a:p>
      </dgm:t>
    </dgm:pt>
    <dgm:pt modelId="{02410F1B-9C65-4A0A-85A9-43707F57F0D6}" type="sibTrans" cxnId="{60D6515E-421C-496E-B331-B57E54A3563B}">
      <dgm:prSet/>
      <dgm:spPr/>
      <dgm:t>
        <a:bodyPr/>
        <a:lstStyle/>
        <a:p>
          <a:endParaRPr lang="en-US"/>
        </a:p>
      </dgm:t>
    </dgm:pt>
    <dgm:pt modelId="{D65034A3-F406-4C60-8F44-98A6A339566B}" type="pres">
      <dgm:prSet presAssocID="{F2443BAD-5B5D-4C24-AE7B-FB78F3FA013A}" presName="hierChild1" presStyleCnt="0">
        <dgm:presLayoutVars>
          <dgm:chPref val="1"/>
          <dgm:dir/>
          <dgm:animOne val="branch"/>
          <dgm:animLvl val="lvl"/>
          <dgm:resizeHandles/>
        </dgm:presLayoutVars>
      </dgm:prSet>
      <dgm:spPr/>
    </dgm:pt>
    <dgm:pt modelId="{BD44055C-EE32-469C-ADE2-6161F36A2872}" type="pres">
      <dgm:prSet presAssocID="{BC7A7CA7-223A-4144-A45B-FC0F733568E2}" presName="hierRoot1" presStyleCnt="0"/>
      <dgm:spPr/>
    </dgm:pt>
    <dgm:pt modelId="{4454C0DD-ED54-421D-B94A-9C3806927163}" type="pres">
      <dgm:prSet presAssocID="{BC7A7CA7-223A-4144-A45B-FC0F733568E2}" presName="composite" presStyleCnt="0"/>
      <dgm:spPr/>
    </dgm:pt>
    <dgm:pt modelId="{D4D8043B-84D6-4656-945B-18FA80F844E1}" type="pres">
      <dgm:prSet presAssocID="{BC7A7CA7-223A-4144-A45B-FC0F733568E2}" presName="background" presStyleLbl="node0" presStyleIdx="0" presStyleCnt="3"/>
      <dgm:spPr/>
    </dgm:pt>
    <dgm:pt modelId="{D8CB83A9-55C1-465C-9E85-65F49193B99A}" type="pres">
      <dgm:prSet presAssocID="{BC7A7CA7-223A-4144-A45B-FC0F733568E2}" presName="text" presStyleLbl="fgAcc0" presStyleIdx="0" presStyleCnt="3">
        <dgm:presLayoutVars>
          <dgm:chPref val="3"/>
        </dgm:presLayoutVars>
      </dgm:prSet>
      <dgm:spPr/>
    </dgm:pt>
    <dgm:pt modelId="{CDC678D7-20E5-4B5C-BCE3-EEAAB254D96E}" type="pres">
      <dgm:prSet presAssocID="{BC7A7CA7-223A-4144-A45B-FC0F733568E2}" presName="hierChild2" presStyleCnt="0"/>
      <dgm:spPr/>
    </dgm:pt>
    <dgm:pt modelId="{1B182593-905A-4FAB-8AAD-B5D5672CCC9B}" type="pres">
      <dgm:prSet presAssocID="{10DBA4FB-3A0B-4565-BC50-48D182310048}" presName="hierRoot1" presStyleCnt="0"/>
      <dgm:spPr/>
    </dgm:pt>
    <dgm:pt modelId="{8B4EA779-E560-4BE9-80D5-21A30D442E67}" type="pres">
      <dgm:prSet presAssocID="{10DBA4FB-3A0B-4565-BC50-48D182310048}" presName="composite" presStyleCnt="0"/>
      <dgm:spPr/>
    </dgm:pt>
    <dgm:pt modelId="{93A0D3AF-639C-4A5B-A8AE-F474D269A411}" type="pres">
      <dgm:prSet presAssocID="{10DBA4FB-3A0B-4565-BC50-48D182310048}" presName="background" presStyleLbl="node0" presStyleIdx="1" presStyleCnt="3"/>
      <dgm:spPr/>
    </dgm:pt>
    <dgm:pt modelId="{F9FB79B2-2407-4477-970F-0614514444CF}" type="pres">
      <dgm:prSet presAssocID="{10DBA4FB-3A0B-4565-BC50-48D182310048}" presName="text" presStyleLbl="fgAcc0" presStyleIdx="1" presStyleCnt="3">
        <dgm:presLayoutVars>
          <dgm:chPref val="3"/>
        </dgm:presLayoutVars>
      </dgm:prSet>
      <dgm:spPr/>
    </dgm:pt>
    <dgm:pt modelId="{1F5DF456-986E-414A-A167-1820E017D27D}" type="pres">
      <dgm:prSet presAssocID="{10DBA4FB-3A0B-4565-BC50-48D182310048}" presName="hierChild2" presStyleCnt="0"/>
      <dgm:spPr/>
    </dgm:pt>
    <dgm:pt modelId="{940DEB6A-6EA1-40D8-95BE-8E717A840282}" type="pres">
      <dgm:prSet presAssocID="{6988EF58-BEA7-4FE2-BF96-005A0948C13E}" presName="hierRoot1" presStyleCnt="0"/>
      <dgm:spPr/>
    </dgm:pt>
    <dgm:pt modelId="{79417F19-4E13-497B-B04C-BB254F082218}" type="pres">
      <dgm:prSet presAssocID="{6988EF58-BEA7-4FE2-BF96-005A0948C13E}" presName="composite" presStyleCnt="0"/>
      <dgm:spPr/>
    </dgm:pt>
    <dgm:pt modelId="{A80E48D9-81DC-4C61-BA77-15CBBFBCC15A}" type="pres">
      <dgm:prSet presAssocID="{6988EF58-BEA7-4FE2-BF96-005A0948C13E}" presName="background" presStyleLbl="node0" presStyleIdx="2" presStyleCnt="3"/>
      <dgm:spPr/>
    </dgm:pt>
    <dgm:pt modelId="{1543365F-EEF7-4874-BE1E-4C40776A1B63}" type="pres">
      <dgm:prSet presAssocID="{6988EF58-BEA7-4FE2-BF96-005A0948C13E}" presName="text" presStyleLbl="fgAcc0" presStyleIdx="2" presStyleCnt="3">
        <dgm:presLayoutVars>
          <dgm:chPref val="3"/>
        </dgm:presLayoutVars>
      </dgm:prSet>
      <dgm:spPr/>
    </dgm:pt>
    <dgm:pt modelId="{C264675A-D97A-495A-BFC6-2F8A9CFFAA3E}" type="pres">
      <dgm:prSet presAssocID="{6988EF58-BEA7-4FE2-BF96-005A0948C13E}" presName="hierChild2" presStyleCnt="0"/>
      <dgm:spPr/>
    </dgm:pt>
  </dgm:ptLst>
  <dgm:cxnLst>
    <dgm:cxn modelId="{2B6CAD09-2FA4-40DC-8B48-2C89997DC045}" srcId="{F2443BAD-5B5D-4C24-AE7B-FB78F3FA013A}" destId="{10DBA4FB-3A0B-4565-BC50-48D182310048}" srcOrd="1" destOrd="0" parTransId="{47616FF7-4688-494B-9EA9-45B6D016021C}" sibTransId="{789CE3AA-E10C-4933-9AED-E8BD31F31DD3}"/>
    <dgm:cxn modelId="{A38D231F-B07E-4B49-A2C0-936CB3BB9BF3}" type="presOf" srcId="{F2443BAD-5B5D-4C24-AE7B-FB78F3FA013A}" destId="{D65034A3-F406-4C60-8F44-98A6A339566B}" srcOrd="0" destOrd="0" presId="urn:microsoft.com/office/officeart/2005/8/layout/hierarchy1"/>
    <dgm:cxn modelId="{F91C8F40-B592-4B17-A2B6-BE94BE5CE3CD}" srcId="{F2443BAD-5B5D-4C24-AE7B-FB78F3FA013A}" destId="{BC7A7CA7-223A-4144-A45B-FC0F733568E2}" srcOrd="0" destOrd="0" parTransId="{8FDA918B-410E-44E2-832D-BFA5DEE73812}" sibTransId="{B9A1C8EF-6654-45AD-B6DC-1945EB2E0B5A}"/>
    <dgm:cxn modelId="{60D6515E-421C-496E-B331-B57E54A3563B}" srcId="{F2443BAD-5B5D-4C24-AE7B-FB78F3FA013A}" destId="{6988EF58-BEA7-4FE2-BF96-005A0948C13E}" srcOrd="2" destOrd="0" parTransId="{FC829FCE-AFE5-4BAA-9141-79D1F24532D7}" sibTransId="{02410F1B-9C65-4A0A-85A9-43707F57F0D6}"/>
    <dgm:cxn modelId="{EFC9E162-5DFA-4510-A709-7EE6439D2A13}" type="presOf" srcId="{BC7A7CA7-223A-4144-A45B-FC0F733568E2}" destId="{D8CB83A9-55C1-465C-9E85-65F49193B99A}" srcOrd="0" destOrd="0" presId="urn:microsoft.com/office/officeart/2005/8/layout/hierarchy1"/>
    <dgm:cxn modelId="{CA2CA283-2B02-4F52-AD95-CE4FB88F0436}" type="presOf" srcId="{10DBA4FB-3A0B-4565-BC50-48D182310048}" destId="{F9FB79B2-2407-4477-970F-0614514444CF}" srcOrd="0" destOrd="0" presId="urn:microsoft.com/office/officeart/2005/8/layout/hierarchy1"/>
    <dgm:cxn modelId="{1A171AB7-AE14-4D08-83D8-D65EDF6FC362}" type="presOf" srcId="{6988EF58-BEA7-4FE2-BF96-005A0948C13E}" destId="{1543365F-EEF7-4874-BE1E-4C40776A1B63}" srcOrd="0" destOrd="0" presId="urn:microsoft.com/office/officeart/2005/8/layout/hierarchy1"/>
    <dgm:cxn modelId="{8361C547-3A76-4DD7-8888-36349462A67F}" type="presParOf" srcId="{D65034A3-F406-4C60-8F44-98A6A339566B}" destId="{BD44055C-EE32-469C-ADE2-6161F36A2872}" srcOrd="0" destOrd="0" presId="urn:microsoft.com/office/officeart/2005/8/layout/hierarchy1"/>
    <dgm:cxn modelId="{0CD5EFE5-13F4-4D37-8898-8909C3B15C3E}" type="presParOf" srcId="{BD44055C-EE32-469C-ADE2-6161F36A2872}" destId="{4454C0DD-ED54-421D-B94A-9C3806927163}" srcOrd="0" destOrd="0" presId="urn:microsoft.com/office/officeart/2005/8/layout/hierarchy1"/>
    <dgm:cxn modelId="{3F5A8EAA-FFD7-4791-B367-C8D9F5361942}" type="presParOf" srcId="{4454C0DD-ED54-421D-B94A-9C3806927163}" destId="{D4D8043B-84D6-4656-945B-18FA80F844E1}" srcOrd="0" destOrd="0" presId="urn:microsoft.com/office/officeart/2005/8/layout/hierarchy1"/>
    <dgm:cxn modelId="{F68594CF-0215-44FC-A8C9-3C0AD5567412}" type="presParOf" srcId="{4454C0DD-ED54-421D-B94A-9C3806927163}" destId="{D8CB83A9-55C1-465C-9E85-65F49193B99A}" srcOrd="1" destOrd="0" presId="urn:microsoft.com/office/officeart/2005/8/layout/hierarchy1"/>
    <dgm:cxn modelId="{5F76B84E-4D3C-420D-98D5-7F9933E70FCF}" type="presParOf" srcId="{BD44055C-EE32-469C-ADE2-6161F36A2872}" destId="{CDC678D7-20E5-4B5C-BCE3-EEAAB254D96E}" srcOrd="1" destOrd="0" presId="urn:microsoft.com/office/officeart/2005/8/layout/hierarchy1"/>
    <dgm:cxn modelId="{3AA5301E-070D-41E0-B163-7C317EE72529}" type="presParOf" srcId="{D65034A3-F406-4C60-8F44-98A6A339566B}" destId="{1B182593-905A-4FAB-8AAD-B5D5672CCC9B}" srcOrd="1" destOrd="0" presId="urn:microsoft.com/office/officeart/2005/8/layout/hierarchy1"/>
    <dgm:cxn modelId="{4F0E21B6-203E-4072-AEA0-ED1CD1A54045}" type="presParOf" srcId="{1B182593-905A-4FAB-8AAD-B5D5672CCC9B}" destId="{8B4EA779-E560-4BE9-80D5-21A30D442E67}" srcOrd="0" destOrd="0" presId="urn:microsoft.com/office/officeart/2005/8/layout/hierarchy1"/>
    <dgm:cxn modelId="{AF8C056D-C4C5-43CE-88CC-5B6A4B63FBDF}" type="presParOf" srcId="{8B4EA779-E560-4BE9-80D5-21A30D442E67}" destId="{93A0D3AF-639C-4A5B-A8AE-F474D269A411}" srcOrd="0" destOrd="0" presId="urn:microsoft.com/office/officeart/2005/8/layout/hierarchy1"/>
    <dgm:cxn modelId="{14B52D77-74B9-4F37-B30B-403D213C8CC6}" type="presParOf" srcId="{8B4EA779-E560-4BE9-80D5-21A30D442E67}" destId="{F9FB79B2-2407-4477-970F-0614514444CF}" srcOrd="1" destOrd="0" presId="urn:microsoft.com/office/officeart/2005/8/layout/hierarchy1"/>
    <dgm:cxn modelId="{270E7908-59B6-4D80-AB40-30E81D8427F3}" type="presParOf" srcId="{1B182593-905A-4FAB-8AAD-B5D5672CCC9B}" destId="{1F5DF456-986E-414A-A167-1820E017D27D}" srcOrd="1" destOrd="0" presId="urn:microsoft.com/office/officeart/2005/8/layout/hierarchy1"/>
    <dgm:cxn modelId="{6370EB76-09B8-4BEF-B7C5-AC68616B2529}" type="presParOf" srcId="{D65034A3-F406-4C60-8F44-98A6A339566B}" destId="{940DEB6A-6EA1-40D8-95BE-8E717A840282}" srcOrd="2" destOrd="0" presId="urn:microsoft.com/office/officeart/2005/8/layout/hierarchy1"/>
    <dgm:cxn modelId="{C5E0DA81-609D-441C-AF3B-2974D8586CEB}" type="presParOf" srcId="{940DEB6A-6EA1-40D8-95BE-8E717A840282}" destId="{79417F19-4E13-497B-B04C-BB254F082218}" srcOrd="0" destOrd="0" presId="urn:microsoft.com/office/officeart/2005/8/layout/hierarchy1"/>
    <dgm:cxn modelId="{F43815C0-E033-45A1-84D9-9A0E2F0EDAC2}" type="presParOf" srcId="{79417F19-4E13-497B-B04C-BB254F082218}" destId="{A80E48D9-81DC-4C61-BA77-15CBBFBCC15A}" srcOrd="0" destOrd="0" presId="urn:microsoft.com/office/officeart/2005/8/layout/hierarchy1"/>
    <dgm:cxn modelId="{A67D233A-62AD-48E2-9023-79C84775B47B}" type="presParOf" srcId="{79417F19-4E13-497B-B04C-BB254F082218}" destId="{1543365F-EEF7-4874-BE1E-4C40776A1B63}" srcOrd="1" destOrd="0" presId="urn:microsoft.com/office/officeart/2005/8/layout/hierarchy1"/>
    <dgm:cxn modelId="{469CCFEC-6756-42D8-9617-E060FD097ECF}" type="presParOf" srcId="{940DEB6A-6EA1-40D8-95BE-8E717A840282}" destId="{C264675A-D97A-495A-BFC6-2F8A9CFFAA3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2365DD8-03FF-4E28-9F6A-A887B774A745}"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EBAFDEA6-35CA-428A-BF2A-032D9DBF2B07}">
      <dgm:prSet/>
      <dgm:spPr/>
      <dgm:t>
        <a:bodyPr/>
        <a:lstStyle/>
        <a:p>
          <a:r>
            <a:rPr lang="en-GB" dirty="0"/>
            <a:t>Re Gestetner’s settlement [1953] – Individual ascertainability test. </a:t>
          </a:r>
          <a:endParaRPr lang="en-US" dirty="0"/>
        </a:p>
      </dgm:t>
    </dgm:pt>
    <dgm:pt modelId="{F76AF91C-9F5B-45E5-866D-871413C8C5FC}" type="parTrans" cxnId="{0C926388-9E4B-4B4A-A53A-D8130619DC62}">
      <dgm:prSet/>
      <dgm:spPr/>
      <dgm:t>
        <a:bodyPr/>
        <a:lstStyle/>
        <a:p>
          <a:endParaRPr lang="en-US"/>
        </a:p>
      </dgm:t>
    </dgm:pt>
    <dgm:pt modelId="{49AA705D-DDFA-438A-886E-6C8E768308D6}" type="sibTrans" cxnId="{0C926388-9E4B-4B4A-A53A-D8130619DC62}">
      <dgm:prSet/>
      <dgm:spPr/>
      <dgm:t>
        <a:bodyPr/>
        <a:lstStyle/>
        <a:p>
          <a:endParaRPr lang="en-US"/>
        </a:p>
      </dgm:t>
    </dgm:pt>
    <dgm:pt modelId="{1D94D107-AC04-41EB-B973-0D759B0EC304}">
      <dgm:prSet/>
      <dgm:spPr/>
      <dgm:t>
        <a:bodyPr/>
        <a:lstStyle/>
        <a:p>
          <a:r>
            <a:rPr lang="en-GB"/>
            <a:t>Re Gulbenkian’s Settlement [1970] – Must be able to say and be certain  who is within and who is without power. </a:t>
          </a:r>
          <a:endParaRPr lang="en-US"/>
        </a:p>
      </dgm:t>
    </dgm:pt>
    <dgm:pt modelId="{782825F7-B1B0-407D-A498-2839B4FF9297}" type="parTrans" cxnId="{5982A396-5EC4-4F28-8B2D-2C23C806198F}">
      <dgm:prSet/>
      <dgm:spPr/>
      <dgm:t>
        <a:bodyPr/>
        <a:lstStyle/>
        <a:p>
          <a:endParaRPr lang="en-US"/>
        </a:p>
      </dgm:t>
    </dgm:pt>
    <dgm:pt modelId="{55996633-628E-4BBB-9F42-4253F411F20E}" type="sibTrans" cxnId="{5982A396-5EC4-4F28-8B2D-2C23C806198F}">
      <dgm:prSet/>
      <dgm:spPr/>
      <dgm:t>
        <a:bodyPr/>
        <a:lstStyle/>
        <a:p>
          <a:endParaRPr lang="en-US"/>
        </a:p>
      </dgm:t>
    </dgm:pt>
    <dgm:pt modelId="{F93CC608-1D18-4EFE-BD70-6FA09B8D399B}">
      <dgm:prSet/>
      <dgm:spPr/>
      <dgm:t>
        <a:bodyPr/>
        <a:lstStyle/>
        <a:p>
          <a:r>
            <a:rPr lang="en-GB" dirty="0"/>
            <a:t>All changed with the case of </a:t>
          </a:r>
          <a:r>
            <a:rPr lang="en-GB" dirty="0" err="1"/>
            <a:t>Mcphail</a:t>
          </a:r>
          <a:r>
            <a:rPr lang="en-GB" dirty="0"/>
            <a:t> v Doulton [1971] </a:t>
          </a:r>
          <a:endParaRPr lang="en-US" dirty="0"/>
        </a:p>
      </dgm:t>
    </dgm:pt>
    <dgm:pt modelId="{2259F220-D97B-474C-9ED7-758A4862868F}" type="parTrans" cxnId="{E173658F-4C7C-40D1-90F6-9FC53A3E49ED}">
      <dgm:prSet/>
      <dgm:spPr/>
      <dgm:t>
        <a:bodyPr/>
        <a:lstStyle/>
        <a:p>
          <a:endParaRPr lang="en-US"/>
        </a:p>
      </dgm:t>
    </dgm:pt>
    <dgm:pt modelId="{2A312183-BADE-4243-A09B-1AFDDB0AC27A}" type="sibTrans" cxnId="{E173658F-4C7C-40D1-90F6-9FC53A3E49ED}">
      <dgm:prSet/>
      <dgm:spPr/>
      <dgm:t>
        <a:bodyPr/>
        <a:lstStyle/>
        <a:p>
          <a:endParaRPr lang="en-US"/>
        </a:p>
      </dgm:t>
    </dgm:pt>
    <dgm:pt modelId="{2EDC5CF2-25EC-495B-A53A-0977F8A142DC}" type="pres">
      <dgm:prSet presAssocID="{C2365DD8-03FF-4E28-9F6A-A887B774A745}" presName="Name0" presStyleCnt="0">
        <dgm:presLayoutVars>
          <dgm:dir/>
          <dgm:animLvl val="lvl"/>
          <dgm:resizeHandles val="exact"/>
        </dgm:presLayoutVars>
      </dgm:prSet>
      <dgm:spPr/>
    </dgm:pt>
    <dgm:pt modelId="{22F9AE6F-640B-4519-8307-20F0AFF49E30}" type="pres">
      <dgm:prSet presAssocID="{F93CC608-1D18-4EFE-BD70-6FA09B8D399B}" presName="boxAndChildren" presStyleCnt="0"/>
      <dgm:spPr/>
    </dgm:pt>
    <dgm:pt modelId="{7FFE55F8-3A89-46C8-AC55-10241A1ACF9E}" type="pres">
      <dgm:prSet presAssocID="{F93CC608-1D18-4EFE-BD70-6FA09B8D399B}" presName="parentTextBox" presStyleLbl="node1" presStyleIdx="0" presStyleCnt="3"/>
      <dgm:spPr/>
    </dgm:pt>
    <dgm:pt modelId="{B075B4E5-25B4-41A7-9BCF-39BA082839CC}" type="pres">
      <dgm:prSet presAssocID="{55996633-628E-4BBB-9F42-4253F411F20E}" presName="sp" presStyleCnt="0"/>
      <dgm:spPr/>
    </dgm:pt>
    <dgm:pt modelId="{C80201B4-88D8-4471-BB37-191669F5188E}" type="pres">
      <dgm:prSet presAssocID="{1D94D107-AC04-41EB-B973-0D759B0EC304}" presName="arrowAndChildren" presStyleCnt="0"/>
      <dgm:spPr/>
    </dgm:pt>
    <dgm:pt modelId="{8F619F7E-4016-4F4D-B040-5C732975DF7F}" type="pres">
      <dgm:prSet presAssocID="{1D94D107-AC04-41EB-B973-0D759B0EC304}" presName="parentTextArrow" presStyleLbl="node1" presStyleIdx="1" presStyleCnt="3"/>
      <dgm:spPr/>
    </dgm:pt>
    <dgm:pt modelId="{787CE49C-706F-430F-8928-9BFF8344261D}" type="pres">
      <dgm:prSet presAssocID="{49AA705D-DDFA-438A-886E-6C8E768308D6}" presName="sp" presStyleCnt="0"/>
      <dgm:spPr/>
    </dgm:pt>
    <dgm:pt modelId="{C32AC2D7-C542-466F-8281-E1E25740BB56}" type="pres">
      <dgm:prSet presAssocID="{EBAFDEA6-35CA-428A-BF2A-032D9DBF2B07}" presName="arrowAndChildren" presStyleCnt="0"/>
      <dgm:spPr/>
    </dgm:pt>
    <dgm:pt modelId="{9F9C79F6-D26A-4E32-AACC-DB41B1D4E75F}" type="pres">
      <dgm:prSet presAssocID="{EBAFDEA6-35CA-428A-BF2A-032D9DBF2B07}" presName="parentTextArrow" presStyleLbl="node1" presStyleIdx="2" presStyleCnt="3"/>
      <dgm:spPr/>
    </dgm:pt>
  </dgm:ptLst>
  <dgm:cxnLst>
    <dgm:cxn modelId="{A96D2130-4CBB-46A6-9D8E-338EF31DC967}" type="presOf" srcId="{EBAFDEA6-35CA-428A-BF2A-032D9DBF2B07}" destId="{9F9C79F6-D26A-4E32-AACC-DB41B1D4E75F}" srcOrd="0" destOrd="0" presId="urn:microsoft.com/office/officeart/2005/8/layout/process4"/>
    <dgm:cxn modelId="{6FB2496E-5573-4F40-B85C-ABC8820E5DE9}" type="presOf" srcId="{1D94D107-AC04-41EB-B973-0D759B0EC304}" destId="{8F619F7E-4016-4F4D-B040-5C732975DF7F}" srcOrd="0" destOrd="0" presId="urn:microsoft.com/office/officeart/2005/8/layout/process4"/>
    <dgm:cxn modelId="{1465E471-63B3-4313-92AC-1FFF3652F19B}" type="presOf" srcId="{F93CC608-1D18-4EFE-BD70-6FA09B8D399B}" destId="{7FFE55F8-3A89-46C8-AC55-10241A1ACF9E}" srcOrd="0" destOrd="0" presId="urn:microsoft.com/office/officeart/2005/8/layout/process4"/>
    <dgm:cxn modelId="{30236487-EBD4-416F-9011-4F0F76B6DAA6}" type="presOf" srcId="{C2365DD8-03FF-4E28-9F6A-A887B774A745}" destId="{2EDC5CF2-25EC-495B-A53A-0977F8A142DC}" srcOrd="0" destOrd="0" presId="urn:microsoft.com/office/officeart/2005/8/layout/process4"/>
    <dgm:cxn modelId="{0C926388-9E4B-4B4A-A53A-D8130619DC62}" srcId="{C2365DD8-03FF-4E28-9F6A-A887B774A745}" destId="{EBAFDEA6-35CA-428A-BF2A-032D9DBF2B07}" srcOrd="0" destOrd="0" parTransId="{F76AF91C-9F5B-45E5-866D-871413C8C5FC}" sibTransId="{49AA705D-DDFA-438A-886E-6C8E768308D6}"/>
    <dgm:cxn modelId="{E173658F-4C7C-40D1-90F6-9FC53A3E49ED}" srcId="{C2365DD8-03FF-4E28-9F6A-A887B774A745}" destId="{F93CC608-1D18-4EFE-BD70-6FA09B8D399B}" srcOrd="2" destOrd="0" parTransId="{2259F220-D97B-474C-9ED7-758A4862868F}" sibTransId="{2A312183-BADE-4243-A09B-1AFDDB0AC27A}"/>
    <dgm:cxn modelId="{5982A396-5EC4-4F28-8B2D-2C23C806198F}" srcId="{C2365DD8-03FF-4E28-9F6A-A887B774A745}" destId="{1D94D107-AC04-41EB-B973-0D759B0EC304}" srcOrd="1" destOrd="0" parTransId="{782825F7-B1B0-407D-A498-2839B4FF9297}" sibTransId="{55996633-628E-4BBB-9F42-4253F411F20E}"/>
    <dgm:cxn modelId="{6592FEDA-4B53-4A65-AF6C-E8A98BE10736}" type="presParOf" srcId="{2EDC5CF2-25EC-495B-A53A-0977F8A142DC}" destId="{22F9AE6F-640B-4519-8307-20F0AFF49E30}" srcOrd="0" destOrd="0" presId="urn:microsoft.com/office/officeart/2005/8/layout/process4"/>
    <dgm:cxn modelId="{DB3BDAC9-E9CC-488F-8FA0-218570D4D98D}" type="presParOf" srcId="{22F9AE6F-640B-4519-8307-20F0AFF49E30}" destId="{7FFE55F8-3A89-46C8-AC55-10241A1ACF9E}" srcOrd="0" destOrd="0" presId="urn:microsoft.com/office/officeart/2005/8/layout/process4"/>
    <dgm:cxn modelId="{8FDF8A91-17C6-4842-AD02-4363B8E27064}" type="presParOf" srcId="{2EDC5CF2-25EC-495B-A53A-0977F8A142DC}" destId="{B075B4E5-25B4-41A7-9BCF-39BA082839CC}" srcOrd="1" destOrd="0" presId="urn:microsoft.com/office/officeart/2005/8/layout/process4"/>
    <dgm:cxn modelId="{68CDC8AB-5816-41BE-934F-3052E28DBBAD}" type="presParOf" srcId="{2EDC5CF2-25EC-495B-A53A-0977F8A142DC}" destId="{C80201B4-88D8-4471-BB37-191669F5188E}" srcOrd="2" destOrd="0" presId="urn:microsoft.com/office/officeart/2005/8/layout/process4"/>
    <dgm:cxn modelId="{E58279A5-7F43-4FDD-B664-980408911623}" type="presParOf" srcId="{C80201B4-88D8-4471-BB37-191669F5188E}" destId="{8F619F7E-4016-4F4D-B040-5C732975DF7F}" srcOrd="0" destOrd="0" presId="urn:microsoft.com/office/officeart/2005/8/layout/process4"/>
    <dgm:cxn modelId="{142FE7E1-E028-4A75-888B-78540B25F584}" type="presParOf" srcId="{2EDC5CF2-25EC-495B-A53A-0977F8A142DC}" destId="{787CE49C-706F-430F-8928-9BFF8344261D}" srcOrd="3" destOrd="0" presId="urn:microsoft.com/office/officeart/2005/8/layout/process4"/>
    <dgm:cxn modelId="{9B684D5D-1E88-4DF5-8CB6-42FE8804D156}" type="presParOf" srcId="{2EDC5CF2-25EC-495B-A53A-0977F8A142DC}" destId="{C32AC2D7-C542-466F-8281-E1E25740BB56}" srcOrd="4" destOrd="0" presId="urn:microsoft.com/office/officeart/2005/8/layout/process4"/>
    <dgm:cxn modelId="{A3BA2EAE-FC72-4E0D-9E90-7686DE9508BE}" type="presParOf" srcId="{C32AC2D7-C542-466F-8281-E1E25740BB56}" destId="{9F9C79F6-D26A-4E32-AACC-DB41B1D4E75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0AC48505-5637-45C2-9411-F8B589F3EBF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FE35692-2C39-4C40-9431-A22F8F9FFADB}">
      <dgm:prSet/>
      <dgm:spPr/>
      <dgm:t>
        <a:bodyPr/>
        <a:lstStyle/>
        <a:p>
          <a:pPr>
            <a:lnSpc>
              <a:spcPct val="100000"/>
            </a:lnSpc>
          </a:pPr>
          <a:r>
            <a:rPr lang="en-GB"/>
            <a:t>In the case Lord Wilberforce explains the difference between a power of appointment and a discretionary trust. </a:t>
          </a:r>
          <a:endParaRPr lang="en-US"/>
        </a:p>
      </dgm:t>
    </dgm:pt>
    <dgm:pt modelId="{29116A70-BFC5-41CA-8490-007C26B5D815}" type="parTrans" cxnId="{43CEDB48-1EA9-4206-B41F-7EDE59F63717}">
      <dgm:prSet/>
      <dgm:spPr/>
      <dgm:t>
        <a:bodyPr/>
        <a:lstStyle/>
        <a:p>
          <a:endParaRPr lang="en-US"/>
        </a:p>
      </dgm:t>
    </dgm:pt>
    <dgm:pt modelId="{08FF7DEF-EB2E-4481-A707-1A57E35B7000}" type="sibTrans" cxnId="{43CEDB48-1EA9-4206-B41F-7EDE59F63717}">
      <dgm:prSet/>
      <dgm:spPr/>
      <dgm:t>
        <a:bodyPr/>
        <a:lstStyle/>
        <a:p>
          <a:endParaRPr lang="en-US"/>
        </a:p>
      </dgm:t>
    </dgm:pt>
    <dgm:pt modelId="{89424F12-FFB7-4F84-89FE-1182CEC3AA33}">
      <dgm:prSet/>
      <dgm:spPr/>
      <dgm:t>
        <a:bodyPr/>
        <a:lstStyle/>
        <a:p>
          <a:pPr>
            <a:lnSpc>
              <a:spcPct val="100000"/>
            </a:lnSpc>
          </a:pPr>
          <a:r>
            <a:rPr lang="en-GB"/>
            <a:t>Fixed list test should not apply. </a:t>
          </a:r>
          <a:endParaRPr lang="en-US"/>
        </a:p>
      </dgm:t>
    </dgm:pt>
    <dgm:pt modelId="{703168C7-3777-4E12-A881-BFDA1F080A06}" type="parTrans" cxnId="{B7DE7018-1355-4AD2-94E1-B31200B118B9}">
      <dgm:prSet/>
      <dgm:spPr/>
      <dgm:t>
        <a:bodyPr/>
        <a:lstStyle/>
        <a:p>
          <a:endParaRPr lang="en-US"/>
        </a:p>
      </dgm:t>
    </dgm:pt>
    <dgm:pt modelId="{F5081AEA-45FB-4559-8DBF-102F8FAEA03C}" type="sibTrans" cxnId="{B7DE7018-1355-4AD2-94E1-B31200B118B9}">
      <dgm:prSet/>
      <dgm:spPr/>
      <dgm:t>
        <a:bodyPr/>
        <a:lstStyle/>
        <a:p>
          <a:endParaRPr lang="en-US"/>
        </a:p>
      </dgm:t>
    </dgm:pt>
    <dgm:pt modelId="{F21FD1BE-75FC-453B-8618-F7F9371906F8}">
      <dgm:prSet/>
      <dgm:spPr/>
      <dgm:t>
        <a:bodyPr/>
        <a:lstStyle/>
        <a:p>
          <a:pPr>
            <a:lnSpc>
              <a:spcPct val="100000"/>
            </a:lnSpc>
          </a:pPr>
          <a:r>
            <a:rPr lang="en-GB"/>
            <a:t>Supported the idea of the Individual ascertainability test .</a:t>
          </a:r>
          <a:endParaRPr lang="en-US"/>
        </a:p>
      </dgm:t>
    </dgm:pt>
    <dgm:pt modelId="{EE6E1F02-74B7-432F-B1AF-9155E5A2CAF6}" type="parTrans" cxnId="{9ECCFD50-456C-4CF5-9FEE-EB97E3A85344}">
      <dgm:prSet/>
      <dgm:spPr/>
      <dgm:t>
        <a:bodyPr/>
        <a:lstStyle/>
        <a:p>
          <a:endParaRPr lang="en-US"/>
        </a:p>
      </dgm:t>
    </dgm:pt>
    <dgm:pt modelId="{E9007667-D5A6-4FCB-8AA2-A0D98A5C599F}" type="sibTrans" cxnId="{9ECCFD50-456C-4CF5-9FEE-EB97E3A85344}">
      <dgm:prSet/>
      <dgm:spPr/>
      <dgm:t>
        <a:bodyPr/>
        <a:lstStyle/>
        <a:p>
          <a:endParaRPr lang="en-US"/>
        </a:p>
      </dgm:t>
    </dgm:pt>
    <dgm:pt modelId="{B907885C-4B28-4FAA-8115-9D87E4630A8A}" type="pres">
      <dgm:prSet presAssocID="{0AC48505-5637-45C2-9411-F8B589F3EBF5}" presName="root" presStyleCnt="0">
        <dgm:presLayoutVars>
          <dgm:dir/>
          <dgm:resizeHandles val="exact"/>
        </dgm:presLayoutVars>
      </dgm:prSet>
      <dgm:spPr/>
    </dgm:pt>
    <dgm:pt modelId="{A13E906A-1BC6-43D3-B4E0-610769D290CD}" type="pres">
      <dgm:prSet presAssocID="{6FE35692-2C39-4C40-9431-A22F8F9FFADB}" presName="compNode" presStyleCnt="0"/>
      <dgm:spPr/>
    </dgm:pt>
    <dgm:pt modelId="{783D36BB-9459-47FE-B6A7-727234443776}" type="pres">
      <dgm:prSet presAssocID="{6FE35692-2C39-4C40-9431-A22F8F9FFADB}" presName="bgRect" presStyleLbl="bgShp" presStyleIdx="0" presStyleCnt="3"/>
      <dgm:spPr/>
    </dgm:pt>
    <dgm:pt modelId="{C5356E79-1E6D-46C3-BBC3-375DFEA65BE9}" type="pres">
      <dgm:prSet presAssocID="{6FE35692-2C39-4C40-9431-A22F8F9FFA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otes"/>
        </a:ext>
      </dgm:extLst>
    </dgm:pt>
    <dgm:pt modelId="{10A339A7-5DAE-4E45-A608-BA957C589F45}" type="pres">
      <dgm:prSet presAssocID="{6FE35692-2C39-4C40-9431-A22F8F9FFADB}" presName="spaceRect" presStyleCnt="0"/>
      <dgm:spPr/>
    </dgm:pt>
    <dgm:pt modelId="{EA1B50E2-EB9A-4DE3-8D0C-629964E7CF66}" type="pres">
      <dgm:prSet presAssocID="{6FE35692-2C39-4C40-9431-A22F8F9FFADB}" presName="parTx" presStyleLbl="revTx" presStyleIdx="0" presStyleCnt="3">
        <dgm:presLayoutVars>
          <dgm:chMax val="0"/>
          <dgm:chPref val="0"/>
        </dgm:presLayoutVars>
      </dgm:prSet>
      <dgm:spPr/>
    </dgm:pt>
    <dgm:pt modelId="{467756EE-80E2-495F-AA36-82DCE59E0F97}" type="pres">
      <dgm:prSet presAssocID="{08FF7DEF-EB2E-4481-A707-1A57E35B7000}" presName="sibTrans" presStyleCnt="0"/>
      <dgm:spPr/>
    </dgm:pt>
    <dgm:pt modelId="{7788F80F-77F2-4ACE-8D27-B650A5BA6613}" type="pres">
      <dgm:prSet presAssocID="{89424F12-FFB7-4F84-89FE-1182CEC3AA33}" presName="compNode" presStyleCnt="0"/>
      <dgm:spPr/>
    </dgm:pt>
    <dgm:pt modelId="{43CA0C2E-6F0B-46E8-BC78-4140F0F63AFA}" type="pres">
      <dgm:prSet presAssocID="{89424F12-FFB7-4F84-89FE-1182CEC3AA33}" presName="bgRect" presStyleLbl="bgShp" presStyleIdx="1" presStyleCnt="3"/>
      <dgm:spPr/>
    </dgm:pt>
    <dgm:pt modelId="{44EFCCBA-828F-42C2-85AA-D9518F07DE79}" type="pres">
      <dgm:prSet presAssocID="{89424F12-FFB7-4F84-89FE-1182CEC3AA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est tubes"/>
        </a:ext>
      </dgm:extLst>
    </dgm:pt>
    <dgm:pt modelId="{1E264222-5395-4DEA-A627-E49E03622086}" type="pres">
      <dgm:prSet presAssocID="{89424F12-FFB7-4F84-89FE-1182CEC3AA33}" presName="spaceRect" presStyleCnt="0"/>
      <dgm:spPr/>
    </dgm:pt>
    <dgm:pt modelId="{35BB6EF9-288E-423B-9B1E-1D7FF13B7E9D}" type="pres">
      <dgm:prSet presAssocID="{89424F12-FFB7-4F84-89FE-1182CEC3AA33}" presName="parTx" presStyleLbl="revTx" presStyleIdx="1" presStyleCnt="3">
        <dgm:presLayoutVars>
          <dgm:chMax val="0"/>
          <dgm:chPref val="0"/>
        </dgm:presLayoutVars>
      </dgm:prSet>
      <dgm:spPr/>
    </dgm:pt>
    <dgm:pt modelId="{44617317-EEF5-4D25-92FE-63BB28E1187F}" type="pres">
      <dgm:prSet presAssocID="{F5081AEA-45FB-4559-8DBF-102F8FAEA03C}" presName="sibTrans" presStyleCnt="0"/>
      <dgm:spPr/>
    </dgm:pt>
    <dgm:pt modelId="{24BD19A5-2E39-4CB9-875E-B22E15C5F061}" type="pres">
      <dgm:prSet presAssocID="{F21FD1BE-75FC-453B-8618-F7F9371906F8}" presName="compNode" presStyleCnt="0"/>
      <dgm:spPr/>
    </dgm:pt>
    <dgm:pt modelId="{5CDF5002-E1AB-4216-A2BB-F13036585926}" type="pres">
      <dgm:prSet presAssocID="{F21FD1BE-75FC-453B-8618-F7F9371906F8}" presName="bgRect" presStyleLbl="bgShp" presStyleIdx="2" presStyleCnt="3"/>
      <dgm:spPr/>
    </dgm:pt>
    <dgm:pt modelId="{1DFFF434-2292-420C-A8C2-49BA628D7146}" type="pres">
      <dgm:prSet presAssocID="{F21FD1BE-75FC-453B-8618-F7F9371906F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Idea"/>
        </a:ext>
      </dgm:extLst>
    </dgm:pt>
    <dgm:pt modelId="{20FA8744-C0DA-4D6D-A5DC-B12020491FAF}" type="pres">
      <dgm:prSet presAssocID="{F21FD1BE-75FC-453B-8618-F7F9371906F8}" presName="spaceRect" presStyleCnt="0"/>
      <dgm:spPr/>
    </dgm:pt>
    <dgm:pt modelId="{359E6C6D-413E-4197-8185-599FE1EDB377}" type="pres">
      <dgm:prSet presAssocID="{F21FD1BE-75FC-453B-8618-F7F9371906F8}" presName="parTx" presStyleLbl="revTx" presStyleIdx="2" presStyleCnt="3">
        <dgm:presLayoutVars>
          <dgm:chMax val="0"/>
          <dgm:chPref val="0"/>
        </dgm:presLayoutVars>
      </dgm:prSet>
      <dgm:spPr/>
    </dgm:pt>
  </dgm:ptLst>
  <dgm:cxnLst>
    <dgm:cxn modelId="{66244802-BDBD-4CD1-9949-40C741277C87}" type="presOf" srcId="{F21FD1BE-75FC-453B-8618-F7F9371906F8}" destId="{359E6C6D-413E-4197-8185-599FE1EDB377}" srcOrd="0" destOrd="0" presId="urn:microsoft.com/office/officeart/2018/2/layout/IconVerticalSolidList"/>
    <dgm:cxn modelId="{B7DE7018-1355-4AD2-94E1-B31200B118B9}" srcId="{0AC48505-5637-45C2-9411-F8B589F3EBF5}" destId="{89424F12-FFB7-4F84-89FE-1182CEC3AA33}" srcOrd="1" destOrd="0" parTransId="{703168C7-3777-4E12-A881-BFDA1F080A06}" sibTransId="{F5081AEA-45FB-4559-8DBF-102F8FAEA03C}"/>
    <dgm:cxn modelId="{43CEDB48-1EA9-4206-B41F-7EDE59F63717}" srcId="{0AC48505-5637-45C2-9411-F8B589F3EBF5}" destId="{6FE35692-2C39-4C40-9431-A22F8F9FFADB}" srcOrd="0" destOrd="0" parTransId="{29116A70-BFC5-41CA-8490-007C26B5D815}" sibTransId="{08FF7DEF-EB2E-4481-A707-1A57E35B7000}"/>
    <dgm:cxn modelId="{9ECCFD50-456C-4CF5-9FEE-EB97E3A85344}" srcId="{0AC48505-5637-45C2-9411-F8B589F3EBF5}" destId="{F21FD1BE-75FC-453B-8618-F7F9371906F8}" srcOrd="2" destOrd="0" parTransId="{EE6E1F02-74B7-432F-B1AF-9155E5A2CAF6}" sibTransId="{E9007667-D5A6-4FCB-8AA2-A0D98A5C599F}"/>
    <dgm:cxn modelId="{2E833F83-AC1A-4833-B117-EE6C844B2C19}" type="presOf" srcId="{6FE35692-2C39-4C40-9431-A22F8F9FFADB}" destId="{EA1B50E2-EB9A-4DE3-8D0C-629964E7CF66}" srcOrd="0" destOrd="0" presId="urn:microsoft.com/office/officeart/2018/2/layout/IconVerticalSolidList"/>
    <dgm:cxn modelId="{98FFCC88-7919-49AA-BD19-A23E9A836711}" type="presOf" srcId="{89424F12-FFB7-4F84-89FE-1182CEC3AA33}" destId="{35BB6EF9-288E-423B-9B1E-1D7FF13B7E9D}" srcOrd="0" destOrd="0" presId="urn:microsoft.com/office/officeart/2018/2/layout/IconVerticalSolidList"/>
    <dgm:cxn modelId="{4ACEFCCB-9AFB-4BF1-B32B-CB2513BC3C44}" type="presOf" srcId="{0AC48505-5637-45C2-9411-F8B589F3EBF5}" destId="{B907885C-4B28-4FAA-8115-9D87E4630A8A}" srcOrd="0" destOrd="0" presId="urn:microsoft.com/office/officeart/2018/2/layout/IconVerticalSolidList"/>
    <dgm:cxn modelId="{39DFE9CA-1246-4C8F-88FA-011202F6DF8B}" type="presParOf" srcId="{B907885C-4B28-4FAA-8115-9D87E4630A8A}" destId="{A13E906A-1BC6-43D3-B4E0-610769D290CD}" srcOrd="0" destOrd="0" presId="urn:microsoft.com/office/officeart/2018/2/layout/IconVerticalSolidList"/>
    <dgm:cxn modelId="{8AF3793E-2BB1-4838-8A1A-1B94D54D0327}" type="presParOf" srcId="{A13E906A-1BC6-43D3-B4E0-610769D290CD}" destId="{783D36BB-9459-47FE-B6A7-727234443776}" srcOrd="0" destOrd="0" presId="urn:microsoft.com/office/officeart/2018/2/layout/IconVerticalSolidList"/>
    <dgm:cxn modelId="{E2329B02-70C7-42C0-9C3D-73E92EB050A2}" type="presParOf" srcId="{A13E906A-1BC6-43D3-B4E0-610769D290CD}" destId="{C5356E79-1E6D-46C3-BBC3-375DFEA65BE9}" srcOrd="1" destOrd="0" presId="urn:microsoft.com/office/officeart/2018/2/layout/IconVerticalSolidList"/>
    <dgm:cxn modelId="{89634DEC-8789-420E-A9D4-CEBBD5CBE674}" type="presParOf" srcId="{A13E906A-1BC6-43D3-B4E0-610769D290CD}" destId="{10A339A7-5DAE-4E45-A608-BA957C589F45}" srcOrd="2" destOrd="0" presId="urn:microsoft.com/office/officeart/2018/2/layout/IconVerticalSolidList"/>
    <dgm:cxn modelId="{BC42B25A-27BB-4DF8-BBCE-270447FC7B3D}" type="presParOf" srcId="{A13E906A-1BC6-43D3-B4E0-610769D290CD}" destId="{EA1B50E2-EB9A-4DE3-8D0C-629964E7CF66}" srcOrd="3" destOrd="0" presId="urn:microsoft.com/office/officeart/2018/2/layout/IconVerticalSolidList"/>
    <dgm:cxn modelId="{CA5E3F36-75E4-4874-A468-738A7CF1423F}" type="presParOf" srcId="{B907885C-4B28-4FAA-8115-9D87E4630A8A}" destId="{467756EE-80E2-495F-AA36-82DCE59E0F97}" srcOrd="1" destOrd="0" presId="urn:microsoft.com/office/officeart/2018/2/layout/IconVerticalSolidList"/>
    <dgm:cxn modelId="{9065F8AD-5171-439B-B152-E06A4C8D1E49}" type="presParOf" srcId="{B907885C-4B28-4FAA-8115-9D87E4630A8A}" destId="{7788F80F-77F2-4ACE-8D27-B650A5BA6613}" srcOrd="2" destOrd="0" presId="urn:microsoft.com/office/officeart/2018/2/layout/IconVerticalSolidList"/>
    <dgm:cxn modelId="{DAB9E831-FE9F-40FE-9637-23F0916AD4BC}" type="presParOf" srcId="{7788F80F-77F2-4ACE-8D27-B650A5BA6613}" destId="{43CA0C2E-6F0B-46E8-BC78-4140F0F63AFA}" srcOrd="0" destOrd="0" presId="urn:microsoft.com/office/officeart/2018/2/layout/IconVerticalSolidList"/>
    <dgm:cxn modelId="{3853F4E6-4B0B-4BCE-841F-EAB26FCDD5F3}" type="presParOf" srcId="{7788F80F-77F2-4ACE-8D27-B650A5BA6613}" destId="{44EFCCBA-828F-42C2-85AA-D9518F07DE79}" srcOrd="1" destOrd="0" presId="urn:microsoft.com/office/officeart/2018/2/layout/IconVerticalSolidList"/>
    <dgm:cxn modelId="{7C7C0E91-464A-4FAB-A5C4-03BC1AEB6EF2}" type="presParOf" srcId="{7788F80F-77F2-4ACE-8D27-B650A5BA6613}" destId="{1E264222-5395-4DEA-A627-E49E03622086}" srcOrd="2" destOrd="0" presId="urn:microsoft.com/office/officeart/2018/2/layout/IconVerticalSolidList"/>
    <dgm:cxn modelId="{DCFF63B6-D235-4FC3-842E-8C1E138D1367}" type="presParOf" srcId="{7788F80F-77F2-4ACE-8D27-B650A5BA6613}" destId="{35BB6EF9-288E-423B-9B1E-1D7FF13B7E9D}" srcOrd="3" destOrd="0" presId="urn:microsoft.com/office/officeart/2018/2/layout/IconVerticalSolidList"/>
    <dgm:cxn modelId="{9A6525BA-40B4-4A53-A172-B24A15F6BF4A}" type="presParOf" srcId="{B907885C-4B28-4FAA-8115-9D87E4630A8A}" destId="{44617317-EEF5-4D25-92FE-63BB28E1187F}" srcOrd="3" destOrd="0" presId="urn:microsoft.com/office/officeart/2018/2/layout/IconVerticalSolidList"/>
    <dgm:cxn modelId="{A98F13FD-B37D-49EF-8DA2-42BEEACB6477}" type="presParOf" srcId="{B907885C-4B28-4FAA-8115-9D87E4630A8A}" destId="{24BD19A5-2E39-4CB9-875E-B22E15C5F061}" srcOrd="4" destOrd="0" presId="urn:microsoft.com/office/officeart/2018/2/layout/IconVerticalSolidList"/>
    <dgm:cxn modelId="{696827B0-6636-47E3-8B22-0128815C81BE}" type="presParOf" srcId="{24BD19A5-2E39-4CB9-875E-B22E15C5F061}" destId="{5CDF5002-E1AB-4216-A2BB-F13036585926}" srcOrd="0" destOrd="0" presId="urn:microsoft.com/office/officeart/2018/2/layout/IconVerticalSolidList"/>
    <dgm:cxn modelId="{6732E0FE-8B6A-45DA-AE3D-A4EF46F14409}" type="presParOf" srcId="{24BD19A5-2E39-4CB9-875E-B22E15C5F061}" destId="{1DFFF434-2292-420C-A8C2-49BA628D7146}" srcOrd="1" destOrd="0" presId="urn:microsoft.com/office/officeart/2018/2/layout/IconVerticalSolidList"/>
    <dgm:cxn modelId="{D0D989B9-9657-4AEF-BB2A-F1612ED5FD5C}" type="presParOf" srcId="{24BD19A5-2E39-4CB9-875E-B22E15C5F061}" destId="{20FA8744-C0DA-4D6D-A5DC-B12020491FAF}" srcOrd="2" destOrd="0" presId="urn:microsoft.com/office/officeart/2018/2/layout/IconVerticalSolidList"/>
    <dgm:cxn modelId="{B27C4F71-CEC8-4947-8CE1-76BCD354AAFE}" type="presParOf" srcId="{24BD19A5-2E39-4CB9-875E-B22E15C5F061}" destId="{359E6C6D-413E-4197-8185-599FE1EDB3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787516A9-5252-4E0A-A532-3A544C88AD2F}"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CD9028D2-AC1B-491C-BF56-AA7E536A0EAD}">
      <dgm:prSet/>
      <dgm:spPr/>
      <dgm:t>
        <a:bodyPr/>
        <a:lstStyle/>
        <a:p>
          <a:r>
            <a:rPr lang="en-GB" dirty="0"/>
            <a:t>McPhail v Doulton – case when back to the high court – to apply the above test to see whether the term relatives lead to uncertainty. </a:t>
          </a:r>
          <a:endParaRPr lang="en-US" dirty="0"/>
        </a:p>
      </dgm:t>
    </dgm:pt>
    <dgm:pt modelId="{96B690C9-141E-4C31-9ADB-F58C004D0884}" type="parTrans" cxnId="{9849A306-5EA1-442E-896E-87405809B89F}">
      <dgm:prSet/>
      <dgm:spPr/>
      <dgm:t>
        <a:bodyPr/>
        <a:lstStyle/>
        <a:p>
          <a:endParaRPr lang="en-US"/>
        </a:p>
      </dgm:t>
    </dgm:pt>
    <dgm:pt modelId="{4B561744-B3A4-4A29-959C-19904AF147CF}" type="sibTrans" cxnId="{9849A306-5EA1-442E-896E-87405809B89F}">
      <dgm:prSet/>
      <dgm:spPr/>
      <dgm:t>
        <a:bodyPr/>
        <a:lstStyle/>
        <a:p>
          <a:endParaRPr lang="en-US"/>
        </a:p>
      </dgm:t>
    </dgm:pt>
    <dgm:pt modelId="{6FD7B2C7-079C-448C-938D-C7AF08457508}">
      <dgm:prSet/>
      <dgm:spPr/>
      <dgm:t>
        <a:bodyPr/>
        <a:lstStyle/>
        <a:p>
          <a:r>
            <a:rPr lang="en-GB"/>
            <a:t>Re Baden’s Deed Trusts (No 2) [1973] – trust was valid because the term relatives was certain. </a:t>
          </a:r>
          <a:endParaRPr lang="en-US"/>
        </a:p>
      </dgm:t>
    </dgm:pt>
    <dgm:pt modelId="{C6CBCB8C-BFEA-4B2A-BF53-D5D95D5BB844}" type="parTrans" cxnId="{963786C3-C1CC-48A5-9894-BEBD41362A63}">
      <dgm:prSet/>
      <dgm:spPr/>
      <dgm:t>
        <a:bodyPr/>
        <a:lstStyle/>
        <a:p>
          <a:endParaRPr lang="en-US"/>
        </a:p>
      </dgm:t>
    </dgm:pt>
    <dgm:pt modelId="{91BF3ED4-F2C6-4EEB-86FA-FAF536A56416}" type="sibTrans" cxnId="{963786C3-C1CC-48A5-9894-BEBD41362A63}">
      <dgm:prSet/>
      <dgm:spPr/>
      <dgm:t>
        <a:bodyPr/>
        <a:lstStyle/>
        <a:p>
          <a:endParaRPr lang="en-US"/>
        </a:p>
      </dgm:t>
    </dgm:pt>
    <dgm:pt modelId="{2CD5A3E6-0E51-4195-A562-A1C9F483FD4A}" type="pres">
      <dgm:prSet presAssocID="{787516A9-5252-4E0A-A532-3A544C88AD2F}" presName="Name0" presStyleCnt="0">
        <dgm:presLayoutVars>
          <dgm:dir/>
          <dgm:animLvl val="lvl"/>
          <dgm:resizeHandles val="exact"/>
        </dgm:presLayoutVars>
      </dgm:prSet>
      <dgm:spPr/>
    </dgm:pt>
    <dgm:pt modelId="{AF822473-7BC9-4301-9933-B04A53C268FF}" type="pres">
      <dgm:prSet presAssocID="{6FD7B2C7-079C-448C-938D-C7AF08457508}" presName="boxAndChildren" presStyleCnt="0"/>
      <dgm:spPr/>
    </dgm:pt>
    <dgm:pt modelId="{F4B4805B-6602-46CC-8C89-C8D5906A3D27}" type="pres">
      <dgm:prSet presAssocID="{6FD7B2C7-079C-448C-938D-C7AF08457508}" presName="parentTextBox" presStyleLbl="node1" presStyleIdx="0" presStyleCnt="2"/>
      <dgm:spPr/>
    </dgm:pt>
    <dgm:pt modelId="{7BFCFFF8-2DB4-4B1F-B6AC-087137802975}" type="pres">
      <dgm:prSet presAssocID="{4B561744-B3A4-4A29-959C-19904AF147CF}" presName="sp" presStyleCnt="0"/>
      <dgm:spPr/>
    </dgm:pt>
    <dgm:pt modelId="{AA5F544E-9628-4EE5-956B-FEFEE4E630D2}" type="pres">
      <dgm:prSet presAssocID="{CD9028D2-AC1B-491C-BF56-AA7E536A0EAD}" presName="arrowAndChildren" presStyleCnt="0"/>
      <dgm:spPr/>
    </dgm:pt>
    <dgm:pt modelId="{C0067928-0CE0-48B0-988F-E209193BC76E}" type="pres">
      <dgm:prSet presAssocID="{CD9028D2-AC1B-491C-BF56-AA7E536A0EAD}" presName="parentTextArrow" presStyleLbl="node1" presStyleIdx="1" presStyleCnt="2"/>
      <dgm:spPr/>
    </dgm:pt>
  </dgm:ptLst>
  <dgm:cxnLst>
    <dgm:cxn modelId="{9849A306-5EA1-442E-896E-87405809B89F}" srcId="{787516A9-5252-4E0A-A532-3A544C88AD2F}" destId="{CD9028D2-AC1B-491C-BF56-AA7E536A0EAD}" srcOrd="0" destOrd="0" parTransId="{96B690C9-141E-4C31-9ADB-F58C004D0884}" sibTransId="{4B561744-B3A4-4A29-959C-19904AF147CF}"/>
    <dgm:cxn modelId="{C8675B60-9F28-47BB-A5C6-9A1256190240}" type="presOf" srcId="{CD9028D2-AC1B-491C-BF56-AA7E536A0EAD}" destId="{C0067928-0CE0-48B0-988F-E209193BC76E}" srcOrd="0" destOrd="0" presId="urn:microsoft.com/office/officeart/2005/8/layout/process4"/>
    <dgm:cxn modelId="{863CCC52-BAB4-43B8-BA8C-0E7574AA8FFC}" type="presOf" srcId="{6FD7B2C7-079C-448C-938D-C7AF08457508}" destId="{F4B4805B-6602-46CC-8C89-C8D5906A3D27}" srcOrd="0" destOrd="0" presId="urn:microsoft.com/office/officeart/2005/8/layout/process4"/>
    <dgm:cxn modelId="{963786C3-C1CC-48A5-9894-BEBD41362A63}" srcId="{787516A9-5252-4E0A-A532-3A544C88AD2F}" destId="{6FD7B2C7-079C-448C-938D-C7AF08457508}" srcOrd="1" destOrd="0" parTransId="{C6CBCB8C-BFEA-4B2A-BF53-D5D95D5BB844}" sibTransId="{91BF3ED4-F2C6-4EEB-86FA-FAF536A56416}"/>
    <dgm:cxn modelId="{4930F8CC-9FDF-44FE-A374-833F5B15C31B}" type="presOf" srcId="{787516A9-5252-4E0A-A532-3A544C88AD2F}" destId="{2CD5A3E6-0E51-4195-A562-A1C9F483FD4A}" srcOrd="0" destOrd="0" presId="urn:microsoft.com/office/officeart/2005/8/layout/process4"/>
    <dgm:cxn modelId="{2621769D-84D5-4C73-BA9E-85EA1296AD5F}" type="presParOf" srcId="{2CD5A3E6-0E51-4195-A562-A1C9F483FD4A}" destId="{AF822473-7BC9-4301-9933-B04A53C268FF}" srcOrd="0" destOrd="0" presId="urn:microsoft.com/office/officeart/2005/8/layout/process4"/>
    <dgm:cxn modelId="{3DABE8BB-50DC-4206-8C87-C284E8DFF502}" type="presParOf" srcId="{AF822473-7BC9-4301-9933-B04A53C268FF}" destId="{F4B4805B-6602-46CC-8C89-C8D5906A3D27}" srcOrd="0" destOrd="0" presId="urn:microsoft.com/office/officeart/2005/8/layout/process4"/>
    <dgm:cxn modelId="{6C30E3AF-DBBF-443F-B3AF-16E1C1E2BA07}" type="presParOf" srcId="{2CD5A3E6-0E51-4195-A562-A1C9F483FD4A}" destId="{7BFCFFF8-2DB4-4B1F-B6AC-087137802975}" srcOrd="1" destOrd="0" presId="urn:microsoft.com/office/officeart/2005/8/layout/process4"/>
    <dgm:cxn modelId="{52BDE2EE-0018-4CEF-8B8B-64D6DB52C89A}" type="presParOf" srcId="{2CD5A3E6-0E51-4195-A562-A1C9F483FD4A}" destId="{AA5F544E-9628-4EE5-956B-FEFEE4E630D2}" srcOrd="2" destOrd="0" presId="urn:microsoft.com/office/officeart/2005/8/layout/process4"/>
    <dgm:cxn modelId="{3BAC4A23-035C-4374-8047-9BC23226F209}" type="presParOf" srcId="{AA5F544E-9628-4EE5-956B-FEFEE4E630D2}" destId="{C0067928-0CE0-48B0-988F-E209193BC7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EDC3E2AA-E594-4223-B689-C0DDF2A8D8A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A9A19CD-F88B-4969-95EF-83E598AA9406}">
      <dgm:prSet/>
      <dgm:spPr/>
      <dgm:t>
        <a:bodyPr/>
        <a:lstStyle/>
        <a:p>
          <a:r>
            <a:rPr lang="en-GB"/>
            <a:t>What are the criticisms in the case? </a:t>
          </a:r>
          <a:endParaRPr lang="en-US"/>
        </a:p>
      </dgm:t>
    </dgm:pt>
    <dgm:pt modelId="{47E048B3-3720-4866-A548-780259321939}" type="parTrans" cxnId="{E6A8CF79-BC45-4DD7-9A03-3690D12A7BCC}">
      <dgm:prSet/>
      <dgm:spPr/>
      <dgm:t>
        <a:bodyPr/>
        <a:lstStyle/>
        <a:p>
          <a:endParaRPr lang="en-US"/>
        </a:p>
      </dgm:t>
    </dgm:pt>
    <dgm:pt modelId="{F734F2F0-FA6F-4EDA-A2AF-D22651AD8A01}" type="sibTrans" cxnId="{E6A8CF79-BC45-4DD7-9A03-3690D12A7BCC}">
      <dgm:prSet/>
      <dgm:spPr/>
      <dgm:t>
        <a:bodyPr/>
        <a:lstStyle/>
        <a:p>
          <a:endParaRPr lang="en-US"/>
        </a:p>
      </dgm:t>
    </dgm:pt>
    <dgm:pt modelId="{AE905D0B-A106-4AA0-93FF-2BB3E5FC562D}">
      <dgm:prSet/>
      <dgm:spPr/>
      <dgm:t>
        <a:bodyPr/>
        <a:lstStyle/>
        <a:p>
          <a:r>
            <a:rPr lang="en-GB"/>
            <a:t>10 minutes to discuss and feedback. </a:t>
          </a:r>
          <a:endParaRPr lang="en-US"/>
        </a:p>
      </dgm:t>
    </dgm:pt>
    <dgm:pt modelId="{E6E7806C-69AD-4327-ADE1-E9C26C598F37}" type="parTrans" cxnId="{32334FC4-9AA1-4F14-A469-F86E4F9D5AB6}">
      <dgm:prSet/>
      <dgm:spPr/>
      <dgm:t>
        <a:bodyPr/>
        <a:lstStyle/>
        <a:p>
          <a:endParaRPr lang="en-US"/>
        </a:p>
      </dgm:t>
    </dgm:pt>
    <dgm:pt modelId="{8ECDB866-27CC-4406-BF82-A46792C3DEAA}" type="sibTrans" cxnId="{32334FC4-9AA1-4F14-A469-F86E4F9D5AB6}">
      <dgm:prSet/>
      <dgm:spPr/>
      <dgm:t>
        <a:bodyPr/>
        <a:lstStyle/>
        <a:p>
          <a:endParaRPr lang="en-US"/>
        </a:p>
      </dgm:t>
    </dgm:pt>
    <dgm:pt modelId="{72B348EE-2CE3-4445-94CE-5B525DE2BA10}" type="pres">
      <dgm:prSet presAssocID="{EDC3E2AA-E594-4223-B689-C0DDF2A8D8AE}" presName="root" presStyleCnt="0">
        <dgm:presLayoutVars>
          <dgm:dir/>
          <dgm:resizeHandles val="exact"/>
        </dgm:presLayoutVars>
      </dgm:prSet>
      <dgm:spPr/>
    </dgm:pt>
    <dgm:pt modelId="{56E3DE4F-C7A3-4F8F-8925-B667438669EC}" type="pres">
      <dgm:prSet presAssocID="{7A9A19CD-F88B-4969-95EF-83E598AA9406}" presName="compNode" presStyleCnt="0"/>
      <dgm:spPr/>
    </dgm:pt>
    <dgm:pt modelId="{89A4231F-E1C0-47EB-9D5A-75B17F253689}" type="pres">
      <dgm:prSet presAssocID="{7A9A19CD-F88B-4969-95EF-83E598AA940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189938BF-4B29-424C-AF78-2042B758C498}" type="pres">
      <dgm:prSet presAssocID="{7A9A19CD-F88B-4969-95EF-83E598AA9406}" presName="spaceRect" presStyleCnt="0"/>
      <dgm:spPr/>
    </dgm:pt>
    <dgm:pt modelId="{EC0FAFCE-D948-497D-89F5-FC63BB04220A}" type="pres">
      <dgm:prSet presAssocID="{7A9A19CD-F88B-4969-95EF-83E598AA9406}" presName="textRect" presStyleLbl="revTx" presStyleIdx="0" presStyleCnt="2">
        <dgm:presLayoutVars>
          <dgm:chMax val="1"/>
          <dgm:chPref val="1"/>
        </dgm:presLayoutVars>
      </dgm:prSet>
      <dgm:spPr/>
    </dgm:pt>
    <dgm:pt modelId="{4D36BEFD-D3CE-451E-BB41-16638CFFF930}" type="pres">
      <dgm:prSet presAssocID="{F734F2F0-FA6F-4EDA-A2AF-D22651AD8A01}" presName="sibTrans" presStyleCnt="0"/>
      <dgm:spPr/>
    </dgm:pt>
    <dgm:pt modelId="{9F7F68F9-6C06-4A15-B92A-F128A0DE66EE}" type="pres">
      <dgm:prSet presAssocID="{AE905D0B-A106-4AA0-93FF-2BB3E5FC562D}" presName="compNode" presStyleCnt="0"/>
      <dgm:spPr/>
    </dgm:pt>
    <dgm:pt modelId="{0A6BD36A-1B63-4BF6-871D-C040051D38E5}" type="pres">
      <dgm:prSet presAssocID="{AE905D0B-A106-4AA0-93FF-2BB3E5FC56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7CEF770-4750-4FE8-AC64-DF6A4BCD8881}" type="pres">
      <dgm:prSet presAssocID="{AE905D0B-A106-4AA0-93FF-2BB3E5FC562D}" presName="spaceRect" presStyleCnt="0"/>
      <dgm:spPr/>
    </dgm:pt>
    <dgm:pt modelId="{37AC3A48-8CF2-450C-BA4C-DA31115E4506}" type="pres">
      <dgm:prSet presAssocID="{AE905D0B-A106-4AA0-93FF-2BB3E5FC562D}" presName="textRect" presStyleLbl="revTx" presStyleIdx="1" presStyleCnt="2">
        <dgm:presLayoutVars>
          <dgm:chMax val="1"/>
          <dgm:chPref val="1"/>
        </dgm:presLayoutVars>
      </dgm:prSet>
      <dgm:spPr/>
    </dgm:pt>
  </dgm:ptLst>
  <dgm:cxnLst>
    <dgm:cxn modelId="{AF0A930D-6687-4EA3-9671-C51850C79EA3}" type="presOf" srcId="{EDC3E2AA-E594-4223-B689-C0DDF2A8D8AE}" destId="{72B348EE-2CE3-4445-94CE-5B525DE2BA10}" srcOrd="0" destOrd="0" presId="urn:microsoft.com/office/officeart/2018/2/layout/IconLabelList"/>
    <dgm:cxn modelId="{194D3E77-7558-40E4-9313-7BE624E09981}" type="presOf" srcId="{AE905D0B-A106-4AA0-93FF-2BB3E5FC562D}" destId="{37AC3A48-8CF2-450C-BA4C-DA31115E4506}" srcOrd="0" destOrd="0" presId="urn:microsoft.com/office/officeart/2018/2/layout/IconLabelList"/>
    <dgm:cxn modelId="{E6A8CF79-BC45-4DD7-9A03-3690D12A7BCC}" srcId="{EDC3E2AA-E594-4223-B689-C0DDF2A8D8AE}" destId="{7A9A19CD-F88B-4969-95EF-83E598AA9406}" srcOrd="0" destOrd="0" parTransId="{47E048B3-3720-4866-A548-780259321939}" sibTransId="{F734F2F0-FA6F-4EDA-A2AF-D22651AD8A01}"/>
    <dgm:cxn modelId="{32334FC4-9AA1-4F14-A469-F86E4F9D5AB6}" srcId="{EDC3E2AA-E594-4223-B689-C0DDF2A8D8AE}" destId="{AE905D0B-A106-4AA0-93FF-2BB3E5FC562D}" srcOrd="1" destOrd="0" parTransId="{E6E7806C-69AD-4327-ADE1-E9C26C598F37}" sibTransId="{8ECDB866-27CC-4406-BF82-A46792C3DEAA}"/>
    <dgm:cxn modelId="{9FF98FC6-FC82-4B96-AF9C-7347BEBCD021}" type="presOf" srcId="{7A9A19CD-F88B-4969-95EF-83E598AA9406}" destId="{EC0FAFCE-D948-497D-89F5-FC63BB04220A}" srcOrd="0" destOrd="0" presId="urn:microsoft.com/office/officeart/2018/2/layout/IconLabelList"/>
    <dgm:cxn modelId="{1E12B90B-3822-4683-A9EF-45E12660E162}" type="presParOf" srcId="{72B348EE-2CE3-4445-94CE-5B525DE2BA10}" destId="{56E3DE4F-C7A3-4F8F-8925-B667438669EC}" srcOrd="0" destOrd="0" presId="urn:microsoft.com/office/officeart/2018/2/layout/IconLabelList"/>
    <dgm:cxn modelId="{73907FF7-134A-400B-8182-176BA2E5C8AA}" type="presParOf" srcId="{56E3DE4F-C7A3-4F8F-8925-B667438669EC}" destId="{89A4231F-E1C0-47EB-9D5A-75B17F253689}" srcOrd="0" destOrd="0" presId="urn:microsoft.com/office/officeart/2018/2/layout/IconLabelList"/>
    <dgm:cxn modelId="{4DB4621C-1CA7-4815-89EE-B3EE7869AD12}" type="presParOf" srcId="{56E3DE4F-C7A3-4F8F-8925-B667438669EC}" destId="{189938BF-4B29-424C-AF78-2042B758C498}" srcOrd="1" destOrd="0" presId="urn:microsoft.com/office/officeart/2018/2/layout/IconLabelList"/>
    <dgm:cxn modelId="{D921AFB5-0266-4783-8872-8660839F82DD}" type="presParOf" srcId="{56E3DE4F-C7A3-4F8F-8925-B667438669EC}" destId="{EC0FAFCE-D948-497D-89F5-FC63BB04220A}" srcOrd="2" destOrd="0" presId="urn:microsoft.com/office/officeart/2018/2/layout/IconLabelList"/>
    <dgm:cxn modelId="{C629BBA9-34D3-4AF3-8FF3-5F163959F3B0}" type="presParOf" srcId="{72B348EE-2CE3-4445-94CE-5B525DE2BA10}" destId="{4D36BEFD-D3CE-451E-BB41-16638CFFF930}" srcOrd="1" destOrd="0" presId="urn:microsoft.com/office/officeart/2018/2/layout/IconLabelList"/>
    <dgm:cxn modelId="{4DB9C3EA-3DF5-43E2-8125-71780075D719}" type="presParOf" srcId="{72B348EE-2CE3-4445-94CE-5B525DE2BA10}" destId="{9F7F68F9-6C06-4A15-B92A-F128A0DE66EE}" srcOrd="2" destOrd="0" presId="urn:microsoft.com/office/officeart/2018/2/layout/IconLabelList"/>
    <dgm:cxn modelId="{A1183738-DEE3-4EDF-B51D-FF0379077AF0}" type="presParOf" srcId="{9F7F68F9-6C06-4A15-B92A-F128A0DE66EE}" destId="{0A6BD36A-1B63-4BF6-871D-C040051D38E5}" srcOrd="0" destOrd="0" presId="urn:microsoft.com/office/officeart/2018/2/layout/IconLabelList"/>
    <dgm:cxn modelId="{5F35D38D-4AC0-4C15-A3F5-D09B4DA32D68}" type="presParOf" srcId="{9F7F68F9-6C06-4A15-B92A-F128A0DE66EE}" destId="{57CEF770-4750-4FE8-AC64-DF6A4BCD8881}" srcOrd="1" destOrd="0" presId="urn:microsoft.com/office/officeart/2018/2/layout/IconLabelList"/>
    <dgm:cxn modelId="{D7136581-A0B5-4AB2-BBF3-0BF430C7B6FF}" type="presParOf" srcId="{9F7F68F9-6C06-4A15-B92A-F128A0DE66EE}" destId="{37AC3A48-8CF2-450C-BA4C-DA31115E450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4EC634A-C88B-404D-8F5A-E8F43180038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1EDC1B6-ED90-47BB-9EA4-00BA72A2CBB9}">
      <dgm:prSet/>
      <dgm:spPr/>
      <dgm:t>
        <a:bodyPr/>
        <a:lstStyle/>
        <a:p>
          <a:pPr>
            <a:lnSpc>
              <a:spcPct val="100000"/>
            </a:lnSpc>
          </a:pPr>
          <a:r>
            <a:rPr lang="en-GB"/>
            <a:t>No intention – the donee of the property will take it beneficially. </a:t>
          </a:r>
          <a:endParaRPr lang="en-US"/>
        </a:p>
      </dgm:t>
    </dgm:pt>
    <dgm:pt modelId="{11911D5D-5016-488E-A5FF-0D5937A8562F}" type="parTrans" cxnId="{260B0E7F-8D1F-42C6-9C51-15EA8488136F}">
      <dgm:prSet/>
      <dgm:spPr/>
      <dgm:t>
        <a:bodyPr/>
        <a:lstStyle/>
        <a:p>
          <a:endParaRPr lang="en-US"/>
        </a:p>
      </dgm:t>
    </dgm:pt>
    <dgm:pt modelId="{6C752DD6-2A11-4C63-9DEA-ADA761776199}" type="sibTrans" cxnId="{260B0E7F-8D1F-42C6-9C51-15EA8488136F}">
      <dgm:prSet/>
      <dgm:spPr/>
      <dgm:t>
        <a:bodyPr/>
        <a:lstStyle/>
        <a:p>
          <a:pPr>
            <a:lnSpc>
              <a:spcPct val="100000"/>
            </a:lnSpc>
          </a:pPr>
          <a:endParaRPr lang="en-US"/>
        </a:p>
      </dgm:t>
    </dgm:pt>
    <dgm:pt modelId="{6E1BA42A-A6D5-4FFC-B2B5-D7C6F79D7702}">
      <dgm:prSet/>
      <dgm:spPr/>
      <dgm:t>
        <a:bodyPr/>
        <a:lstStyle/>
        <a:p>
          <a:pPr>
            <a:lnSpc>
              <a:spcPct val="100000"/>
            </a:lnSpc>
          </a:pPr>
          <a:r>
            <a:rPr lang="en-GB"/>
            <a:t>If the beneficiaries are not clear, then the trustee holds it on a resulting trust. </a:t>
          </a:r>
          <a:endParaRPr lang="en-US"/>
        </a:p>
      </dgm:t>
    </dgm:pt>
    <dgm:pt modelId="{BFC9E22A-B18F-4C30-AA4B-F059775DD6E0}" type="parTrans" cxnId="{04427765-4F88-4F95-8D83-6AD199A72231}">
      <dgm:prSet/>
      <dgm:spPr/>
      <dgm:t>
        <a:bodyPr/>
        <a:lstStyle/>
        <a:p>
          <a:endParaRPr lang="en-US"/>
        </a:p>
      </dgm:t>
    </dgm:pt>
    <dgm:pt modelId="{D1ACDEE5-450D-4E28-B8FE-95D7AE81F20B}" type="sibTrans" cxnId="{04427765-4F88-4F95-8D83-6AD199A72231}">
      <dgm:prSet/>
      <dgm:spPr/>
      <dgm:t>
        <a:bodyPr/>
        <a:lstStyle/>
        <a:p>
          <a:pPr>
            <a:lnSpc>
              <a:spcPct val="100000"/>
            </a:lnSpc>
          </a:pPr>
          <a:endParaRPr lang="en-US"/>
        </a:p>
      </dgm:t>
    </dgm:pt>
    <dgm:pt modelId="{5062B70D-7B67-4283-A884-49F570EEDF17}">
      <dgm:prSet/>
      <dgm:spPr/>
      <dgm:t>
        <a:bodyPr/>
        <a:lstStyle/>
        <a:p>
          <a:pPr>
            <a:lnSpc>
              <a:spcPct val="100000"/>
            </a:lnSpc>
          </a:pPr>
          <a:r>
            <a:rPr lang="en-GB"/>
            <a:t>After it goes to whomever is entitled on intestacy. </a:t>
          </a:r>
          <a:endParaRPr lang="en-US"/>
        </a:p>
      </dgm:t>
    </dgm:pt>
    <dgm:pt modelId="{81A7C888-97C6-4539-B878-514046597510}" type="parTrans" cxnId="{146C5985-1A55-4DFF-9E2F-E2AB5335EE90}">
      <dgm:prSet/>
      <dgm:spPr/>
      <dgm:t>
        <a:bodyPr/>
        <a:lstStyle/>
        <a:p>
          <a:endParaRPr lang="en-US"/>
        </a:p>
      </dgm:t>
    </dgm:pt>
    <dgm:pt modelId="{CF6223F6-ACDB-4379-B7B8-F928C13464F9}" type="sibTrans" cxnId="{146C5985-1A55-4DFF-9E2F-E2AB5335EE90}">
      <dgm:prSet/>
      <dgm:spPr/>
      <dgm:t>
        <a:bodyPr/>
        <a:lstStyle/>
        <a:p>
          <a:pPr>
            <a:lnSpc>
              <a:spcPct val="100000"/>
            </a:lnSpc>
          </a:pPr>
          <a:endParaRPr lang="en-US"/>
        </a:p>
      </dgm:t>
    </dgm:pt>
    <dgm:pt modelId="{46374E65-5389-4027-8D17-2D53C658B0D2}">
      <dgm:prSet/>
      <dgm:spPr/>
      <dgm:t>
        <a:bodyPr/>
        <a:lstStyle/>
        <a:p>
          <a:pPr>
            <a:lnSpc>
              <a:spcPct val="100000"/>
            </a:lnSpc>
          </a:pPr>
          <a:r>
            <a:rPr lang="en-GB"/>
            <a:t>This applies to object and subject matter. </a:t>
          </a:r>
          <a:endParaRPr lang="en-US"/>
        </a:p>
      </dgm:t>
    </dgm:pt>
    <dgm:pt modelId="{C419BE33-2819-4237-8574-7D9FF2D9BC3C}" type="parTrans" cxnId="{F597867A-DE7B-485D-B83F-1B9A4AB56769}">
      <dgm:prSet/>
      <dgm:spPr/>
      <dgm:t>
        <a:bodyPr/>
        <a:lstStyle/>
        <a:p>
          <a:endParaRPr lang="en-US"/>
        </a:p>
      </dgm:t>
    </dgm:pt>
    <dgm:pt modelId="{BF7ECAEF-3223-4EDF-9C93-08F9B3EE9212}" type="sibTrans" cxnId="{F597867A-DE7B-485D-B83F-1B9A4AB56769}">
      <dgm:prSet/>
      <dgm:spPr/>
      <dgm:t>
        <a:bodyPr/>
        <a:lstStyle/>
        <a:p>
          <a:endParaRPr lang="en-US"/>
        </a:p>
      </dgm:t>
    </dgm:pt>
    <dgm:pt modelId="{6460DF95-6509-4C5B-B88E-84C3FAB8181D}" type="pres">
      <dgm:prSet presAssocID="{74EC634A-C88B-404D-8F5A-E8F43180038D}" presName="root" presStyleCnt="0">
        <dgm:presLayoutVars>
          <dgm:dir/>
          <dgm:resizeHandles val="exact"/>
        </dgm:presLayoutVars>
      </dgm:prSet>
      <dgm:spPr/>
    </dgm:pt>
    <dgm:pt modelId="{BE142E5B-A974-4BA1-9654-36B83C778567}" type="pres">
      <dgm:prSet presAssocID="{74EC634A-C88B-404D-8F5A-E8F43180038D}" presName="container" presStyleCnt="0">
        <dgm:presLayoutVars>
          <dgm:dir/>
          <dgm:resizeHandles val="exact"/>
        </dgm:presLayoutVars>
      </dgm:prSet>
      <dgm:spPr/>
    </dgm:pt>
    <dgm:pt modelId="{BB5484D8-BDAB-48EF-B33A-634410671137}" type="pres">
      <dgm:prSet presAssocID="{31EDC1B6-ED90-47BB-9EA4-00BA72A2CBB9}" presName="compNode" presStyleCnt="0"/>
      <dgm:spPr/>
    </dgm:pt>
    <dgm:pt modelId="{07F16D96-12D0-450C-9C95-8D3B99405429}" type="pres">
      <dgm:prSet presAssocID="{31EDC1B6-ED90-47BB-9EA4-00BA72A2CBB9}" presName="iconBgRect" presStyleLbl="bgShp" presStyleIdx="0" presStyleCnt="4"/>
      <dgm:spPr/>
    </dgm:pt>
    <dgm:pt modelId="{57F445DB-E34A-4ACD-890B-A30511CFC6C3}" type="pres">
      <dgm:prSet presAssocID="{31EDC1B6-ED90-47BB-9EA4-00BA72A2CBB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inoculars"/>
        </a:ext>
      </dgm:extLst>
    </dgm:pt>
    <dgm:pt modelId="{924FAFBE-3A69-46B4-B6E2-4AE9D36C39EB}" type="pres">
      <dgm:prSet presAssocID="{31EDC1B6-ED90-47BB-9EA4-00BA72A2CBB9}" presName="spaceRect" presStyleCnt="0"/>
      <dgm:spPr/>
    </dgm:pt>
    <dgm:pt modelId="{8F434B70-D14D-4909-9DCD-220A9A010757}" type="pres">
      <dgm:prSet presAssocID="{31EDC1B6-ED90-47BB-9EA4-00BA72A2CBB9}" presName="textRect" presStyleLbl="revTx" presStyleIdx="0" presStyleCnt="4">
        <dgm:presLayoutVars>
          <dgm:chMax val="1"/>
          <dgm:chPref val="1"/>
        </dgm:presLayoutVars>
      </dgm:prSet>
      <dgm:spPr/>
    </dgm:pt>
    <dgm:pt modelId="{B0079E14-D208-4330-93B1-CE6781694CF8}" type="pres">
      <dgm:prSet presAssocID="{6C752DD6-2A11-4C63-9DEA-ADA761776199}" presName="sibTrans" presStyleLbl="sibTrans2D1" presStyleIdx="0" presStyleCnt="0"/>
      <dgm:spPr/>
    </dgm:pt>
    <dgm:pt modelId="{55376215-D086-42F2-88C1-BF6FB80E5A79}" type="pres">
      <dgm:prSet presAssocID="{6E1BA42A-A6D5-4FFC-B2B5-D7C6F79D7702}" presName="compNode" presStyleCnt="0"/>
      <dgm:spPr/>
    </dgm:pt>
    <dgm:pt modelId="{AF32820C-BB67-43B7-BA65-8781B0279517}" type="pres">
      <dgm:prSet presAssocID="{6E1BA42A-A6D5-4FFC-B2B5-D7C6F79D7702}" presName="iconBgRect" presStyleLbl="bgShp" presStyleIdx="1" presStyleCnt="4"/>
      <dgm:spPr/>
    </dgm:pt>
    <dgm:pt modelId="{0BEC2065-DE17-48B0-B171-335B339880CB}" type="pres">
      <dgm:prSet presAssocID="{6E1BA42A-A6D5-4FFC-B2B5-D7C6F79D770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FC7A971E-7AF1-4CDA-BBDC-36B918B3893F}" type="pres">
      <dgm:prSet presAssocID="{6E1BA42A-A6D5-4FFC-B2B5-D7C6F79D7702}" presName="spaceRect" presStyleCnt="0"/>
      <dgm:spPr/>
    </dgm:pt>
    <dgm:pt modelId="{BB9F4B14-E003-400B-8B15-2693AF6ABE24}" type="pres">
      <dgm:prSet presAssocID="{6E1BA42A-A6D5-4FFC-B2B5-D7C6F79D7702}" presName="textRect" presStyleLbl="revTx" presStyleIdx="1" presStyleCnt="4">
        <dgm:presLayoutVars>
          <dgm:chMax val="1"/>
          <dgm:chPref val="1"/>
        </dgm:presLayoutVars>
      </dgm:prSet>
      <dgm:spPr/>
    </dgm:pt>
    <dgm:pt modelId="{0014EF1C-CA01-4B76-8A92-BFCEFBD451F2}" type="pres">
      <dgm:prSet presAssocID="{D1ACDEE5-450D-4E28-B8FE-95D7AE81F20B}" presName="sibTrans" presStyleLbl="sibTrans2D1" presStyleIdx="0" presStyleCnt="0"/>
      <dgm:spPr/>
    </dgm:pt>
    <dgm:pt modelId="{151CCCED-8046-4847-9E67-0A3566FDAB6A}" type="pres">
      <dgm:prSet presAssocID="{5062B70D-7B67-4283-A884-49F570EEDF17}" presName="compNode" presStyleCnt="0"/>
      <dgm:spPr/>
    </dgm:pt>
    <dgm:pt modelId="{95C3F821-A927-4055-B479-998D54B122EB}" type="pres">
      <dgm:prSet presAssocID="{5062B70D-7B67-4283-A884-49F570EEDF17}" presName="iconBgRect" presStyleLbl="bgShp" presStyleIdx="2" presStyleCnt="4"/>
      <dgm:spPr/>
    </dgm:pt>
    <dgm:pt modelId="{7D4A96B4-C2DF-4DD4-A9A2-B52DD3827051}" type="pres">
      <dgm:prSet presAssocID="{5062B70D-7B67-4283-A884-49F570EEDF1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ayer Candle"/>
        </a:ext>
      </dgm:extLst>
    </dgm:pt>
    <dgm:pt modelId="{A9B29C05-9F03-43A6-B3B2-B22FA405750C}" type="pres">
      <dgm:prSet presAssocID="{5062B70D-7B67-4283-A884-49F570EEDF17}" presName="spaceRect" presStyleCnt="0"/>
      <dgm:spPr/>
    </dgm:pt>
    <dgm:pt modelId="{6ED359BD-C269-496D-84BF-1A989AD4D76D}" type="pres">
      <dgm:prSet presAssocID="{5062B70D-7B67-4283-A884-49F570EEDF17}" presName="textRect" presStyleLbl="revTx" presStyleIdx="2" presStyleCnt="4">
        <dgm:presLayoutVars>
          <dgm:chMax val="1"/>
          <dgm:chPref val="1"/>
        </dgm:presLayoutVars>
      </dgm:prSet>
      <dgm:spPr/>
    </dgm:pt>
    <dgm:pt modelId="{CFCFBD59-06FC-4297-9CE7-62AE00CE4A82}" type="pres">
      <dgm:prSet presAssocID="{CF6223F6-ACDB-4379-B7B8-F928C13464F9}" presName="sibTrans" presStyleLbl="sibTrans2D1" presStyleIdx="0" presStyleCnt="0"/>
      <dgm:spPr/>
    </dgm:pt>
    <dgm:pt modelId="{37538B77-03A4-42ED-A58B-EA7A6A912B53}" type="pres">
      <dgm:prSet presAssocID="{46374E65-5389-4027-8D17-2D53C658B0D2}" presName="compNode" presStyleCnt="0"/>
      <dgm:spPr/>
    </dgm:pt>
    <dgm:pt modelId="{CE504D7F-BE2B-4330-98FE-C7ACD3DDD6C9}" type="pres">
      <dgm:prSet presAssocID="{46374E65-5389-4027-8D17-2D53C658B0D2}" presName="iconBgRect" presStyleLbl="bgShp" presStyleIdx="3" presStyleCnt="4"/>
      <dgm:spPr/>
    </dgm:pt>
    <dgm:pt modelId="{3A518B41-6019-45FA-9DDC-8B043A37CE1C}" type="pres">
      <dgm:prSet presAssocID="{46374E65-5389-4027-8D17-2D53C658B0D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1649FE90-0441-40F0-8ACD-4623A9DF6FE2}" type="pres">
      <dgm:prSet presAssocID="{46374E65-5389-4027-8D17-2D53C658B0D2}" presName="spaceRect" presStyleCnt="0"/>
      <dgm:spPr/>
    </dgm:pt>
    <dgm:pt modelId="{806838F6-9891-45AC-B9BA-FAFAB3994362}" type="pres">
      <dgm:prSet presAssocID="{46374E65-5389-4027-8D17-2D53C658B0D2}" presName="textRect" presStyleLbl="revTx" presStyleIdx="3" presStyleCnt="4">
        <dgm:presLayoutVars>
          <dgm:chMax val="1"/>
          <dgm:chPref val="1"/>
        </dgm:presLayoutVars>
      </dgm:prSet>
      <dgm:spPr/>
    </dgm:pt>
  </dgm:ptLst>
  <dgm:cxnLst>
    <dgm:cxn modelId="{1447DA04-7CB2-4CBF-BCF7-30C557847BFB}" type="presOf" srcId="{6C752DD6-2A11-4C63-9DEA-ADA761776199}" destId="{B0079E14-D208-4330-93B1-CE6781694CF8}" srcOrd="0" destOrd="0" presId="urn:microsoft.com/office/officeart/2018/2/layout/IconCircleList"/>
    <dgm:cxn modelId="{BF34CE42-98AE-4036-92D4-52FD3CAE756A}" type="presOf" srcId="{46374E65-5389-4027-8D17-2D53C658B0D2}" destId="{806838F6-9891-45AC-B9BA-FAFAB3994362}" srcOrd="0" destOrd="0" presId="urn:microsoft.com/office/officeart/2018/2/layout/IconCircleList"/>
    <dgm:cxn modelId="{04427765-4F88-4F95-8D83-6AD199A72231}" srcId="{74EC634A-C88B-404D-8F5A-E8F43180038D}" destId="{6E1BA42A-A6D5-4FFC-B2B5-D7C6F79D7702}" srcOrd="1" destOrd="0" parTransId="{BFC9E22A-B18F-4C30-AA4B-F059775DD6E0}" sibTransId="{D1ACDEE5-450D-4E28-B8FE-95D7AE81F20B}"/>
    <dgm:cxn modelId="{29E01D46-3E88-4A56-9573-1F7C3A0EE02F}" type="presOf" srcId="{CF6223F6-ACDB-4379-B7B8-F928C13464F9}" destId="{CFCFBD59-06FC-4297-9CE7-62AE00CE4A82}" srcOrd="0" destOrd="0" presId="urn:microsoft.com/office/officeart/2018/2/layout/IconCircleList"/>
    <dgm:cxn modelId="{96F9944B-A22C-461A-A6DE-EDEFE2009175}" type="presOf" srcId="{74EC634A-C88B-404D-8F5A-E8F43180038D}" destId="{6460DF95-6509-4C5B-B88E-84C3FAB8181D}" srcOrd="0" destOrd="0" presId="urn:microsoft.com/office/officeart/2018/2/layout/IconCircleList"/>
    <dgm:cxn modelId="{F597867A-DE7B-485D-B83F-1B9A4AB56769}" srcId="{74EC634A-C88B-404D-8F5A-E8F43180038D}" destId="{46374E65-5389-4027-8D17-2D53C658B0D2}" srcOrd="3" destOrd="0" parTransId="{C419BE33-2819-4237-8574-7D9FF2D9BC3C}" sibTransId="{BF7ECAEF-3223-4EDF-9C93-08F9B3EE9212}"/>
    <dgm:cxn modelId="{260B0E7F-8D1F-42C6-9C51-15EA8488136F}" srcId="{74EC634A-C88B-404D-8F5A-E8F43180038D}" destId="{31EDC1B6-ED90-47BB-9EA4-00BA72A2CBB9}" srcOrd="0" destOrd="0" parTransId="{11911D5D-5016-488E-A5FF-0D5937A8562F}" sibTransId="{6C752DD6-2A11-4C63-9DEA-ADA761776199}"/>
    <dgm:cxn modelId="{146C5985-1A55-4DFF-9E2F-E2AB5335EE90}" srcId="{74EC634A-C88B-404D-8F5A-E8F43180038D}" destId="{5062B70D-7B67-4283-A884-49F570EEDF17}" srcOrd="2" destOrd="0" parTransId="{81A7C888-97C6-4539-B878-514046597510}" sibTransId="{CF6223F6-ACDB-4379-B7B8-F928C13464F9}"/>
    <dgm:cxn modelId="{31EC5897-0D4A-4F71-AE9B-C3241A13B3B3}" type="presOf" srcId="{5062B70D-7B67-4283-A884-49F570EEDF17}" destId="{6ED359BD-C269-496D-84BF-1A989AD4D76D}" srcOrd="0" destOrd="0" presId="urn:microsoft.com/office/officeart/2018/2/layout/IconCircleList"/>
    <dgm:cxn modelId="{0E6A17A3-EC72-450E-ACAC-BB415A46E5C0}" type="presOf" srcId="{6E1BA42A-A6D5-4FFC-B2B5-D7C6F79D7702}" destId="{BB9F4B14-E003-400B-8B15-2693AF6ABE24}" srcOrd="0" destOrd="0" presId="urn:microsoft.com/office/officeart/2018/2/layout/IconCircleList"/>
    <dgm:cxn modelId="{95F563D8-EB8C-43F8-A360-8685DE580929}" type="presOf" srcId="{D1ACDEE5-450D-4E28-B8FE-95D7AE81F20B}" destId="{0014EF1C-CA01-4B76-8A92-BFCEFBD451F2}" srcOrd="0" destOrd="0" presId="urn:microsoft.com/office/officeart/2018/2/layout/IconCircleList"/>
    <dgm:cxn modelId="{D1BBC8ED-DD18-4F49-8546-768149CCDA84}" type="presOf" srcId="{31EDC1B6-ED90-47BB-9EA4-00BA72A2CBB9}" destId="{8F434B70-D14D-4909-9DCD-220A9A010757}" srcOrd="0" destOrd="0" presId="urn:microsoft.com/office/officeart/2018/2/layout/IconCircleList"/>
    <dgm:cxn modelId="{D3A49A41-3A0C-4FE6-B874-0265EBE0F285}" type="presParOf" srcId="{6460DF95-6509-4C5B-B88E-84C3FAB8181D}" destId="{BE142E5B-A974-4BA1-9654-36B83C778567}" srcOrd="0" destOrd="0" presId="urn:microsoft.com/office/officeart/2018/2/layout/IconCircleList"/>
    <dgm:cxn modelId="{36240FCF-3187-46B6-9D07-64DF73F547C5}" type="presParOf" srcId="{BE142E5B-A974-4BA1-9654-36B83C778567}" destId="{BB5484D8-BDAB-48EF-B33A-634410671137}" srcOrd="0" destOrd="0" presId="urn:microsoft.com/office/officeart/2018/2/layout/IconCircleList"/>
    <dgm:cxn modelId="{80A89B40-7DA0-45C6-A381-8800D5A5BA49}" type="presParOf" srcId="{BB5484D8-BDAB-48EF-B33A-634410671137}" destId="{07F16D96-12D0-450C-9C95-8D3B99405429}" srcOrd="0" destOrd="0" presId="urn:microsoft.com/office/officeart/2018/2/layout/IconCircleList"/>
    <dgm:cxn modelId="{979491D9-E5A8-4F39-81B3-0575406E723D}" type="presParOf" srcId="{BB5484D8-BDAB-48EF-B33A-634410671137}" destId="{57F445DB-E34A-4ACD-890B-A30511CFC6C3}" srcOrd="1" destOrd="0" presId="urn:microsoft.com/office/officeart/2018/2/layout/IconCircleList"/>
    <dgm:cxn modelId="{DF21038A-A347-4281-AA7F-AC01E7FD5742}" type="presParOf" srcId="{BB5484D8-BDAB-48EF-B33A-634410671137}" destId="{924FAFBE-3A69-46B4-B6E2-4AE9D36C39EB}" srcOrd="2" destOrd="0" presId="urn:microsoft.com/office/officeart/2018/2/layout/IconCircleList"/>
    <dgm:cxn modelId="{0B2D8DED-ABF5-44CD-B398-3EE7AE69C972}" type="presParOf" srcId="{BB5484D8-BDAB-48EF-B33A-634410671137}" destId="{8F434B70-D14D-4909-9DCD-220A9A010757}" srcOrd="3" destOrd="0" presId="urn:microsoft.com/office/officeart/2018/2/layout/IconCircleList"/>
    <dgm:cxn modelId="{64C9120F-F59C-4ED0-8440-B1670F5E72AE}" type="presParOf" srcId="{BE142E5B-A974-4BA1-9654-36B83C778567}" destId="{B0079E14-D208-4330-93B1-CE6781694CF8}" srcOrd="1" destOrd="0" presId="urn:microsoft.com/office/officeart/2018/2/layout/IconCircleList"/>
    <dgm:cxn modelId="{948A6294-7B66-47A7-8102-44B833D71695}" type="presParOf" srcId="{BE142E5B-A974-4BA1-9654-36B83C778567}" destId="{55376215-D086-42F2-88C1-BF6FB80E5A79}" srcOrd="2" destOrd="0" presId="urn:microsoft.com/office/officeart/2018/2/layout/IconCircleList"/>
    <dgm:cxn modelId="{5B055EBC-99B0-4929-B50A-23F59BA2CF3B}" type="presParOf" srcId="{55376215-D086-42F2-88C1-BF6FB80E5A79}" destId="{AF32820C-BB67-43B7-BA65-8781B0279517}" srcOrd="0" destOrd="0" presId="urn:microsoft.com/office/officeart/2018/2/layout/IconCircleList"/>
    <dgm:cxn modelId="{2E8A3466-C426-4365-A2BB-85AF75AF36E1}" type="presParOf" srcId="{55376215-D086-42F2-88C1-BF6FB80E5A79}" destId="{0BEC2065-DE17-48B0-B171-335B339880CB}" srcOrd="1" destOrd="0" presId="urn:microsoft.com/office/officeart/2018/2/layout/IconCircleList"/>
    <dgm:cxn modelId="{8BBCE3E7-066F-4093-940B-5F7E32059E8D}" type="presParOf" srcId="{55376215-D086-42F2-88C1-BF6FB80E5A79}" destId="{FC7A971E-7AF1-4CDA-BBDC-36B918B3893F}" srcOrd="2" destOrd="0" presId="urn:microsoft.com/office/officeart/2018/2/layout/IconCircleList"/>
    <dgm:cxn modelId="{ECFEDA3C-E6D8-4CD4-BA95-48A48E0CF721}" type="presParOf" srcId="{55376215-D086-42F2-88C1-BF6FB80E5A79}" destId="{BB9F4B14-E003-400B-8B15-2693AF6ABE24}" srcOrd="3" destOrd="0" presId="urn:microsoft.com/office/officeart/2018/2/layout/IconCircleList"/>
    <dgm:cxn modelId="{541ACED9-79A2-4866-9201-B2AE6AF7C43B}" type="presParOf" srcId="{BE142E5B-A974-4BA1-9654-36B83C778567}" destId="{0014EF1C-CA01-4B76-8A92-BFCEFBD451F2}" srcOrd="3" destOrd="0" presId="urn:microsoft.com/office/officeart/2018/2/layout/IconCircleList"/>
    <dgm:cxn modelId="{93C79035-9F1F-4DC3-8C47-FB2C5958419C}" type="presParOf" srcId="{BE142E5B-A974-4BA1-9654-36B83C778567}" destId="{151CCCED-8046-4847-9E67-0A3566FDAB6A}" srcOrd="4" destOrd="0" presId="urn:microsoft.com/office/officeart/2018/2/layout/IconCircleList"/>
    <dgm:cxn modelId="{9299CB3F-70DA-4313-BFC5-E58A2417674B}" type="presParOf" srcId="{151CCCED-8046-4847-9E67-0A3566FDAB6A}" destId="{95C3F821-A927-4055-B479-998D54B122EB}" srcOrd="0" destOrd="0" presId="urn:microsoft.com/office/officeart/2018/2/layout/IconCircleList"/>
    <dgm:cxn modelId="{D0B47C05-F75A-40A1-8D8F-C9970B2F73BB}" type="presParOf" srcId="{151CCCED-8046-4847-9E67-0A3566FDAB6A}" destId="{7D4A96B4-C2DF-4DD4-A9A2-B52DD3827051}" srcOrd="1" destOrd="0" presId="urn:microsoft.com/office/officeart/2018/2/layout/IconCircleList"/>
    <dgm:cxn modelId="{86563878-3395-41F9-9577-738A01257FEA}" type="presParOf" srcId="{151CCCED-8046-4847-9E67-0A3566FDAB6A}" destId="{A9B29C05-9F03-43A6-B3B2-B22FA405750C}" srcOrd="2" destOrd="0" presId="urn:microsoft.com/office/officeart/2018/2/layout/IconCircleList"/>
    <dgm:cxn modelId="{22D62093-91A5-4D47-8918-A9C0450D1C86}" type="presParOf" srcId="{151CCCED-8046-4847-9E67-0A3566FDAB6A}" destId="{6ED359BD-C269-496D-84BF-1A989AD4D76D}" srcOrd="3" destOrd="0" presId="urn:microsoft.com/office/officeart/2018/2/layout/IconCircleList"/>
    <dgm:cxn modelId="{370E9FEC-CA4B-4FA1-981F-FC96E964C950}" type="presParOf" srcId="{BE142E5B-A974-4BA1-9654-36B83C778567}" destId="{CFCFBD59-06FC-4297-9CE7-62AE00CE4A82}" srcOrd="5" destOrd="0" presId="urn:microsoft.com/office/officeart/2018/2/layout/IconCircleList"/>
    <dgm:cxn modelId="{EFF36811-D0D6-49D7-A434-C9FF7B2D8E4F}" type="presParOf" srcId="{BE142E5B-A974-4BA1-9654-36B83C778567}" destId="{37538B77-03A4-42ED-A58B-EA7A6A912B53}" srcOrd="6" destOrd="0" presId="urn:microsoft.com/office/officeart/2018/2/layout/IconCircleList"/>
    <dgm:cxn modelId="{2D2F03B6-4FA5-4FDF-A45A-C04A175ED0EF}" type="presParOf" srcId="{37538B77-03A4-42ED-A58B-EA7A6A912B53}" destId="{CE504D7F-BE2B-4330-98FE-C7ACD3DDD6C9}" srcOrd="0" destOrd="0" presId="urn:microsoft.com/office/officeart/2018/2/layout/IconCircleList"/>
    <dgm:cxn modelId="{C0AB55A9-A4D8-4B1F-81B7-5499A10C24E0}" type="presParOf" srcId="{37538B77-03A4-42ED-A58B-EA7A6A912B53}" destId="{3A518B41-6019-45FA-9DDC-8B043A37CE1C}" srcOrd="1" destOrd="0" presId="urn:microsoft.com/office/officeart/2018/2/layout/IconCircleList"/>
    <dgm:cxn modelId="{967FC4DF-3775-48CA-802C-9D83AC14E872}" type="presParOf" srcId="{37538B77-03A4-42ED-A58B-EA7A6A912B53}" destId="{1649FE90-0441-40F0-8ACD-4623A9DF6FE2}" srcOrd="2" destOrd="0" presId="urn:microsoft.com/office/officeart/2018/2/layout/IconCircleList"/>
    <dgm:cxn modelId="{AD382F90-57A1-4B2A-9DE9-2A4C1705987D}" type="presParOf" srcId="{37538B77-03A4-42ED-A58B-EA7A6A912B53}" destId="{806838F6-9891-45AC-B9BA-FAFAB399436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C2BA18CB-883A-43FD-8D9C-B79CC5298AB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B3A987C-8F5C-4BBD-99C2-1D4110B6B9B0}">
      <dgm:prSet/>
      <dgm:spPr/>
      <dgm:t>
        <a:bodyPr/>
        <a:lstStyle/>
        <a:p>
          <a:pPr>
            <a:lnSpc>
              <a:spcPct val="100000"/>
            </a:lnSpc>
          </a:pPr>
          <a:r>
            <a:rPr lang="en-GB"/>
            <a:t>Bare powers – power of appointment. </a:t>
          </a:r>
          <a:endParaRPr lang="en-US"/>
        </a:p>
      </dgm:t>
    </dgm:pt>
    <dgm:pt modelId="{0782F114-F260-494E-B24D-B9483A08534E}" type="parTrans" cxnId="{53414A0F-10FD-474E-99A9-BCB6EE008E0D}">
      <dgm:prSet/>
      <dgm:spPr/>
      <dgm:t>
        <a:bodyPr/>
        <a:lstStyle/>
        <a:p>
          <a:endParaRPr lang="en-US"/>
        </a:p>
      </dgm:t>
    </dgm:pt>
    <dgm:pt modelId="{EC72105C-8181-4136-B385-67838F88204C}" type="sibTrans" cxnId="{53414A0F-10FD-474E-99A9-BCB6EE008E0D}">
      <dgm:prSet/>
      <dgm:spPr/>
      <dgm:t>
        <a:bodyPr/>
        <a:lstStyle/>
        <a:p>
          <a:endParaRPr lang="en-US"/>
        </a:p>
      </dgm:t>
    </dgm:pt>
    <dgm:pt modelId="{18146754-DD23-4BCA-882D-5711B0908A81}">
      <dgm:prSet/>
      <dgm:spPr/>
      <dgm:t>
        <a:bodyPr/>
        <a:lstStyle/>
        <a:p>
          <a:pPr>
            <a:lnSpc>
              <a:spcPct val="100000"/>
            </a:lnSpc>
          </a:pPr>
          <a:r>
            <a:rPr lang="en-GB"/>
            <a:t>Re Coates [1955] – no fiduciary position does not have to exercise. </a:t>
          </a:r>
          <a:endParaRPr lang="en-US"/>
        </a:p>
      </dgm:t>
    </dgm:pt>
    <dgm:pt modelId="{46149A8E-46B2-4FE7-A56E-02C575B92495}" type="parTrans" cxnId="{6FCADCDB-B0A5-4671-B46E-EC9DC982B6B2}">
      <dgm:prSet/>
      <dgm:spPr/>
      <dgm:t>
        <a:bodyPr/>
        <a:lstStyle/>
        <a:p>
          <a:endParaRPr lang="en-US"/>
        </a:p>
      </dgm:t>
    </dgm:pt>
    <dgm:pt modelId="{C5F8DA55-8A78-4F08-8E04-D7B80850D06F}" type="sibTrans" cxnId="{6FCADCDB-B0A5-4671-B46E-EC9DC982B6B2}">
      <dgm:prSet/>
      <dgm:spPr/>
      <dgm:t>
        <a:bodyPr/>
        <a:lstStyle/>
        <a:p>
          <a:endParaRPr lang="en-US"/>
        </a:p>
      </dgm:t>
    </dgm:pt>
    <dgm:pt modelId="{4B92E736-C2D8-4FD2-BF3D-75EDC4779EFE}">
      <dgm:prSet/>
      <dgm:spPr/>
      <dgm:t>
        <a:bodyPr/>
        <a:lstStyle/>
        <a:p>
          <a:pPr>
            <a:lnSpc>
              <a:spcPct val="100000"/>
            </a:lnSpc>
          </a:pPr>
          <a:r>
            <a:rPr lang="en-GB"/>
            <a:t>Test applied to bare trusts is the ‘’ one individual test’’.</a:t>
          </a:r>
          <a:endParaRPr lang="en-US"/>
        </a:p>
      </dgm:t>
    </dgm:pt>
    <dgm:pt modelId="{CF0E0631-E143-434B-B1BD-B0B20FC989A9}" type="parTrans" cxnId="{41E0F6E2-716A-4819-86DD-506E7F029904}">
      <dgm:prSet/>
      <dgm:spPr/>
      <dgm:t>
        <a:bodyPr/>
        <a:lstStyle/>
        <a:p>
          <a:endParaRPr lang="en-US"/>
        </a:p>
      </dgm:t>
    </dgm:pt>
    <dgm:pt modelId="{6FA8DC6F-208F-4EED-BE13-36C54D8FA6B4}" type="sibTrans" cxnId="{41E0F6E2-716A-4819-86DD-506E7F029904}">
      <dgm:prSet/>
      <dgm:spPr/>
      <dgm:t>
        <a:bodyPr/>
        <a:lstStyle/>
        <a:p>
          <a:endParaRPr lang="en-US"/>
        </a:p>
      </dgm:t>
    </dgm:pt>
    <dgm:pt modelId="{6F10E102-D24A-46A6-B559-38101F65E7CD}">
      <dgm:prSet/>
      <dgm:spPr/>
      <dgm:t>
        <a:bodyPr/>
        <a:lstStyle/>
        <a:p>
          <a:pPr>
            <a:lnSpc>
              <a:spcPct val="100000"/>
            </a:lnSpc>
          </a:pPr>
          <a:r>
            <a:rPr lang="en-GB"/>
            <a:t>Re Allen [1953] – need to comply with the criterion, </a:t>
          </a:r>
          <a:endParaRPr lang="en-US"/>
        </a:p>
      </dgm:t>
    </dgm:pt>
    <dgm:pt modelId="{751C02FA-5FEF-4B48-B0FF-3C91A4DA9F53}" type="parTrans" cxnId="{03927162-7636-48ED-84FF-1468296C86C3}">
      <dgm:prSet/>
      <dgm:spPr/>
      <dgm:t>
        <a:bodyPr/>
        <a:lstStyle/>
        <a:p>
          <a:endParaRPr lang="en-US"/>
        </a:p>
      </dgm:t>
    </dgm:pt>
    <dgm:pt modelId="{874C763B-3A72-4D1E-948A-645DE00636E2}" type="sibTrans" cxnId="{03927162-7636-48ED-84FF-1468296C86C3}">
      <dgm:prSet/>
      <dgm:spPr/>
      <dgm:t>
        <a:bodyPr/>
        <a:lstStyle/>
        <a:p>
          <a:endParaRPr lang="en-US"/>
        </a:p>
      </dgm:t>
    </dgm:pt>
    <dgm:pt modelId="{DD79A9F3-EA69-4253-BAE8-FF03C2869CA8}" type="pres">
      <dgm:prSet presAssocID="{C2BA18CB-883A-43FD-8D9C-B79CC5298ABA}" presName="root" presStyleCnt="0">
        <dgm:presLayoutVars>
          <dgm:dir/>
          <dgm:resizeHandles val="exact"/>
        </dgm:presLayoutVars>
      </dgm:prSet>
      <dgm:spPr/>
    </dgm:pt>
    <dgm:pt modelId="{59076AD1-2E47-4C3F-83B7-5558028CA54E}" type="pres">
      <dgm:prSet presAssocID="{6B3A987C-8F5C-4BBD-99C2-1D4110B6B9B0}" presName="compNode" presStyleCnt="0"/>
      <dgm:spPr/>
    </dgm:pt>
    <dgm:pt modelId="{CF6EBAEF-81FE-48C2-B2B1-ADD0F62E3B0D}" type="pres">
      <dgm:prSet presAssocID="{6B3A987C-8F5C-4BBD-99C2-1D4110B6B9B0}" presName="bgRect" presStyleLbl="bgShp" presStyleIdx="0" presStyleCnt="4"/>
      <dgm:spPr/>
    </dgm:pt>
    <dgm:pt modelId="{6445ABDB-0D96-431F-BBEF-393BD7FC7D80}" type="pres">
      <dgm:prSet presAssocID="{6B3A987C-8F5C-4BBD-99C2-1D4110B6B9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own"/>
        </a:ext>
      </dgm:extLst>
    </dgm:pt>
    <dgm:pt modelId="{F70428C9-41D6-4F0A-9ACC-177A75EA5BDD}" type="pres">
      <dgm:prSet presAssocID="{6B3A987C-8F5C-4BBD-99C2-1D4110B6B9B0}" presName="spaceRect" presStyleCnt="0"/>
      <dgm:spPr/>
    </dgm:pt>
    <dgm:pt modelId="{F05528E6-F29F-467B-86AC-D7F694F95BD9}" type="pres">
      <dgm:prSet presAssocID="{6B3A987C-8F5C-4BBD-99C2-1D4110B6B9B0}" presName="parTx" presStyleLbl="revTx" presStyleIdx="0" presStyleCnt="4">
        <dgm:presLayoutVars>
          <dgm:chMax val="0"/>
          <dgm:chPref val="0"/>
        </dgm:presLayoutVars>
      </dgm:prSet>
      <dgm:spPr/>
    </dgm:pt>
    <dgm:pt modelId="{A2236CBE-BEB5-4C11-962D-59E8E7AE0AB8}" type="pres">
      <dgm:prSet presAssocID="{EC72105C-8181-4136-B385-67838F88204C}" presName="sibTrans" presStyleCnt="0"/>
      <dgm:spPr/>
    </dgm:pt>
    <dgm:pt modelId="{970831EA-8EB9-4555-88F7-4A386941C67E}" type="pres">
      <dgm:prSet presAssocID="{18146754-DD23-4BCA-882D-5711B0908A81}" presName="compNode" presStyleCnt="0"/>
      <dgm:spPr/>
    </dgm:pt>
    <dgm:pt modelId="{52F1653C-5BDE-4964-9335-AA02A68AB2A0}" type="pres">
      <dgm:prSet presAssocID="{18146754-DD23-4BCA-882D-5711B0908A81}" presName="bgRect" presStyleLbl="bgShp" presStyleIdx="1" presStyleCnt="4"/>
      <dgm:spPr/>
    </dgm:pt>
    <dgm:pt modelId="{91D64D1B-BF4A-4481-949E-C38DD7753E3F}" type="pres">
      <dgm:prSet presAssocID="{18146754-DD23-4BCA-882D-5711B0908A8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tom"/>
        </a:ext>
      </dgm:extLst>
    </dgm:pt>
    <dgm:pt modelId="{1D3BAC65-4E6A-468B-8E47-F33997573962}" type="pres">
      <dgm:prSet presAssocID="{18146754-DD23-4BCA-882D-5711B0908A81}" presName="spaceRect" presStyleCnt="0"/>
      <dgm:spPr/>
    </dgm:pt>
    <dgm:pt modelId="{46290707-30E8-45EE-9836-C0123F2ABCB8}" type="pres">
      <dgm:prSet presAssocID="{18146754-DD23-4BCA-882D-5711B0908A81}" presName="parTx" presStyleLbl="revTx" presStyleIdx="1" presStyleCnt="4">
        <dgm:presLayoutVars>
          <dgm:chMax val="0"/>
          <dgm:chPref val="0"/>
        </dgm:presLayoutVars>
      </dgm:prSet>
      <dgm:spPr/>
    </dgm:pt>
    <dgm:pt modelId="{E5F8B17C-1CB5-4948-8B40-36A009498491}" type="pres">
      <dgm:prSet presAssocID="{C5F8DA55-8A78-4F08-8E04-D7B80850D06F}" presName="sibTrans" presStyleCnt="0"/>
      <dgm:spPr/>
    </dgm:pt>
    <dgm:pt modelId="{79F792C8-1B05-4428-9D21-39769A2A7CAC}" type="pres">
      <dgm:prSet presAssocID="{4B92E736-C2D8-4FD2-BF3D-75EDC4779EFE}" presName="compNode" presStyleCnt="0"/>
      <dgm:spPr/>
    </dgm:pt>
    <dgm:pt modelId="{1FCEAA2F-000E-4844-854C-A2D0FABF57CE}" type="pres">
      <dgm:prSet presAssocID="{4B92E736-C2D8-4FD2-BF3D-75EDC4779EFE}" presName="bgRect" presStyleLbl="bgShp" presStyleIdx="2" presStyleCnt="4"/>
      <dgm:spPr/>
    </dgm:pt>
    <dgm:pt modelId="{0E7AB3EA-DB8C-4CE1-9AD5-00A06D6F92F6}" type="pres">
      <dgm:prSet presAssocID="{4B92E736-C2D8-4FD2-BF3D-75EDC4779EF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Check"/>
        </a:ext>
      </dgm:extLst>
    </dgm:pt>
    <dgm:pt modelId="{578C2710-A881-46E4-814E-5AA2FE1D4283}" type="pres">
      <dgm:prSet presAssocID="{4B92E736-C2D8-4FD2-BF3D-75EDC4779EFE}" presName="spaceRect" presStyleCnt="0"/>
      <dgm:spPr/>
    </dgm:pt>
    <dgm:pt modelId="{6B7003CB-62BB-40E0-81AE-FBB523ED6AD0}" type="pres">
      <dgm:prSet presAssocID="{4B92E736-C2D8-4FD2-BF3D-75EDC4779EFE}" presName="parTx" presStyleLbl="revTx" presStyleIdx="2" presStyleCnt="4">
        <dgm:presLayoutVars>
          <dgm:chMax val="0"/>
          <dgm:chPref val="0"/>
        </dgm:presLayoutVars>
      </dgm:prSet>
      <dgm:spPr/>
    </dgm:pt>
    <dgm:pt modelId="{5CE5430D-1333-4771-BA3B-E6E33AA9FB88}" type="pres">
      <dgm:prSet presAssocID="{6FA8DC6F-208F-4EED-BE13-36C54D8FA6B4}" presName="sibTrans" presStyleCnt="0"/>
      <dgm:spPr/>
    </dgm:pt>
    <dgm:pt modelId="{BEA800D5-BA49-48C1-A05D-E3EB1D3A8EA7}" type="pres">
      <dgm:prSet presAssocID="{6F10E102-D24A-46A6-B559-38101F65E7CD}" presName="compNode" presStyleCnt="0"/>
      <dgm:spPr/>
    </dgm:pt>
    <dgm:pt modelId="{C4CEAEDF-B05D-47A4-85CC-7B9ADDD1E8FD}" type="pres">
      <dgm:prSet presAssocID="{6F10E102-D24A-46A6-B559-38101F65E7CD}" presName="bgRect" presStyleLbl="bgShp" presStyleIdx="3" presStyleCnt="4"/>
      <dgm:spPr/>
    </dgm:pt>
    <dgm:pt modelId="{E80B9FB9-6A9A-4DA3-B42D-D4195D6B1BBD}" type="pres">
      <dgm:prSet presAssocID="{6F10E102-D24A-46A6-B559-38101F65E7C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ffice Worker"/>
        </a:ext>
      </dgm:extLst>
    </dgm:pt>
    <dgm:pt modelId="{95DA898A-42E0-4C0C-BF07-C7D3630B1C9A}" type="pres">
      <dgm:prSet presAssocID="{6F10E102-D24A-46A6-B559-38101F65E7CD}" presName="spaceRect" presStyleCnt="0"/>
      <dgm:spPr/>
    </dgm:pt>
    <dgm:pt modelId="{EDF57C2F-4471-42B1-A549-BD755010EEBA}" type="pres">
      <dgm:prSet presAssocID="{6F10E102-D24A-46A6-B559-38101F65E7CD}" presName="parTx" presStyleLbl="revTx" presStyleIdx="3" presStyleCnt="4">
        <dgm:presLayoutVars>
          <dgm:chMax val="0"/>
          <dgm:chPref val="0"/>
        </dgm:presLayoutVars>
      </dgm:prSet>
      <dgm:spPr/>
    </dgm:pt>
  </dgm:ptLst>
  <dgm:cxnLst>
    <dgm:cxn modelId="{53414A0F-10FD-474E-99A9-BCB6EE008E0D}" srcId="{C2BA18CB-883A-43FD-8D9C-B79CC5298ABA}" destId="{6B3A987C-8F5C-4BBD-99C2-1D4110B6B9B0}" srcOrd="0" destOrd="0" parTransId="{0782F114-F260-494E-B24D-B9483A08534E}" sibTransId="{EC72105C-8181-4136-B385-67838F88204C}"/>
    <dgm:cxn modelId="{A94C112C-8A9A-4947-B854-098B3FA82699}" type="presOf" srcId="{6F10E102-D24A-46A6-B559-38101F65E7CD}" destId="{EDF57C2F-4471-42B1-A549-BD755010EEBA}" srcOrd="0" destOrd="0" presId="urn:microsoft.com/office/officeart/2018/2/layout/IconVerticalSolidList"/>
    <dgm:cxn modelId="{61ADB22E-9BB4-49A2-91D7-41EBEC9592EE}" type="presOf" srcId="{4B92E736-C2D8-4FD2-BF3D-75EDC4779EFE}" destId="{6B7003CB-62BB-40E0-81AE-FBB523ED6AD0}" srcOrd="0" destOrd="0" presId="urn:microsoft.com/office/officeart/2018/2/layout/IconVerticalSolidList"/>
    <dgm:cxn modelId="{03927162-7636-48ED-84FF-1468296C86C3}" srcId="{C2BA18CB-883A-43FD-8D9C-B79CC5298ABA}" destId="{6F10E102-D24A-46A6-B559-38101F65E7CD}" srcOrd="3" destOrd="0" parTransId="{751C02FA-5FEF-4B48-B0FF-3C91A4DA9F53}" sibTransId="{874C763B-3A72-4D1E-948A-645DE00636E2}"/>
    <dgm:cxn modelId="{2EFD9264-B2B9-42AD-8FCC-86F1507D2ACF}" type="presOf" srcId="{18146754-DD23-4BCA-882D-5711B0908A81}" destId="{46290707-30E8-45EE-9836-C0123F2ABCB8}" srcOrd="0" destOrd="0" presId="urn:microsoft.com/office/officeart/2018/2/layout/IconVerticalSolidList"/>
    <dgm:cxn modelId="{33DED279-4654-4DB5-A5A7-50FFC49F1677}" type="presOf" srcId="{6B3A987C-8F5C-4BBD-99C2-1D4110B6B9B0}" destId="{F05528E6-F29F-467B-86AC-D7F694F95BD9}" srcOrd="0" destOrd="0" presId="urn:microsoft.com/office/officeart/2018/2/layout/IconVerticalSolidList"/>
    <dgm:cxn modelId="{FA1E3584-47AB-4FE6-9CA8-07BDC120CD84}" type="presOf" srcId="{C2BA18CB-883A-43FD-8D9C-B79CC5298ABA}" destId="{DD79A9F3-EA69-4253-BAE8-FF03C2869CA8}" srcOrd="0" destOrd="0" presId="urn:microsoft.com/office/officeart/2018/2/layout/IconVerticalSolidList"/>
    <dgm:cxn modelId="{6FCADCDB-B0A5-4671-B46E-EC9DC982B6B2}" srcId="{C2BA18CB-883A-43FD-8D9C-B79CC5298ABA}" destId="{18146754-DD23-4BCA-882D-5711B0908A81}" srcOrd="1" destOrd="0" parTransId="{46149A8E-46B2-4FE7-A56E-02C575B92495}" sibTransId="{C5F8DA55-8A78-4F08-8E04-D7B80850D06F}"/>
    <dgm:cxn modelId="{41E0F6E2-716A-4819-86DD-506E7F029904}" srcId="{C2BA18CB-883A-43FD-8D9C-B79CC5298ABA}" destId="{4B92E736-C2D8-4FD2-BF3D-75EDC4779EFE}" srcOrd="2" destOrd="0" parTransId="{CF0E0631-E143-434B-B1BD-B0B20FC989A9}" sibTransId="{6FA8DC6F-208F-4EED-BE13-36C54D8FA6B4}"/>
    <dgm:cxn modelId="{59C196D1-D861-4507-BCFC-EB93423951D3}" type="presParOf" srcId="{DD79A9F3-EA69-4253-BAE8-FF03C2869CA8}" destId="{59076AD1-2E47-4C3F-83B7-5558028CA54E}" srcOrd="0" destOrd="0" presId="urn:microsoft.com/office/officeart/2018/2/layout/IconVerticalSolidList"/>
    <dgm:cxn modelId="{662DC80E-BD5A-4640-9C9A-E4DE56B5766A}" type="presParOf" srcId="{59076AD1-2E47-4C3F-83B7-5558028CA54E}" destId="{CF6EBAEF-81FE-48C2-B2B1-ADD0F62E3B0D}" srcOrd="0" destOrd="0" presId="urn:microsoft.com/office/officeart/2018/2/layout/IconVerticalSolidList"/>
    <dgm:cxn modelId="{819C56FF-3ECB-44BF-B351-E500A76AC172}" type="presParOf" srcId="{59076AD1-2E47-4C3F-83B7-5558028CA54E}" destId="{6445ABDB-0D96-431F-BBEF-393BD7FC7D80}" srcOrd="1" destOrd="0" presId="urn:microsoft.com/office/officeart/2018/2/layout/IconVerticalSolidList"/>
    <dgm:cxn modelId="{7D776919-62D7-4485-9C95-FCE65ECAC532}" type="presParOf" srcId="{59076AD1-2E47-4C3F-83B7-5558028CA54E}" destId="{F70428C9-41D6-4F0A-9ACC-177A75EA5BDD}" srcOrd="2" destOrd="0" presId="urn:microsoft.com/office/officeart/2018/2/layout/IconVerticalSolidList"/>
    <dgm:cxn modelId="{53416E3B-0A7A-4A72-852C-3881D84F65D3}" type="presParOf" srcId="{59076AD1-2E47-4C3F-83B7-5558028CA54E}" destId="{F05528E6-F29F-467B-86AC-D7F694F95BD9}" srcOrd="3" destOrd="0" presId="urn:microsoft.com/office/officeart/2018/2/layout/IconVerticalSolidList"/>
    <dgm:cxn modelId="{8F7780EE-C8D9-4D12-B37C-8B4B83FA1A43}" type="presParOf" srcId="{DD79A9F3-EA69-4253-BAE8-FF03C2869CA8}" destId="{A2236CBE-BEB5-4C11-962D-59E8E7AE0AB8}" srcOrd="1" destOrd="0" presId="urn:microsoft.com/office/officeart/2018/2/layout/IconVerticalSolidList"/>
    <dgm:cxn modelId="{2D1662A1-5BB6-4BA5-B907-6FC975227706}" type="presParOf" srcId="{DD79A9F3-EA69-4253-BAE8-FF03C2869CA8}" destId="{970831EA-8EB9-4555-88F7-4A386941C67E}" srcOrd="2" destOrd="0" presId="urn:microsoft.com/office/officeart/2018/2/layout/IconVerticalSolidList"/>
    <dgm:cxn modelId="{5C01E5EF-C805-4D51-87ED-64A9768B1201}" type="presParOf" srcId="{970831EA-8EB9-4555-88F7-4A386941C67E}" destId="{52F1653C-5BDE-4964-9335-AA02A68AB2A0}" srcOrd="0" destOrd="0" presId="urn:microsoft.com/office/officeart/2018/2/layout/IconVerticalSolidList"/>
    <dgm:cxn modelId="{6695D408-AF62-4BE5-BCEC-F72D2909769B}" type="presParOf" srcId="{970831EA-8EB9-4555-88F7-4A386941C67E}" destId="{91D64D1B-BF4A-4481-949E-C38DD7753E3F}" srcOrd="1" destOrd="0" presId="urn:microsoft.com/office/officeart/2018/2/layout/IconVerticalSolidList"/>
    <dgm:cxn modelId="{98181841-25EC-4D6E-8BAC-5B6D35EFB6F6}" type="presParOf" srcId="{970831EA-8EB9-4555-88F7-4A386941C67E}" destId="{1D3BAC65-4E6A-468B-8E47-F33997573962}" srcOrd="2" destOrd="0" presId="urn:microsoft.com/office/officeart/2018/2/layout/IconVerticalSolidList"/>
    <dgm:cxn modelId="{D6ED4AD0-6E21-4B05-B81B-7FC37D6D29E6}" type="presParOf" srcId="{970831EA-8EB9-4555-88F7-4A386941C67E}" destId="{46290707-30E8-45EE-9836-C0123F2ABCB8}" srcOrd="3" destOrd="0" presId="urn:microsoft.com/office/officeart/2018/2/layout/IconVerticalSolidList"/>
    <dgm:cxn modelId="{DD0C645F-73BC-440C-943D-4F07930EE4B3}" type="presParOf" srcId="{DD79A9F3-EA69-4253-BAE8-FF03C2869CA8}" destId="{E5F8B17C-1CB5-4948-8B40-36A009498491}" srcOrd="3" destOrd="0" presId="urn:microsoft.com/office/officeart/2018/2/layout/IconVerticalSolidList"/>
    <dgm:cxn modelId="{13FADBC9-12C4-43FC-9256-25028487FD29}" type="presParOf" srcId="{DD79A9F3-EA69-4253-BAE8-FF03C2869CA8}" destId="{79F792C8-1B05-4428-9D21-39769A2A7CAC}" srcOrd="4" destOrd="0" presId="urn:microsoft.com/office/officeart/2018/2/layout/IconVerticalSolidList"/>
    <dgm:cxn modelId="{F56D878E-3892-4EA2-A8FB-4738AC3B6BF2}" type="presParOf" srcId="{79F792C8-1B05-4428-9D21-39769A2A7CAC}" destId="{1FCEAA2F-000E-4844-854C-A2D0FABF57CE}" srcOrd="0" destOrd="0" presId="urn:microsoft.com/office/officeart/2018/2/layout/IconVerticalSolidList"/>
    <dgm:cxn modelId="{D83A4B28-CCAA-4D1B-9346-CFDCB5FC8614}" type="presParOf" srcId="{79F792C8-1B05-4428-9D21-39769A2A7CAC}" destId="{0E7AB3EA-DB8C-4CE1-9AD5-00A06D6F92F6}" srcOrd="1" destOrd="0" presId="urn:microsoft.com/office/officeart/2018/2/layout/IconVerticalSolidList"/>
    <dgm:cxn modelId="{408CDBCA-5F79-4E6B-A577-CAA753001879}" type="presParOf" srcId="{79F792C8-1B05-4428-9D21-39769A2A7CAC}" destId="{578C2710-A881-46E4-814E-5AA2FE1D4283}" srcOrd="2" destOrd="0" presId="urn:microsoft.com/office/officeart/2018/2/layout/IconVerticalSolidList"/>
    <dgm:cxn modelId="{34940A03-B116-4827-AEA3-5AC87AC84836}" type="presParOf" srcId="{79F792C8-1B05-4428-9D21-39769A2A7CAC}" destId="{6B7003CB-62BB-40E0-81AE-FBB523ED6AD0}" srcOrd="3" destOrd="0" presId="urn:microsoft.com/office/officeart/2018/2/layout/IconVerticalSolidList"/>
    <dgm:cxn modelId="{88FD9F94-84E7-4413-BC7F-4FF4EF896EEC}" type="presParOf" srcId="{DD79A9F3-EA69-4253-BAE8-FF03C2869CA8}" destId="{5CE5430D-1333-4771-BA3B-E6E33AA9FB88}" srcOrd="5" destOrd="0" presId="urn:microsoft.com/office/officeart/2018/2/layout/IconVerticalSolidList"/>
    <dgm:cxn modelId="{2FE7E2B2-CE79-4B8B-9620-8EB460EF4747}" type="presParOf" srcId="{DD79A9F3-EA69-4253-BAE8-FF03C2869CA8}" destId="{BEA800D5-BA49-48C1-A05D-E3EB1D3A8EA7}" srcOrd="6" destOrd="0" presId="urn:microsoft.com/office/officeart/2018/2/layout/IconVerticalSolidList"/>
    <dgm:cxn modelId="{7928C634-7491-464D-8379-4BEBD8BBB95C}" type="presParOf" srcId="{BEA800D5-BA49-48C1-A05D-E3EB1D3A8EA7}" destId="{C4CEAEDF-B05D-47A4-85CC-7B9ADDD1E8FD}" srcOrd="0" destOrd="0" presId="urn:microsoft.com/office/officeart/2018/2/layout/IconVerticalSolidList"/>
    <dgm:cxn modelId="{8084D5C1-67B2-47EE-B3A5-EC7C2165E20E}" type="presParOf" srcId="{BEA800D5-BA49-48C1-A05D-E3EB1D3A8EA7}" destId="{E80B9FB9-6A9A-4DA3-B42D-D4195D6B1BBD}" srcOrd="1" destOrd="0" presId="urn:microsoft.com/office/officeart/2018/2/layout/IconVerticalSolidList"/>
    <dgm:cxn modelId="{4D352134-A5BD-4F64-9F61-512688E00C51}" type="presParOf" srcId="{BEA800D5-BA49-48C1-A05D-E3EB1D3A8EA7}" destId="{95DA898A-42E0-4C0C-BF07-C7D3630B1C9A}" srcOrd="2" destOrd="0" presId="urn:microsoft.com/office/officeart/2018/2/layout/IconVerticalSolidList"/>
    <dgm:cxn modelId="{AECE08B3-6476-4ABE-9BF1-553B7720D43B}" type="presParOf" srcId="{BEA800D5-BA49-48C1-A05D-E3EB1D3A8EA7}" destId="{EDF57C2F-4471-42B1-A549-BD755010EEB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D59EA4F7-3134-4294-9AF3-68CB2A9406AF}"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8782BD1B-46FC-4683-8D21-6938A96E7F99}">
      <dgm:prSet/>
      <dgm:spPr/>
      <dgm:t>
        <a:bodyPr/>
        <a:lstStyle/>
        <a:p>
          <a:r>
            <a:rPr lang="en-GB"/>
            <a:t>Subsequent – gifts given but if the condition is broken then the gift ends. </a:t>
          </a:r>
          <a:endParaRPr lang="en-US"/>
        </a:p>
      </dgm:t>
    </dgm:pt>
    <dgm:pt modelId="{93BA846D-F128-4534-8D84-6CA8785E172A}" type="parTrans" cxnId="{FECC717C-D260-4933-B6FE-20C808993B7B}">
      <dgm:prSet/>
      <dgm:spPr/>
      <dgm:t>
        <a:bodyPr/>
        <a:lstStyle/>
        <a:p>
          <a:endParaRPr lang="en-US"/>
        </a:p>
      </dgm:t>
    </dgm:pt>
    <dgm:pt modelId="{888E7E40-9905-4A10-B7B5-BB74EC869ED4}" type="sibTrans" cxnId="{FECC717C-D260-4933-B6FE-20C808993B7B}">
      <dgm:prSet/>
      <dgm:spPr/>
      <dgm:t>
        <a:bodyPr/>
        <a:lstStyle/>
        <a:p>
          <a:endParaRPr lang="en-US"/>
        </a:p>
      </dgm:t>
    </dgm:pt>
    <dgm:pt modelId="{913926D9-AEBC-466B-9867-0AF4766FD196}">
      <dgm:prSet/>
      <dgm:spPr/>
      <dgm:t>
        <a:bodyPr/>
        <a:lstStyle/>
        <a:p>
          <a:r>
            <a:rPr lang="en-GB"/>
            <a:t>Precedent – No gift unless the condition is satisfied first. </a:t>
          </a:r>
          <a:endParaRPr lang="en-US"/>
        </a:p>
      </dgm:t>
    </dgm:pt>
    <dgm:pt modelId="{E3F76E54-7932-4FC8-A683-62B8B7257822}" type="parTrans" cxnId="{5E1E9175-F1C3-466A-8B0D-C01AC97C72C3}">
      <dgm:prSet/>
      <dgm:spPr/>
      <dgm:t>
        <a:bodyPr/>
        <a:lstStyle/>
        <a:p>
          <a:endParaRPr lang="en-US"/>
        </a:p>
      </dgm:t>
    </dgm:pt>
    <dgm:pt modelId="{57952869-08DA-467A-935B-9A0C5B86A498}" type="sibTrans" cxnId="{5E1E9175-F1C3-466A-8B0D-C01AC97C72C3}">
      <dgm:prSet/>
      <dgm:spPr/>
      <dgm:t>
        <a:bodyPr/>
        <a:lstStyle/>
        <a:p>
          <a:endParaRPr lang="en-US"/>
        </a:p>
      </dgm:t>
    </dgm:pt>
    <dgm:pt modelId="{8B4E7FA2-DEF2-41C1-9863-5BC774E296FA}" type="pres">
      <dgm:prSet presAssocID="{D59EA4F7-3134-4294-9AF3-68CB2A9406AF}" presName="diagram" presStyleCnt="0">
        <dgm:presLayoutVars>
          <dgm:dir/>
          <dgm:resizeHandles val="exact"/>
        </dgm:presLayoutVars>
      </dgm:prSet>
      <dgm:spPr/>
    </dgm:pt>
    <dgm:pt modelId="{B3D7B1FD-5A2C-43BF-BDFB-689F487961B2}" type="pres">
      <dgm:prSet presAssocID="{8782BD1B-46FC-4683-8D21-6938A96E7F99}" presName="node" presStyleLbl="node1" presStyleIdx="0" presStyleCnt="2">
        <dgm:presLayoutVars>
          <dgm:bulletEnabled val="1"/>
        </dgm:presLayoutVars>
      </dgm:prSet>
      <dgm:spPr/>
    </dgm:pt>
    <dgm:pt modelId="{38BAB501-A703-4A7F-99F6-613B5AFB3819}" type="pres">
      <dgm:prSet presAssocID="{888E7E40-9905-4A10-B7B5-BB74EC869ED4}" presName="sibTrans" presStyleLbl="sibTrans2D1" presStyleIdx="0" presStyleCnt="1"/>
      <dgm:spPr/>
    </dgm:pt>
    <dgm:pt modelId="{959FE447-E472-47CA-91CA-B34178F0551E}" type="pres">
      <dgm:prSet presAssocID="{888E7E40-9905-4A10-B7B5-BB74EC869ED4}" presName="connectorText" presStyleLbl="sibTrans2D1" presStyleIdx="0" presStyleCnt="1"/>
      <dgm:spPr/>
    </dgm:pt>
    <dgm:pt modelId="{8BB5A508-9A9F-498B-906C-D8EC2AC2A9AB}" type="pres">
      <dgm:prSet presAssocID="{913926D9-AEBC-466B-9867-0AF4766FD196}" presName="node" presStyleLbl="node1" presStyleIdx="1" presStyleCnt="2">
        <dgm:presLayoutVars>
          <dgm:bulletEnabled val="1"/>
        </dgm:presLayoutVars>
      </dgm:prSet>
      <dgm:spPr/>
    </dgm:pt>
  </dgm:ptLst>
  <dgm:cxnLst>
    <dgm:cxn modelId="{5E1E9175-F1C3-466A-8B0D-C01AC97C72C3}" srcId="{D59EA4F7-3134-4294-9AF3-68CB2A9406AF}" destId="{913926D9-AEBC-466B-9867-0AF4766FD196}" srcOrd="1" destOrd="0" parTransId="{E3F76E54-7932-4FC8-A683-62B8B7257822}" sibTransId="{57952869-08DA-467A-935B-9A0C5B86A498}"/>
    <dgm:cxn modelId="{AAE99B59-B99E-4934-BD2A-92CF78C74304}" type="presOf" srcId="{888E7E40-9905-4A10-B7B5-BB74EC869ED4}" destId="{38BAB501-A703-4A7F-99F6-613B5AFB3819}" srcOrd="0" destOrd="0" presId="urn:microsoft.com/office/officeart/2005/8/layout/process5"/>
    <dgm:cxn modelId="{FECC717C-D260-4933-B6FE-20C808993B7B}" srcId="{D59EA4F7-3134-4294-9AF3-68CB2A9406AF}" destId="{8782BD1B-46FC-4683-8D21-6938A96E7F99}" srcOrd="0" destOrd="0" parTransId="{93BA846D-F128-4534-8D84-6CA8785E172A}" sibTransId="{888E7E40-9905-4A10-B7B5-BB74EC869ED4}"/>
    <dgm:cxn modelId="{1815FB94-334E-444C-B02D-B5670C3FF4E6}" type="presOf" srcId="{888E7E40-9905-4A10-B7B5-BB74EC869ED4}" destId="{959FE447-E472-47CA-91CA-B34178F0551E}" srcOrd="1" destOrd="0" presId="urn:microsoft.com/office/officeart/2005/8/layout/process5"/>
    <dgm:cxn modelId="{8BDCC1A9-A17F-45BC-9C16-64530BDBE9D3}" type="presOf" srcId="{913926D9-AEBC-466B-9867-0AF4766FD196}" destId="{8BB5A508-9A9F-498B-906C-D8EC2AC2A9AB}" srcOrd="0" destOrd="0" presId="urn:microsoft.com/office/officeart/2005/8/layout/process5"/>
    <dgm:cxn modelId="{2E2125BC-A857-455A-91CC-EB9F9409D6DF}" type="presOf" srcId="{D59EA4F7-3134-4294-9AF3-68CB2A9406AF}" destId="{8B4E7FA2-DEF2-41C1-9863-5BC774E296FA}" srcOrd="0" destOrd="0" presId="urn:microsoft.com/office/officeart/2005/8/layout/process5"/>
    <dgm:cxn modelId="{9D5B8BCA-96F3-4E00-B170-2D0FB9453233}" type="presOf" srcId="{8782BD1B-46FC-4683-8D21-6938A96E7F99}" destId="{B3D7B1FD-5A2C-43BF-BDFB-689F487961B2}" srcOrd="0" destOrd="0" presId="urn:microsoft.com/office/officeart/2005/8/layout/process5"/>
    <dgm:cxn modelId="{AC4D0CCA-0A55-43B2-8741-DB9E0E4391E8}" type="presParOf" srcId="{8B4E7FA2-DEF2-41C1-9863-5BC774E296FA}" destId="{B3D7B1FD-5A2C-43BF-BDFB-689F487961B2}" srcOrd="0" destOrd="0" presId="urn:microsoft.com/office/officeart/2005/8/layout/process5"/>
    <dgm:cxn modelId="{604242B1-A4D3-429A-A948-14C3EEF6A37D}" type="presParOf" srcId="{8B4E7FA2-DEF2-41C1-9863-5BC774E296FA}" destId="{38BAB501-A703-4A7F-99F6-613B5AFB3819}" srcOrd="1" destOrd="0" presId="urn:microsoft.com/office/officeart/2005/8/layout/process5"/>
    <dgm:cxn modelId="{8550847C-6A87-4448-B9A2-8A9CA22B804B}" type="presParOf" srcId="{38BAB501-A703-4A7F-99F6-613B5AFB3819}" destId="{959FE447-E472-47CA-91CA-B34178F0551E}" srcOrd="0" destOrd="0" presId="urn:microsoft.com/office/officeart/2005/8/layout/process5"/>
    <dgm:cxn modelId="{C814B51B-68A9-43B3-87A9-72BDC6035035}" type="presParOf" srcId="{8B4E7FA2-DEF2-41C1-9863-5BC774E296FA}" destId="{8BB5A508-9A9F-498B-906C-D8EC2AC2A9AB}"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6D58897E-52E1-4BEE-928A-CC5AA188A261}"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D195E208-75B0-4A01-B5FB-D8652610871C}">
      <dgm:prSet/>
      <dgm:spPr/>
      <dgm:t>
        <a:bodyPr/>
        <a:lstStyle/>
        <a:p>
          <a:r>
            <a:rPr lang="en-GB" dirty="0"/>
            <a:t>Re Barlow’s Will Trusts [1979] – Will and the painting were given to the executor to hold on trust to be sold but if a family member of friend bought them they would have them below the market value. </a:t>
          </a:r>
          <a:endParaRPr lang="en-US" dirty="0"/>
        </a:p>
      </dgm:t>
    </dgm:pt>
    <dgm:pt modelId="{41181F35-7BC3-4271-B0C1-C9AD413E17A9}" type="parTrans" cxnId="{0A11B007-1184-420C-B82C-03735E3F91CA}">
      <dgm:prSet/>
      <dgm:spPr/>
      <dgm:t>
        <a:bodyPr/>
        <a:lstStyle/>
        <a:p>
          <a:endParaRPr lang="en-US"/>
        </a:p>
      </dgm:t>
    </dgm:pt>
    <dgm:pt modelId="{CBEECD41-0A35-4AED-B1F4-0E0E01BB0BCC}" type="sibTrans" cxnId="{0A11B007-1184-420C-B82C-03735E3F91CA}">
      <dgm:prSet/>
      <dgm:spPr/>
      <dgm:t>
        <a:bodyPr/>
        <a:lstStyle/>
        <a:p>
          <a:endParaRPr lang="en-US"/>
        </a:p>
      </dgm:t>
    </dgm:pt>
    <dgm:pt modelId="{313B7552-C66C-40FE-B958-3A889C2F3107}">
      <dgm:prSet/>
      <dgm:spPr/>
      <dgm:t>
        <a:bodyPr/>
        <a:lstStyle/>
        <a:p>
          <a:r>
            <a:rPr lang="en-GB"/>
            <a:t>Was the gift valid? Because of the uncertain term ‘’friend and family ’’</a:t>
          </a:r>
          <a:endParaRPr lang="en-US"/>
        </a:p>
      </dgm:t>
    </dgm:pt>
    <dgm:pt modelId="{0BB9C74A-6E66-44E4-8F41-D6481CAB69CB}" type="parTrans" cxnId="{1311E210-6E02-4B0C-8C4F-1B6E301BE5B1}">
      <dgm:prSet/>
      <dgm:spPr/>
      <dgm:t>
        <a:bodyPr/>
        <a:lstStyle/>
        <a:p>
          <a:endParaRPr lang="en-US"/>
        </a:p>
      </dgm:t>
    </dgm:pt>
    <dgm:pt modelId="{88D2C8CA-D8D1-4AFC-9BD8-232B3F70CF67}" type="sibTrans" cxnId="{1311E210-6E02-4B0C-8C4F-1B6E301BE5B1}">
      <dgm:prSet/>
      <dgm:spPr/>
      <dgm:t>
        <a:bodyPr/>
        <a:lstStyle/>
        <a:p>
          <a:endParaRPr lang="en-US"/>
        </a:p>
      </dgm:t>
    </dgm:pt>
    <dgm:pt modelId="{3085823A-EA50-4808-9F4B-8B04164F103E}">
      <dgm:prSet/>
      <dgm:spPr/>
      <dgm:t>
        <a:bodyPr/>
        <a:lstStyle/>
        <a:p>
          <a:r>
            <a:rPr lang="en-GB" dirty="0"/>
            <a:t>Courts said; not void</a:t>
          </a:r>
          <a:endParaRPr lang="en-US" dirty="0"/>
        </a:p>
      </dgm:t>
    </dgm:pt>
    <dgm:pt modelId="{3EE7B5BE-F3E6-450C-8F09-95F0452E858B}" type="parTrans" cxnId="{8AC8174B-40F6-4A5A-BC7A-24317B8EF725}">
      <dgm:prSet/>
      <dgm:spPr/>
      <dgm:t>
        <a:bodyPr/>
        <a:lstStyle/>
        <a:p>
          <a:endParaRPr lang="en-US"/>
        </a:p>
      </dgm:t>
    </dgm:pt>
    <dgm:pt modelId="{848E18F1-A8CE-4109-9AEB-37CA9109E67C}" type="sibTrans" cxnId="{8AC8174B-40F6-4A5A-BC7A-24317B8EF725}">
      <dgm:prSet/>
      <dgm:spPr/>
      <dgm:t>
        <a:bodyPr/>
        <a:lstStyle/>
        <a:p>
          <a:endParaRPr lang="en-US"/>
        </a:p>
      </dgm:t>
    </dgm:pt>
    <dgm:pt modelId="{CB651AC5-92E0-4CDB-A447-242E9F32C8CC}" type="pres">
      <dgm:prSet presAssocID="{6D58897E-52E1-4BEE-928A-CC5AA188A261}" presName="Name0" presStyleCnt="0">
        <dgm:presLayoutVars>
          <dgm:dir/>
          <dgm:animLvl val="lvl"/>
          <dgm:resizeHandles val="exact"/>
        </dgm:presLayoutVars>
      </dgm:prSet>
      <dgm:spPr/>
    </dgm:pt>
    <dgm:pt modelId="{31A9A566-2AF6-423B-9DC4-00DC17DD37C3}" type="pres">
      <dgm:prSet presAssocID="{3085823A-EA50-4808-9F4B-8B04164F103E}" presName="boxAndChildren" presStyleCnt="0"/>
      <dgm:spPr/>
    </dgm:pt>
    <dgm:pt modelId="{CB9094D2-6795-4EDC-B9BE-C9DA1208F35F}" type="pres">
      <dgm:prSet presAssocID="{3085823A-EA50-4808-9F4B-8B04164F103E}" presName="parentTextBox" presStyleLbl="node1" presStyleIdx="0" presStyleCnt="3"/>
      <dgm:spPr/>
    </dgm:pt>
    <dgm:pt modelId="{FBB903B0-572A-4A5E-BAA9-E967EA3D9F65}" type="pres">
      <dgm:prSet presAssocID="{88D2C8CA-D8D1-4AFC-9BD8-232B3F70CF67}" presName="sp" presStyleCnt="0"/>
      <dgm:spPr/>
    </dgm:pt>
    <dgm:pt modelId="{E95502B4-3378-4282-B080-358D5592E8FC}" type="pres">
      <dgm:prSet presAssocID="{313B7552-C66C-40FE-B958-3A889C2F3107}" presName="arrowAndChildren" presStyleCnt="0"/>
      <dgm:spPr/>
    </dgm:pt>
    <dgm:pt modelId="{7725E970-3F24-4280-9A67-3FD27A8AFC1B}" type="pres">
      <dgm:prSet presAssocID="{313B7552-C66C-40FE-B958-3A889C2F3107}" presName="parentTextArrow" presStyleLbl="node1" presStyleIdx="1" presStyleCnt="3"/>
      <dgm:spPr/>
    </dgm:pt>
    <dgm:pt modelId="{9072B28D-473A-4923-B4A1-59AF073166E7}" type="pres">
      <dgm:prSet presAssocID="{CBEECD41-0A35-4AED-B1F4-0E0E01BB0BCC}" presName="sp" presStyleCnt="0"/>
      <dgm:spPr/>
    </dgm:pt>
    <dgm:pt modelId="{24EE9668-1BA3-4FF3-8607-5B4ADE2C7307}" type="pres">
      <dgm:prSet presAssocID="{D195E208-75B0-4A01-B5FB-D8652610871C}" presName="arrowAndChildren" presStyleCnt="0"/>
      <dgm:spPr/>
    </dgm:pt>
    <dgm:pt modelId="{C6A2972F-D96B-4B43-8D5F-1D529B22F80A}" type="pres">
      <dgm:prSet presAssocID="{D195E208-75B0-4A01-B5FB-D8652610871C}" presName="parentTextArrow" presStyleLbl="node1" presStyleIdx="2" presStyleCnt="3"/>
      <dgm:spPr/>
    </dgm:pt>
  </dgm:ptLst>
  <dgm:cxnLst>
    <dgm:cxn modelId="{0A11B007-1184-420C-B82C-03735E3F91CA}" srcId="{6D58897E-52E1-4BEE-928A-CC5AA188A261}" destId="{D195E208-75B0-4A01-B5FB-D8652610871C}" srcOrd="0" destOrd="0" parTransId="{41181F35-7BC3-4271-B0C1-C9AD413E17A9}" sibTransId="{CBEECD41-0A35-4AED-B1F4-0E0E01BB0BCC}"/>
    <dgm:cxn modelId="{1311E210-6E02-4B0C-8C4F-1B6E301BE5B1}" srcId="{6D58897E-52E1-4BEE-928A-CC5AA188A261}" destId="{313B7552-C66C-40FE-B958-3A889C2F3107}" srcOrd="1" destOrd="0" parTransId="{0BB9C74A-6E66-44E4-8F41-D6481CAB69CB}" sibTransId="{88D2C8CA-D8D1-4AFC-9BD8-232B3F70CF67}"/>
    <dgm:cxn modelId="{3F87C32C-CDB7-4962-AE4D-448BE53AE626}" type="presOf" srcId="{313B7552-C66C-40FE-B958-3A889C2F3107}" destId="{7725E970-3F24-4280-9A67-3FD27A8AFC1B}" srcOrd="0" destOrd="0" presId="urn:microsoft.com/office/officeart/2005/8/layout/process4"/>
    <dgm:cxn modelId="{1C663538-DF3F-488E-9283-7F1D16710353}" type="presOf" srcId="{6D58897E-52E1-4BEE-928A-CC5AA188A261}" destId="{CB651AC5-92E0-4CDB-A447-242E9F32C8CC}" srcOrd="0" destOrd="0" presId="urn:microsoft.com/office/officeart/2005/8/layout/process4"/>
    <dgm:cxn modelId="{8AC8174B-40F6-4A5A-BC7A-24317B8EF725}" srcId="{6D58897E-52E1-4BEE-928A-CC5AA188A261}" destId="{3085823A-EA50-4808-9F4B-8B04164F103E}" srcOrd="2" destOrd="0" parTransId="{3EE7B5BE-F3E6-450C-8F09-95F0452E858B}" sibTransId="{848E18F1-A8CE-4109-9AEB-37CA9109E67C}"/>
    <dgm:cxn modelId="{C556284F-DDBC-4AD2-954C-41CA8AF029FA}" type="presOf" srcId="{3085823A-EA50-4808-9F4B-8B04164F103E}" destId="{CB9094D2-6795-4EDC-B9BE-C9DA1208F35F}" srcOrd="0" destOrd="0" presId="urn:microsoft.com/office/officeart/2005/8/layout/process4"/>
    <dgm:cxn modelId="{5821827A-363B-4A36-B5BA-26DE20F33E37}" type="presOf" srcId="{D195E208-75B0-4A01-B5FB-D8652610871C}" destId="{C6A2972F-D96B-4B43-8D5F-1D529B22F80A}" srcOrd="0" destOrd="0" presId="urn:microsoft.com/office/officeart/2005/8/layout/process4"/>
    <dgm:cxn modelId="{E7E987B1-01CB-4C35-A94E-3B0823B400A7}" type="presParOf" srcId="{CB651AC5-92E0-4CDB-A447-242E9F32C8CC}" destId="{31A9A566-2AF6-423B-9DC4-00DC17DD37C3}" srcOrd="0" destOrd="0" presId="urn:microsoft.com/office/officeart/2005/8/layout/process4"/>
    <dgm:cxn modelId="{E4714A33-BEFD-4ADC-978F-6ABC619276D9}" type="presParOf" srcId="{31A9A566-2AF6-423B-9DC4-00DC17DD37C3}" destId="{CB9094D2-6795-4EDC-B9BE-C9DA1208F35F}" srcOrd="0" destOrd="0" presId="urn:microsoft.com/office/officeart/2005/8/layout/process4"/>
    <dgm:cxn modelId="{0F19263B-47A9-46C7-A663-BDFF069B3155}" type="presParOf" srcId="{CB651AC5-92E0-4CDB-A447-242E9F32C8CC}" destId="{FBB903B0-572A-4A5E-BAA9-E967EA3D9F65}" srcOrd="1" destOrd="0" presId="urn:microsoft.com/office/officeart/2005/8/layout/process4"/>
    <dgm:cxn modelId="{D0CE12B1-BDE6-445F-A2A7-1874658EFA3B}" type="presParOf" srcId="{CB651AC5-92E0-4CDB-A447-242E9F32C8CC}" destId="{E95502B4-3378-4282-B080-358D5592E8FC}" srcOrd="2" destOrd="0" presId="urn:microsoft.com/office/officeart/2005/8/layout/process4"/>
    <dgm:cxn modelId="{DDBFE064-4E21-4EEB-BC2F-D3D26E63A33F}" type="presParOf" srcId="{E95502B4-3378-4282-B080-358D5592E8FC}" destId="{7725E970-3F24-4280-9A67-3FD27A8AFC1B}" srcOrd="0" destOrd="0" presId="urn:microsoft.com/office/officeart/2005/8/layout/process4"/>
    <dgm:cxn modelId="{DA07CECE-2797-426C-8F9B-9A13D7C050A1}" type="presParOf" srcId="{CB651AC5-92E0-4CDB-A447-242E9F32C8CC}" destId="{9072B28D-473A-4923-B4A1-59AF073166E7}" srcOrd="3" destOrd="0" presId="urn:microsoft.com/office/officeart/2005/8/layout/process4"/>
    <dgm:cxn modelId="{8B3EC1A4-5B7A-4B5F-9D80-778B124B614A}" type="presParOf" srcId="{CB651AC5-92E0-4CDB-A447-242E9F32C8CC}" destId="{24EE9668-1BA3-4FF3-8607-5B4ADE2C7307}" srcOrd="4" destOrd="0" presId="urn:microsoft.com/office/officeart/2005/8/layout/process4"/>
    <dgm:cxn modelId="{AE564DAD-8112-44C3-AE07-BF57D6884AC5}" type="presParOf" srcId="{24EE9668-1BA3-4FF3-8607-5B4ADE2C7307}" destId="{C6A2972F-D96B-4B43-8D5F-1D529B22F80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4AC4E0B5-F711-4190-902C-44DB3BC5CBA0}"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6AD27F55-4EF7-4BBD-BBDE-858110DE9C36}">
      <dgm:prSet/>
      <dgm:spPr/>
      <dgm:t>
        <a:bodyPr/>
        <a:lstStyle/>
        <a:p>
          <a:r>
            <a:rPr lang="en-GB"/>
            <a:t>Personal attribute of the done. </a:t>
          </a:r>
          <a:endParaRPr lang="en-US"/>
        </a:p>
      </dgm:t>
    </dgm:pt>
    <dgm:pt modelId="{8EC819A0-80EB-4FFC-BBAA-3717ABEDAA58}" type="parTrans" cxnId="{08529D9A-B467-428B-95B0-6E129FBC6729}">
      <dgm:prSet/>
      <dgm:spPr/>
      <dgm:t>
        <a:bodyPr/>
        <a:lstStyle/>
        <a:p>
          <a:endParaRPr lang="en-US"/>
        </a:p>
      </dgm:t>
    </dgm:pt>
    <dgm:pt modelId="{6AC6C367-3B63-4917-B7A8-D940D383B33F}" type="sibTrans" cxnId="{08529D9A-B467-428B-95B0-6E129FBC6729}">
      <dgm:prSet/>
      <dgm:spPr/>
      <dgm:t>
        <a:bodyPr/>
        <a:lstStyle/>
        <a:p>
          <a:endParaRPr lang="en-US"/>
        </a:p>
      </dgm:t>
    </dgm:pt>
    <dgm:pt modelId="{5DAC5DA4-06FF-4FA0-BE61-2F407C834362}">
      <dgm:prSet/>
      <dgm:spPr/>
      <dgm:t>
        <a:bodyPr/>
        <a:lstStyle/>
        <a:p>
          <a:r>
            <a:rPr lang="en-GB"/>
            <a:t>Re Tepper’s Will Trusts [1987] – gift with condition that not marry outside of the Jewish faith. </a:t>
          </a:r>
          <a:endParaRPr lang="en-US"/>
        </a:p>
      </dgm:t>
    </dgm:pt>
    <dgm:pt modelId="{1F73D332-49BB-46B3-889B-D739DE2012CB}" type="parTrans" cxnId="{D8E42F8C-E7BA-4E77-B9B2-10B1834F3303}">
      <dgm:prSet/>
      <dgm:spPr/>
      <dgm:t>
        <a:bodyPr/>
        <a:lstStyle/>
        <a:p>
          <a:endParaRPr lang="en-US"/>
        </a:p>
      </dgm:t>
    </dgm:pt>
    <dgm:pt modelId="{CEF55040-7845-42D7-AF37-6EBB00E9623A}" type="sibTrans" cxnId="{D8E42F8C-E7BA-4E77-B9B2-10B1834F3303}">
      <dgm:prSet/>
      <dgm:spPr/>
      <dgm:t>
        <a:bodyPr/>
        <a:lstStyle/>
        <a:p>
          <a:endParaRPr lang="en-US"/>
        </a:p>
      </dgm:t>
    </dgm:pt>
    <dgm:pt modelId="{63BFBDB1-8981-45C2-AFFA-183A49D8C900}" type="pres">
      <dgm:prSet presAssocID="{4AC4E0B5-F711-4190-902C-44DB3BC5CBA0}" presName="Name0" presStyleCnt="0">
        <dgm:presLayoutVars>
          <dgm:dir/>
          <dgm:animLvl val="lvl"/>
          <dgm:resizeHandles val="exact"/>
        </dgm:presLayoutVars>
      </dgm:prSet>
      <dgm:spPr/>
    </dgm:pt>
    <dgm:pt modelId="{A5E94E63-4F95-47B2-B304-836468FE856D}" type="pres">
      <dgm:prSet presAssocID="{5DAC5DA4-06FF-4FA0-BE61-2F407C834362}" presName="boxAndChildren" presStyleCnt="0"/>
      <dgm:spPr/>
    </dgm:pt>
    <dgm:pt modelId="{AFCFDF21-230C-4EEC-961C-1F9F50BC2EA0}" type="pres">
      <dgm:prSet presAssocID="{5DAC5DA4-06FF-4FA0-BE61-2F407C834362}" presName="parentTextBox" presStyleLbl="node1" presStyleIdx="0" presStyleCnt="2"/>
      <dgm:spPr/>
    </dgm:pt>
    <dgm:pt modelId="{983046C6-9A36-45CC-BB53-E0D60C5C4479}" type="pres">
      <dgm:prSet presAssocID="{6AC6C367-3B63-4917-B7A8-D940D383B33F}" presName="sp" presStyleCnt="0"/>
      <dgm:spPr/>
    </dgm:pt>
    <dgm:pt modelId="{586E4928-DFA5-45F3-8189-3D85E4968384}" type="pres">
      <dgm:prSet presAssocID="{6AD27F55-4EF7-4BBD-BBDE-858110DE9C36}" presName="arrowAndChildren" presStyleCnt="0"/>
      <dgm:spPr/>
    </dgm:pt>
    <dgm:pt modelId="{667FD5C6-D289-4C1D-A656-E53FF71A5044}" type="pres">
      <dgm:prSet presAssocID="{6AD27F55-4EF7-4BBD-BBDE-858110DE9C36}" presName="parentTextArrow" presStyleLbl="node1" presStyleIdx="1" presStyleCnt="2"/>
      <dgm:spPr/>
    </dgm:pt>
  </dgm:ptLst>
  <dgm:cxnLst>
    <dgm:cxn modelId="{1C18AE28-55E0-42EB-B8DF-791B112A0BD9}" type="presOf" srcId="{6AD27F55-4EF7-4BBD-BBDE-858110DE9C36}" destId="{667FD5C6-D289-4C1D-A656-E53FF71A5044}" srcOrd="0" destOrd="0" presId="urn:microsoft.com/office/officeart/2005/8/layout/process4"/>
    <dgm:cxn modelId="{D8E42F8C-E7BA-4E77-B9B2-10B1834F3303}" srcId="{4AC4E0B5-F711-4190-902C-44DB3BC5CBA0}" destId="{5DAC5DA4-06FF-4FA0-BE61-2F407C834362}" srcOrd="1" destOrd="0" parTransId="{1F73D332-49BB-46B3-889B-D739DE2012CB}" sibTransId="{CEF55040-7845-42D7-AF37-6EBB00E9623A}"/>
    <dgm:cxn modelId="{08529D9A-B467-428B-95B0-6E129FBC6729}" srcId="{4AC4E0B5-F711-4190-902C-44DB3BC5CBA0}" destId="{6AD27F55-4EF7-4BBD-BBDE-858110DE9C36}" srcOrd="0" destOrd="0" parTransId="{8EC819A0-80EB-4FFC-BBAA-3717ABEDAA58}" sibTransId="{6AC6C367-3B63-4917-B7A8-D940D383B33F}"/>
    <dgm:cxn modelId="{4D47DCB2-7186-4F40-B3CE-C1C097812722}" type="presOf" srcId="{5DAC5DA4-06FF-4FA0-BE61-2F407C834362}" destId="{AFCFDF21-230C-4EEC-961C-1F9F50BC2EA0}" srcOrd="0" destOrd="0" presId="urn:microsoft.com/office/officeart/2005/8/layout/process4"/>
    <dgm:cxn modelId="{4C5D4EE9-F8A0-4E4C-9545-6CD3CFB66ED6}" type="presOf" srcId="{4AC4E0B5-F711-4190-902C-44DB3BC5CBA0}" destId="{63BFBDB1-8981-45C2-AFFA-183A49D8C900}" srcOrd="0" destOrd="0" presId="urn:microsoft.com/office/officeart/2005/8/layout/process4"/>
    <dgm:cxn modelId="{89F76E09-1301-4713-8446-C26FA9BC6E16}" type="presParOf" srcId="{63BFBDB1-8981-45C2-AFFA-183A49D8C900}" destId="{A5E94E63-4F95-47B2-B304-836468FE856D}" srcOrd="0" destOrd="0" presId="urn:microsoft.com/office/officeart/2005/8/layout/process4"/>
    <dgm:cxn modelId="{A901EBEA-6898-49CC-9BBE-3C1FDAAB2EAE}" type="presParOf" srcId="{A5E94E63-4F95-47B2-B304-836468FE856D}" destId="{AFCFDF21-230C-4EEC-961C-1F9F50BC2EA0}" srcOrd="0" destOrd="0" presId="urn:microsoft.com/office/officeart/2005/8/layout/process4"/>
    <dgm:cxn modelId="{22F20E15-1277-43A4-A54A-233F20514C19}" type="presParOf" srcId="{63BFBDB1-8981-45C2-AFFA-183A49D8C900}" destId="{983046C6-9A36-45CC-BB53-E0D60C5C4479}" srcOrd="1" destOrd="0" presId="urn:microsoft.com/office/officeart/2005/8/layout/process4"/>
    <dgm:cxn modelId="{1F75A98A-BA41-42A3-9150-E0EE00E21997}" type="presParOf" srcId="{63BFBDB1-8981-45C2-AFFA-183A49D8C900}" destId="{586E4928-DFA5-45F3-8189-3D85E4968384}" srcOrd="2" destOrd="0" presId="urn:microsoft.com/office/officeart/2005/8/layout/process4"/>
    <dgm:cxn modelId="{2D56EA9A-8266-4756-AD22-1CA1C55D6240}" type="presParOf" srcId="{586E4928-DFA5-45F3-8189-3D85E4968384}" destId="{667FD5C6-D289-4C1D-A656-E53FF71A504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81FD407E-E9B0-4B37-AE03-FD5B38A0374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514AD82-C16F-48D0-A8D3-722426FCA315}">
      <dgm:prSet/>
      <dgm:spPr/>
      <dgm:t>
        <a:bodyPr/>
        <a:lstStyle/>
        <a:p>
          <a:pPr>
            <a:lnSpc>
              <a:spcPct val="100000"/>
            </a:lnSpc>
          </a:pPr>
          <a:r>
            <a:rPr lang="en-GB"/>
            <a:t>Please answer the questions on the sheet. </a:t>
          </a:r>
          <a:endParaRPr lang="en-US"/>
        </a:p>
      </dgm:t>
    </dgm:pt>
    <dgm:pt modelId="{F4338909-9FCC-4A94-B9AE-92D820EB7F20}" type="parTrans" cxnId="{92247E69-2693-48A1-AB8E-D8F72FB9DF3F}">
      <dgm:prSet/>
      <dgm:spPr/>
      <dgm:t>
        <a:bodyPr/>
        <a:lstStyle/>
        <a:p>
          <a:endParaRPr lang="en-US"/>
        </a:p>
      </dgm:t>
    </dgm:pt>
    <dgm:pt modelId="{B9B58547-AA39-4920-AEC1-39A7214C2920}" type="sibTrans" cxnId="{92247E69-2693-48A1-AB8E-D8F72FB9DF3F}">
      <dgm:prSet/>
      <dgm:spPr/>
      <dgm:t>
        <a:bodyPr/>
        <a:lstStyle/>
        <a:p>
          <a:endParaRPr lang="en-US"/>
        </a:p>
      </dgm:t>
    </dgm:pt>
    <dgm:pt modelId="{07BF48E4-DE44-44A7-9101-F396BD876361}">
      <dgm:prSet/>
      <dgm:spPr/>
      <dgm:t>
        <a:bodyPr/>
        <a:lstStyle/>
        <a:p>
          <a:pPr>
            <a:lnSpc>
              <a:spcPct val="100000"/>
            </a:lnSpc>
          </a:pPr>
          <a:r>
            <a:rPr lang="en-GB"/>
            <a:t>15 minutes. </a:t>
          </a:r>
          <a:endParaRPr lang="en-US"/>
        </a:p>
      </dgm:t>
    </dgm:pt>
    <dgm:pt modelId="{9C881451-4555-49BD-8568-AAB79F5DCD50}" type="parTrans" cxnId="{E19E2FD0-93CB-4792-A823-5A70BCB9448C}">
      <dgm:prSet/>
      <dgm:spPr/>
      <dgm:t>
        <a:bodyPr/>
        <a:lstStyle/>
        <a:p>
          <a:endParaRPr lang="en-US"/>
        </a:p>
      </dgm:t>
    </dgm:pt>
    <dgm:pt modelId="{B6CFC49F-67A9-464B-9BCF-61D12FFB0DF7}" type="sibTrans" cxnId="{E19E2FD0-93CB-4792-A823-5A70BCB9448C}">
      <dgm:prSet/>
      <dgm:spPr/>
      <dgm:t>
        <a:bodyPr/>
        <a:lstStyle/>
        <a:p>
          <a:endParaRPr lang="en-US"/>
        </a:p>
      </dgm:t>
    </dgm:pt>
    <dgm:pt modelId="{89D1CABE-8FF9-4E15-999B-9E6789208E44}">
      <dgm:prSet/>
      <dgm:spPr/>
      <dgm:t>
        <a:bodyPr/>
        <a:lstStyle/>
        <a:p>
          <a:pPr>
            <a:lnSpc>
              <a:spcPct val="100000"/>
            </a:lnSpc>
          </a:pPr>
          <a:r>
            <a:rPr lang="en-GB"/>
            <a:t>Two teams. </a:t>
          </a:r>
          <a:endParaRPr lang="en-US"/>
        </a:p>
      </dgm:t>
    </dgm:pt>
    <dgm:pt modelId="{38D68A9A-2672-4DC1-AB51-A8B4C061EE29}" type="parTrans" cxnId="{15CFA370-4CB2-4A34-8E50-4C023CC753DC}">
      <dgm:prSet/>
      <dgm:spPr/>
      <dgm:t>
        <a:bodyPr/>
        <a:lstStyle/>
        <a:p>
          <a:endParaRPr lang="en-US"/>
        </a:p>
      </dgm:t>
    </dgm:pt>
    <dgm:pt modelId="{0790D8C5-E284-4B54-A44F-404ABE2EB1DD}" type="sibTrans" cxnId="{15CFA370-4CB2-4A34-8E50-4C023CC753DC}">
      <dgm:prSet/>
      <dgm:spPr/>
      <dgm:t>
        <a:bodyPr/>
        <a:lstStyle/>
        <a:p>
          <a:endParaRPr lang="en-US"/>
        </a:p>
      </dgm:t>
    </dgm:pt>
    <dgm:pt modelId="{A459819B-708D-4C20-9281-19EC00E7D4A2}">
      <dgm:prSet/>
      <dgm:spPr/>
      <dgm:t>
        <a:bodyPr/>
        <a:lstStyle/>
        <a:p>
          <a:pPr>
            <a:lnSpc>
              <a:spcPct val="100000"/>
            </a:lnSpc>
          </a:pPr>
          <a:r>
            <a:rPr lang="en-GB"/>
            <a:t>Swap papers with the other group. </a:t>
          </a:r>
          <a:endParaRPr lang="en-US"/>
        </a:p>
      </dgm:t>
    </dgm:pt>
    <dgm:pt modelId="{A8213FC2-D9B3-4013-AA85-B28D50B44A00}" type="parTrans" cxnId="{103CD0DC-162A-44A7-99ED-DDDFEC446224}">
      <dgm:prSet/>
      <dgm:spPr/>
      <dgm:t>
        <a:bodyPr/>
        <a:lstStyle/>
        <a:p>
          <a:endParaRPr lang="en-US"/>
        </a:p>
      </dgm:t>
    </dgm:pt>
    <dgm:pt modelId="{A46BBF9F-AF34-457D-86DE-7F59F0E5C3EA}" type="sibTrans" cxnId="{103CD0DC-162A-44A7-99ED-DDDFEC446224}">
      <dgm:prSet/>
      <dgm:spPr/>
      <dgm:t>
        <a:bodyPr/>
        <a:lstStyle/>
        <a:p>
          <a:endParaRPr lang="en-US"/>
        </a:p>
      </dgm:t>
    </dgm:pt>
    <dgm:pt modelId="{8B5AF48C-CF9A-4508-BDED-BDB9C92A6AD3}" type="pres">
      <dgm:prSet presAssocID="{81FD407E-E9B0-4B37-AE03-FD5B38A0374C}" presName="root" presStyleCnt="0">
        <dgm:presLayoutVars>
          <dgm:dir/>
          <dgm:resizeHandles val="exact"/>
        </dgm:presLayoutVars>
      </dgm:prSet>
      <dgm:spPr/>
    </dgm:pt>
    <dgm:pt modelId="{A59AC0EA-CA57-4EDF-B3E5-7ABF826B98EA}" type="pres">
      <dgm:prSet presAssocID="{D514AD82-C16F-48D0-A8D3-722426FCA315}" presName="compNode" presStyleCnt="0"/>
      <dgm:spPr/>
    </dgm:pt>
    <dgm:pt modelId="{E64A7CB3-2B1C-4D73-9DB9-BDAD52CE6028}" type="pres">
      <dgm:prSet presAssocID="{D514AD82-C16F-48D0-A8D3-722426FCA315}" presName="bgRect" presStyleLbl="bgShp" presStyleIdx="0" presStyleCnt="4"/>
      <dgm:spPr/>
    </dgm:pt>
    <dgm:pt modelId="{00BE5412-4B87-4F72-8AB1-A56E3B413D6B}" type="pres">
      <dgm:prSet presAssocID="{D514AD82-C16F-48D0-A8D3-722426FCA31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BA374711-83CB-4068-AAB5-1B8D90F38C7F}" type="pres">
      <dgm:prSet presAssocID="{D514AD82-C16F-48D0-A8D3-722426FCA315}" presName="spaceRect" presStyleCnt="0"/>
      <dgm:spPr/>
    </dgm:pt>
    <dgm:pt modelId="{1B8E0C11-9C0E-49BC-9F18-C6D5896E3FBA}" type="pres">
      <dgm:prSet presAssocID="{D514AD82-C16F-48D0-A8D3-722426FCA315}" presName="parTx" presStyleLbl="revTx" presStyleIdx="0" presStyleCnt="4">
        <dgm:presLayoutVars>
          <dgm:chMax val="0"/>
          <dgm:chPref val="0"/>
        </dgm:presLayoutVars>
      </dgm:prSet>
      <dgm:spPr/>
    </dgm:pt>
    <dgm:pt modelId="{9C6B5A57-D3E5-4090-B513-91CACAD356F4}" type="pres">
      <dgm:prSet presAssocID="{B9B58547-AA39-4920-AEC1-39A7214C2920}" presName="sibTrans" presStyleCnt="0"/>
      <dgm:spPr/>
    </dgm:pt>
    <dgm:pt modelId="{B3EA6C28-C96D-4ACF-889C-6A690F999471}" type="pres">
      <dgm:prSet presAssocID="{07BF48E4-DE44-44A7-9101-F396BD876361}" presName="compNode" presStyleCnt="0"/>
      <dgm:spPr/>
    </dgm:pt>
    <dgm:pt modelId="{F8A3B26F-F416-4080-A95D-AED9B7A6835E}" type="pres">
      <dgm:prSet presAssocID="{07BF48E4-DE44-44A7-9101-F396BD876361}" presName="bgRect" presStyleLbl="bgShp" presStyleIdx="1" presStyleCnt="4"/>
      <dgm:spPr/>
    </dgm:pt>
    <dgm:pt modelId="{0E1606B8-7B87-4668-AB21-F96B4D3641C7}" type="pres">
      <dgm:prSet presAssocID="{07BF48E4-DE44-44A7-9101-F396BD87636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141F276D-6CE8-4051-8E7B-DD325756D3B3}" type="pres">
      <dgm:prSet presAssocID="{07BF48E4-DE44-44A7-9101-F396BD876361}" presName="spaceRect" presStyleCnt="0"/>
      <dgm:spPr/>
    </dgm:pt>
    <dgm:pt modelId="{62E164F3-79B4-4AE7-B94C-4DA73E0CD01B}" type="pres">
      <dgm:prSet presAssocID="{07BF48E4-DE44-44A7-9101-F396BD876361}" presName="parTx" presStyleLbl="revTx" presStyleIdx="1" presStyleCnt="4">
        <dgm:presLayoutVars>
          <dgm:chMax val="0"/>
          <dgm:chPref val="0"/>
        </dgm:presLayoutVars>
      </dgm:prSet>
      <dgm:spPr/>
    </dgm:pt>
    <dgm:pt modelId="{65AD9D36-66B9-4426-8C31-46D0E5A538A1}" type="pres">
      <dgm:prSet presAssocID="{B6CFC49F-67A9-464B-9BCF-61D12FFB0DF7}" presName="sibTrans" presStyleCnt="0"/>
      <dgm:spPr/>
    </dgm:pt>
    <dgm:pt modelId="{B8E153D0-9AF8-451A-B107-5193FC976D3D}" type="pres">
      <dgm:prSet presAssocID="{89D1CABE-8FF9-4E15-999B-9E6789208E44}" presName="compNode" presStyleCnt="0"/>
      <dgm:spPr/>
    </dgm:pt>
    <dgm:pt modelId="{D614C4D2-5461-4288-8202-1A4BAFBDE3A9}" type="pres">
      <dgm:prSet presAssocID="{89D1CABE-8FF9-4E15-999B-9E6789208E44}" presName="bgRect" presStyleLbl="bgShp" presStyleIdx="2" presStyleCnt="4"/>
      <dgm:spPr/>
    </dgm:pt>
    <dgm:pt modelId="{AB094A1C-B2A5-49AA-AB0A-600F7812CE74}" type="pres">
      <dgm:prSet presAssocID="{89D1CABE-8FF9-4E15-999B-9E6789208E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of People"/>
        </a:ext>
      </dgm:extLst>
    </dgm:pt>
    <dgm:pt modelId="{D1E4CD02-6E89-421E-A92F-0CD233C91D6D}" type="pres">
      <dgm:prSet presAssocID="{89D1CABE-8FF9-4E15-999B-9E6789208E44}" presName="spaceRect" presStyleCnt="0"/>
      <dgm:spPr/>
    </dgm:pt>
    <dgm:pt modelId="{AF8E8122-C068-4BFE-AD04-DC11B2436522}" type="pres">
      <dgm:prSet presAssocID="{89D1CABE-8FF9-4E15-999B-9E6789208E44}" presName="parTx" presStyleLbl="revTx" presStyleIdx="2" presStyleCnt="4">
        <dgm:presLayoutVars>
          <dgm:chMax val="0"/>
          <dgm:chPref val="0"/>
        </dgm:presLayoutVars>
      </dgm:prSet>
      <dgm:spPr/>
    </dgm:pt>
    <dgm:pt modelId="{D1BBA2F4-F3BD-4C07-A27D-82B444E0C500}" type="pres">
      <dgm:prSet presAssocID="{0790D8C5-E284-4B54-A44F-404ABE2EB1DD}" presName="sibTrans" presStyleCnt="0"/>
      <dgm:spPr/>
    </dgm:pt>
    <dgm:pt modelId="{62AC0291-F6A7-41D4-8A5A-FAE4CE7EA952}" type="pres">
      <dgm:prSet presAssocID="{A459819B-708D-4C20-9281-19EC00E7D4A2}" presName="compNode" presStyleCnt="0"/>
      <dgm:spPr/>
    </dgm:pt>
    <dgm:pt modelId="{074BD0CC-7130-485D-8A66-0FC6AB28F958}" type="pres">
      <dgm:prSet presAssocID="{A459819B-708D-4C20-9281-19EC00E7D4A2}" presName="bgRect" presStyleLbl="bgShp" presStyleIdx="3" presStyleCnt="4"/>
      <dgm:spPr/>
    </dgm:pt>
    <dgm:pt modelId="{97DDD7A4-34A0-4061-ACCC-70135AF038FC}" type="pres">
      <dgm:prSet presAssocID="{A459819B-708D-4C20-9281-19EC00E7D4A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aper"/>
        </a:ext>
      </dgm:extLst>
    </dgm:pt>
    <dgm:pt modelId="{C617099F-4869-4328-82D6-A0E383048BB2}" type="pres">
      <dgm:prSet presAssocID="{A459819B-708D-4C20-9281-19EC00E7D4A2}" presName="spaceRect" presStyleCnt="0"/>
      <dgm:spPr/>
    </dgm:pt>
    <dgm:pt modelId="{720886F8-143E-41A5-BBCA-29D77AB5D8B8}" type="pres">
      <dgm:prSet presAssocID="{A459819B-708D-4C20-9281-19EC00E7D4A2}" presName="parTx" presStyleLbl="revTx" presStyleIdx="3" presStyleCnt="4">
        <dgm:presLayoutVars>
          <dgm:chMax val="0"/>
          <dgm:chPref val="0"/>
        </dgm:presLayoutVars>
      </dgm:prSet>
      <dgm:spPr/>
    </dgm:pt>
  </dgm:ptLst>
  <dgm:cxnLst>
    <dgm:cxn modelId="{BA623F46-E0A2-4162-8CE9-1A2F6D32A275}" type="presOf" srcId="{07BF48E4-DE44-44A7-9101-F396BD876361}" destId="{62E164F3-79B4-4AE7-B94C-4DA73E0CD01B}" srcOrd="0" destOrd="0" presId="urn:microsoft.com/office/officeart/2018/2/layout/IconVerticalSolidList"/>
    <dgm:cxn modelId="{58B92A49-53BE-4E0D-A49B-1D280CF974EB}" type="presOf" srcId="{81FD407E-E9B0-4B37-AE03-FD5B38A0374C}" destId="{8B5AF48C-CF9A-4508-BDED-BDB9C92A6AD3}" srcOrd="0" destOrd="0" presId="urn:microsoft.com/office/officeart/2018/2/layout/IconVerticalSolidList"/>
    <dgm:cxn modelId="{92247E69-2693-48A1-AB8E-D8F72FB9DF3F}" srcId="{81FD407E-E9B0-4B37-AE03-FD5B38A0374C}" destId="{D514AD82-C16F-48D0-A8D3-722426FCA315}" srcOrd="0" destOrd="0" parTransId="{F4338909-9FCC-4A94-B9AE-92D820EB7F20}" sibTransId="{B9B58547-AA39-4920-AEC1-39A7214C2920}"/>
    <dgm:cxn modelId="{15CFA370-4CB2-4A34-8E50-4C023CC753DC}" srcId="{81FD407E-E9B0-4B37-AE03-FD5B38A0374C}" destId="{89D1CABE-8FF9-4E15-999B-9E6789208E44}" srcOrd="2" destOrd="0" parTransId="{38D68A9A-2672-4DC1-AB51-A8B4C061EE29}" sibTransId="{0790D8C5-E284-4B54-A44F-404ABE2EB1DD}"/>
    <dgm:cxn modelId="{1872D05A-6097-4679-987C-92F81A29CA10}" type="presOf" srcId="{D514AD82-C16F-48D0-A8D3-722426FCA315}" destId="{1B8E0C11-9C0E-49BC-9F18-C6D5896E3FBA}" srcOrd="0" destOrd="0" presId="urn:microsoft.com/office/officeart/2018/2/layout/IconVerticalSolidList"/>
    <dgm:cxn modelId="{ECFCD089-302F-40C0-BD79-E9FE65C8312D}" type="presOf" srcId="{A459819B-708D-4C20-9281-19EC00E7D4A2}" destId="{720886F8-143E-41A5-BBCA-29D77AB5D8B8}" srcOrd="0" destOrd="0" presId="urn:microsoft.com/office/officeart/2018/2/layout/IconVerticalSolidList"/>
    <dgm:cxn modelId="{8028F0C9-9507-4A57-AA1B-6E1C25025CC0}" type="presOf" srcId="{89D1CABE-8FF9-4E15-999B-9E6789208E44}" destId="{AF8E8122-C068-4BFE-AD04-DC11B2436522}" srcOrd="0" destOrd="0" presId="urn:microsoft.com/office/officeart/2018/2/layout/IconVerticalSolidList"/>
    <dgm:cxn modelId="{E19E2FD0-93CB-4792-A823-5A70BCB9448C}" srcId="{81FD407E-E9B0-4B37-AE03-FD5B38A0374C}" destId="{07BF48E4-DE44-44A7-9101-F396BD876361}" srcOrd="1" destOrd="0" parTransId="{9C881451-4555-49BD-8568-AAB79F5DCD50}" sibTransId="{B6CFC49F-67A9-464B-9BCF-61D12FFB0DF7}"/>
    <dgm:cxn modelId="{103CD0DC-162A-44A7-99ED-DDDFEC446224}" srcId="{81FD407E-E9B0-4B37-AE03-FD5B38A0374C}" destId="{A459819B-708D-4C20-9281-19EC00E7D4A2}" srcOrd="3" destOrd="0" parTransId="{A8213FC2-D9B3-4013-AA85-B28D50B44A00}" sibTransId="{A46BBF9F-AF34-457D-86DE-7F59F0E5C3EA}"/>
    <dgm:cxn modelId="{533ED851-F472-4900-AE10-66CFAA733F23}" type="presParOf" srcId="{8B5AF48C-CF9A-4508-BDED-BDB9C92A6AD3}" destId="{A59AC0EA-CA57-4EDF-B3E5-7ABF826B98EA}" srcOrd="0" destOrd="0" presId="urn:microsoft.com/office/officeart/2018/2/layout/IconVerticalSolidList"/>
    <dgm:cxn modelId="{EA56E818-81F1-448B-99B9-CC6FA6120EBB}" type="presParOf" srcId="{A59AC0EA-CA57-4EDF-B3E5-7ABF826B98EA}" destId="{E64A7CB3-2B1C-4D73-9DB9-BDAD52CE6028}" srcOrd="0" destOrd="0" presId="urn:microsoft.com/office/officeart/2018/2/layout/IconVerticalSolidList"/>
    <dgm:cxn modelId="{619AB255-9FE4-4833-939F-A1ED75DBD755}" type="presParOf" srcId="{A59AC0EA-CA57-4EDF-B3E5-7ABF826B98EA}" destId="{00BE5412-4B87-4F72-8AB1-A56E3B413D6B}" srcOrd="1" destOrd="0" presId="urn:microsoft.com/office/officeart/2018/2/layout/IconVerticalSolidList"/>
    <dgm:cxn modelId="{5C23590F-1293-4D71-ADB1-B3F8EE5B6045}" type="presParOf" srcId="{A59AC0EA-CA57-4EDF-B3E5-7ABF826B98EA}" destId="{BA374711-83CB-4068-AAB5-1B8D90F38C7F}" srcOrd="2" destOrd="0" presId="urn:microsoft.com/office/officeart/2018/2/layout/IconVerticalSolidList"/>
    <dgm:cxn modelId="{EF8B008C-7B29-469F-B4D3-C668A88C407F}" type="presParOf" srcId="{A59AC0EA-CA57-4EDF-B3E5-7ABF826B98EA}" destId="{1B8E0C11-9C0E-49BC-9F18-C6D5896E3FBA}" srcOrd="3" destOrd="0" presId="urn:microsoft.com/office/officeart/2018/2/layout/IconVerticalSolidList"/>
    <dgm:cxn modelId="{EB07F18C-07F9-4235-95EA-E5CCE3C30095}" type="presParOf" srcId="{8B5AF48C-CF9A-4508-BDED-BDB9C92A6AD3}" destId="{9C6B5A57-D3E5-4090-B513-91CACAD356F4}" srcOrd="1" destOrd="0" presId="urn:microsoft.com/office/officeart/2018/2/layout/IconVerticalSolidList"/>
    <dgm:cxn modelId="{E6B8474F-835D-4396-9A95-042DCC02DE6A}" type="presParOf" srcId="{8B5AF48C-CF9A-4508-BDED-BDB9C92A6AD3}" destId="{B3EA6C28-C96D-4ACF-889C-6A690F999471}" srcOrd="2" destOrd="0" presId="urn:microsoft.com/office/officeart/2018/2/layout/IconVerticalSolidList"/>
    <dgm:cxn modelId="{1955F52E-33F5-4B00-8AB5-00A88B7929AE}" type="presParOf" srcId="{B3EA6C28-C96D-4ACF-889C-6A690F999471}" destId="{F8A3B26F-F416-4080-A95D-AED9B7A6835E}" srcOrd="0" destOrd="0" presId="urn:microsoft.com/office/officeart/2018/2/layout/IconVerticalSolidList"/>
    <dgm:cxn modelId="{158F48A9-CF6A-46AE-8DEC-5AF0925663E8}" type="presParOf" srcId="{B3EA6C28-C96D-4ACF-889C-6A690F999471}" destId="{0E1606B8-7B87-4668-AB21-F96B4D3641C7}" srcOrd="1" destOrd="0" presId="urn:microsoft.com/office/officeart/2018/2/layout/IconVerticalSolidList"/>
    <dgm:cxn modelId="{FB8EA704-3069-4D77-AD43-ADE8210D8DE6}" type="presParOf" srcId="{B3EA6C28-C96D-4ACF-889C-6A690F999471}" destId="{141F276D-6CE8-4051-8E7B-DD325756D3B3}" srcOrd="2" destOrd="0" presId="urn:microsoft.com/office/officeart/2018/2/layout/IconVerticalSolidList"/>
    <dgm:cxn modelId="{9FA2BCD5-0354-483C-B89E-2F28C330CB6E}" type="presParOf" srcId="{B3EA6C28-C96D-4ACF-889C-6A690F999471}" destId="{62E164F3-79B4-4AE7-B94C-4DA73E0CD01B}" srcOrd="3" destOrd="0" presId="urn:microsoft.com/office/officeart/2018/2/layout/IconVerticalSolidList"/>
    <dgm:cxn modelId="{CAF71BA4-14A6-4631-AF0D-D8DDAF1B8953}" type="presParOf" srcId="{8B5AF48C-CF9A-4508-BDED-BDB9C92A6AD3}" destId="{65AD9D36-66B9-4426-8C31-46D0E5A538A1}" srcOrd="3" destOrd="0" presId="urn:microsoft.com/office/officeart/2018/2/layout/IconVerticalSolidList"/>
    <dgm:cxn modelId="{1FD6AEDD-A2E3-404A-91A4-FD00FCEEF228}" type="presParOf" srcId="{8B5AF48C-CF9A-4508-BDED-BDB9C92A6AD3}" destId="{B8E153D0-9AF8-451A-B107-5193FC976D3D}" srcOrd="4" destOrd="0" presId="urn:microsoft.com/office/officeart/2018/2/layout/IconVerticalSolidList"/>
    <dgm:cxn modelId="{82397D4D-2511-43B6-AD97-C2C1C62384FB}" type="presParOf" srcId="{B8E153D0-9AF8-451A-B107-5193FC976D3D}" destId="{D614C4D2-5461-4288-8202-1A4BAFBDE3A9}" srcOrd="0" destOrd="0" presId="urn:microsoft.com/office/officeart/2018/2/layout/IconVerticalSolidList"/>
    <dgm:cxn modelId="{37ABDB55-BA1D-4C51-BCAC-6E28B70715AD}" type="presParOf" srcId="{B8E153D0-9AF8-451A-B107-5193FC976D3D}" destId="{AB094A1C-B2A5-49AA-AB0A-600F7812CE74}" srcOrd="1" destOrd="0" presId="urn:microsoft.com/office/officeart/2018/2/layout/IconVerticalSolidList"/>
    <dgm:cxn modelId="{F9EDBEF9-526D-48D0-AA17-6F884406E577}" type="presParOf" srcId="{B8E153D0-9AF8-451A-B107-5193FC976D3D}" destId="{D1E4CD02-6E89-421E-A92F-0CD233C91D6D}" srcOrd="2" destOrd="0" presId="urn:microsoft.com/office/officeart/2018/2/layout/IconVerticalSolidList"/>
    <dgm:cxn modelId="{422CDB7C-AB25-49EF-84C2-C1196B106F4A}" type="presParOf" srcId="{B8E153D0-9AF8-451A-B107-5193FC976D3D}" destId="{AF8E8122-C068-4BFE-AD04-DC11B2436522}" srcOrd="3" destOrd="0" presId="urn:microsoft.com/office/officeart/2018/2/layout/IconVerticalSolidList"/>
    <dgm:cxn modelId="{0863ACC4-1ADA-45A6-A15B-A1E2237E4DD3}" type="presParOf" srcId="{8B5AF48C-CF9A-4508-BDED-BDB9C92A6AD3}" destId="{D1BBA2F4-F3BD-4C07-A27D-82B444E0C500}" srcOrd="5" destOrd="0" presId="urn:microsoft.com/office/officeart/2018/2/layout/IconVerticalSolidList"/>
    <dgm:cxn modelId="{863738DE-B5D9-4E01-895E-B457F7785940}" type="presParOf" srcId="{8B5AF48C-CF9A-4508-BDED-BDB9C92A6AD3}" destId="{62AC0291-F6A7-41D4-8A5A-FAE4CE7EA952}" srcOrd="6" destOrd="0" presId="urn:microsoft.com/office/officeart/2018/2/layout/IconVerticalSolidList"/>
    <dgm:cxn modelId="{387E3C80-3ECC-4036-8052-0BC86A12D0EB}" type="presParOf" srcId="{62AC0291-F6A7-41D4-8A5A-FAE4CE7EA952}" destId="{074BD0CC-7130-485D-8A66-0FC6AB28F958}" srcOrd="0" destOrd="0" presId="urn:microsoft.com/office/officeart/2018/2/layout/IconVerticalSolidList"/>
    <dgm:cxn modelId="{0205EA3F-8468-4CC3-A5B0-17BB497F4A9D}" type="presParOf" srcId="{62AC0291-F6A7-41D4-8A5A-FAE4CE7EA952}" destId="{97DDD7A4-34A0-4061-ACCC-70135AF038FC}" srcOrd="1" destOrd="0" presId="urn:microsoft.com/office/officeart/2018/2/layout/IconVerticalSolidList"/>
    <dgm:cxn modelId="{56163A08-BA17-4BFA-82CC-A91A1ADEAB35}" type="presParOf" srcId="{62AC0291-F6A7-41D4-8A5A-FAE4CE7EA952}" destId="{C617099F-4869-4328-82D6-A0E383048BB2}" srcOrd="2" destOrd="0" presId="urn:microsoft.com/office/officeart/2018/2/layout/IconVerticalSolidList"/>
    <dgm:cxn modelId="{69B5E003-B067-46AB-917E-420A098666A7}" type="presParOf" srcId="{62AC0291-F6A7-41D4-8A5A-FAE4CE7EA952}" destId="{720886F8-143E-41A5-BBCA-29D77AB5D8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1B84C195-B658-4C71-9742-3366CCDCBE0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EB29BA7-DAD8-45BA-B83D-A0500967F806}">
      <dgm:prSet/>
      <dgm:spPr/>
      <dgm:t>
        <a:bodyPr/>
        <a:lstStyle/>
        <a:p>
          <a:pPr>
            <a:lnSpc>
              <a:spcPct val="100000"/>
            </a:lnSpc>
          </a:pPr>
          <a:r>
            <a:rPr lang="en-GB"/>
            <a:t>Certainty of subject matter. </a:t>
          </a:r>
          <a:endParaRPr lang="en-US"/>
        </a:p>
      </dgm:t>
    </dgm:pt>
    <dgm:pt modelId="{CB102DD9-1EF9-426F-9B4B-653878F1F4E4}" type="parTrans" cxnId="{10309537-22E1-44C2-B4C2-11DF317D7EC1}">
      <dgm:prSet/>
      <dgm:spPr/>
      <dgm:t>
        <a:bodyPr/>
        <a:lstStyle/>
        <a:p>
          <a:endParaRPr lang="en-US"/>
        </a:p>
      </dgm:t>
    </dgm:pt>
    <dgm:pt modelId="{86C2EF5C-F84C-4D0B-807F-97748EB6AD19}" type="sibTrans" cxnId="{10309537-22E1-44C2-B4C2-11DF317D7EC1}">
      <dgm:prSet/>
      <dgm:spPr/>
      <dgm:t>
        <a:bodyPr/>
        <a:lstStyle/>
        <a:p>
          <a:endParaRPr lang="en-US"/>
        </a:p>
      </dgm:t>
    </dgm:pt>
    <dgm:pt modelId="{D4FF14A6-9154-4ACE-BD42-548367C35433}">
      <dgm:prSet/>
      <dgm:spPr/>
      <dgm:t>
        <a:bodyPr/>
        <a:lstStyle/>
        <a:p>
          <a:pPr>
            <a:lnSpc>
              <a:spcPct val="100000"/>
            </a:lnSpc>
          </a:pPr>
          <a:r>
            <a:rPr lang="en-GB"/>
            <a:t>Certainty of intention. </a:t>
          </a:r>
          <a:endParaRPr lang="en-US"/>
        </a:p>
      </dgm:t>
    </dgm:pt>
    <dgm:pt modelId="{FF6ED31E-3479-49A3-90F3-FF68294A2C59}" type="parTrans" cxnId="{3B158A53-464D-4CB0-95A0-C7DBBBEF28F9}">
      <dgm:prSet/>
      <dgm:spPr/>
      <dgm:t>
        <a:bodyPr/>
        <a:lstStyle/>
        <a:p>
          <a:endParaRPr lang="en-US"/>
        </a:p>
      </dgm:t>
    </dgm:pt>
    <dgm:pt modelId="{FD92A907-C674-4664-8AB9-337E792E2132}" type="sibTrans" cxnId="{3B158A53-464D-4CB0-95A0-C7DBBBEF28F9}">
      <dgm:prSet/>
      <dgm:spPr/>
      <dgm:t>
        <a:bodyPr/>
        <a:lstStyle/>
        <a:p>
          <a:endParaRPr lang="en-US"/>
        </a:p>
      </dgm:t>
    </dgm:pt>
    <dgm:pt modelId="{82B5F6C2-6D0D-4CF5-8D17-14EE24A3AD36}">
      <dgm:prSet/>
      <dgm:spPr/>
      <dgm:t>
        <a:bodyPr/>
        <a:lstStyle/>
        <a:p>
          <a:pPr>
            <a:lnSpc>
              <a:spcPct val="100000"/>
            </a:lnSpc>
          </a:pPr>
          <a:r>
            <a:rPr lang="en-GB"/>
            <a:t>Certainty of object. </a:t>
          </a:r>
          <a:endParaRPr lang="en-US"/>
        </a:p>
      </dgm:t>
    </dgm:pt>
    <dgm:pt modelId="{D3F7AE60-3638-415D-B6C3-1598ED9E2FC7}" type="parTrans" cxnId="{DE68E21F-92C9-4CA6-AF2F-D7742BDCC172}">
      <dgm:prSet/>
      <dgm:spPr/>
      <dgm:t>
        <a:bodyPr/>
        <a:lstStyle/>
        <a:p>
          <a:endParaRPr lang="en-US"/>
        </a:p>
      </dgm:t>
    </dgm:pt>
    <dgm:pt modelId="{776DED32-997C-4031-B921-00F53DB5F8D3}" type="sibTrans" cxnId="{DE68E21F-92C9-4CA6-AF2F-D7742BDCC172}">
      <dgm:prSet/>
      <dgm:spPr/>
      <dgm:t>
        <a:bodyPr/>
        <a:lstStyle/>
        <a:p>
          <a:endParaRPr lang="en-US"/>
        </a:p>
      </dgm:t>
    </dgm:pt>
    <dgm:pt modelId="{F5BD5F65-9FA3-4056-9D3C-2B75D68F9CEB}" type="pres">
      <dgm:prSet presAssocID="{1B84C195-B658-4C71-9742-3366CCDCBE00}" presName="root" presStyleCnt="0">
        <dgm:presLayoutVars>
          <dgm:dir/>
          <dgm:resizeHandles val="exact"/>
        </dgm:presLayoutVars>
      </dgm:prSet>
      <dgm:spPr/>
    </dgm:pt>
    <dgm:pt modelId="{C2828481-C47B-4318-B18F-E3D8E6F8F924}" type="pres">
      <dgm:prSet presAssocID="{BEB29BA7-DAD8-45BA-B83D-A0500967F806}" presName="compNode" presStyleCnt="0"/>
      <dgm:spPr/>
    </dgm:pt>
    <dgm:pt modelId="{0C6C2332-82C9-42B3-BD0B-B2BEE64B3A92}" type="pres">
      <dgm:prSet presAssocID="{BEB29BA7-DAD8-45BA-B83D-A0500967F8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69A56FC4-7B01-4002-8D7D-CA0EB2FA02AF}" type="pres">
      <dgm:prSet presAssocID="{BEB29BA7-DAD8-45BA-B83D-A0500967F806}" presName="spaceRect" presStyleCnt="0"/>
      <dgm:spPr/>
    </dgm:pt>
    <dgm:pt modelId="{20F14FAD-CC90-49B6-92B7-DAF499636CA1}" type="pres">
      <dgm:prSet presAssocID="{BEB29BA7-DAD8-45BA-B83D-A0500967F806}" presName="textRect" presStyleLbl="revTx" presStyleIdx="0" presStyleCnt="3">
        <dgm:presLayoutVars>
          <dgm:chMax val="1"/>
          <dgm:chPref val="1"/>
        </dgm:presLayoutVars>
      </dgm:prSet>
      <dgm:spPr/>
    </dgm:pt>
    <dgm:pt modelId="{BAAA4AAE-CAD2-4762-BAC8-31B2483E06F4}" type="pres">
      <dgm:prSet presAssocID="{86C2EF5C-F84C-4D0B-807F-97748EB6AD19}" presName="sibTrans" presStyleCnt="0"/>
      <dgm:spPr/>
    </dgm:pt>
    <dgm:pt modelId="{79F0A21D-D39A-41FD-9D52-A1435B32785E}" type="pres">
      <dgm:prSet presAssocID="{D4FF14A6-9154-4ACE-BD42-548367C35433}" presName="compNode" presStyleCnt="0"/>
      <dgm:spPr/>
    </dgm:pt>
    <dgm:pt modelId="{8649AC1A-64DF-4CC1-8FD4-DFDF654747E4}" type="pres">
      <dgm:prSet presAssocID="{D4FF14A6-9154-4ACE-BD42-548367C354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cision chart"/>
        </a:ext>
      </dgm:extLst>
    </dgm:pt>
    <dgm:pt modelId="{EDD153D3-A6E4-4D6B-8D63-49FE2DFD2D3D}" type="pres">
      <dgm:prSet presAssocID="{D4FF14A6-9154-4ACE-BD42-548367C35433}" presName="spaceRect" presStyleCnt="0"/>
      <dgm:spPr/>
    </dgm:pt>
    <dgm:pt modelId="{7FA51ED6-5A35-4F8F-B995-9949C5E28629}" type="pres">
      <dgm:prSet presAssocID="{D4FF14A6-9154-4ACE-BD42-548367C35433}" presName="textRect" presStyleLbl="revTx" presStyleIdx="1" presStyleCnt="3">
        <dgm:presLayoutVars>
          <dgm:chMax val="1"/>
          <dgm:chPref val="1"/>
        </dgm:presLayoutVars>
      </dgm:prSet>
      <dgm:spPr/>
    </dgm:pt>
    <dgm:pt modelId="{5C593414-C1D9-4103-B92A-1307D123A2F1}" type="pres">
      <dgm:prSet presAssocID="{FD92A907-C674-4664-8AB9-337E792E2132}" presName="sibTrans" presStyleCnt="0"/>
      <dgm:spPr/>
    </dgm:pt>
    <dgm:pt modelId="{BB46793E-367C-4323-B52B-BD17EEAC59CB}" type="pres">
      <dgm:prSet presAssocID="{82B5F6C2-6D0D-4CF5-8D17-14EE24A3AD36}" presName="compNode" presStyleCnt="0"/>
      <dgm:spPr/>
    </dgm:pt>
    <dgm:pt modelId="{13E7FB4B-19F2-48E5-9CB8-77B385DD5B69}" type="pres">
      <dgm:prSet presAssocID="{82B5F6C2-6D0D-4CF5-8D17-14EE24A3AD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nfinity"/>
        </a:ext>
      </dgm:extLst>
    </dgm:pt>
    <dgm:pt modelId="{1310E622-ECB3-415A-85EE-30D62678C879}" type="pres">
      <dgm:prSet presAssocID="{82B5F6C2-6D0D-4CF5-8D17-14EE24A3AD36}" presName="spaceRect" presStyleCnt="0"/>
      <dgm:spPr/>
    </dgm:pt>
    <dgm:pt modelId="{79A594BC-E3E5-46AE-ADB6-F80E351CE468}" type="pres">
      <dgm:prSet presAssocID="{82B5F6C2-6D0D-4CF5-8D17-14EE24A3AD36}" presName="textRect" presStyleLbl="revTx" presStyleIdx="2" presStyleCnt="3">
        <dgm:presLayoutVars>
          <dgm:chMax val="1"/>
          <dgm:chPref val="1"/>
        </dgm:presLayoutVars>
      </dgm:prSet>
      <dgm:spPr/>
    </dgm:pt>
  </dgm:ptLst>
  <dgm:cxnLst>
    <dgm:cxn modelId="{C767F510-E3AE-4906-A709-6267D6731314}" type="presOf" srcId="{D4FF14A6-9154-4ACE-BD42-548367C35433}" destId="{7FA51ED6-5A35-4F8F-B995-9949C5E28629}" srcOrd="0" destOrd="0" presId="urn:microsoft.com/office/officeart/2018/2/layout/IconLabelList"/>
    <dgm:cxn modelId="{DE68E21F-92C9-4CA6-AF2F-D7742BDCC172}" srcId="{1B84C195-B658-4C71-9742-3366CCDCBE00}" destId="{82B5F6C2-6D0D-4CF5-8D17-14EE24A3AD36}" srcOrd="2" destOrd="0" parTransId="{D3F7AE60-3638-415D-B6C3-1598ED9E2FC7}" sibTransId="{776DED32-997C-4031-B921-00F53DB5F8D3}"/>
    <dgm:cxn modelId="{9A3CA928-95FB-4A79-A6FF-AD4DB2A18344}" type="presOf" srcId="{82B5F6C2-6D0D-4CF5-8D17-14EE24A3AD36}" destId="{79A594BC-E3E5-46AE-ADB6-F80E351CE468}" srcOrd="0" destOrd="0" presId="urn:microsoft.com/office/officeart/2018/2/layout/IconLabelList"/>
    <dgm:cxn modelId="{10309537-22E1-44C2-B4C2-11DF317D7EC1}" srcId="{1B84C195-B658-4C71-9742-3366CCDCBE00}" destId="{BEB29BA7-DAD8-45BA-B83D-A0500967F806}" srcOrd="0" destOrd="0" parTransId="{CB102DD9-1EF9-426F-9B4B-653878F1F4E4}" sibTransId="{86C2EF5C-F84C-4D0B-807F-97748EB6AD19}"/>
    <dgm:cxn modelId="{3B158A53-464D-4CB0-95A0-C7DBBBEF28F9}" srcId="{1B84C195-B658-4C71-9742-3366CCDCBE00}" destId="{D4FF14A6-9154-4ACE-BD42-548367C35433}" srcOrd="1" destOrd="0" parTransId="{FF6ED31E-3479-49A3-90F3-FF68294A2C59}" sibTransId="{FD92A907-C674-4664-8AB9-337E792E2132}"/>
    <dgm:cxn modelId="{BBC764AC-047F-437A-8EBF-508EBA908FC4}" type="presOf" srcId="{1B84C195-B658-4C71-9742-3366CCDCBE00}" destId="{F5BD5F65-9FA3-4056-9D3C-2B75D68F9CEB}" srcOrd="0" destOrd="0" presId="urn:microsoft.com/office/officeart/2018/2/layout/IconLabelList"/>
    <dgm:cxn modelId="{F1FD58B6-7FCE-47F6-A5E4-6370A9F1F697}" type="presOf" srcId="{BEB29BA7-DAD8-45BA-B83D-A0500967F806}" destId="{20F14FAD-CC90-49B6-92B7-DAF499636CA1}" srcOrd="0" destOrd="0" presId="urn:microsoft.com/office/officeart/2018/2/layout/IconLabelList"/>
    <dgm:cxn modelId="{3400050B-5885-41CE-93B9-61AA86A314FE}" type="presParOf" srcId="{F5BD5F65-9FA3-4056-9D3C-2B75D68F9CEB}" destId="{C2828481-C47B-4318-B18F-E3D8E6F8F924}" srcOrd="0" destOrd="0" presId="urn:microsoft.com/office/officeart/2018/2/layout/IconLabelList"/>
    <dgm:cxn modelId="{79804A32-4699-451C-B52A-C4C4FA17256A}" type="presParOf" srcId="{C2828481-C47B-4318-B18F-E3D8E6F8F924}" destId="{0C6C2332-82C9-42B3-BD0B-B2BEE64B3A92}" srcOrd="0" destOrd="0" presId="urn:microsoft.com/office/officeart/2018/2/layout/IconLabelList"/>
    <dgm:cxn modelId="{D571F684-FF2E-406A-A313-DF401672BC3D}" type="presParOf" srcId="{C2828481-C47B-4318-B18F-E3D8E6F8F924}" destId="{69A56FC4-7B01-4002-8D7D-CA0EB2FA02AF}" srcOrd="1" destOrd="0" presId="urn:microsoft.com/office/officeart/2018/2/layout/IconLabelList"/>
    <dgm:cxn modelId="{E8139F44-3FA4-482D-8E09-DA2E7914B147}" type="presParOf" srcId="{C2828481-C47B-4318-B18F-E3D8E6F8F924}" destId="{20F14FAD-CC90-49B6-92B7-DAF499636CA1}" srcOrd="2" destOrd="0" presId="urn:microsoft.com/office/officeart/2018/2/layout/IconLabelList"/>
    <dgm:cxn modelId="{3452C265-DFDC-4297-A58F-914B06641AD3}" type="presParOf" srcId="{F5BD5F65-9FA3-4056-9D3C-2B75D68F9CEB}" destId="{BAAA4AAE-CAD2-4762-BAC8-31B2483E06F4}" srcOrd="1" destOrd="0" presId="urn:microsoft.com/office/officeart/2018/2/layout/IconLabelList"/>
    <dgm:cxn modelId="{F903B0DF-B2B0-4003-80C2-7CA595421EC7}" type="presParOf" srcId="{F5BD5F65-9FA3-4056-9D3C-2B75D68F9CEB}" destId="{79F0A21D-D39A-41FD-9D52-A1435B32785E}" srcOrd="2" destOrd="0" presId="urn:microsoft.com/office/officeart/2018/2/layout/IconLabelList"/>
    <dgm:cxn modelId="{703D1945-FFE7-4BBD-A1E3-3401593EAA6E}" type="presParOf" srcId="{79F0A21D-D39A-41FD-9D52-A1435B32785E}" destId="{8649AC1A-64DF-4CC1-8FD4-DFDF654747E4}" srcOrd="0" destOrd="0" presId="urn:microsoft.com/office/officeart/2018/2/layout/IconLabelList"/>
    <dgm:cxn modelId="{DED375F0-93DE-461B-8581-09A19846F4DC}" type="presParOf" srcId="{79F0A21D-D39A-41FD-9D52-A1435B32785E}" destId="{EDD153D3-A6E4-4D6B-8D63-49FE2DFD2D3D}" srcOrd="1" destOrd="0" presId="urn:microsoft.com/office/officeart/2018/2/layout/IconLabelList"/>
    <dgm:cxn modelId="{8885EC7B-4C29-4B42-AD53-E5144DA44438}" type="presParOf" srcId="{79F0A21D-D39A-41FD-9D52-A1435B32785E}" destId="{7FA51ED6-5A35-4F8F-B995-9949C5E28629}" srcOrd="2" destOrd="0" presId="urn:microsoft.com/office/officeart/2018/2/layout/IconLabelList"/>
    <dgm:cxn modelId="{80CFC52B-400D-4F9D-B2D6-BB29E0E254B6}" type="presParOf" srcId="{F5BD5F65-9FA3-4056-9D3C-2B75D68F9CEB}" destId="{5C593414-C1D9-4103-B92A-1307D123A2F1}" srcOrd="3" destOrd="0" presId="urn:microsoft.com/office/officeart/2018/2/layout/IconLabelList"/>
    <dgm:cxn modelId="{B3353CE5-8B5F-4021-B7F6-722C232CA14C}" type="presParOf" srcId="{F5BD5F65-9FA3-4056-9D3C-2B75D68F9CEB}" destId="{BB46793E-367C-4323-B52B-BD17EEAC59CB}" srcOrd="4" destOrd="0" presId="urn:microsoft.com/office/officeart/2018/2/layout/IconLabelList"/>
    <dgm:cxn modelId="{4D66C2FC-0A07-478C-B308-7BC8D638EBB2}" type="presParOf" srcId="{BB46793E-367C-4323-B52B-BD17EEAC59CB}" destId="{13E7FB4B-19F2-48E5-9CB8-77B385DD5B69}" srcOrd="0" destOrd="0" presId="urn:microsoft.com/office/officeart/2018/2/layout/IconLabelList"/>
    <dgm:cxn modelId="{2E47D6BE-25FC-4484-A8A9-6077F95DCD3F}" type="presParOf" srcId="{BB46793E-367C-4323-B52B-BD17EEAC59CB}" destId="{1310E622-ECB3-415A-85EE-30D62678C879}" srcOrd="1" destOrd="0" presId="urn:microsoft.com/office/officeart/2018/2/layout/IconLabelList"/>
    <dgm:cxn modelId="{E87B00A1-A593-4293-9DA1-C11A58403C07}" type="presParOf" srcId="{BB46793E-367C-4323-B52B-BD17EEAC59CB}" destId="{79A594BC-E3E5-46AE-ADB6-F80E351CE46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13AAA-F3B8-473E-8896-D1B839CAEDE8}">
      <dsp:nvSpPr>
        <dsp:cNvPr id="0" name=""/>
        <dsp:cNvSpPr/>
      </dsp:nvSpPr>
      <dsp:spPr>
        <a:xfrm>
          <a:off x="2589" y="2502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AD239F-76D5-4B23-9F17-2E74C14E5E75}">
      <dsp:nvSpPr>
        <dsp:cNvPr id="0" name=""/>
        <dsp:cNvSpPr/>
      </dsp:nvSpPr>
      <dsp:spPr>
        <a:xfrm>
          <a:off x="167723" y="190154"/>
          <a:ext cx="456085" cy="4560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920514-6BE6-42A3-A30C-0C0C3AF178EE}">
      <dsp:nvSpPr>
        <dsp:cNvPr id="0" name=""/>
        <dsp:cNvSpPr/>
      </dsp:nvSpPr>
      <dsp:spPr>
        <a:xfrm>
          <a:off x="957447" y="2502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Aims and learning objectives </a:t>
          </a:r>
          <a:endParaRPr lang="en-US" sz="2000" kern="1200"/>
        </a:p>
      </dsp:txBody>
      <dsp:txXfrm>
        <a:off x="957447" y="25020"/>
        <a:ext cx="1853547" cy="786353"/>
      </dsp:txXfrm>
    </dsp:sp>
    <dsp:sp modelId="{525DE802-2073-46C7-A3D1-C60F9D89B639}">
      <dsp:nvSpPr>
        <dsp:cNvPr id="0" name=""/>
        <dsp:cNvSpPr/>
      </dsp:nvSpPr>
      <dsp:spPr>
        <a:xfrm>
          <a:off x="3133961" y="2502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0400C1-81A8-4F08-9F59-773F3DC0AC15}">
      <dsp:nvSpPr>
        <dsp:cNvPr id="0" name=""/>
        <dsp:cNvSpPr/>
      </dsp:nvSpPr>
      <dsp:spPr>
        <a:xfrm>
          <a:off x="3299095" y="190154"/>
          <a:ext cx="456085" cy="4560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419E3-0035-4F6E-8945-53226E7B4974}">
      <dsp:nvSpPr>
        <dsp:cNvPr id="0" name=""/>
        <dsp:cNvSpPr/>
      </dsp:nvSpPr>
      <dsp:spPr>
        <a:xfrm>
          <a:off x="4088819" y="2502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Three Certainties. </a:t>
          </a:r>
          <a:endParaRPr lang="en-US" sz="2000" kern="1200"/>
        </a:p>
      </dsp:txBody>
      <dsp:txXfrm>
        <a:off x="4088819" y="25020"/>
        <a:ext cx="1853547" cy="786353"/>
      </dsp:txXfrm>
    </dsp:sp>
    <dsp:sp modelId="{A98BA361-0A0C-4229-AA93-0AFDB4612FF9}">
      <dsp:nvSpPr>
        <dsp:cNvPr id="0" name=""/>
        <dsp:cNvSpPr/>
      </dsp:nvSpPr>
      <dsp:spPr>
        <a:xfrm>
          <a:off x="6265334" y="2502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7DFDAC-0332-4182-8DAB-F4C4D38804A5}">
      <dsp:nvSpPr>
        <dsp:cNvPr id="0" name=""/>
        <dsp:cNvSpPr/>
      </dsp:nvSpPr>
      <dsp:spPr>
        <a:xfrm>
          <a:off x="6430468" y="190154"/>
          <a:ext cx="456085" cy="4560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53B2E-2096-45A0-8D06-133AB6BD8A85}">
      <dsp:nvSpPr>
        <dsp:cNvPr id="0" name=""/>
        <dsp:cNvSpPr/>
      </dsp:nvSpPr>
      <dsp:spPr>
        <a:xfrm>
          <a:off x="7220192" y="2502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Certainty of Intention. </a:t>
          </a:r>
          <a:endParaRPr lang="en-US" sz="2000" kern="1200"/>
        </a:p>
      </dsp:txBody>
      <dsp:txXfrm>
        <a:off x="7220192" y="25020"/>
        <a:ext cx="1853547" cy="786353"/>
      </dsp:txXfrm>
    </dsp:sp>
    <dsp:sp modelId="{31E3CFF0-1C80-4692-8E40-0A66F58452A0}">
      <dsp:nvSpPr>
        <dsp:cNvPr id="0" name=""/>
        <dsp:cNvSpPr/>
      </dsp:nvSpPr>
      <dsp:spPr>
        <a:xfrm>
          <a:off x="2589" y="143190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57BCAF-197C-463E-B72A-1D155EBF5CF8}">
      <dsp:nvSpPr>
        <dsp:cNvPr id="0" name=""/>
        <dsp:cNvSpPr/>
      </dsp:nvSpPr>
      <dsp:spPr>
        <a:xfrm>
          <a:off x="167723" y="1597034"/>
          <a:ext cx="456085" cy="4560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26FA27-BF12-4777-850A-CDC32DC8C137}">
      <dsp:nvSpPr>
        <dsp:cNvPr id="0" name=""/>
        <dsp:cNvSpPr/>
      </dsp:nvSpPr>
      <dsp:spPr>
        <a:xfrm>
          <a:off x="957447" y="143190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Certainty of subject matter. </a:t>
          </a:r>
          <a:endParaRPr lang="en-US" sz="2000" kern="1200" dirty="0"/>
        </a:p>
      </dsp:txBody>
      <dsp:txXfrm>
        <a:off x="957447" y="1431900"/>
        <a:ext cx="1853547" cy="786353"/>
      </dsp:txXfrm>
    </dsp:sp>
    <dsp:sp modelId="{4FD644A8-5086-48F1-8ED9-32D4EC03A44E}">
      <dsp:nvSpPr>
        <dsp:cNvPr id="0" name=""/>
        <dsp:cNvSpPr/>
      </dsp:nvSpPr>
      <dsp:spPr>
        <a:xfrm>
          <a:off x="3133961" y="143190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A9F07-E672-440B-85B9-5DAE58A56416}">
      <dsp:nvSpPr>
        <dsp:cNvPr id="0" name=""/>
        <dsp:cNvSpPr/>
      </dsp:nvSpPr>
      <dsp:spPr>
        <a:xfrm>
          <a:off x="3299095" y="1597034"/>
          <a:ext cx="456085" cy="4560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44999A-15CF-4AC0-A24D-D99E7E627872}">
      <dsp:nvSpPr>
        <dsp:cNvPr id="0" name=""/>
        <dsp:cNvSpPr/>
      </dsp:nvSpPr>
      <dsp:spPr>
        <a:xfrm>
          <a:off x="4088819" y="143190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Certainty of object </a:t>
          </a:r>
        </a:p>
      </dsp:txBody>
      <dsp:txXfrm>
        <a:off x="4088819" y="1431900"/>
        <a:ext cx="1853547" cy="786353"/>
      </dsp:txXfrm>
    </dsp:sp>
    <dsp:sp modelId="{8AB74A1C-3AA3-4058-AC55-A21575033A5B}">
      <dsp:nvSpPr>
        <dsp:cNvPr id="0" name=""/>
        <dsp:cNvSpPr/>
      </dsp:nvSpPr>
      <dsp:spPr>
        <a:xfrm>
          <a:off x="6265334" y="143190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1EA6D-F166-4758-9690-F761AC1574FA}">
      <dsp:nvSpPr>
        <dsp:cNvPr id="0" name=""/>
        <dsp:cNvSpPr/>
      </dsp:nvSpPr>
      <dsp:spPr>
        <a:xfrm>
          <a:off x="6430468" y="1597034"/>
          <a:ext cx="456085" cy="45608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71964-4DA5-440A-B5F4-82AD880DFB03}">
      <dsp:nvSpPr>
        <dsp:cNvPr id="0" name=""/>
        <dsp:cNvSpPr/>
      </dsp:nvSpPr>
      <dsp:spPr>
        <a:xfrm>
          <a:off x="7220192" y="143190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Summary</a:t>
          </a:r>
          <a:endParaRPr lang="en-US" sz="2000" kern="1200"/>
        </a:p>
      </dsp:txBody>
      <dsp:txXfrm>
        <a:off x="7220192" y="1431900"/>
        <a:ext cx="1853547" cy="786353"/>
      </dsp:txXfrm>
    </dsp:sp>
    <dsp:sp modelId="{11BB7374-8802-4E6E-915F-634ADE4A275E}">
      <dsp:nvSpPr>
        <dsp:cNvPr id="0" name=""/>
        <dsp:cNvSpPr/>
      </dsp:nvSpPr>
      <dsp:spPr>
        <a:xfrm>
          <a:off x="2589" y="2838780"/>
          <a:ext cx="786353" cy="78635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3C8DF-445C-492B-BAA7-4AB768D11A5A}">
      <dsp:nvSpPr>
        <dsp:cNvPr id="0" name=""/>
        <dsp:cNvSpPr/>
      </dsp:nvSpPr>
      <dsp:spPr>
        <a:xfrm>
          <a:off x="167723" y="3003914"/>
          <a:ext cx="456085" cy="45608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3A95B-FD9F-4F65-911D-B72504B87D0D}">
      <dsp:nvSpPr>
        <dsp:cNvPr id="0" name=""/>
        <dsp:cNvSpPr/>
      </dsp:nvSpPr>
      <dsp:spPr>
        <a:xfrm>
          <a:off x="957447" y="2838780"/>
          <a:ext cx="1853547" cy="786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Thank you, any questions?</a:t>
          </a:r>
          <a:endParaRPr lang="en-US" sz="2000" kern="1200"/>
        </a:p>
      </dsp:txBody>
      <dsp:txXfrm>
        <a:off x="957447" y="2838780"/>
        <a:ext cx="1853547" cy="7863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567BD-674E-4FA8-BA29-661125AF51CE}">
      <dsp:nvSpPr>
        <dsp:cNvPr id="0" name=""/>
        <dsp:cNvSpPr/>
      </dsp:nvSpPr>
      <dsp:spPr>
        <a:xfrm>
          <a:off x="1156133" y="299667"/>
          <a:ext cx="1873125" cy="187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D0DBF-582A-4ED3-811B-6F2B9F443181}">
      <dsp:nvSpPr>
        <dsp:cNvPr id="0" name=""/>
        <dsp:cNvSpPr/>
      </dsp:nvSpPr>
      <dsp:spPr>
        <a:xfrm>
          <a:off x="11445"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The aim of today’s session is to discuss the three certainties. </a:t>
          </a:r>
          <a:endParaRPr lang="en-US" sz="1500" kern="1200"/>
        </a:p>
      </dsp:txBody>
      <dsp:txXfrm>
        <a:off x="11445" y="2630487"/>
        <a:ext cx="4162500" cy="720000"/>
      </dsp:txXfrm>
    </dsp:sp>
    <dsp:sp modelId="{B5F77BF2-88BC-47BA-9828-AE87BBCBE9DA}">
      <dsp:nvSpPr>
        <dsp:cNvPr id="0" name=""/>
        <dsp:cNvSpPr/>
      </dsp:nvSpPr>
      <dsp:spPr>
        <a:xfrm>
          <a:off x="6047070" y="299667"/>
          <a:ext cx="1873125" cy="187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0262B-C8FA-485C-9131-93FCB6F6F2E8}">
      <dsp:nvSpPr>
        <dsp:cNvPr id="0" name=""/>
        <dsp:cNvSpPr/>
      </dsp:nvSpPr>
      <dsp:spPr>
        <a:xfrm>
          <a:off x="4902383"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By the end of today’s session students should be able to demonstrate their understanding of the three certainties. </a:t>
          </a:r>
          <a:endParaRPr lang="en-US" sz="1500" kern="1200"/>
        </a:p>
      </dsp:txBody>
      <dsp:txXfrm>
        <a:off x="4902383" y="2630487"/>
        <a:ext cx="41625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4FA4A-9550-40F3-9E77-A85BF82A5B29}">
      <dsp:nvSpPr>
        <dsp:cNvPr id="0" name=""/>
        <dsp:cNvSpPr/>
      </dsp:nvSpPr>
      <dsp:spPr>
        <a:xfrm>
          <a:off x="210067"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If someone does not have capacity to hold and dispose of property. (Depends) </a:t>
          </a:r>
          <a:endParaRPr lang="en-US" sz="2000" kern="1200"/>
        </a:p>
      </dsp:txBody>
      <dsp:txXfrm>
        <a:off x="250098" y="42751"/>
        <a:ext cx="2197883" cy="1286705"/>
      </dsp:txXfrm>
    </dsp:sp>
    <dsp:sp modelId="{6EFB10AD-D142-4646-8095-67AE3BEBB95E}">
      <dsp:nvSpPr>
        <dsp:cNvPr id="0" name=""/>
        <dsp:cNvSpPr/>
      </dsp:nvSpPr>
      <dsp:spPr>
        <a:xfrm>
          <a:off x="2688472"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688472" y="516625"/>
        <a:ext cx="338047" cy="338958"/>
      </dsp:txXfrm>
    </dsp:sp>
    <dsp:sp modelId="{54980DE2-3710-4B32-8871-4502DB0DFFF6}">
      <dsp:nvSpPr>
        <dsp:cNvPr id="0" name=""/>
        <dsp:cNvSpPr/>
      </dsp:nvSpPr>
      <dsp:spPr>
        <a:xfrm>
          <a:off x="3399191"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Incapacity 2 situations; </a:t>
          </a:r>
          <a:endParaRPr lang="en-US" sz="2000" kern="1200"/>
        </a:p>
      </dsp:txBody>
      <dsp:txXfrm>
        <a:off x="3439222" y="42751"/>
        <a:ext cx="2197883" cy="1286705"/>
      </dsp:txXfrm>
    </dsp:sp>
    <dsp:sp modelId="{B8C15D25-4DD1-4D80-978D-F04540F7FF65}">
      <dsp:nvSpPr>
        <dsp:cNvPr id="0" name=""/>
        <dsp:cNvSpPr/>
      </dsp:nvSpPr>
      <dsp:spPr>
        <a:xfrm>
          <a:off x="5877596"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877596" y="516625"/>
        <a:ext cx="338047" cy="338958"/>
      </dsp:txXfrm>
    </dsp:sp>
    <dsp:sp modelId="{E2AC7A3F-7A3B-4F27-A5BF-C237E49DF019}">
      <dsp:nvSpPr>
        <dsp:cNvPr id="0" name=""/>
        <dsp:cNvSpPr/>
      </dsp:nvSpPr>
      <dsp:spPr>
        <a:xfrm>
          <a:off x="6588315"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1. Under the age of 18. </a:t>
          </a:r>
          <a:endParaRPr lang="en-US" sz="2000" kern="1200"/>
        </a:p>
      </dsp:txBody>
      <dsp:txXfrm>
        <a:off x="6628346" y="42751"/>
        <a:ext cx="2197883" cy="1286705"/>
      </dsp:txXfrm>
    </dsp:sp>
    <dsp:sp modelId="{CCE9DB30-9338-4B27-B48E-4615B807ABE8}">
      <dsp:nvSpPr>
        <dsp:cNvPr id="0" name=""/>
        <dsp:cNvSpPr/>
      </dsp:nvSpPr>
      <dsp:spPr>
        <a:xfrm rot="5400000">
          <a:off x="7485826" y="1528944"/>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557810" y="1569947"/>
        <a:ext cx="338958" cy="338047"/>
      </dsp:txXfrm>
    </dsp:sp>
    <dsp:sp modelId="{5B66BC60-60E6-490A-970D-39889B5C3917}">
      <dsp:nvSpPr>
        <dsp:cNvPr id="0" name=""/>
        <dsp:cNvSpPr/>
      </dsp:nvSpPr>
      <dsp:spPr>
        <a:xfrm>
          <a:off x="6588315" y="2280666"/>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 Mentally incapacitated Persons. </a:t>
          </a:r>
          <a:endParaRPr lang="en-US" sz="2000" kern="1200"/>
        </a:p>
      </dsp:txBody>
      <dsp:txXfrm>
        <a:off x="6628346" y="2320697"/>
        <a:ext cx="2197883" cy="12867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5A8E50-4A22-4C82-A22F-76C98797C043}">
      <dsp:nvSpPr>
        <dsp:cNvPr id="0" name=""/>
        <dsp:cNvSpPr/>
      </dsp:nvSpPr>
      <dsp:spPr>
        <a:xfrm>
          <a:off x="210067"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1" u="sng" kern="1200"/>
            <a:t>Age </a:t>
          </a:r>
          <a:r>
            <a:rPr lang="en-GB" sz="1500" kern="1200"/>
            <a:t>– under the age of 18 – settlement made by a minor is void.</a:t>
          </a:r>
          <a:endParaRPr lang="en-US" sz="1500" kern="1200"/>
        </a:p>
      </dsp:txBody>
      <dsp:txXfrm>
        <a:off x="250098" y="42751"/>
        <a:ext cx="2197883" cy="1286705"/>
      </dsp:txXfrm>
    </dsp:sp>
    <dsp:sp modelId="{A64F31C0-7DF0-45C8-BD5D-ED1B37D21770}">
      <dsp:nvSpPr>
        <dsp:cNvPr id="0" name=""/>
        <dsp:cNvSpPr/>
      </dsp:nvSpPr>
      <dsp:spPr>
        <a:xfrm>
          <a:off x="2688472"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688472" y="516625"/>
        <a:ext cx="338047" cy="338958"/>
      </dsp:txXfrm>
    </dsp:sp>
    <dsp:sp modelId="{43F4B138-F201-4CDD-BCC8-917B142FD62A}">
      <dsp:nvSpPr>
        <dsp:cNvPr id="0" name=""/>
        <dsp:cNvSpPr/>
      </dsp:nvSpPr>
      <dsp:spPr>
        <a:xfrm>
          <a:off x="3399191"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 child cannot hold legal estate in law – if they attempt to it will be classes as a declaration that land is held on trust for them.</a:t>
          </a:r>
          <a:endParaRPr lang="en-US" sz="1500" kern="1200"/>
        </a:p>
      </dsp:txBody>
      <dsp:txXfrm>
        <a:off x="3439222" y="42751"/>
        <a:ext cx="2197883" cy="1286705"/>
      </dsp:txXfrm>
    </dsp:sp>
    <dsp:sp modelId="{BEC74454-1C55-4F20-905B-99A15D3EA586}">
      <dsp:nvSpPr>
        <dsp:cNvPr id="0" name=""/>
        <dsp:cNvSpPr/>
      </dsp:nvSpPr>
      <dsp:spPr>
        <a:xfrm>
          <a:off x="5877596"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5877596" y="516625"/>
        <a:ext cx="338047" cy="338958"/>
      </dsp:txXfrm>
    </dsp:sp>
    <dsp:sp modelId="{8EFD95F0-6067-4ECE-9478-8003C6FF9165}">
      <dsp:nvSpPr>
        <dsp:cNvPr id="0" name=""/>
        <dsp:cNvSpPr/>
      </dsp:nvSpPr>
      <dsp:spPr>
        <a:xfrm>
          <a:off x="6588315"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Mental capacity – mental abnormality may affect the ability to make a will/ gift/ trust. </a:t>
          </a:r>
          <a:endParaRPr lang="en-US" sz="1500" kern="1200"/>
        </a:p>
      </dsp:txBody>
      <dsp:txXfrm>
        <a:off x="6628346" y="42751"/>
        <a:ext cx="2197883" cy="1286705"/>
      </dsp:txXfrm>
    </dsp:sp>
    <dsp:sp modelId="{88975504-AFEB-4002-8C95-C28CB3144854}">
      <dsp:nvSpPr>
        <dsp:cNvPr id="0" name=""/>
        <dsp:cNvSpPr/>
      </dsp:nvSpPr>
      <dsp:spPr>
        <a:xfrm rot="5400000">
          <a:off x="7485826" y="1528944"/>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7557810" y="1569947"/>
        <a:ext cx="338958" cy="338047"/>
      </dsp:txXfrm>
    </dsp:sp>
    <dsp:sp modelId="{6400D3D7-6687-4849-8352-57ED3868D0CC}">
      <dsp:nvSpPr>
        <dsp:cNvPr id="0" name=""/>
        <dsp:cNvSpPr/>
      </dsp:nvSpPr>
      <dsp:spPr>
        <a:xfrm>
          <a:off x="6588315" y="2280666"/>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Key piece of legislation is; S.16 of the Mental Capacity Act 2005. </a:t>
          </a:r>
          <a:endParaRPr lang="en-US" sz="1500" kern="1200"/>
        </a:p>
      </dsp:txBody>
      <dsp:txXfrm>
        <a:off x="6628346" y="2320697"/>
        <a:ext cx="2197883" cy="12867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6C28EF-B3D2-4888-B8D4-D4738DC9CF22}">
      <dsp:nvSpPr>
        <dsp:cNvPr id="0" name=""/>
        <dsp:cNvSpPr/>
      </dsp:nvSpPr>
      <dsp:spPr>
        <a:xfrm>
          <a:off x="0" y="0"/>
          <a:ext cx="7714879" cy="1095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Research one of the following cases and prepare to feedback to the class; </a:t>
          </a:r>
          <a:endParaRPr lang="en-US" sz="2800" kern="1200"/>
        </a:p>
      </dsp:txBody>
      <dsp:txXfrm>
        <a:off x="32073" y="32073"/>
        <a:ext cx="6533238" cy="1030900"/>
      </dsp:txXfrm>
    </dsp:sp>
    <dsp:sp modelId="{2D996456-6140-4488-97A3-BC30D2F55CE0}">
      <dsp:nvSpPr>
        <dsp:cNvPr id="0" name=""/>
        <dsp:cNvSpPr/>
      </dsp:nvSpPr>
      <dsp:spPr>
        <a:xfrm>
          <a:off x="680724" y="1277554"/>
          <a:ext cx="7714879" cy="1095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1. Special Trustees for great Ormond street hospital for children v rushin [2000]</a:t>
          </a:r>
          <a:endParaRPr lang="en-US" sz="2800" kern="1200"/>
        </a:p>
      </dsp:txBody>
      <dsp:txXfrm>
        <a:off x="712797" y="1309627"/>
        <a:ext cx="6258228" cy="1030900"/>
      </dsp:txXfrm>
    </dsp:sp>
    <dsp:sp modelId="{F6D5F7A7-13E1-425D-A641-DBEC59345653}">
      <dsp:nvSpPr>
        <dsp:cNvPr id="0" name=""/>
        <dsp:cNvSpPr/>
      </dsp:nvSpPr>
      <dsp:spPr>
        <a:xfrm>
          <a:off x="1361449" y="2555108"/>
          <a:ext cx="7714879" cy="1095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2. NT v FS [2013] </a:t>
          </a:r>
          <a:endParaRPr lang="en-US" sz="2800" kern="1200"/>
        </a:p>
      </dsp:txBody>
      <dsp:txXfrm>
        <a:off x="1393522" y="2587181"/>
        <a:ext cx="6258228" cy="1030900"/>
      </dsp:txXfrm>
    </dsp:sp>
    <dsp:sp modelId="{CF44C91C-448B-431A-BAF0-9C456A26D8D2}">
      <dsp:nvSpPr>
        <dsp:cNvPr id="0" name=""/>
        <dsp:cNvSpPr/>
      </dsp:nvSpPr>
      <dsp:spPr>
        <a:xfrm>
          <a:off x="7003099" y="830410"/>
          <a:ext cx="711780" cy="71178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163249" y="830410"/>
        <a:ext cx="391480" cy="535614"/>
      </dsp:txXfrm>
    </dsp:sp>
    <dsp:sp modelId="{1FFF6815-A8A0-4850-BF98-3195741F44C5}">
      <dsp:nvSpPr>
        <dsp:cNvPr id="0" name=""/>
        <dsp:cNvSpPr/>
      </dsp:nvSpPr>
      <dsp:spPr>
        <a:xfrm>
          <a:off x="7683824" y="2100664"/>
          <a:ext cx="711780" cy="71178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843974" y="2100664"/>
        <a:ext cx="391480" cy="53561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C5A82-B10F-4CCB-9F4A-5979F96C55FE}">
      <dsp:nvSpPr>
        <dsp:cNvPr id="0" name=""/>
        <dsp:cNvSpPr/>
      </dsp:nvSpPr>
      <dsp:spPr>
        <a:xfrm rot="16200000">
          <a:off x="2933" y="1391"/>
          <a:ext cx="3647372" cy="3647372"/>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To ensure that the Trustee knows what is expected of them. </a:t>
          </a:r>
          <a:endParaRPr lang="en-US" sz="2200" kern="1200"/>
        </a:p>
      </dsp:txBody>
      <dsp:txXfrm rot="5400000">
        <a:off x="2933" y="913234"/>
        <a:ext cx="3009082" cy="1823686"/>
      </dsp:txXfrm>
    </dsp:sp>
    <dsp:sp modelId="{97806282-1949-4EE0-A80A-F1585BF4608F}">
      <dsp:nvSpPr>
        <dsp:cNvPr id="0" name=""/>
        <dsp:cNvSpPr/>
      </dsp:nvSpPr>
      <dsp:spPr>
        <a:xfrm rot="5400000">
          <a:off x="5426023" y="1391"/>
          <a:ext cx="3647372" cy="3647372"/>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Key case of the three certainties is Knight v Knight [1840] – Three certainties were laid out. </a:t>
          </a:r>
          <a:endParaRPr lang="en-US" sz="2200" kern="1200"/>
        </a:p>
      </dsp:txBody>
      <dsp:txXfrm rot="-5400000">
        <a:off x="6064313" y="913234"/>
        <a:ext cx="3009082" cy="18236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57414-C2AE-4D2D-B689-D49B12BD9B23}">
      <dsp:nvSpPr>
        <dsp:cNvPr id="0" name=""/>
        <dsp:cNvSpPr/>
      </dsp:nvSpPr>
      <dsp:spPr>
        <a:xfrm>
          <a:off x="0" y="879862"/>
          <a:ext cx="2552717" cy="1620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FBC3AB-0DB5-4792-B587-F26777C9E823}">
      <dsp:nvSpPr>
        <dsp:cNvPr id="0" name=""/>
        <dsp:cNvSpPr/>
      </dsp:nvSpPr>
      <dsp:spPr>
        <a:xfrm>
          <a:off x="283635" y="1149316"/>
          <a:ext cx="2552717" cy="1620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Settlors' intention – Rabin v Gerson [1986]</a:t>
          </a:r>
          <a:endParaRPr lang="en-US" sz="1600" kern="1200"/>
        </a:p>
      </dsp:txBody>
      <dsp:txXfrm>
        <a:off x="331112" y="1196793"/>
        <a:ext cx="2457763" cy="1526021"/>
      </dsp:txXfrm>
    </dsp:sp>
    <dsp:sp modelId="{8892E5A1-70CC-47FB-ADF7-6424F166AD71}">
      <dsp:nvSpPr>
        <dsp:cNvPr id="0" name=""/>
        <dsp:cNvSpPr/>
      </dsp:nvSpPr>
      <dsp:spPr>
        <a:xfrm>
          <a:off x="3119988" y="879862"/>
          <a:ext cx="2552717" cy="1620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FD571C-E283-410A-8B62-B3AD407B9DD9}">
      <dsp:nvSpPr>
        <dsp:cNvPr id="0" name=""/>
        <dsp:cNvSpPr/>
      </dsp:nvSpPr>
      <dsp:spPr>
        <a:xfrm>
          <a:off x="3403623" y="1149316"/>
          <a:ext cx="2552717" cy="1620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Precedent – Re Hamilton [1852] – One previous case does not tell us the intention of the new cases. </a:t>
          </a:r>
          <a:endParaRPr lang="en-US" sz="1600" kern="1200"/>
        </a:p>
      </dsp:txBody>
      <dsp:txXfrm>
        <a:off x="3451100" y="1196793"/>
        <a:ext cx="2457763" cy="1526021"/>
      </dsp:txXfrm>
    </dsp:sp>
    <dsp:sp modelId="{21A6B364-E879-4198-937D-902CEC790449}">
      <dsp:nvSpPr>
        <dsp:cNvPr id="0" name=""/>
        <dsp:cNvSpPr/>
      </dsp:nvSpPr>
      <dsp:spPr>
        <a:xfrm>
          <a:off x="6239976" y="879862"/>
          <a:ext cx="2552717" cy="1620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CDA03A-1E49-46BC-8B4C-0D0B099B6C27}">
      <dsp:nvSpPr>
        <dsp:cNvPr id="0" name=""/>
        <dsp:cNvSpPr/>
      </dsp:nvSpPr>
      <dsp:spPr>
        <a:xfrm>
          <a:off x="6523611" y="1149316"/>
          <a:ext cx="2552717" cy="1620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This changes if the disposition is done intentionally so they receive the same outcome of a previous case. (Courts will consider the wording) </a:t>
          </a:r>
          <a:endParaRPr lang="en-US" sz="1600" kern="1200"/>
        </a:p>
      </dsp:txBody>
      <dsp:txXfrm>
        <a:off x="6571088" y="1196793"/>
        <a:ext cx="2457763" cy="15260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D8BAC-D019-43F2-AFA9-DE23FDC50190}">
      <dsp:nvSpPr>
        <dsp:cNvPr id="0" name=""/>
        <dsp:cNvSpPr/>
      </dsp:nvSpPr>
      <dsp:spPr>
        <a:xfrm>
          <a:off x="0" y="151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8FEDC6-634E-4F00-8EBC-658F1F5ADD66}">
      <dsp:nvSpPr>
        <dsp:cNvPr id="0" name=""/>
        <dsp:cNvSpPr/>
      </dsp:nvSpPr>
      <dsp:spPr>
        <a:xfrm>
          <a:off x="232264" y="174273"/>
          <a:ext cx="422298" cy="4222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3A0DA6-586D-42A4-A529-A697EC8321A8}">
      <dsp:nvSpPr>
        <dsp:cNvPr id="0" name=""/>
        <dsp:cNvSpPr/>
      </dsp:nvSpPr>
      <dsp:spPr>
        <a:xfrm>
          <a:off x="886827" y="151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666750">
            <a:lnSpc>
              <a:spcPct val="100000"/>
            </a:lnSpc>
            <a:spcBef>
              <a:spcPct val="0"/>
            </a:spcBef>
            <a:spcAft>
              <a:spcPct val="35000"/>
            </a:spcAft>
            <a:buNone/>
          </a:pPr>
          <a:r>
            <a:rPr lang="en-GB" sz="1500" kern="1200"/>
            <a:t>There is also a pragmatic approach taken to construction. </a:t>
          </a:r>
          <a:endParaRPr lang="en-US" sz="1500" kern="1200"/>
        </a:p>
      </dsp:txBody>
      <dsp:txXfrm>
        <a:off x="886827" y="1514"/>
        <a:ext cx="8189501" cy="767815"/>
      </dsp:txXfrm>
    </dsp:sp>
    <dsp:sp modelId="{87AD6178-71E0-4D13-AB33-BCBDF0A87B0E}">
      <dsp:nvSpPr>
        <dsp:cNvPr id="0" name=""/>
        <dsp:cNvSpPr/>
      </dsp:nvSpPr>
      <dsp:spPr>
        <a:xfrm>
          <a:off x="0" y="96128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00FEB4-B07D-422F-B1E8-EB159EABF098}">
      <dsp:nvSpPr>
        <dsp:cNvPr id="0" name=""/>
        <dsp:cNvSpPr/>
      </dsp:nvSpPr>
      <dsp:spPr>
        <a:xfrm>
          <a:off x="232264" y="1134043"/>
          <a:ext cx="422298" cy="4222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FE965D-51BD-4E3F-B1C1-D09DDCFF32D4}">
      <dsp:nvSpPr>
        <dsp:cNvPr id="0" name=""/>
        <dsp:cNvSpPr/>
      </dsp:nvSpPr>
      <dsp:spPr>
        <a:xfrm>
          <a:off x="886827" y="96128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666750">
            <a:lnSpc>
              <a:spcPct val="100000"/>
            </a:lnSpc>
            <a:spcBef>
              <a:spcPct val="0"/>
            </a:spcBef>
            <a:spcAft>
              <a:spcPct val="35000"/>
            </a:spcAft>
            <a:buNone/>
          </a:pPr>
          <a:r>
            <a:rPr lang="en-GB" sz="1500" kern="1200"/>
            <a:t>Courts will look at the disposition a while after it is drafted – then the courts will decide what happens because they are aware of the possible consequences of making something a trust or absolute gift. </a:t>
          </a:r>
          <a:endParaRPr lang="en-US" sz="1500" kern="1200"/>
        </a:p>
      </dsp:txBody>
      <dsp:txXfrm>
        <a:off x="886827" y="961284"/>
        <a:ext cx="8189501" cy="767815"/>
      </dsp:txXfrm>
    </dsp:sp>
    <dsp:sp modelId="{A1469CD3-FF9C-4EEE-9981-D9B3B364880C}">
      <dsp:nvSpPr>
        <dsp:cNvPr id="0" name=""/>
        <dsp:cNvSpPr/>
      </dsp:nvSpPr>
      <dsp:spPr>
        <a:xfrm>
          <a:off x="0" y="192105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CC66F-E682-4864-99E4-2C64ED492AC2}">
      <dsp:nvSpPr>
        <dsp:cNvPr id="0" name=""/>
        <dsp:cNvSpPr/>
      </dsp:nvSpPr>
      <dsp:spPr>
        <a:xfrm>
          <a:off x="232264" y="2093813"/>
          <a:ext cx="422298" cy="4222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070FD0-D074-43E5-9B89-425B6D7FD558}">
      <dsp:nvSpPr>
        <dsp:cNvPr id="0" name=""/>
        <dsp:cNvSpPr/>
      </dsp:nvSpPr>
      <dsp:spPr>
        <a:xfrm>
          <a:off x="886827" y="192105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666750">
            <a:lnSpc>
              <a:spcPct val="100000"/>
            </a:lnSpc>
            <a:spcBef>
              <a:spcPct val="0"/>
            </a:spcBef>
            <a:spcAft>
              <a:spcPct val="35000"/>
            </a:spcAft>
            <a:buNone/>
          </a:pPr>
          <a:r>
            <a:rPr lang="en-GB" sz="1500" kern="1200"/>
            <a:t>Re Trusts of the abbott fund [1990] – Was it absolute or subject of a trust – resulting trust for the donators. </a:t>
          </a:r>
          <a:endParaRPr lang="en-US" sz="1500" kern="1200"/>
        </a:p>
      </dsp:txBody>
      <dsp:txXfrm>
        <a:off x="886827" y="1921054"/>
        <a:ext cx="8189501" cy="767815"/>
      </dsp:txXfrm>
    </dsp:sp>
    <dsp:sp modelId="{9957E386-86FC-459B-9AD8-4F650F7ADA2B}">
      <dsp:nvSpPr>
        <dsp:cNvPr id="0" name=""/>
        <dsp:cNvSpPr/>
      </dsp:nvSpPr>
      <dsp:spPr>
        <a:xfrm>
          <a:off x="0" y="288082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2951EB-A746-4B6C-B1FD-8465609322DC}">
      <dsp:nvSpPr>
        <dsp:cNvPr id="0" name=""/>
        <dsp:cNvSpPr/>
      </dsp:nvSpPr>
      <dsp:spPr>
        <a:xfrm>
          <a:off x="232264" y="3053582"/>
          <a:ext cx="422298" cy="4222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EC8F7E-E5F9-4E58-B0DE-74B1849AF68F}">
      <dsp:nvSpPr>
        <dsp:cNvPr id="0" name=""/>
        <dsp:cNvSpPr/>
      </dsp:nvSpPr>
      <dsp:spPr>
        <a:xfrm>
          <a:off x="886827" y="288082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666750">
            <a:lnSpc>
              <a:spcPct val="100000"/>
            </a:lnSpc>
            <a:spcBef>
              <a:spcPct val="0"/>
            </a:spcBef>
            <a:spcAft>
              <a:spcPct val="35000"/>
            </a:spcAft>
            <a:buNone/>
          </a:pPr>
          <a:r>
            <a:rPr lang="en-GB" sz="1500" kern="1200"/>
            <a:t>Re Andrews – absolute gift for the children. </a:t>
          </a:r>
          <a:endParaRPr lang="en-US" sz="1500" kern="1200"/>
        </a:p>
      </dsp:txBody>
      <dsp:txXfrm>
        <a:off x="886827" y="2880824"/>
        <a:ext cx="8189501" cy="7678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177D6-80A2-4912-81A9-CB1E87EDA4A8}">
      <dsp:nvSpPr>
        <dsp:cNvPr id="0" name=""/>
        <dsp:cNvSpPr/>
      </dsp:nvSpPr>
      <dsp:spPr>
        <a:xfrm>
          <a:off x="210067"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Looking at the intention of the settlor. </a:t>
          </a:r>
          <a:endParaRPr lang="en-US" sz="2000" kern="1200"/>
        </a:p>
      </dsp:txBody>
      <dsp:txXfrm>
        <a:off x="250098" y="42751"/>
        <a:ext cx="2197883" cy="1286705"/>
      </dsp:txXfrm>
    </dsp:sp>
    <dsp:sp modelId="{E9ED9C41-4FE7-43EE-B952-E740C3C82105}">
      <dsp:nvSpPr>
        <dsp:cNvPr id="0" name=""/>
        <dsp:cNvSpPr/>
      </dsp:nvSpPr>
      <dsp:spPr>
        <a:xfrm>
          <a:off x="2688472"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688472" y="516625"/>
        <a:ext cx="338047" cy="338958"/>
      </dsp:txXfrm>
    </dsp:sp>
    <dsp:sp modelId="{3A665577-34B8-422C-8358-9E1816FDC8B4}">
      <dsp:nvSpPr>
        <dsp:cNvPr id="0" name=""/>
        <dsp:cNvSpPr/>
      </dsp:nvSpPr>
      <dsp:spPr>
        <a:xfrm>
          <a:off x="3399191"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Trust is only where A puts an obligation on B. </a:t>
          </a:r>
          <a:endParaRPr lang="en-US" sz="2000" kern="1200"/>
        </a:p>
      </dsp:txBody>
      <dsp:txXfrm>
        <a:off x="3439222" y="42751"/>
        <a:ext cx="2197883" cy="1286705"/>
      </dsp:txXfrm>
    </dsp:sp>
    <dsp:sp modelId="{D38A8395-497F-490E-BB4D-F5EA7B1CC420}">
      <dsp:nvSpPr>
        <dsp:cNvPr id="0" name=""/>
        <dsp:cNvSpPr/>
      </dsp:nvSpPr>
      <dsp:spPr>
        <a:xfrm>
          <a:off x="5877596"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877596" y="516625"/>
        <a:ext cx="338047" cy="338958"/>
      </dsp:txXfrm>
    </dsp:sp>
    <dsp:sp modelId="{A11B86E3-4B0A-4770-8125-10A5268F1D18}">
      <dsp:nvSpPr>
        <dsp:cNvPr id="0" name=""/>
        <dsp:cNvSpPr/>
      </dsp:nvSpPr>
      <dsp:spPr>
        <a:xfrm>
          <a:off x="6588315"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 Kayford LTD [1975] – is there an intention to create a trust.</a:t>
          </a:r>
          <a:endParaRPr lang="en-US" sz="2000" kern="1200"/>
        </a:p>
      </dsp:txBody>
      <dsp:txXfrm>
        <a:off x="6628346" y="42751"/>
        <a:ext cx="2197883" cy="1286705"/>
      </dsp:txXfrm>
    </dsp:sp>
    <dsp:sp modelId="{2647AE0E-2EBB-4386-86D0-663070924D70}">
      <dsp:nvSpPr>
        <dsp:cNvPr id="0" name=""/>
        <dsp:cNvSpPr/>
      </dsp:nvSpPr>
      <dsp:spPr>
        <a:xfrm rot="5400000">
          <a:off x="7485826" y="1528944"/>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557810" y="1569947"/>
        <a:ext cx="338958" cy="338047"/>
      </dsp:txXfrm>
    </dsp:sp>
    <dsp:sp modelId="{F3556826-41F2-416A-A624-C0772EE8F5FB}">
      <dsp:nvSpPr>
        <dsp:cNvPr id="0" name=""/>
        <dsp:cNvSpPr/>
      </dsp:nvSpPr>
      <dsp:spPr>
        <a:xfrm>
          <a:off x="6588315" y="2280666"/>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Demonstrated in the case of Singha v Heer [2016]  </a:t>
          </a:r>
          <a:endParaRPr lang="en-US" sz="2000" kern="1200"/>
        </a:p>
      </dsp:txBody>
      <dsp:txXfrm>
        <a:off x="6628346" y="2320697"/>
        <a:ext cx="2197883" cy="12867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F0046-6274-4163-BD22-5DC3F12B98C3}">
      <dsp:nvSpPr>
        <dsp:cNvPr id="0" name=""/>
        <dsp:cNvSpPr/>
      </dsp:nvSpPr>
      <dsp:spPr>
        <a:xfrm>
          <a:off x="210067"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Begging terms may not rise to a trust. </a:t>
          </a:r>
          <a:endParaRPr lang="en-US" sz="2000" kern="1200"/>
        </a:p>
      </dsp:txBody>
      <dsp:txXfrm>
        <a:off x="250098" y="42751"/>
        <a:ext cx="2197883" cy="1286705"/>
      </dsp:txXfrm>
    </dsp:sp>
    <dsp:sp modelId="{6763B578-BF9F-4D6D-9A4A-675350121C26}">
      <dsp:nvSpPr>
        <dsp:cNvPr id="0" name=""/>
        <dsp:cNvSpPr/>
      </dsp:nvSpPr>
      <dsp:spPr>
        <a:xfrm>
          <a:off x="2688472"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688472" y="516625"/>
        <a:ext cx="338047" cy="338958"/>
      </dsp:txXfrm>
    </dsp:sp>
    <dsp:sp modelId="{9D0AC5C4-DFC7-4F7D-8B18-54C6D78942C6}">
      <dsp:nvSpPr>
        <dsp:cNvPr id="0" name=""/>
        <dsp:cNvSpPr/>
      </dsp:nvSpPr>
      <dsp:spPr>
        <a:xfrm>
          <a:off x="3399191"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But can if the courts look at the intention of the settlor. </a:t>
          </a:r>
          <a:endParaRPr lang="en-US" sz="2000" kern="1200"/>
        </a:p>
      </dsp:txBody>
      <dsp:txXfrm>
        <a:off x="3439222" y="42751"/>
        <a:ext cx="2197883" cy="1286705"/>
      </dsp:txXfrm>
    </dsp:sp>
    <dsp:sp modelId="{05E90F83-93C8-4119-AC09-B114C5A11947}">
      <dsp:nvSpPr>
        <dsp:cNvPr id="0" name=""/>
        <dsp:cNvSpPr/>
      </dsp:nvSpPr>
      <dsp:spPr>
        <a:xfrm>
          <a:off x="5877596" y="403639"/>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5877596" y="516625"/>
        <a:ext cx="338047" cy="338958"/>
      </dsp:txXfrm>
    </dsp:sp>
    <dsp:sp modelId="{30856F84-E037-445D-8099-F92DF30E96FC}">
      <dsp:nvSpPr>
        <dsp:cNvPr id="0" name=""/>
        <dsp:cNvSpPr/>
      </dsp:nvSpPr>
      <dsp:spPr>
        <a:xfrm>
          <a:off x="6588315" y="2720"/>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Take the wording of the disposition as a whole. </a:t>
          </a:r>
          <a:endParaRPr lang="en-US" sz="2000" kern="1200"/>
        </a:p>
      </dsp:txBody>
      <dsp:txXfrm>
        <a:off x="6628346" y="42751"/>
        <a:ext cx="2197883" cy="1286705"/>
      </dsp:txXfrm>
    </dsp:sp>
    <dsp:sp modelId="{55F377B5-DAB5-4D86-9BC7-B9D0EC4DB134}">
      <dsp:nvSpPr>
        <dsp:cNvPr id="0" name=""/>
        <dsp:cNvSpPr/>
      </dsp:nvSpPr>
      <dsp:spPr>
        <a:xfrm rot="5400000">
          <a:off x="7485826" y="1528944"/>
          <a:ext cx="482924" cy="56493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557810" y="1569947"/>
        <a:ext cx="338958" cy="338047"/>
      </dsp:txXfrm>
    </dsp:sp>
    <dsp:sp modelId="{C510A35D-AFC2-4080-931B-97E1625D1FF0}">
      <dsp:nvSpPr>
        <dsp:cNvPr id="0" name=""/>
        <dsp:cNvSpPr/>
      </dsp:nvSpPr>
      <dsp:spPr>
        <a:xfrm>
          <a:off x="6588315" y="2280666"/>
          <a:ext cx="2277945" cy="13667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Staden v Jones.</a:t>
          </a:r>
          <a:endParaRPr lang="en-US" sz="2000" kern="1200"/>
        </a:p>
      </dsp:txBody>
      <dsp:txXfrm>
        <a:off x="6628346" y="2320697"/>
        <a:ext cx="2197883" cy="12867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50ECB-0E23-4B21-AD93-4194F47C0CAE}">
      <dsp:nvSpPr>
        <dsp:cNvPr id="0" name=""/>
        <dsp:cNvSpPr/>
      </dsp:nvSpPr>
      <dsp:spPr>
        <a:xfrm>
          <a:off x="869108" y="480150"/>
          <a:ext cx="1240807" cy="1240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A40F6-8DF6-425A-9AB8-A098FB802D39}">
      <dsp:nvSpPr>
        <dsp:cNvPr id="0" name=""/>
        <dsp:cNvSpPr/>
      </dsp:nvSpPr>
      <dsp:spPr>
        <a:xfrm>
          <a:off x="110837" y="2067079"/>
          <a:ext cx="27573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Formal disposition – usually within wills. </a:t>
          </a:r>
          <a:endParaRPr lang="en-US" sz="2200" kern="1200"/>
        </a:p>
      </dsp:txBody>
      <dsp:txXfrm>
        <a:off x="110837" y="2067079"/>
        <a:ext cx="2757349" cy="720000"/>
      </dsp:txXfrm>
    </dsp:sp>
    <dsp:sp modelId="{CC0B2FD4-6DC3-4C9C-8EB3-808240E608D3}">
      <dsp:nvSpPr>
        <dsp:cNvPr id="0" name=""/>
        <dsp:cNvSpPr/>
      </dsp:nvSpPr>
      <dsp:spPr>
        <a:xfrm>
          <a:off x="4108993" y="480150"/>
          <a:ext cx="1240807" cy="1240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62A302-6B2F-49B3-8D2B-821250557D8D}">
      <dsp:nvSpPr>
        <dsp:cNvPr id="0" name=""/>
        <dsp:cNvSpPr/>
      </dsp:nvSpPr>
      <dsp:spPr>
        <a:xfrm>
          <a:off x="3350722" y="2067079"/>
          <a:ext cx="27573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Need to complete the intentions of the settlor. </a:t>
          </a:r>
          <a:endParaRPr lang="en-US" sz="2200" kern="1200"/>
        </a:p>
      </dsp:txBody>
      <dsp:txXfrm>
        <a:off x="3350722" y="2067079"/>
        <a:ext cx="2757349" cy="720000"/>
      </dsp:txXfrm>
    </dsp:sp>
    <dsp:sp modelId="{96D0567B-9EBD-401F-9E67-74DF049ECD2F}">
      <dsp:nvSpPr>
        <dsp:cNvPr id="0" name=""/>
        <dsp:cNvSpPr/>
      </dsp:nvSpPr>
      <dsp:spPr>
        <a:xfrm>
          <a:off x="7348878" y="480150"/>
          <a:ext cx="1240807" cy="1240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47EF20-E8E2-401B-A9E2-C5CF75FFBC2F}">
      <dsp:nvSpPr>
        <dsp:cNvPr id="0" name=""/>
        <dsp:cNvSpPr/>
      </dsp:nvSpPr>
      <dsp:spPr>
        <a:xfrm>
          <a:off x="6590607" y="2067079"/>
          <a:ext cx="27573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Key cases; </a:t>
          </a:r>
          <a:endParaRPr lang="en-US" sz="2200" kern="1200"/>
        </a:p>
      </dsp:txBody>
      <dsp:txXfrm>
        <a:off x="6590607" y="2067079"/>
        <a:ext cx="2757349"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E3925-17FD-456B-94B9-E28583479DAF}">
      <dsp:nvSpPr>
        <dsp:cNvPr id="0" name=""/>
        <dsp:cNvSpPr/>
      </dsp:nvSpPr>
      <dsp:spPr>
        <a:xfrm>
          <a:off x="1063146" y="744474"/>
          <a:ext cx="1116970" cy="1116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EDD0B-01A4-451C-A3C3-286B5F41292E}">
      <dsp:nvSpPr>
        <dsp:cNvPr id="0" name=""/>
        <dsp:cNvSpPr/>
      </dsp:nvSpPr>
      <dsp:spPr>
        <a:xfrm>
          <a:off x="380553"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1. Lambe v Eames [1871] – Trust would not allow her to leave part of the estate to the illegitimate child. </a:t>
          </a:r>
          <a:endParaRPr lang="en-US" sz="1300" kern="1200"/>
        </a:p>
      </dsp:txBody>
      <dsp:txXfrm>
        <a:off x="380553" y="2185680"/>
        <a:ext cx="2482155" cy="720000"/>
      </dsp:txXfrm>
    </dsp:sp>
    <dsp:sp modelId="{3305DED6-6FBC-4166-ACC6-7F0CAA4CE70F}">
      <dsp:nvSpPr>
        <dsp:cNvPr id="0" name=""/>
        <dsp:cNvSpPr/>
      </dsp:nvSpPr>
      <dsp:spPr>
        <a:xfrm>
          <a:off x="3979679" y="744474"/>
          <a:ext cx="1116970" cy="1116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331760-79D3-4654-AB90-62445E1E730D}">
      <dsp:nvSpPr>
        <dsp:cNvPr id="0" name=""/>
        <dsp:cNvSpPr/>
      </dsp:nvSpPr>
      <dsp:spPr>
        <a:xfrm>
          <a:off x="3297086"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2. Re adams and the Kensington Vestry [1884] – No trust it was a absolute gift. </a:t>
          </a:r>
          <a:endParaRPr lang="en-US" sz="1300" kern="1200"/>
        </a:p>
      </dsp:txBody>
      <dsp:txXfrm>
        <a:off x="3297086" y="2185680"/>
        <a:ext cx="2482155" cy="720000"/>
      </dsp:txXfrm>
    </dsp:sp>
    <dsp:sp modelId="{6864D85F-5B9B-4CAC-BD6B-BBBFBE1562A2}">
      <dsp:nvSpPr>
        <dsp:cNvPr id="0" name=""/>
        <dsp:cNvSpPr/>
      </dsp:nvSpPr>
      <dsp:spPr>
        <a:xfrm>
          <a:off x="6896212" y="744474"/>
          <a:ext cx="1116970" cy="11169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05C02A-7185-4A95-A6BF-B8F3014D1EDD}">
      <dsp:nvSpPr>
        <dsp:cNvPr id="0" name=""/>
        <dsp:cNvSpPr/>
      </dsp:nvSpPr>
      <dsp:spPr>
        <a:xfrm>
          <a:off x="6213619"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3. Comiskey v Bowring Hanbury [1905] – absolute interest shows that it is a trust. </a:t>
          </a:r>
          <a:endParaRPr lang="en-US" sz="1300" kern="1200"/>
        </a:p>
      </dsp:txBody>
      <dsp:txXfrm>
        <a:off x="6213619" y="2185680"/>
        <a:ext cx="2482155"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A0154-47F6-4438-AB53-3E2C2841A429}">
      <dsp:nvSpPr>
        <dsp:cNvPr id="0" name=""/>
        <dsp:cNvSpPr/>
      </dsp:nvSpPr>
      <dsp:spPr>
        <a:xfrm>
          <a:off x="1107"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8F8D7B-1959-45FA-997F-F31572CE304E}">
      <dsp:nvSpPr>
        <dsp:cNvPr id="0" name=""/>
        <dsp:cNvSpPr/>
      </dsp:nvSpPr>
      <dsp:spPr>
        <a:xfrm>
          <a:off x="433208"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Re Harding (Deceased) [2007] – </a:t>
          </a:r>
          <a:endParaRPr lang="en-US" sz="4700" kern="1200"/>
        </a:p>
      </dsp:txBody>
      <dsp:txXfrm>
        <a:off x="505536" y="867925"/>
        <a:ext cx="3744249" cy="2324799"/>
      </dsp:txXfrm>
    </dsp:sp>
    <dsp:sp modelId="{D8AC3B2C-FD33-44A5-A9F9-A9885D035EAB}">
      <dsp:nvSpPr>
        <dsp:cNvPr id="0" name=""/>
        <dsp:cNvSpPr/>
      </dsp:nvSpPr>
      <dsp:spPr>
        <a:xfrm>
          <a:off x="4754214"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979F9D-B9F9-4193-B3F8-057B378DD6BA}">
      <dsp:nvSpPr>
        <dsp:cNvPr id="0" name=""/>
        <dsp:cNvSpPr/>
      </dsp:nvSpPr>
      <dsp:spPr>
        <a:xfrm>
          <a:off x="5186315"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marL="0" lvl="0" indent="0" algn="ctr" defTabSz="2089150">
            <a:lnSpc>
              <a:spcPct val="90000"/>
            </a:lnSpc>
            <a:spcBef>
              <a:spcPct val="0"/>
            </a:spcBef>
            <a:spcAft>
              <a:spcPct val="35000"/>
            </a:spcAft>
            <a:buNone/>
          </a:pPr>
          <a:r>
            <a:rPr lang="en-GB" sz="4700" kern="1200"/>
            <a:t>Prepare to feedback to the class. </a:t>
          </a:r>
          <a:endParaRPr lang="en-US" sz="4700" kern="1200"/>
        </a:p>
      </dsp:txBody>
      <dsp:txXfrm>
        <a:off x="5258643" y="867925"/>
        <a:ext cx="3744249" cy="232479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4EEE3-289B-4E00-A49E-6A00627B05C9}">
      <dsp:nvSpPr>
        <dsp:cNvPr id="0" name=""/>
        <dsp:cNvSpPr/>
      </dsp:nvSpPr>
      <dsp:spPr>
        <a:xfrm>
          <a:off x="1156133" y="299667"/>
          <a:ext cx="1873125" cy="187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D38C7-45C0-4136-89B4-7E20A300DCF3}">
      <dsp:nvSpPr>
        <dsp:cNvPr id="0" name=""/>
        <dsp:cNvSpPr/>
      </dsp:nvSpPr>
      <dsp:spPr>
        <a:xfrm>
          <a:off x="11445"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Same language used in a previous case – intends to create a trust. </a:t>
          </a:r>
          <a:endParaRPr lang="en-US" sz="1600" kern="1200"/>
        </a:p>
      </dsp:txBody>
      <dsp:txXfrm>
        <a:off x="11445" y="2630487"/>
        <a:ext cx="4162500" cy="720000"/>
      </dsp:txXfrm>
    </dsp:sp>
    <dsp:sp modelId="{D8D357D8-1C9F-49CA-9B92-A15EA6917A0C}">
      <dsp:nvSpPr>
        <dsp:cNvPr id="0" name=""/>
        <dsp:cNvSpPr/>
      </dsp:nvSpPr>
      <dsp:spPr>
        <a:xfrm>
          <a:off x="6047070" y="299667"/>
          <a:ext cx="1873125" cy="187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CEE35F-F103-4480-9ADC-63521BE257DF}">
      <dsp:nvSpPr>
        <dsp:cNvPr id="0" name=""/>
        <dsp:cNvSpPr/>
      </dsp:nvSpPr>
      <dsp:spPr>
        <a:xfrm>
          <a:off x="4902383"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Key cases ; Re Steel’s Will Trusts [1948] – Shelley v Shelley [1868] – precedent usually not followed. </a:t>
          </a:r>
          <a:endParaRPr lang="en-US" sz="1600" kern="1200"/>
        </a:p>
      </dsp:txBody>
      <dsp:txXfrm>
        <a:off x="4902383" y="2630487"/>
        <a:ext cx="41625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5D895-5CA2-420F-B70B-5E4C631B95D7}">
      <dsp:nvSpPr>
        <dsp:cNvPr id="0" name=""/>
        <dsp:cNvSpPr/>
      </dsp:nvSpPr>
      <dsp:spPr>
        <a:xfrm>
          <a:off x="542164" y="385077"/>
          <a:ext cx="1647000" cy="1647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5CBD8-72A5-43B0-8EB0-E976A6E1E13B}">
      <dsp:nvSpPr>
        <dsp:cNvPr id="0" name=""/>
        <dsp:cNvSpPr/>
      </dsp:nvSpPr>
      <dsp:spPr>
        <a:xfrm>
          <a:off x="893164" y="736077"/>
          <a:ext cx="945000" cy="945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C4DAD9-FF79-41AD-BA2F-11696E4B01F7}">
      <dsp:nvSpPr>
        <dsp:cNvPr id="0" name=""/>
        <dsp:cNvSpPr/>
      </dsp:nvSpPr>
      <dsp:spPr>
        <a:xfrm>
          <a:off x="15664" y="2545077"/>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If the wording is not in a formal document. </a:t>
          </a:r>
          <a:endParaRPr lang="en-US" sz="1500" kern="1200"/>
        </a:p>
      </dsp:txBody>
      <dsp:txXfrm>
        <a:off x="15664" y="2545077"/>
        <a:ext cx="2700000" cy="720000"/>
      </dsp:txXfrm>
    </dsp:sp>
    <dsp:sp modelId="{A76687C7-5EC6-4250-9D9F-67CB19EC56C9}">
      <dsp:nvSpPr>
        <dsp:cNvPr id="0" name=""/>
        <dsp:cNvSpPr/>
      </dsp:nvSpPr>
      <dsp:spPr>
        <a:xfrm>
          <a:off x="3714664" y="385077"/>
          <a:ext cx="1647000" cy="1647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9A75EE-4ABB-45E8-BB29-69BF0C30E947}">
      <dsp:nvSpPr>
        <dsp:cNvPr id="0" name=""/>
        <dsp:cNvSpPr/>
      </dsp:nvSpPr>
      <dsp:spPr>
        <a:xfrm>
          <a:off x="4065664" y="736077"/>
          <a:ext cx="945000" cy="945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E5F4EC-EC08-4114-A91A-0F8ED53320EB}">
      <dsp:nvSpPr>
        <dsp:cNvPr id="0" name=""/>
        <dsp:cNvSpPr/>
      </dsp:nvSpPr>
      <dsp:spPr>
        <a:xfrm>
          <a:off x="3188164" y="2545077"/>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We look at the context in which the words were used. </a:t>
          </a:r>
          <a:endParaRPr lang="en-US" sz="1500" kern="1200"/>
        </a:p>
      </dsp:txBody>
      <dsp:txXfrm>
        <a:off x="3188164" y="2545077"/>
        <a:ext cx="2700000" cy="720000"/>
      </dsp:txXfrm>
    </dsp:sp>
    <dsp:sp modelId="{9A199433-B4A0-4EA5-8275-A1D38220C108}">
      <dsp:nvSpPr>
        <dsp:cNvPr id="0" name=""/>
        <dsp:cNvSpPr/>
      </dsp:nvSpPr>
      <dsp:spPr>
        <a:xfrm>
          <a:off x="6887164" y="385077"/>
          <a:ext cx="1647000" cy="1647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48BD22-960B-4F8E-A04B-36556D67FA6A}">
      <dsp:nvSpPr>
        <dsp:cNvPr id="0" name=""/>
        <dsp:cNvSpPr/>
      </dsp:nvSpPr>
      <dsp:spPr>
        <a:xfrm>
          <a:off x="7238164" y="736077"/>
          <a:ext cx="945000" cy="945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0660DC-6618-4A7F-804B-824CA7F0A1CE}">
      <dsp:nvSpPr>
        <dsp:cNvPr id="0" name=""/>
        <dsp:cNvSpPr/>
      </dsp:nvSpPr>
      <dsp:spPr>
        <a:xfrm>
          <a:off x="6360664" y="2545077"/>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Key cases ; Jones v Lock [1865] – Loose conversation. </a:t>
          </a:r>
          <a:endParaRPr lang="en-US" sz="1500" kern="1200"/>
        </a:p>
      </dsp:txBody>
      <dsp:txXfrm>
        <a:off x="6360664" y="2545077"/>
        <a:ext cx="2700000"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59CC8D-D54E-4C6C-9155-968E4B968C94}">
      <dsp:nvSpPr>
        <dsp:cNvPr id="0" name=""/>
        <dsp:cNvSpPr/>
      </dsp:nvSpPr>
      <dsp:spPr>
        <a:xfrm>
          <a:off x="1107"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7C837-F77A-4962-9AF4-18763BBB4796}">
      <dsp:nvSpPr>
        <dsp:cNvPr id="0" name=""/>
        <dsp:cNvSpPr/>
      </dsp:nvSpPr>
      <dsp:spPr>
        <a:xfrm>
          <a:off x="433208"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Rowe v Prance [1999] – used the terms ours and security classed as a trust. </a:t>
          </a:r>
          <a:endParaRPr lang="en-US" sz="3200" kern="1200"/>
        </a:p>
      </dsp:txBody>
      <dsp:txXfrm>
        <a:off x="505536" y="867925"/>
        <a:ext cx="3744249" cy="2324799"/>
      </dsp:txXfrm>
    </dsp:sp>
    <dsp:sp modelId="{B863D632-CFBC-4E78-9819-4D8ED154D344}">
      <dsp:nvSpPr>
        <dsp:cNvPr id="0" name=""/>
        <dsp:cNvSpPr/>
      </dsp:nvSpPr>
      <dsp:spPr>
        <a:xfrm>
          <a:off x="4754214"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44BE6F-6E23-4283-93AA-F61E60C532A2}">
      <dsp:nvSpPr>
        <dsp:cNvPr id="0" name=""/>
        <dsp:cNvSpPr/>
      </dsp:nvSpPr>
      <dsp:spPr>
        <a:xfrm>
          <a:off x="5186315"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Ong v Ping [2017] – background and correspondence. </a:t>
          </a:r>
          <a:endParaRPr lang="en-US" sz="3200" kern="1200"/>
        </a:p>
      </dsp:txBody>
      <dsp:txXfrm>
        <a:off x="5258643" y="867925"/>
        <a:ext cx="3744249" cy="232479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2A021-8E50-4FE0-98B9-CB5CD621FF78}">
      <dsp:nvSpPr>
        <dsp:cNvPr id="0" name=""/>
        <dsp:cNvSpPr/>
      </dsp:nvSpPr>
      <dsp:spPr>
        <a:xfrm>
          <a:off x="0" y="1029793"/>
          <a:ext cx="11871296" cy="19011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9C3160-A28B-45FB-AA50-C7B377CC116F}">
      <dsp:nvSpPr>
        <dsp:cNvPr id="0" name=""/>
        <dsp:cNvSpPr/>
      </dsp:nvSpPr>
      <dsp:spPr>
        <a:xfrm>
          <a:off x="575099" y="1457553"/>
          <a:ext cx="1045636" cy="1045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46C91-4E20-4797-BF0C-ECBF0AF5ADA1}">
      <dsp:nvSpPr>
        <dsp:cNvPr id="0" name=""/>
        <dsp:cNvSpPr/>
      </dsp:nvSpPr>
      <dsp:spPr>
        <a:xfrm>
          <a:off x="2195836" y="1029793"/>
          <a:ext cx="9675459" cy="190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206" tIns="201206" rIns="201206" bIns="201206" numCol="1" spcCol="1270" anchor="ctr" anchorCtr="0">
          <a:noAutofit/>
        </a:bodyPr>
        <a:lstStyle/>
        <a:p>
          <a:pPr marL="0" lvl="0" indent="0" algn="l" defTabSz="1111250">
            <a:lnSpc>
              <a:spcPct val="100000"/>
            </a:lnSpc>
            <a:spcBef>
              <a:spcPct val="0"/>
            </a:spcBef>
            <a:spcAft>
              <a:spcPct val="35000"/>
            </a:spcAft>
            <a:buNone/>
          </a:pPr>
          <a:r>
            <a:rPr lang="en-GB" sz="2500" kern="1200"/>
            <a:t>Conflicting cases such as; Paul v Constance [1977] – As much mine as it is yours classed as a trust, but Mrs Paul was only entitled to half, the other half went to Constance's ex-wife.</a:t>
          </a:r>
          <a:endParaRPr lang="en-US" sz="2500" kern="1200"/>
        </a:p>
      </dsp:txBody>
      <dsp:txXfrm>
        <a:off x="2195836" y="1029793"/>
        <a:ext cx="9675459" cy="1901157"/>
      </dsp:txXfrm>
    </dsp:sp>
    <dsp:sp modelId="{320329C0-C19A-4C81-BB7F-F2360BE0C79A}">
      <dsp:nvSpPr>
        <dsp:cNvPr id="0" name=""/>
        <dsp:cNvSpPr/>
      </dsp:nvSpPr>
      <dsp:spPr>
        <a:xfrm>
          <a:off x="0" y="3406239"/>
          <a:ext cx="11871296" cy="19011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C8798D-5D61-4166-9FE7-95579CDD980A}">
      <dsp:nvSpPr>
        <dsp:cNvPr id="0" name=""/>
        <dsp:cNvSpPr/>
      </dsp:nvSpPr>
      <dsp:spPr>
        <a:xfrm>
          <a:off x="575099" y="3833999"/>
          <a:ext cx="1045636" cy="1045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AC1009-6753-46B6-88F8-3681E1379F50}">
      <dsp:nvSpPr>
        <dsp:cNvPr id="0" name=""/>
        <dsp:cNvSpPr/>
      </dsp:nvSpPr>
      <dsp:spPr>
        <a:xfrm>
          <a:off x="2195836" y="3406239"/>
          <a:ext cx="9675459" cy="190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206" tIns="201206" rIns="201206" bIns="201206" numCol="1" spcCol="1270" anchor="ctr" anchorCtr="0">
          <a:noAutofit/>
        </a:bodyPr>
        <a:lstStyle/>
        <a:p>
          <a:pPr marL="0" lvl="0" indent="0" algn="l" defTabSz="1111250">
            <a:lnSpc>
              <a:spcPct val="100000"/>
            </a:lnSpc>
            <a:spcBef>
              <a:spcPct val="0"/>
            </a:spcBef>
            <a:spcAft>
              <a:spcPct val="35000"/>
            </a:spcAft>
            <a:buNone/>
          </a:pPr>
          <a:r>
            <a:rPr lang="en-GB" sz="2500" kern="1200"/>
            <a:t>Mr Constance died intestate.  </a:t>
          </a:r>
          <a:endParaRPr lang="en-US" sz="2500" kern="1200"/>
        </a:p>
      </dsp:txBody>
      <dsp:txXfrm>
        <a:off x="2195836" y="3406239"/>
        <a:ext cx="9675459" cy="190115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06D67-E210-4598-97D4-5C42F1BD73EB}">
      <dsp:nvSpPr>
        <dsp:cNvPr id="0" name=""/>
        <dsp:cNvSpPr/>
      </dsp:nvSpPr>
      <dsp:spPr>
        <a:xfrm>
          <a:off x="0" y="151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326BC9-4007-4245-A6AC-7FB86804A6D2}">
      <dsp:nvSpPr>
        <dsp:cNvPr id="0" name=""/>
        <dsp:cNvSpPr/>
      </dsp:nvSpPr>
      <dsp:spPr>
        <a:xfrm>
          <a:off x="232264" y="174273"/>
          <a:ext cx="422298" cy="4222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AE87B-6AE7-4B6A-A47A-51DC6E2ADB7A}">
      <dsp:nvSpPr>
        <dsp:cNvPr id="0" name=""/>
        <dsp:cNvSpPr/>
      </dsp:nvSpPr>
      <dsp:spPr>
        <a:xfrm>
          <a:off x="886827" y="151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844550">
            <a:lnSpc>
              <a:spcPct val="100000"/>
            </a:lnSpc>
            <a:spcBef>
              <a:spcPct val="0"/>
            </a:spcBef>
            <a:spcAft>
              <a:spcPct val="35000"/>
            </a:spcAft>
            <a:buNone/>
          </a:pPr>
          <a:r>
            <a:rPr lang="en-GB" sz="1900" kern="1200"/>
            <a:t>Trading may lead to bankruptcy and lenders not being able to have their money returned to them. </a:t>
          </a:r>
          <a:endParaRPr lang="en-US" sz="1900" kern="1200"/>
        </a:p>
      </dsp:txBody>
      <dsp:txXfrm>
        <a:off x="886827" y="1514"/>
        <a:ext cx="8189501" cy="767815"/>
      </dsp:txXfrm>
    </dsp:sp>
    <dsp:sp modelId="{4CB10803-4B39-4B08-BDF2-334D373AD071}">
      <dsp:nvSpPr>
        <dsp:cNvPr id="0" name=""/>
        <dsp:cNvSpPr/>
      </dsp:nvSpPr>
      <dsp:spPr>
        <a:xfrm>
          <a:off x="0" y="96128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056E3E-71D2-4293-8337-08F824926387}">
      <dsp:nvSpPr>
        <dsp:cNvPr id="0" name=""/>
        <dsp:cNvSpPr/>
      </dsp:nvSpPr>
      <dsp:spPr>
        <a:xfrm>
          <a:off x="232264" y="1134043"/>
          <a:ext cx="422298" cy="4222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F5F6F-2CCD-49DE-B5FC-7F45B9C3D8F3}">
      <dsp:nvSpPr>
        <dsp:cNvPr id="0" name=""/>
        <dsp:cNvSpPr/>
      </dsp:nvSpPr>
      <dsp:spPr>
        <a:xfrm>
          <a:off x="886827" y="96128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844550">
            <a:lnSpc>
              <a:spcPct val="100000"/>
            </a:lnSpc>
            <a:spcBef>
              <a:spcPct val="0"/>
            </a:spcBef>
            <a:spcAft>
              <a:spcPct val="35000"/>
            </a:spcAft>
            <a:buNone/>
          </a:pPr>
          <a:r>
            <a:rPr lang="en-GB" sz="1900" kern="1200"/>
            <a:t>The Lenders can identify a trust and the lender can be a beneficiary.</a:t>
          </a:r>
          <a:endParaRPr lang="en-US" sz="1900" kern="1200"/>
        </a:p>
      </dsp:txBody>
      <dsp:txXfrm>
        <a:off x="886827" y="961284"/>
        <a:ext cx="8189501" cy="767815"/>
      </dsp:txXfrm>
    </dsp:sp>
    <dsp:sp modelId="{747DE337-6DCC-4F18-AD65-E74E177D5DE4}">
      <dsp:nvSpPr>
        <dsp:cNvPr id="0" name=""/>
        <dsp:cNvSpPr/>
      </dsp:nvSpPr>
      <dsp:spPr>
        <a:xfrm>
          <a:off x="0" y="192105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B79422-8A30-4C78-B6E6-5051E9F725CF}">
      <dsp:nvSpPr>
        <dsp:cNvPr id="0" name=""/>
        <dsp:cNvSpPr/>
      </dsp:nvSpPr>
      <dsp:spPr>
        <a:xfrm>
          <a:off x="232264" y="2093813"/>
          <a:ext cx="422298" cy="4222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9B7FE-BC69-4CBF-97A3-47C570CF4367}">
      <dsp:nvSpPr>
        <dsp:cNvPr id="0" name=""/>
        <dsp:cNvSpPr/>
      </dsp:nvSpPr>
      <dsp:spPr>
        <a:xfrm>
          <a:off x="886827" y="192105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844550">
            <a:lnSpc>
              <a:spcPct val="100000"/>
            </a:lnSpc>
            <a:spcBef>
              <a:spcPct val="0"/>
            </a:spcBef>
            <a:spcAft>
              <a:spcPct val="35000"/>
            </a:spcAft>
            <a:buNone/>
          </a:pPr>
          <a:r>
            <a:rPr lang="en-GB" sz="1900" kern="1200"/>
            <a:t>Re Kayford LTD (In liquidation) – despite there not being a separate account a trust was created (intention)</a:t>
          </a:r>
          <a:endParaRPr lang="en-US" sz="1900" kern="1200"/>
        </a:p>
      </dsp:txBody>
      <dsp:txXfrm>
        <a:off x="886827" y="1921054"/>
        <a:ext cx="8189501" cy="767815"/>
      </dsp:txXfrm>
    </dsp:sp>
    <dsp:sp modelId="{D2A2BF68-2798-4A3F-8C5D-D07536BC4EED}">
      <dsp:nvSpPr>
        <dsp:cNvPr id="0" name=""/>
        <dsp:cNvSpPr/>
      </dsp:nvSpPr>
      <dsp:spPr>
        <a:xfrm>
          <a:off x="0" y="288082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AC0FC8-522A-4A3C-8D21-118918B73F30}">
      <dsp:nvSpPr>
        <dsp:cNvPr id="0" name=""/>
        <dsp:cNvSpPr/>
      </dsp:nvSpPr>
      <dsp:spPr>
        <a:xfrm>
          <a:off x="232264" y="3053582"/>
          <a:ext cx="422298" cy="4222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35C12-A572-4A1D-A1BF-88693C475A69}">
      <dsp:nvSpPr>
        <dsp:cNvPr id="0" name=""/>
        <dsp:cNvSpPr/>
      </dsp:nvSpPr>
      <dsp:spPr>
        <a:xfrm>
          <a:off x="886827" y="288082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844550">
            <a:lnSpc>
              <a:spcPct val="100000"/>
            </a:lnSpc>
            <a:spcBef>
              <a:spcPct val="0"/>
            </a:spcBef>
            <a:spcAft>
              <a:spcPct val="35000"/>
            </a:spcAft>
            <a:buNone/>
          </a:pPr>
          <a:r>
            <a:rPr lang="en-GB" sz="1900" kern="1200"/>
            <a:t>Re Nanwa Gold Mines LTD [1955] – intention to create a trust – subscribers. </a:t>
          </a:r>
          <a:endParaRPr lang="en-US" sz="1900" kern="1200"/>
        </a:p>
      </dsp:txBody>
      <dsp:txXfrm>
        <a:off x="886827" y="2880824"/>
        <a:ext cx="8189501" cy="76781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3AF93-E6CA-49AD-9999-BB776EA9F7F1}">
      <dsp:nvSpPr>
        <dsp:cNvPr id="0" name=""/>
        <dsp:cNvSpPr/>
      </dsp:nvSpPr>
      <dsp:spPr>
        <a:xfrm>
          <a:off x="1107"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92298E-BD9F-44F4-899D-17B95832EBEB}">
      <dsp:nvSpPr>
        <dsp:cNvPr id="0" name=""/>
        <dsp:cNvSpPr/>
      </dsp:nvSpPr>
      <dsp:spPr>
        <a:xfrm>
          <a:off x="433208"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Two elements that can be uncertain; the beneficial entitlement of beneficiaries and the property. </a:t>
          </a:r>
          <a:endParaRPr lang="en-US" sz="2300" kern="1200"/>
        </a:p>
      </dsp:txBody>
      <dsp:txXfrm>
        <a:off x="505536" y="867925"/>
        <a:ext cx="3744249" cy="2324799"/>
      </dsp:txXfrm>
    </dsp:sp>
    <dsp:sp modelId="{70D873C9-E699-42DD-867C-F9832D68BFB3}">
      <dsp:nvSpPr>
        <dsp:cNvPr id="0" name=""/>
        <dsp:cNvSpPr/>
      </dsp:nvSpPr>
      <dsp:spPr>
        <a:xfrm>
          <a:off x="4754214" y="385102"/>
          <a:ext cx="3888905" cy="2469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D5879-8FA2-4D93-B45D-E2426919F028}">
      <dsp:nvSpPr>
        <dsp:cNvPr id="0" name=""/>
        <dsp:cNvSpPr/>
      </dsp:nvSpPr>
      <dsp:spPr>
        <a:xfrm>
          <a:off x="5186315" y="795597"/>
          <a:ext cx="3888905" cy="2469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Tradition trusts – Palmer v Simmonds [1854] – the term bulk was uncertain, what did the term mean, because there was uncertainty of the subject matter then there was no trust. </a:t>
          </a:r>
          <a:endParaRPr lang="en-US" sz="2300" kern="1200"/>
        </a:p>
      </dsp:txBody>
      <dsp:txXfrm>
        <a:off x="5258643" y="867925"/>
        <a:ext cx="3744249" cy="232479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E5773-6C3C-4864-A0E5-FF56C8375F32}">
      <dsp:nvSpPr>
        <dsp:cNvPr id="0" name=""/>
        <dsp:cNvSpPr/>
      </dsp:nvSpPr>
      <dsp:spPr>
        <a:xfrm>
          <a:off x="873951" y="2217"/>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Commercial Trusts – if something is from a category of products which are identical then unless specified the subject matter is not certain. </a:t>
          </a:r>
          <a:endParaRPr lang="en-US" sz="1600" kern="1200"/>
        </a:p>
      </dsp:txBody>
      <dsp:txXfrm>
        <a:off x="927612" y="55878"/>
        <a:ext cx="2946189" cy="1724784"/>
      </dsp:txXfrm>
    </dsp:sp>
    <dsp:sp modelId="{41F751E4-FA88-4FD0-A8C5-E80A09029C3C}">
      <dsp:nvSpPr>
        <dsp:cNvPr id="0" name=""/>
        <dsp:cNvSpPr/>
      </dsp:nvSpPr>
      <dsp:spPr>
        <a:xfrm>
          <a:off x="4196171" y="539635"/>
          <a:ext cx="647344" cy="7572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4196171" y="691089"/>
        <a:ext cx="453141" cy="454362"/>
      </dsp:txXfrm>
    </dsp:sp>
    <dsp:sp modelId="{35F19A0B-18F4-4930-9895-CAB86D0249FC}">
      <dsp:nvSpPr>
        <dsp:cNvPr id="0" name=""/>
        <dsp:cNvSpPr/>
      </dsp:nvSpPr>
      <dsp:spPr>
        <a:xfrm>
          <a:off x="5148866" y="2217"/>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Such as in the case of Re Goldcorp Exchange [1995] – not certain which bullion was theirs (Tangible). </a:t>
          </a:r>
          <a:endParaRPr lang="en-US" sz="1600" kern="1200" dirty="0"/>
        </a:p>
      </dsp:txBody>
      <dsp:txXfrm>
        <a:off x="5202527" y="55878"/>
        <a:ext cx="2946189" cy="1724784"/>
      </dsp:txXfrm>
    </dsp:sp>
    <dsp:sp modelId="{4CB0D2B1-A5C6-4552-90BD-8D6E23F5DBA0}">
      <dsp:nvSpPr>
        <dsp:cNvPr id="0" name=""/>
        <dsp:cNvSpPr/>
      </dsp:nvSpPr>
      <dsp:spPr>
        <a:xfrm rot="5400000">
          <a:off x="6351950" y="2048069"/>
          <a:ext cx="647344" cy="7572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6448442" y="2103032"/>
        <a:ext cx="454362" cy="453141"/>
      </dsp:txXfrm>
    </dsp:sp>
    <dsp:sp modelId="{9FAC6680-FE17-4ED0-8F9F-B747749B2BBE}">
      <dsp:nvSpPr>
        <dsp:cNvPr id="0" name=""/>
        <dsp:cNvSpPr/>
      </dsp:nvSpPr>
      <dsp:spPr>
        <a:xfrm>
          <a:off x="5148866" y="3055728"/>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Other cases include; Re London Wine Co (Shippers) LTD [1975] </a:t>
          </a:r>
          <a:endParaRPr lang="en-US" sz="1600" kern="1200"/>
        </a:p>
      </dsp:txBody>
      <dsp:txXfrm>
        <a:off x="5202527" y="3109389"/>
        <a:ext cx="2946189" cy="1724784"/>
      </dsp:txXfrm>
    </dsp:sp>
    <dsp:sp modelId="{F657B48E-465C-4EFA-B2BD-38C263BFD743}">
      <dsp:nvSpPr>
        <dsp:cNvPr id="0" name=""/>
        <dsp:cNvSpPr/>
      </dsp:nvSpPr>
      <dsp:spPr>
        <a:xfrm rot="10800000">
          <a:off x="4232813" y="3593146"/>
          <a:ext cx="647344" cy="7572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4427016" y="3744600"/>
        <a:ext cx="453141" cy="454362"/>
      </dsp:txXfrm>
    </dsp:sp>
    <dsp:sp modelId="{8FCACF64-1915-430D-AC7E-8FAE9F95C49F}">
      <dsp:nvSpPr>
        <dsp:cNvPr id="0" name=""/>
        <dsp:cNvSpPr/>
      </dsp:nvSpPr>
      <dsp:spPr>
        <a:xfrm>
          <a:off x="873951" y="3055728"/>
          <a:ext cx="3053511" cy="18321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Hunter v Moss [1994] - Shares in a company need to be equal or if not equal we need to know their value – the shares were equal and therefore there was certainty of the subject matter (Intangible). </a:t>
          </a:r>
          <a:endParaRPr lang="en-US" sz="1600" kern="1200" dirty="0"/>
        </a:p>
      </dsp:txBody>
      <dsp:txXfrm>
        <a:off x="927612" y="3109389"/>
        <a:ext cx="2946189" cy="172478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64A74-D094-4B56-BE4D-32C727D5B6DB}">
      <dsp:nvSpPr>
        <dsp:cNvPr id="0" name=""/>
        <dsp:cNvSpPr/>
      </dsp:nvSpPr>
      <dsp:spPr>
        <a:xfrm>
          <a:off x="0" y="3021439"/>
          <a:ext cx="5520752" cy="19823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Key cases include Palmer v Simmonds. </a:t>
          </a:r>
          <a:endParaRPr lang="en-US" sz="2900" kern="1200"/>
        </a:p>
      </dsp:txBody>
      <dsp:txXfrm>
        <a:off x="0" y="3021439"/>
        <a:ext cx="5520752" cy="1982391"/>
      </dsp:txXfrm>
    </dsp:sp>
    <dsp:sp modelId="{C15EBD68-BDFB-4C4A-BA1B-869F03A0D930}">
      <dsp:nvSpPr>
        <dsp:cNvPr id="0" name=""/>
        <dsp:cNvSpPr/>
      </dsp:nvSpPr>
      <dsp:spPr>
        <a:xfrm rot="10800000">
          <a:off x="0" y="2257"/>
          <a:ext cx="5520752" cy="3048918"/>
        </a:xfrm>
        <a:prstGeom prst="upArrowCallou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a:t>If a trust fails because of uncertainty of property  - it will fail ab initio (From the beginning). </a:t>
          </a:r>
          <a:endParaRPr lang="en-US" sz="2900" kern="1200"/>
        </a:p>
      </dsp:txBody>
      <dsp:txXfrm rot="10800000">
        <a:off x="0" y="2257"/>
        <a:ext cx="5520752" cy="198109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146F5-9AD6-4B75-AD5C-0DF7ED5A552C}">
      <dsp:nvSpPr>
        <dsp:cNvPr id="0" name=""/>
        <dsp:cNvSpPr/>
      </dsp:nvSpPr>
      <dsp:spPr>
        <a:xfrm>
          <a:off x="1053469" y="13981"/>
          <a:ext cx="1166625" cy="1166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3B0C77-DDED-4330-A34A-F225594BDF26}">
      <dsp:nvSpPr>
        <dsp:cNvPr id="0" name=""/>
        <dsp:cNvSpPr/>
      </dsp:nvSpPr>
      <dsp:spPr>
        <a:xfrm>
          <a:off x="1302094" y="262606"/>
          <a:ext cx="669375" cy="66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8247AB-A252-485C-A23A-520965756130}">
      <dsp:nvSpPr>
        <dsp:cNvPr id="0" name=""/>
        <dsp:cNvSpPr/>
      </dsp:nvSpPr>
      <dsp:spPr>
        <a:xfrm>
          <a:off x="680532" y="1543982"/>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Uncertainty of the beneficiary’s Rights. </a:t>
          </a:r>
          <a:endParaRPr lang="en-US" sz="1300" kern="1200" dirty="0"/>
        </a:p>
      </dsp:txBody>
      <dsp:txXfrm>
        <a:off x="680532" y="1543982"/>
        <a:ext cx="1912500" cy="720000"/>
      </dsp:txXfrm>
    </dsp:sp>
    <dsp:sp modelId="{F143DED1-8EED-4F60-AAD3-6655099D5C85}">
      <dsp:nvSpPr>
        <dsp:cNvPr id="0" name=""/>
        <dsp:cNvSpPr/>
      </dsp:nvSpPr>
      <dsp:spPr>
        <a:xfrm>
          <a:off x="3300657" y="13981"/>
          <a:ext cx="1166625" cy="1166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B5D71-D858-427C-8E54-A560AFE95415}">
      <dsp:nvSpPr>
        <dsp:cNvPr id="0" name=""/>
        <dsp:cNvSpPr/>
      </dsp:nvSpPr>
      <dsp:spPr>
        <a:xfrm>
          <a:off x="3549282" y="262606"/>
          <a:ext cx="669375" cy="66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8B0768-E383-443A-8A15-9AF7A99116C9}">
      <dsp:nvSpPr>
        <dsp:cNvPr id="0" name=""/>
        <dsp:cNvSpPr/>
      </dsp:nvSpPr>
      <dsp:spPr>
        <a:xfrm>
          <a:off x="2927719" y="1543982"/>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Boyce v Boyce – unclear which house charlotte would have got. </a:t>
          </a:r>
          <a:endParaRPr lang="en-US" sz="1300" kern="1200"/>
        </a:p>
      </dsp:txBody>
      <dsp:txXfrm>
        <a:off x="2927719" y="1543982"/>
        <a:ext cx="1912500" cy="720000"/>
      </dsp:txXfrm>
    </dsp:sp>
    <dsp:sp modelId="{6C6A383B-16F2-4B42-8E67-6D42AA06571F}">
      <dsp:nvSpPr>
        <dsp:cNvPr id="0" name=""/>
        <dsp:cNvSpPr/>
      </dsp:nvSpPr>
      <dsp:spPr>
        <a:xfrm>
          <a:off x="2177063" y="2742106"/>
          <a:ext cx="1166625" cy="11666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DCDC-A945-457F-84ED-275001958838}">
      <dsp:nvSpPr>
        <dsp:cNvPr id="0" name=""/>
        <dsp:cNvSpPr/>
      </dsp:nvSpPr>
      <dsp:spPr>
        <a:xfrm>
          <a:off x="2425688" y="2990731"/>
          <a:ext cx="669375" cy="66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5322BE-6DD8-4E7A-B3B2-6E08EB485EC9}">
      <dsp:nvSpPr>
        <dsp:cNvPr id="0" name=""/>
        <dsp:cNvSpPr/>
      </dsp:nvSpPr>
      <dsp:spPr>
        <a:xfrm>
          <a:off x="1804126" y="4272107"/>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 Thomas’s estate [1879] – power not compatible with a trust duty. </a:t>
          </a:r>
          <a:endParaRPr lang="en-US" sz="1300" kern="1200"/>
        </a:p>
      </dsp:txBody>
      <dsp:txXfrm>
        <a:off x="1804126" y="4272107"/>
        <a:ext cx="1912500" cy="72000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DE141D-6207-419B-8C1C-A6FF1B5F9069}">
      <dsp:nvSpPr>
        <dsp:cNvPr id="0" name=""/>
        <dsp:cNvSpPr/>
      </dsp:nvSpPr>
      <dsp:spPr>
        <a:xfrm>
          <a:off x="1156133" y="299667"/>
          <a:ext cx="1873125" cy="187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131394-F77A-4921-99BF-C2A32A3CAC76}">
      <dsp:nvSpPr>
        <dsp:cNvPr id="0" name=""/>
        <dsp:cNvSpPr/>
      </dsp:nvSpPr>
      <dsp:spPr>
        <a:xfrm>
          <a:off x="11445"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Uncertainty of subject matter may indicate uncertainty of intention. </a:t>
          </a:r>
          <a:endParaRPr lang="en-US" sz="1500" kern="1200"/>
        </a:p>
      </dsp:txBody>
      <dsp:txXfrm>
        <a:off x="11445" y="2630487"/>
        <a:ext cx="4162500" cy="720000"/>
      </dsp:txXfrm>
    </dsp:sp>
    <dsp:sp modelId="{ABC3386B-D356-4606-B498-94A883DA1186}">
      <dsp:nvSpPr>
        <dsp:cNvPr id="0" name=""/>
        <dsp:cNvSpPr/>
      </dsp:nvSpPr>
      <dsp:spPr>
        <a:xfrm>
          <a:off x="6047070" y="299667"/>
          <a:ext cx="1873125" cy="187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CD319-29E7-4A17-B027-6537EA7DBA82}">
      <dsp:nvSpPr>
        <dsp:cNvPr id="0" name=""/>
        <dsp:cNvSpPr/>
      </dsp:nvSpPr>
      <dsp:spPr>
        <a:xfrm>
          <a:off x="4902383" y="2630487"/>
          <a:ext cx="41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Key case; Mussoorie Bank LTD v Raynor [1882] –feeling confident demonstrate uncertainty of intention and there is uncertainty of the subject matter. </a:t>
          </a:r>
          <a:endParaRPr lang="en-US" sz="1500" kern="1200"/>
        </a:p>
      </dsp:txBody>
      <dsp:txXfrm>
        <a:off x="4902383" y="2630487"/>
        <a:ext cx="4162500" cy="72000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EAA10-7E05-46AC-AAC0-E7ABCA73D08F}">
      <dsp:nvSpPr>
        <dsp:cNvPr id="0" name=""/>
        <dsp:cNvSpPr/>
      </dsp:nvSpPr>
      <dsp:spPr>
        <a:xfrm>
          <a:off x="0" y="974171"/>
          <a:ext cx="2836352" cy="17018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Uncertainty of object can indicate uncertainty of intention. </a:t>
          </a:r>
          <a:endParaRPr lang="en-US" sz="2000" kern="1200"/>
        </a:p>
      </dsp:txBody>
      <dsp:txXfrm>
        <a:off x="0" y="974171"/>
        <a:ext cx="2836352" cy="1701811"/>
      </dsp:txXfrm>
    </dsp:sp>
    <dsp:sp modelId="{37CA2DBC-937D-40AE-AEC9-F8888DBD82B0}">
      <dsp:nvSpPr>
        <dsp:cNvPr id="0" name=""/>
        <dsp:cNvSpPr/>
      </dsp:nvSpPr>
      <dsp:spPr>
        <a:xfrm>
          <a:off x="3119988" y="974171"/>
          <a:ext cx="2836352" cy="17018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 Lambe v Eames [1871] – there needs to be two questions ask, who are the beneficiaries and what is the beneficial interest. </a:t>
          </a:r>
          <a:endParaRPr lang="en-US" sz="2000" kern="1200"/>
        </a:p>
      </dsp:txBody>
      <dsp:txXfrm>
        <a:off x="3119988" y="974171"/>
        <a:ext cx="2836352" cy="1701811"/>
      </dsp:txXfrm>
    </dsp:sp>
    <dsp:sp modelId="{CE3819BE-153E-41D5-8C39-2F5AD5D2274D}">
      <dsp:nvSpPr>
        <dsp:cNvPr id="0" name=""/>
        <dsp:cNvSpPr/>
      </dsp:nvSpPr>
      <dsp:spPr>
        <a:xfrm>
          <a:off x="6239976" y="974171"/>
          <a:ext cx="2836352" cy="170181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Object to a trust concerns three things; </a:t>
          </a:r>
          <a:endParaRPr lang="en-US" sz="2000" kern="1200"/>
        </a:p>
        <a:p>
          <a:pPr marL="171450" lvl="1" indent="-171450" algn="l" defTabSz="711200">
            <a:lnSpc>
              <a:spcPct val="90000"/>
            </a:lnSpc>
            <a:spcBef>
              <a:spcPct val="0"/>
            </a:spcBef>
            <a:spcAft>
              <a:spcPct val="15000"/>
            </a:spcAft>
            <a:buChar char="•"/>
          </a:pPr>
          <a:r>
            <a:rPr lang="en-GB" sz="1600" kern="1200"/>
            <a:t>Beneficial interest. </a:t>
          </a:r>
          <a:endParaRPr lang="en-US" sz="1600" kern="1200"/>
        </a:p>
        <a:p>
          <a:pPr marL="171450" lvl="1" indent="-171450" algn="l" defTabSz="711200">
            <a:lnSpc>
              <a:spcPct val="90000"/>
            </a:lnSpc>
            <a:spcBef>
              <a:spcPct val="0"/>
            </a:spcBef>
            <a:spcAft>
              <a:spcPct val="15000"/>
            </a:spcAft>
            <a:buChar char="•"/>
          </a:pPr>
          <a:r>
            <a:rPr lang="en-GB" sz="1600" kern="1200"/>
            <a:t>Advance public or private purposes.</a:t>
          </a:r>
          <a:endParaRPr lang="en-US" sz="1600" kern="1200"/>
        </a:p>
      </dsp:txBody>
      <dsp:txXfrm>
        <a:off x="6239976" y="974171"/>
        <a:ext cx="2836352" cy="170181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4BFBB-CCB0-4D06-AF4F-2F9EACC601E6}">
      <dsp:nvSpPr>
        <dsp:cNvPr id="0" name=""/>
        <dsp:cNvSpPr/>
      </dsp:nvSpPr>
      <dsp:spPr>
        <a:xfrm>
          <a:off x="1325164" y="25077"/>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C4E465-64FD-4286-B54E-6BCA8B637744}">
      <dsp:nvSpPr>
        <dsp:cNvPr id="0" name=""/>
        <dsp:cNvSpPr/>
      </dsp:nvSpPr>
      <dsp:spPr>
        <a:xfrm>
          <a:off x="1793164" y="493077"/>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C2F6B-757E-4B17-B1F8-6BC48163288A}">
      <dsp:nvSpPr>
        <dsp:cNvPr id="0" name=""/>
        <dsp:cNvSpPr/>
      </dsp:nvSpPr>
      <dsp:spPr>
        <a:xfrm>
          <a:off x="623164" y="290507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Fixed Trusts – for fixed trusts it is a fixed list test or class ascertainability. </a:t>
          </a:r>
          <a:endParaRPr lang="en-US" sz="1400" kern="1200"/>
        </a:p>
      </dsp:txBody>
      <dsp:txXfrm>
        <a:off x="623164" y="2905077"/>
        <a:ext cx="3600000" cy="720000"/>
      </dsp:txXfrm>
    </dsp:sp>
    <dsp:sp modelId="{B29DB85D-4D51-490B-B20C-D46A9A484050}">
      <dsp:nvSpPr>
        <dsp:cNvPr id="0" name=""/>
        <dsp:cNvSpPr/>
      </dsp:nvSpPr>
      <dsp:spPr>
        <a:xfrm>
          <a:off x="5555164" y="25077"/>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7F56CF-143D-4E0F-9EAA-C69EE7DDB182}">
      <dsp:nvSpPr>
        <dsp:cNvPr id="0" name=""/>
        <dsp:cNvSpPr/>
      </dsp:nvSpPr>
      <dsp:spPr>
        <a:xfrm>
          <a:off x="6023164" y="493077"/>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D7E17-D90A-47AE-9CC6-8DF5749A3938}">
      <dsp:nvSpPr>
        <dsp:cNvPr id="0" name=""/>
        <dsp:cNvSpPr/>
      </dsp:nvSpPr>
      <dsp:spPr>
        <a:xfrm>
          <a:off x="4853164" y="290507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Discretionary trusts – needed to ensure that someone does not have automatic beneficial enjoyment. </a:t>
          </a:r>
          <a:endParaRPr lang="en-US" sz="1400" kern="1200"/>
        </a:p>
      </dsp:txBody>
      <dsp:txXfrm>
        <a:off x="4853164" y="2905077"/>
        <a:ext cx="3600000" cy="72000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D8043B-84D6-4656-945B-18FA80F844E1}">
      <dsp:nvSpPr>
        <dsp:cNvPr id="0" name=""/>
        <dsp:cNvSpPr/>
      </dsp:nvSpPr>
      <dsp:spPr>
        <a:xfrm>
          <a:off x="0" y="879862"/>
          <a:ext cx="2552717" cy="1620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B83A9-55C1-465C-9E85-65F49193B99A}">
      <dsp:nvSpPr>
        <dsp:cNvPr id="0" name=""/>
        <dsp:cNvSpPr/>
      </dsp:nvSpPr>
      <dsp:spPr>
        <a:xfrm>
          <a:off x="283635" y="1149316"/>
          <a:ext cx="2552717" cy="1620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Used to apply the fixed list test – does not anymore because it goes against the settlor's intention. </a:t>
          </a:r>
          <a:endParaRPr lang="en-US" sz="2000" kern="1200"/>
        </a:p>
      </dsp:txBody>
      <dsp:txXfrm>
        <a:off x="331112" y="1196793"/>
        <a:ext cx="2457763" cy="1526021"/>
      </dsp:txXfrm>
    </dsp:sp>
    <dsp:sp modelId="{93A0D3AF-639C-4A5B-A8AE-F474D269A411}">
      <dsp:nvSpPr>
        <dsp:cNvPr id="0" name=""/>
        <dsp:cNvSpPr/>
      </dsp:nvSpPr>
      <dsp:spPr>
        <a:xfrm>
          <a:off x="3119988" y="879862"/>
          <a:ext cx="2552717" cy="1620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B79B2-2407-4477-970F-0614514444CF}">
      <dsp:nvSpPr>
        <dsp:cNvPr id="0" name=""/>
        <dsp:cNvSpPr/>
      </dsp:nvSpPr>
      <dsp:spPr>
        <a:xfrm>
          <a:off x="3403623" y="1149316"/>
          <a:ext cx="2552717" cy="1620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Test found in the law relating to power of appointment. </a:t>
          </a:r>
          <a:endParaRPr lang="en-US" sz="2000" kern="1200"/>
        </a:p>
      </dsp:txBody>
      <dsp:txXfrm>
        <a:off x="3451100" y="1196793"/>
        <a:ext cx="2457763" cy="1526021"/>
      </dsp:txXfrm>
    </dsp:sp>
    <dsp:sp modelId="{A80E48D9-81DC-4C61-BA77-15CBBFBCC15A}">
      <dsp:nvSpPr>
        <dsp:cNvPr id="0" name=""/>
        <dsp:cNvSpPr/>
      </dsp:nvSpPr>
      <dsp:spPr>
        <a:xfrm>
          <a:off x="6239976" y="879862"/>
          <a:ext cx="2552717" cy="1620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43365F-EEF7-4874-BE1E-4C40776A1B63}">
      <dsp:nvSpPr>
        <dsp:cNvPr id="0" name=""/>
        <dsp:cNvSpPr/>
      </dsp:nvSpPr>
      <dsp:spPr>
        <a:xfrm>
          <a:off x="6523611" y="1149316"/>
          <a:ext cx="2552717" cy="1620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Pretend that disposition was a power. </a:t>
          </a:r>
          <a:endParaRPr lang="en-US" sz="2000" kern="1200"/>
        </a:p>
      </dsp:txBody>
      <dsp:txXfrm>
        <a:off x="6571088" y="1196793"/>
        <a:ext cx="2457763" cy="1526021"/>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E55F8-3A89-46C8-AC55-10241A1ACF9E}">
      <dsp:nvSpPr>
        <dsp:cNvPr id="0" name=""/>
        <dsp:cNvSpPr/>
      </dsp:nvSpPr>
      <dsp:spPr>
        <a:xfrm>
          <a:off x="0" y="3728385"/>
          <a:ext cx="5157788" cy="12237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All changed with the case of </a:t>
          </a:r>
          <a:r>
            <a:rPr lang="en-GB" sz="2200" kern="1200" dirty="0" err="1"/>
            <a:t>Mcphail</a:t>
          </a:r>
          <a:r>
            <a:rPr lang="en-GB" sz="2200" kern="1200" dirty="0"/>
            <a:t> v Doulton [1971] </a:t>
          </a:r>
          <a:endParaRPr lang="en-US" sz="2200" kern="1200" dirty="0"/>
        </a:p>
      </dsp:txBody>
      <dsp:txXfrm>
        <a:off x="0" y="3728385"/>
        <a:ext cx="5157788" cy="1223739"/>
      </dsp:txXfrm>
    </dsp:sp>
    <dsp:sp modelId="{8F619F7E-4016-4F4D-B040-5C732975DF7F}">
      <dsp:nvSpPr>
        <dsp:cNvPr id="0" name=""/>
        <dsp:cNvSpPr/>
      </dsp:nvSpPr>
      <dsp:spPr>
        <a:xfrm rot="10800000">
          <a:off x="0" y="1864630"/>
          <a:ext cx="5157788" cy="188211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Re Gulbenkian’s Settlement [1970] – Must be able to say and be certain  who is within and who is without power. </a:t>
          </a:r>
          <a:endParaRPr lang="en-US" sz="2200" kern="1200"/>
        </a:p>
      </dsp:txBody>
      <dsp:txXfrm rot="10800000">
        <a:off x="0" y="1864630"/>
        <a:ext cx="5157788" cy="1222939"/>
      </dsp:txXfrm>
    </dsp:sp>
    <dsp:sp modelId="{9F9C79F6-D26A-4E32-AACC-DB41B1D4E75F}">
      <dsp:nvSpPr>
        <dsp:cNvPr id="0" name=""/>
        <dsp:cNvSpPr/>
      </dsp:nvSpPr>
      <dsp:spPr>
        <a:xfrm rot="10800000">
          <a:off x="0" y="875"/>
          <a:ext cx="5157788" cy="1882110"/>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Re Gestetner’s settlement [1953] – Individual ascertainability test. </a:t>
          </a:r>
          <a:endParaRPr lang="en-US" sz="2200" kern="1200" dirty="0"/>
        </a:p>
      </dsp:txBody>
      <dsp:txXfrm rot="10800000">
        <a:off x="0" y="875"/>
        <a:ext cx="5157788" cy="122293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D36BB-9459-47FE-B6A7-727234443776}">
      <dsp:nvSpPr>
        <dsp:cNvPr id="0" name=""/>
        <dsp:cNvSpPr/>
      </dsp:nvSpPr>
      <dsp:spPr>
        <a:xfrm>
          <a:off x="0" y="445"/>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356E79-1E6D-46C3-BBC3-375DFEA65BE9}">
      <dsp:nvSpPr>
        <dsp:cNvPr id="0" name=""/>
        <dsp:cNvSpPr/>
      </dsp:nvSpPr>
      <dsp:spPr>
        <a:xfrm>
          <a:off x="315400" y="235041"/>
          <a:ext cx="573455" cy="5734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1B50E2-EB9A-4DE3-8D0C-629964E7CF66}">
      <dsp:nvSpPr>
        <dsp:cNvPr id="0" name=""/>
        <dsp:cNvSpPr/>
      </dsp:nvSpPr>
      <dsp:spPr>
        <a:xfrm>
          <a:off x="1204257" y="445"/>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1111250">
            <a:lnSpc>
              <a:spcPct val="100000"/>
            </a:lnSpc>
            <a:spcBef>
              <a:spcPct val="0"/>
            </a:spcBef>
            <a:spcAft>
              <a:spcPct val="35000"/>
            </a:spcAft>
            <a:buNone/>
          </a:pPr>
          <a:r>
            <a:rPr lang="en-GB" sz="2500" kern="1200"/>
            <a:t>In the case Lord Wilberforce explains the difference between a power of appointment and a discretionary trust. </a:t>
          </a:r>
          <a:endParaRPr lang="en-US" sz="2500" kern="1200"/>
        </a:p>
      </dsp:txBody>
      <dsp:txXfrm>
        <a:off x="1204257" y="445"/>
        <a:ext cx="7872071" cy="1042646"/>
      </dsp:txXfrm>
    </dsp:sp>
    <dsp:sp modelId="{43CA0C2E-6F0B-46E8-BC78-4140F0F63AFA}">
      <dsp:nvSpPr>
        <dsp:cNvPr id="0" name=""/>
        <dsp:cNvSpPr/>
      </dsp:nvSpPr>
      <dsp:spPr>
        <a:xfrm>
          <a:off x="0" y="1303754"/>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EFCCBA-828F-42C2-85AA-D9518F07DE79}">
      <dsp:nvSpPr>
        <dsp:cNvPr id="0" name=""/>
        <dsp:cNvSpPr/>
      </dsp:nvSpPr>
      <dsp:spPr>
        <a:xfrm>
          <a:off x="315400" y="1538349"/>
          <a:ext cx="573455" cy="5734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BB6EF9-288E-423B-9B1E-1D7FF13B7E9D}">
      <dsp:nvSpPr>
        <dsp:cNvPr id="0" name=""/>
        <dsp:cNvSpPr/>
      </dsp:nvSpPr>
      <dsp:spPr>
        <a:xfrm>
          <a:off x="1204257" y="1303754"/>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1111250">
            <a:lnSpc>
              <a:spcPct val="100000"/>
            </a:lnSpc>
            <a:spcBef>
              <a:spcPct val="0"/>
            </a:spcBef>
            <a:spcAft>
              <a:spcPct val="35000"/>
            </a:spcAft>
            <a:buNone/>
          </a:pPr>
          <a:r>
            <a:rPr lang="en-GB" sz="2500" kern="1200"/>
            <a:t>Fixed list test should not apply. </a:t>
          </a:r>
          <a:endParaRPr lang="en-US" sz="2500" kern="1200"/>
        </a:p>
      </dsp:txBody>
      <dsp:txXfrm>
        <a:off x="1204257" y="1303754"/>
        <a:ext cx="7872071" cy="1042646"/>
      </dsp:txXfrm>
    </dsp:sp>
    <dsp:sp modelId="{5CDF5002-E1AB-4216-A2BB-F13036585926}">
      <dsp:nvSpPr>
        <dsp:cNvPr id="0" name=""/>
        <dsp:cNvSpPr/>
      </dsp:nvSpPr>
      <dsp:spPr>
        <a:xfrm>
          <a:off x="0" y="2607062"/>
          <a:ext cx="9076329" cy="104264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FF434-2292-420C-A8C2-49BA628D7146}">
      <dsp:nvSpPr>
        <dsp:cNvPr id="0" name=""/>
        <dsp:cNvSpPr/>
      </dsp:nvSpPr>
      <dsp:spPr>
        <a:xfrm>
          <a:off x="315400" y="2841658"/>
          <a:ext cx="573455" cy="5734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E6C6D-413E-4197-8185-599FE1EDB377}">
      <dsp:nvSpPr>
        <dsp:cNvPr id="0" name=""/>
        <dsp:cNvSpPr/>
      </dsp:nvSpPr>
      <dsp:spPr>
        <a:xfrm>
          <a:off x="1204257" y="2607062"/>
          <a:ext cx="7872071" cy="1042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347" tIns="110347" rIns="110347" bIns="110347" numCol="1" spcCol="1270" anchor="ctr" anchorCtr="0">
          <a:noAutofit/>
        </a:bodyPr>
        <a:lstStyle/>
        <a:p>
          <a:pPr marL="0" lvl="0" indent="0" algn="l" defTabSz="1111250">
            <a:lnSpc>
              <a:spcPct val="100000"/>
            </a:lnSpc>
            <a:spcBef>
              <a:spcPct val="0"/>
            </a:spcBef>
            <a:spcAft>
              <a:spcPct val="35000"/>
            </a:spcAft>
            <a:buNone/>
          </a:pPr>
          <a:r>
            <a:rPr lang="en-GB" sz="2500" kern="1200"/>
            <a:t>Supported the idea of the Individual ascertainability test .</a:t>
          </a:r>
          <a:endParaRPr lang="en-US" sz="2500" kern="1200"/>
        </a:p>
      </dsp:txBody>
      <dsp:txXfrm>
        <a:off x="1204257" y="2607062"/>
        <a:ext cx="7872071" cy="104264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4805B-6602-46CC-8C89-C8D5906A3D27}">
      <dsp:nvSpPr>
        <dsp:cNvPr id="0" name=""/>
        <dsp:cNvSpPr/>
      </dsp:nvSpPr>
      <dsp:spPr>
        <a:xfrm>
          <a:off x="0" y="3021439"/>
          <a:ext cx="5520752" cy="19823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Re Baden’s Deed Trusts (No 2) [1973] – trust was valid because the term relatives was certain. </a:t>
          </a:r>
          <a:endParaRPr lang="en-US" sz="2800" kern="1200"/>
        </a:p>
      </dsp:txBody>
      <dsp:txXfrm>
        <a:off x="0" y="3021439"/>
        <a:ext cx="5520752" cy="1982391"/>
      </dsp:txXfrm>
    </dsp:sp>
    <dsp:sp modelId="{C0067928-0CE0-48B0-988F-E209193BC76E}">
      <dsp:nvSpPr>
        <dsp:cNvPr id="0" name=""/>
        <dsp:cNvSpPr/>
      </dsp:nvSpPr>
      <dsp:spPr>
        <a:xfrm rot="10800000">
          <a:off x="0" y="2257"/>
          <a:ext cx="5520752" cy="3048918"/>
        </a:xfrm>
        <a:prstGeom prst="upArrowCallou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McPhail v Doulton – case when back to the high court – to apply the above test to see whether the term relatives lead to uncertainty. </a:t>
          </a:r>
          <a:endParaRPr lang="en-US" sz="2800" kern="1200" dirty="0"/>
        </a:p>
      </dsp:txBody>
      <dsp:txXfrm rot="10800000">
        <a:off x="0" y="2257"/>
        <a:ext cx="5520752" cy="1981095"/>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4231F-E1C0-47EB-9D5A-75B17F253689}">
      <dsp:nvSpPr>
        <dsp:cNvPr id="0" name=""/>
        <dsp:cNvSpPr/>
      </dsp:nvSpPr>
      <dsp:spPr>
        <a:xfrm>
          <a:off x="1219396" y="6652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0FAFCE-D948-497D-89F5-FC63BB04220A}">
      <dsp:nvSpPr>
        <dsp:cNvPr id="0" name=""/>
        <dsp:cNvSpPr/>
      </dsp:nvSpPr>
      <dsp:spPr>
        <a:xfrm>
          <a:off x="31396" y="248070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What are the criticisms in the case? </a:t>
          </a:r>
          <a:endParaRPr lang="en-US" sz="2600" kern="1200"/>
        </a:p>
      </dsp:txBody>
      <dsp:txXfrm>
        <a:off x="31396" y="2480702"/>
        <a:ext cx="4320000" cy="720000"/>
      </dsp:txXfrm>
    </dsp:sp>
    <dsp:sp modelId="{0A6BD36A-1B63-4BF6-871D-C040051D38E5}">
      <dsp:nvSpPr>
        <dsp:cNvPr id="0" name=""/>
        <dsp:cNvSpPr/>
      </dsp:nvSpPr>
      <dsp:spPr>
        <a:xfrm>
          <a:off x="6295397" y="6652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AC3A48-8CF2-450C-BA4C-DA31115E4506}">
      <dsp:nvSpPr>
        <dsp:cNvPr id="0" name=""/>
        <dsp:cNvSpPr/>
      </dsp:nvSpPr>
      <dsp:spPr>
        <a:xfrm>
          <a:off x="5107397" y="248070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10 minutes to discuss and feedback. </a:t>
          </a:r>
          <a:endParaRPr lang="en-US" sz="2600" kern="1200"/>
        </a:p>
      </dsp:txBody>
      <dsp:txXfrm>
        <a:off x="5107397" y="2480702"/>
        <a:ext cx="4320000" cy="720000"/>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16D96-12D0-450C-9C95-8D3B99405429}">
      <dsp:nvSpPr>
        <dsp:cNvPr id="0" name=""/>
        <dsp:cNvSpPr/>
      </dsp:nvSpPr>
      <dsp:spPr>
        <a:xfrm>
          <a:off x="196896" y="365353"/>
          <a:ext cx="1149460" cy="11494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F445DB-E34A-4ACD-890B-A30511CFC6C3}">
      <dsp:nvSpPr>
        <dsp:cNvPr id="0" name=""/>
        <dsp:cNvSpPr/>
      </dsp:nvSpPr>
      <dsp:spPr>
        <a:xfrm>
          <a:off x="438283" y="606740"/>
          <a:ext cx="666687" cy="666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34B70-D14D-4909-9DCD-220A9A010757}">
      <dsp:nvSpPr>
        <dsp:cNvPr id="0" name=""/>
        <dsp:cNvSpPr/>
      </dsp:nvSpPr>
      <dsp:spPr>
        <a:xfrm>
          <a:off x="1592670" y="365353"/>
          <a:ext cx="2709443" cy="114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No intention – the donee of the property will take it beneficially. </a:t>
          </a:r>
          <a:endParaRPr lang="en-US" sz="1900" kern="1200"/>
        </a:p>
      </dsp:txBody>
      <dsp:txXfrm>
        <a:off x="1592670" y="365353"/>
        <a:ext cx="2709443" cy="1149460"/>
      </dsp:txXfrm>
    </dsp:sp>
    <dsp:sp modelId="{AF32820C-BB67-43B7-BA65-8781B0279517}">
      <dsp:nvSpPr>
        <dsp:cNvPr id="0" name=""/>
        <dsp:cNvSpPr/>
      </dsp:nvSpPr>
      <dsp:spPr>
        <a:xfrm>
          <a:off x="4774214" y="365353"/>
          <a:ext cx="1149460" cy="11494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C2065-DE17-48B0-B171-335B339880CB}">
      <dsp:nvSpPr>
        <dsp:cNvPr id="0" name=""/>
        <dsp:cNvSpPr/>
      </dsp:nvSpPr>
      <dsp:spPr>
        <a:xfrm>
          <a:off x="5015601" y="606740"/>
          <a:ext cx="666687" cy="666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9F4B14-E003-400B-8B15-2693AF6ABE24}">
      <dsp:nvSpPr>
        <dsp:cNvPr id="0" name=""/>
        <dsp:cNvSpPr/>
      </dsp:nvSpPr>
      <dsp:spPr>
        <a:xfrm>
          <a:off x="6169988" y="365353"/>
          <a:ext cx="2709443" cy="114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If the beneficiaries are not clear, then the trustee holds it on a resulting trust. </a:t>
          </a:r>
          <a:endParaRPr lang="en-US" sz="1900" kern="1200"/>
        </a:p>
      </dsp:txBody>
      <dsp:txXfrm>
        <a:off x="6169988" y="365353"/>
        <a:ext cx="2709443" cy="1149460"/>
      </dsp:txXfrm>
    </dsp:sp>
    <dsp:sp modelId="{95C3F821-A927-4055-B479-998D54B122EB}">
      <dsp:nvSpPr>
        <dsp:cNvPr id="0" name=""/>
        <dsp:cNvSpPr/>
      </dsp:nvSpPr>
      <dsp:spPr>
        <a:xfrm>
          <a:off x="196896" y="2135340"/>
          <a:ext cx="1149460" cy="11494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A96B4-C2DF-4DD4-A9A2-B52DD3827051}">
      <dsp:nvSpPr>
        <dsp:cNvPr id="0" name=""/>
        <dsp:cNvSpPr/>
      </dsp:nvSpPr>
      <dsp:spPr>
        <a:xfrm>
          <a:off x="438283" y="2376727"/>
          <a:ext cx="666687" cy="666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D359BD-C269-496D-84BF-1A989AD4D76D}">
      <dsp:nvSpPr>
        <dsp:cNvPr id="0" name=""/>
        <dsp:cNvSpPr/>
      </dsp:nvSpPr>
      <dsp:spPr>
        <a:xfrm>
          <a:off x="1592670" y="2135340"/>
          <a:ext cx="2709443" cy="114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After it goes to whomever is entitled on intestacy. </a:t>
          </a:r>
          <a:endParaRPr lang="en-US" sz="1900" kern="1200"/>
        </a:p>
      </dsp:txBody>
      <dsp:txXfrm>
        <a:off x="1592670" y="2135340"/>
        <a:ext cx="2709443" cy="1149460"/>
      </dsp:txXfrm>
    </dsp:sp>
    <dsp:sp modelId="{CE504D7F-BE2B-4330-98FE-C7ACD3DDD6C9}">
      <dsp:nvSpPr>
        <dsp:cNvPr id="0" name=""/>
        <dsp:cNvSpPr/>
      </dsp:nvSpPr>
      <dsp:spPr>
        <a:xfrm>
          <a:off x="4774214" y="2135340"/>
          <a:ext cx="1149460" cy="11494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18B41-6019-45FA-9DDC-8B043A37CE1C}">
      <dsp:nvSpPr>
        <dsp:cNvPr id="0" name=""/>
        <dsp:cNvSpPr/>
      </dsp:nvSpPr>
      <dsp:spPr>
        <a:xfrm>
          <a:off x="5015601" y="2376727"/>
          <a:ext cx="666687" cy="6666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6838F6-9891-45AC-B9BA-FAFAB3994362}">
      <dsp:nvSpPr>
        <dsp:cNvPr id="0" name=""/>
        <dsp:cNvSpPr/>
      </dsp:nvSpPr>
      <dsp:spPr>
        <a:xfrm>
          <a:off x="6169988" y="2135340"/>
          <a:ext cx="2709443" cy="1149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This applies to object and subject matter. </a:t>
          </a:r>
          <a:endParaRPr lang="en-US" sz="1900" kern="1200"/>
        </a:p>
      </dsp:txBody>
      <dsp:txXfrm>
        <a:off x="6169988" y="2135340"/>
        <a:ext cx="2709443" cy="1149460"/>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EBAEF-81FE-48C2-B2B1-ADD0F62E3B0D}">
      <dsp:nvSpPr>
        <dsp:cNvPr id="0" name=""/>
        <dsp:cNvSpPr/>
      </dsp:nvSpPr>
      <dsp:spPr>
        <a:xfrm>
          <a:off x="0" y="151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45ABDB-0D96-431F-BBEF-393BD7FC7D80}">
      <dsp:nvSpPr>
        <dsp:cNvPr id="0" name=""/>
        <dsp:cNvSpPr/>
      </dsp:nvSpPr>
      <dsp:spPr>
        <a:xfrm>
          <a:off x="232264" y="174273"/>
          <a:ext cx="422298" cy="4222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528E6-F29F-467B-86AC-D7F694F95BD9}">
      <dsp:nvSpPr>
        <dsp:cNvPr id="0" name=""/>
        <dsp:cNvSpPr/>
      </dsp:nvSpPr>
      <dsp:spPr>
        <a:xfrm>
          <a:off x="886827" y="151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Bare powers – power of appointment. </a:t>
          </a:r>
          <a:endParaRPr lang="en-US" sz="2200" kern="1200"/>
        </a:p>
      </dsp:txBody>
      <dsp:txXfrm>
        <a:off x="886827" y="1514"/>
        <a:ext cx="8189501" cy="767815"/>
      </dsp:txXfrm>
    </dsp:sp>
    <dsp:sp modelId="{52F1653C-5BDE-4964-9335-AA02A68AB2A0}">
      <dsp:nvSpPr>
        <dsp:cNvPr id="0" name=""/>
        <dsp:cNvSpPr/>
      </dsp:nvSpPr>
      <dsp:spPr>
        <a:xfrm>
          <a:off x="0" y="96128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64D1B-BF4A-4481-949E-C38DD7753E3F}">
      <dsp:nvSpPr>
        <dsp:cNvPr id="0" name=""/>
        <dsp:cNvSpPr/>
      </dsp:nvSpPr>
      <dsp:spPr>
        <a:xfrm>
          <a:off x="232264" y="1134043"/>
          <a:ext cx="422298" cy="4222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290707-30E8-45EE-9836-C0123F2ABCB8}">
      <dsp:nvSpPr>
        <dsp:cNvPr id="0" name=""/>
        <dsp:cNvSpPr/>
      </dsp:nvSpPr>
      <dsp:spPr>
        <a:xfrm>
          <a:off x="886827" y="96128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Re Coates [1955] – no fiduciary position does not have to exercise. </a:t>
          </a:r>
          <a:endParaRPr lang="en-US" sz="2200" kern="1200"/>
        </a:p>
      </dsp:txBody>
      <dsp:txXfrm>
        <a:off x="886827" y="961284"/>
        <a:ext cx="8189501" cy="767815"/>
      </dsp:txXfrm>
    </dsp:sp>
    <dsp:sp modelId="{1FCEAA2F-000E-4844-854C-A2D0FABF57CE}">
      <dsp:nvSpPr>
        <dsp:cNvPr id="0" name=""/>
        <dsp:cNvSpPr/>
      </dsp:nvSpPr>
      <dsp:spPr>
        <a:xfrm>
          <a:off x="0" y="192105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AB3EA-DB8C-4CE1-9AD5-00A06D6F92F6}">
      <dsp:nvSpPr>
        <dsp:cNvPr id="0" name=""/>
        <dsp:cNvSpPr/>
      </dsp:nvSpPr>
      <dsp:spPr>
        <a:xfrm>
          <a:off x="232264" y="2093813"/>
          <a:ext cx="422298" cy="4222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7003CB-62BB-40E0-81AE-FBB523ED6AD0}">
      <dsp:nvSpPr>
        <dsp:cNvPr id="0" name=""/>
        <dsp:cNvSpPr/>
      </dsp:nvSpPr>
      <dsp:spPr>
        <a:xfrm>
          <a:off x="886827" y="192105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Test applied to bare trusts is the ‘’ one individual test’’.</a:t>
          </a:r>
          <a:endParaRPr lang="en-US" sz="2200" kern="1200"/>
        </a:p>
      </dsp:txBody>
      <dsp:txXfrm>
        <a:off x="886827" y="1921054"/>
        <a:ext cx="8189501" cy="767815"/>
      </dsp:txXfrm>
    </dsp:sp>
    <dsp:sp modelId="{C4CEAEDF-B05D-47A4-85CC-7B9ADDD1E8FD}">
      <dsp:nvSpPr>
        <dsp:cNvPr id="0" name=""/>
        <dsp:cNvSpPr/>
      </dsp:nvSpPr>
      <dsp:spPr>
        <a:xfrm>
          <a:off x="0" y="288082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B9FB9-6A9A-4DA3-B42D-D4195D6B1BBD}">
      <dsp:nvSpPr>
        <dsp:cNvPr id="0" name=""/>
        <dsp:cNvSpPr/>
      </dsp:nvSpPr>
      <dsp:spPr>
        <a:xfrm>
          <a:off x="232264" y="3053582"/>
          <a:ext cx="422298" cy="4222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F57C2F-4471-42B1-A549-BD755010EEBA}">
      <dsp:nvSpPr>
        <dsp:cNvPr id="0" name=""/>
        <dsp:cNvSpPr/>
      </dsp:nvSpPr>
      <dsp:spPr>
        <a:xfrm>
          <a:off x="886827" y="288082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Re Allen [1953] – need to comply with the criterion, </a:t>
          </a:r>
          <a:endParaRPr lang="en-US" sz="2200" kern="1200"/>
        </a:p>
      </dsp:txBody>
      <dsp:txXfrm>
        <a:off x="886827" y="2880824"/>
        <a:ext cx="8189501" cy="767815"/>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7B1FD-5A2C-43BF-BDFB-689F487961B2}">
      <dsp:nvSpPr>
        <dsp:cNvPr id="0" name=""/>
        <dsp:cNvSpPr/>
      </dsp:nvSpPr>
      <dsp:spPr>
        <a:xfrm>
          <a:off x="1196881" y="1453"/>
          <a:ext cx="3126988" cy="1876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Subsequent – gifts given but if the condition is broken then the gift ends. </a:t>
          </a:r>
          <a:endParaRPr lang="en-US" sz="2800" kern="1200"/>
        </a:p>
      </dsp:txBody>
      <dsp:txXfrm>
        <a:off x="1251833" y="56405"/>
        <a:ext cx="3017084" cy="1766289"/>
      </dsp:txXfrm>
    </dsp:sp>
    <dsp:sp modelId="{38BAB501-A703-4A7F-99F6-613B5AFB3819}">
      <dsp:nvSpPr>
        <dsp:cNvPr id="0" name=""/>
        <dsp:cNvSpPr/>
      </dsp:nvSpPr>
      <dsp:spPr>
        <a:xfrm rot="5400000">
          <a:off x="2428915" y="2096536"/>
          <a:ext cx="662921" cy="7754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2527728" y="2152822"/>
        <a:ext cx="465295" cy="464045"/>
      </dsp:txXfrm>
    </dsp:sp>
    <dsp:sp modelId="{8BB5A508-9A9F-498B-906C-D8EC2AC2A9AB}">
      <dsp:nvSpPr>
        <dsp:cNvPr id="0" name=""/>
        <dsp:cNvSpPr/>
      </dsp:nvSpPr>
      <dsp:spPr>
        <a:xfrm>
          <a:off x="1196881" y="3128442"/>
          <a:ext cx="3126988" cy="18761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Precedent – No gift unless the condition is satisfied first. </a:t>
          </a:r>
          <a:endParaRPr lang="en-US" sz="2800" kern="1200"/>
        </a:p>
      </dsp:txBody>
      <dsp:txXfrm>
        <a:off x="1251833" y="3183394"/>
        <a:ext cx="3017084" cy="1766289"/>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9094D2-6795-4EDC-B9BE-C9DA1208F35F}">
      <dsp:nvSpPr>
        <dsp:cNvPr id="0" name=""/>
        <dsp:cNvSpPr/>
      </dsp:nvSpPr>
      <dsp:spPr>
        <a:xfrm>
          <a:off x="0" y="3768348"/>
          <a:ext cx="5520752" cy="123685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Courts said; not void</a:t>
          </a:r>
          <a:endParaRPr lang="en-US" sz="1700" kern="1200" dirty="0"/>
        </a:p>
      </dsp:txBody>
      <dsp:txXfrm>
        <a:off x="0" y="3768348"/>
        <a:ext cx="5520752" cy="1236855"/>
      </dsp:txXfrm>
    </dsp:sp>
    <dsp:sp modelId="{7725E970-3F24-4280-9A67-3FD27A8AFC1B}">
      <dsp:nvSpPr>
        <dsp:cNvPr id="0" name=""/>
        <dsp:cNvSpPr/>
      </dsp:nvSpPr>
      <dsp:spPr>
        <a:xfrm rot="10800000">
          <a:off x="0" y="1884616"/>
          <a:ext cx="5520752" cy="1902284"/>
        </a:xfrm>
        <a:prstGeom prst="upArrowCallout">
          <a:avLst/>
        </a:prstGeom>
        <a:solidFill>
          <a:schemeClr val="accent2">
            <a:hueOff val="541133"/>
            <a:satOff val="525"/>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Was the gift valid? Because of the uncertain term ‘’friend and family ’’</a:t>
          </a:r>
          <a:endParaRPr lang="en-US" sz="1700" kern="1200"/>
        </a:p>
      </dsp:txBody>
      <dsp:txXfrm rot="10800000">
        <a:off x="0" y="1884616"/>
        <a:ext cx="5520752" cy="1236047"/>
      </dsp:txXfrm>
    </dsp:sp>
    <dsp:sp modelId="{C6A2972F-D96B-4B43-8D5F-1D529B22F80A}">
      <dsp:nvSpPr>
        <dsp:cNvPr id="0" name=""/>
        <dsp:cNvSpPr/>
      </dsp:nvSpPr>
      <dsp:spPr>
        <a:xfrm rot="10800000">
          <a:off x="0" y="884"/>
          <a:ext cx="5520752" cy="1902284"/>
        </a:xfrm>
        <a:prstGeom prst="upArrowCallou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Re Barlow’s Will Trusts [1979] – Will and the painting were given to the executor to hold on trust to be sold but if a family member of friend bought them they would have them below the market value. </a:t>
          </a:r>
          <a:endParaRPr lang="en-US" sz="1700" kern="1200" dirty="0"/>
        </a:p>
      </dsp:txBody>
      <dsp:txXfrm rot="10800000">
        <a:off x="0" y="884"/>
        <a:ext cx="5520752" cy="1236047"/>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FDF21-230C-4EEC-961C-1F9F50BC2EA0}">
      <dsp:nvSpPr>
        <dsp:cNvPr id="0" name=""/>
        <dsp:cNvSpPr/>
      </dsp:nvSpPr>
      <dsp:spPr>
        <a:xfrm>
          <a:off x="0" y="3021439"/>
          <a:ext cx="5520752" cy="19823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Re Tepper’s Will Trusts [1987] – gift with condition that not marry outside of the Jewish faith. </a:t>
          </a:r>
          <a:endParaRPr lang="en-US" sz="3000" kern="1200"/>
        </a:p>
      </dsp:txBody>
      <dsp:txXfrm>
        <a:off x="0" y="3021439"/>
        <a:ext cx="5520752" cy="1982391"/>
      </dsp:txXfrm>
    </dsp:sp>
    <dsp:sp modelId="{667FD5C6-D289-4C1D-A656-E53FF71A5044}">
      <dsp:nvSpPr>
        <dsp:cNvPr id="0" name=""/>
        <dsp:cNvSpPr/>
      </dsp:nvSpPr>
      <dsp:spPr>
        <a:xfrm rot="10800000">
          <a:off x="0" y="2257"/>
          <a:ext cx="5520752" cy="3048918"/>
        </a:xfrm>
        <a:prstGeom prst="upArrowCallout">
          <a:avLst/>
        </a:prstGeom>
        <a:solidFill>
          <a:schemeClr val="accent2">
            <a:hueOff val="1082265"/>
            <a:satOff val="1049"/>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Personal attribute of the done. </a:t>
          </a:r>
          <a:endParaRPr lang="en-US" sz="3000" kern="1200"/>
        </a:p>
      </dsp:txBody>
      <dsp:txXfrm rot="10800000">
        <a:off x="0" y="2257"/>
        <a:ext cx="5520752" cy="1981095"/>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A7CB3-2B1C-4D73-9DB9-BDAD52CE6028}">
      <dsp:nvSpPr>
        <dsp:cNvPr id="0" name=""/>
        <dsp:cNvSpPr/>
      </dsp:nvSpPr>
      <dsp:spPr>
        <a:xfrm>
          <a:off x="0" y="151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E5412-4B87-4F72-8AB1-A56E3B413D6B}">
      <dsp:nvSpPr>
        <dsp:cNvPr id="0" name=""/>
        <dsp:cNvSpPr/>
      </dsp:nvSpPr>
      <dsp:spPr>
        <a:xfrm>
          <a:off x="232264" y="174273"/>
          <a:ext cx="422298" cy="4222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8E0C11-9C0E-49BC-9F18-C6D5896E3FBA}">
      <dsp:nvSpPr>
        <dsp:cNvPr id="0" name=""/>
        <dsp:cNvSpPr/>
      </dsp:nvSpPr>
      <dsp:spPr>
        <a:xfrm>
          <a:off x="886827" y="151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Please answer the questions on the sheet. </a:t>
          </a:r>
          <a:endParaRPr lang="en-US" sz="2200" kern="1200"/>
        </a:p>
      </dsp:txBody>
      <dsp:txXfrm>
        <a:off x="886827" y="1514"/>
        <a:ext cx="8189501" cy="767815"/>
      </dsp:txXfrm>
    </dsp:sp>
    <dsp:sp modelId="{F8A3B26F-F416-4080-A95D-AED9B7A6835E}">
      <dsp:nvSpPr>
        <dsp:cNvPr id="0" name=""/>
        <dsp:cNvSpPr/>
      </dsp:nvSpPr>
      <dsp:spPr>
        <a:xfrm>
          <a:off x="0" y="96128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606B8-7B87-4668-AB21-F96B4D3641C7}">
      <dsp:nvSpPr>
        <dsp:cNvPr id="0" name=""/>
        <dsp:cNvSpPr/>
      </dsp:nvSpPr>
      <dsp:spPr>
        <a:xfrm>
          <a:off x="232264" y="1134043"/>
          <a:ext cx="422298" cy="4222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E164F3-79B4-4AE7-B94C-4DA73E0CD01B}">
      <dsp:nvSpPr>
        <dsp:cNvPr id="0" name=""/>
        <dsp:cNvSpPr/>
      </dsp:nvSpPr>
      <dsp:spPr>
        <a:xfrm>
          <a:off x="886827" y="96128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15 minutes. </a:t>
          </a:r>
          <a:endParaRPr lang="en-US" sz="2200" kern="1200"/>
        </a:p>
      </dsp:txBody>
      <dsp:txXfrm>
        <a:off x="886827" y="961284"/>
        <a:ext cx="8189501" cy="767815"/>
      </dsp:txXfrm>
    </dsp:sp>
    <dsp:sp modelId="{D614C4D2-5461-4288-8202-1A4BAFBDE3A9}">
      <dsp:nvSpPr>
        <dsp:cNvPr id="0" name=""/>
        <dsp:cNvSpPr/>
      </dsp:nvSpPr>
      <dsp:spPr>
        <a:xfrm>
          <a:off x="0" y="192105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094A1C-B2A5-49AA-AB0A-600F7812CE74}">
      <dsp:nvSpPr>
        <dsp:cNvPr id="0" name=""/>
        <dsp:cNvSpPr/>
      </dsp:nvSpPr>
      <dsp:spPr>
        <a:xfrm>
          <a:off x="232264" y="2093813"/>
          <a:ext cx="422298" cy="4222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E8122-C068-4BFE-AD04-DC11B2436522}">
      <dsp:nvSpPr>
        <dsp:cNvPr id="0" name=""/>
        <dsp:cNvSpPr/>
      </dsp:nvSpPr>
      <dsp:spPr>
        <a:xfrm>
          <a:off x="886827" y="192105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Two teams. </a:t>
          </a:r>
          <a:endParaRPr lang="en-US" sz="2200" kern="1200"/>
        </a:p>
      </dsp:txBody>
      <dsp:txXfrm>
        <a:off x="886827" y="1921054"/>
        <a:ext cx="8189501" cy="767815"/>
      </dsp:txXfrm>
    </dsp:sp>
    <dsp:sp modelId="{074BD0CC-7130-485D-8A66-0FC6AB28F958}">
      <dsp:nvSpPr>
        <dsp:cNvPr id="0" name=""/>
        <dsp:cNvSpPr/>
      </dsp:nvSpPr>
      <dsp:spPr>
        <a:xfrm>
          <a:off x="0" y="2880824"/>
          <a:ext cx="9076329" cy="76781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DDD7A4-34A0-4061-ACCC-70135AF038FC}">
      <dsp:nvSpPr>
        <dsp:cNvPr id="0" name=""/>
        <dsp:cNvSpPr/>
      </dsp:nvSpPr>
      <dsp:spPr>
        <a:xfrm>
          <a:off x="232264" y="3053582"/>
          <a:ext cx="422298" cy="4222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0886F8-143E-41A5-BBCA-29D77AB5D8B8}">
      <dsp:nvSpPr>
        <dsp:cNvPr id="0" name=""/>
        <dsp:cNvSpPr/>
      </dsp:nvSpPr>
      <dsp:spPr>
        <a:xfrm>
          <a:off x="886827" y="2880824"/>
          <a:ext cx="8189501" cy="76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61" tIns="81261" rIns="81261" bIns="81261" numCol="1" spcCol="1270" anchor="ctr" anchorCtr="0">
          <a:noAutofit/>
        </a:bodyPr>
        <a:lstStyle/>
        <a:p>
          <a:pPr marL="0" lvl="0" indent="0" algn="l" defTabSz="977900">
            <a:lnSpc>
              <a:spcPct val="100000"/>
            </a:lnSpc>
            <a:spcBef>
              <a:spcPct val="0"/>
            </a:spcBef>
            <a:spcAft>
              <a:spcPct val="35000"/>
            </a:spcAft>
            <a:buNone/>
          </a:pPr>
          <a:r>
            <a:rPr lang="en-GB" sz="2200" kern="1200"/>
            <a:t>Swap papers with the other group. </a:t>
          </a:r>
          <a:endParaRPr lang="en-US" sz="2200" kern="1200"/>
        </a:p>
      </dsp:txBody>
      <dsp:txXfrm>
        <a:off x="886827" y="2880824"/>
        <a:ext cx="8189501" cy="767815"/>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C2332-82C9-42B3-BD0B-B2BEE64B3A92}">
      <dsp:nvSpPr>
        <dsp:cNvPr id="0" name=""/>
        <dsp:cNvSpPr/>
      </dsp:nvSpPr>
      <dsp:spPr>
        <a:xfrm>
          <a:off x="1063146" y="744474"/>
          <a:ext cx="1116970" cy="1116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F14FAD-CC90-49B6-92B7-DAF499636CA1}">
      <dsp:nvSpPr>
        <dsp:cNvPr id="0" name=""/>
        <dsp:cNvSpPr/>
      </dsp:nvSpPr>
      <dsp:spPr>
        <a:xfrm>
          <a:off x="380553"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Certainty of subject matter. </a:t>
          </a:r>
          <a:endParaRPr lang="en-US" sz="2300" kern="1200"/>
        </a:p>
      </dsp:txBody>
      <dsp:txXfrm>
        <a:off x="380553" y="2185680"/>
        <a:ext cx="2482155" cy="720000"/>
      </dsp:txXfrm>
    </dsp:sp>
    <dsp:sp modelId="{8649AC1A-64DF-4CC1-8FD4-DFDF654747E4}">
      <dsp:nvSpPr>
        <dsp:cNvPr id="0" name=""/>
        <dsp:cNvSpPr/>
      </dsp:nvSpPr>
      <dsp:spPr>
        <a:xfrm>
          <a:off x="3979679" y="744474"/>
          <a:ext cx="1116970" cy="1116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A51ED6-5A35-4F8F-B995-9949C5E28629}">
      <dsp:nvSpPr>
        <dsp:cNvPr id="0" name=""/>
        <dsp:cNvSpPr/>
      </dsp:nvSpPr>
      <dsp:spPr>
        <a:xfrm>
          <a:off x="3297086"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Certainty of intention. </a:t>
          </a:r>
          <a:endParaRPr lang="en-US" sz="2300" kern="1200"/>
        </a:p>
      </dsp:txBody>
      <dsp:txXfrm>
        <a:off x="3297086" y="2185680"/>
        <a:ext cx="2482155" cy="720000"/>
      </dsp:txXfrm>
    </dsp:sp>
    <dsp:sp modelId="{13E7FB4B-19F2-48E5-9CB8-77B385DD5B69}">
      <dsp:nvSpPr>
        <dsp:cNvPr id="0" name=""/>
        <dsp:cNvSpPr/>
      </dsp:nvSpPr>
      <dsp:spPr>
        <a:xfrm>
          <a:off x="6896212" y="744474"/>
          <a:ext cx="1116970" cy="11169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A594BC-E3E5-46AE-ADB6-F80E351CE468}">
      <dsp:nvSpPr>
        <dsp:cNvPr id="0" name=""/>
        <dsp:cNvSpPr/>
      </dsp:nvSpPr>
      <dsp:spPr>
        <a:xfrm>
          <a:off x="6213619" y="2185680"/>
          <a:ext cx="24821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Certainty of object. </a:t>
          </a:r>
          <a:endParaRPr lang="en-US" sz="2300" kern="1200"/>
        </a:p>
      </dsp:txBody>
      <dsp:txXfrm>
        <a:off x="6213619" y="2185680"/>
        <a:ext cx="248215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FA9362-90EF-4DDF-9AAA-01DC87FF6494}" type="datetimeFigureOut">
              <a:rPr lang="en-GB" smtClean="0"/>
              <a:t>04/03/2024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CD266B-60BE-48FC-ADC4-7F656F1CBDE3}" type="slidenum">
              <a:rPr lang="en-GB" smtClean="0"/>
              <a:t>‹#›</a:t>
            </a:fld>
            <a:endParaRPr lang="en-GB"/>
          </a:p>
        </p:txBody>
      </p:sp>
    </p:spTree>
    <p:extLst>
      <p:ext uri="{BB962C8B-B14F-4D97-AF65-F5344CB8AC3E}">
        <p14:creationId xmlns:p14="http://schemas.microsoft.com/office/powerpoint/2010/main" val="2169859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Concerns private express trusts.</a:t>
            </a:r>
          </a:p>
          <a:p>
            <a:endParaRPr lang="en-GB" dirty="0"/>
          </a:p>
          <a:p>
            <a:r>
              <a:rPr lang="en-GB" dirty="0"/>
              <a:t>First thing we need to consider is capacity, </a:t>
            </a:r>
          </a:p>
        </p:txBody>
      </p:sp>
      <p:sp>
        <p:nvSpPr>
          <p:cNvPr id="4" name="Slide Number Placeholder 3"/>
          <p:cNvSpPr>
            <a:spLocks noGrp="1"/>
          </p:cNvSpPr>
          <p:nvPr>
            <p:ph type="sldNum" sz="quarter" idx="5"/>
          </p:nvPr>
        </p:nvSpPr>
        <p:spPr/>
        <p:txBody>
          <a:bodyPr/>
          <a:lstStyle/>
          <a:p>
            <a:fld id="{71CD266B-60BE-48FC-ADC4-7F656F1CBDE3}" type="slidenum">
              <a:rPr lang="en-GB" smtClean="0"/>
              <a:t>3</a:t>
            </a:fld>
            <a:endParaRPr lang="en-GB"/>
          </a:p>
        </p:txBody>
      </p:sp>
    </p:spTree>
    <p:extLst>
      <p:ext uri="{BB962C8B-B14F-4D97-AF65-F5344CB8AC3E}">
        <p14:creationId xmlns:p14="http://schemas.microsoft.com/office/powerpoint/2010/main" val="2437290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5</a:t>
            </a:fld>
            <a:endParaRPr lang="en-GB"/>
          </a:p>
        </p:txBody>
      </p:sp>
    </p:spTree>
    <p:extLst>
      <p:ext uri="{BB962C8B-B14F-4D97-AF65-F5344CB8AC3E}">
        <p14:creationId xmlns:p14="http://schemas.microsoft.com/office/powerpoint/2010/main" val="3253673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will wherever needed the courts will look at the intention of the settlor. </a:t>
            </a:r>
          </a:p>
        </p:txBody>
      </p:sp>
      <p:sp>
        <p:nvSpPr>
          <p:cNvPr id="4" name="Slide Number Placeholder 3"/>
          <p:cNvSpPr>
            <a:spLocks noGrp="1"/>
          </p:cNvSpPr>
          <p:nvPr>
            <p:ph type="sldNum" sz="quarter" idx="5"/>
          </p:nvPr>
        </p:nvSpPr>
        <p:spPr/>
        <p:txBody>
          <a:bodyPr/>
          <a:lstStyle/>
          <a:p>
            <a:fld id="{71CD266B-60BE-48FC-ADC4-7F656F1CBDE3}" type="slidenum">
              <a:rPr lang="en-GB" smtClean="0"/>
              <a:t>7</a:t>
            </a:fld>
            <a:endParaRPr lang="en-GB"/>
          </a:p>
        </p:txBody>
      </p:sp>
    </p:spTree>
    <p:extLst>
      <p:ext uri="{BB962C8B-B14F-4D97-AF65-F5344CB8AC3E}">
        <p14:creationId xmlns:p14="http://schemas.microsoft.com/office/powerpoint/2010/main" val="3928923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Claimant tried to rely on the barrister who drafted the trusts written opinion – to show the settlors intention – there was no questions of what the settlor had intended to use the words he used in the deed – it would be read using the natural meaning of the words. Barristers' words could not be used as evidence that a different or specific legal effect was intended when the ‘’ effect did not otherwise flow from a natural reading of a deed.</a:t>
            </a:r>
          </a:p>
        </p:txBody>
      </p:sp>
      <p:sp>
        <p:nvSpPr>
          <p:cNvPr id="4" name="Slide Number Placeholder 3"/>
          <p:cNvSpPr>
            <a:spLocks noGrp="1"/>
          </p:cNvSpPr>
          <p:nvPr>
            <p:ph type="sldNum" sz="quarter" idx="5"/>
          </p:nvPr>
        </p:nvSpPr>
        <p:spPr/>
        <p:txBody>
          <a:bodyPr/>
          <a:lstStyle/>
          <a:p>
            <a:fld id="{71CD266B-60BE-48FC-ADC4-7F656F1CBDE3}" type="slidenum">
              <a:rPr lang="en-GB" smtClean="0"/>
              <a:t>8</a:t>
            </a:fld>
            <a:endParaRPr lang="en-GB"/>
          </a:p>
        </p:txBody>
      </p:sp>
    </p:spTree>
    <p:extLst>
      <p:ext uri="{BB962C8B-B14F-4D97-AF65-F5344CB8AC3E}">
        <p14:creationId xmlns:p14="http://schemas.microsoft.com/office/powerpoint/2010/main" val="1933468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cases dealt with surplus. </a:t>
            </a:r>
          </a:p>
          <a:p>
            <a:endParaRPr lang="en-GB" dirty="0"/>
          </a:p>
          <a:p>
            <a:r>
              <a:rPr lang="en-GB" dirty="0"/>
              <a:t>Re </a:t>
            </a:r>
            <a:r>
              <a:rPr lang="en-GB" dirty="0" err="1"/>
              <a:t>Oscoba</a:t>
            </a:r>
            <a:r>
              <a:rPr lang="en-GB" dirty="0"/>
              <a:t> [1979] – absolute gift to the daughter. </a:t>
            </a:r>
          </a:p>
        </p:txBody>
      </p:sp>
      <p:sp>
        <p:nvSpPr>
          <p:cNvPr id="4" name="Slide Number Placeholder 3"/>
          <p:cNvSpPr>
            <a:spLocks noGrp="1"/>
          </p:cNvSpPr>
          <p:nvPr>
            <p:ph type="sldNum" sz="quarter" idx="5"/>
          </p:nvPr>
        </p:nvSpPr>
        <p:spPr/>
        <p:txBody>
          <a:bodyPr/>
          <a:lstStyle/>
          <a:p>
            <a:fld id="{71CD266B-60BE-48FC-ADC4-7F656F1CBDE3}" type="slidenum">
              <a:rPr lang="en-GB" smtClean="0"/>
              <a:t>9</a:t>
            </a:fld>
            <a:endParaRPr lang="en-GB"/>
          </a:p>
        </p:txBody>
      </p:sp>
    </p:spTree>
    <p:extLst>
      <p:ext uri="{BB962C8B-B14F-4D97-AF65-F5344CB8AC3E}">
        <p14:creationId xmlns:p14="http://schemas.microsoft.com/office/powerpoint/2010/main" val="2814792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Lord Langdale laid down in the case of Knight v Knight [1840] – express trust needs; </a:t>
            </a:r>
          </a:p>
          <a:p>
            <a:endParaRPr lang="en-GB" dirty="0"/>
          </a:p>
          <a:p>
            <a:pPr marL="228600" indent="-228600">
              <a:buAutoNum type="arabicPeriod"/>
            </a:pPr>
            <a:r>
              <a:rPr lang="en-GB" dirty="0"/>
              <a:t>Certainty of intention.</a:t>
            </a:r>
          </a:p>
          <a:p>
            <a:pPr marL="228600" indent="-228600">
              <a:buAutoNum type="arabicPeriod"/>
            </a:pPr>
            <a:r>
              <a:rPr lang="en-GB" dirty="0"/>
              <a:t>Certainty of object. </a:t>
            </a:r>
          </a:p>
          <a:p>
            <a:pPr marL="228600" indent="-228600">
              <a:buAutoNum type="arabicPeriod"/>
            </a:pPr>
            <a:r>
              <a:rPr lang="en-GB" dirty="0"/>
              <a:t>Certainty of subject matter. </a:t>
            </a:r>
          </a:p>
          <a:p>
            <a:endParaRPr lang="en-GB" dirty="0"/>
          </a:p>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10</a:t>
            </a:fld>
            <a:endParaRPr lang="en-GB"/>
          </a:p>
        </p:txBody>
      </p:sp>
    </p:spTree>
    <p:extLst>
      <p:ext uri="{BB962C8B-B14F-4D97-AF65-F5344CB8AC3E}">
        <p14:creationId xmlns:p14="http://schemas.microsoft.com/office/powerpoint/2010/main" val="1683704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 both ways – if you do not use the word trust it could mean that someone wants to create a trust or not. </a:t>
            </a:r>
          </a:p>
          <a:p>
            <a:endParaRPr lang="en-GB" dirty="0"/>
          </a:p>
          <a:p>
            <a:r>
              <a:rPr lang="en-GB" dirty="0"/>
              <a:t>Obligation must be clear from the words written or spoken. </a:t>
            </a:r>
          </a:p>
          <a:p>
            <a:endParaRPr lang="en-GB" dirty="0"/>
          </a:p>
          <a:p>
            <a:r>
              <a:rPr lang="en-GB" dirty="0"/>
              <a:t>Courts will look at whether a necessary obligation has been created by looking at; </a:t>
            </a:r>
          </a:p>
          <a:p>
            <a:endParaRPr lang="en-GB" dirty="0"/>
          </a:p>
          <a:p>
            <a:pPr marL="228600" indent="-228600">
              <a:buAutoNum type="arabicPeriod"/>
            </a:pPr>
            <a:r>
              <a:rPr lang="en-GB" dirty="0"/>
              <a:t>Ordinary meaning of the words</a:t>
            </a:r>
          </a:p>
          <a:p>
            <a:pPr marL="228600" indent="-228600">
              <a:buAutoNum type="arabicPeriod"/>
            </a:pPr>
            <a:r>
              <a:rPr lang="en-GB" dirty="0"/>
              <a:t>Context they were used in </a:t>
            </a:r>
          </a:p>
          <a:p>
            <a:pPr marL="228600" indent="-228600">
              <a:buAutoNum type="arabicPeriod"/>
            </a:pPr>
            <a:r>
              <a:rPr lang="en-GB" dirty="0"/>
              <a:t>Any relevant circumstances</a:t>
            </a:r>
          </a:p>
        </p:txBody>
      </p:sp>
      <p:sp>
        <p:nvSpPr>
          <p:cNvPr id="4" name="Slide Number Placeholder 3"/>
          <p:cNvSpPr>
            <a:spLocks noGrp="1"/>
          </p:cNvSpPr>
          <p:nvPr>
            <p:ph type="sldNum" sz="quarter" idx="5"/>
          </p:nvPr>
        </p:nvSpPr>
        <p:spPr/>
        <p:txBody>
          <a:bodyPr/>
          <a:lstStyle/>
          <a:p>
            <a:fld id="{71CD266B-60BE-48FC-ADC4-7F656F1CBDE3}" type="slidenum">
              <a:rPr lang="en-GB" smtClean="0"/>
              <a:t>11</a:t>
            </a:fld>
            <a:endParaRPr lang="en-GB"/>
          </a:p>
        </p:txBody>
      </p:sp>
    </p:spTree>
    <p:extLst>
      <p:ext uri="{BB962C8B-B14F-4D97-AF65-F5344CB8AC3E}">
        <p14:creationId xmlns:p14="http://schemas.microsoft.com/office/powerpoint/2010/main" val="503910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Precatory words - </a:t>
            </a:r>
          </a:p>
        </p:txBody>
      </p:sp>
      <p:sp>
        <p:nvSpPr>
          <p:cNvPr id="4" name="Slide Number Placeholder 3"/>
          <p:cNvSpPr>
            <a:spLocks noGrp="1"/>
          </p:cNvSpPr>
          <p:nvPr>
            <p:ph type="sldNum" sz="quarter" idx="5"/>
          </p:nvPr>
        </p:nvSpPr>
        <p:spPr/>
        <p:txBody>
          <a:bodyPr/>
          <a:lstStyle/>
          <a:p>
            <a:fld id="{71CD266B-60BE-48FC-ADC4-7F656F1CBDE3}" type="slidenum">
              <a:rPr lang="en-GB" smtClean="0"/>
              <a:t>12</a:t>
            </a:fld>
            <a:endParaRPr lang="en-GB"/>
          </a:p>
        </p:txBody>
      </p:sp>
    </p:spTree>
    <p:extLst>
      <p:ext uri="{BB962C8B-B14F-4D97-AF65-F5344CB8AC3E}">
        <p14:creationId xmlns:p14="http://schemas.microsoft.com/office/powerpoint/2010/main" val="2910330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Settlors' intention is construed objectively. </a:t>
            </a:r>
          </a:p>
          <a:p>
            <a:endParaRPr lang="en-GB" dirty="0"/>
          </a:p>
          <a:p>
            <a:r>
              <a:rPr lang="en-GB" dirty="0"/>
              <a:t>What is the intention of the creator, </a:t>
            </a:r>
          </a:p>
          <a:p>
            <a:endParaRPr lang="en-GB" dirty="0"/>
          </a:p>
          <a:p>
            <a:r>
              <a:rPr lang="en-GB" dirty="0"/>
              <a:t>Comiskey – circumstances of each case tells us the intention. </a:t>
            </a:r>
          </a:p>
        </p:txBody>
      </p:sp>
      <p:sp>
        <p:nvSpPr>
          <p:cNvPr id="4" name="Slide Number Placeholder 3"/>
          <p:cNvSpPr>
            <a:spLocks noGrp="1"/>
          </p:cNvSpPr>
          <p:nvPr>
            <p:ph type="sldNum" sz="quarter" idx="5"/>
          </p:nvPr>
        </p:nvSpPr>
        <p:spPr/>
        <p:txBody>
          <a:bodyPr/>
          <a:lstStyle/>
          <a:p>
            <a:fld id="{71CD266B-60BE-48FC-ADC4-7F656F1CBDE3}" type="slidenum">
              <a:rPr lang="en-GB" smtClean="0"/>
              <a:t>14</a:t>
            </a:fld>
            <a:endParaRPr lang="en-GB"/>
          </a:p>
        </p:txBody>
      </p:sp>
    </p:spTree>
    <p:extLst>
      <p:ext uri="{BB962C8B-B14F-4D97-AF65-F5344CB8AC3E}">
        <p14:creationId xmlns:p14="http://schemas.microsoft.com/office/powerpoint/2010/main" val="28704468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Trust.</a:t>
            </a:r>
          </a:p>
        </p:txBody>
      </p:sp>
      <p:sp>
        <p:nvSpPr>
          <p:cNvPr id="4" name="Slide Number Placeholder 3"/>
          <p:cNvSpPr>
            <a:spLocks noGrp="1"/>
          </p:cNvSpPr>
          <p:nvPr>
            <p:ph type="sldNum" sz="quarter" idx="5"/>
          </p:nvPr>
        </p:nvSpPr>
        <p:spPr/>
        <p:txBody>
          <a:bodyPr/>
          <a:lstStyle/>
          <a:p>
            <a:fld id="{71CD266B-60BE-48FC-ADC4-7F656F1CBDE3}" type="slidenum">
              <a:rPr lang="en-GB" smtClean="0"/>
              <a:t>15</a:t>
            </a:fld>
            <a:endParaRPr lang="en-GB"/>
          </a:p>
        </p:txBody>
      </p:sp>
    </p:spTree>
    <p:extLst>
      <p:ext uri="{BB962C8B-B14F-4D97-AF65-F5344CB8AC3E}">
        <p14:creationId xmlns:p14="http://schemas.microsoft.com/office/powerpoint/2010/main" val="2826499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the subjective intention those involved</a:t>
            </a:r>
          </a:p>
        </p:txBody>
      </p:sp>
      <p:sp>
        <p:nvSpPr>
          <p:cNvPr id="4" name="Slide Number Placeholder 3"/>
          <p:cNvSpPr>
            <a:spLocks noGrp="1"/>
          </p:cNvSpPr>
          <p:nvPr>
            <p:ph type="sldNum" sz="quarter" idx="5"/>
          </p:nvPr>
        </p:nvSpPr>
        <p:spPr/>
        <p:txBody>
          <a:bodyPr/>
          <a:lstStyle/>
          <a:p>
            <a:fld id="{71CD266B-60BE-48FC-ADC4-7F656F1CBDE3}" type="slidenum">
              <a:rPr lang="en-GB" smtClean="0"/>
              <a:t>17</a:t>
            </a:fld>
            <a:endParaRPr lang="en-GB"/>
          </a:p>
        </p:txBody>
      </p:sp>
    </p:spTree>
    <p:extLst>
      <p:ext uri="{BB962C8B-B14F-4D97-AF65-F5344CB8AC3E}">
        <p14:creationId xmlns:p14="http://schemas.microsoft.com/office/powerpoint/2010/main" val="3811955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intention to create a trust if the kind of obligation the alleged settlor wishes to create is inconsistent with the existence of a trust.  </a:t>
            </a:r>
          </a:p>
          <a:p>
            <a:endParaRPr lang="en-GB" dirty="0"/>
          </a:p>
          <a:p>
            <a:r>
              <a:rPr lang="en-GB" dirty="0"/>
              <a:t>Azam v Iqbal [2007]</a:t>
            </a:r>
          </a:p>
        </p:txBody>
      </p:sp>
      <p:sp>
        <p:nvSpPr>
          <p:cNvPr id="4" name="Slide Number Placeholder 3"/>
          <p:cNvSpPr>
            <a:spLocks noGrp="1"/>
          </p:cNvSpPr>
          <p:nvPr>
            <p:ph type="sldNum" sz="quarter" idx="5"/>
          </p:nvPr>
        </p:nvSpPr>
        <p:spPr/>
        <p:txBody>
          <a:bodyPr/>
          <a:lstStyle/>
          <a:p>
            <a:fld id="{71CD266B-60BE-48FC-ADC4-7F656F1CBDE3}" type="slidenum">
              <a:rPr lang="en-GB" smtClean="0"/>
              <a:t>21</a:t>
            </a:fld>
            <a:endParaRPr lang="en-GB"/>
          </a:p>
        </p:txBody>
      </p:sp>
    </p:spTree>
    <p:extLst>
      <p:ext uri="{BB962C8B-B14F-4D97-AF65-F5344CB8AC3E}">
        <p14:creationId xmlns:p14="http://schemas.microsoft.com/office/powerpoint/2010/main" val="34851532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Issues with </a:t>
            </a:r>
            <a:r>
              <a:rPr lang="en-GB" dirty="0" err="1"/>
              <a:t>constance</a:t>
            </a:r>
            <a:r>
              <a:rPr lang="en-GB" dirty="0"/>
              <a:t> – there was a loose conversation/ unclear when the declaration of a trust occurred/ if there is a trust it is constructive or implied/ Right of survivorship not present why? </a:t>
            </a:r>
          </a:p>
          <a:p>
            <a:endParaRPr lang="en-GB" dirty="0"/>
          </a:p>
          <a:p>
            <a:r>
              <a:rPr lang="en-GB" dirty="0"/>
              <a:t>Legal experience – less likely to be sufficient – Margulies v Margulies [2000] </a:t>
            </a:r>
          </a:p>
          <a:p>
            <a:endParaRPr lang="en-GB" dirty="0"/>
          </a:p>
          <a:p>
            <a:r>
              <a:rPr lang="en-GB" dirty="0"/>
              <a:t>Terms of the trust need to be certain – Key cases Re </a:t>
            </a:r>
            <a:r>
              <a:rPr lang="en-GB" dirty="0" err="1"/>
              <a:t>Kayford</a:t>
            </a:r>
            <a:r>
              <a:rPr lang="en-GB" dirty="0"/>
              <a:t> and Re Challoner Club LTD [1997] – TERMS WERE VAUGUE AND UNCERTAIN.</a:t>
            </a:r>
          </a:p>
          <a:p>
            <a:endParaRPr lang="en-GB" dirty="0"/>
          </a:p>
          <a:p>
            <a:r>
              <a:rPr lang="en-GB" dirty="0"/>
              <a:t>Public policy plays a role in decisions such as in the case of Duggan v Governor of Full Sutton Prison [2004] – R 43(3) Prison Rules 1999 – not trust it was a creditor / debtor relationship. </a:t>
            </a:r>
          </a:p>
        </p:txBody>
      </p:sp>
      <p:sp>
        <p:nvSpPr>
          <p:cNvPr id="4" name="Slide Number Placeholder 3"/>
          <p:cNvSpPr>
            <a:spLocks noGrp="1"/>
          </p:cNvSpPr>
          <p:nvPr>
            <p:ph type="sldNum" sz="quarter" idx="5"/>
          </p:nvPr>
        </p:nvSpPr>
        <p:spPr/>
        <p:txBody>
          <a:bodyPr/>
          <a:lstStyle/>
          <a:p>
            <a:fld id="{71CD266B-60BE-48FC-ADC4-7F656F1CBDE3}" type="slidenum">
              <a:rPr lang="en-GB" smtClean="0"/>
              <a:t>22</a:t>
            </a:fld>
            <a:endParaRPr lang="en-GB"/>
          </a:p>
        </p:txBody>
      </p:sp>
    </p:spTree>
    <p:extLst>
      <p:ext uri="{BB962C8B-B14F-4D97-AF65-F5344CB8AC3E}">
        <p14:creationId xmlns:p14="http://schemas.microsoft.com/office/powerpoint/2010/main" val="42125977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Other important cases; Re </a:t>
            </a:r>
            <a:r>
              <a:rPr lang="en-GB" dirty="0" err="1"/>
              <a:t>Farepak</a:t>
            </a:r>
            <a:r>
              <a:rPr lang="en-GB" dirty="0"/>
              <a:t> Foods and Gifts LTD (In administration) [2006] – money not obliged to be kept in a separate account. </a:t>
            </a:r>
          </a:p>
          <a:p>
            <a:endParaRPr lang="en-GB" dirty="0"/>
          </a:p>
          <a:p>
            <a:endParaRPr lang="en-GB" dirty="0"/>
          </a:p>
          <a:p>
            <a:r>
              <a:rPr lang="en-GB" dirty="0"/>
              <a:t>Unless there are any other legal obligations such as contract. No intention – means that the done takes the property beneficially. Lassence v Tierney [1849]</a:t>
            </a:r>
          </a:p>
        </p:txBody>
      </p:sp>
      <p:sp>
        <p:nvSpPr>
          <p:cNvPr id="4" name="Slide Number Placeholder 3"/>
          <p:cNvSpPr>
            <a:spLocks noGrp="1"/>
          </p:cNvSpPr>
          <p:nvPr>
            <p:ph type="sldNum" sz="quarter" idx="5"/>
          </p:nvPr>
        </p:nvSpPr>
        <p:spPr/>
        <p:txBody>
          <a:bodyPr/>
          <a:lstStyle/>
          <a:p>
            <a:fld id="{71CD266B-60BE-48FC-ADC4-7F656F1CBDE3}" type="slidenum">
              <a:rPr lang="en-GB" smtClean="0"/>
              <a:t>23</a:t>
            </a:fld>
            <a:endParaRPr lang="en-GB"/>
          </a:p>
        </p:txBody>
      </p:sp>
    </p:spTree>
    <p:extLst>
      <p:ext uri="{BB962C8B-B14F-4D97-AF65-F5344CB8AC3E}">
        <p14:creationId xmlns:p14="http://schemas.microsoft.com/office/powerpoint/2010/main" val="7768008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uncertainty to the beneficiaries, then the property is held on a resulting trust for the settlor. </a:t>
            </a:r>
          </a:p>
          <a:p>
            <a:endParaRPr lang="en-GB" dirty="0"/>
          </a:p>
          <a:p>
            <a:r>
              <a:rPr lang="en-GB" dirty="0"/>
              <a:t>Whatever is left – trust takes place at point in which it take effect – Sprange v Bernard [1789] – no binding obligation. </a:t>
            </a:r>
          </a:p>
          <a:p>
            <a:endParaRPr lang="en-GB" dirty="0"/>
          </a:p>
          <a:p>
            <a:r>
              <a:rPr lang="en-GB" dirty="0"/>
              <a:t>The estate of last [1958] – life interest and trust created. </a:t>
            </a:r>
          </a:p>
          <a:p>
            <a:endParaRPr lang="en-GB" dirty="0"/>
          </a:p>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25</a:t>
            </a:fld>
            <a:endParaRPr lang="en-GB"/>
          </a:p>
        </p:txBody>
      </p:sp>
    </p:spTree>
    <p:extLst>
      <p:ext uri="{BB962C8B-B14F-4D97-AF65-F5344CB8AC3E}">
        <p14:creationId xmlns:p14="http://schemas.microsoft.com/office/powerpoint/2010/main" val="40133932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26</a:t>
            </a:fld>
            <a:endParaRPr lang="en-GB"/>
          </a:p>
        </p:txBody>
      </p:sp>
    </p:spTree>
    <p:extLst>
      <p:ext uri="{BB962C8B-B14F-4D97-AF65-F5344CB8AC3E}">
        <p14:creationId xmlns:p14="http://schemas.microsoft.com/office/powerpoint/2010/main" val="39071169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there is a trust attached to a gift, if the trust fails it may  not mean that the gift does. </a:t>
            </a:r>
          </a:p>
          <a:p>
            <a:endParaRPr lang="en-GB" dirty="0"/>
          </a:p>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27</a:t>
            </a:fld>
            <a:endParaRPr lang="en-GB"/>
          </a:p>
        </p:txBody>
      </p:sp>
    </p:spTree>
    <p:extLst>
      <p:ext uri="{BB962C8B-B14F-4D97-AF65-F5344CB8AC3E}">
        <p14:creationId xmlns:p14="http://schemas.microsoft.com/office/powerpoint/2010/main" val="26654188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Sprange v Bernard [1789] </a:t>
            </a:r>
          </a:p>
          <a:p>
            <a:r>
              <a:rPr lang="en-GB" dirty="0"/>
              <a:t>Re Last [1958] </a:t>
            </a:r>
          </a:p>
          <a:p>
            <a:r>
              <a:rPr lang="en-GB" dirty="0"/>
              <a:t>Re </a:t>
            </a:r>
            <a:r>
              <a:rPr lang="en-GB" dirty="0" err="1"/>
              <a:t>Golay’s</a:t>
            </a:r>
            <a:r>
              <a:rPr lang="en-GB" dirty="0"/>
              <a:t> Will Trusts [1965] – trustee need sufficient information to ensure that they are not breaching the trust. </a:t>
            </a:r>
          </a:p>
          <a:p>
            <a:endParaRPr lang="en-GB" dirty="0"/>
          </a:p>
          <a:p>
            <a:r>
              <a:rPr lang="en-GB" dirty="0"/>
              <a:t>‘’A resulting trust can still arise even if we have intention, property – because the done receives the property in such a case knowing that it was received in trust. ‘’</a:t>
            </a:r>
          </a:p>
          <a:p>
            <a:endParaRPr lang="en-GB" dirty="0"/>
          </a:p>
          <a:p>
            <a:r>
              <a:rPr lang="en-GB" dirty="0"/>
              <a:t>Beneficial shares need to be identifiable. </a:t>
            </a:r>
          </a:p>
          <a:p>
            <a:endParaRPr lang="en-GB" dirty="0"/>
          </a:p>
          <a:p>
            <a:r>
              <a:rPr lang="en-GB" dirty="0"/>
              <a:t>Precise amount the beneficiaries get does not need to be set in advance – residue on trust – can understand who should get what. </a:t>
            </a:r>
          </a:p>
          <a:p>
            <a:endParaRPr lang="en-GB" dirty="0"/>
          </a:p>
          <a:p>
            <a:r>
              <a:rPr lang="en-GB" dirty="0"/>
              <a:t>There is no uncertainty with discretionary trusts because the trustees use their discretion. </a:t>
            </a:r>
          </a:p>
          <a:p>
            <a:endParaRPr lang="en-GB" dirty="0"/>
          </a:p>
          <a:p>
            <a:r>
              <a:rPr lang="en-GB" dirty="0"/>
              <a:t>Trusts of expectancy – nothing to convey and therefore no subject matter – Re Ellenborough </a:t>
            </a:r>
          </a:p>
        </p:txBody>
      </p:sp>
      <p:sp>
        <p:nvSpPr>
          <p:cNvPr id="4" name="Slide Number Placeholder 3"/>
          <p:cNvSpPr>
            <a:spLocks noGrp="1"/>
          </p:cNvSpPr>
          <p:nvPr>
            <p:ph type="sldNum" sz="quarter" idx="5"/>
          </p:nvPr>
        </p:nvSpPr>
        <p:spPr/>
        <p:txBody>
          <a:bodyPr/>
          <a:lstStyle/>
          <a:p>
            <a:fld id="{71CD266B-60BE-48FC-ADC4-7F656F1CBDE3}" type="slidenum">
              <a:rPr lang="en-GB" smtClean="0"/>
              <a:t>28</a:t>
            </a:fld>
            <a:endParaRPr lang="en-GB"/>
          </a:p>
        </p:txBody>
      </p:sp>
    </p:spTree>
    <p:extLst>
      <p:ext uri="{BB962C8B-B14F-4D97-AF65-F5344CB8AC3E}">
        <p14:creationId xmlns:p14="http://schemas.microsoft.com/office/powerpoint/2010/main" val="2367758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 to be certain from the beginning or can be made certain – maxim is </a:t>
            </a:r>
            <a:r>
              <a:rPr lang="en-GB" dirty="0" err="1"/>
              <a:t>Certum</a:t>
            </a:r>
            <a:r>
              <a:rPr lang="en-GB" dirty="0"/>
              <a:t> </a:t>
            </a:r>
            <a:r>
              <a:rPr lang="en-GB" dirty="0" err="1"/>
              <a:t>est</a:t>
            </a:r>
            <a:r>
              <a:rPr lang="en-GB" dirty="0"/>
              <a:t> Quod </a:t>
            </a:r>
            <a:r>
              <a:rPr lang="en-GB" dirty="0" err="1"/>
              <a:t>Certum</a:t>
            </a:r>
            <a:r>
              <a:rPr lang="en-GB" dirty="0"/>
              <a:t> </a:t>
            </a:r>
            <a:r>
              <a:rPr lang="en-GB" dirty="0" err="1"/>
              <a:t>reddi</a:t>
            </a:r>
            <a:r>
              <a:rPr lang="en-GB" dirty="0"/>
              <a:t> </a:t>
            </a:r>
            <a:r>
              <a:rPr lang="en-GB" dirty="0" err="1"/>
              <a:t>potest</a:t>
            </a:r>
            <a:r>
              <a:rPr lang="en-GB" dirty="0"/>
              <a:t>. </a:t>
            </a:r>
          </a:p>
          <a:p>
            <a:endParaRPr lang="en-GB" dirty="0"/>
          </a:p>
          <a:p>
            <a:endParaRPr lang="en-GB" dirty="0"/>
          </a:p>
          <a:p>
            <a:r>
              <a:rPr lang="en-GB" dirty="0"/>
              <a:t>Objects of the trust must be human and ascertainable. </a:t>
            </a:r>
          </a:p>
        </p:txBody>
      </p:sp>
      <p:sp>
        <p:nvSpPr>
          <p:cNvPr id="4" name="Slide Number Placeholder 3"/>
          <p:cNvSpPr>
            <a:spLocks noGrp="1"/>
          </p:cNvSpPr>
          <p:nvPr>
            <p:ph type="sldNum" sz="quarter" idx="5"/>
          </p:nvPr>
        </p:nvSpPr>
        <p:spPr/>
        <p:txBody>
          <a:bodyPr/>
          <a:lstStyle/>
          <a:p>
            <a:fld id="{71CD266B-60BE-48FC-ADC4-7F656F1CBDE3}" type="slidenum">
              <a:rPr lang="en-GB" smtClean="0"/>
              <a:t>33</a:t>
            </a:fld>
            <a:endParaRPr lang="en-GB"/>
          </a:p>
        </p:txBody>
      </p:sp>
    </p:spTree>
    <p:extLst>
      <p:ext uri="{BB962C8B-B14F-4D97-AF65-F5344CB8AC3E}">
        <p14:creationId xmlns:p14="http://schemas.microsoft.com/office/powerpoint/2010/main" val="26035903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Fixed trusts – Fixed list – list of beneficiaries. What if the beneficiaries on the list cannot be found? These will not mean that the trust fails , those who are classed as missing the shares given to them will be distributed under a Benjamin order. (Re Benjamin [1902] </a:t>
            </a:r>
          </a:p>
          <a:p>
            <a:endParaRPr lang="en-GB" dirty="0"/>
          </a:p>
          <a:p>
            <a:r>
              <a:rPr lang="en-GB" dirty="0"/>
              <a:t>Key case for fixed trusts – – IRC V Broadway Cottages Trust [1955]</a:t>
            </a:r>
          </a:p>
          <a:p>
            <a:endParaRPr lang="en-GB" dirty="0"/>
          </a:p>
          <a:p>
            <a:endParaRPr lang="en-GB" dirty="0"/>
          </a:p>
          <a:p>
            <a:r>
              <a:rPr lang="en-GB" dirty="0"/>
              <a:t>Re Evans – the courts suggest that there is the taking out of missing beneficiaries' insurance. </a:t>
            </a:r>
          </a:p>
          <a:p>
            <a:endParaRPr lang="en-GB" dirty="0"/>
          </a:p>
          <a:p>
            <a:r>
              <a:rPr lang="en-GB" dirty="0"/>
              <a:t>The fixed list use to apply to discretionary trusts</a:t>
            </a:r>
          </a:p>
          <a:p>
            <a:endParaRPr lang="en-GB" dirty="0"/>
          </a:p>
          <a:p>
            <a:r>
              <a:rPr lang="en-GB" dirty="0"/>
              <a:t>///////</a:t>
            </a:r>
          </a:p>
        </p:txBody>
      </p:sp>
      <p:sp>
        <p:nvSpPr>
          <p:cNvPr id="4" name="Slide Number Placeholder 3"/>
          <p:cNvSpPr>
            <a:spLocks noGrp="1"/>
          </p:cNvSpPr>
          <p:nvPr>
            <p:ph type="sldNum" sz="quarter" idx="5"/>
          </p:nvPr>
        </p:nvSpPr>
        <p:spPr/>
        <p:txBody>
          <a:bodyPr/>
          <a:lstStyle/>
          <a:p>
            <a:fld id="{71CD266B-60BE-48FC-ADC4-7F656F1CBDE3}" type="slidenum">
              <a:rPr lang="en-GB" smtClean="0"/>
              <a:t>34</a:t>
            </a:fld>
            <a:endParaRPr lang="en-GB"/>
          </a:p>
        </p:txBody>
      </p:sp>
    </p:spTree>
    <p:extLst>
      <p:ext uri="{BB962C8B-B14F-4D97-AF65-F5344CB8AC3E}">
        <p14:creationId xmlns:p14="http://schemas.microsoft.com/office/powerpoint/2010/main" val="28378569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35</a:t>
            </a:fld>
            <a:endParaRPr lang="en-GB"/>
          </a:p>
        </p:txBody>
      </p:sp>
    </p:spTree>
    <p:extLst>
      <p:ext uri="{BB962C8B-B14F-4D97-AF65-F5344CB8AC3E}">
        <p14:creationId xmlns:p14="http://schemas.microsoft.com/office/powerpoint/2010/main" val="9370605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Gestetner’s Settlement – use the test for a power.</a:t>
            </a:r>
          </a:p>
          <a:p>
            <a:endParaRPr lang="en-GB" dirty="0"/>
          </a:p>
          <a:p>
            <a:r>
              <a:rPr lang="en-GB" dirty="0"/>
              <a:t>Re </a:t>
            </a:r>
            <a:r>
              <a:rPr lang="en-GB" dirty="0" err="1"/>
              <a:t>Gulbenkain’s</a:t>
            </a:r>
            <a:r>
              <a:rPr lang="en-GB" dirty="0"/>
              <a:t> </a:t>
            </a:r>
            <a:r>
              <a:rPr lang="en-GB" dirty="0" err="1"/>
              <a:t>Settlment</a:t>
            </a:r>
            <a:r>
              <a:rPr lang="en-GB" dirty="0"/>
              <a:t> – we need a fixed list. </a:t>
            </a:r>
          </a:p>
          <a:p>
            <a:endParaRPr lang="en-GB" dirty="0"/>
          </a:p>
          <a:p>
            <a:r>
              <a:rPr lang="en-GB" dirty="0" err="1"/>
              <a:t>Mcphail</a:t>
            </a:r>
            <a:r>
              <a:rPr lang="en-GB" dirty="0"/>
              <a:t> v Doulton – benefit would be staff, relatives and dependents – needed to use the test for powers – list certainty was not needed because only needed to survey the field and not list every claimant, courts should not have to distribute equally.</a:t>
            </a:r>
          </a:p>
          <a:p>
            <a:endParaRPr lang="en-GB" dirty="0"/>
          </a:p>
          <a:p>
            <a:r>
              <a:rPr lang="en-GB" dirty="0"/>
              <a:t>Now the test for discretionary trusts is the individual ascertainability test – if you can say with certainty that any individual is or is not a member of the class – similar to power of appointment but not the same as you no longer need to list. </a:t>
            </a:r>
          </a:p>
        </p:txBody>
      </p:sp>
      <p:sp>
        <p:nvSpPr>
          <p:cNvPr id="4" name="Slide Number Placeholder 3"/>
          <p:cNvSpPr>
            <a:spLocks noGrp="1"/>
          </p:cNvSpPr>
          <p:nvPr>
            <p:ph type="sldNum" sz="quarter" idx="5"/>
          </p:nvPr>
        </p:nvSpPr>
        <p:spPr/>
        <p:txBody>
          <a:bodyPr/>
          <a:lstStyle/>
          <a:p>
            <a:fld id="{71CD266B-60BE-48FC-ADC4-7F656F1CBDE3}" type="slidenum">
              <a:rPr lang="en-GB" smtClean="0"/>
              <a:t>36</a:t>
            </a:fld>
            <a:endParaRPr lang="en-GB"/>
          </a:p>
        </p:txBody>
      </p:sp>
    </p:spTree>
    <p:extLst>
      <p:ext uri="{BB962C8B-B14F-4D97-AF65-F5344CB8AC3E}">
        <p14:creationId xmlns:p14="http://schemas.microsoft.com/office/powerpoint/2010/main" val="33497430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Agreement with Lord </a:t>
            </a:r>
            <a:r>
              <a:rPr lang="en-GB" dirty="0" err="1"/>
              <a:t>upjohn</a:t>
            </a:r>
            <a:r>
              <a:rPr lang="en-GB" dirty="0"/>
              <a:t> who said that there were two types of uncertainty in relation to discretionary trusts; </a:t>
            </a:r>
          </a:p>
          <a:p>
            <a:endParaRPr lang="en-GB" dirty="0"/>
          </a:p>
          <a:p>
            <a:pPr marL="228600" indent="-228600">
              <a:buAutoNum type="arabicPeriod"/>
            </a:pPr>
            <a:r>
              <a:rPr lang="en-GB" dirty="0"/>
              <a:t>Conceptual Uncertainty – class has not legal definition – for example beneficiaries are my friends – gift is void. </a:t>
            </a:r>
          </a:p>
          <a:p>
            <a:pPr marL="228600" indent="-228600">
              <a:buAutoNum type="arabicPeriod"/>
            </a:pPr>
            <a:endParaRPr lang="en-GB" dirty="0"/>
          </a:p>
          <a:p>
            <a:pPr marL="228600" indent="-228600">
              <a:buAutoNum type="arabicPeriod"/>
            </a:pPr>
            <a:r>
              <a:rPr lang="en-GB" dirty="0"/>
              <a:t>Evidential Uncertainty – gift is not void if it is difficult to ascertain where the beneficiaries are – but we need to consider who would be in that class – is it certain?</a:t>
            </a:r>
          </a:p>
          <a:p>
            <a:pPr marL="228600" indent="-228600">
              <a:buAutoNum type="arabicPeriod"/>
            </a:pPr>
            <a:endParaRPr lang="en-GB" dirty="0"/>
          </a:p>
          <a:p>
            <a:pPr marL="228600" indent="-228600">
              <a:buAutoNum type="arabicPeriod"/>
            </a:pPr>
            <a:r>
              <a:rPr lang="en-GB" dirty="0"/>
              <a:t>Uncertainty can be created where the class of beneficiaries is unworkable – it may be invalid.</a:t>
            </a:r>
          </a:p>
        </p:txBody>
      </p:sp>
      <p:sp>
        <p:nvSpPr>
          <p:cNvPr id="4" name="Slide Number Placeholder 3"/>
          <p:cNvSpPr>
            <a:spLocks noGrp="1"/>
          </p:cNvSpPr>
          <p:nvPr>
            <p:ph type="sldNum" sz="quarter" idx="5"/>
          </p:nvPr>
        </p:nvSpPr>
        <p:spPr/>
        <p:txBody>
          <a:bodyPr/>
          <a:lstStyle/>
          <a:p>
            <a:fld id="{71CD266B-60BE-48FC-ADC4-7F656F1CBDE3}" type="slidenum">
              <a:rPr lang="en-GB" smtClean="0"/>
              <a:t>37</a:t>
            </a:fld>
            <a:endParaRPr lang="en-GB"/>
          </a:p>
        </p:txBody>
      </p:sp>
    </p:spTree>
    <p:extLst>
      <p:ext uri="{BB962C8B-B14F-4D97-AF65-F5344CB8AC3E}">
        <p14:creationId xmlns:p14="http://schemas.microsoft.com/office/powerpoint/2010/main" val="7479143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i="1" u="sng" dirty="0"/>
              <a:t>conceptual certainty </a:t>
            </a:r>
          </a:p>
          <a:p>
            <a:endParaRPr lang="en-GB" dirty="0"/>
          </a:p>
          <a:p>
            <a:endParaRPr lang="en-GB" dirty="0"/>
          </a:p>
          <a:p>
            <a:r>
              <a:rPr lang="en-GB" dirty="0"/>
              <a:t>Different lords had different interpretations including Sachs LJ – CLASS WAS TOO WIDE/ NEED EVIDENCE OF RELATIONSHIP. </a:t>
            </a:r>
          </a:p>
          <a:p>
            <a:endParaRPr lang="en-GB" dirty="0"/>
          </a:p>
          <a:p>
            <a:r>
              <a:rPr lang="en-GB" dirty="0"/>
              <a:t>Megaw LJ – to my mind the test is satisfied if, as regards at least a substantial number of objects, it can be said with certainty that they fall within the trust. </a:t>
            </a:r>
          </a:p>
          <a:p>
            <a:endParaRPr lang="en-GB" dirty="0"/>
          </a:p>
          <a:p>
            <a:r>
              <a:rPr lang="en-GB" dirty="0"/>
              <a:t> Major issues and criticisms of the case. </a:t>
            </a:r>
          </a:p>
          <a:p>
            <a:endParaRPr lang="en-GB" dirty="0"/>
          </a:p>
          <a:p>
            <a:r>
              <a:rPr lang="en-GB" dirty="0"/>
              <a:t>The similar applies to the term friends – what does the term mean? Even if we whittle it down to 1 friend how would we know how much to give to them? </a:t>
            </a:r>
          </a:p>
          <a:p>
            <a:endParaRPr lang="en-GB" dirty="0"/>
          </a:p>
          <a:p>
            <a:r>
              <a:rPr lang="en-GB" dirty="0"/>
              <a:t>Re Barlow’s Will Trusts [1979] </a:t>
            </a:r>
          </a:p>
        </p:txBody>
      </p:sp>
      <p:sp>
        <p:nvSpPr>
          <p:cNvPr id="4" name="Slide Number Placeholder 3"/>
          <p:cNvSpPr>
            <a:spLocks noGrp="1"/>
          </p:cNvSpPr>
          <p:nvPr>
            <p:ph type="sldNum" sz="quarter" idx="5"/>
          </p:nvPr>
        </p:nvSpPr>
        <p:spPr/>
        <p:txBody>
          <a:bodyPr/>
          <a:lstStyle/>
          <a:p>
            <a:fld id="{71CD266B-60BE-48FC-ADC4-7F656F1CBDE3}" type="slidenum">
              <a:rPr lang="en-GB" smtClean="0"/>
              <a:t>38</a:t>
            </a:fld>
            <a:endParaRPr lang="en-GB"/>
          </a:p>
        </p:txBody>
      </p:sp>
    </p:spTree>
    <p:extLst>
      <p:ext uri="{BB962C8B-B14F-4D97-AF65-F5344CB8AC3E}">
        <p14:creationId xmlns:p14="http://schemas.microsoft.com/office/powerpoint/2010/main" val="21805706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if there is a degree of conceptual uncertainty it can be satisfied. </a:t>
            </a:r>
          </a:p>
          <a:p>
            <a:endParaRPr lang="en-GB" dirty="0"/>
          </a:p>
          <a:p>
            <a:r>
              <a:rPr lang="en-GB" dirty="0" err="1"/>
              <a:t>Fudciary</a:t>
            </a:r>
            <a:r>
              <a:rPr lang="en-GB" dirty="0"/>
              <a:t> Powers – given to an individual who is in a fiduciary capacity – for example – I direct my trustees to consider the merits of my present employees and they may appoint my property among them as they think fit’’.</a:t>
            </a:r>
          </a:p>
          <a:p>
            <a:endParaRPr lang="en-GB" dirty="0"/>
          </a:p>
          <a:p>
            <a:r>
              <a:rPr lang="en-GB" dirty="0"/>
              <a:t>The individual test now applies to fiduciary powers. </a:t>
            </a:r>
          </a:p>
        </p:txBody>
      </p:sp>
      <p:sp>
        <p:nvSpPr>
          <p:cNvPr id="4" name="Slide Number Placeholder 3"/>
          <p:cNvSpPr>
            <a:spLocks noGrp="1"/>
          </p:cNvSpPr>
          <p:nvPr>
            <p:ph type="sldNum" sz="quarter" idx="5"/>
          </p:nvPr>
        </p:nvSpPr>
        <p:spPr/>
        <p:txBody>
          <a:bodyPr/>
          <a:lstStyle/>
          <a:p>
            <a:fld id="{71CD266B-60BE-48FC-ADC4-7F656F1CBDE3}" type="slidenum">
              <a:rPr lang="en-GB" smtClean="0"/>
              <a:t>42</a:t>
            </a:fld>
            <a:endParaRPr lang="en-GB"/>
          </a:p>
        </p:txBody>
      </p:sp>
    </p:spTree>
    <p:extLst>
      <p:ext uri="{BB962C8B-B14F-4D97-AF65-F5344CB8AC3E}">
        <p14:creationId xmlns:p14="http://schemas.microsoft.com/office/powerpoint/2010/main" val="6393504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43</a:t>
            </a:fld>
            <a:endParaRPr lang="en-GB"/>
          </a:p>
        </p:txBody>
      </p:sp>
    </p:spTree>
    <p:extLst>
      <p:ext uri="{BB962C8B-B14F-4D97-AF65-F5344CB8AC3E}">
        <p14:creationId xmlns:p14="http://schemas.microsoft.com/office/powerpoint/2010/main" val="19661148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it could be said with uncertainty that any particular claimant qualified as a friend a sale of paintings to that claimant would be valid under the terms of a will. This is because uncertainty as to whether other persons may or may not be friends would have no effect upon the quantum of the gift to those persons who clearly qualified as friends’’.</a:t>
            </a:r>
          </a:p>
          <a:p>
            <a:endParaRPr lang="en-GB" dirty="0"/>
          </a:p>
          <a:p>
            <a:r>
              <a:rPr lang="en-GB" dirty="0"/>
              <a:t>It is important we know who falls into the category because the friend will get the whole of the gift. </a:t>
            </a:r>
          </a:p>
          <a:p>
            <a:endParaRPr lang="en-GB" dirty="0"/>
          </a:p>
          <a:p>
            <a:r>
              <a:rPr lang="en-GB" dirty="0"/>
              <a:t>One individual test applied. </a:t>
            </a:r>
          </a:p>
          <a:p>
            <a:r>
              <a:rPr lang="en-GB" dirty="0"/>
              <a:t> </a:t>
            </a:r>
          </a:p>
          <a:p>
            <a:r>
              <a:rPr lang="en-GB" dirty="0"/>
              <a:t>Re </a:t>
            </a:r>
            <a:r>
              <a:rPr lang="en-GB" dirty="0" err="1"/>
              <a:t>barlow’s</a:t>
            </a:r>
            <a:r>
              <a:rPr lang="en-GB" dirty="0"/>
              <a:t> set out requirements for this case. </a:t>
            </a:r>
          </a:p>
        </p:txBody>
      </p:sp>
      <p:sp>
        <p:nvSpPr>
          <p:cNvPr id="4" name="Slide Number Placeholder 3"/>
          <p:cNvSpPr>
            <a:spLocks noGrp="1"/>
          </p:cNvSpPr>
          <p:nvPr>
            <p:ph type="sldNum" sz="quarter" idx="5"/>
          </p:nvPr>
        </p:nvSpPr>
        <p:spPr/>
        <p:txBody>
          <a:bodyPr/>
          <a:lstStyle/>
          <a:p>
            <a:fld id="{71CD266B-60BE-48FC-ADC4-7F656F1CBDE3}" type="slidenum">
              <a:rPr lang="en-GB" smtClean="0"/>
              <a:t>44</a:t>
            </a:fld>
            <a:endParaRPr lang="en-GB"/>
          </a:p>
        </p:txBody>
      </p:sp>
    </p:spTree>
    <p:extLst>
      <p:ext uri="{BB962C8B-B14F-4D97-AF65-F5344CB8AC3E}">
        <p14:creationId xmlns:p14="http://schemas.microsoft.com/office/powerpoint/2010/main" val="180071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precise event causing forfeiture must be ascertainable otherwise the limitation is void for uncertainty. </a:t>
            </a:r>
          </a:p>
          <a:p>
            <a:endParaRPr lang="en-GB" dirty="0"/>
          </a:p>
          <a:p>
            <a:r>
              <a:rPr lang="en-GB" dirty="0"/>
              <a:t>Courts do not like that uncertainty around what would lead </a:t>
            </a:r>
            <a:r>
              <a:rPr lang="en-GB"/>
              <a:t>to forfeiture,</a:t>
            </a:r>
          </a:p>
        </p:txBody>
      </p:sp>
      <p:sp>
        <p:nvSpPr>
          <p:cNvPr id="4" name="Slide Number Placeholder 3"/>
          <p:cNvSpPr>
            <a:spLocks noGrp="1"/>
          </p:cNvSpPr>
          <p:nvPr>
            <p:ph type="sldNum" sz="quarter" idx="5"/>
          </p:nvPr>
        </p:nvSpPr>
        <p:spPr/>
        <p:txBody>
          <a:bodyPr/>
          <a:lstStyle/>
          <a:p>
            <a:fld id="{71CD266B-60BE-48FC-ADC4-7F656F1CBDE3}" type="slidenum">
              <a:rPr lang="en-GB" smtClean="0"/>
              <a:t>45</a:t>
            </a:fld>
            <a:endParaRPr lang="en-GB"/>
          </a:p>
        </p:txBody>
      </p:sp>
    </p:spTree>
    <p:extLst>
      <p:ext uri="{BB962C8B-B14F-4D97-AF65-F5344CB8AC3E}">
        <p14:creationId xmlns:p14="http://schemas.microsoft.com/office/powerpoint/2010/main" val="9117227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CD266B-60BE-48FC-ADC4-7F656F1CBDE3}" type="slidenum">
              <a:rPr lang="en-GB" smtClean="0"/>
              <a:t>49</a:t>
            </a:fld>
            <a:endParaRPr lang="en-GB"/>
          </a:p>
        </p:txBody>
      </p:sp>
    </p:spTree>
    <p:extLst>
      <p:ext uri="{BB962C8B-B14F-4D97-AF65-F5344CB8AC3E}">
        <p14:creationId xmlns:p14="http://schemas.microsoft.com/office/powerpoint/2010/main" val="1308401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14705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790608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81722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840781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47725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7336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085475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69233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515698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55695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3/4/2024</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58615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3/4/2024</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537980879"/>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33" r:id="rId6"/>
    <p:sldLayoutId id="2147483829" r:id="rId7"/>
    <p:sldLayoutId id="2147483830" r:id="rId8"/>
    <p:sldLayoutId id="2147483831" r:id="rId9"/>
    <p:sldLayoutId id="2147483832" r:id="rId10"/>
    <p:sldLayoutId id="2147483834"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1.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0.xml.rels><?xml version="1.0" encoding="UTF-8" standalone="yes"?>
<Relationships xmlns="http://schemas.openxmlformats.org/package/2006/relationships"><Relationship Id="rId3" Type="http://schemas.openxmlformats.org/officeDocument/2006/relationships/image" Target="../media/image81.svg"/><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46.xml.rels><?xml version="1.0" encoding="UTF-8" standalone="yes"?>
<Relationships xmlns="http://schemas.openxmlformats.org/package/2006/relationships"><Relationship Id="rId2" Type="http://schemas.openxmlformats.org/officeDocument/2006/relationships/image" Target="../media/image96.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49.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Jigsaw puzzles in plastic figures">
            <a:extLst>
              <a:ext uri="{FF2B5EF4-FFF2-40B4-BE49-F238E27FC236}">
                <a16:creationId xmlns:a16="http://schemas.microsoft.com/office/drawing/2014/main" id="{21037C4D-6FD6-4FE4-C6DB-C337880FA6DA}"/>
              </a:ext>
            </a:extLst>
          </p:cNvPr>
          <p:cNvPicPr>
            <a:picLocks noChangeAspect="1"/>
          </p:cNvPicPr>
          <p:nvPr/>
        </p:nvPicPr>
        <p:blipFill rotWithShape="1">
          <a:blip r:embed="rId4"/>
          <a:srcRect t="9386" b="9386"/>
          <a:stretch/>
        </p:blipFill>
        <p:spPr>
          <a:xfrm>
            <a:off x="20" y="10"/>
            <a:ext cx="12191979" cy="6857989"/>
          </a:xfrm>
          <a:prstGeom prst="rect">
            <a:avLst/>
          </a:prstGeom>
        </p:spPr>
      </p:pic>
      <p:sp useBgFill="1">
        <p:nvSpPr>
          <p:cNvPr id="18" name="Freeform: Shape 17">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82244D1-5855-27D7-0851-8EE7BDDB9017}"/>
              </a:ext>
            </a:extLst>
          </p:cNvPr>
          <p:cNvSpPr>
            <a:spLocks noGrp="1"/>
          </p:cNvSpPr>
          <p:nvPr>
            <p:ph type="ctrTitle"/>
          </p:nvPr>
        </p:nvSpPr>
        <p:spPr>
          <a:xfrm>
            <a:off x="1473390" y="1826096"/>
            <a:ext cx="3149221" cy="2142699"/>
          </a:xfrm>
        </p:spPr>
        <p:txBody>
          <a:bodyPr anchor="b">
            <a:normAutofit/>
          </a:bodyPr>
          <a:lstStyle/>
          <a:p>
            <a:pPr algn="ctr"/>
            <a:r>
              <a:rPr lang="en-GB" sz="4800" b="1" i="1" u="sng" dirty="0"/>
              <a:t>Three Certainties!</a:t>
            </a:r>
          </a:p>
        </p:txBody>
      </p:sp>
      <p:sp>
        <p:nvSpPr>
          <p:cNvPr id="3" name="Subtitle 2">
            <a:extLst>
              <a:ext uri="{FF2B5EF4-FFF2-40B4-BE49-F238E27FC236}">
                <a16:creationId xmlns:a16="http://schemas.microsoft.com/office/drawing/2014/main" id="{86BC86EA-02C0-BAD0-58CB-F43691DF88B0}"/>
              </a:ext>
            </a:extLst>
          </p:cNvPr>
          <p:cNvSpPr>
            <a:spLocks noGrp="1"/>
          </p:cNvSpPr>
          <p:nvPr>
            <p:ph type="subTitle" idx="1"/>
          </p:nvPr>
        </p:nvSpPr>
        <p:spPr>
          <a:xfrm>
            <a:off x="1594514" y="4196605"/>
            <a:ext cx="2906973" cy="948601"/>
          </a:xfrm>
        </p:spPr>
        <p:txBody>
          <a:bodyPr anchor="t">
            <a:normAutofit/>
          </a:bodyPr>
          <a:lstStyle/>
          <a:p>
            <a:pPr algn="ctr"/>
            <a:r>
              <a:rPr lang="en-GB" dirty="0"/>
              <a:t>By Zita Draper </a:t>
            </a:r>
            <a:endParaRPr lang="en-GB"/>
          </a:p>
        </p:txBody>
      </p:sp>
      <p:sp>
        <p:nvSpPr>
          <p:cNvPr id="20" name="Freeform: Shape 19">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Recorded Sound">
            <a:hlinkClick r:id="" action="ppaction://media"/>
            <a:extLst>
              <a:ext uri="{FF2B5EF4-FFF2-40B4-BE49-F238E27FC236}">
                <a16:creationId xmlns:a16="http://schemas.microsoft.com/office/drawing/2014/main" id="{814887E9-5145-D7B0-6EFB-FD07D94816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2318" y="5845428"/>
            <a:ext cx="815761" cy="815761"/>
          </a:xfrm>
          <a:prstGeom prst="rect">
            <a:avLst/>
          </a:prstGeom>
        </p:spPr>
      </p:pic>
    </p:spTree>
    <p:extLst>
      <p:ext uri="{BB962C8B-B14F-4D97-AF65-F5344CB8AC3E}">
        <p14:creationId xmlns:p14="http://schemas.microsoft.com/office/powerpoint/2010/main" val="3485373818"/>
      </p:ext>
    </p:extLst>
  </p:cSld>
  <p:clrMapOvr>
    <a:masterClrMapping/>
  </p:clrMapOvr>
  <mc:AlternateContent xmlns:mc="http://schemas.openxmlformats.org/markup-compatibility/2006" xmlns:p14="http://schemas.microsoft.com/office/powerpoint/2010/main">
    <mc:Choice Requires="p14">
      <p:transition spd="slow" p14:dur="2000" advTm="4020"/>
    </mc:Choice>
    <mc:Fallback xmlns="">
      <p:transition spd="slow" advTm="4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7F2DE-43D9-2ECE-E8D9-414134A4BE76}"/>
              </a:ext>
            </a:extLst>
          </p:cNvPr>
          <p:cNvSpPr>
            <a:spLocks noGrp="1"/>
          </p:cNvSpPr>
          <p:nvPr>
            <p:ph type="title"/>
          </p:nvPr>
        </p:nvSpPr>
        <p:spPr/>
        <p:txBody>
          <a:bodyPr>
            <a:normAutofit/>
          </a:bodyPr>
          <a:lstStyle/>
          <a:p>
            <a:pPr algn="ctr"/>
            <a:r>
              <a:rPr lang="en-GB" sz="6000" b="1" i="1" u="sng" dirty="0"/>
              <a:t>Content </a:t>
            </a:r>
          </a:p>
        </p:txBody>
      </p:sp>
      <p:graphicFrame>
        <p:nvGraphicFramePr>
          <p:cNvPr id="5" name="Content Placeholder 2">
            <a:extLst>
              <a:ext uri="{FF2B5EF4-FFF2-40B4-BE49-F238E27FC236}">
                <a16:creationId xmlns:a16="http://schemas.microsoft.com/office/drawing/2014/main" id="{03BDC77F-3967-4720-13B9-654973FBD4B4}"/>
              </a:ext>
            </a:extLst>
          </p:cNvPr>
          <p:cNvGraphicFramePr>
            <a:graphicFrameLocks noGrp="1"/>
          </p:cNvGraphicFramePr>
          <p:nvPr>
            <p:ph idx="1"/>
            <p:extLst>
              <p:ext uri="{D42A27DB-BD31-4B8C-83A1-F6EECF244321}">
                <p14:modId xmlns:p14="http://schemas.microsoft.com/office/powerpoint/2010/main" val="744225803"/>
              </p:ext>
            </p:extLst>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4FD3CFFD-6BA1-FABB-B216-CB8605956AA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1099" y="6064211"/>
            <a:ext cx="647466" cy="647466"/>
          </a:xfrm>
          <a:prstGeom prst="rect">
            <a:avLst/>
          </a:prstGeom>
        </p:spPr>
      </p:pic>
    </p:spTree>
    <p:extLst>
      <p:ext uri="{BB962C8B-B14F-4D97-AF65-F5344CB8AC3E}">
        <p14:creationId xmlns:p14="http://schemas.microsoft.com/office/powerpoint/2010/main" val="528581321"/>
      </p:ext>
    </p:extLst>
  </p:cSld>
  <p:clrMapOvr>
    <a:masterClrMapping/>
  </p:clrMapOvr>
  <mc:AlternateContent xmlns:mc="http://schemas.openxmlformats.org/markup-compatibility/2006" xmlns:p14="http://schemas.microsoft.com/office/powerpoint/2010/main">
    <mc:Choice Requires="p14">
      <p:transition spd="slow" p14:dur="2000" advTm="24233"/>
    </mc:Choice>
    <mc:Fallback xmlns="">
      <p:transition spd="slow" advTm="24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34412-CDD4-52C5-0FDB-9C855AE2BAF7}"/>
              </a:ext>
            </a:extLst>
          </p:cNvPr>
          <p:cNvSpPr>
            <a:spLocks noGrp="1"/>
          </p:cNvSpPr>
          <p:nvPr>
            <p:ph type="title"/>
          </p:nvPr>
        </p:nvSpPr>
        <p:spPr/>
        <p:txBody>
          <a:bodyPr>
            <a:normAutofit/>
          </a:bodyPr>
          <a:lstStyle/>
          <a:p>
            <a:pPr algn="ctr"/>
            <a:r>
              <a:rPr lang="en-GB" sz="5400" b="1" i="1" u="sng" dirty="0"/>
              <a:t>Aims and Learning Objectives </a:t>
            </a:r>
          </a:p>
        </p:txBody>
      </p:sp>
      <p:graphicFrame>
        <p:nvGraphicFramePr>
          <p:cNvPr id="5" name="Content Placeholder 2">
            <a:extLst>
              <a:ext uri="{FF2B5EF4-FFF2-40B4-BE49-F238E27FC236}">
                <a16:creationId xmlns:a16="http://schemas.microsoft.com/office/drawing/2014/main" id="{A82E5DE3-01D4-C937-B36E-3B6EC7F17635}"/>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BA0F6993-20A7-AEF7-29D6-5AEF724E829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391" y="5996893"/>
            <a:ext cx="653076" cy="653076"/>
          </a:xfrm>
          <a:prstGeom prst="rect">
            <a:avLst/>
          </a:prstGeom>
        </p:spPr>
      </p:pic>
    </p:spTree>
    <p:extLst>
      <p:ext uri="{BB962C8B-B14F-4D97-AF65-F5344CB8AC3E}">
        <p14:creationId xmlns:p14="http://schemas.microsoft.com/office/powerpoint/2010/main" val="2964957078"/>
      </p:ext>
    </p:extLst>
  </p:cSld>
  <p:clrMapOvr>
    <a:masterClrMapping/>
  </p:clrMapOvr>
  <mc:AlternateContent xmlns:mc="http://schemas.openxmlformats.org/markup-compatibility/2006" xmlns:p14="http://schemas.microsoft.com/office/powerpoint/2010/main">
    <mc:Choice Requires="p14">
      <p:transition spd="slow" p14:dur="2000" advTm="11372"/>
    </mc:Choice>
    <mc:Fallback xmlns="">
      <p:transition spd="slow" advTm="11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3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6D8C6-9ABE-FE9D-FF4A-EA1B658316E4}"/>
              </a:ext>
            </a:extLst>
          </p:cNvPr>
          <p:cNvSpPr>
            <a:spLocks noGrp="1"/>
          </p:cNvSpPr>
          <p:nvPr>
            <p:ph type="title"/>
          </p:nvPr>
        </p:nvSpPr>
        <p:spPr/>
        <p:txBody>
          <a:bodyPr>
            <a:normAutofit/>
          </a:bodyPr>
          <a:lstStyle/>
          <a:p>
            <a:pPr algn="ctr"/>
            <a:r>
              <a:rPr lang="en-GB" sz="5400" b="1" i="1" u="sng" dirty="0"/>
              <a:t>Capacity</a:t>
            </a:r>
          </a:p>
        </p:txBody>
      </p:sp>
      <p:graphicFrame>
        <p:nvGraphicFramePr>
          <p:cNvPr id="5" name="Content Placeholder 2">
            <a:extLst>
              <a:ext uri="{FF2B5EF4-FFF2-40B4-BE49-F238E27FC236}">
                <a16:creationId xmlns:a16="http://schemas.microsoft.com/office/drawing/2014/main" id="{A0A229B7-233F-40A8-4C5A-F0CA21A35436}"/>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703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047CA-9EDD-CCF8-CE2A-BA30DE5E1935}"/>
              </a:ext>
            </a:extLst>
          </p:cNvPr>
          <p:cNvSpPr>
            <a:spLocks noGrp="1"/>
          </p:cNvSpPr>
          <p:nvPr>
            <p:ph type="title"/>
          </p:nvPr>
        </p:nvSpPr>
        <p:spPr/>
        <p:txBody>
          <a:bodyPr>
            <a:normAutofit/>
          </a:bodyPr>
          <a:lstStyle/>
          <a:p>
            <a:pPr algn="ctr"/>
            <a:r>
              <a:rPr lang="en-GB" sz="5400" b="1" i="1" u="sng" dirty="0"/>
              <a:t>Capacity</a:t>
            </a:r>
          </a:p>
        </p:txBody>
      </p:sp>
      <p:graphicFrame>
        <p:nvGraphicFramePr>
          <p:cNvPr id="5" name="Content Placeholder 2">
            <a:extLst>
              <a:ext uri="{FF2B5EF4-FFF2-40B4-BE49-F238E27FC236}">
                <a16:creationId xmlns:a16="http://schemas.microsoft.com/office/drawing/2014/main" id="{7A88DA0D-42A4-951B-186A-7DF0D28EDF3E}"/>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0550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0B01B-7907-F5E1-ADE2-EB4313ED5271}"/>
              </a:ext>
            </a:extLst>
          </p:cNvPr>
          <p:cNvSpPr>
            <a:spLocks noGrp="1"/>
          </p:cNvSpPr>
          <p:nvPr>
            <p:ph type="title"/>
          </p:nvPr>
        </p:nvSpPr>
        <p:spPr/>
        <p:txBody>
          <a:bodyPr>
            <a:normAutofit/>
          </a:bodyPr>
          <a:lstStyle/>
          <a:p>
            <a:pPr algn="ctr"/>
            <a:r>
              <a:rPr lang="en-GB" sz="5400" b="1" i="1" u="sng" dirty="0"/>
              <a:t>Research task</a:t>
            </a:r>
          </a:p>
        </p:txBody>
      </p:sp>
      <p:graphicFrame>
        <p:nvGraphicFramePr>
          <p:cNvPr id="5" name="Content Placeholder 2">
            <a:extLst>
              <a:ext uri="{FF2B5EF4-FFF2-40B4-BE49-F238E27FC236}">
                <a16:creationId xmlns:a16="http://schemas.microsoft.com/office/drawing/2014/main" id="{9271DDF5-1E0C-E57F-2433-DB132E8D0911}"/>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3536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3201C-D792-A2F8-866F-39738BF4561D}"/>
              </a:ext>
            </a:extLst>
          </p:cNvPr>
          <p:cNvSpPr>
            <a:spLocks noGrp="1"/>
          </p:cNvSpPr>
          <p:nvPr>
            <p:ph type="title"/>
          </p:nvPr>
        </p:nvSpPr>
        <p:spPr/>
        <p:txBody>
          <a:bodyPr>
            <a:normAutofit/>
          </a:bodyPr>
          <a:lstStyle/>
          <a:p>
            <a:pPr algn="ctr"/>
            <a:r>
              <a:rPr lang="en-GB" sz="5400" b="1" i="1" u="sng" dirty="0"/>
              <a:t>Why is certainty needed?</a:t>
            </a:r>
          </a:p>
        </p:txBody>
      </p:sp>
      <p:graphicFrame>
        <p:nvGraphicFramePr>
          <p:cNvPr id="5" name="Content Placeholder 2">
            <a:extLst>
              <a:ext uri="{FF2B5EF4-FFF2-40B4-BE49-F238E27FC236}">
                <a16:creationId xmlns:a16="http://schemas.microsoft.com/office/drawing/2014/main" id="{D7D5A90B-8C74-4A44-2CA6-8E2D621A7DC7}"/>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07F5B0B4-E26C-8B3F-B0DF-10A01E0D722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6952" y="6081040"/>
            <a:ext cx="658686" cy="658686"/>
          </a:xfrm>
          <a:prstGeom prst="rect">
            <a:avLst/>
          </a:prstGeom>
        </p:spPr>
      </p:pic>
    </p:spTree>
    <p:extLst>
      <p:ext uri="{BB962C8B-B14F-4D97-AF65-F5344CB8AC3E}">
        <p14:creationId xmlns:p14="http://schemas.microsoft.com/office/powerpoint/2010/main" val="2718712847"/>
      </p:ext>
    </p:extLst>
  </p:cSld>
  <p:clrMapOvr>
    <a:masterClrMapping/>
  </p:clrMapOvr>
  <mc:AlternateContent xmlns:mc="http://schemas.openxmlformats.org/markup-compatibility/2006" xmlns:p14="http://schemas.microsoft.com/office/powerpoint/2010/main">
    <mc:Choice Requires="p14">
      <p:transition spd="slow" p14:dur="2000" advTm="35096"/>
    </mc:Choice>
    <mc:Fallback xmlns="">
      <p:transition spd="slow" advTm="35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63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D170A-143A-AC37-0700-1A267523D53C}"/>
              </a:ext>
            </a:extLst>
          </p:cNvPr>
          <p:cNvSpPr>
            <a:spLocks noGrp="1"/>
          </p:cNvSpPr>
          <p:nvPr>
            <p:ph type="title"/>
          </p:nvPr>
        </p:nvSpPr>
        <p:spPr/>
        <p:txBody>
          <a:bodyPr>
            <a:normAutofit/>
          </a:bodyPr>
          <a:lstStyle/>
          <a:p>
            <a:pPr algn="ctr"/>
            <a:r>
              <a:rPr lang="en-GB" sz="5400" b="1" i="1" u="sng" dirty="0"/>
              <a:t>Construction</a:t>
            </a:r>
          </a:p>
        </p:txBody>
      </p:sp>
      <p:graphicFrame>
        <p:nvGraphicFramePr>
          <p:cNvPr id="5" name="Content Placeholder 2">
            <a:extLst>
              <a:ext uri="{FF2B5EF4-FFF2-40B4-BE49-F238E27FC236}">
                <a16:creationId xmlns:a16="http://schemas.microsoft.com/office/drawing/2014/main" id="{F4BCA3FB-0526-04FD-1583-7477D9CA2166}"/>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52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065DC-73BD-82EE-1EBA-EE507A8F9375}"/>
              </a:ext>
            </a:extLst>
          </p:cNvPr>
          <p:cNvSpPr>
            <a:spLocks noGrp="1"/>
          </p:cNvSpPr>
          <p:nvPr>
            <p:ph type="title"/>
          </p:nvPr>
        </p:nvSpPr>
        <p:spPr>
          <a:xfrm>
            <a:off x="966744" y="454395"/>
            <a:ext cx="9076329" cy="1569469"/>
          </a:xfrm>
        </p:spPr>
        <p:txBody>
          <a:bodyPr>
            <a:normAutofit/>
          </a:bodyPr>
          <a:lstStyle/>
          <a:p>
            <a:pPr algn="ctr"/>
            <a:r>
              <a:rPr lang="en-GB" sz="7200" b="1" i="1" u="sng" dirty="0"/>
              <a:t>Continued</a:t>
            </a:r>
          </a:p>
        </p:txBody>
      </p:sp>
      <p:graphicFrame>
        <p:nvGraphicFramePr>
          <p:cNvPr id="5" name="Content Placeholder 2">
            <a:extLst>
              <a:ext uri="{FF2B5EF4-FFF2-40B4-BE49-F238E27FC236}">
                <a16:creationId xmlns:a16="http://schemas.microsoft.com/office/drawing/2014/main" id="{F12CA850-41D1-D32A-FE23-90BB4F580A03}"/>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0195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olorful background with dots and shapes&#10;&#10;Description automatically generated with medium confidence">
            <a:extLst>
              <a:ext uri="{FF2B5EF4-FFF2-40B4-BE49-F238E27FC236}">
                <a16:creationId xmlns:a16="http://schemas.microsoft.com/office/drawing/2014/main" id="{3437A8EE-1CE5-FBD6-6640-744170F9FC5A}"/>
              </a:ext>
            </a:extLst>
          </p:cNvPr>
          <p:cNvPicPr>
            <a:picLocks noChangeAspect="1"/>
          </p:cNvPicPr>
          <p:nvPr/>
        </p:nvPicPr>
        <p:blipFill rotWithShape="1">
          <a:blip r:embed="rId3"/>
          <a:srcRect l="1844" r="1269" b="1"/>
          <a:stretch/>
        </p:blipFill>
        <p:spPr>
          <a:xfrm>
            <a:off x="20" y="10"/>
            <a:ext cx="12191979" cy="6857989"/>
          </a:xfrm>
          <a:prstGeom prst="rect">
            <a:avLst/>
          </a:prstGeom>
        </p:spPr>
      </p:pic>
      <p:sp useBgFill="1">
        <p:nvSpPr>
          <p:cNvPr id="12" name="Freeform: Shape 11">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5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2EFA01E8-2EF2-2979-CF5D-09A6E6A93648}"/>
              </a:ext>
            </a:extLst>
          </p:cNvPr>
          <p:cNvSpPr>
            <a:spLocks noGrp="1"/>
          </p:cNvSpPr>
          <p:nvPr>
            <p:ph type="ctrTitle"/>
          </p:nvPr>
        </p:nvSpPr>
        <p:spPr>
          <a:xfrm>
            <a:off x="7569389" y="1826096"/>
            <a:ext cx="3149221" cy="2142699"/>
          </a:xfrm>
        </p:spPr>
        <p:txBody>
          <a:bodyPr anchor="b">
            <a:normAutofit/>
          </a:bodyPr>
          <a:lstStyle/>
          <a:p>
            <a:pPr algn="ctr"/>
            <a:r>
              <a:rPr lang="en-GB" sz="4000" b="1" i="1" u="sng"/>
              <a:t>Certainty of intention! </a:t>
            </a:r>
          </a:p>
        </p:txBody>
      </p:sp>
      <p:sp>
        <p:nvSpPr>
          <p:cNvPr id="14" name="Freeform: Shape 13">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7"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94812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01051-47AF-FDBC-DADF-D5F55498625E}"/>
              </a:ext>
            </a:extLst>
          </p:cNvPr>
          <p:cNvSpPr>
            <a:spLocks noGrp="1"/>
          </p:cNvSpPr>
          <p:nvPr>
            <p:ph type="title"/>
          </p:nvPr>
        </p:nvSpPr>
        <p:spPr/>
        <p:txBody>
          <a:bodyPr>
            <a:normAutofit/>
          </a:bodyPr>
          <a:lstStyle/>
          <a:p>
            <a:pPr algn="ctr"/>
            <a:r>
              <a:rPr lang="en-GB" sz="5400" b="1" i="1" u="sng" dirty="0"/>
              <a:t>Certainty of intention</a:t>
            </a:r>
          </a:p>
        </p:txBody>
      </p:sp>
      <p:graphicFrame>
        <p:nvGraphicFramePr>
          <p:cNvPr id="5" name="Content Placeholder 2">
            <a:extLst>
              <a:ext uri="{FF2B5EF4-FFF2-40B4-BE49-F238E27FC236}">
                <a16:creationId xmlns:a16="http://schemas.microsoft.com/office/drawing/2014/main" id="{44BD2103-F35F-C473-4D15-CB43AFDC5C45}"/>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10318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4CD1-5736-0E5C-B312-A39C496DC9FE}"/>
              </a:ext>
            </a:extLst>
          </p:cNvPr>
          <p:cNvSpPr>
            <a:spLocks noGrp="1"/>
          </p:cNvSpPr>
          <p:nvPr>
            <p:ph type="title"/>
          </p:nvPr>
        </p:nvSpPr>
        <p:spPr/>
        <p:txBody>
          <a:bodyP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98A81F03-0C54-2E7E-208F-353F047FE7B5}"/>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104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7F935-DB30-D1BE-293C-20FB8DA080C0}"/>
              </a:ext>
            </a:extLst>
          </p:cNvPr>
          <p:cNvSpPr>
            <a:spLocks noGrp="1"/>
          </p:cNvSpPr>
          <p:nvPr>
            <p:ph type="title"/>
          </p:nvPr>
        </p:nvSpPr>
        <p:spPr>
          <a:xfrm>
            <a:off x="959994" y="5014210"/>
            <a:ext cx="10287000" cy="1049309"/>
          </a:xfrm>
        </p:spPr>
        <p:txBody>
          <a:bodyPr>
            <a:normAutofit fontScale="90000"/>
          </a:bodyPr>
          <a:lstStyle/>
          <a:p>
            <a:pPr algn="ctr"/>
            <a:r>
              <a:rPr lang="en-GB" sz="6600" b="1" i="1" u="sng" dirty="0"/>
              <a:t>Continued</a:t>
            </a:r>
          </a:p>
        </p:txBody>
      </p:sp>
      <p:cxnSp>
        <p:nvCxnSpPr>
          <p:cNvPr id="11" name="Straight Connector 10">
            <a:extLst>
              <a:ext uri="{FF2B5EF4-FFF2-40B4-BE49-F238E27FC236}">
                <a16:creationId xmlns:a16="http://schemas.microsoft.com/office/drawing/2014/main" id="{AB882E83-38EA-4A57-928E-B07CFAFB7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3574" y="4661227"/>
            <a:ext cx="7217448"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F961F8-8998-A466-AF9B-CD72D8ACD0F7}"/>
              </a:ext>
            </a:extLst>
          </p:cNvPr>
          <p:cNvGraphicFramePr>
            <a:graphicFrameLocks noGrp="1"/>
          </p:cNvGraphicFramePr>
          <p:nvPr>
            <p:ph idx="1"/>
            <p:extLst>
              <p:ext uri="{D42A27DB-BD31-4B8C-83A1-F6EECF244321}">
                <p14:modId xmlns:p14="http://schemas.microsoft.com/office/powerpoint/2010/main" val="723324235"/>
              </p:ext>
            </p:extLst>
          </p:nvPr>
        </p:nvGraphicFramePr>
        <p:xfrm>
          <a:off x="1386590" y="952500"/>
          <a:ext cx="9458794" cy="3267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3060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7FE52-B4A6-FCD3-C62D-7901756E00AC}"/>
              </a:ext>
            </a:extLst>
          </p:cNvPr>
          <p:cNvSpPr>
            <a:spLocks noGrp="1"/>
          </p:cNvSpPr>
          <p:nvPr>
            <p:ph type="title"/>
          </p:nvPr>
        </p:nvSpPr>
        <p:spPr/>
        <p:txBody>
          <a:bodyPr>
            <a:normAutofit/>
          </a:bodyPr>
          <a:lstStyle/>
          <a:p>
            <a:pPr algn="ctr"/>
            <a:r>
              <a:rPr lang="en-GB" sz="5400" b="1" i="1" u="sng" dirty="0"/>
              <a:t>Key cases </a:t>
            </a:r>
          </a:p>
        </p:txBody>
      </p:sp>
      <p:graphicFrame>
        <p:nvGraphicFramePr>
          <p:cNvPr id="5" name="Content Placeholder 2">
            <a:extLst>
              <a:ext uri="{FF2B5EF4-FFF2-40B4-BE49-F238E27FC236}">
                <a16:creationId xmlns:a16="http://schemas.microsoft.com/office/drawing/2014/main" id="{417FCCFE-81DA-3286-D965-CC7E6CEAA869}"/>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2722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83E77-FB8F-1471-788E-6DA31872FDC1}"/>
              </a:ext>
            </a:extLst>
          </p:cNvPr>
          <p:cNvSpPr>
            <a:spLocks noGrp="1"/>
          </p:cNvSpPr>
          <p:nvPr>
            <p:ph type="title"/>
          </p:nvPr>
        </p:nvSpPr>
        <p:spPr/>
        <p:txBody>
          <a:bodyPr>
            <a:normAutofit/>
          </a:bodyPr>
          <a:lstStyle/>
          <a:p>
            <a:pPr algn="ctr"/>
            <a:r>
              <a:rPr lang="en-GB" sz="5400" b="1" i="1" u="sng" dirty="0"/>
              <a:t>Research case </a:t>
            </a:r>
          </a:p>
        </p:txBody>
      </p:sp>
      <p:graphicFrame>
        <p:nvGraphicFramePr>
          <p:cNvPr id="5" name="Content Placeholder 2">
            <a:extLst>
              <a:ext uri="{FF2B5EF4-FFF2-40B4-BE49-F238E27FC236}">
                <a16:creationId xmlns:a16="http://schemas.microsoft.com/office/drawing/2014/main" id="{C1113CA0-F645-58AF-84F3-098A43908084}"/>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1425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D2C0-DEDD-F923-945A-8B7E7BF0A163}"/>
              </a:ext>
            </a:extLst>
          </p:cNvPr>
          <p:cNvSpPr>
            <a:spLocks noGrp="1"/>
          </p:cNvSpPr>
          <p:nvPr>
            <p:ph type="title"/>
          </p:nvPr>
        </p:nvSpPr>
        <p:spPr/>
        <p:txBody>
          <a:bodyPr>
            <a:normAutofit/>
          </a:bodyPr>
          <a:lstStyle/>
          <a:p>
            <a:pPr algn="ctr"/>
            <a:r>
              <a:rPr lang="en-GB" sz="4800" b="1" i="1" u="sng" dirty="0"/>
              <a:t>Certainty of intention - continued</a:t>
            </a:r>
          </a:p>
        </p:txBody>
      </p:sp>
      <p:graphicFrame>
        <p:nvGraphicFramePr>
          <p:cNvPr id="5" name="Content Placeholder 2">
            <a:extLst>
              <a:ext uri="{FF2B5EF4-FFF2-40B4-BE49-F238E27FC236}">
                <a16:creationId xmlns:a16="http://schemas.microsoft.com/office/drawing/2014/main" id="{BA0916CE-A819-D519-40A5-21C703CBA5FA}"/>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9683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A96DA-B72B-E1F1-FE53-A5179E603FF3}"/>
              </a:ext>
            </a:extLst>
          </p:cNvPr>
          <p:cNvSpPr>
            <a:spLocks noGrp="1"/>
          </p:cNvSpPr>
          <p:nvPr>
            <p:ph type="title"/>
          </p:nvPr>
        </p:nvSpPr>
        <p:spPr/>
        <p:txBody>
          <a:bodyPr>
            <a:normAutofit/>
          </a:bodyPr>
          <a:lstStyle/>
          <a:p>
            <a:pPr algn="ctr"/>
            <a:r>
              <a:rPr lang="en-GB" sz="5400" b="1" i="1" u="sng" dirty="0"/>
              <a:t>Formal document</a:t>
            </a:r>
          </a:p>
        </p:txBody>
      </p:sp>
      <p:sp>
        <p:nvSpPr>
          <p:cNvPr id="3" name="Content Placeholder 2">
            <a:extLst>
              <a:ext uri="{FF2B5EF4-FFF2-40B4-BE49-F238E27FC236}">
                <a16:creationId xmlns:a16="http://schemas.microsoft.com/office/drawing/2014/main" id="{687380D1-CDFA-8935-3D1F-0CD1214BE900}"/>
              </a:ext>
            </a:extLst>
          </p:cNvPr>
          <p:cNvSpPr>
            <a:spLocks noGrp="1"/>
          </p:cNvSpPr>
          <p:nvPr>
            <p:ph idx="1"/>
          </p:nvPr>
        </p:nvSpPr>
        <p:spPr/>
        <p:txBody>
          <a:bodyPr/>
          <a:lstStyle/>
          <a:p>
            <a:r>
              <a:rPr lang="en-GB" dirty="0"/>
              <a:t>Objective meaning of the words.</a:t>
            </a:r>
          </a:p>
          <a:p>
            <a:endParaRPr lang="en-GB" dirty="0"/>
          </a:p>
          <a:p>
            <a:r>
              <a:rPr lang="en-GB" dirty="0"/>
              <a:t>Key cases; </a:t>
            </a:r>
          </a:p>
          <a:p>
            <a:endParaRPr lang="en-GB" dirty="0"/>
          </a:p>
          <a:p>
            <a:r>
              <a:rPr lang="en-GB" dirty="0"/>
              <a:t>Shah v Shah [2010] </a:t>
            </a:r>
          </a:p>
          <a:p>
            <a:endParaRPr lang="en-GB" dirty="0"/>
          </a:p>
          <a:p>
            <a:r>
              <a:rPr lang="en-GB" dirty="0"/>
              <a:t>Webb v Oldfield [2011]</a:t>
            </a:r>
          </a:p>
          <a:p>
            <a:pPr marL="0" indent="0">
              <a:buNone/>
            </a:pPr>
            <a:r>
              <a:rPr lang="en-GB" dirty="0"/>
              <a:t> </a:t>
            </a:r>
          </a:p>
        </p:txBody>
      </p:sp>
    </p:spTree>
    <p:extLst>
      <p:ext uri="{BB962C8B-B14F-4D97-AF65-F5344CB8AC3E}">
        <p14:creationId xmlns:p14="http://schemas.microsoft.com/office/powerpoint/2010/main" val="1724704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BB832-B415-442B-E507-925369D49F1B}"/>
              </a:ext>
            </a:extLst>
          </p:cNvPr>
          <p:cNvSpPr>
            <a:spLocks noGrp="1"/>
          </p:cNvSpPr>
          <p:nvPr>
            <p:ph type="title"/>
          </p:nvPr>
        </p:nvSpPr>
        <p:spPr/>
        <p:txBody>
          <a:bodyPr>
            <a:normAutofit fontScale="90000"/>
          </a:bodyPr>
          <a:lstStyle/>
          <a:p>
            <a:pPr algn="ctr"/>
            <a:r>
              <a:rPr lang="en-GB" sz="5300" b="1" i="1" u="sng" dirty="0"/>
              <a:t>Shah v Shah [2010]</a:t>
            </a:r>
            <a:br>
              <a:rPr lang="en-GB" dirty="0"/>
            </a:br>
            <a:endParaRPr lang="en-GB" dirty="0"/>
          </a:p>
        </p:txBody>
      </p:sp>
      <p:sp>
        <p:nvSpPr>
          <p:cNvPr id="3" name="Content Placeholder 2">
            <a:extLst>
              <a:ext uri="{FF2B5EF4-FFF2-40B4-BE49-F238E27FC236}">
                <a16:creationId xmlns:a16="http://schemas.microsoft.com/office/drawing/2014/main" id="{2DDBDA9B-4A44-0B3A-41A5-07F7BBCE7683}"/>
              </a:ext>
            </a:extLst>
          </p:cNvPr>
          <p:cNvSpPr>
            <a:spLocks noGrp="1"/>
          </p:cNvSpPr>
          <p:nvPr>
            <p:ph idx="1"/>
          </p:nvPr>
        </p:nvSpPr>
        <p:spPr/>
        <p:txBody>
          <a:bodyPr>
            <a:normAutofit fontScale="92500" lnSpcReduction="20000"/>
          </a:bodyPr>
          <a:lstStyle/>
          <a:p>
            <a:r>
              <a:rPr lang="en-GB" dirty="0"/>
              <a:t>Dispute between family about the ownership of shares. </a:t>
            </a:r>
          </a:p>
          <a:p>
            <a:endParaRPr lang="en-GB" dirty="0"/>
          </a:p>
          <a:p>
            <a:r>
              <a:rPr lang="en-GB" dirty="0"/>
              <a:t>Brother wrote to brother saying; </a:t>
            </a:r>
          </a:p>
          <a:p>
            <a:endParaRPr lang="en-GB" dirty="0"/>
          </a:p>
          <a:p>
            <a:r>
              <a:rPr lang="en-GB" dirty="0"/>
              <a:t>‘’ This letter is to confirm that out of my shareholding of current £12,500 in the above company I am as from today holding 4,000 shares in the above company for you subject to you being reasonable for all tax consequences and liabilities arising from this declaration and letter’’</a:t>
            </a:r>
          </a:p>
          <a:p>
            <a:endParaRPr lang="en-GB" dirty="0"/>
          </a:p>
          <a:p>
            <a:r>
              <a:rPr lang="en-GB" dirty="0"/>
              <a:t>Courts said it was a trust because they looked at the wording used. </a:t>
            </a:r>
          </a:p>
        </p:txBody>
      </p:sp>
    </p:spTree>
    <p:extLst>
      <p:ext uri="{BB962C8B-B14F-4D97-AF65-F5344CB8AC3E}">
        <p14:creationId xmlns:p14="http://schemas.microsoft.com/office/powerpoint/2010/main" val="3594325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F059F-86B6-667F-6520-90AA99589D86}"/>
              </a:ext>
            </a:extLst>
          </p:cNvPr>
          <p:cNvSpPr>
            <a:spLocks noGrp="1"/>
          </p:cNvSpPr>
          <p:nvPr>
            <p:ph type="title"/>
          </p:nvPr>
        </p:nvSpPr>
        <p:spPr/>
        <p:txBody>
          <a:bodyPr>
            <a:normAutofit/>
          </a:bodyPr>
          <a:lstStyle/>
          <a:p>
            <a:pPr algn="ctr"/>
            <a:r>
              <a:rPr lang="en-GB" sz="5400" b="1" i="1" u="sng" dirty="0"/>
              <a:t>Issues arising </a:t>
            </a:r>
          </a:p>
        </p:txBody>
      </p:sp>
      <p:sp>
        <p:nvSpPr>
          <p:cNvPr id="3" name="Content Placeholder 2">
            <a:extLst>
              <a:ext uri="{FF2B5EF4-FFF2-40B4-BE49-F238E27FC236}">
                <a16:creationId xmlns:a16="http://schemas.microsoft.com/office/drawing/2014/main" id="{D6C56343-7C6E-B407-5A81-4B05B5F4C8B6}"/>
              </a:ext>
            </a:extLst>
          </p:cNvPr>
          <p:cNvSpPr>
            <a:spLocks noGrp="1"/>
          </p:cNvSpPr>
          <p:nvPr>
            <p:ph idx="1"/>
          </p:nvPr>
        </p:nvSpPr>
        <p:spPr>
          <a:xfrm>
            <a:off x="966744" y="1907931"/>
            <a:ext cx="9434556" cy="4677507"/>
          </a:xfrm>
        </p:spPr>
        <p:txBody>
          <a:bodyPr>
            <a:normAutofit fontScale="85000" lnSpcReduction="10000"/>
          </a:bodyPr>
          <a:lstStyle/>
          <a:p>
            <a:r>
              <a:rPr lang="en-GB" dirty="0"/>
              <a:t>Roadchef (Employee benefits trustees LTD v Hill [2014] – </a:t>
            </a:r>
          </a:p>
          <a:p>
            <a:endParaRPr lang="en-GB" dirty="0"/>
          </a:p>
          <a:p>
            <a:r>
              <a:rPr lang="en-GB" dirty="0"/>
              <a:t>Improper transfer – funds recovered.</a:t>
            </a:r>
          </a:p>
          <a:p>
            <a:r>
              <a:rPr lang="en-GB" dirty="0"/>
              <a:t>Court needed to clarify what the term Beneficiaries means; employees from time to time. </a:t>
            </a:r>
          </a:p>
          <a:p>
            <a:r>
              <a:rPr lang="en-GB" dirty="0"/>
              <a:t>Courts expressed that the beneficiaries where those who were currently employed. </a:t>
            </a:r>
          </a:p>
          <a:p>
            <a:endParaRPr lang="en-GB" dirty="0"/>
          </a:p>
          <a:p>
            <a:r>
              <a:rPr lang="en-GB" dirty="0"/>
              <a:t>Sham – Thandi v Sands [2014] – deed of trust was a sham. </a:t>
            </a:r>
          </a:p>
          <a:p>
            <a:endParaRPr lang="en-GB" dirty="0"/>
          </a:p>
          <a:p>
            <a:r>
              <a:rPr lang="en-GB" dirty="0"/>
              <a:t>Singha v Heer [2016] – just because the word trust is included this does not automatically make it a trust.</a:t>
            </a:r>
          </a:p>
          <a:p>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930679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C16B7-E16D-5B9E-7313-28BCF3639D58}"/>
              </a:ext>
            </a:extLst>
          </p:cNvPr>
          <p:cNvSpPr>
            <a:spLocks noGrp="1"/>
          </p:cNvSpPr>
          <p:nvPr>
            <p:ph type="title"/>
          </p:nvPr>
        </p:nvSpPr>
        <p:spPr/>
        <p:txBody>
          <a:bodyPr>
            <a:normAutofit/>
          </a:bodyPr>
          <a:lstStyle/>
          <a:p>
            <a:pPr algn="ctr"/>
            <a:r>
              <a:rPr lang="en-GB" sz="4800" b="1" i="1" u="sng" dirty="0"/>
              <a:t>Informal dealing </a:t>
            </a:r>
          </a:p>
        </p:txBody>
      </p:sp>
      <p:graphicFrame>
        <p:nvGraphicFramePr>
          <p:cNvPr id="5" name="Content Placeholder 2">
            <a:extLst>
              <a:ext uri="{FF2B5EF4-FFF2-40B4-BE49-F238E27FC236}">
                <a16:creationId xmlns:a16="http://schemas.microsoft.com/office/drawing/2014/main" id="{35313754-E8B3-E1C5-3D65-DD594A2628A9}"/>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7551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D4F26-4AC1-114F-0401-4BEAE2F358D3}"/>
              </a:ext>
            </a:extLst>
          </p:cNvPr>
          <p:cNvSpPr>
            <a:spLocks noGrp="1"/>
          </p:cNvSpPr>
          <p:nvPr>
            <p:ph type="title"/>
          </p:nvPr>
        </p:nvSpPr>
        <p:spPr/>
        <p:txBody>
          <a:bodyP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C8BDADA1-7618-4CF2-7B54-FE60598CE672}"/>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72252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F3046593-2EB6-C6BB-385A-4E461CF444D8}"/>
              </a:ext>
            </a:extLst>
          </p:cNvPr>
          <p:cNvGraphicFramePr>
            <a:graphicFrameLocks noGrp="1"/>
          </p:cNvGraphicFramePr>
          <p:nvPr>
            <p:ph idx="1"/>
          </p:nvPr>
        </p:nvGraphicFramePr>
        <p:xfrm>
          <a:off x="198784" y="238539"/>
          <a:ext cx="11871296" cy="6337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76178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AE1ED-CAA8-0C1E-7D81-2618138AD9F5}"/>
              </a:ext>
            </a:extLst>
          </p:cNvPr>
          <p:cNvSpPr>
            <a:spLocks noGrp="1"/>
          </p:cNvSpPr>
          <p:nvPr>
            <p:ph type="title"/>
          </p:nvPr>
        </p:nvSpPr>
        <p:spPr/>
        <p:txBody>
          <a:bodyPr>
            <a:normAutofit/>
          </a:bodyPr>
          <a:lstStyle/>
          <a:p>
            <a:pPr algn="ctr"/>
            <a:r>
              <a:rPr lang="en-GB" sz="4400" b="1" i="1" u="sng" dirty="0"/>
              <a:t>Express trusts in commercial contexts </a:t>
            </a:r>
          </a:p>
        </p:txBody>
      </p:sp>
      <p:graphicFrame>
        <p:nvGraphicFramePr>
          <p:cNvPr id="5" name="Content Placeholder 2">
            <a:extLst>
              <a:ext uri="{FF2B5EF4-FFF2-40B4-BE49-F238E27FC236}">
                <a16:creationId xmlns:a16="http://schemas.microsoft.com/office/drawing/2014/main" id="{FD28DD14-170D-4DE0-4EF0-528E81E042E1}"/>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7951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Hands holding each other's wrists and interlinked to form a circle">
            <a:extLst>
              <a:ext uri="{FF2B5EF4-FFF2-40B4-BE49-F238E27FC236}">
                <a16:creationId xmlns:a16="http://schemas.microsoft.com/office/drawing/2014/main" id="{F5BBF6FB-0624-1942-0A10-27A3332C71DE}"/>
              </a:ext>
            </a:extLst>
          </p:cNvPr>
          <p:cNvPicPr>
            <a:picLocks noChangeAspect="1"/>
          </p:cNvPicPr>
          <p:nvPr/>
        </p:nvPicPr>
        <p:blipFill rotWithShape="1">
          <a:blip r:embed="rId2"/>
          <a:srcRect b="15730"/>
          <a:stretch/>
        </p:blipFill>
        <p:spPr>
          <a:xfrm>
            <a:off x="21" y="11"/>
            <a:ext cx="12191979" cy="6857989"/>
          </a:xfrm>
          <a:prstGeom prst="rect">
            <a:avLst/>
          </a:prstGeom>
        </p:spPr>
      </p:pic>
      <p:sp>
        <p:nvSpPr>
          <p:cNvPr id="16" name="Rectangle 15">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97F1467-5299-EC69-58EE-F8636AD2E65D}"/>
              </a:ext>
            </a:extLst>
          </p:cNvPr>
          <p:cNvSpPr>
            <a:spLocks noGrp="1"/>
          </p:cNvSpPr>
          <p:nvPr>
            <p:ph type="ctrTitle"/>
          </p:nvPr>
        </p:nvSpPr>
        <p:spPr>
          <a:xfrm>
            <a:off x="2101755" y="617839"/>
            <a:ext cx="7983941" cy="1190874"/>
          </a:xfrm>
        </p:spPr>
        <p:txBody>
          <a:bodyPr anchor="b">
            <a:noAutofit/>
          </a:bodyPr>
          <a:lstStyle/>
          <a:p>
            <a:pPr algn="ctr"/>
            <a:r>
              <a:rPr lang="en-GB" sz="5400" b="1" i="1" u="sng" dirty="0">
                <a:solidFill>
                  <a:srgbClr val="FFFFFF"/>
                </a:solidFill>
              </a:rPr>
              <a:t>Certainty of the subject matter!</a:t>
            </a:r>
          </a:p>
        </p:txBody>
      </p:sp>
    </p:spTree>
    <p:extLst>
      <p:ext uri="{BB962C8B-B14F-4D97-AF65-F5344CB8AC3E}">
        <p14:creationId xmlns:p14="http://schemas.microsoft.com/office/powerpoint/2010/main" val="426231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0E457-E2E3-0D89-4137-DA2CA0F0CEE1}"/>
              </a:ext>
            </a:extLst>
          </p:cNvPr>
          <p:cNvSpPr>
            <a:spLocks noGrp="1"/>
          </p:cNvSpPr>
          <p:nvPr>
            <p:ph type="title"/>
          </p:nvPr>
        </p:nvSpPr>
        <p:spPr/>
        <p:txBody>
          <a:bodyPr>
            <a:normAutofit/>
          </a:bodyPr>
          <a:lstStyle/>
          <a:p>
            <a:pPr algn="ctr"/>
            <a:r>
              <a:rPr lang="en-GB" sz="5400" b="1" i="1" u="sng" dirty="0"/>
              <a:t>Certainty of the subject matter </a:t>
            </a:r>
          </a:p>
        </p:txBody>
      </p:sp>
      <p:graphicFrame>
        <p:nvGraphicFramePr>
          <p:cNvPr id="5" name="Content Placeholder 2">
            <a:extLst>
              <a:ext uri="{FF2B5EF4-FFF2-40B4-BE49-F238E27FC236}">
                <a16:creationId xmlns:a16="http://schemas.microsoft.com/office/drawing/2014/main" id="{9FA637D8-B17D-1F72-B3C8-34DA5BF2CCBF}"/>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59836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9450-A2F8-A229-8FAC-3AF8784CB0B5}"/>
              </a:ext>
            </a:extLst>
          </p:cNvPr>
          <p:cNvSpPr>
            <a:spLocks noGrp="1"/>
          </p:cNvSpPr>
          <p:nvPr>
            <p:ph type="title"/>
          </p:nvPr>
        </p:nvSpPr>
        <p:spPr>
          <a:xfrm>
            <a:off x="966744" y="387093"/>
            <a:ext cx="9076329" cy="1064277"/>
          </a:xfrm>
        </p:spPr>
        <p:txBody>
          <a:bodyP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9234E0D8-EE78-D98F-5249-47CB61113D25}"/>
              </a:ext>
            </a:extLst>
          </p:cNvPr>
          <p:cNvGraphicFramePr>
            <a:graphicFrameLocks noGrp="1"/>
          </p:cNvGraphicFramePr>
          <p:nvPr>
            <p:ph idx="1"/>
            <p:extLst>
              <p:ext uri="{D42A27DB-BD31-4B8C-83A1-F6EECF244321}">
                <p14:modId xmlns:p14="http://schemas.microsoft.com/office/powerpoint/2010/main" val="3028697848"/>
              </p:ext>
            </p:extLst>
          </p:nvPr>
        </p:nvGraphicFramePr>
        <p:xfrm>
          <a:off x="966744" y="1693629"/>
          <a:ext cx="9076329" cy="48900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07927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85C43B-95E9-65E1-2B8D-1F3ADAF06450}"/>
              </a:ext>
            </a:extLst>
          </p:cNvPr>
          <p:cNvSpPr>
            <a:spLocks noGrp="1"/>
          </p:cNvSpPr>
          <p:nvPr>
            <p:ph type="title"/>
          </p:nvPr>
        </p:nvSpPr>
        <p:spPr>
          <a:xfrm>
            <a:off x="1476531" y="2300991"/>
            <a:ext cx="3117954" cy="2878111"/>
          </a:xfrm>
        </p:spPr>
        <p:txBody>
          <a:bodyPr>
            <a:normAutofit/>
          </a:bodyPr>
          <a:lstStyle/>
          <a:p>
            <a:pPr algn="ctr"/>
            <a:r>
              <a:rPr lang="en-GB" b="1" i="1" u="sng"/>
              <a:t>Uncertainty of property</a:t>
            </a:r>
          </a:p>
        </p:txBody>
      </p:sp>
      <p:graphicFrame>
        <p:nvGraphicFramePr>
          <p:cNvPr id="5" name="Content Placeholder 2">
            <a:extLst>
              <a:ext uri="{FF2B5EF4-FFF2-40B4-BE49-F238E27FC236}">
                <a16:creationId xmlns:a16="http://schemas.microsoft.com/office/drawing/2014/main" id="{4A72AB39-F79E-2B74-191E-BB781837333E}"/>
              </a:ext>
            </a:extLst>
          </p:cNvPr>
          <p:cNvGraphicFramePr>
            <a:graphicFrameLocks noGrp="1"/>
          </p:cNvGraphicFramePr>
          <p:nvPr>
            <p:ph idx="1"/>
            <p:extLst>
              <p:ext uri="{D42A27DB-BD31-4B8C-83A1-F6EECF244321}">
                <p14:modId xmlns:p14="http://schemas.microsoft.com/office/powerpoint/2010/main" val="3495226158"/>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2730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5147A5-8C3E-47BB-491A-37114F8AE3F6}"/>
              </a:ext>
            </a:extLst>
          </p:cNvPr>
          <p:cNvSpPr>
            <a:spLocks noGrp="1"/>
          </p:cNvSpPr>
          <p:nvPr>
            <p:ph type="title"/>
          </p:nvPr>
        </p:nvSpPr>
        <p:spPr>
          <a:xfrm>
            <a:off x="1476531" y="2300991"/>
            <a:ext cx="3117954" cy="2878111"/>
          </a:xfrm>
        </p:spPr>
        <p:txBody>
          <a:bodyPr>
            <a:normAutofit/>
          </a:bodyPr>
          <a:lstStyle/>
          <a:p>
            <a:pPr algn="ctr"/>
            <a:r>
              <a:rPr lang="en-GB" b="1" i="1" u="sng"/>
              <a:t>What about the beneficiaries?</a:t>
            </a:r>
          </a:p>
        </p:txBody>
      </p:sp>
      <p:graphicFrame>
        <p:nvGraphicFramePr>
          <p:cNvPr id="5" name="Content Placeholder 2">
            <a:extLst>
              <a:ext uri="{FF2B5EF4-FFF2-40B4-BE49-F238E27FC236}">
                <a16:creationId xmlns:a16="http://schemas.microsoft.com/office/drawing/2014/main" id="{6C49722C-9054-654A-FA47-5FAED5907F75}"/>
              </a:ext>
            </a:extLst>
          </p:cNvPr>
          <p:cNvGraphicFramePr>
            <a:graphicFrameLocks noGrp="1"/>
          </p:cNvGraphicFramePr>
          <p:nvPr>
            <p:ph idx="1"/>
            <p:extLst>
              <p:ext uri="{D42A27DB-BD31-4B8C-83A1-F6EECF244321}">
                <p14:modId xmlns:p14="http://schemas.microsoft.com/office/powerpoint/2010/main" val="3874991105"/>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76149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956CC-AB78-8AE3-2204-3E37D14EDFEE}"/>
              </a:ext>
            </a:extLst>
          </p:cNvPr>
          <p:cNvSpPr>
            <a:spLocks noGrp="1"/>
          </p:cNvSpPr>
          <p:nvPr>
            <p:ph type="title"/>
          </p:nvPr>
        </p:nvSpPr>
        <p:spPr/>
        <p:txBody>
          <a:bodyPr>
            <a:normAutofit/>
          </a:bodyPr>
          <a:lstStyle/>
          <a:p>
            <a:pPr algn="ctr"/>
            <a:r>
              <a:rPr lang="en-GB" sz="5400" b="1" i="1" u="sng" dirty="0"/>
              <a:t>Curtis v Rippon [1820]</a:t>
            </a:r>
          </a:p>
        </p:txBody>
      </p:sp>
      <p:sp>
        <p:nvSpPr>
          <p:cNvPr id="3" name="Content Placeholder 2">
            <a:extLst>
              <a:ext uri="{FF2B5EF4-FFF2-40B4-BE49-F238E27FC236}">
                <a16:creationId xmlns:a16="http://schemas.microsoft.com/office/drawing/2014/main" id="{E0DE90C9-14F7-C11B-BFF8-45734209EC53}"/>
              </a:ext>
            </a:extLst>
          </p:cNvPr>
          <p:cNvSpPr>
            <a:spLocks noGrp="1"/>
          </p:cNvSpPr>
          <p:nvPr>
            <p:ph idx="1"/>
          </p:nvPr>
        </p:nvSpPr>
        <p:spPr/>
        <p:txBody>
          <a:bodyPr/>
          <a:lstStyle/>
          <a:p>
            <a:r>
              <a:rPr lang="en-GB" dirty="0"/>
              <a:t>‘’ Trusting that she would , in fear of god and in love of the children to her care, make such use of it as should be for her own and their spiritual and temporal good, remembering always according to the circumstances, the church of god and the poor’’</a:t>
            </a:r>
          </a:p>
          <a:p>
            <a:endParaRPr lang="en-GB" dirty="0"/>
          </a:p>
          <a:p>
            <a:r>
              <a:rPr lang="en-GB" dirty="0"/>
              <a:t>What is not clear in the above? </a:t>
            </a:r>
          </a:p>
          <a:p>
            <a:endParaRPr lang="en-GB" dirty="0"/>
          </a:p>
          <a:p>
            <a:r>
              <a:rPr lang="en-GB" dirty="0"/>
              <a:t>Is there a valid trust?</a:t>
            </a:r>
          </a:p>
        </p:txBody>
      </p:sp>
    </p:spTree>
    <p:extLst>
      <p:ext uri="{BB962C8B-B14F-4D97-AF65-F5344CB8AC3E}">
        <p14:creationId xmlns:p14="http://schemas.microsoft.com/office/powerpoint/2010/main" val="34665630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DB9B4-E228-4304-0362-04806D13BED8}"/>
              </a:ext>
            </a:extLst>
          </p:cNvPr>
          <p:cNvSpPr>
            <a:spLocks noGrp="1"/>
          </p:cNvSpPr>
          <p:nvPr>
            <p:ph type="title"/>
          </p:nvPr>
        </p:nvSpPr>
        <p:spPr>
          <a:xfrm>
            <a:off x="966744" y="246491"/>
            <a:ext cx="9076329" cy="1777374"/>
          </a:xfrm>
        </p:spPr>
        <p:txBody>
          <a:bodyPr>
            <a:normAutofit/>
          </a:bodyPr>
          <a:lstStyle/>
          <a:p>
            <a:pPr algn="ctr"/>
            <a:r>
              <a:rPr lang="en-GB" sz="6600" b="1" i="1" u="sng" dirty="0"/>
              <a:t>One thing to note…..</a:t>
            </a:r>
          </a:p>
        </p:txBody>
      </p:sp>
      <p:graphicFrame>
        <p:nvGraphicFramePr>
          <p:cNvPr id="5" name="Content Placeholder 2">
            <a:extLst>
              <a:ext uri="{FF2B5EF4-FFF2-40B4-BE49-F238E27FC236}">
                <a16:creationId xmlns:a16="http://schemas.microsoft.com/office/drawing/2014/main" id="{846003CC-1E74-E1BF-150D-1C355181BE6A}"/>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46224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33907A47-CEFC-16F6-CE3E-FF148DC00C2B}"/>
              </a:ext>
            </a:extLst>
          </p:cNvPr>
          <p:cNvSpPr>
            <a:spLocks noGrp="1"/>
          </p:cNvSpPr>
          <p:nvPr>
            <p:ph type="ctrTitle"/>
          </p:nvPr>
        </p:nvSpPr>
        <p:spPr>
          <a:xfrm>
            <a:off x="1473390" y="1826096"/>
            <a:ext cx="3149221" cy="2142699"/>
          </a:xfrm>
        </p:spPr>
        <p:txBody>
          <a:bodyPr anchor="b">
            <a:normAutofit/>
          </a:bodyPr>
          <a:lstStyle/>
          <a:p>
            <a:pPr algn="ctr"/>
            <a:r>
              <a:rPr lang="en-GB" sz="4000" b="1" i="1" u="sng"/>
              <a:t>Let’s take a break!</a:t>
            </a:r>
          </a:p>
        </p:txBody>
      </p:sp>
      <p:sp>
        <p:nvSpPr>
          <p:cNvPr id="5" name="Subtitle 4">
            <a:extLst>
              <a:ext uri="{FF2B5EF4-FFF2-40B4-BE49-F238E27FC236}">
                <a16:creationId xmlns:a16="http://schemas.microsoft.com/office/drawing/2014/main" id="{77B100A1-4256-1311-528B-7B2DF39E110C}"/>
              </a:ext>
            </a:extLst>
          </p:cNvPr>
          <p:cNvSpPr>
            <a:spLocks noGrp="1"/>
          </p:cNvSpPr>
          <p:nvPr>
            <p:ph type="subTitle" idx="1"/>
          </p:nvPr>
        </p:nvSpPr>
        <p:spPr>
          <a:xfrm>
            <a:off x="1594514" y="4196605"/>
            <a:ext cx="2906973" cy="948601"/>
          </a:xfrm>
        </p:spPr>
        <p:txBody>
          <a:bodyPr anchor="t">
            <a:normAutofit/>
          </a:bodyPr>
          <a:lstStyle/>
          <a:p>
            <a:pPr algn="ctr">
              <a:lnSpc>
                <a:spcPct val="100000"/>
              </a:lnSpc>
            </a:pPr>
            <a:r>
              <a:rPr lang="en-GB" sz="1700" i="1"/>
              <a:t>Take 10 minutes and then we will return</a:t>
            </a:r>
          </a:p>
        </p:txBody>
      </p:sp>
      <p:sp>
        <p:nvSpPr>
          <p:cNvPr id="23" name="Freeform: Shape 2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Graphic 8" descr="Tea">
            <a:extLst>
              <a:ext uri="{FF2B5EF4-FFF2-40B4-BE49-F238E27FC236}">
                <a16:creationId xmlns:a16="http://schemas.microsoft.com/office/drawing/2014/main" id="{88294BD1-08E5-36A3-931D-E24F8707CE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75003" y="644971"/>
            <a:ext cx="5571565" cy="5571565"/>
          </a:xfrm>
          <a:prstGeom prst="rect">
            <a:avLst/>
          </a:prstGeom>
        </p:spPr>
      </p:pic>
    </p:spTree>
    <p:extLst>
      <p:ext uri="{BB962C8B-B14F-4D97-AF65-F5344CB8AC3E}">
        <p14:creationId xmlns:p14="http://schemas.microsoft.com/office/powerpoint/2010/main" val="18978967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urple and black background&#10;&#10;Description automatically generated">
            <a:extLst>
              <a:ext uri="{FF2B5EF4-FFF2-40B4-BE49-F238E27FC236}">
                <a16:creationId xmlns:a16="http://schemas.microsoft.com/office/drawing/2014/main" id="{F679A351-AD00-FE5F-A4E0-A28D04BC6ACB}"/>
              </a:ext>
            </a:extLst>
          </p:cNvPr>
          <p:cNvPicPr>
            <a:picLocks noChangeAspect="1"/>
          </p:cNvPicPr>
          <p:nvPr/>
        </p:nvPicPr>
        <p:blipFill rotWithShape="1">
          <a:blip r:embed="rId2"/>
          <a:srcRect t="35172" b="8578"/>
          <a:stretch/>
        </p:blipFill>
        <p:spPr>
          <a:xfrm>
            <a:off x="20" y="10"/>
            <a:ext cx="12191979" cy="6857989"/>
          </a:xfrm>
          <a:prstGeom prst="rect">
            <a:avLst/>
          </a:prstGeom>
        </p:spPr>
      </p:pic>
      <p:sp useBgFill="1">
        <p:nvSpPr>
          <p:cNvPr id="12" name="Freeform: Shape 11">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5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988AB042-D1D3-4B21-F2E1-A7C760320A12}"/>
              </a:ext>
            </a:extLst>
          </p:cNvPr>
          <p:cNvSpPr>
            <a:spLocks noGrp="1"/>
          </p:cNvSpPr>
          <p:nvPr>
            <p:ph type="ctrTitle"/>
          </p:nvPr>
        </p:nvSpPr>
        <p:spPr>
          <a:xfrm>
            <a:off x="7569389" y="1826096"/>
            <a:ext cx="3149221" cy="2142699"/>
          </a:xfrm>
        </p:spPr>
        <p:txBody>
          <a:bodyPr anchor="b">
            <a:normAutofit/>
          </a:bodyPr>
          <a:lstStyle/>
          <a:p>
            <a:pPr algn="ctr"/>
            <a:r>
              <a:rPr lang="en-GB" sz="4000" b="1" i="1" u="sng"/>
              <a:t>Certainty of Object </a:t>
            </a:r>
          </a:p>
        </p:txBody>
      </p:sp>
      <p:sp>
        <p:nvSpPr>
          <p:cNvPr id="14" name="Freeform: Shape 13">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7"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74070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0D83C-9777-FDC2-DA84-B26228D2FE5E}"/>
              </a:ext>
            </a:extLst>
          </p:cNvPr>
          <p:cNvSpPr>
            <a:spLocks noGrp="1"/>
          </p:cNvSpPr>
          <p:nvPr>
            <p:ph type="title"/>
          </p:nvPr>
        </p:nvSpPr>
        <p:spPr/>
        <p:txBody>
          <a:bodyPr>
            <a:normAutofit/>
          </a:bodyPr>
          <a:lstStyle/>
          <a:p>
            <a:pPr algn="ctr"/>
            <a:r>
              <a:rPr lang="en-GB" sz="6000" b="1" i="1" u="sng" dirty="0"/>
              <a:t>Certainty of object </a:t>
            </a:r>
          </a:p>
        </p:txBody>
      </p:sp>
      <p:graphicFrame>
        <p:nvGraphicFramePr>
          <p:cNvPr id="5" name="Content Placeholder 2">
            <a:extLst>
              <a:ext uri="{FF2B5EF4-FFF2-40B4-BE49-F238E27FC236}">
                <a16:creationId xmlns:a16="http://schemas.microsoft.com/office/drawing/2014/main" id="{ED9ADDB1-D8B5-631E-7508-AB87775FAD8F}"/>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67542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9545E-57BB-9A38-9AB6-CCDD5746E141}"/>
              </a:ext>
            </a:extLst>
          </p:cNvPr>
          <p:cNvSpPr>
            <a:spLocks noGrp="1"/>
          </p:cNvSpPr>
          <p:nvPr>
            <p:ph type="title"/>
          </p:nvPr>
        </p:nvSpPr>
        <p:spPr/>
        <p:txBody>
          <a:bodyPr>
            <a:normAutofit/>
          </a:bodyPr>
          <a:lstStyle/>
          <a:p>
            <a:pPr algn="ctr"/>
            <a:r>
              <a:rPr lang="en-GB" sz="6000" b="1" i="1" u="sng" dirty="0"/>
              <a:t>Trusts</a:t>
            </a:r>
          </a:p>
        </p:txBody>
      </p:sp>
      <p:graphicFrame>
        <p:nvGraphicFramePr>
          <p:cNvPr id="5" name="Content Placeholder 2">
            <a:extLst>
              <a:ext uri="{FF2B5EF4-FFF2-40B4-BE49-F238E27FC236}">
                <a16:creationId xmlns:a16="http://schemas.microsoft.com/office/drawing/2014/main" id="{1B68B836-75F6-5C84-8841-916BAEB79B5D}"/>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95884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8AF4C-5245-6E37-743A-6CF8392A8D13}"/>
              </a:ext>
            </a:extLst>
          </p:cNvPr>
          <p:cNvSpPr>
            <a:spLocks noGrp="1"/>
          </p:cNvSpPr>
          <p:nvPr>
            <p:ph type="title"/>
          </p:nvPr>
        </p:nvSpPr>
        <p:spPr/>
        <p:txBody>
          <a:bodyPr>
            <a:normAutofit/>
          </a:bodyPr>
          <a:lstStyle/>
          <a:p>
            <a:pPr algn="ctr"/>
            <a:r>
              <a:rPr lang="en-GB" sz="5400" b="1" i="1" u="sng" dirty="0"/>
              <a:t>Discretionary trusts</a:t>
            </a:r>
          </a:p>
        </p:txBody>
      </p:sp>
      <p:graphicFrame>
        <p:nvGraphicFramePr>
          <p:cNvPr id="5" name="Content Placeholder 2">
            <a:extLst>
              <a:ext uri="{FF2B5EF4-FFF2-40B4-BE49-F238E27FC236}">
                <a16:creationId xmlns:a16="http://schemas.microsoft.com/office/drawing/2014/main" id="{295485C5-5D26-6BAB-FEB1-1005A0F7924A}"/>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94853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BE71EE8-0B30-4222-9B93-921A1530B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0"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A577E7F-985C-4F15-99FB-3ABFA635A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43830D-533B-A46A-AB6E-1CE7D6816068}"/>
              </a:ext>
            </a:extLst>
          </p:cNvPr>
          <p:cNvSpPr>
            <a:spLocks noGrp="1"/>
          </p:cNvSpPr>
          <p:nvPr>
            <p:ph type="title"/>
          </p:nvPr>
        </p:nvSpPr>
        <p:spPr>
          <a:xfrm>
            <a:off x="1459043" y="1926236"/>
            <a:ext cx="3177915" cy="2983043"/>
          </a:xfrm>
        </p:spPr>
        <p:txBody>
          <a:bodyPr>
            <a:normAutofit/>
          </a:bodyPr>
          <a:lstStyle/>
          <a:p>
            <a:pPr algn="ctr"/>
            <a:r>
              <a:rPr lang="en-GB" b="1" i="1" u="sng"/>
              <a:t>Key cases </a:t>
            </a:r>
          </a:p>
        </p:txBody>
      </p:sp>
      <p:graphicFrame>
        <p:nvGraphicFramePr>
          <p:cNvPr id="5" name="Content Placeholder 2">
            <a:extLst>
              <a:ext uri="{FF2B5EF4-FFF2-40B4-BE49-F238E27FC236}">
                <a16:creationId xmlns:a16="http://schemas.microsoft.com/office/drawing/2014/main" id="{91549BD6-F9D2-089B-E5F6-A839E839800D}"/>
              </a:ext>
            </a:extLst>
          </p:cNvPr>
          <p:cNvGraphicFramePr>
            <a:graphicFrameLocks noGrp="1"/>
          </p:cNvGraphicFramePr>
          <p:nvPr>
            <p:ph idx="1"/>
            <p:extLst>
              <p:ext uri="{D42A27DB-BD31-4B8C-83A1-F6EECF244321}">
                <p14:modId xmlns:p14="http://schemas.microsoft.com/office/powerpoint/2010/main" val="2881485929"/>
              </p:ext>
            </p:extLst>
          </p:nvPr>
        </p:nvGraphicFramePr>
        <p:xfrm>
          <a:off x="6081712" y="952501"/>
          <a:ext cx="5157788"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18456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D1F76-A8F9-E501-51EB-589B637ED1BE}"/>
              </a:ext>
            </a:extLst>
          </p:cNvPr>
          <p:cNvSpPr>
            <a:spLocks noGrp="1"/>
          </p:cNvSpPr>
          <p:nvPr>
            <p:ph type="title"/>
          </p:nvPr>
        </p:nvSpPr>
        <p:spPr/>
        <p:txBody>
          <a:bodyPr>
            <a:normAutofit/>
          </a:bodyPr>
          <a:lstStyle/>
          <a:p>
            <a:pPr algn="ctr"/>
            <a:r>
              <a:rPr lang="en-GB" sz="4400" b="1" i="1" u="sng" dirty="0" err="1"/>
              <a:t>Mcphail</a:t>
            </a:r>
            <a:r>
              <a:rPr lang="en-GB" sz="4400" b="1" i="1" u="sng" dirty="0"/>
              <a:t> v Doulton [1971] </a:t>
            </a:r>
            <a:endParaRPr lang="en-GB" sz="8000" b="1" i="1" u="sng" dirty="0"/>
          </a:p>
        </p:txBody>
      </p:sp>
      <p:graphicFrame>
        <p:nvGraphicFramePr>
          <p:cNvPr id="5" name="Content Placeholder 2">
            <a:extLst>
              <a:ext uri="{FF2B5EF4-FFF2-40B4-BE49-F238E27FC236}">
                <a16:creationId xmlns:a16="http://schemas.microsoft.com/office/drawing/2014/main" id="{9F24FEAD-9484-DBF8-D5B4-A66DF4CC73C6}"/>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35869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82FA50-EA9F-F7F4-9222-2C1602910392}"/>
              </a:ext>
            </a:extLst>
          </p:cNvPr>
          <p:cNvSpPr>
            <a:spLocks noGrp="1"/>
          </p:cNvSpPr>
          <p:nvPr>
            <p:ph type="title"/>
          </p:nvPr>
        </p:nvSpPr>
        <p:spPr>
          <a:xfrm>
            <a:off x="1476531" y="2300991"/>
            <a:ext cx="3117954" cy="2878111"/>
          </a:xfrm>
        </p:spPr>
        <p:txBody>
          <a:bodyPr>
            <a:normAutofit/>
          </a:bodyPr>
          <a:lstStyle/>
          <a:p>
            <a:pPr algn="ctr"/>
            <a:r>
              <a:rPr lang="en-GB" sz="3700" b="1" i="1" u="sng"/>
              <a:t>Individual ascertainability test</a:t>
            </a:r>
          </a:p>
        </p:txBody>
      </p:sp>
      <p:graphicFrame>
        <p:nvGraphicFramePr>
          <p:cNvPr id="5" name="Content Placeholder 2">
            <a:extLst>
              <a:ext uri="{FF2B5EF4-FFF2-40B4-BE49-F238E27FC236}">
                <a16:creationId xmlns:a16="http://schemas.microsoft.com/office/drawing/2014/main" id="{988691C8-2A25-C85A-3D77-C5A8BD317D13}"/>
              </a:ext>
            </a:extLst>
          </p:cNvPr>
          <p:cNvGraphicFramePr>
            <a:graphicFrameLocks noGrp="1"/>
          </p:cNvGraphicFramePr>
          <p:nvPr>
            <p:ph idx="1"/>
            <p:extLst>
              <p:ext uri="{D42A27DB-BD31-4B8C-83A1-F6EECF244321}">
                <p14:modId xmlns:p14="http://schemas.microsoft.com/office/powerpoint/2010/main" val="3701480151"/>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95427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60C1C-FFF8-70EC-B116-F154DBAC0CDC}"/>
              </a:ext>
            </a:extLst>
          </p:cNvPr>
          <p:cNvSpPr>
            <a:spLocks noGrp="1"/>
          </p:cNvSpPr>
          <p:nvPr>
            <p:ph type="title"/>
          </p:nvPr>
        </p:nvSpPr>
        <p:spPr>
          <a:xfrm>
            <a:off x="959994" y="943705"/>
            <a:ext cx="10287000" cy="1279329"/>
          </a:xfrm>
        </p:spPr>
        <p:txBody>
          <a:bodyPr>
            <a:normAutofit/>
          </a:bodyPr>
          <a:lstStyle/>
          <a:p>
            <a:pPr algn="ctr"/>
            <a:r>
              <a:rPr lang="en-GB" b="1" i="1" u="sng"/>
              <a:t>Activity</a:t>
            </a:r>
          </a:p>
        </p:txBody>
      </p:sp>
      <p:cxnSp>
        <p:nvCxnSpPr>
          <p:cNvPr id="11" name="Straight Connector 10">
            <a:extLst>
              <a:ext uri="{FF2B5EF4-FFF2-40B4-BE49-F238E27FC236}">
                <a16:creationId xmlns:a16="http://schemas.microsoft.com/office/drawing/2014/main" id="{AB882E83-38EA-4A57-928E-B07CFAFB7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73574" y="2359560"/>
            <a:ext cx="7217448"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2DF386F-1B36-9238-8A41-5BED7D7EAE63}"/>
              </a:ext>
            </a:extLst>
          </p:cNvPr>
          <p:cNvGraphicFramePr>
            <a:graphicFrameLocks noGrp="1"/>
          </p:cNvGraphicFramePr>
          <p:nvPr>
            <p:ph idx="1"/>
            <p:extLst>
              <p:ext uri="{D42A27DB-BD31-4B8C-83A1-F6EECF244321}">
                <p14:modId xmlns:p14="http://schemas.microsoft.com/office/powerpoint/2010/main" val="418392832"/>
              </p:ext>
            </p:extLst>
          </p:nvPr>
        </p:nvGraphicFramePr>
        <p:xfrm>
          <a:off x="1386590" y="2864825"/>
          <a:ext cx="9458794" cy="3267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0292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B506E7-ABD8-3247-919C-E175542D5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9506A2-D078-73DB-B660-C54B381BC26B}"/>
              </a:ext>
            </a:extLst>
          </p:cNvPr>
          <p:cNvSpPr>
            <a:spLocks noGrp="1"/>
          </p:cNvSpPr>
          <p:nvPr>
            <p:ph type="title"/>
          </p:nvPr>
        </p:nvSpPr>
        <p:spPr>
          <a:xfrm>
            <a:off x="960120" y="960030"/>
            <a:ext cx="5523754" cy="1507398"/>
          </a:xfrm>
        </p:spPr>
        <p:txBody>
          <a:bodyPr anchor="ctr">
            <a:normAutofit/>
          </a:bodyPr>
          <a:lstStyle/>
          <a:p>
            <a:r>
              <a:rPr lang="en-GB" b="1" i="1" u="sng"/>
              <a:t>Other key cases</a:t>
            </a:r>
          </a:p>
        </p:txBody>
      </p:sp>
      <p:sp>
        <p:nvSpPr>
          <p:cNvPr id="3" name="Content Placeholder 2">
            <a:extLst>
              <a:ext uri="{FF2B5EF4-FFF2-40B4-BE49-F238E27FC236}">
                <a16:creationId xmlns:a16="http://schemas.microsoft.com/office/drawing/2014/main" id="{E22749BE-80FB-B341-8CD1-1B3B6A22E1F2}"/>
              </a:ext>
            </a:extLst>
          </p:cNvPr>
          <p:cNvSpPr>
            <a:spLocks noGrp="1"/>
          </p:cNvSpPr>
          <p:nvPr>
            <p:ph idx="1"/>
          </p:nvPr>
        </p:nvSpPr>
        <p:spPr>
          <a:xfrm>
            <a:off x="950687" y="2844800"/>
            <a:ext cx="5523754" cy="3053170"/>
          </a:xfrm>
        </p:spPr>
        <p:txBody>
          <a:bodyPr anchor="t">
            <a:normAutofit/>
          </a:bodyPr>
          <a:lstStyle/>
          <a:p>
            <a:r>
              <a:rPr lang="en-GB" dirty="0"/>
              <a:t>Re Tuck’s Settlement Trusts [1978] – key case we look at – whilst it does not concern a discretionary trust but concerns a conditional gift – Rabi would be more experience to decide who is Jewish.  </a:t>
            </a:r>
          </a:p>
        </p:txBody>
      </p:sp>
      <p:sp>
        <p:nvSpPr>
          <p:cNvPr id="12" name="Freeform: Shape 11">
            <a:extLst>
              <a:ext uri="{FF2B5EF4-FFF2-40B4-BE49-F238E27FC236}">
                <a16:creationId xmlns:a16="http://schemas.microsoft.com/office/drawing/2014/main" id="{CA208933-0228-467B-9AE1-0A3227F578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8922" y="1296427"/>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37">
            <a:extLst>
              <a:ext uri="{FF2B5EF4-FFF2-40B4-BE49-F238E27FC236}">
                <a16:creationId xmlns:a16="http://schemas.microsoft.com/office/drawing/2014/main" id="{27DB7ADC-3567-214C-BEBE-57A5D6A89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1063" y="1366978"/>
            <a:ext cx="3047936" cy="4124044"/>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rgbClr val="FFFFFF"/>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Golf Clubs">
            <a:extLst>
              <a:ext uri="{FF2B5EF4-FFF2-40B4-BE49-F238E27FC236}">
                <a16:creationId xmlns:a16="http://schemas.microsoft.com/office/drawing/2014/main" id="{D5C74B21-C4B4-3AF2-98E8-58FFEDFDB3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2865" y="2336834"/>
            <a:ext cx="2184332" cy="2184332"/>
          </a:xfrm>
          <a:prstGeom prst="rect">
            <a:avLst/>
          </a:prstGeom>
        </p:spPr>
      </p:pic>
    </p:spTree>
    <p:extLst>
      <p:ext uri="{BB962C8B-B14F-4D97-AF65-F5344CB8AC3E}">
        <p14:creationId xmlns:p14="http://schemas.microsoft.com/office/powerpoint/2010/main" val="2173318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3D18E-9383-FF31-2995-45CC6C271098}"/>
              </a:ext>
            </a:extLst>
          </p:cNvPr>
          <p:cNvSpPr>
            <a:spLocks noGrp="1"/>
          </p:cNvSpPr>
          <p:nvPr>
            <p:ph type="title"/>
          </p:nvPr>
        </p:nvSpPr>
        <p:spPr/>
        <p:txBody>
          <a:bodyPr>
            <a:normAutofit/>
          </a:bodyPr>
          <a:lstStyle/>
          <a:p>
            <a:pPr algn="ctr"/>
            <a:r>
              <a:rPr lang="en-GB" sz="5400" b="1" i="1" u="sng" dirty="0"/>
              <a:t>Impact of uncertainty</a:t>
            </a:r>
          </a:p>
        </p:txBody>
      </p:sp>
      <p:graphicFrame>
        <p:nvGraphicFramePr>
          <p:cNvPr id="5" name="Content Placeholder 2">
            <a:extLst>
              <a:ext uri="{FF2B5EF4-FFF2-40B4-BE49-F238E27FC236}">
                <a16:creationId xmlns:a16="http://schemas.microsoft.com/office/drawing/2014/main" id="{0B849F3D-BC8A-0EFC-0B9B-788244DC9139}"/>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02068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88A6A-09B1-51C5-31C4-32D6259C6253}"/>
              </a:ext>
            </a:extLst>
          </p:cNvPr>
          <p:cNvSpPr>
            <a:spLocks noGrp="1"/>
          </p:cNvSpPr>
          <p:nvPr>
            <p:ph type="title"/>
          </p:nvPr>
        </p:nvSpPr>
        <p:spPr/>
        <p:txBody>
          <a:bodyPr>
            <a:normAutofit fontScale="90000"/>
          </a:bodyPr>
          <a:lstStyle/>
          <a:p>
            <a:pPr algn="ctr"/>
            <a:r>
              <a:rPr lang="en-GB" b="1" i="1" u="sng" dirty="0"/>
              <a:t>Other limitations and the certainty of objects issue</a:t>
            </a:r>
          </a:p>
        </p:txBody>
      </p:sp>
      <p:graphicFrame>
        <p:nvGraphicFramePr>
          <p:cNvPr id="5" name="Content Placeholder 2">
            <a:extLst>
              <a:ext uri="{FF2B5EF4-FFF2-40B4-BE49-F238E27FC236}">
                <a16:creationId xmlns:a16="http://schemas.microsoft.com/office/drawing/2014/main" id="{91422051-43F2-6C20-A4DF-BE9A27C71D50}"/>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52137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FF076E-A4DA-95A3-F1C0-6978253046D0}"/>
              </a:ext>
            </a:extLst>
          </p:cNvPr>
          <p:cNvSpPr>
            <a:spLocks noGrp="1"/>
          </p:cNvSpPr>
          <p:nvPr>
            <p:ph type="title"/>
          </p:nvPr>
        </p:nvSpPr>
        <p:spPr>
          <a:xfrm>
            <a:off x="1476531" y="2300991"/>
            <a:ext cx="3117954" cy="2878111"/>
          </a:xfrm>
        </p:spPr>
        <p:txBody>
          <a:bodyPr>
            <a:normAutofit/>
          </a:bodyPr>
          <a:lstStyle/>
          <a:p>
            <a:pPr algn="ctr"/>
            <a:r>
              <a:rPr lang="en-GB" b="1" i="1" u="sng"/>
              <a:t>Gifts subject to conditions</a:t>
            </a:r>
          </a:p>
        </p:txBody>
      </p:sp>
      <p:graphicFrame>
        <p:nvGraphicFramePr>
          <p:cNvPr id="5" name="Content Placeholder 2">
            <a:extLst>
              <a:ext uri="{FF2B5EF4-FFF2-40B4-BE49-F238E27FC236}">
                <a16:creationId xmlns:a16="http://schemas.microsoft.com/office/drawing/2014/main" id="{5F7C4F72-6FA3-DFC5-BF43-E455EA51B403}"/>
              </a:ext>
            </a:extLst>
          </p:cNvPr>
          <p:cNvGraphicFramePr>
            <a:graphicFrameLocks noGrp="1"/>
          </p:cNvGraphicFramePr>
          <p:nvPr>
            <p:ph idx="1"/>
            <p:extLst>
              <p:ext uri="{D42A27DB-BD31-4B8C-83A1-F6EECF244321}">
                <p14:modId xmlns:p14="http://schemas.microsoft.com/office/powerpoint/2010/main" val="2806284062"/>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64231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83D579-9D2A-742A-A379-B3C68DF06704}"/>
              </a:ext>
            </a:extLst>
          </p:cNvPr>
          <p:cNvSpPr>
            <a:spLocks noGrp="1"/>
          </p:cNvSpPr>
          <p:nvPr>
            <p:ph type="title"/>
          </p:nvPr>
        </p:nvSpPr>
        <p:spPr>
          <a:xfrm>
            <a:off x="1476531" y="2300991"/>
            <a:ext cx="3117954" cy="2878111"/>
          </a:xfrm>
        </p:spPr>
        <p:txBody>
          <a:bodyPr>
            <a:normAutofit/>
          </a:bodyPr>
          <a:lstStyle/>
          <a:p>
            <a:pPr algn="ctr"/>
            <a:r>
              <a:rPr lang="en-GB" b="1" i="1" u="sng"/>
              <a:t>Precedent </a:t>
            </a:r>
          </a:p>
        </p:txBody>
      </p:sp>
      <p:graphicFrame>
        <p:nvGraphicFramePr>
          <p:cNvPr id="5" name="Content Placeholder 2">
            <a:extLst>
              <a:ext uri="{FF2B5EF4-FFF2-40B4-BE49-F238E27FC236}">
                <a16:creationId xmlns:a16="http://schemas.microsoft.com/office/drawing/2014/main" id="{D4F38304-B347-0EB2-0D13-6717612F8BE8}"/>
              </a:ext>
            </a:extLst>
          </p:cNvPr>
          <p:cNvGraphicFramePr>
            <a:graphicFrameLocks noGrp="1"/>
          </p:cNvGraphicFramePr>
          <p:nvPr>
            <p:ph idx="1"/>
            <p:extLst>
              <p:ext uri="{D42A27DB-BD31-4B8C-83A1-F6EECF244321}">
                <p14:modId xmlns:p14="http://schemas.microsoft.com/office/powerpoint/2010/main" val="3406639209"/>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25114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5305C3-9940-4541-9DEE-9AE9C3EA6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41AC345-EF35-499A-B575-4837FEF46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4" y="841778"/>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071BDA1-F0B0-41DF-BC28-7DDA5D3CD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7" y="759617"/>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9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5C9BA4-6178-079F-A1C6-5CCC72260CC5}"/>
              </a:ext>
            </a:extLst>
          </p:cNvPr>
          <p:cNvSpPr>
            <a:spLocks noGrp="1"/>
          </p:cNvSpPr>
          <p:nvPr>
            <p:ph type="title"/>
          </p:nvPr>
        </p:nvSpPr>
        <p:spPr>
          <a:xfrm>
            <a:off x="1476531" y="2300991"/>
            <a:ext cx="3117954" cy="2878111"/>
          </a:xfrm>
        </p:spPr>
        <p:txBody>
          <a:bodyPr>
            <a:normAutofit/>
          </a:bodyPr>
          <a:lstStyle/>
          <a:p>
            <a:pPr algn="ctr"/>
            <a:r>
              <a:rPr lang="en-GB" b="1" i="1" u="sng"/>
              <a:t>Condition subsequent </a:t>
            </a:r>
          </a:p>
        </p:txBody>
      </p:sp>
      <p:graphicFrame>
        <p:nvGraphicFramePr>
          <p:cNvPr id="5" name="Content Placeholder 2">
            <a:extLst>
              <a:ext uri="{FF2B5EF4-FFF2-40B4-BE49-F238E27FC236}">
                <a16:creationId xmlns:a16="http://schemas.microsoft.com/office/drawing/2014/main" id="{0053DBC1-608E-1F91-C0B5-47FFF19DEAC3}"/>
              </a:ext>
            </a:extLst>
          </p:cNvPr>
          <p:cNvGraphicFramePr>
            <a:graphicFrameLocks noGrp="1"/>
          </p:cNvGraphicFramePr>
          <p:nvPr>
            <p:ph idx="1"/>
            <p:extLst>
              <p:ext uri="{D42A27DB-BD31-4B8C-83A1-F6EECF244321}">
                <p14:modId xmlns:p14="http://schemas.microsoft.com/office/powerpoint/2010/main" val="1695197048"/>
              </p:ext>
            </p:extLst>
          </p:nvPr>
        </p:nvGraphicFramePr>
        <p:xfrm>
          <a:off x="5718748" y="952500"/>
          <a:ext cx="5520752" cy="5006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32277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colorful shapes&#10;&#10;Description automatically generated">
            <a:extLst>
              <a:ext uri="{FF2B5EF4-FFF2-40B4-BE49-F238E27FC236}">
                <a16:creationId xmlns:a16="http://schemas.microsoft.com/office/drawing/2014/main" id="{5EF44E26-1CF8-579E-A080-749C2B551546}"/>
              </a:ext>
            </a:extLst>
          </p:cNvPr>
          <p:cNvPicPr>
            <a:picLocks noChangeAspect="1"/>
          </p:cNvPicPr>
          <p:nvPr/>
        </p:nvPicPr>
        <p:blipFill rotWithShape="1">
          <a:blip r:embed="rId2"/>
          <a:srcRect/>
          <a:stretch/>
        </p:blipFill>
        <p:spPr>
          <a:xfrm>
            <a:off x="20" y="10"/>
            <a:ext cx="12191979" cy="6857989"/>
          </a:xfrm>
          <a:prstGeom prst="rect">
            <a:avLst/>
          </a:prstGeom>
        </p:spPr>
      </p:pic>
      <p:sp>
        <p:nvSpPr>
          <p:cNvPr id="12" name="Rectangle 11">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07FBF0C-39F8-A74E-A1B4-0FF2210AD0FE}"/>
              </a:ext>
            </a:extLst>
          </p:cNvPr>
          <p:cNvSpPr>
            <a:spLocks noGrp="1"/>
          </p:cNvSpPr>
          <p:nvPr>
            <p:ph type="ctrTitle"/>
          </p:nvPr>
        </p:nvSpPr>
        <p:spPr>
          <a:xfrm>
            <a:off x="3978263" y="4540384"/>
            <a:ext cx="7983941" cy="1190874"/>
          </a:xfrm>
        </p:spPr>
        <p:txBody>
          <a:bodyPr anchor="b">
            <a:normAutofit/>
          </a:bodyPr>
          <a:lstStyle/>
          <a:p>
            <a:pPr algn="ctr"/>
            <a:r>
              <a:rPr lang="en-GB" sz="7200" b="1" i="1" u="sng" dirty="0">
                <a:solidFill>
                  <a:schemeClr val="tx1"/>
                </a:solidFill>
              </a:rPr>
              <a:t>Activities </a:t>
            </a:r>
          </a:p>
        </p:txBody>
      </p:sp>
    </p:spTree>
    <p:extLst>
      <p:ext uri="{BB962C8B-B14F-4D97-AF65-F5344CB8AC3E}">
        <p14:creationId xmlns:p14="http://schemas.microsoft.com/office/powerpoint/2010/main" val="15385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2C5EB-A1FD-4A21-D2AC-6DCA2DD0D681}"/>
              </a:ext>
            </a:extLst>
          </p:cNvPr>
          <p:cNvSpPr>
            <a:spLocks noGrp="1"/>
          </p:cNvSpPr>
          <p:nvPr>
            <p:ph type="title"/>
          </p:nvPr>
        </p:nvSpPr>
        <p:spPr/>
        <p:txBody>
          <a:bodyPr>
            <a:normAutofit fontScale="90000"/>
          </a:bodyPr>
          <a:lstStyle/>
          <a:p>
            <a:pPr algn="ctr"/>
            <a:r>
              <a:rPr lang="en-GB" sz="6600" b="1" i="1" u="sng" dirty="0"/>
              <a:t>Activity</a:t>
            </a:r>
          </a:p>
        </p:txBody>
      </p:sp>
      <p:graphicFrame>
        <p:nvGraphicFramePr>
          <p:cNvPr id="5" name="Content Placeholder 2">
            <a:extLst>
              <a:ext uri="{FF2B5EF4-FFF2-40B4-BE49-F238E27FC236}">
                <a16:creationId xmlns:a16="http://schemas.microsoft.com/office/drawing/2014/main" id="{478757ED-6313-BC26-6D71-BF2D3B27567C}"/>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16446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0193-C920-B645-3C12-5E6FD4D964E1}"/>
              </a:ext>
            </a:extLst>
          </p:cNvPr>
          <p:cNvSpPr>
            <a:spLocks noGrp="1"/>
          </p:cNvSpPr>
          <p:nvPr>
            <p:ph type="title"/>
          </p:nvPr>
        </p:nvSpPr>
        <p:spPr/>
        <p:txBody>
          <a:bodyPr>
            <a:normAutofit/>
          </a:bodyPr>
          <a:lstStyle/>
          <a:p>
            <a:pPr algn="ctr"/>
            <a:r>
              <a:rPr lang="en-GB" sz="6000" b="1" i="1" u="sng" dirty="0"/>
              <a:t>Summary</a:t>
            </a:r>
          </a:p>
        </p:txBody>
      </p:sp>
      <p:graphicFrame>
        <p:nvGraphicFramePr>
          <p:cNvPr id="5" name="Content Placeholder 2">
            <a:extLst>
              <a:ext uri="{FF2B5EF4-FFF2-40B4-BE49-F238E27FC236}">
                <a16:creationId xmlns:a16="http://schemas.microsoft.com/office/drawing/2014/main" id="{DD08B14E-EFC2-DF20-CDE8-C551F66DFFFB}"/>
              </a:ext>
            </a:extLst>
          </p:cNvPr>
          <p:cNvGraphicFramePr>
            <a:graphicFrameLocks noGrp="1"/>
          </p:cNvGraphicFramePr>
          <p:nvPr>
            <p:ph idx="1"/>
          </p:nvPr>
        </p:nvGraphicFramePr>
        <p:xfrm>
          <a:off x="966744" y="2248257"/>
          <a:ext cx="9076329" cy="365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62645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colorful squares and a yellow background&#10;&#10;Description automatically generated">
            <a:extLst>
              <a:ext uri="{FF2B5EF4-FFF2-40B4-BE49-F238E27FC236}">
                <a16:creationId xmlns:a16="http://schemas.microsoft.com/office/drawing/2014/main" id="{8D1D4C0B-2FEB-C17C-2010-3B449705BD78}"/>
              </a:ext>
            </a:extLst>
          </p:cNvPr>
          <p:cNvPicPr>
            <a:picLocks noChangeAspect="1"/>
          </p:cNvPicPr>
          <p:nvPr/>
        </p:nvPicPr>
        <p:blipFill rotWithShape="1">
          <a:blip r:embed="rId3"/>
          <a:srcRect t="7112" b="5340"/>
          <a:stretch/>
        </p:blipFill>
        <p:spPr>
          <a:xfrm>
            <a:off x="20" y="10"/>
            <a:ext cx="12191979" cy="6857989"/>
          </a:xfrm>
          <a:prstGeom prst="rect">
            <a:avLst/>
          </a:prstGeom>
        </p:spPr>
      </p:pic>
      <p:sp useBgFill="1">
        <p:nvSpPr>
          <p:cNvPr id="18" name="Freeform: Shape 17">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5594" y="812056"/>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473CC160-AA1E-6013-FF77-19E2A3D63137}"/>
              </a:ext>
            </a:extLst>
          </p:cNvPr>
          <p:cNvSpPr>
            <a:spLocks noGrp="1"/>
          </p:cNvSpPr>
          <p:nvPr>
            <p:ph type="ctrTitle"/>
          </p:nvPr>
        </p:nvSpPr>
        <p:spPr>
          <a:xfrm>
            <a:off x="7569389" y="1891412"/>
            <a:ext cx="3149221" cy="2149459"/>
          </a:xfrm>
        </p:spPr>
        <p:txBody>
          <a:bodyPr>
            <a:normAutofit/>
          </a:bodyPr>
          <a:lstStyle/>
          <a:p>
            <a:pPr algn="ctr"/>
            <a:r>
              <a:rPr lang="en-GB" sz="6600" dirty="0"/>
              <a:t>Thank you!</a:t>
            </a:r>
          </a:p>
        </p:txBody>
      </p:sp>
      <p:sp>
        <p:nvSpPr>
          <p:cNvPr id="5" name="Subtitle 4">
            <a:extLst>
              <a:ext uri="{FF2B5EF4-FFF2-40B4-BE49-F238E27FC236}">
                <a16:creationId xmlns:a16="http://schemas.microsoft.com/office/drawing/2014/main" id="{B08B038B-DE1E-1CE9-84F9-FBD0124CBEEF}"/>
              </a:ext>
            </a:extLst>
          </p:cNvPr>
          <p:cNvSpPr>
            <a:spLocks noGrp="1"/>
          </p:cNvSpPr>
          <p:nvPr>
            <p:ph type="subTitle" idx="1"/>
          </p:nvPr>
        </p:nvSpPr>
        <p:spPr>
          <a:xfrm>
            <a:off x="7772398" y="4313467"/>
            <a:ext cx="2765446" cy="1241171"/>
          </a:xfrm>
        </p:spPr>
        <p:txBody>
          <a:bodyPr>
            <a:normAutofit/>
          </a:bodyPr>
          <a:lstStyle/>
          <a:p>
            <a:pPr algn="ctr"/>
            <a:r>
              <a:rPr lang="en-GB"/>
              <a:t>Any Questions?</a:t>
            </a:r>
          </a:p>
        </p:txBody>
      </p:sp>
      <p:sp>
        <p:nvSpPr>
          <p:cNvPr id="15" name="Freeform: Shape 10">
            <a:extLst>
              <a:ext uri="{FF2B5EF4-FFF2-40B4-BE49-F238E27FC236}">
                <a16:creationId xmlns:a16="http://schemas.microsoft.com/office/drawing/2014/main" id="{98F816C8-664D-4D46-87AC-DD7054006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05180"/>
            <a:ext cx="4014345" cy="5316049"/>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alpha val="58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67855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3348</Words>
  <Application>Microsoft Office PowerPoint</Application>
  <PresentationFormat>Widescreen</PresentationFormat>
  <Paragraphs>345</Paragraphs>
  <Slides>49</Slides>
  <Notes>29</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Goudy Old Style</vt:lpstr>
      <vt:lpstr>MarrakeshVTI</vt:lpstr>
      <vt:lpstr>Three Certainties!</vt:lpstr>
      <vt:lpstr>Content </vt:lpstr>
      <vt:lpstr>Aims and Learning Objectives </vt:lpstr>
      <vt:lpstr>Capacity</vt:lpstr>
      <vt:lpstr>Capacity</vt:lpstr>
      <vt:lpstr>Research task</vt:lpstr>
      <vt:lpstr>Why is certainty needed?</vt:lpstr>
      <vt:lpstr>Construction</vt:lpstr>
      <vt:lpstr>Continued</vt:lpstr>
      <vt:lpstr>Certainty of intention! </vt:lpstr>
      <vt:lpstr>Certainty of intention</vt:lpstr>
      <vt:lpstr>Continued</vt:lpstr>
      <vt:lpstr>Continued</vt:lpstr>
      <vt:lpstr>Key cases </vt:lpstr>
      <vt:lpstr>Research case </vt:lpstr>
      <vt:lpstr>Certainty of intention - continued</vt:lpstr>
      <vt:lpstr>Formal document</vt:lpstr>
      <vt:lpstr>Shah v Shah [2010] </vt:lpstr>
      <vt:lpstr>Issues arising </vt:lpstr>
      <vt:lpstr>Informal dealing </vt:lpstr>
      <vt:lpstr>Continued</vt:lpstr>
      <vt:lpstr>PowerPoint Presentation</vt:lpstr>
      <vt:lpstr>Express trusts in commercial contexts </vt:lpstr>
      <vt:lpstr>Certainty of the subject matter!</vt:lpstr>
      <vt:lpstr>Certainty of the subject matter </vt:lpstr>
      <vt:lpstr>Continued</vt:lpstr>
      <vt:lpstr>Uncertainty of property</vt:lpstr>
      <vt:lpstr>What about the beneficiaries?</vt:lpstr>
      <vt:lpstr>Curtis v Rippon [1820]</vt:lpstr>
      <vt:lpstr>One thing to note…..</vt:lpstr>
      <vt:lpstr>Let’s take a break!</vt:lpstr>
      <vt:lpstr>Certainty of Object </vt:lpstr>
      <vt:lpstr>Certainty of object </vt:lpstr>
      <vt:lpstr>Trusts</vt:lpstr>
      <vt:lpstr>Discretionary trusts</vt:lpstr>
      <vt:lpstr>Key cases </vt:lpstr>
      <vt:lpstr>Mcphail v Doulton [1971] </vt:lpstr>
      <vt:lpstr>Individual ascertainability test</vt:lpstr>
      <vt:lpstr>Activity</vt:lpstr>
      <vt:lpstr>Other key cases</vt:lpstr>
      <vt:lpstr>Impact of uncertainty</vt:lpstr>
      <vt:lpstr>Other limitations and the certainty of objects issue</vt:lpstr>
      <vt:lpstr>Gifts subject to conditions</vt:lpstr>
      <vt:lpstr>Precedent </vt:lpstr>
      <vt:lpstr>Condition subsequent </vt:lpstr>
      <vt:lpstr>Activities </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Three Certainties!</dc:title>
  <dc:creator>Zita Draper</dc:creator>
  <cp:lastModifiedBy>Zita Draper</cp:lastModifiedBy>
  <cp:revision>1</cp:revision>
  <dcterms:created xsi:type="dcterms:W3CDTF">2024-03-02T13:48:54Z</dcterms:created>
  <dcterms:modified xsi:type="dcterms:W3CDTF">2024-03-04T16:43:00Z</dcterms:modified>
</cp:coreProperties>
</file>