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7D856BF-70F5-4FE1-8B36-CF8CDFCC9EB8}" v="6" dt="2025-06-29T20:14:33.1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moraru" userId="85edb8d6f7f37320" providerId="LiveId" clId="{E7D856BF-70F5-4FE1-8B36-CF8CDFCC9EB8}"/>
    <pc:docChg chg="custSel modSld">
      <pc:chgData name="maria moraru" userId="85edb8d6f7f37320" providerId="LiveId" clId="{E7D856BF-70F5-4FE1-8B36-CF8CDFCC9EB8}" dt="2025-06-29T20:14:33.159" v="10" actId="20577"/>
      <pc:docMkLst>
        <pc:docMk/>
      </pc:docMkLst>
      <pc:sldChg chg="modSp mod">
        <pc:chgData name="maria moraru" userId="85edb8d6f7f37320" providerId="LiveId" clId="{E7D856BF-70F5-4FE1-8B36-CF8CDFCC9EB8}" dt="2025-06-29T20:14:33.159" v="10" actId="20577"/>
        <pc:sldMkLst>
          <pc:docMk/>
          <pc:sldMk cId="1494763255" sldId="262"/>
        </pc:sldMkLst>
        <pc:spChg chg="mod">
          <ac:chgData name="maria moraru" userId="85edb8d6f7f37320" providerId="LiveId" clId="{E7D856BF-70F5-4FE1-8B36-CF8CDFCC9EB8}" dt="2025-06-29T20:14:33.159" v="10" actId="20577"/>
          <ac:spMkLst>
            <pc:docMk/>
            <pc:sldMk cId="1494763255" sldId="262"/>
            <ac:spMk id="3" creationId="{27A692AD-4D0E-46BA-5CD3-C174DBDE5197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sv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sv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1">
        <a:alpha val="0"/>
      </a:schemeClr>
    </dgm:fillClrLst>
    <dgm:linClrLst meth="repeat">
      <a:schemeClr val="accent1">
        <a:alpha val="0"/>
      </a:schemeClr>
    </dgm:linClrLst>
    <dgm:effectClrLst/>
    <dgm:txLinClrLst/>
    <dgm:txFillClrLst meth="repeat">
      <a:schemeClr val="accent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67093B0-104C-47AB-A911-E24DADDB7F03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6ED2411-B96C-45C2-BDB6-F08846D8B71A}">
      <dgm:prSet/>
      <dgm:spPr/>
      <dgm:t>
        <a:bodyPr/>
        <a:lstStyle/>
        <a:p>
          <a:r>
            <a:rPr lang="en-US"/>
            <a:t>Designed a 10-question online questionnaire.</a:t>
          </a:r>
        </a:p>
      </dgm:t>
    </dgm:pt>
    <dgm:pt modelId="{35A2D327-94EF-4426-BC50-DCDE6B1EECC6}" type="parTrans" cxnId="{001EE2B3-AA7E-40B3-A03C-12CB6B48F20F}">
      <dgm:prSet/>
      <dgm:spPr/>
      <dgm:t>
        <a:bodyPr/>
        <a:lstStyle/>
        <a:p>
          <a:endParaRPr lang="en-US"/>
        </a:p>
      </dgm:t>
    </dgm:pt>
    <dgm:pt modelId="{7EC8686F-A730-46D7-83B5-9CBC8456E91C}" type="sibTrans" cxnId="{001EE2B3-AA7E-40B3-A03C-12CB6B48F20F}">
      <dgm:prSet/>
      <dgm:spPr/>
      <dgm:t>
        <a:bodyPr/>
        <a:lstStyle/>
        <a:p>
          <a:endParaRPr lang="en-US"/>
        </a:p>
      </dgm:t>
    </dgm:pt>
    <dgm:pt modelId="{DE173C92-4F82-4FFF-8F49-F5892EFC8AB4}">
      <dgm:prSet/>
      <dgm:spPr/>
      <dgm:t>
        <a:bodyPr/>
        <a:lstStyle/>
        <a:p>
          <a:r>
            <a:rPr lang="en-US"/>
            <a:t>Topics included: age, taxi use frequency, booking preferences, eco priorities.</a:t>
          </a:r>
        </a:p>
      </dgm:t>
    </dgm:pt>
    <dgm:pt modelId="{88AD611E-BBF7-4FE1-A690-9097AA05F994}" type="parTrans" cxnId="{E29851DC-4525-4088-8828-C4D28207DA0D}">
      <dgm:prSet/>
      <dgm:spPr/>
      <dgm:t>
        <a:bodyPr/>
        <a:lstStyle/>
        <a:p>
          <a:endParaRPr lang="en-US"/>
        </a:p>
      </dgm:t>
    </dgm:pt>
    <dgm:pt modelId="{4EE7D123-5884-44B1-9CDD-F3340A6F9F69}" type="sibTrans" cxnId="{E29851DC-4525-4088-8828-C4D28207DA0D}">
      <dgm:prSet/>
      <dgm:spPr/>
      <dgm:t>
        <a:bodyPr/>
        <a:lstStyle/>
        <a:p>
          <a:endParaRPr lang="en-US"/>
        </a:p>
      </dgm:t>
    </dgm:pt>
    <dgm:pt modelId="{CAFB5CB5-9F4D-457C-BB64-95B68203C156}">
      <dgm:prSet/>
      <dgm:spPr/>
      <dgm:t>
        <a:bodyPr/>
        <a:lstStyle/>
        <a:p>
          <a:r>
            <a:rPr lang="en-US"/>
            <a:t>Distributed via Google Forms; collected 6 responses.</a:t>
          </a:r>
        </a:p>
      </dgm:t>
    </dgm:pt>
    <dgm:pt modelId="{F0935AD2-0467-431B-82CD-017BB29EFB52}" type="parTrans" cxnId="{E751FBCD-FCA5-4B05-9BA8-D12E8E062F22}">
      <dgm:prSet/>
      <dgm:spPr/>
      <dgm:t>
        <a:bodyPr/>
        <a:lstStyle/>
        <a:p>
          <a:endParaRPr lang="en-US"/>
        </a:p>
      </dgm:t>
    </dgm:pt>
    <dgm:pt modelId="{CBAFB60C-D11E-4A37-8F87-385990E7DBFF}" type="sibTrans" cxnId="{E751FBCD-FCA5-4B05-9BA8-D12E8E062F22}">
      <dgm:prSet/>
      <dgm:spPr/>
      <dgm:t>
        <a:bodyPr/>
        <a:lstStyle/>
        <a:p>
          <a:endParaRPr lang="en-US"/>
        </a:p>
      </dgm:t>
    </dgm:pt>
    <dgm:pt modelId="{AEDD8CD3-61F8-4CAE-9F13-7280451DFA25}">
      <dgm:prSet/>
      <dgm:spPr/>
      <dgm:t>
        <a:bodyPr/>
        <a:lstStyle/>
        <a:p>
          <a:r>
            <a:rPr lang="en-US"/>
            <a:t>Sample was small but reflective of working-age population in Bristol.</a:t>
          </a:r>
        </a:p>
      </dgm:t>
    </dgm:pt>
    <dgm:pt modelId="{E6467696-79D6-49D3-A0DA-D6C1F0A78929}" type="parTrans" cxnId="{74835B50-F9D4-4FBC-8E5D-7461B007CEC8}">
      <dgm:prSet/>
      <dgm:spPr/>
      <dgm:t>
        <a:bodyPr/>
        <a:lstStyle/>
        <a:p>
          <a:endParaRPr lang="en-US"/>
        </a:p>
      </dgm:t>
    </dgm:pt>
    <dgm:pt modelId="{014778DD-2CD2-4C4D-996E-4F7BE53D2738}" type="sibTrans" cxnId="{74835B50-F9D4-4FBC-8E5D-7461B007CEC8}">
      <dgm:prSet/>
      <dgm:spPr/>
      <dgm:t>
        <a:bodyPr/>
        <a:lstStyle/>
        <a:p>
          <a:endParaRPr lang="en-US"/>
        </a:p>
      </dgm:t>
    </dgm:pt>
    <dgm:pt modelId="{58D48345-B00A-4C7D-95F8-F9416491DCCF}" type="pres">
      <dgm:prSet presAssocID="{767093B0-104C-47AB-A911-E24DADDB7F03}" presName="outerComposite" presStyleCnt="0">
        <dgm:presLayoutVars>
          <dgm:chMax val="5"/>
          <dgm:dir/>
          <dgm:resizeHandles val="exact"/>
        </dgm:presLayoutVars>
      </dgm:prSet>
      <dgm:spPr/>
    </dgm:pt>
    <dgm:pt modelId="{E1BEB718-AC50-44D5-BB0E-185E350837E8}" type="pres">
      <dgm:prSet presAssocID="{767093B0-104C-47AB-A911-E24DADDB7F03}" presName="dummyMaxCanvas" presStyleCnt="0">
        <dgm:presLayoutVars/>
      </dgm:prSet>
      <dgm:spPr/>
    </dgm:pt>
    <dgm:pt modelId="{39985E6E-7157-4DE0-9217-76ACD46D0C8F}" type="pres">
      <dgm:prSet presAssocID="{767093B0-104C-47AB-A911-E24DADDB7F03}" presName="FourNodes_1" presStyleLbl="node1" presStyleIdx="0" presStyleCnt="4">
        <dgm:presLayoutVars>
          <dgm:bulletEnabled val="1"/>
        </dgm:presLayoutVars>
      </dgm:prSet>
      <dgm:spPr/>
    </dgm:pt>
    <dgm:pt modelId="{9F10FD83-FE77-41DB-A0E7-46D85132E8F3}" type="pres">
      <dgm:prSet presAssocID="{767093B0-104C-47AB-A911-E24DADDB7F03}" presName="FourNodes_2" presStyleLbl="node1" presStyleIdx="1" presStyleCnt="4">
        <dgm:presLayoutVars>
          <dgm:bulletEnabled val="1"/>
        </dgm:presLayoutVars>
      </dgm:prSet>
      <dgm:spPr/>
    </dgm:pt>
    <dgm:pt modelId="{8849F5B9-4F2D-4E71-8378-E64EB99AEC55}" type="pres">
      <dgm:prSet presAssocID="{767093B0-104C-47AB-A911-E24DADDB7F03}" presName="FourNodes_3" presStyleLbl="node1" presStyleIdx="2" presStyleCnt="4">
        <dgm:presLayoutVars>
          <dgm:bulletEnabled val="1"/>
        </dgm:presLayoutVars>
      </dgm:prSet>
      <dgm:spPr/>
    </dgm:pt>
    <dgm:pt modelId="{0B1454DF-CB85-40C1-AD3A-B79A7E6A2671}" type="pres">
      <dgm:prSet presAssocID="{767093B0-104C-47AB-A911-E24DADDB7F03}" presName="FourNodes_4" presStyleLbl="node1" presStyleIdx="3" presStyleCnt="4">
        <dgm:presLayoutVars>
          <dgm:bulletEnabled val="1"/>
        </dgm:presLayoutVars>
      </dgm:prSet>
      <dgm:spPr/>
    </dgm:pt>
    <dgm:pt modelId="{86B10878-DA90-4126-B97B-B60F58901875}" type="pres">
      <dgm:prSet presAssocID="{767093B0-104C-47AB-A911-E24DADDB7F03}" presName="FourConn_1-2" presStyleLbl="fgAccFollowNode1" presStyleIdx="0" presStyleCnt="3">
        <dgm:presLayoutVars>
          <dgm:bulletEnabled val="1"/>
        </dgm:presLayoutVars>
      </dgm:prSet>
      <dgm:spPr/>
    </dgm:pt>
    <dgm:pt modelId="{E1ED6B26-5C49-4CFA-9C36-E8A32DB19F9E}" type="pres">
      <dgm:prSet presAssocID="{767093B0-104C-47AB-A911-E24DADDB7F03}" presName="FourConn_2-3" presStyleLbl="fgAccFollowNode1" presStyleIdx="1" presStyleCnt="3">
        <dgm:presLayoutVars>
          <dgm:bulletEnabled val="1"/>
        </dgm:presLayoutVars>
      </dgm:prSet>
      <dgm:spPr/>
    </dgm:pt>
    <dgm:pt modelId="{83664E17-E531-48FF-A423-5FBE4EB370D6}" type="pres">
      <dgm:prSet presAssocID="{767093B0-104C-47AB-A911-E24DADDB7F03}" presName="FourConn_3-4" presStyleLbl="fgAccFollowNode1" presStyleIdx="2" presStyleCnt="3">
        <dgm:presLayoutVars>
          <dgm:bulletEnabled val="1"/>
        </dgm:presLayoutVars>
      </dgm:prSet>
      <dgm:spPr/>
    </dgm:pt>
    <dgm:pt modelId="{4D0CC5A4-4E09-44D5-8717-E30AB1BFF489}" type="pres">
      <dgm:prSet presAssocID="{767093B0-104C-47AB-A911-E24DADDB7F03}" presName="FourNodes_1_text" presStyleLbl="node1" presStyleIdx="3" presStyleCnt="4">
        <dgm:presLayoutVars>
          <dgm:bulletEnabled val="1"/>
        </dgm:presLayoutVars>
      </dgm:prSet>
      <dgm:spPr/>
    </dgm:pt>
    <dgm:pt modelId="{A61B62BE-5FBD-44B2-91D0-7B0AF34963F3}" type="pres">
      <dgm:prSet presAssocID="{767093B0-104C-47AB-A911-E24DADDB7F03}" presName="FourNodes_2_text" presStyleLbl="node1" presStyleIdx="3" presStyleCnt="4">
        <dgm:presLayoutVars>
          <dgm:bulletEnabled val="1"/>
        </dgm:presLayoutVars>
      </dgm:prSet>
      <dgm:spPr/>
    </dgm:pt>
    <dgm:pt modelId="{317458E3-603B-41E8-96E3-7B6D50DDF687}" type="pres">
      <dgm:prSet presAssocID="{767093B0-104C-47AB-A911-E24DADDB7F03}" presName="FourNodes_3_text" presStyleLbl="node1" presStyleIdx="3" presStyleCnt="4">
        <dgm:presLayoutVars>
          <dgm:bulletEnabled val="1"/>
        </dgm:presLayoutVars>
      </dgm:prSet>
      <dgm:spPr/>
    </dgm:pt>
    <dgm:pt modelId="{B4E492FD-24EE-4B6B-8B66-4267ADB5DA38}" type="pres">
      <dgm:prSet presAssocID="{767093B0-104C-47AB-A911-E24DADDB7F03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2ABB5807-D0E2-4EB7-AB59-4817A7674AAB}" type="presOf" srcId="{767093B0-104C-47AB-A911-E24DADDB7F03}" destId="{58D48345-B00A-4C7D-95F8-F9416491DCCF}" srcOrd="0" destOrd="0" presId="urn:microsoft.com/office/officeart/2005/8/layout/vProcess5"/>
    <dgm:cxn modelId="{F119C72A-3A7F-4A45-8588-8F8BF39BB089}" type="presOf" srcId="{CAFB5CB5-9F4D-457C-BB64-95B68203C156}" destId="{317458E3-603B-41E8-96E3-7B6D50DDF687}" srcOrd="1" destOrd="0" presId="urn:microsoft.com/office/officeart/2005/8/layout/vProcess5"/>
    <dgm:cxn modelId="{5175D130-0DA1-47A4-83F0-206AC3F8CF31}" type="presOf" srcId="{AEDD8CD3-61F8-4CAE-9F13-7280451DFA25}" destId="{B4E492FD-24EE-4B6B-8B66-4267ADB5DA38}" srcOrd="1" destOrd="0" presId="urn:microsoft.com/office/officeart/2005/8/layout/vProcess5"/>
    <dgm:cxn modelId="{74ABDE6B-CA14-4E72-ACFA-A29DA9FF8833}" type="presOf" srcId="{DE173C92-4F82-4FFF-8F49-F5892EFC8AB4}" destId="{9F10FD83-FE77-41DB-A0E7-46D85132E8F3}" srcOrd="0" destOrd="0" presId="urn:microsoft.com/office/officeart/2005/8/layout/vProcess5"/>
    <dgm:cxn modelId="{FE38D34F-AC31-48E3-8E44-F86906058DFE}" type="presOf" srcId="{4EE7D123-5884-44B1-9CDD-F3340A6F9F69}" destId="{E1ED6B26-5C49-4CFA-9C36-E8A32DB19F9E}" srcOrd="0" destOrd="0" presId="urn:microsoft.com/office/officeart/2005/8/layout/vProcess5"/>
    <dgm:cxn modelId="{74835B50-F9D4-4FBC-8E5D-7461B007CEC8}" srcId="{767093B0-104C-47AB-A911-E24DADDB7F03}" destId="{AEDD8CD3-61F8-4CAE-9F13-7280451DFA25}" srcOrd="3" destOrd="0" parTransId="{E6467696-79D6-49D3-A0DA-D6C1F0A78929}" sibTransId="{014778DD-2CD2-4C4D-996E-4F7BE53D2738}"/>
    <dgm:cxn modelId="{C6117A55-18EB-4A88-930A-68934280664D}" type="presOf" srcId="{7EC8686F-A730-46D7-83B5-9CBC8456E91C}" destId="{86B10878-DA90-4126-B97B-B60F58901875}" srcOrd="0" destOrd="0" presId="urn:microsoft.com/office/officeart/2005/8/layout/vProcess5"/>
    <dgm:cxn modelId="{2DE6F27B-8D66-4B3A-9BC1-E299041FFF61}" type="presOf" srcId="{16ED2411-B96C-45C2-BDB6-F08846D8B71A}" destId="{39985E6E-7157-4DE0-9217-76ACD46D0C8F}" srcOrd="0" destOrd="0" presId="urn:microsoft.com/office/officeart/2005/8/layout/vProcess5"/>
    <dgm:cxn modelId="{98184898-8A2D-4311-9D84-939B1CDBF18F}" type="presOf" srcId="{DE173C92-4F82-4FFF-8F49-F5892EFC8AB4}" destId="{A61B62BE-5FBD-44B2-91D0-7B0AF34963F3}" srcOrd="1" destOrd="0" presId="urn:microsoft.com/office/officeart/2005/8/layout/vProcess5"/>
    <dgm:cxn modelId="{001EE2B3-AA7E-40B3-A03C-12CB6B48F20F}" srcId="{767093B0-104C-47AB-A911-E24DADDB7F03}" destId="{16ED2411-B96C-45C2-BDB6-F08846D8B71A}" srcOrd="0" destOrd="0" parTransId="{35A2D327-94EF-4426-BC50-DCDE6B1EECC6}" sibTransId="{7EC8686F-A730-46D7-83B5-9CBC8456E91C}"/>
    <dgm:cxn modelId="{C78720C6-63D5-4B84-94E8-4D3954A4F250}" type="presOf" srcId="{CAFB5CB5-9F4D-457C-BB64-95B68203C156}" destId="{8849F5B9-4F2D-4E71-8378-E64EB99AEC55}" srcOrd="0" destOrd="0" presId="urn:microsoft.com/office/officeart/2005/8/layout/vProcess5"/>
    <dgm:cxn modelId="{E751FBCD-FCA5-4B05-9BA8-D12E8E062F22}" srcId="{767093B0-104C-47AB-A911-E24DADDB7F03}" destId="{CAFB5CB5-9F4D-457C-BB64-95B68203C156}" srcOrd="2" destOrd="0" parTransId="{F0935AD2-0467-431B-82CD-017BB29EFB52}" sibTransId="{CBAFB60C-D11E-4A37-8F87-385990E7DBFF}"/>
    <dgm:cxn modelId="{8DDFADD8-86FF-406A-9094-1374129754D9}" type="presOf" srcId="{CBAFB60C-D11E-4A37-8F87-385990E7DBFF}" destId="{83664E17-E531-48FF-A423-5FBE4EB370D6}" srcOrd="0" destOrd="0" presId="urn:microsoft.com/office/officeart/2005/8/layout/vProcess5"/>
    <dgm:cxn modelId="{E29851DC-4525-4088-8828-C4D28207DA0D}" srcId="{767093B0-104C-47AB-A911-E24DADDB7F03}" destId="{DE173C92-4F82-4FFF-8F49-F5892EFC8AB4}" srcOrd="1" destOrd="0" parTransId="{88AD611E-BBF7-4FE1-A690-9097AA05F994}" sibTransId="{4EE7D123-5884-44B1-9CDD-F3340A6F9F69}"/>
    <dgm:cxn modelId="{617B04E5-359B-423B-B037-3E3640628431}" type="presOf" srcId="{16ED2411-B96C-45C2-BDB6-F08846D8B71A}" destId="{4D0CC5A4-4E09-44D5-8717-E30AB1BFF489}" srcOrd="1" destOrd="0" presId="urn:microsoft.com/office/officeart/2005/8/layout/vProcess5"/>
    <dgm:cxn modelId="{E6239EEE-4109-4CFE-B0CA-E09065467EF2}" type="presOf" srcId="{AEDD8CD3-61F8-4CAE-9F13-7280451DFA25}" destId="{0B1454DF-CB85-40C1-AD3A-B79A7E6A2671}" srcOrd="0" destOrd="0" presId="urn:microsoft.com/office/officeart/2005/8/layout/vProcess5"/>
    <dgm:cxn modelId="{101AB708-00F5-4E57-A6CD-2004315BE662}" type="presParOf" srcId="{58D48345-B00A-4C7D-95F8-F9416491DCCF}" destId="{E1BEB718-AC50-44D5-BB0E-185E350837E8}" srcOrd="0" destOrd="0" presId="urn:microsoft.com/office/officeart/2005/8/layout/vProcess5"/>
    <dgm:cxn modelId="{70C5736E-C93C-4C34-97DC-82EE88CCD2FB}" type="presParOf" srcId="{58D48345-B00A-4C7D-95F8-F9416491DCCF}" destId="{39985E6E-7157-4DE0-9217-76ACD46D0C8F}" srcOrd="1" destOrd="0" presId="urn:microsoft.com/office/officeart/2005/8/layout/vProcess5"/>
    <dgm:cxn modelId="{74A7644F-40A6-4277-869C-26FCF2619ABA}" type="presParOf" srcId="{58D48345-B00A-4C7D-95F8-F9416491DCCF}" destId="{9F10FD83-FE77-41DB-A0E7-46D85132E8F3}" srcOrd="2" destOrd="0" presId="urn:microsoft.com/office/officeart/2005/8/layout/vProcess5"/>
    <dgm:cxn modelId="{6E51CF54-9BD4-44D0-B2BF-98C32DD7315D}" type="presParOf" srcId="{58D48345-B00A-4C7D-95F8-F9416491DCCF}" destId="{8849F5B9-4F2D-4E71-8378-E64EB99AEC55}" srcOrd="3" destOrd="0" presId="urn:microsoft.com/office/officeart/2005/8/layout/vProcess5"/>
    <dgm:cxn modelId="{243BAF69-BC0E-4FA1-B788-0E3D29EE417D}" type="presParOf" srcId="{58D48345-B00A-4C7D-95F8-F9416491DCCF}" destId="{0B1454DF-CB85-40C1-AD3A-B79A7E6A2671}" srcOrd="4" destOrd="0" presId="urn:microsoft.com/office/officeart/2005/8/layout/vProcess5"/>
    <dgm:cxn modelId="{0CE2DE57-3FA2-4311-A0E8-E57AF227943D}" type="presParOf" srcId="{58D48345-B00A-4C7D-95F8-F9416491DCCF}" destId="{86B10878-DA90-4126-B97B-B60F58901875}" srcOrd="5" destOrd="0" presId="urn:microsoft.com/office/officeart/2005/8/layout/vProcess5"/>
    <dgm:cxn modelId="{CE6351AB-756E-4B9A-A979-362B7D15C75A}" type="presParOf" srcId="{58D48345-B00A-4C7D-95F8-F9416491DCCF}" destId="{E1ED6B26-5C49-4CFA-9C36-E8A32DB19F9E}" srcOrd="6" destOrd="0" presId="urn:microsoft.com/office/officeart/2005/8/layout/vProcess5"/>
    <dgm:cxn modelId="{4B1AB89E-414A-4238-B5A3-618392C0DC5C}" type="presParOf" srcId="{58D48345-B00A-4C7D-95F8-F9416491DCCF}" destId="{83664E17-E531-48FF-A423-5FBE4EB370D6}" srcOrd="7" destOrd="0" presId="urn:microsoft.com/office/officeart/2005/8/layout/vProcess5"/>
    <dgm:cxn modelId="{AC16DC04-3572-460B-9663-930DA4C11991}" type="presParOf" srcId="{58D48345-B00A-4C7D-95F8-F9416491DCCF}" destId="{4D0CC5A4-4E09-44D5-8717-E30AB1BFF489}" srcOrd="8" destOrd="0" presId="urn:microsoft.com/office/officeart/2005/8/layout/vProcess5"/>
    <dgm:cxn modelId="{48D170FB-FB80-4A8E-A078-B87BC587B4AF}" type="presParOf" srcId="{58D48345-B00A-4C7D-95F8-F9416491DCCF}" destId="{A61B62BE-5FBD-44B2-91D0-7B0AF34963F3}" srcOrd="9" destOrd="0" presId="urn:microsoft.com/office/officeart/2005/8/layout/vProcess5"/>
    <dgm:cxn modelId="{D4B8AC28-CCCE-4369-864B-1A17154ED5D4}" type="presParOf" srcId="{58D48345-B00A-4C7D-95F8-F9416491DCCF}" destId="{317458E3-603B-41E8-96E3-7B6D50DDF687}" srcOrd="10" destOrd="0" presId="urn:microsoft.com/office/officeart/2005/8/layout/vProcess5"/>
    <dgm:cxn modelId="{01869CA7-34EC-44C0-B2CB-761F6453E03B}" type="presParOf" srcId="{58D48345-B00A-4C7D-95F8-F9416491DCCF}" destId="{B4E492FD-24EE-4B6B-8B66-4267ADB5DA38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040FC41-685B-4509-8AAB-E8495B723A9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20F26DB8-0953-4797-9F45-45354E5914B8}">
      <dgm:prSet/>
      <dgm:spPr/>
      <dgm:t>
        <a:bodyPr/>
        <a:lstStyle/>
        <a:p>
          <a:r>
            <a:rPr lang="en-GB" b="1"/>
            <a:t>Website (Google Sites):</a:t>
          </a:r>
          <a:endParaRPr lang="en-US"/>
        </a:p>
      </dgm:t>
    </dgm:pt>
    <dgm:pt modelId="{00586EC3-68B5-4A3D-A9BB-E823D95E0782}" type="parTrans" cxnId="{F199A99A-3F8D-4871-AC7F-7960A922987B}">
      <dgm:prSet/>
      <dgm:spPr/>
      <dgm:t>
        <a:bodyPr/>
        <a:lstStyle/>
        <a:p>
          <a:endParaRPr lang="en-US"/>
        </a:p>
      </dgm:t>
    </dgm:pt>
    <dgm:pt modelId="{8FCD1F2C-5885-4303-88A0-29D4870447A8}" type="sibTrans" cxnId="{F199A99A-3F8D-4871-AC7F-7960A922987B}">
      <dgm:prSet/>
      <dgm:spPr/>
      <dgm:t>
        <a:bodyPr/>
        <a:lstStyle/>
        <a:p>
          <a:endParaRPr lang="en-US"/>
        </a:p>
      </dgm:t>
    </dgm:pt>
    <dgm:pt modelId="{991ECEF5-B02B-4B23-9897-B4EC7D69AF41}">
      <dgm:prSet/>
      <dgm:spPr/>
      <dgm:t>
        <a:bodyPr/>
        <a:lstStyle/>
        <a:p>
          <a:r>
            <a:rPr lang="en-GB"/>
            <a:t>Two-page layout (Home &amp; Services)</a:t>
          </a:r>
          <a:endParaRPr lang="en-US"/>
        </a:p>
      </dgm:t>
    </dgm:pt>
    <dgm:pt modelId="{08DC1F98-BDCA-4247-A68C-17A640E45444}" type="parTrans" cxnId="{A38605ED-C9F8-47B9-A09A-7FEA91883AF8}">
      <dgm:prSet/>
      <dgm:spPr/>
      <dgm:t>
        <a:bodyPr/>
        <a:lstStyle/>
        <a:p>
          <a:endParaRPr lang="en-US"/>
        </a:p>
      </dgm:t>
    </dgm:pt>
    <dgm:pt modelId="{FB3932B2-7DEA-415E-A5E9-4CBFCF84B821}" type="sibTrans" cxnId="{A38605ED-C9F8-47B9-A09A-7FEA91883AF8}">
      <dgm:prSet/>
      <dgm:spPr/>
      <dgm:t>
        <a:bodyPr/>
        <a:lstStyle/>
        <a:p>
          <a:endParaRPr lang="en-US"/>
        </a:p>
      </dgm:t>
    </dgm:pt>
    <dgm:pt modelId="{BDBE2785-1BDD-46F9-8A00-2B65DC5D3FA4}">
      <dgm:prSet/>
      <dgm:spPr/>
      <dgm:t>
        <a:bodyPr/>
        <a:lstStyle/>
        <a:p>
          <a:r>
            <a:rPr lang="en-GB"/>
            <a:t>SEO keywords like "eco taxi Bristol"</a:t>
          </a:r>
          <a:endParaRPr lang="en-US"/>
        </a:p>
      </dgm:t>
    </dgm:pt>
    <dgm:pt modelId="{7F368C35-AE76-427F-A864-3DE0A0F15E1B}" type="parTrans" cxnId="{39D67E48-1DDA-4448-A1D4-FC3F40489ED0}">
      <dgm:prSet/>
      <dgm:spPr/>
      <dgm:t>
        <a:bodyPr/>
        <a:lstStyle/>
        <a:p>
          <a:endParaRPr lang="en-US"/>
        </a:p>
      </dgm:t>
    </dgm:pt>
    <dgm:pt modelId="{C6DD85E8-DCE2-4A77-9B77-93A0E7382E3D}" type="sibTrans" cxnId="{39D67E48-1DDA-4448-A1D4-FC3F40489ED0}">
      <dgm:prSet/>
      <dgm:spPr/>
      <dgm:t>
        <a:bodyPr/>
        <a:lstStyle/>
        <a:p>
          <a:endParaRPr lang="en-US"/>
        </a:p>
      </dgm:t>
    </dgm:pt>
    <dgm:pt modelId="{285FDD20-5CF1-445B-A78E-280930122DD6}">
      <dgm:prSet/>
      <dgm:spPr/>
      <dgm:t>
        <a:bodyPr/>
        <a:lstStyle/>
        <a:p>
          <a:r>
            <a:rPr lang="en-GB"/>
            <a:t>Mobile optimised</a:t>
          </a:r>
          <a:endParaRPr lang="en-US"/>
        </a:p>
      </dgm:t>
    </dgm:pt>
    <dgm:pt modelId="{0E976C9F-E0AE-41C3-BB47-5FC5561C4BF4}" type="parTrans" cxnId="{7ED6144E-CAEA-4FD0-8026-27635E290835}">
      <dgm:prSet/>
      <dgm:spPr/>
      <dgm:t>
        <a:bodyPr/>
        <a:lstStyle/>
        <a:p>
          <a:endParaRPr lang="en-US"/>
        </a:p>
      </dgm:t>
    </dgm:pt>
    <dgm:pt modelId="{FBDDE70F-5E97-470C-AD95-B40E58152186}" type="sibTrans" cxnId="{7ED6144E-CAEA-4FD0-8026-27635E290835}">
      <dgm:prSet/>
      <dgm:spPr/>
      <dgm:t>
        <a:bodyPr/>
        <a:lstStyle/>
        <a:p>
          <a:endParaRPr lang="en-US"/>
        </a:p>
      </dgm:t>
    </dgm:pt>
    <dgm:pt modelId="{5F84E2CA-4055-4117-9B96-99207A161F5F}">
      <dgm:prSet/>
      <dgm:spPr/>
      <dgm:t>
        <a:bodyPr/>
        <a:lstStyle/>
        <a:p>
          <a:r>
            <a:rPr lang="en-GB" b="1"/>
            <a:t>Marketing (Canva):</a:t>
          </a:r>
          <a:endParaRPr lang="en-US"/>
        </a:p>
      </dgm:t>
    </dgm:pt>
    <dgm:pt modelId="{B39F75DF-4823-44FC-AF28-DCCDBA01B39F}" type="parTrans" cxnId="{FD1E5AE2-AD4F-4B91-BDBF-4BC4268ABDF9}">
      <dgm:prSet/>
      <dgm:spPr/>
      <dgm:t>
        <a:bodyPr/>
        <a:lstStyle/>
        <a:p>
          <a:endParaRPr lang="en-US"/>
        </a:p>
      </dgm:t>
    </dgm:pt>
    <dgm:pt modelId="{826486B4-26A9-44FF-93EA-CA8E50F1D5CC}" type="sibTrans" cxnId="{FD1E5AE2-AD4F-4B91-BDBF-4BC4268ABDF9}">
      <dgm:prSet/>
      <dgm:spPr/>
      <dgm:t>
        <a:bodyPr/>
        <a:lstStyle/>
        <a:p>
          <a:endParaRPr lang="en-US"/>
        </a:p>
      </dgm:t>
    </dgm:pt>
    <dgm:pt modelId="{81C986ED-D3AC-4305-AD48-4BC297F2BC10}">
      <dgm:prSet/>
      <dgm:spPr/>
      <dgm:t>
        <a:bodyPr/>
        <a:lstStyle/>
        <a:p>
          <a:r>
            <a:rPr lang="en-GB"/>
            <a:t>Flyer: clean, green branding</a:t>
          </a:r>
          <a:endParaRPr lang="en-US"/>
        </a:p>
      </dgm:t>
    </dgm:pt>
    <dgm:pt modelId="{89CDAA4C-1B16-4824-8DA5-79760CB58B9C}" type="parTrans" cxnId="{42A79407-0EFE-41DC-9667-26CDDB004D91}">
      <dgm:prSet/>
      <dgm:spPr/>
      <dgm:t>
        <a:bodyPr/>
        <a:lstStyle/>
        <a:p>
          <a:endParaRPr lang="en-US"/>
        </a:p>
      </dgm:t>
    </dgm:pt>
    <dgm:pt modelId="{8FCE0238-4FC2-43B9-86B4-202DA32ED3B4}" type="sibTrans" cxnId="{42A79407-0EFE-41DC-9667-26CDDB004D91}">
      <dgm:prSet/>
      <dgm:spPr/>
      <dgm:t>
        <a:bodyPr/>
        <a:lstStyle/>
        <a:p>
          <a:endParaRPr lang="en-US"/>
        </a:p>
      </dgm:t>
    </dgm:pt>
    <dgm:pt modelId="{CFE8CB67-D921-4096-A2D8-79470200FD5C}">
      <dgm:prSet/>
      <dgm:spPr/>
      <dgm:t>
        <a:bodyPr/>
        <a:lstStyle/>
        <a:p>
          <a:r>
            <a:rPr lang="en-GB"/>
            <a:t>Social media: loyalty rewards highlighted</a:t>
          </a:r>
          <a:endParaRPr lang="en-US"/>
        </a:p>
      </dgm:t>
    </dgm:pt>
    <dgm:pt modelId="{EE75E000-2080-4BDC-9B46-F4C375BE9CC5}" type="parTrans" cxnId="{7856D3C1-86DA-4874-A6D9-738E6CC80FF0}">
      <dgm:prSet/>
      <dgm:spPr/>
      <dgm:t>
        <a:bodyPr/>
        <a:lstStyle/>
        <a:p>
          <a:endParaRPr lang="en-US"/>
        </a:p>
      </dgm:t>
    </dgm:pt>
    <dgm:pt modelId="{7C5CC9E2-68BD-49E4-A790-AAFE0D0BBF87}" type="sibTrans" cxnId="{7856D3C1-86DA-4874-A6D9-738E6CC80FF0}">
      <dgm:prSet/>
      <dgm:spPr/>
      <dgm:t>
        <a:bodyPr/>
        <a:lstStyle/>
        <a:p>
          <a:endParaRPr lang="en-US"/>
        </a:p>
      </dgm:t>
    </dgm:pt>
    <dgm:pt modelId="{5DA8CDC0-D7AF-4447-B235-53333F339622}">
      <dgm:prSet/>
      <dgm:spPr/>
      <dgm:t>
        <a:bodyPr/>
        <a:lstStyle/>
        <a:p>
          <a:r>
            <a:rPr lang="en-GB"/>
            <a:t>Moz (2023), Chaffey &amp; Ellis-Chadwick (2022)</a:t>
          </a:r>
          <a:endParaRPr lang="en-US"/>
        </a:p>
      </dgm:t>
    </dgm:pt>
    <dgm:pt modelId="{B3FCD9C9-6E32-4457-97F5-952EBD3763FF}" type="parTrans" cxnId="{8BFF4189-E495-4381-925D-C4136226ED52}">
      <dgm:prSet/>
      <dgm:spPr/>
      <dgm:t>
        <a:bodyPr/>
        <a:lstStyle/>
        <a:p>
          <a:endParaRPr lang="en-US"/>
        </a:p>
      </dgm:t>
    </dgm:pt>
    <dgm:pt modelId="{0ADA1028-9FDA-4F91-839D-A803871BEA6D}" type="sibTrans" cxnId="{8BFF4189-E495-4381-925D-C4136226ED52}">
      <dgm:prSet/>
      <dgm:spPr/>
      <dgm:t>
        <a:bodyPr/>
        <a:lstStyle/>
        <a:p>
          <a:endParaRPr lang="en-US"/>
        </a:p>
      </dgm:t>
    </dgm:pt>
    <dgm:pt modelId="{0B0129D7-20E2-413F-A453-44B7F85FE615}" type="pres">
      <dgm:prSet presAssocID="{2040FC41-685B-4509-8AAB-E8495B723A97}" presName="root" presStyleCnt="0">
        <dgm:presLayoutVars>
          <dgm:dir/>
          <dgm:resizeHandles val="exact"/>
        </dgm:presLayoutVars>
      </dgm:prSet>
      <dgm:spPr/>
    </dgm:pt>
    <dgm:pt modelId="{714B4726-9CB4-47EC-B45C-2592DD1E8827}" type="pres">
      <dgm:prSet presAssocID="{20F26DB8-0953-4797-9F45-45354E5914B8}" presName="compNode" presStyleCnt="0"/>
      <dgm:spPr/>
    </dgm:pt>
    <dgm:pt modelId="{E3B92BA9-3E51-4040-A02D-F73A2A4D3A61}" type="pres">
      <dgm:prSet presAssocID="{20F26DB8-0953-4797-9F45-45354E5914B8}" presName="bgRect" presStyleLbl="bgShp" presStyleIdx="0" presStyleCnt="3"/>
      <dgm:spPr/>
    </dgm:pt>
    <dgm:pt modelId="{E79DA64C-4CE6-41E4-AA03-39DBBF7371F8}" type="pres">
      <dgm:prSet presAssocID="{20F26DB8-0953-4797-9F45-45354E5914B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tective"/>
        </a:ext>
      </dgm:extLst>
    </dgm:pt>
    <dgm:pt modelId="{B4CD3088-0B12-48BE-9D52-A77325A152AB}" type="pres">
      <dgm:prSet presAssocID="{20F26DB8-0953-4797-9F45-45354E5914B8}" presName="spaceRect" presStyleCnt="0"/>
      <dgm:spPr/>
    </dgm:pt>
    <dgm:pt modelId="{41D492BA-0F4E-4C59-8B63-E3D25762B0DE}" type="pres">
      <dgm:prSet presAssocID="{20F26DB8-0953-4797-9F45-45354E5914B8}" presName="parTx" presStyleLbl="revTx" presStyleIdx="0" presStyleCnt="5">
        <dgm:presLayoutVars>
          <dgm:chMax val="0"/>
          <dgm:chPref val="0"/>
        </dgm:presLayoutVars>
      </dgm:prSet>
      <dgm:spPr/>
    </dgm:pt>
    <dgm:pt modelId="{ABEC8174-F90C-45AA-9BCB-A6D823429D54}" type="pres">
      <dgm:prSet presAssocID="{20F26DB8-0953-4797-9F45-45354E5914B8}" presName="desTx" presStyleLbl="revTx" presStyleIdx="1" presStyleCnt="5">
        <dgm:presLayoutVars/>
      </dgm:prSet>
      <dgm:spPr/>
    </dgm:pt>
    <dgm:pt modelId="{91B210CF-EB9C-40B4-99C5-FD403931579F}" type="pres">
      <dgm:prSet presAssocID="{8FCD1F2C-5885-4303-88A0-29D4870447A8}" presName="sibTrans" presStyleCnt="0"/>
      <dgm:spPr/>
    </dgm:pt>
    <dgm:pt modelId="{DD0C230B-02BB-430D-A2F2-02B20346823D}" type="pres">
      <dgm:prSet presAssocID="{5F84E2CA-4055-4117-9B96-99207A161F5F}" presName="compNode" presStyleCnt="0"/>
      <dgm:spPr/>
    </dgm:pt>
    <dgm:pt modelId="{072B7C1C-ADE6-46DF-9BBD-5FA31B80CEA0}" type="pres">
      <dgm:prSet presAssocID="{5F84E2CA-4055-4117-9B96-99207A161F5F}" presName="bgRect" presStyleLbl="bgShp" presStyleIdx="1" presStyleCnt="3"/>
      <dgm:spPr/>
    </dgm:pt>
    <dgm:pt modelId="{0803102A-426C-4A3B-8208-EF7C48A81035}" type="pres">
      <dgm:prSet presAssocID="{5F84E2CA-4055-4117-9B96-99207A161F5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bel"/>
        </a:ext>
      </dgm:extLst>
    </dgm:pt>
    <dgm:pt modelId="{B2D3B84A-43E2-4A08-94B0-2F27882CAD10}" type="pres">
      <dgm:prSet presAssocID="{5F84E2CA-4055-4117-9B96-99207A161F5F}" presName="spaceRect" presStyleCnt="0"/>
      <dgm:spPr/>
    </dgm:pt>
    <dgm:pt modelId="{34A7F26C-ADAD-40A8-B1BA-2289418145D1}" type="pres">
      <dgm:prSet presAssocID="{5F84E2CA-4055-4117-9B96-99207A161F5F}" presName="parTx" presStyleLbl="revTx" presStyleIdx="2" presStyleCnt="5">
        <dgm:presLayoutVars>
          <dgm:chMax val="0"/>
          <dgm:chPref val="0"/>
        </dgm:presLayoutVars>
      </dgm:prSet>
      <dgm:spPr/>
    </dgm:pt>
    <dgm:pt modelId="{0F654F42-A45A-42C5-87E2-A6C689A1B78B}" type="pres">
      <dgm:prSet presAssocID="{5F84E2CA-4055-4117-9B96-99207A161F5F}" presName="desTx" presStyleLbl="revTx" presStyleIdx="3" presStyleCnt="5">
        <dgm:presLayoutVars/>
      </dgm:prSet>
      <dgm:spPr/>
    </dgm:pt>
    <dgm:pt modelId="{2E6A5E6F-CA17-4174-A7BD-60B996F71204}" type="pres">
      <dgm:prSet presAssocID="{826486B4-26A9-44FF-93EA-CA8E50F1D5CC}" presName="sibTrans" presStyleCnt="0"/>
      <dgm:spPr/>
    </dgm:pt>
    <dgm:pt modelId="{E41D5E87-EBAE-4B72-B6BE-A1A33E1757D9}" type="pres">
      <dgm:prSet presAssocID="{5DA8CDC0-D7AF-4447-B235-53333F339622}" presName="compNode" presStyleCnt="0"/>
      <dgm:spPr/>
    </dgm:pt>
    <dgm:pt modelId="{7D1643D3-8CDF-4CF7-9AAB-02DC027E192C}" type="pres">
      <dgm:prSet presAssocID="{5DA8CDC0-D7AF-4447-B235-53333F339622}" presName="bgRect" presStyleLbl="bgShp" presStyleIdx="2" presStyleCnt="3"/>
      <dgm:spPr/>
    </dgm:pt>
    <dgm:pt modelId="{0B77B403-16DB-49C5-89EF-994384F7CA45}" type="pres">
      <dgm:prSet presAssocID="{5DA8CDC0-D7AF-4447-B235-53333F33962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7B40DEF1-55AF-4538-AD6A-9A26803384F8}" type="pres">
      <dgm:prSet presAssocID="{5DA8CDC0-D7AF-4447-B235-53333F339622}" presName="spaceRect" presStyleCnt="0"/>
      <dgm:spPr/>
    </dgm:pt>
    <dgm:pt modelId="{A63814B9-3FD3-44BC-B102-BE003BB958EB}" type="pres">
      <dgm:prSet presAssocID="{5DA8CDC0-D7AF-4447-B235-53333F339622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42A79407-0EFE-41DC-9667-26CDDB004D91}" srcId="{5F84E2CA-4055-4117-9B96-99207A161F5F}" destId="{81C986ED-D3AC-4305-AD48-4BC297F2BC10}" srcOrd="0" destOrd="0" parTransId="{89CDAA4C-1B16-4824-8DA5-79760CB58B9C}" sibTransId="{8FCE0238-4FC2-43B9-86B4-202DA32ED3B4}"/>
    <dgm:cxn modelId="{1A07360A-880A-4758-B6C0-A43E6B88D674}" type="presOf" srcId="{5DA8CDC0-D7AF-4447-B235-53333F339622}" destId="{A63814B9-3FD3-44BC-B102-BE003BB958EB}" srcOrd="0" destOrd="0" presId="urn:microsoft.com/office/officeart/2018/2/layout/IconVerticalSolidList"/>
    <dgm:cxn modelId="{E3D91214-5140-4255-A342-EF98520EC739}" type="presOf" srcId="{BDBE2785-1BDD-46F9-8A00-2B65DC5D3FA4}" destId="{ABEC8174-F90C-45AA-9BCB-A6D823429D54}" srcOrd="0" destOrd="1" presId="urn:microsoft.com/office/officeart/2018/2/layout/IconVerticalSolidList"/>
    <dgm:cxn modelId="{4CDBB726-40E2-499B-A546-85826DCCC2AB}" type="presOf" srcId="{20F26DB8-0953-4797-9F45-45354E5914B8}" destId="{41D492BA-0F4E-4C59-8B63-E3D25762B0DE}" srcOrd="0" destOrd="0" presId="urn:microsoft.com/office/officeart/2018/2/layout/IconVerticalSolidList"/>
    <dgm:cxn modelId="{AA70192B-2A82-4399-8D3C-F70C6FFD170C}" type="presOf" srcId="{2040FC41-685B-4509-8AAB-E8495B723A97}" destId="{0B0129D7-20E2-413F-A453-44B7F85FE615}" srcOrd="0" destOrd="0" presId="urn:microsoft.com/office/officeart/2018/2/layout/IconVerticalSolidList"/>
    <dgm:cxn modelId="{48F0DD60-D82F-488C-8B65-A662F83467EF}" type="presOf" srcId="{991ECEF5-B02B-4B23-9897-B4EC7D69AF41}" destId="{ABEC8174-F90C-45AA-9BCB-A6D823429D54}" srcOrd="0" destOrd="0" presId="urn:microsoft.com/office/officeart/2018/2/layout/IconVerticalSolidList"/>
    <dgm:cxn modelId="{39D67E48-1DDA-4448-A1D4-FC3F40489ED0}" srcId="{20F26DB8-0953-4797-9F45-45354E5914B8}" destId="{BDBE2785-1BDD-46F9-8A00-2B65DC5D3FA4}" srcOrd="1" destOrd="0" parTransId="{7F368C35-AE76-427F-A864-3DE0A0F15E1B}" sibTransId="{C6DD85E8-DCE2-4A77-9B77-93A0E7382E3D}"/>
    <dgm:cxn modelId="{25A57F68-DFF1-4B08-9B61-4FA115A854C3}" type="presOf" srcId="{CFE8CB67-D921-4096-A2D8-79470200FD5C}" destId="{0F654F42-A45A-42C5-87E2-A6C689A1B78B}" srcOrd="0" destOrd="1" presId="urn:microsoft.com/office/officeart/2018/2/layout/IconVerticalSolidList"/>
    <dgm:cxn modelId="{7ED6144E-CAEA-4FD0-8026-27635E290835}" srcId="{20F26DB8-0953-4797-9F45-45354E5914B8}" destId="{285FDD20-5CF1-445B-A78E-280930122DD6}" srcOrd="2" destOrd="0" parTransId="{0E976C9F-E0AE-41C3-BB47-5FC5561C4BF4}" sibTransId="{FBDDE70F-5E97-470C-AD95-B40E58152186}"/>
    <dgm:cxn modelId="{1479FE53-3B45-4726-A948-90CCC21138E2}" type="presOf" srcId="{81C986ED-D3AC-4305-AD48-4BC297F2BC10}" destId="{0F654F42-A45A-42C5-87E2-A6C689A1B78B}" srcOrd="0" destOrd="0" presId="urn:microsoft.com/office/officeart/2018/2/layout/IconVerticalSolidList"/>
    <dgm:cxn modelId="{8BFF4189-E495-4381-925D-C4136226ED52}" srcId="{2040FC41-685B-4509-8AAB-E8495B723A97}" destId="{5DA8CDC0-D7AF-4447-B235-53333F339622}" srcOrd="2" destOrd="0" parTransId="{B3FCD9C9-6E32-4457-97F5-952EBD3763FF}" sibTransId="{0ADA1028-9FDA-4F91-839D-A803871BEA6D}"/>
    <dgm:cxn modelId="{6141E38A-9B0A-4935-AD42-1F71EDE57BF8}" type="presOf" srcId="{5F84E2CA-4055-4117-9B96-99207A161F5F}" destId="{34A7F26C-ADAD-40A8-B1BA-2289418145D1}" srcOrd="0" destOrd="0" presId="urn:microsoft.com/office/officeart/2018/2/layout/IconVerticalSolidList"/>
    <dgm:cxn modelId="{F199A99A-3F8D-4871-AC7F-7960A922987B}" srcId="{2040FC41-685B-4509-8AAB-E8495B723A97}" destId="{20F26DB8-0953-4797-9F45-45354E5914B8}" srcOrd="0" destOrd="0" parTransId="{00586EC3-68B5-4A3D-A9BB-E823D95E0782}" sibTransId="{8FCD1F2C-5885-4303-88A0-29D4870447A8}"/>
    <dgm:cxn modelId="{20B6F49D-738B-4198-9D8A-D6666C51B142}" type="presOf" srcId="{285FDD20-5CF1-445B-A78E-280930122DD6}" destId="{ABEC8174-F90C-45AA-9BCB-A6D823429D54}" srcOrd="0" destOrd="2" presId="urn:microsoft.com/office/officeart/2018/2/layout/IconVerticalSolidList"/>
    <dgm:cxn modelId="{7856D3C1-86DA-4874-A6D9-738E6CC80FF0}" srcId="{5F84E2CA-4055-4117-9B96-99207A161F5F}" destId="{CFE8CB67-D921-4096-A2D8-79470200FD5C}" srcOrd="1" destOrd="0" parTransId="{EE75E000-2080-4BDC-9B46-F4C375BE9CC5}" sibTransId="{7C5CC9E2-68BD-49E4-A790-AAFE0D0BBF87}"/>
    <dgm:cxn modelId="{FD1E5AE2-AD4F-4B91-BDBF-4BC4268ABDF9}" srcId="{2040FC41-685B-4509-8AAB-E8495B723A97}" destId="{5F84E2CA-4055-4117-9B96-99207A161F5F}" srcOrd="1" destOrd="0" parTransId="{B39F75DF-4823-44FC-AF28-DCCDBA01B39F}" sibTransId="{826486B4-26A9-44FF-93EA-CA8E50F1D5CC}"/>
    <dgm:cxn modelId="{A38605ED-C9F8-47B9-A09A-7FEA91883AF8}" srcId="{20F26DB8-0953-4797-9F45-45354E5914B8}" destId="{991ECEF5-B02B-4B23-9897-B4EC7D69AF41}" srcOrd="0" destOrd="0" parTransId="{08DC1F98-BDCA-4247-A68C-17A640E45444}" sibTransId="{FB3932B2-7DEA-415E-A5E9-4CBFCF84B821}"/>
    <dgm:cxn modelId="{7ACBB900-81F4-4A19-A5A9-3C27C93E7AA0}" type="presParOf" srcId="{0B0129D7-20E2-413F-A453-44B7F85FE615}" destId="{714B4726-9CB4-47EC-B45C-2592DD1E8827}" srcOrd="0" destOrd="0" presId="urn:microsoft.com/office/officeart/2018/2/layout/IconVerticalSolidList"/>
    <dgm:cxn modelId="{1999DAAB-19C0-4AC7-9A71-2B7FDB404FE9}" type="presParOf" srcId="{714B4726-9CB4-47EC-B45C-2592DD1E8827}" destId="{E3B92BA9-3E51-4040-A02D-F73A2A4D3A61}" srcOrd="0" destOrd="0" presId="urn:microsoft.com/office/officeart/2018/2/layout/IconVerticalSolidList"/>
    <dgm:cxn modelId="{6B9424BC-F546-44C3-9476-3076CF34662D}" type="presParOf" srcId="{714B4726-9CB4-47EC-B45C-2592DD1E8827}" destId="{E79DA64C-4CE6-41E4-AA03-39DBBF7371F8}" srcOrd="1" destOrd="0" presId="urn:microsoft.com/office/officeart/2018/2/layout/IconVerticalSolidList"/>
    <dgm:cxn modelId="{EF61E687-96C0-4185-B053-1F3E4309D7FD}" type="presParOf" srcId="{714B4726-9CB4-47EC-B45C-2592DD1E8827}" destId="{B4CD3088-0B12-48BE-9D52-A77325A152AB}" srcOrd="2" destOrd="0" presId="urn:microsoft.com/office/officeart/2018/2/layout/IconVerticalSolidList"/>
    <dgm:cxn modelId="{4CC8D704-11F6-4EB8-AB78-75FA5BE31722}" type="presParOf" srcId="{714B4726-9CB4-47EC-B45C-2592DD1E8827}" destId="{41D492BA-0F4E-4C59-8B63-E3D25762B0DE}" srcOrd="3" destOrd="0" presId="urn:microsoft.com/office/officeart/2018/2/layout/IconVerticalSolidList"/>
    <dgm:cxn modelId="{7DD1C509-C24C-4ECD-BED6-4D7A63B034B1}" type="presParOf" srcId="{714B4726-9CB4-47EC-B45C-2592DD1E8827}" destId="{ABEC8174-F90C-45AA-9BCB-A6D823429D54}" srcOrd="4" destOrd="0" presId="urn:microsoft.com/office/officeart/2018/2/layout/IconVerticalSolidList"/>
    <dgm:cxn modelId="{FFEBE7F5-6FA6-414A-B6C2-905654358889}" type="presParOf" srcId="{0B0129D7-20E2-413F-A453-44B7F85FE615}" destId="{91B210CF-EB9C-40B4-99C5-FD403931579F}" srcOrd="1" destOrd="0" presId="urn:microsoft.com/office/officeart/2018/2/layout/IconVerticalSolidList"/>
    <dgm:cxn modelId="{2026E418-60CC-4DEE-99F1-7C5D12708D03}" type="presParOf" srcId="{0B0129D7-20E2-413F-A453-44B7F85FE615}" destId="{DD0C230B-02BB-430D-A2F2-02B20346823D}" srcOrd="2" destOrd="0" presId="urn:microsoft.com/office/officeart/2018/2/layout/IconVerticalSolidList"/>
    <dgm:cxn modelId="{9DE970F4-02D1-4384-BC79-F073683E3CB4}" type="presParOf" srcId="{DD0C230B-02BB-430D-A2F2-02B20346823D}" destId="{072B7C1C-ADE6-46DF-9BBD-5FA31B80CEA0}" srcOrd="0" destOrd="0" presId="urn:microsoft.com/office/officeart/2018/2/layout/IconVerticalSolidList"/>
    <dgm:cxn modelId="{C59471AF-64C7-4277-AA4F-48279300A226}" type="presParOf" srcId="{DD0C230B-02BB-430D-A2F2-02B20346823D}" destId="{0803102A-426C-4A3B-8208-EF7C48A81035}" srcOrd="1" destOrd="0" presId="urn:microsoft.com/office/officeart/2018/2/layout/IconVerticalSolidList"/>
    <dgm:cxn modelId="{9C3E48E9-6F56-400D-85AF-1A50D8AA8DE7}" type="presParOf" srcId="{DD0C230B-02BB-430D-A2F2-02B20346823D}" destId="{B2D3B84A-43E2-4A08-94B0-2F27882CAD10}" srcOrd="2" destOrd="0" presId="urn:microsoft.com/office/officeart/2018/2/layout/IconVerticalSolidList"/>
    <dgm:cxn modelId="{C6925920-DE6F-4951-BE00-5E5BAF855809}" type="presParOf" srcId="{DD0C230B-02BB-430D-A2F2-02B20346823D}" destId="{34A7F26C-ADAD-40A8-B1BA-2289418145D1}" srcOrd="3" destOrd="0" presId="urn:microsoft.com/office/officeart/2018/2/layout/IconVerticalSolidList"/>
    <dgm:cxn modelId="{0193AFAF-FBDC-4869-A956-BA4B659375D5}" type="presParOf" srcId="{DD0C230B-02BB-430D-A2F2-02B20346823D}" destId="{0F654F42-A45A-42C5-87E2-A6C689A1B78B}" srcOrd="4" destOrd="0" presId="urn:microsoft.com/office/officeart/2018/2/layout/IconVerticalSolidList"/>
    <dgm:cxn modelId="{4C0F5065-1D5F-4DDD-8FF3-E14B436A6847}" type="presParOf" srcId="{0B0129D7-20E2-413F-A453-44B7F85FE615}" destId="{2E6A5E6F-CA17-4174-A7BD-60B996F71204}" srcOrd="3" destOrd="0" presId="urn:microsoft.com/office/officeart/2018/2/layout/IconVerticalSolidList"/>
    <dgm:cxn modelId="{EB487C86-E96B-4E87-8F5E-1FF86DB12082}" type="presParOf" srcId="{0B0129D7-20E2-413F-A453-44B7F85FE615}" destId="{E41D5E87-EBAE-4B72-B6BE-A1A33E1757D9}" srcOrd="4" destOrd="0" presId="urn:microsoft.com/office/officeart/2018/2/layout/IconVerticalSolidList"/>
    <dgm:cxn modelId="{6903FCC8-28E2-4EC4-BE2C-2D3FBAC13DBB}" type="presParOf" srcId="{E41D5E87-EBAE-4B72-B6BE-A1A33E1757D9}" destId="{7D1643D3-8CDF-4CF7-9AAB-02DC027E192C}" srcOrd="0" destOrd="0" presId="urn:microsoft.com/office/officeart/2018/2/layout/IconVerticalSolidList"/>
    <dgm:cxn modelId="{9E4DDF69-407A-4650-B081-FFA388D2F5B5}" type="presParOf" srcId="{E41D5E87-EBAE-4B72-B6BE-A1A33E1757D9}" destId="{0B77B403-16DB-49C5-89EF-994384F7CA45}" srcOrd="1" destOrd="0" presId="urn:microsoft.com/office/officeart/2018/2/layout/IconVerticalSolidList"/>
    <dgm:cxn modelId="{86BAD3B0-9EED-4313-9435-152C0ECED7D7}" type="presParOf" srcId="{E41D5E87-EBAE-4B72-B6BE-A1A33E1757D9}" destId="{7B40DEF1-55AF-4538-AD6A-9A26803384F8}" srcOrd="2" destOrd="0" presId="urn:microsoft.com/office/officeart/2018/2/layout/IconVerticalSolidList"/>
    <dgm:cxn modelId="{EE31C394-1907-4A34-A1C1-07135CD5084E}" type="presParOf" srcId="{E41D5E87-EBAE-4B72-B6BE-A1A33E1757D9}" destId="{A63814B9-3FD3-44BC-B102-BE003BB958E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1F371C2-3801-4A41-BB4D-7820854D31B3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accent1_2" csCatId="accent1" phldr="1"/>
      <dgm:spPr/>
      <dgm:t>
        <a:bodyPr/>
        <a:lstStyle/>
        <a:p>
          <a:endParaRPr lang="en-US"/>
        </a:p>
      </dgm:t>
    </dgm:pt>
    <dgm:pt modelId="{E764D4A2-6AF7-46E9-9489-7AA359A9FF3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Built a monthly financial forecast using Excel.</a:t>
          </a:r>
          <a:endParaRPr lang="en-US"/>
        </a:p>
      </dgm:t>
    </dgm:pt>
    <dgm:pt modelId="{9687C55C-B2B4-49F9-A162-517CF4648613}" type="parTrans" cxnId="{203F2619-FB1C-4BCA-B60A-13EC2A3F6CED}">
      <dgm:prSet/>
      <dgm:spPr/>
      <dgm:t>
        <a:bodyPr/>
        <a:lstStyle/>
        <a:p>
          <a:endParaRPr lang="en-US"/>
        </a:p>
      </dgm:t>
    </dgm:pt>
    <dgm:pt modelId="{70E0ADED-26EA-47E1-AB57-7B305C6911F1}" type="sibTrans" cxnId="{203F2619-FB1C-4BCA-B60A-13EC2A3F6CE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182039A-026C-4AD4-9DF6-FB66516F633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Included income (fares, app bookings), costs (salaries, fuel, marketing).</a:t>
          </a:r>
          <a:endParaRPr lang="en-US"/>
        </a:p>
      </dgm:t>
    </dgm:pt>
    <dgm:pt modelId="{CBEFEDFA-C832-47D4-BF8B-925F3836501A}" type="parTrans" cxnId="{A8ACCEF3-AE04-4287-88A5-323C5FB8507C}">
      <dgm:prSet/>
      <dgm:spPr/>
      <dgm:t>
        <a:bodyPr/>
        <a:lstStyle/>
        <a:p>
          <a:endParaRPr lang="en-US"/>
        </a:p>
      </dgm:t>
    </dgm:pt>
    <dgm:pt modelId="{9E8F4982-8ADB-4184-B28E-C5DF9084461C}" type="sibTrans" cxnId="{A8ACCEF3-AE04-4287-88A5-323C5FB8507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5E4E815-FFA5-4A03-8CAF-5FA859A983E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Used formulas for profit/loss calculation.</a:t>
          </a:r>
          <a:endParaRPr lang="en-US"/>
        </a:p>
      </dgm:t>
    </dgm:pt>
    <dgm:pt modelId="{8899B2CF-948B-4B9B-809D-7FC6A2E04FC0}" type="parTrans" cxnId="{46B2A39D-68BC-4E14-A88C-519A29760FD1}">
      <dgm:prSet/>
      <dgm:spPr/>
      <dgm:t>
        <a:bodyPr/>
        <a:lstStyle/>
        <a:p>
          <a:endParaRPr lang="en-US"/>
        </a:p>
      </dgm:t>
    </dgm:pt>
    <dgm:pt modelId="{C8E22637-CF18-4974-B13F-B93F65ABC3AC}" type="sibTrans" cxnId="{46B2A39D-68BC-4E14-A88C-519A29760FD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CF12D71-4CBC-4FC5-9523-69483A3B0BE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Created bar charts for income vs. expenses.</a:t>
          </a:r>
          <a:endParaRPr lang="en-US"/>
        </a:p>
      </dgm:t>
    </dgm:pt>
    <dgm:pt modelId="{DF7C2BFA-4AE3-4EB2-8C1E-92B56F4A6519}" type="parTrans" cxnId="{EA07B463-C174-4F42-92D6-44C8D5E45D5E}">
      <dgm:prSet/>
      <dgm:spPr/>
      <dgm:t>
        <a:bodyPr/>
        <a:lstStyle/>
        <a:p>
          <a:endParaRPr lang="en-US"/>
        </a:p>
      </dgm:t>
    </dgm:pt>
    <dgm:pt modelId="{338C630C-194A-4A6A-82D0-8CE4150C723F}" type="sibTrans" cxnId="{EA07B463-C174-4F42-92D6-44C8D5E45D5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EB652B4-C428-4860-AC01-55BC3705B1A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Excel helped ensure transparency, budgeting, and forecasting.</a:t>
          </a:r>
          <a:endParaRPr lang="en-US"/>
        </a:p>
      </dgm:t>
    </dgm:pt>
    <dgm:pt modelId="{D1C4407B-D159-42D0-A421-CFD047ACB404}" type="parTrans" cxnId="{D3445B29-0A3C-4F05-8B5D-342F585B08FB}">
      <dgm:prSet/>
      <dgm:spPr/>
      <dgm:t>
        <a:bodyPr/>
        <a:lstStyle/>
        <a:p>
          <a:endParaRPr lang="en-US"/>
        </a:p>
      </dgm:t>
    </dgm:pt>
    <dgm:pt modelId="{ACB42C92-8485-42D3-8C5E-ACD96E370519}" type="sibTrans" cxnId="{D3445B29-0A3C-4F05-8B5D-342F585B08F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38942C0-6EB8-400C-B6E8-07AC555EFF8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Winston &amp; Albright (2016), Teetor (2014), Walkenbach (2015)</a:t>
          </a:r>
          <a:endParaRPr lang="en-US"/>
        </a:p>
      </dgm:t>
    </dgm:pt>
    <dgm:pt modelId="{46545736-78B1-4767-BB0F-2A81F3AD6A84}" type="parTrans" cxnId="{CD483EE5-78AB-4FA7-BB83-6B14BD102C83}">
      <dgm:prSet/>
      <dgm:spPr/>
      <dgm:t>
        <a:bodyPr/>
        <a:lstStyle/>
        <a:p>
          <a:endParaRPr lang="en-US"/>
        </a:p>
      </dgm:t>
    </dgm:pt>
    <dgm:pt modelId="{4A684A10-E282-4022-AD7F-206B692F9C09}" type="sibTrans" cxnId="{CD483EE5-78AB-4FA7-BB83-6B14BD102C83}">
      <dgm:prSet/>
      <dgm:spPr/>
      <dgm:t>
        <a:bodyPr/>
        <a:lstStyle/>
        <a:p>
          <a:endParaRPr lang="en-US"/>
        </a:p>
      </dgm:t>
    </dgm:pt>
    <dgm:pt modelId="{9AAB98C5-A038-4FDA-A002-7DAADCFDC53B}" type="pres">
      <dgm:prSet presAssocID="{21F371C2-3801-4A41-BB4D-7820854D31B3}" presName="root" presStyleCnt="0">
        <dgm:presLayoutVars>
          <dgm:dir/>
          <dgm:resizeHandles val="exact"/>
        </dgm:presLayoutVars>
      </dgm:prSet>
      <dgm:spPr/>
    </dgm:pt>
    <dgm:pt modelId="{8182AFB7-87D6-469B-A651-ED6E1D21F114}" type="pres">
      <dgm:prSet presAssocID="{21F371C2-3801-4A41-BB4D-7820854D31B3}" presName="container" presStyleCnt="0">
        <dgm:presLayoutVars>
          <dgm:dir/>
          <dgm:resizeHandles val="exact"/>
        </dgm:presLayoutVars>
      </dgm:prSet>
      <dgm:spPr/>
    </dgm:pt>
    <dgm:pt modelId="{422631D7-D9A2-43EE-88B6-D6339F6ACBCD}" type="pres">
      <dgm:prSet presAssocID="{E764D4A2-6AF7-46E9-9489-7AA359A9FF34}" presName="compNode" presStyleCnt="0"/>
      <dgm:spPr/>
    </dgm:pt>
    <dgm:pt modelId="{4B260B4D-65D7-4EDB-BB65-821339FB296B}" type="pres">
      <dgm:prSet presAssocID="{E764D4A2-6AF7-46E9-9489-7AA359A9FF34}" presName="iconBgRect" presStyleLbl="bgShp" presStyleIdx="0" presStyleCnt="6"/>
      <dgm:spPr/>
    </dgm:pt>
    <dgm:pt modelId="{6B6FE94B-6C68-4BD4-8595-C8FF28917AA8}" type="pres">
      <dgm:prSet presAssocID="{E764D4A2-6AF7-46E9-9489-7AA359A9FF34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culator"/>
        </a:ext>
      </dgm:extLst>
    </dgm:pt>
    <dgm:pt modelId="{FB433B52-AA3C-4360-879D-4ECD3B618C5A}" type="pres">
      <dgm:prSet presAssocID="{E764D4A2-6AF7-46E9-9489-7AA359A9FF34}" presName="spaceRect" presStyleCnt="0"/>
      <dgm:spPr/>
    </dgm:pt>
    <dgm:pt modelId="{CC53127B-7291-4348-93B1-A58581477BFC}" type="pres">
      <dgm:prSet presAssocID="{E764D4A2-6AF7-46E9-9489-7AA359A9FF34}" presName="textRect" presStyleLbl="revTx" presStyleIdx="0" presStyleCnt="6">
        <dgm:presLayoutVars>
          <dgm:chMax val="1"/>
          <dgm:chPref val="1"/>
        </dgm:presLayoutVars>
      </dgm:prSet>
      <dgm:spPr/>
    </dgm:pt>
    <dgm:pt modelId="{09D874B2-D565-4483-BBE8-3FB055287584}" type="pres">
      <dgm:prSet presAssocID="{70E0ADED-26EA-47E1-AB57-7B305C6911F1}" presName="sibTrans" presStyleLbl="sibTrans2D1" presStyleIdx="0" presStyleCnt="0"/>
      <dgm:spPr/>
    </dgm:pt>
    <dgm:pt modelId="{0F1D42C4-FF3F-41DE-8C0C-7D39FB70A34B}" type="pres">
      <dgm:prSet presAssocID="{8182039A-026C-4AD4-9DF6-FB66516F633B}" presName="compNode" presStyleCnt="0"/>
      <dgm:spPr/>
    </dgm:pt>
    <dgm:pt modelId="{EB8293F6-A453-43C2-A684-E3A127C8A884}" type="pres">
      <dgm:prSet presAssocID="{8182039A-026C-4AD4-9DF6-FB66516F633B}" presName="iconBgRect" presStyleLbl="bgShp" presStyleIdx="1" presStyleCnt="6"/>
      <dgm:spPr/>
    </dgm:pt>
    <dgm:pt modelId="{A9851D3C-DE90-4D06-977D-CC4226B1BE6B}" type="pres">
      <dgm:prSet presAssocID="{8182039A-026C-4AD4-9DF6-FB66516F633B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ble"/>
        </a:ext>
      </dgm:extLst>
    </dgm:pt>
    <dgm:pt modelId="{D5769A2C-40D0-4A72-84F2-7A62BF8229D9}" type="pres">
      <dgm:prSet presAssocID="{8182039A-026C-4AD4-9DF6-FB66516F633B}" presName="spaceRect" presStyleCnt="0"/>
      <dgm:spPr/>
    </dgm:pt>
    <dgm:pt modelId="{7575C290-C018-486D-B312-C7186EA631B2}" type="pres">
      <dgm:prSet presAssocID="{8182039A-026C-4AD4-9DF6-FB66516F633B}" presName="textRect" presStyleLbl="revTx" presStyleIdx="1" presStyleCnt="6">
        <dgm:presLayoutVars>
          <dgm:chMax val="1"/>
          <dgm:chPref val="1"/>
        </dgm:presLayoutVars>
      </dgm:prSet>
      <dgm:spPr/>
    </dgm:pt>
    <dgm:pt modelId="{A6F982C1-E591-4ABE-B76A-AEA0798A76CE}" type="pres">
      <dgm:prSet presAssocID="{9E8F4982-8ADB-4184-B28E-C5DF9084461C}" presName="sibTrans" presStyleLbl="sibTrans2D1" presStyleIdx="0" presStyleCnt="0"/>
      <dgm:spPr/>
    </dgm:pt>
    <dgm:pt modelId="{F671012C-412B-4148-8F20-C4C4DAC23F94}" type="pres">
      <dgm:prSet presAssocID="{B5E4E815-FFA5-4A03-8CAF-5FA859A983ED}" presName="compNode" presStyleCnt="0"/>
      <dgm:spPr/>
    </dgm:pt>
    <dgm:pt modelId="{6B031EBE-BFBC-4A85-8BAA-1BCF5B890534}" type="pres">
      <dgm:prSet presAssocID="{B5E4E815-FFA5-4A03-8CAF-5FA859A983ED}" presName="iconBgRect" presStyleLbl="bgShp" presStyleIdx="2" presStyleCnt="6"/>
      <dgm:spPr/>
    </dgm:pt>
    <dgm:pt modelId="{DE3549C7-8E1B-441B-AF47-E97BB0D925AD}" type="pres">
      <dgm:prSet presAssocID="{B5E4E815-FFA5-4A03-8CAF-5FA859A983ED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thematics"/>
        </a:ext>
      </dgm:extLst>
    </dgm:pt>
    <dgm:pt modelId="{BFEF9073-60EF-4238-827E-0C836FD1B3AC}" type="pres">
      <dgm:prSet presAssocID="{B5E4E815-FFA5-4A03-8CAF-5FA859A983ED}" presName="spaceRect" presStyleCnt="0"/>
      <dgm:spPr/>
    </dgm:pt>
    <dgm:pt modelId="{2343A98E-E5E8-417F-9F1F-D847367CE481}" type="pres">
      <dgm:prSet presAssocID="{B5E4E815-FFA5-4A03-8CAF-5FA859A983ED}" presName="textRect" presStyleLbl="revTx" presStyleIdx="2" presStyleCnt="6">
        <dgm:presLayoutVars>
          <dgm:chMax val="1"/>
          <dgm:chPref val="1"/>
        </dgm:presLayoutVars>
      </dgm:prSet>
      <dgm:spPr/>
    </dgm:pt>
    <dgm:pt modelId="{88B75718-8763-49C2-9A20-A28C00A7CF61}" type="pres">
      <dgm:prSet presAssocID="{C8E22637-CF18-4974-B13F-B93F65ABC3AC}" presName="sibTrans" presStyleLbl="sibTrans2D1" presStyleIdx="0" presStyleCnt="0"/>
      <dgm:spPr/>
    </dgm:pt>
    <dgm:pt modelId="{3C8B40AC-1384-4D97-B1D8-2403C07412BB}" type="pres">
      <dgm:prSet presAssocID="{6CF12D71-4CBC-4FC5-9523-69483A3B0BED}" presName="compNode" presStyleCnt="0"/>
      <dgm:spPr/>
    </dgm:pt>
    <dgm:pt modelId="{B1E069E5-3CCB-452D-A3C2-189EBCD24709}" type="pres">
      <dgm:prSet presAssocID="{6CF12D71-4CBC-4FC5-9523-69483A3B0BED}" presName="iconBgRect" presStyleLbl="bgShp" presStyleIdx="3" presStyleCnt="6"/>
      <dgm:spPr/>
    </dgm:pt>
    <dgm:pt modelId="{F9EDB37E-84A1-491B-948E-4FD671B21335}" type="pres">
      <dgm:prSet presAssocID="{6CF12D71-4CBC-4FC5-9523-69483A3B0BED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2B9DA108-5406-4C8D-B9FA-C240F0886BF9}" type="pres">
      <dgm:prSet presAssocID="{6CF12D71-4CBC-4FC5-9523-69483A3B0BED}" presName="spaceRect" presStyleCnt="0"/>
      <dgm:spPr/>
    </dgm:pt>
    <dgm:pt modelId="{E1062797-400F-4B11-8B72-D95310F3F5C8}" type="pres">
      <dgm:prSet presAssocID="{6CF12D71-4CBC-4FC5-9523-69483A3B0BED}" presName="textRect" presStyleLbl="revTx" presStyleIdx="3" presStyleCnt="6">
        <dgm:presLayoutVars>
          <dgm:chMax val="1"/>
          <dgm:chPref val="1"/>
        </dgm:presLayoutVars>
      </dgm:prSet>
      <dgm:spPr/>
    </dgm:pt>
    <dgm:pt modelId="{2C2A1724-9C7D-4F9D-8D28-E901169F1CAD}" type="pres">
      <dgm:prSet presAssocID="{338C630C-194A-4A6A-82D0-8CE4150C723F}" presName="sibTrans" presStyleLbl="sibTrans2D1" presStyleIdx="0" presStyleCnt="0"/>
      <dgm:spPr/>
    </dgm:pt>
    <dgm:pt modelId="{FB658E89-F508-4FE9-890A-867E4D827866}" type="pres">
      <dgm:prSet presAssocID="{EEB652B4-C428-4860-AC01-55BC3705B1A8}" presName="compNode" presStyleCnt="0"/>
      <dgm:spPr/>
    </dgm:pt>
    <dgm:pt modelId="{4FE8A6DE-701F-464D-8E54-FE2D4626C31B}" type="pres">
      <dgm:prSet presAssocID="{EEB652B4-C428-4860-AC01-55BC3705B1A8}" presName="iconBgRect" presStyleLbl="bgShp" presStyleIdx="4" presStyleCnt="6"/>
      <dgm:spPr/>
    </dgm:pt>
    <dgm:pt modelId="{4DEBBD2C-40D3-4AE2-A8FB-94C14EA6FF21}" type="pres">
      <dgm:prSet presAssocID="{EEB652B4-C428-4860-AC01-55BC3705B1A8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ble"/>
        </a:ext>
      </dgm:extLst>
    </dgm:pt>
    <dgm:pt modelId="{4C396660-C026-418E-81B1-F5BE1C990957}" type="pres">
      <dgm:prSet presAssocID="{EEB652B4-C428-4860-AC01-55BC3705B1A8}" presName="spaceRect" presStyleCnt="0"/>
      <dgm:spPr/>
    </dgm:pt>
    <dgm:pt modelId="{04E5BD49-1E2C-420A-B014-B85E27FDA19D}" type="pres">
      <dgm:prSet presAssocID="{EEB652B4-C428-4860-AC01-55BC3705B1A8}" presName="textRect" presStyleLbl="revTx" presStyleIdx="4" presStyleCnt="6">
        <dgm:presLayoutVars>
          <dgm:chMax val="1"/>
          <dgm:chPref val="1"/>
        </dgm:presLayoutVars>
      </dgm:prSet>
      <dgm:spPr/>
    </dgm:pt>
    <dgm:pt modelId="{BC6CA21A-AE31-4BD2-81DB-B84C22588068}" type="pres">
      <dgm:prSet presAssocID="{ACB42C92-8485-42D3-8C5E-ACD96E370519}" presName="sibTrans" presStyleLbl="sibTrans2D1" presStyleIdx="0" presStyleCnt="0"/>
      <dgm:spPr/>
    </dgm:pt>
    <dgm:pt modelId="{E496045A-CB52-4DB5-873D-AEA8794C4582}" type="pres">
      <dgm:prSet presAssocID="{B38942C0-6EB8-400C-B6E8-07AC555EFF81}" presName="compNode" presStyleCnt="0"/>
      <dgm:spPr/>
    </dgm:pt>
    <dgm:pt modelId="{EC618EFB-8787-45A5-BEB7-9F44A67973BA}" type="pres">
      <dgm:prSet presAssocID="{B38942C0-6EB8-400C-B6E8-07AC555EFF81}" presName="iconBgRect" presStyleLbl="bgShp" presStyleIdx="5" presStyleCnt="6"/>
      <dgm:spPr/>
    </dgm:pt>
    <dgm:pt modelId="{28E6DEA9-0C37-4CD4-B292-1214C16F7D47}" type="pres">
      <dgm:prSet presAssocID="{B38942C0-6EB8-400C-B6E8-07AC555EFF81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1CEFB763-72FF-4F5F-BABD-1341AA98856B}" type="pres">
      <dgm:prSet presAssocID="{B38942C0-6EB8-400C-B6E8-07AC555EFF81}" presName="spaceRect" presStyleCnt="0"/>
      <dgm:spPr/>
    </dgm:pt>
    <dgm:pt modelId="{792035AC-A234-4524-A032-61FF4AC5761B}" type="pres">
      <dgm:prSet presAssocID="{B38942C0-6EB8-400C-B6E8-07AC555EFF81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C3F7A101-F158-4FF6-93D7-9EE6F9710B1B}" type="presOf" srcId="{8182039A-026C-4AD4-9DF6-FB66516F633B}" destId="{7575C290-C018-486D-B312-C7186EA631B2}" srcOrd="0" destOrd="0" presId="urn:microsoft.com/office/officeart/2018/2/layout/IconCircleList"/>
    <dgm:cxn modelId="{203F2619-FB1C-4BCA-B60A-13EC2A3F6CED}" srcId="{21F371C2-3801-4A41-BB4D-7820854D31B3}" destId="{E764D4A2-6AF7-46E9-9489-7AA359A9FF34}" srcOrd="0" destOrd="0" parTransId="{9687C55C-B2B4-49F9-A162-517CF4648613}" sibTransId="{70E0ADED-26EA-47E1-AB57-7B305C6911F1}"/>
    <dgm:cxn modelId="{C6A07721-FC7B-4EC8-9FC8-382F62B234B0}" type="presOf" srcId="{338C630C-194A-4A6A-82D0-8CE4150C723F}" destId="{2C2A1724-9C7D-4F9D-8D28-E901169F1CAD}" srcOrd="0" destOrd="0" presId="urn:microsoft.com/office/officeart/2018/2/layout/IconCircleList"/>
    <dgm:cxn modelId="{D3445B29-0A3C-4F05-8B5D-342F585B08FB}" srcId="{21F371C2-3801-4A41-BB4D-7820854D31B3}" destId="{EEB652B4-C428-4860-AC01-55BC3705B1A8}" srcOrd="4" destOrd="0" parTransId="{D1C4407B-D159-42D0-A421-CFD047ACB404}" sibTransId="{ACB42C92-8485-42D3-8C5E-ACD96E370519}"/>
    <dgm:cxn modelId="{52ECC929-D62E-4BF4-A92F-587D894E6DA9}" type="presOf" srcId="{B5E4E815-FFA5-4A03-8CAF-5FA859A983ED}" destId="{2343A98E-E5E8-417F-9F1F-D847367CE481}" srcOrd="0" destOrd="0" presId="urn:microsoft.com/office/officeart/2018/2/layout/IconCircleList"/>
    <dgm:cxn modelId="{6F37942B-CC78-44C7-9222-FDF9F40BA6BA}" type="presOf" srcId="{70E0ADED-26EA-47E1-AB57-7B305C6911F1}" destId="{09D874B2-D565-4483-BBE8-3FB055287584}" srcOrd="0" destOrd="0" presId="urn:microsoft.com/office/officeart/2018/2/layout/IconCircleList"/>
    <dgm:cxn modelId="{EA07B463-C174-4F42-92D6-44C8D5E45D5E}" srcId="{21F371C2-3801-4A41-BB4D-7820854D31B3}" destId="{6CF12D71-4CBC-4FC5-9523-69483A3B0BED}" srcOrd="3" destOrd="0" parTransId="{DF7C2BFA-4AE3-4EB2-8C1E-92B56F4A6519}" sibTransId="{338C630C-194A-4A6A-82D0-8CE4150C723F}"/>
    <dgm:cxn modelId="{3BF2514C-8B58-4BB0-9006-77F06BA4E29C}" type="presOf" srcId="{B38942C0-6EB8-400C-B6E8-07AC555EFF81}" destId="{792035AC-A234-4524-A032-61FF4AC5761B}" srcOrd="0" destOrd="0" presId="urn:microsoft.com/office/officeart/2018/2/layout/IconCircleList"/>
    <dgm:cxn modelId="{2D233881-68D7-4EB1-BD9F-25CCF8CAEC17}" type="presOf" srcId="{E764D4A2-6AF7-46E9-9489-7AA359A9FF34}" destId="{CC53127B-7291-4348-93B1-A58581477BFC}" srcOrd="0" destOrd="0" presId="urn:microsoft.com/office/officeart/2018/2/layout/IconCircleList"/>
    <dgm:cxn modelId="{49406C9D-A526-42CA-AA22-CB8178DE9A9C}" type="presOf" srcId="{6CF12D71-4CBC-4FC5-9523-69483A3B0BED}" destId="{E1062797-400F-4B11-8B72-D95310F3F5C8}" srcOrd="0" destOrd="0" presId="urn:microsoft.com/office/officeart/2018/2/layout/IconCircleList"/>
    <dgm:cxn modelId="{46B2A39D-68BC-4E14-A88C-519A29760FD1}" srcId="{21F371C2-3801-4A41-BB4D-7820854D31B3}" destId="{B5E4E815-FFA5-4A03-8CAF-5FA859A983ED}" srcOrd="2" destOrd="0" parTransId="{8899B2CF-948B-4B9B-809D-7FC6A2E04FC0}" sibTransId="{C8E22637-CF18-4974-B13F-B93F65ABC3AC}"/>
    <dgm:cxn modelId="{183BF1A4-2FDA-4DD1-AA6B-E355A0C04424}" type="presOf" srcId="{9E8F4982-8ADB-4184-B28E-C5DF9084461C}" destId="{A6F982C1-E591-4ABE-B76A-AEA0798A76CE}" srcOrd="0" destOrd="0" presId="urn:microsoft.com/office/officeart/2018/2/layout/IconCircleList"/>
    <dgm:cxn modelId="{34E6E4BA-CCFE-4D76-B1A8-AA098B9EC243}" type="presOf" srcId="{EEB652B4-C428-4860-AC01-55BC3705B1A8}" destId="{04E5BD49-1E2C-420A-B014-B85E27FDA19D}" srcOrd="0" destOrd="0" presId="urn:microsoft.com/office/officeart/2018/2/layout/IconCircleList"/>
    <dgm:cxn modelId="{FD07AFBB-05DB-4788-A024-E9DCD889EC95}" type="presOf" srcId="{C8E22637-CF18-4974-B13F-B93F65ABC3AC}" destId="{88B75718-8763-49C2-9A20-A28C00A7CF61}" srcOrd="0" destOrd="0" presId="urn:microsoft.com/office/officeart/2018/2/layout/IconCircleList"/>
    <dgm:cxn modelId="{C22AFFC4-7A18-4400-892F-FD49553B0447}" type="presOf" srcId="{ACB42C92-8485-42D3-8C5E-ACD96E370519}" destId="{BC6CA21A-AE31-4BD2-81DB-B84C22588068}" srcOrd="0" destOrd="0" presId="urn:microsoft.com/office/officeart/2018/2/layout/IconCircleList"/>
    <dgm:cxn modelId="{CD483EE5-78AB-4FA7-BB83-6B14BD102C83}" srcId="{21F371C2-3801-4A41-BB4D-7820854D31B3}" destId="{B38942C0-6EB8-400C-B6E8-07AC555EFF81}" srcOrd="5" destOrd="0" parTransId="{46545736-78B1-4767-BB0F-2A81F3AD6A84}" sibTransId="{4A684A10-E282-4022-AD7F-206B692F9C09}"/>
    <dgm:cxn modelId="{A8ACCEF3-AE04-4287-88A5-323C5FB8507C}" srcId="{21F371C2-3801-4A41-BB4D-7820854D31B3}" destId="{8182039A-026C-4AD4-9DF6-FB66516F633B}" srcOrd="1" destOrd="0" parTransId="{CBEFEDFA-C832-47D4-BF8B-925F3836501A}" sibTransId="{9E8F4982-8ADB-4184-B28E-C5DF9084461C}"/>
    <dgm:cxn modelId="{D71084FA-1B8E-42D3-84D6-9A84D9722370}" type="presOf" srcId="{21F371C2-3801-4A41-BB4D-7820854D31B3}" destId="{9AAB98C5-A038-4FDA-A002-7DAADCFDC53B}" srcOrd="0" destOrd="0" presId="urn:microsoft.com/office/officeart/2018/2/layout/IconCircleList"/>
    <dgm:cxn modelId="{26BA8AD9-8D72-4921-8A49-FCD757771A38}" type="presParOf" srcId="{9AAB98C5-A038-4FDA-A002-7DAADCFDC53B}" destId="{8182AFB7-87D6-469B-A651-ED6E1D21F114}" srcOrd="0" destOrd="0" presId="urn:microsoft.com/office/officeart/2018/2/layout/IconCircleList"/>
    <dgm:cxn modelId="{9092E835-F949-4552-B5B3-A595415A5579}" type="presParOf" srcId="{8182AFB7-87D6-469B-A651-ED6E1D21F114}" destId="{422631D7-D9A2-43EE-88B6-D6339F6ACBCD}" srcOrd="0" destOrd="0" presId="urn:microsoft.com/office/officeart/2018/2/layout/IconCircleList"/>
    <dgm:cxn modelId="{3C4881CE-CA37-4EF4-9DFA-947521747DCF}" type="presParOf" srcId="{422631D7-D9A2-43EE-88B6-D6339F6ACBCD}" destId="{4B260B4D-65D7-4EDB-BB65-821339FB296B}" srcOrd="0" destOrd="0" presId="urn:microsoft.com/office/officeart/2018/2/layout/IconCircleList"/>
    <dgm:cxn modelId="{B12CDC71-AB29-4DD3-AD1E-062900049EF4}" type="presParOf" srcId="{422631D7-D9A2-43EE-88B6-D6339F6ACBCD}" destId="{6B6FE94B-6C68-4BD4-8595-C8FF28917AA8}" srcOrd="1" destOrd="0" presId="urn:microsoft.com/office/officeart/2018/2/layout/IconCircleList"/>
    <dgm:cxn modelId="{8F95C179-1186-44CF-A2F2-1995F5BC725A}" type="presParOf" srcId="{422631D7-D9A2-43EE-88B6-D6339F6ACBCD}" destId="{FB433B52-AA3C-4360-879D-4ECD3B618C5A}" srcOrd="2" destOrd="0" presId="urn:microsoft.com/office/officeart/2018/2/layout/IconCircleList"/>
    <dgm:cxn modelId="{273D0E8D-18E4-42B1-80C5-864F86160E0C}" type="presParOf" srcId="{422631D7-D9A2-43EE-88B6-D6339F6ACBCD}" destId="{CC53127B-7291-4348-93B1-A58581477BFC}" srcOrd="3" destOrd="0" presId="urn:microsoft.com/office/officeart/2018/2/layout/IconCircleList"/>
    <dgm:cxn modelId="{B7BBB515-74C4-487B-92E6-B7D1885E4E29}" type="presParOf" srcId="{8182AFB7-87D6-469B-A651-ED6E1D21F114}" destId="{09D874B2-D565-4483-BBE8-3FB055287584}" srcOrd="1" destOrd="0" presId="urn:microsoft.com/office/officeart/2018/2/layout/IconCircleList"/>
    <dgm:cxn modelId="{EA753AC3-0E54-410B-B7E4-3788231C2ABF}" type="presParOf" srcId="{8182AFB7-87D6-469B-A651-ED6E1D21F114}" destId="{0F1D42C4-FF3F-41DE-8C0C-7D39FB70A34B}" srcOrd="2" destOrd="0" presId="urn:microsoft.com/office/officeart/2018/2/layout/IconCircleList"/>
    <dgm:cxn modelId="{316E9182-BCC8-4376-AC40-CEA44B9450FE}" type="presParOf" srcId="{0F1D42C4-FF3F-41DE-8C0C-7D39FB70A34B}" destId="{EB8293F6-A453-43C2-A684-E3A127C8A884}" srcOrd="0" destOrd="0" presId="urn:microsoft.com/office/officeart/2018/2/layout/IconCircleList"/>
    <dgm:cxn modelId="{A7730BE3-4D90-4239-8B95-7C4330077A33}" type="presParOf" srcId="{0F1D42C4-FF3F-41DE-8C0C-7D39FB70A34B}" destId="{A9851D3C-DE90-4D06-977D-CC4226B1BE6B}" srcOrd="1" destOrd="0" presId="urn:microsoft.com/office/officeart/2018/2/layout/IconCircleList"/>
    <dgm:cxn modelId="{F7222829-76BA-4111-BA49-BDB429BF18D0}" type="presParOf" srcId="{0F1D42C4-FF3F-41DE-8C0C-7D39FB70A34B}" destId="{D5769A2C-40D0-4A72-84F2-7A62BF8229D9}" srcOrd="2" destOrd="0" presId="urn:microsoft.com/office/officeart/2018/2/layout/IconCircleList"/>
    <dgm:cxn modelId="{5E04497B-8458-4F50-8F3D-9D7DA2841750}" type="presParOf" srcId="{0F1D42C4-FF3F-41DE-8C0C-7D39FB70A34B}" destId="{7575C290-C018-486D-B312-C7186EA631B2}" srcOrd="3" destOrd="0" presId="urn:microsoft.com/office/officeart/2018/2/layout/IconCircleList"/>
    <dgm:cxn modelId="{BE4D6998-A6BC-473C-B456-D0F4ED6573F1}" type="presParOf" srcId="{8182AFB7-87D6-469B-A651-ED6E1D21F114}" destId="{A6F982C1-E591-4ABE-B76A-AEA0798A76CE}" srcOrd="3" destOrd="0" presId="urn:microsoft.com/office/officeart/2018/2/layout/IconCircleList"/>
    <dgm:cxn modelId="{F6E64546-666C-4148-95DB-D0C86641A0E5}" type="presParOf" srcId="{8182AFB7-87D6-469B-A651-ED6E1D21F114}" destId="{F671012C-412B-4148-8F20-C4C4DAC23F94}" srcOrd="4" destOrd="0" presId="urn:microsoft.com/office/officeart/2018/2/layout/IconCircleList"/>
    <dgm:cxn modelId="{B68F6DAC-9BEC-41FE-A787-EED4F514B7BD}" type="presParOf" srcId="{F671012C-412B-4148-8F20-C4C4DAC23F94}" destId="{6B031EBE-BFBC-4A85-8BAA-1BCF5B890534}" srcOrd="0" destOrd="0" presId="urn:microsoft.com/office/officeart/2018/2/layout/IconCircleList"/>
    <dgm:cxn modelId="{07DDD9DA-98F0-41BF-B06A-15624A981BFA}" type="presParOf" srcId="{F671012C-412B-4148-8F20-C4C4DAC23F94}" destId="{DE3549C7-8E1B-441B-AF47-E97BB0D925AD}" srcOrd="1" destOrd="0" presId="urn:microsoft.com/office/officeart/2018/2/layout/IconCircleList"/>
    <dgm:cxn modelId="{DC3C50C6-1B0E-480A-82E5-22BC5DDF5501}" type="presParOf" srcId="{F671012C-412B-4148-8F20-C4C4DAC23F94}" destId="{BFEF9073-60EF-4238-827E-0C836FD1B3AC}" srcOrd="2" destOrd="0" presId="urn:microsoft.com/office/officeart/2018/2/layout/IconCircleList"/>
    <dgm:cxn modelId="{CA7F9E1A-89AE-4F26-8DF6-97FAD88FC0DF}" type="presParOf" srcId="{F671012C-412B-4148-8F20-C4C4DAC23F94}" destId="{2343A98E-E5E8-417F-9F1F-D847367CE481}" srcOrd="3" destOrd="0" presId="urn:microsoft.com/office/officeart/2018/2/layout/IconCircleList"/>
    <dgm:cxn modelId="{49290BF2-CCBD-4B03-A322-2B3904EF6CE6}" type="presParOf" srcId="{8182AFB7-87D6-469B-A651-ED6E1D21F114}" destId="{88B75718-8763-49C2-9A20-A28C00A7CF61}" srcOrd="5" destOrd="0" presId="urn:microsoft.com/office/officeart/2018/2/layout/IconCircleList"/>
    <dgm:cxn modelId="{C624FE92-C0CC-4C17-839B-4DF79C897FC8}" type="presParOf" srcId="{8182AFB7-87D6-469B-A651-ED6E1D21F114}" destId="{3C8B40AC-1384-4D97-B1D8-2403C07412BB}" srcOrd="6" destOrd="0" presId="urn:microsoft.com/office/officeart/2018/2/layout/IconCircleList"/>
    <dgm:cxn modelId="{24E7AA11-F8E3-48DF-A5A5-7EF1B00CF80C}" type="presParOf" srcId="{3C8B40AC-1384-4D97-B1D8-2403C07412BB}" destId="{B1E069E5-3CCB-452D-A3C2-189EBCD24709}" srcOrd="0" destOrd="0" presId="urn:microsoft.com/office/officeart/2018/2/layout/IconCircleList"/>
    <dgm:cxn modelId="{B9753859-2C55-422A-9B20-CA949241CDE4}" type="presParOf" srcId="{3C8B40AC-1384-4D97-B1D8-2403C07412BB}" destId="{F9EDB37E-84A1-491B-948E-4FD671B21335}" srcOrd="1" destOrd="0" presId="urn:microsoft.com/office/officeart/2018/2/layout/IconCircleList"/>
    <dgm:cxn modelId="{F1218405-00E4-4E56-B5AC-00CF5B1F3BAC}" type="presParOf" srcId="{3C8B40AC-1384-4D97-B1D8-2403C07412BB}" destId="{2B9DA108-5406-4C8D-B9FA-C240F0886BF9}" srcOrd="2" destOrd="0" presId="urn:microsoft.com/office/officeart/2018/2/layout/IconCircleList"/>
    <dgm:cxn modelId="{766D86E3-603B-4467-A48F-2342F218A8D4}" type="presParOf" srcId="{3C8B40AC-1384-4D97-B1D8-2403C07412BB}" destId="{E1062797-400F-4B11-8B72-D95310F3F5C8}" srcOrd="3" destOrd="0" presId="urn:microsoft.com/office/officeart/2018/2/layout/IconCircleList"/>
    <dgm:cxn modelId="{F4199030-7497-47E4-853F-7F0803658174}" type="presParOf" srcId="{8182AFB7-87D6-469B-A651-ED6E1D21F114}" destId="{2C2A1724-9C7D-4F9D-8D28-E901169F1CAD}" srcOrd="7" destOrd="0" presId="urn:microsoft.com/office/officeart/2018/2/layout/IconCircleList"/>
    <dgm:cxn modelId="{7DA1825A-8DBF-449C-AF79-5A86C4EBB7C1}" type="presParOf" srcId="{8182AFB7-87D6-469B-A651-ED6E1D21F114}" destId="{FB658E89-F508-4FE9-890A-867E4D827866}" srcOrd="8" destOrd="0" presId="urn:microsoft.com/office/officeart/2018/2/layout/IconCircleList"/>
    <dgm:cxn modelId="{246F67D7-610F-4AAC-BFD5-1EB0D7F793E0}" type="presParOf" srcId="{FB658E89-F508-4FE9-890A-867E4D827866}" destId="{4FE8A6DE-701F-464D-8E54-FE2D4626C31B}" srcOrd="0" destOrd="0" presId="urn:microsoft.com/office/officeart/2018/2/layout/IconCircleList"/>
    <dgm:cxn modelId="{6B68CF22-DA5B-48B3-B632-E522CEAFB43E}" type="presParOf" srcId="{FB658E89-F508-4FE9-890A-867E4D827866}" destId="{4DEBBD2C-40D3-4AE2-A8FB-94C14EA6FF21}" srcOrd="1" destOrd="0" presId="urn:microsoft.com/office/officeart/2018/2/layout/IconCircleList"/>
    <dgm:cxn modelId="{D2D60804-DF63-4BD2-85E8-5F897AD75155}" type="presParOf" srcId="{FB658E89-F508-4FE9-890A-867E4D827866}" destId="{4C396660-C026-418E-81B1-F5BE1C990957}" srcOrd="2" destOrd="0" presId="urn:microsoft.com/office/officeart/2018/2/layout/IconCircleList"/>
    <dgm:cxn modelId="{E6467976-2644-4603-95CE-758F844462D1}" type="presParOf" srcId="{FB658E89-F508-4FE9-890A-867E4D827866}" destId="{04E5BD49-1E2C-420A-B014-B85E27FDA19D}" srcOrd="3" destOrd="0" presId="urn:microsoft.com/office/officeart/2018/2/layout/IconCircleList"/>
    <dgm:cxn modelId="{A48DFDB7-F42C-4BB5-B687-B82BC9F431C2}" type="presParOf" srcId="{8182AFB7-87D6-469B-A651-ED6E1D21F114}" destId="{BC6CA21A-AE31-4BD2-81DB-B84C22588068}" srcOrd="9" destOrd="0" presId="urn:microsoft.com/office/officeart/2018/2/layout/IconCircleList"/>
    <dgm:cxn modelId="{9B833730-7F64-4216-9D5B-16DA0316F4F3}" type="presParOf" srcId="{8182AFB7-87D6-469B-A651-ED6E1D21F114}" destId="{E496045A-CB52-4DB5-873D-AEA8794C4582}" srcOrd="10" destOrd="0" presId="urn:microsoft.com/office/officeart/2018/2/layout/IconCircleList"/>
    <dgm:cxn modelId="{42D0F8C8-872F-43CE-A2D9-94561EF4C56B}" type="presParOf" srcId="{E496045A-CB52-4DB5-873D-AEA8794C4582}" destId="{EC618EFB-8787-45A5-BEB7-9F44A67973BA}" srcOrd="0" destOrd="0" presId="urn:microsoft.com/office/officeart/2018/2/layout/IconCircleList"/>
    <dgm:cxn modelId="{43D1FF32-C26F-4721-A2D7-05A1A6537ED0}" type="presParOf" srcId="{E496045A-CB52-4DB5-873D-AEA8794C4582}" destId="{28E6DEA9-0C37-4CD4-B292-1214C16F7D47}" srcOrd="1" destOrd="0" presId="urn:microsoft.com/office/officeart/2018/2/layout/IconCircleList"/>
    <dgm:cxn modelId="{3589A0F3-368E-4DA6-88BE-0AA5C22D8D73}" type="presParOf" srcId="{E496045A-CB52-4DB5-873D-AEA8794C4582}" destId="{1CEFB763-72FF-4F5F-BABD-1341AA98856B}" srcOrd="2" destOrd="0" presId="urn:microsoft.com/office/officeart/2018/2/layout/IconCircleList"/>
    <dgm:cxn modelId="{30157332-1227-4F74-A3F9-20873DA17066}" type="presParOf" srcId="{E496045A-CB52-4DB5-873D-AEA8794C4582}" destId="{792035AC-A234-4524-A032-61FF4AC5761B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951D883-3E56-4EBC-A79F-62182BF908F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E963BBD-CEA6-4099-8771-2BC7A28D78B5}">
      <dgm:prSet/>
      <dgm:spPr/>
      <dgm:t>
        <a:bodyPr/>
        <a:lstStyle/>
        <a:p>
          <a:r>
            <a:rPr lang="en-GB" b="1"/>
            <a:t>What I learned:</a:t>
          </a:r>
          <a:endParaRPr lang="en-US"/>
        </a:p>
      </dgm:t>
    </dgm:pt>
    <dgm:pt modelId="{5F75427E-F702-43C5-BD20-6A4F9FF378B4}" type="parTrans" cxnId="{FC1BF0E0-0483-46F8-88C8-D613E1A2CB7E}">
      <dgm:prSet/>
      <dgm:spPr/>
      <dgm:t>
        <a:bodyPr/>
        <a:lstStyle/>
        <a:p>
          <a:endParaRPr lang="en-US"/>
        </a:p>
      </dgm:t>
    </dgm:pt>
    <dgm:pt modelId="{DAF4ACB7-0DDD-4C51-98B7-37D73EA8FE94}" type="sibTrans" cxnId="{FC1BF0E0-0483-46F8-88C8-D613E1A2CB7E}">
      <dgm:prSet/>
      <dgm:spPr/>
      <dgm:t>
        <a:bodyPr/>
        <a:lstStyle/>
        <a:p>
          <a:endParaRPr lang="en-US"/>
        </a:p>
      </dgm:t>
    </dgm:pt>
    <dgm:pt modelId="{FE3A8DA7-542A-4EC0-A2D1-BB400B24A3BD}">
      <dgm:prSet/>
      <dgm:spPr/>
      <dgm:t>
        <a:bodyPr/>
        <a:lstStyle/>
        <a:p>
          <a:r>
            <a:rPr lang="en-GB"/>
            <a:t>Customer needs drive smarter design</a:t>
          </a:r>
          <a:endParaRPr lang="en-US"/>
        </a:p>
      </dgm:t>
    </dgm:pt>
    <dgm:pt modelId="{BC07A124-C7FE-45BD-A0CE-B26D96BE29D9}" type="parTrans" cxnId="{33E686A7-AC4F-44E5-AD56-688A8A1B21B4}">
      <dgm:prSet/>
      <dgm:spPr/>
      <dgm:t>
        <a:bodyPr/>
        <a:lstStyle/>
        <a:p>
          <a:endParaRPr lang="en-US"/>
        </a:p>
      </dgm:t>
    </dgm:pt>
    <dgm:pt modelId="{DE03A70B-7902-48DB-B2C7-4155A01B33A3}" type="sibTrans" cxnId="{33E686A7-AC4F-44E5-AD56-688A8A1B21B4}">
      <dgm:prSet/>
      <dgm:spPr/>
      <dgm:t>
        <a:bodyPr/>
        <a:lstStyle/>
        <a:p>
          <a:endParaRPr lang="en-US"/>
        </a:p>
      </dgm:t>
    </dgm:pt>
    <dgm:pt modelId="{6838D363-53B3-4C2D-B182-F3858A1A5122}">
      <dgm:prSet/>
      <dgm:spPr/>
      <dgm:t>
        <a:bodyPr/>
        <a:lstStyle/>
        <a:p>
          <a:r>
            <a:rPr lang="en-GB"/>
            <a:t>Value of combining digital tools for business</a:t>
          </a:r>
          <a:endParaRPr lang="en-US"/>
        </a:p>
      </dgm:t>
    </dgm:pt>
    <dgm:pt modelId="{40B7B1DA-DEB7-4D43-BC3E-10EEC139A71E}" type="parTrans" cxnId="{A3E063DE-BF7F-44E6-9E5F-8EF31C9478FD}">
      <dgm:prSet/>
      <dgm:spPr/>
      <dgm:t>
        <a:bodyPr/>
        <a:lstStyle/>
        <a:p>
          <a:endParaRPr lang="en-US"/>
        </a:p>
      </dgm:t>
    </dgm:pt>
    <dgm:pt modelId="{0DD46DE2-CD18-497B-A1DB-6C9EE24333D4}" type="sibTrans" cxnId="{A3E063DE-BF7F-44E6-9E5F-8EF31C9478FD}">
      <dgm:prSet/>
      <dgm:spPr/>
      <dgm:t>
        <a:bodyPr/>
        <a:lstStyle/>
        <a:p>
          <a:endParaRPr lang="en-US"/>
        </a:p>
      </dgm:t>
    </dgm:pt>
    <dgm:pt modelId="{A50BFE0C-25BC-4CD6-8F4F-0FD40926B5E0}">
      <dgm:prSet/>
      <dgm:spPr/>
      <dgm:t>
        <a:bodyPr/>
        <a:lstStyle/>
        <a:p>
          <a:r>
            <a:rPr lang="en-GB" b="1"/>
            <a:t>Skills gained:</a:t>
          </a:r>
          <a:endParaRPr lang="en-US"/>
        </a:p>
      </dgm:t>
    </dgm:pt>
    <dgm:pt modelId="{E0560854-AE7D-4EAF-95FC-4ED75B41014E}" type="parTrans" cxnId="{5B2220A1-BA49-49F8-976E-BFA4BCF34D73}">
      <dgm:prSet/>
      <dgm:spPr/>
      <dgm:t>
        <a:bodyPr/>
        <a:lstStyle/>
        <a:p>
          <a:endParaRPr lang="en-US"/>
        </a:p>
      </dgm:t>
    </dgm:pt>
    <dgm:pt modelId="{641C11D4-A5C5-4A9B-A252-83F36D37A071}" type="sibTrans" cxnId="{5B2220A1-BA49-49F8-976E-BFA4BCF34D73}">
      <dgm:prSet/>
      <dgm:spPr/>
      <dgm:t>
        <a:bodyPr/>
        <a:lstStyle/>
        <a:p>
          <a:endParaRPr lang="en-US"/>
        </a:p>
      </dgm:t>
    </dgm:pt>
    <dgm:pt modelId="{FB20188D-DBE9-4994-A6F3-FA6DD8E41033}">
      <dgm:prSet/>
      <dgm:spPr/>
      <dgm:t>
        <a:bodyPr/>
        <a:lstStyle/>
        <a:p>
          <a:r>
            <a:rPr lang="en-GB"/>
            <a:t>Website design, Canva marketing, Excel forecasting, storytelling</a:t>
          </a:r>
          <a:endParaRPr lang="en-US"/>
        </a:p>
      </dgm:t>
    </dgm:pt>
    <dgm:pt modelId="{C83FEFBE-BE1F-438F-AFD4-CC62A2CC01C8}" type="parTrans" cxnId="{232DFAED-9424-47BB-BD5A-5A5AD74FD6AA}">
      <dgm:prSet/>
      <dgm:spPr/>
      <dgm:t>
        <a:bodyPr/>
        <a:lstStyle/>
        <a:p>
          <a:endParaRPr lang="en-US"/>
        </a:p>
      </dgm:t>
    </dgm:pt>
    <dgm:pt modelId="{D6567C0F-60D4-4242-85D6-FF179D8E925B}" type="sibTrans" cxnId="{232DFAED-9424-47BB-BD5A-5A5AD74FD6AA}">
      <dgm:prSet/>
      <dgm:spPr/>
      <dgm:t>
        <a:bodyPr/>
        <a:lstStyle/>
        <a:p>
          <a:endParaRPr lang="en-US"/>
        </a:p>
      </dgm:t>
    </dgm:pt>
    <dgm:pt modelId="{525A1100-BC7E-4F06-BC0A-A0588BF48622}">
      <dgm:prSet/>
      <dgm:spPr/>
      <dgm:t>
        <a:bodyPr/>
        <a:lstStyle/>
        <a:p>
          <a:r>
            <a:rPr lang="en-GB" b="1"/>
            <a:t>Skills to develop:</a:t>
          </a:r>
          <a:endParaRPr lang="en-US"/>
        </a:p>
      </dgm:t>
    </dgm:pt>
    <dgm:pt modelId="{9F1C68FD-B93A-4DDD-9193-7337493F6A78}" type="parTrans" cxnId="{DD29A86C-E0D8-43E8-B6B4-0A80DCEC5E00}">
      <dgm:prSet/>
      <dgm:spPr/>
      <dgm:t>
        <a:bodyPr/>
        <a:lstStyle/>
        <a:p>
          <a:endParaRPr lang="en-US"/>
        </a:p>
      </dgm:t>
    </dgm:pt>
    <dgm:pt modelId="{77244AEA-22B7-4573-82B1-ABC5C0170A81}" type="sibTrans" cxnId="{DD29A86C-E0D8-43E8-B6B4-0A80DCEC5E00}">
      <dgm:prSet/>
      <dgm:spPr/>
      <dgm:t>
        <a:bodyPr/>
        <a:lstStyle/>
        <a:p>
          <a:endParaRPr lang="en-US"/>
        </a:p>
      </dgm:t>
    </dgm:pt>
    <dgm:pt modelId="{BE2592AF-E204-4DE3-AEF5-6E529B961380}">
      <dgm:prSet/>
      <dgm:spPr/>
      <dgm:t>
        <a:bodyPr/>
        <a:lstStyle/>
        <a:p>
          <a:r>
            <a:rPr lang="en-GB"/>
            <a:t>App development, SEO strategy, deeper data analytics</a:t>
          </a:r>
          <a:endParaRPr lang="en-US"/>
        </a:p>
      </dgm:t>
    </dgm:pt>
    <dgm:pt modelId="{BF54D631-E0F3-4DC0-8637-BFD24102EECA}" type="parTrans" cxnId="{D1E7AD07-41C3-45F7-823B-DD401EABD5BC}">
      <dgm:prSet/>
      <dgm:spPr/>
      <dgm:t>
        <a:bodyPr/>
        <a:lstStyle/>
        <a:p>
          <a:endParaRPr lang="en-US"/>
        </a:p>
      </dgm:t>
    </dgm:pt>
    <dgm:pt modelId="{D528FF10-3DF5-4FC4-A968-31A36873E900}" type="sibTrans" cxnId="{D1E7AD07-41C3-45F7-823B-DD401EABD5BC}">
      <dgm:prSet/>
      <dgm:spPr/>
      <dgm:t>
        <a:bodyPr/>
        <a:lstStyle/>
        <a:p>
          <a:endParaRPr lang="en-US"/>
        </a:p>
      </dgm:t>
    </dgm:pt>
    <dgm:pt modelId="{592FDB7B-D907-41F1-B09F-72F415E2FB7F}" type="pres">
      <dgm:prSet presAssocID="{4951D883-3E56-4EBC-A79F-62182BF908F7}" presName="root" presStyleCnt="0">
        <dgm:presLayoutVars>
          <dgm:dir/>
          <dgm:resizeHandles val="exact"/>
        </dgm:presLayoutVars>
      </dgm:prSet>
      <dgm:spPr/>
    </dgm:pt>
    <dgm:pt modelId="{1D5B0B8F-246C-44F8-A649-D21AB65A43A6}" type="pres">
      <dgm:prSet presAssocID="{6E963BBD-CEA6-4099-8771-2BC7A28D78B5}" presName="compNode" presStyleCnt="0"/>
      <dgm:spPr/>
    </dgm:pt>
    <dgm:pt modelId="{6C5A02FB-329C-4765-8DA2-4204A89D70AC}" type="pres">
      <dgm:prSet presAssocID="{6E963BBD-CEA6-4099-8771-2BC7A28D78B5}" presName="bgRect" presStyleLbl="bgShp" presStyleIdx="0" presStyleCnt="3"/>
      <dgm:spPr/>
    </dgm:pt>
    <dgm:pt modelId="{1B7A080C-B29A-4E7A-882F-F33E680F486B}" type="pres">
      <dgm:prSet presAssocID="{6E963BBD-CEA6-4099-8771-2BC7A28D78B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A22497E-2978-41C9-BCB9-05E961D5F3E5}" type="pres">
      <dgm:prSet presAssocID="{6E963BBD-CEA6-4099-8771-2BC7A28D78B5}" presName="spaceRect" presStyleCnt="0"/>
      <dgm:spPr/>
    </dgm:pt>
    <dgm:pt modelId="{AE59F89F-1935-472B-AE6C-79A64488A350}" type="pres">
      <dgm:prSet presAssocID="{6E963BBD-CEA6-4099-8771-2BC7A28D78B5}" presName="parTx" presStyleLbl="revTx" presStyleIdx="0" presStyleCnt="6">
        <dgm:presLayoutVars>
          <dgm:chMax val="0"/>
          <dgm:chPref val="0"/>
        </dgm:presLayoutVars>
      </dgm:prSet>
      <dgm:spPr/>
    </dgm:pt>
    <dgm:pt modelId="{AC92744F-0575-4D15-9989-C2C7ADB73F69}" type="pres">
      <dgm:prSet presAssocID="{6E963BBD-CEA6-4099-8771-2BC7A28D78B5}" presName="desTx" presStyleLbl="revTx" presStyleIdx="1" presStyleCnt="6">
        <dgm:presLayoutVars/>
      </dgm:prSet>
      <dgm:spPr/>
    </dgm:pt>
    <dgm:pt modelId="{1DC18DAC-39B1-47D3-9C1A-95C126E99224}" type="pres">
      <dgm:prSet presAssocID="{DAF4ACB7-0DDD-4C51-98B7-37D73EA8FE94}" presName="sibTrans" presStyleCnt="0"/>
      <dgm:spPr/>
    </dgm:pt>
    <dgm:pt modelId="{4CFBA4C2-EE8E-47A9-AF5E-73119AB88015}" type="pres">
      <dgm:prSet presAssocID="{A50BFE0C-25BC-4CD6-8F4F-0FD40926B5E0}" presName="compNode" presStyleCnt="0"/>
      <dgm:spPr/>
    </dgm:pt>
    <dgm:pt modelId="{E28E0348-9040-491A-915B-A297D8DA5C87}" type="pres">
      <dgm:prSet presAssocID="{A50BFE0C-25BC-4CD6-8F4F-0FD40926B5E0}" presName="bgRect" presStyleLbl="bgShp" presStyleIdx="1" presStyleCnt="3"/>
      <dgm:spPr/>
    </dgm:pt>
    <dgm:pt modelId="{043A616E-63FB-4568-B94B-2FA6720AE42A}" type="pres">
      <dgm:prSet presAssocID="{A50BFE0C-25BC-4CD6-8F4F-0FD40926B5E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nternet"/>
        </a:ext>
      </dgm:extLst>
    </dgm:pt>
    <dgm:pt modelId="{5E279321-7930-420F-BACD-122847DEA295}" type="pres">
      <dgm:prSet presAssocID="{A50BFE0C-25BC-4CD6-8F4F-0FD40926B5E0}" presName="spaceRect" presStyleCnt="0"/>
      <dgm:spPr/>
    </dgm:pt>
    <dgm:pt modelId="{0732F86A-550D-4858-8903-CF82A4EE880E}" type="pres">
      <dgm:prSet presAssocID="{A50BFE0C-25BC-4CD6-8F4F-0FD40926B5E0}" presName="parTx" presStyleLbl="revTx" presStyleIdx="2" presStyleCnt="6">
        <dgm:presLayoutVars>
          <dgm:chMax val="0"/>
          <dgm:chPref val="0"/>
        </dgm:presLayoutVars>
      </dgm:prSet>
      <dgm:spPr/>
    </dgm:pt>
    <dgm:pt modelId="{DFD8D141-0CF9-49E9-8E4B-E3EC5B8F37CA}" type="pres">
      <dgm:prSet presAssocID="{A50BFE0C-25BC-4CD6-8F4F-0FD40926B5E0}" presName="desTx" presStyleLbl="revTx" presStyleIdx="3" presStyleCnt="6">
        <dgm:presLayoutVars/>
      </dgm:prSet>
      <dgm:spPr/>
    </dgm:pt>
    <dgm:pt modelId="{18A14F1B-B490-4B87-AF68-457C01FF23EA}" type="pres">
      <dgm:prSet presAssocID="{641C11D4-A5C5-4A9B-A252-83F36D37A071}" presName="sibTrans" presStyleCnt="0"/>
      <dgm:spPr/>
    </dgm:pt>
    <dgm:pt modelId="{F59B2A2B-F1E7-46B9-B7B6-6B84E7138320}" type="pres">
      <dgm:prSet presAssocID="{525A1100-BC7E-4F06-BC0A-A0588BF48622}" presName="compNode" presStyleCnt="0"/>
      <dgm:spPr/>
    </dgm:pt>
    <dgm:pt modelId="{1B0D2B6D-A8E5-4228-9859-A517F142427A}" type="pres">
      <dgm:prSet presAssocID="{525A1100-BC7E-4F06-BC0A-A0588BF48622}" presName="bgRect" presStyleLbl="bgShp" presStyleIdx="2" presStyleCnt="3"/>
      <dgm:spPr/>
    </dgm:pt>
    <dgm:pt modelId="{6D2EE040-FAB9-4610-A64D-42F3E3C277EB}" type="pres">
      <dgm:prSet presAssocID="{525A1100-BC7E-4F06-BC0A-A0588BF4862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2FB1AB56-69A7-461C-BEEE-693690846796}" type="pres">
      <dgm:prSet presAssocID="{525A1100-BC7E-4F06-BC0A-A0588BF48622}" presName="spaceRect" presStyleCnt="0"/>
      <dgm:spPr/>
    </dgm:pt>
    <dgm:pt modelId="{3A7F1A2C-B937-4721-B8A4-324B21AE9109}" type="pres">
      <dgm:prSet presAssocID="{525A1100-BC7E-4F06-BC0A-A0588BF48622}" presName="parTx" presStyleLbl="revTx" presStyleIdx="4" presStyleCnt="6">
        <dgm:presLayoutVars>
          <dgm:chMax val="0"/>
          <dgm:chPref val="0"/>
        </dgm:presLayoutVars>
      </dgm:prSet>
      <dgm:spPr/>
    </dgm:pt>
    <dgm:pt modelId="{42EAEB43-7EFB-43AC-93E1-45EB279C1AF4}" type="pres">
      <dgm:prSet presAssocID="{525A1100-BC7E-4F06-BC0A-A0588BF48622}" presName="desTx" presStyleLbl="revTx" presStyleIdx="5" presStyleCnt="6">
        <dgm:presLayoutVars/>
      </dgm:prSet>
      <dgm:spPr/>
    </dgm:pt>
  </dgm:ptLst>
  <dgm:cxnLst>
    <dgm:cxn modelId="{D1E7AD07-41C3-45F7-823B-DD401EABD5BC}" srcId="{525A1100-BC7E-4F06-BC0A-A0588BF48622}" destId="{BE2592AF-E204-4DE3-AEF5-6E529B961380}" srcOrd="0" destOrd="0" parTransId="{BF54D631-E0F3-4DC0-8637-BFD24102EECA}" sibTransId="{D528FF10-3DF5-4FC4-A968-31A36873E900}"/>
    <dgm:cxn modelId="{E636BC2C-A414-40F2-8E1C-1B71DD8401EE}" type="presOf" srcId="{BE2592AF-E204-4DE3-AEF5-6E529B961380}" destId="{42EAEB43-7EFB-43AC-93E1-45EB279C1AF4}" srcOrd="0" destOrd="0" presId="urn:microsoft.com/office/officeart/2018/2/layout/IconVerticalSolidList"/>
    <dgm:cxn modelId="{2F1C9E5F-BEF6-4801-A5F4-A22E36A2B865}" type="presOf" srcId="{525A1100-BC7E-4F06-BC0A-A0588BF48622}" destId="{3A7F1A2C-B937-4721-B8A4-324B21AE9109}" srcOrd="0" destOrd="0" presId="urn:microsoft.com/office/officeart/2018/2/layout/IconVerticalSolidList"/>
    <dgm:cxn modelId="{15432F67-3D49-4011-B1FF-B98B97E7970F}" type="presOf" srcId="{A50BFE0C-25BC-4CD6-8F4F-0FD40926B5E0}" destId="{0732F86A-550D-4858-8903-CF82A4EE880E}" srcOrd="0" destOrd="0" presId="urn:microsoft.com/office/officeart/2018/2/layout/IconVerticalSolidList"/>
    <dgm:cxn modelId="{DD29A86C-E0D8-43E8-B6B4-0A80DCEC5E00}" srcId="{4951D883-3E56-4EBC-A79F-62182BF908F7}" destId="{525A1100-BC7E-4F06-BC0A-A0588BF48622}" srcOrd="2" destOrd="0" parTransId="{9F1C68FD-B93A-4DDD-9193-7337493F6A78}" sibTransId="{77244AEA-22B7-4573-82B1-ABC5C0170A81}"/>
    <dgm:cxn modelId="{453A6D51-D129-4842-9ED7-4BE31EE7C4B1}" type="presOf" srcId="{6E963BBD-CEA6-4099-8771-2BC7A28D78B5}" destId="{AE59F89F-1935-472B-AE6C-79A64488A350}" srcOrd="0" destOrd="0" presId="urn:microsoft.com/office/officeart/2018/2/layout/IconVerticalSolidList"/>
    <dgm:cxn modelId="{17327987-AB44-4B68-A841-02A42ABA200C}" type="presOf" srcId="{6838D363-53B3-4C2D-B182-F3858A1A5122}" destId="{AC92744F-0575-4D15-9989-C2C7ADB73F69}" srcOrd="0" destOrd="1" presId="urn:microsoft.com/office/officeart/2018/2/layout/IconVerticalSolidList"/>
    <dgm:cxn modelId="{A8378096-6791-474E-BFB8-B7742D7C8B6F}" type="presOf" srcId="{4951D883-3E56-4EBC-A79F-62182BF908F7}" destId="{592FDB7B-D907-41F1-B09F-72F415E2FB7F}" srcOrd="0" destOrd="0" presId="urn:microsoft.com/office/officeart/2018/2/layout/IconVerticalSolidList"/>
    <dgm:cxn modelId="{5B2220A1-BA49-49F8-976E-BFA4BCF34D73}" srcId="{4951D883-3E56-4EBC-A79F-62182BF908F7}" destId="{A50BFE0C-25BC-4CD6-8F4F-0FD40926B5E0}" srcOrd="1" destOrd="0" parTransId="{E0560854-AE7D-4EAF-95FC-4ED75B41014E}" sibTransId="{641C11D4-A5C5-4A9B-A252-83F36D37A071}"/>
    <dgm:cxn modelId="{33E686A7-AC4F-44E5-AD56-688A8A1B21B4}" srcId="{6E963BBD-CEA6-4099-8771-2BC7A28D78B5}" destId="{FE3A8DA7-542A-4EC0-A2D1-BB400B24A3BD}" srcOrd="0" destOrd="0" parTransId="{BC07A124-C7FE-45BD-A0CE-B26D96BE29D9}" sibTransId="{DE03A70B-7902-48DB-B2C7-4155A01B33A3}"/>
    <dgm:cxn modelId="{602143C1-6503-4DF0-828B-B2D691A87A8E}" type="presOf" srcId="{FE3A8DA7-542A-4EC0-A2D1-BB400B24A3BD}" destId="{AC92744F-0575-4D15-9989-C2C7ADB73F69}" srcOrd="0" destOrd="0" presId="urn:microsoft.com/office/officeart/2018/2/layout/IconVerticalSolidList"/>
    <dgm:cxn modelId="{60D765CB-9A08-4FA7-A265-CF3CD783B31D}" type="presOf" srcId="{FB20188D-DBE9-4994-A6F3-FA6DD8E41033}" destId="{DFD8D141-0CF9-49E9-8E4B-E3EC5B8F37CA}" srcOrd="0" destOrd="0" presId="urn:microsoft.com/office/officeart/2018/2/layout/IconVerticalSolidList"/>
    <dgm:cxn modelId="{A3E063DE-BF7F-44E6-9E5F-8EF31C9478FD}" srcId="{6E963BBD-CEA6-4099-8771-2BC7A28D78B5}" destId="{6838D363-53B3-4C2D-B182-F3858A1A5122}" srcOrd="1" destOrd="0" parTransId="{40B7B1DA-DEB7-4D43-BC3E-10EEC139A71E}" sibTransId="{0DD46DE2-CD18-497B-A1DB-6C9EE24333D4}"/>
    <dgm:cxn modelId="{FC1BF0E0-0483-46F8-88C8-D613E1A2CB7E}" srcId="{4951D883-3E56-4EBC-A79F-62182BF908F7}" destId="{6E963BBD-CEA6-4099-8771-2BC7A28D78B5}" srcOrd="0" destOrd="0" parTransId="{5F75427E-F702-43C5-BD20-6A4F9FF378B4}" sibTransId="{DAF4ACB7-0DDD-4C51-98B7-37D73EA8FE94}"/>
    <dgm:cxn modelId="{232DFAED-9424-47BB-BD5A-5A5AD74FD6AA}" srcId="{A50BFE0C-25BC-4CD6-8F4F-0FD40926B5E0}" destId="{FB20188D-DBE9-4994-A6F3-FA6DD8E41033}" srcOrd="0" destOrd="0" parTransId="{C83FEFBE-BE1F-438F-AFD4-CC62A2CC01C8}" sibTransId="{D6567C0F-60D4-4242-85D6-FF179D8E925B}"/>
    <dgm:cxn modelId="{55BEF8F3-CC00-4FE3-9234-FB8F34197038}" type="presParOf" srcId="{592FDB7B-D907-41F1-B09F-72F415E2FB7F}" destId="{1D5B0B8F-246C-44F8-A649-D21AB65A43A6}" srcOrd="0" destOrd="0" presId="urn:microsoft.com/office/officeart/2018/2/layout/IconVerticalSolidList"/>
    <dgm:cxn modelId="{45D8C677-1B8D-45A0-9AFE-ABCBCBB5B549}" type="presParOf" srcId="{1D5B0B8F-246C-44F8-A649-D21AB65A43A6}" destId="{6C5A02FB-329C-4765-8DA2-4204A89D70AC}" srcOrd="0" destOrd="0" presId="urn:microsoft.com/office/officeart/2018/2/layout/IconVerticalSolidList"/>
    <dgm:cxn modelId="{20C0E3DA-F06C-4BA7-854D-ED2C5C99FD2F}" type="presParOf" srcId="{1D5B0B8F-246C-44F8-A649-D21AB65A43A6}" destId="{1B7A080C-B29A-4E7A-882F-F33E680F486B}" srcOrd="1" destOrd="0" presId="urn:microsoft.com/office/officeart/2018/2/layout/IconVerticalSolidList"/>
    <dgm:cxn modelId="{FA0CAB7F-2D46-4445-8E8D-430420AC38E6}" type="presParOf" srcId="{1D5B0B8F-246C-44F8-A649-D21AB65A43A6}" destId="{3A22497E-2978-41C9-BCB9-05E961D5F3E5}" srcOrd="2" destOrd="0" presId="urn:microsoft.com/office/officeart/2018/2/layout/IconVerticalSolidList"/>
    <dgm:cxn modelId="{7F5CA6F6-0149-46F8-9083-CB1536678890}" type="presParOf" srcId="{1D5B0B8F-246C-44F8-A649-D21AB65A43A6}" destId="{AE59F89F-1935-472B-AE6C-79A64488A350}" srcOrd="3" destOrd="0" presId="urn:microsoft.com/office/officeart/2018/2/layout/IconVerticalSolidList"/>
    <dgm:cxn modelId="{8C287980-1C52-429E-94E3-21510EBF53D6}" type="presParOf" srcId="{1D5B0B8F-246C-44F8-A649-D21AB65A43A6}" destId="{AC92744F-0575-4D15-9989-C2C7ADB73F69}" srcOrd="4" destOrd="0" presId="urn:microsoft.com/office/officeart/2018/2/layout/IconVerticalSolidList"/>
    <dgm:cxn modelId="{CB6DC139-EE6C-4F97-B1EA-6F1011AE66E6}" type="presParOf" srcId="{592FDB7B-D907-41F1-B09F-72F415E2FB7F}" destId="{1DC18DAC-39B1-47D3-9C1A-95C126E99224}" srcOrd="1" destOrd="0" presId="urn:microsoft.com/office/officeart/2018/2/layout/IconVerticalSolidList"/>
    <dgm:cxn modelId="{8BD0DED4-4621-4848-ADE3-F833949D798F}" type="presParOf" srcId="{592FDB7B-D907-41F1-B09F-72F415E2FB7F}" destId="{4CFBA4C2-EE8E-47A9-AF5E-73119AB88015}" srcOrd="2" destOrd="0" presId="urn:microsoft.com/office/officeart/2018/2/layout/IconVerticalSolidList"/>
    <dgm:cxn modelId="{EC19637D-89A6-41E0-852D-28465015501E}" type="presParOf" srcId="{4CFBA4C2-EE8E-47A9-AF5E-73119AB88015}" destId="{E28E0348-9040-491A-915B-A297D8DA5C87}" srcOrd="0" destOrd="0" presId="urn:microsoft.com/office/officeart/2018/2/layout/IconVerticalSolidList"/>
    <dgm:cxn modelId="{1B8D3C93-8521-49AE-8699-6BD95A2193F1}" type="presParOf" srcId="{4CFBA4C2-EE8E-47A9-AF5E-73119AB88015}" destId="{043A616E-63FB-4568-B94B-2FA6720AE42A}" srcOrd="1" destOrd="0" presId="urn:microsoft.com/office/officeart/2018/2/layout/IconVerticalSolidList"/>
    <dgm:cxn modelId="{A970A564-1B9D-4A5A-9FDC-F910AD518468}" type="presParOf" srcId="{4CFBA4C2-EE8E-47A9-AF5E-73119AB88015}" destId="{5E279321-7930-420F-BACD-122847DEA295}" srcOrd="2" destOrd="0" presId="urn:microsoft.com/office/officeart/2018/2/layout/IconVerticalSolidList"/>
    <dgm:cxn modelId="{01C8201D-CEA6-41BC-BED4-77D11BC77204}" type="presParOf" srcId="{4CFBA4C2-EE8E-47A9-AF5E-73119AB88015}" destId="{0732F86A-550D-4858-8903-CF82A4EE880E}" srcOrd="3" destOrd="0" presId="urn:microsoft.com/office/officeart/2018/2/layout/IconVerticalSolidList"/>
    <dgm:cxn modelId="{E9CCFB94-5EFD-4963-AA4D-82A75B745E9C}" type="presParOf" srcId="{4CFBA4C2-EE8E-47A9-AF5E-73119AB88015}" destId="{DFD8D141-0CF9-49E9-8E4B-E3EC5B8F37CA}" srcOrd="4" destOrd="0" presId="urn:microsoft.com/office/officeart/2018/2/layout/IconVerticalSolidList"/>
    <dgm:cxn modelId="{E3083A01-E366-495E-AD7D-B7C2A04C1CB1}" type="presParOf" srcId="{592FDB7B-D907-41F1-B09F-72F415E2FB7F}" destId="{18A14F1B-B490-4B87-AF68-457C01FF23EA}" srcOrd="3" destOrd="0" presId="urn:microsoft.com/office/officeart/2018/2/layout/IconVerticalSolidList"/>
    <dgm:cxn modelId="{BA73015D-3A03-4383-B198-354F275B1036}" type="presParOf" srcId="{592FDB7B-D907-41F1-B09F-72F415E2FB7F}" destId="{F59B2A2B-F1E7-46B9-B7B6-6B84E7138320}" srcOrd="4" destOrd="0" presId="urn:microsoft.com/office/officeart/2018/2/layout/IconVerticalSolidList"/>
    <dgm:cxn modelId="{08702F6D-D48B-41D4-9ADF-F848532BC207}" type="presParOf" srcId="{F59B2A2B-F1E7-46B9-B7B6-6B84E7138320}" destId="{1B0D2B6D-A8E5-4228-9859-A517F142427A}" srcOrd="0" destOrd="0" presId="urn:microsoft.com/office/officeart/2018/2/layout/IconVerticalSolidList"/>
    <dgm:cxn modelId="{FA9342E2-7AC9-41E8-947E-8CB90DF36D40}" type="presParOf" srcId="{F59B2A2B-F1E7-46B9-B7B6-6B84E7138320}" destId="{6D2EE040-FAB9-4610-A64D-42F3E3C277EB}" srcOrd="1" destOrd="0" presId="urn:microsoft.com/office/officeart/2018/2/layout/IconVerticalSolidList"/>
    <dgm:cxn modelId="{6AF7D944-A549-4802-BAD5-D44CF5B836C9}" type="presParOf" srcId="{F59B2A2B-F1E7-46B9-B7B6-6B84E7138320}" destId="{2FB1AB56-69A7-461C-BEEE-693690846796}" srcOrd="2" destOrd="0" presId="urn:microsoft.com/office/officeart/2018/2/layout/IconVerticalSolidList"/>
    <dgm:cxn modelId="{E5F2EA55-C98E-401B-9871-36FB32419BC3}" type="presParOf" srcId="{F59B2A2B-F1E7-46B9-B7B6-6B84E7138320}" destId="{3A7F1A2C-B937-4721-B8A4-324B21AE9109}" srcOrd="3" destOrd="0" presId="urn:microsoft.com/office/officeart/2018/2/layout/IconVerticalSolidList"/>
    <dgm:cxn modelId="{65C81E00-A0C9-4B52-ABBD-51C33E4C4BAB}" type="presParOf" srcId="{F59B2A2B-F1E7-46B9-B7B6-6B84E7138320}" destId="{42EAEB43-7EFB-43AC-93E1-45EB279C1AF4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985E6E-7157-4DE0-9217-76ACD46D0C8F}">
      <dsp:nvSpPr>
        <dsp:cNvPr id="0" name=""/>
        <dsp:cNvSpPr/>
      </dsp:nvSpPr>
      <dsp:spPr>
        <a:xfrm>
          <a:off x="0" y="0"/>
          <a:ext cx="6877334" cy="85377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Designed a 10-question online questionnaire.</a:t>
          </a:r>
        </a:p>
      </dsp:txBody>
      <dsp:txXfrm>
        <a:off x="25006" y="25006"/>
        <a:ext cx="5883906" cy="803758"/>
      </dsp:txXfrm>
    </dsp:sp>
    <dsp:sp modelId="{9F10FD83-FE77-41DB-A0E7-46D85132E8F3}">
      <dsp:nvSpPr>
        <dsp:cNvPr id="0" name=""/>
        <dsp:cNvSpPr/>
      </dsp:nvSpPr>
      <dsp:spPr>
        <a:xfrm>
          <a:off x="575976" y="1009000"/>
          <a:ext cx="6877334" cy="85377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Topics included: age, taxi use frequency, booking preferences, eco priorities.</a:t>
          </a:r>
        </a:p>
      </dsp:txBody>
      <dsp:txXfrm>
        <a:off x="600982" y="1034006"/>
        <a:ext cx="5696395" cy="803758"/>
      </dsp:txXfrm>
    </dsp:sp>
    <dsp:sp modelId="{8849F5B9-4F2D-4E71-8378-E64EB99AEC55}">
      <dsp:nvSpPr>
        <dsp:cNvPr id="0" name=""/>
        <dsp:cNvSpPr/>
      </dsp:nvSpPr>
      <dsp:spPr>
        <a:xfrm>
          <a:off x="1143356" y="2018001"/>
          <a:ext cx="6877334" cy="85377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Distributed via Google Forms; collected 6 responses.</a:t>
          </a:r>
        </a:p>
      </dsp:txBody>
      <dsp:txXfrm>
        <a:off x="1168362" y="2043007"/>
        <a:ext cx="5704991" cy="803758"/>
      </dsp:txXfrm>
    </dsp:sp>
    <dsp:sp modelId="{0B1454DF-CB85-40C1-AD3A-B79A7E6A2671}">
      <dsp:nvSpPr>
        <dsp:cNvPr id="0" name=""/>
        <dsp:cNvSpPr/>
      </dsp:nvSpPr>
      <dsp:spPr>
        <a:xfrm>
          <a:off x="1719333" y="3027002"/>
          <a:ext cx="6877334" cy="85377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Sample was small but reflective of working-age population in Bristol.</a:t>
          </a:r>
        </a:p>
      </dsp:txBody>
      <dsp:txXfrm>
        <a:off x="1744339" y="3052008"/>
        <a:ext cx="5696395" cy="803758"/>
      </dsp:txXfrm>
    </dsp:sp>
    <dsp:sp modelId="{86B10878-DA90-4126-B97B-B60F58901875}">
      <dsp:nvSpPr>
        <dsp:cNvPr id="0" name=""/>
        <dsp:cNvSpPr/>
      </dsp:nvSpPr>
      <dsp:spPr>
        <a:xfrm>
          <a:off x="6322383" y="653910"/>
          <a:ext cx="554950" cy="55495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6447247" y="653910"/>
        <a:ext cx="305222" cy="417600"/>
      </dsp:txXfrm>
    </dsp:sp>
    <dsp:sp modelId="{E1ED6B26-5C49-4CFA-9C36-E8A32DB19F9E}">
      <dsp:nvSpPr>
        <dsp:cNvPr id="0" name=""/>
        <dsp:cNvSpPr/>
      </dsp:nvSpPr>
      <dsp:spPr>
        <a:xfrm>
          <a:off x="6898360" y="1662911"/>
          <a:ext cx="554950" cy="55495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7023224" y="1662911"/>
        <a:ext cx="305222" cy="417600"/>
      </dsp:txXfrm>
    </dsp:sp>
    <dsp:sp modelId="{83664E17-E531-48FF-A423-5FBE4EB370D6}">
      <dsp:nvSpPr>
        <dsp:cNvPr id="0" name=""/>
        <dsp:cNvSpPr/>
      </dsp:nvSpPr>
      <dsp:spPr>
        <a:xfrm>
          <a:off x="7465740" y="2671912"/>
          <a:ext cx="554950" cy="55495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7590604" y="2671912"/>
        <a:ext cx="305222" cy="4176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B92BA9-3E51-4040-A02D-F73A2A4D3A61}">
      <dsp:nvSpPr>
        <dsp:cNvPr id="0" name=""/>
        <dsp:cNvSpPr/>
      </dsp:nvSpPr>
      <dsp:spPr>
        <a:xfrm>
          <a:off x="0" y="499"/>
          <a:ext cx="9618133" cy="116928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9DA64C-4CE6-41E4-AA03-39DBBF7371F8}">
      <dsp:nvSpPr>
        <dsp:cNvPr id="0" name=""/>
        <dsp:cNvSpPr/>
      </dsp:nvSpPr>
      <dsp:spPr>
        <a:xfrm>
          <a:off x="353707" y="263587"/>
          <a:ext cx="643104" cy="6431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D492BA-0F4E-4C59-8B63-E3D25762B0DE}">
      <dsp:nvSpPr>
        <dsp:cNvPr id="0" name=""/>
        <dsp:cNvSpPr/>
      </dsp:nvSpPr>
      <dsp:spPr>
        <a:xfrm>
          <a:off x="1350519" y="499"/>
          <a:ext cx="4328159" cy="116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749" tIns="123749" rIns="123749" bIns="12374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Website (Google Sites):</a:t>
          </a:r>
          <a:endParaRPr lang="en-US" sz="2500" kern="1200"/>
        </a:p>
      </dsp:txBody>
      <dsp:txXfrm>
        <a:off x="1350519" y="499"/>
        <a:ext cx="4328159" cy="1169280"/>
      </dsp:txXfrm>
    </dsp:sp>
    <dsp:sp modelId="{ABEC8174-F90C-45AA-9BCB-A6D823429D54}">
      <dsp:nvSpPr>
        <dsp:cNvPr id="0" name=""/>
        <dsp:cNvSpPr/>
      </dsp:nvSpPr>
      <dsp:spPr>
        <a:xfrm>
          <a:off x="5678679" y="499"/>
          <a:ext cx="3939453" cy="116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749" tIns="123749" rIns="123749" bIns="123749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Two-page layout (Home &amp; Services)</a:t>
          </a:r>
          <a:endParaRPr lang="en-US" sz="1700" kern="1200"/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SEO keywords like "eco taxi Bristol"</a:t>
          </a:r>
          <a:endParaRPr lang="en-US" sz="1700" kern="1200"/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Mobile optimised</a:t>
          </a:r>
          <a:endParaRPr lang="en-US" sz="1700" kern="1200"/>
        </a:p>
      </dsp:txBody>
      <dsp:txXfrm>
        <a:off x="5678679" y="499"/>
        <a:ext cx="3939453" cy="1169280"/>
      </dsp:txXfrm>
    </dsp:sp>
    <dsp:sp modelId="{072B7C1C-ADE6-46DF-9BBD-5FA31B80CEA0}">
      <dsp:nvSpPr>
        <dsp:cNvPr id="0" name=""/>
        <dsp:cNvSpPr/>
      </dsp:nvSpPr>
      <dsp:spPr>
        <a:xfrm>
          <a:off x="0" y="1462100"/>
          <a:ext cx="9618133" cy="116928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03102A-426C-4A3B-8208-EF7C48A81035}">
      <dsp:nvSpPr>
        <dsp:cNvPr id="0" name=""/>
        <dsp:cNvSpPr/>
      </dsp:nvSpPr>
      <dsp:spPr>
        <a:xfrm>
          <a:off x="353707" y="1725188"/>
          <a:ext cx="643104" cy="6431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A7F26C-ADAD-40A8-B1BA-2289418145D1}">
      <dsp:nvSpPr>
        <dsp:cNvPr id="0" name=""/>
        <dsp:cNvSpPr/>
      </dsp:nvSpPr>
      <dsp:spPr>
        <a:xfrm>
          <a:off x="1350519" y="1462100"/>
          <a:ext cx="4328159" cy="116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749" tIns="123749" rIns="123749" bIns="12374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Marketing (Canva):</a:t>
          </a:r>
          <a:endParaRPr lang="en-US" sz="2500" kern="1200"/>
        </a:p>
      </dsp:txBody>
      <dsp:txXfrm>
        <a:off x="1350519" y="1462100"/>
        <a:ext cx="4328159" cy="1169280"/>
      </dsp:txXfrm>
    </dsp:sp>
    <dsp:sp modelId="{0F654F42-A45A-42C5-87E2-A6C689A1B78B}">
      <dsp:nvSpPr>
        <dsp:cNvPr id="0" name=""/>
        <dsp:cNvSpPr/>
      </dsp:nvSpPr>
      <dsp:spPr>
        <a:xfrm>
          <a:off x="5678679" y="1462100"/>
          <a:ext cx="3939453" cy="116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749" tIns="123749" rIns="123749" bIns="123749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Flyer: clean, green branding</a:t>
          </a:r>
          <a:endParaRPr lang="en-US" sz="1700" kern="1200"/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Social media: loyalty rewards highlighted</a:t>
          </a:r>
          <a:endParaRPr lang="en-US" sz="1700" kern="1200"/>
        </a:p>
      </dsp:txBody>
      <dsp:txXfrm>
        <a:off x="5678679" y="1462100"/>
        <a:ext cx="3939453" cy="1169280"/>
      </dsp:txXfrm>
    </dsp:sp>
    <dsp:sp modelId="{7D1643D3-8CDF-4CF7-9AAB-02DC027E192C}">
      <dsp:nvSpPr>
        <dsp:cNvPr id="0" name=""/>
        <dsp:cNvSpPr/>
      </dsp:nvSpPr>
      <dsp:spPr>
        <a:xfrm>
          <a:off x="0" y="2923701"/>
          <a:ext cx="9618133" cy="116928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77B403-16DB-49C5-89EF-994384F7CA45}">
      <dsp:nvSpPr>
        <dsp:cNvPr id="0" name=""/>
        <dsp:cNvSpPr/>
      </dsp:nvSpPr>
      <dsp:spPr>
        <a:xfrm>
          <a:off x="353707" y="3186789"/>
          <a:ext cx="643104" cy="6431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3814B9-3FD3-44BC-B102-BE003BB958EB}">
      <dsp:nvSpPr>
        <dsp:cNvPr id="0" name=""/>
        <dsp:cNvSpPr/>
      </dsp:nvSpPr>
      <dsp:spPr>
        <a:xfrm>
          <a:off x="1350519" y="2923701"/>
          <a:ext cx="8267613" cy="116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749" tIns="123749" rIns="123749" bIns="12374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Moz (2023), Chaffey &amp; Ellis-Chadwick (2022)</a:t>
          </a:r>
          <a:endParaRPr lang="en-US" sz="2500" kern="1200"/>
        </a:p>
      </dsp:txBody>
      <dsp:txXfrm>
        <a:off x="1350519" y="2923701"/>
        <a:ext cx="8267613" cy="116928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260B4D-65D7-4EDB-BB65-821339FB296B}">
      <dsp:nvSpPr>
        <dsp:cNvPr id="0" name=""/>
        <dsp:cNvSpPr/>
      </dsp:nvSpPr>
      <dsp:spPr>
        <a:xfrm>
          <a:off x="75" y="536725"/>
          <a:ext cx="523884" cy="52388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6FE94B-6C68-4BD4-8595-C8FF28917AA8}">
      <dsp:nvSpPr>
        <dsp:cNvPr id="0" name=""/>
        <dsp:cNvSpPr/>
      </dsp:nvSpPr>
      <dsp:spPr>
        <a:xfrm>
          <a:off x="110091" y="646740"/>
          <a:ext cx="303852" cy="3038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53127B-7291-4348-93B1-A58581477BFC}">
      <dsp:nvSpPr>
        <dsp:cNvPr id="0" name=""/>
        <dsp:cNvSpPr/>
      </dsp:nvSpPr>
      <dsp:spPr>
        <a:xfrm>
          <a:off x="636220" y="536725"/>
          <a:ext cx="1234870" cy="523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Built a monthly financial forecast using Excel.</a:t>
          </a:r>
          <a:endParaRPr lang="en-US" sz="1100" kern="1200"/>
        </a:p>
      </dsp:txBody>
      <dsp:txXfrm>
        <a:off x="636220" y="536725"/>
        <a:ext cx="1234870" cy="523884"/>
      </dsp:txXfrm>
    </dsp:sp>
    <dsp:sp modelId="{EB8293F6-A453-43C2-A684-E3A127C8A884}">
      <dsp:nvSpPr>
        <dsp:cNvPr id="0" name=""/>
        <dsp:cNvSpPr/>
      </dsp:nvSpPr>
      <dsp:spPr>
        <a:xfrm>
          <a:off x="2086257" y="536725"/>
          <a:ext cx="523884" cy="52388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851D3C-DE90-4D06-977D-CC4226B1BE6B}">
      <dsp:nvSpPr>
        <dsp:cNvPr id="0" name=""/>
        <dsp:cNvSpPr/>
      </dsp:nvSpPr>
      <dsp:spPr>
        <a:xfrm>
          <a:off x="2196273" y="646740"/>
          <a:ext cx="303852" cy="3038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75C290-C018-486D-B312-C7186EA631B2}">
      <dsp:nvSpPr>
        <dsp:cNvPr id="0" name=""/>
        <dsp:cNvSpPr/>
      </dsp:nvSpPr>
      <dsp:spPr>
        <a:xfrm>
          <a:off x="2722403" y="536725"/>
          <a:ext cx="1234870" cy="523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Included income (fares, app bookings), costs (salaries, fuel, marketing).</a:t>
          </a:r>
          <a:endParaRPr lang="en-US" sz="1100" kern="1200"/>
        </a:p>
      </dsp:txBody>
      <dsp:txXfrm>
        <a:off x="2722403" y="536725"/>
        <a:ext cx="1234870" cy="523884"/>
      </dsp:txXfrm>
    </dsp:sp>
    <dsp:sp modelId="{6B031EBE-BFBC-4A85-8BAA-1BCF5B890534}">
      <dsp:nvSpPr>
        <dsp:cNvPr id="0" name=""/>
        <dsp:cNvSpPr/>
      </dsp:nvSpPr>
      <dsp:spPr>
        <a:xfrm>
          <a:off x="75" y="1612719"/>
          <a:ext cx="523884" cy="52388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3549C7-8E1B-441B-AF47-E97BB0D925AD}">
      <dsp:nvSpPr>
        <dsp:cNvPr id="0" name=""/>
        <dsp:cNvSpPr/>
      </dsp:nvSpPr>
      <dsp:spPr>
        <a:xfrm>
          <a:off x="110091" y="1722735"/>
          <a:ext cx="303852" cy="3038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43A98E-E5E8-417F-9F1F-D847367CE481}">
      <dsp:nvSpPr>
        <dsp:cNvPr id="0" name=""/>
        <dsp:cNvSpPr/>
      </dsp:nvSpPr>
      <dsp:spPr>
        <a:xfrm>
          <a:off x="636220" y="1612719"/>
          <a:ext cx="1234870" cy="523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Used formulas for profit/loss calculation.</a:t>
          </a:r>
          <a:endParaRPr lang="en-US" sz="1100" kern="1200"/>
        </a:p>
      </dsp:txBody>
      <dsp:txXfrm>
        <a:off x="636220" y="1612719"/>
        <a:ext cx="1234870" cy="523884"/>
      </dsp:txXfrm>
    </dsp:sp>
    <dsp:sp modelId="{B1E069E5-3CCB-452D-A3C2-189EBCD24709}">
      <dsp:nvSpPr>
        <dsp:cNvPr id="0" name=""/>
        <dsp:cNvSpPr/>
      </dsp:nvSpPr>
      <dsp:spPr>
        <a:xfrm>
          <a:off x="2086257" y="1612719"/>
          <a:ext cx="523884" cy="52388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EDB37E-84A1-491B-948E-4FD671B21335}">
      <dsp:nvSpPr>
        <dsp:cNvPr id="0" name=""/>
        <dsp:cNvSpPr/>
      </dsp:nvSpPr>
      <dsp:spPr>
        <a:xfrm>
          <a:off x="2196273" y="1722735"/>
          <a:ext cx="303852" cy="30385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062797-400F-4B11-8B72-D95310F3F5C8}">
      <dsp:nvSpPr>
        <dsp:cNvPr id="0" name=""/>
        <dsp:cNvSpPr/>
      </dsp:nvSpPr>
      <dsp:spPr>
        <a:xfrm>
          <a:off x="2722403" y="1612719"/>
          <a:ext cx="1234870" cy="523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Created bar charts for income vs. expenses.</a:t>
          </a:r>
          <a:endParaRPr lang="en-US" sz="1100" kern="1200"/>
        </a:p>
      </dsp:txBody>
      <dsp:txXfrm>
        <a:off x="2722403" y="1612719"/>
        <a:ext cx="1234870" cy="523884"/>
      </dsp:txXfrm>
    </dsp:sp>
    <dsp:sp modelId="{4FE8A6DE-701F-464D-8E54-FE2D4626C31B}">
      <dsp:nvSpPr>
        <dsp:cNvPr id="0" name=""/>
        <dsp:cNvSpPr/>
      </dsp:nvSpPr>
      <dsp:spPr>
        <a:xfrm>
          <a:off x="75" y="2688713"/>
          <a:ext cx="523884" cy="52388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EBBD2C-40D3-4AE2-A8FB-94C14EA6FF21}">
      <dsp:nvSpPr>
        <dsp:cNvPr id="0" name=""/>
        <dsp:cNvSpPr/>
      </dsp:nvSpPr>
      <dsp:spPr>
        <a:xfrm>
          <a:off x="110091" y="2798729"/>
          <a:ext cx="303852" cy="30385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E5BD49-1E2C-420A-B014-B85E27FDA19D}">
      <dsp:nvSpPr>
        <dsp:cNvPr id="0" name=""/>
        <dsp:cNvSpPr/>
      </dsp:nvSpPr>
      <dsp:spPr>
        <a:xfrm>
          <a:off x="636220" y="2688713"/>
          <a:ext cx="1234870" cy="523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Excel helped ensure transparency, budgeting, and forecasting.</a:t>
          </a:r>
          <a:endParaRPr lang="en-US" sz="1100" kern="1200"/>
        </a:p>
      </dsp:txBody>
      <dsp:txXfrm>
        <a:off x="636220" y="2688713"/>
        <a:ext cx="1234870" cy="523884"/>
      </dsp:txXfrm>
    </dsp:sp>
    <dsp:sp modelId="{EC618EFB-8787-45A5-BEB7-9F44A67973BA}">
      <dsp:nvSpPr>
        <dsp:cNvPr id="0" name=""/>
        <dsp:cNvSpPr/>
      </dsp:nvSpPr>
      <dsp:spPr>
        <a:xfrm>
          <a:off x="2086257" y="2688713"/>
          <a:ext cx="523884" cy="52388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E6DEA9-0C37-4CD4-B292-1214C16F7D47}">
      <dsp:nvSpPr>
        <dsp:cNvPr id="0" name=""/>
        <dsp:cNvSpPr/>
      </dsp:nvSpPr>
      <dsp:spPr>
        <a:xfrm>
          <a:off x="2196273" y="2798729"/>
          <a:ext cx="303852" cy="30385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2035AC-A234-4524-A032-61FF4AC5761B}">
      <dsp:nvSpPr>
        <dsp:cNvPr id="0" name=""/>
        <dsp:cNvSpPr/>
      </dsp:nvSpPr>
      <dsp:spPr>
        <a:xfrm>
          <a:off x="2722403" y="2688713"/>
          <a:ext cx="1234870" cy="523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Winston &amp; Albright (2016), Teetor (2014), Walkenbach (2015)</a:t>
          </a:r>
          <a:endParaRPr lang="en-US" sz="1100" kern="1200"/>
        </a:p>
      </dsp:txBody>
      <dsp:txXfrm>
        <a:off x="2722403" y="2688713"/>
        <a:ext cx="1234870" cy="52388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5A02FB-329C-4765-8DA2-4204A89D70AC}">
      <dsp:nvSpPr>
        <dsp:cNvPr id="0" name=""/>
        <dsp:cNvSpPr/>
      </dsp:nvSpPr>
      <dsp:spPr>
        <a:xfrm>
          <a:off x="0" y="499"/>
          <a:ext cx="9618133" cy="116928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7A080C-B29A-4E7A-882F-F33E680F486B}">
      <dsp:nvSpPr>
        <dsp:cNvPr id="0" name=""/>
        <dsp:cNvSpPr/>
      </dsp:nvSpPr>
      <dsp:spPr>
        <a:xfrm>
          <a:off x="353707" y="263587"/>
          <a:ext cx="643104" cy="6431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59F89F-1935-472B-AE6C-79A64488A350}">
      <dsp:nvSpPr>
        <dsp:cNvPr id="0" name=""/>
        <dsp:cNvSpPr/>
      </dsp:nvSpPr>
      <dsp:spPr>
        <a:xfrm>
          <a:off x="1350519" y="499"/>
          <a:ext cx="4328159" cy="116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749" tIns="123749" rIns="123749" bIns="12374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What I learned:</a:t>
          </a:r>
          <a:endParaRPr lang="en-US" sz="2500" kern="1200"/>
        </a:p>
      </dsp:txBody>
      <dsp:txXfrm>
        <a:off x="1350519" y="499"/>
        <a:ext cx="4328159" cy="1169280"/>
      </dsp:txXfrm>
    </dsp:sp>
    <dsp:sp modelId="{AC92744F-0575-4D15-9989-C2C7ADB73F69}">
      <dsp:nvSpPr>
        <dsp:cNvPr id="0" name=""/>
        <dsp:cNvSpPr/>
      </dsp:nvSpPr>
      <dsp:spPr>
        <a:xfrm>
          <a:off x="5678679" y="499"/>
          <a:ext cx="3939453" cy="116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749" tIns="123749" rIns="123749" bIns="123749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Customer needs drive smarter design</a:t>
          </a:r>
          <a:endParaRPr lang="en-US" sz="1700" kern="1200"/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Value of combining digital tools for business</a:t>
          </a:r>
          <a:endParaRPr lang="en-US" sz="1700" kern="1200"/>
        </a:p>
      </dsp:txBody>
      <dsp:txXfrm>
        <a:off x="5678679" y="499"/>
        <a:ext cx="3939453" cy="1169280"/>
      </dsp:txXfrm>
    </dsp:sp>
    <dsp:sp modelId="{E28E0348-9040-491A-915B-A297D8DA5C87}">
      <dsp:nvSpPr>
        <dsp:cNvPr id="0" name=""/>
        <dsp:cNvSpPr/>
      </dsp:nvSpPr>
      <dsp:spPr>
        <a:xfrm>
          <a:off x="0" y="1462100"/>
          <a:ext cx="9618133" cy="116928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3A616E-63FB-4568-B94B-2FA6720AE42A}">
      <dsp:nvSpPr>
        <dsp:cNvPr id="0" name=""/>
        <dsp:cNvSpPr/>
      </dsp:nvSpPr>
      <dsp:spPr>
        <a:xfrm>
          <a:off x="353707" y="1725188"/>
          <a:ext cx="643104" cy="6431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32F86A-550D-4858-8903-CF82A4EE880E}">
      <dsp:nvSpPr>
        <dsp:cNvPr id="0" name=""/>
        <dsp:cNvSpPr/>
      </dsp:nvSpPr>
      <dsp:spPr>
        <a:xfrm>
          <a:off x="1350519" y="1462100"/>
          <a:ext cx="4328159" cy="116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749" tIns="123749" rIns="123749" bIns="12374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Skills gained:</a:t>
          </a:r>
          <a:endParaRPr lang="en-US" sz="2500" kern="1200"/>
        </a:p>
      </dsp:txBody>
      <dsp:txXfrm>
        <a:off x="1350519" y="1462100"/>
        <a:ext cx="4328159" cy="1169280"/>
      </dsp:txXfrm>
    </dsp:sp>
    <dsp:sp modelId="{DFD8D141-0CF9-49E9-8E4B-E3EC5B8F37CA}">
      <dsp:nvSpPr>
        <dsp:cNvPr id="0" name=""/>
        <dsp:cNvSpPr/>
      </dsp:nvSpPr>
      <dsp:spPr>
        <a:xfrm>
          <a:off x="5678679" y="1462100"/>
          <a:ext cx="3939453" cy="116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749" tIns="123749" rIns="123749" bIns="123749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Website design, Canva marketing, Excel forecasting, storytelling</a:t>
          </a:r>
          <a:endParaRPr lang="en-US" sz="1700" kern="1200"/>
        </a:p>
      </dsp:txBody>
      <dsp:txXfrm>
        <a:off x="5678679" y="1462100"/>
        <a:ext cx="3939453" cy="1169280"/>
      </dsp:txXfrm>
    </dsp:sp>
    <dsp:sp modelId="{1B0D2B6D-A8E5-4228-9859-A517F142427A}">
      <dsp:nvSpPr>
        <dsp:cNvPr id="0" name=""/>
        <dsp:cNvSpPr/>
      </dsp:nvSpPr>
      <dsp:spPr>
        <a:xfrm>
          <a:off x="0" y="2923701"/>
          <a:ext cx="9618133" cy="116928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2EE040-FAB9-4610-A64D-42F3E3C277EB}">
      <dsp:nvSpPr>
        <dsp:cNvPr id="0" name=""/>
        <dsp:cNvSpPr/>
      </dsp:nvSpPr>
      <dsp:spPr>
        <a:xfrm>
          <a:off x="353707" y="3186789"/>
          <a:ext cx="643104" cy="6431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7F1A2C-B937-4721-B8A4-324B21AE9109}">
      <dsp:nvSpPr>
        <dsp:cNvPr id="0" name=""/>
        <dsp:cNvSpPr/>
      </dsp:nvSpPr>
      <dsp:spPr>
        <a:xfrm>
          <a:off x="1350519" y="2923701"/>
          <a:ext cx="4328159" cy="116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749" tIns="123749" rIns="123749" bIns="12374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Skills to develop:</a:t>
          </a:r>
          <a:endParaRPr lang="en-US" sz="2500" kern="1200"/>
        </a:p>
      </dsp:txBody>
      <dsp:txXfrm>
        <a:off x="1350519" y="2923701"/>
        <a:ext cx="4328159" cy="1169280"/>
      </dsp:txXfrm>
    </dsp:sp>
    <dsp:sp modelId="{42EAEB43-7EFB-43AC-93E1-45EB279C1AF4}">
      <dsp:nvSpPr>
        <dsp:cNvPr id="0" name=""/>
        <dsp:cNvSpPr/>
      </dsp:nvSpPr>
      <dsp:spPr>
        <a:xfrm>
          <a:off x="5678679" y="2923701"/>
          <a:ext cx="3939453" cy="116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749" tIns="123749" rIns="123749" bIns="123749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App development, SEO strategy, deeper data analytics</a:t>
          </a:r>
          <a:endParaRPr lang="en-US" sz="1700" kern="1200"/>
        </a:p>
      </dsp:txBody>
      <dsp:txXfrm>
        <a:off x="5678679" y="2923701"/>
        <a:ext cx="3939453" cy="11692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6/29/2025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81775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6/29/2025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56690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6/29/2025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33240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6/29/2025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27988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6/29/2025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64304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6/29/2025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93162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6/29/2025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08040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6/29/2025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90442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6/29/2025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02699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6/29/2025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22164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6/29/2025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58152351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6/29/2025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3781876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6/29/2025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46659066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6/29/2025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5698122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6/29/2025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43190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6/29/2025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32897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A38F49-B3E2-4BF0-BEC7-C30D34ABBB8D}" type="datetime1">
              <a:rPr lang="en-US" smtClean="0"/>
              <a:t>6/29/2025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65139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6keqbb8zCo8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White spheres in a blurry effect">
            <a:extLst>
              <a:ext uri="{FF2B5EF4-FFF2-40B4-BE49-F238E27FC236}">
                <a16:creationId xmlns:a16="http://schemas.microsoft.com/office/drawing/2014/main" id="{FDA534C7-F4C8-033E-3413-E88C9AE8EFB1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5934" t="19699" r="1" b="10680"/>
          <a:stretch>
            <a:fillRect/>
          </a:stretch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6" name="Isosceles Triangle 5">
            <a:extLst>
              <a:ext uri="{FF2B5EF4-FFF2-40B4-BE49-F238E27FC236}">
                <a16:creationId xmlns:a16="http://schemas.microsoft.com/office/drawing/2014/main" id="{F5F0CD5C-72F3-4090-8A69-8E15CB432A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" name="Parallelogram 6">
            <a:extLst>
              <a:ext uri="{FF2B5EF4-FFF2-40B4-BE49-F238E27FC236}">
                <a16:creationId xmlns:a16="http://schemas.microsoft.com/office/drawing/2014/main" id="{217496A2-9394-4FB7-BA0E-717D2D2E7A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33800" y="0"/>
            <a:ext cx="7315200" cy="6858000"/>
          </a:xfrm>
          <a:prstGeom prst="parallelogram">
            <a:avLst>
              <a:gd name="adj" fmla="val 15925"/>
            </a:avLst>
          </a:prstGeom>
          <a:solidFill>
            <a:schemeClr val="bg1">
              <a:alpha val="8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02CF681-4765-4E88-802F-B2474DCD5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3D57B2BA-243C-45C7-A5D8-46CA719437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Rectangle 23">
            <a:extLst>
              <a:ext uri="{FF2B5EF4-FFF2-40B4-BE49-F238E27FC236}">
                <a16:creationId xmlns:a16="http://schemas.microsoft.com/office/drawing/2014/main" id="{67374FB5-CBB7-46FF-95B5-2251BC6856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25">
            <a:extLst>
              <a:ext uri="{FF2B5EF4-FFF2-40B4-BE49-F238E27FC236}">
                <a16:creationId xmlns:a16="http://schemas.microsoft.com/office/drawing/2014/main" id="{34BCEAB7-D9E0-40A4-9254-8593BD346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D567A354-BB63-405C-8E5F-2F510E670F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176EB5-A15B-57A8-7326-02C092090E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3400" y="76201"/>
            <a:ext cx="10254342" cy="4767942"/>
          </a:xfrm>
        </p:spPr>
        <p:txBody>
          <a:bodyPr>
            <a:normAutofit/>
          </a:bodyPr>
          <a:lstStyle/>
          <a:p>
            <a:r>
              <a:rPr lang="en-GB" sz="3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Certificate of Higher Education in Employability Skills </a:t>
            </a:r>
            <a:br>
              <a:rPr lang="en-GB" sz="3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LEVEL 4 </a:t>
            </a:r>
            <a:br>
              <a:rPr lang="en-GB" sz="3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br>
              <a:rPr lang="en-GB" sz="3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br>
              <a:rPr lang="en-GB" sz="3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Name: Digital Skills for Personal and Professional Growth (BMSW4008)</a:t>
            </a:r>
            <a:br>
              <a:rPr lang="en-GB" sz="3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Lead: Philippa Fitzgerald</a:t>
            </a:r>
            <a:br>
              <a:rPr lang="en-GB" sz="3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 :Adrian Marian Moraru</a:t>
            </a:r>
            <a:br>
              <a:rPr lang="en-GB" sz="3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id:2410006</a:t>
            </a:r>
            <a:br>
              <a:rPr lang="en-GB" dirty="0"/>
            </a:b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Rectangle 27">
            <a:extLst>
              <a:ext uri="{FF2B5EF4-FFF2-40B4-BE49-F238E27FC236}">
                <a16:creationId xmlns:a16="http://schemas.microsoft.com/office/drawing/2014/main" id="{9185A8D7-2F20-4F7A-97BE-21DB1654C7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28">
            <a:extLst>
              <a:ext uri="{FF2B5EF4-FFF2-40B4-BE49-F238E27FC236}">
                <a16:creationId xmlns:a16="http://schemas.microsoft.com/office/drawing/2014/main" id="{CB65BD56-22B3-4E13-BFCA-B8E8BEB92D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Rectangle 29">
            <a:extLst>
              <a:ext uri="{FF2B5EF4-FFF2-40B4-BE49-F238E27FC236}">
                <a16:creationId xmlns:a16="http://schemas.microsoft.com/office/drawing/2014/main" id="{6790ED68-BCA0-4247-A72F-1CB85DF068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9" name="Isosceles Triangle 28">
            <a:extLst>
              <a:ext uri="{FF2B5EF4-FFF2-40B4-BE49-F238E27FC236}">
                <a16:creationId xmlns:a16="http://schemas.microsoft.com/office/drawing/2014/main" id="{DD0F2B3F-DC55-4FA7-B667-1ACD07920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16793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DDE9CD4-0E0A-4129-8689-A89C4E9A6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ar with a text box&#10;&#10;AI-generated content may be incorrect.">
            <a:extLst>
              <a:ext uri="{FF2B5EF4-FFF2-40B4-BE49-F238E27FC236}">
                <a16:creationId xmlns:a16="http://schemas.microsoft.com/office/drawing/2014/main" id="{6DBB20DF-D95C-154B-BD0A-BD4C3E3C12FF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66"/>
          <a:stretch>
            <a:fillRect/>
          </a:stretch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grpSp>
        <p:nvGrpSpPr>
          <p:cNvPr id="28" name="Group 27">
            <a:extLst>
              <a:ext uri="{FF2B5EF4-FFF2-40B4-BE49-F238E27FC236}">
                <a16:creationId xmlns:a16="http://schemas.microsoft.com/office/drawing/2014/main" id="{85DB3CA2-FA66-42B9-90EF-394894352D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2C8D0718-07C6-45A2-A743-BC64673C96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AE7BCCE-817C-4933-A587-F1EF87D4B4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id="{0E96C1E8-3E07-4AF1-BA61-7FB948F90A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Rectangle 25">
              <a:extLst>
                <a:ext uri="{FF2B5EF4-FFF2-40B4-BE49-F238E27FC236}">
                  <a16:creationId xmlns:a16="http://schemas.microsoft.com/office/drawing/2014/main" id="{B3B592D1-4031-4144-A2DB-B2D8F8C738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55CB28D4-D6D1-4DB7-B557-D5FF65237B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Rectangle 27">
              <a:extLst>
                <a:ext uri="{FF2B5EF4-FFF2-40B4-BE49-F238E27FC236}">
                  <a16:creationId xmlns:a16="http://schemas.microsoft.com/office/drawing/2014/main" id="{F69D97D4-6031-4064-9BBA-2E96839A3C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8">
              <a:extLst>
                <a:ext uri="{FF2B5EF4-FFF2-40B4-BE49-F238E27FC236}">
                  <a16:creationId xmlns:a16="http://schemas.microsoft.com/office/drawing/2014/main" id="{BAF978AE-97B1-4224-A562-EBCE373A12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Rectangle 29">
              <a:extLst>
                <a:ext uri="{FF2B5EF4-FFF2-40B4-BE49-F238E27FC236}">
                  <a16:creationId xmlns:a16="http://schemas.microsoft.com/office/drawing/2014/main" id="{3A18250B-41A2-4BA7-9E5C-679CF3AEFB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C8751ECC-5286-4332-9942-2D01B71359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4" name="Isosceles Triangle 33">
              <a:extLst>
                <a:ext uri="{FF2B5EF4-FFF2-40B4-BE49-F238E27FC236}">
                  <a16:creationId xmlns:a16="http://schemas.microsoft.com/office/drawing/2014/main" id="{5952A4A6-F619-458C-A026-6E5D6AF15D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E1B00CF-506E-5160-0EF4-E04F134F1F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b="1"/>
              <a:t>Project Overview</a:t>
            </a:r>
            <a:br>
              <a:rPr lang="en-GB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64021A-3EF2-D13F-1F54-CE9A2AB0CA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3880773"/>
          </a:xfrm>
        </p:spPr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MMA Taxi is a new eco-conscious taxi service in Bristol.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It combines electric/hybrid vehicles with affordable pricing and tech-enabled features.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Aimed at adults aged 25–44 who value sustainability, convenience, and reliability.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66223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4A3CB8-B3C0-0F1B-C2A7-84CF1FBFA7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Market Research Design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8295CC7D-A38D-A138-0A12-0BE78EB3389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77334" y="2160589"/>
          <a:ext cx="8596668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Rectangle 2">
            <a:extLst>
              <a:ext uri="{FF2B5EF4-FFF2-40B4-BE49-F238E27FC236}">
                <a16:creationId xmlns:a16="http://schemas.microsoft.com/office/drawing/2014/main" id="{6CBDE905-DDC1-77AA-8534-1D25FC7217C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15875"/>
          </a:xfrm>
          <a:prstGeom prst="rect">
            <a:avLst/>
          </a:prstGeom>
          <a:solidFill>
            <a:srgbClr val="000000"/>
          </a:solidFill>
          <a:ln w="9525">
            <a:solidFill>
              <a:schemeClr val="tx1"/>
            </a:solidFill>
            <a:prstDash val="solid"/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8513DA2F-F64E-584D-7DB7-94CBD488E8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5875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2" name="Picture 11" descr="A car with a text box&#10;&#10;AI-generated content may be incorrect.">
            <a:extLst>
              <a:ext uri="{FF2B5EF4-FFF2-40B4-BE49-F238E27FC236}">
                <a16:creationId xmlns:a16="http://schemas.microsoft.com/office/drawing/2014/main" id="{9B27C2D6-C83E-7AE1-E599-75A155C58D4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09114" y="244476"/>
            <a:ext cx="4496940" cy="2384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6778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7A0CB6-BE1B-B5B2-1C95-68146A741B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Research Insights &amp; Impact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C1371-9BA9-9DBD-8EF6-C64EBA476B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2400" b="1" dirty="0">
                <a:solidFill>
                  <a:schemeClr val="tx1"/>
                </a:solidFill>
                <a:latin typeface="Arial" panose="020B0604020202020204" pitchFamily="34" charset="0"/>
              </a:rPr>
              <a:t>Price, professionalism, and clean vehicles</a:t>
            </a: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 were most valued.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80% rated environmental impact as “very important”.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50% preferred booking via mobile app.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83.3% wanted real-time tracking.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We made key decisions based on this:</a:t>
            </a:r>
          </a:p>
          <a:p>
            <a:pPr lvl="1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Affordable pricing model</a:t>
            </a:r>
          </a:p>
          <a:p>
            <a:pPr lvl="1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Electric/hybrid fleet as default</a:t>
            </a:r>
          </a:p>
          <a:p>
            <a:pPr lvl="1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Real-time tracking prioritized </a:t>
            </a:r>
          </a:p>
          <a:p>
            <a:endParaRPr lang="en-GB" dirty="0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F4F98FEA-EFE6-4829-5893-F4ECC8ED99E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15875"/>
          </a:xfrm>
          <a:prstGeom prst="rect">
            <a:avLst/>
          </a:prstGeom>
          <a:solidFill>
            <a:srgbClr val="000000"/>
          </a:solidFill>
          <a:ln w="9525">
            <a:solidFill>
              <a:schemeClr val="tx1"/>
            </a:solidFill>
            <a:prstDash val="solid"/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77F037C2-B47B-E609-4440-5D530F9CE2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5875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43588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B68C3B-CD7D-122C-FBF1-3492786A95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 dirty="0"/>
              <a:t>Website &amp; Marketing Materials</a:t>
            </a:r>
            <a:br>
              <a:rPr lang="en-GB" dirty="0"/>
            </a:br>
            <a:endParaRPr lang="en-GB"/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7FEEEA9-635D-81DC-A1D6-D01BA4E9622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0844802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28994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CAE811-9E06-0802-DF41-398EB79E0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r>
              <a:rPr lang="en-GB" b="1"/>
              <a:t>Business Planning with Excel</a:t>
            </a:r>
            <a:br>
              <a:rPr lang="en-GB"/>
            </a:br>
            <a:endParaRPr lang="en-GB"/>
          </a:p>
        </p:txBody>
      </p:sp>
      <p:pic>
        <p:nvPicPr>
          <p:cNvPr id="6" name="Picture 5" descr="A graph with orange lines and white text&#10;&#10;AI-generated content may be incorrect.">
            <a:extLst>
              <a:ext uri="{FF2B5EF4-FFF2-40B4-BE49-F238E27FC236}">
                <a16:creationId xmlns:a16="http://schemas.microsoft.com/office/drawing/2014/main" id="{421F1CCE-B7BB-A0D6-C986-5BCCA4A471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137" y="2159331"/>
            <a:ext cx="4204989" cy="2102494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C7603ED-69DD-F900-B99A-277F307C47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9177220"/>
              </p:ext>
            </p:extLst>
          </p:nvPr>
        </p:nvGraphicFramePr>
        <p:xfrm>
          <a:off x="677334" y="2160589"/>
          <a:ext cx="3957349" cy="37493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75340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11C7F110-48FF-CB91-9FD7-8BDB4C21E3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 b="1"/>
              <a:t>Video Advertisement (Task 3)</a:t>
            </a:r>
            <a:br>
              <a:rPr lang="en-GB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A692AD-4D0E-46BA-5CD3-C174DBDE51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anchor="ctr">
            <a:normAutofit/>
          </a:bodyPr>
          <a:lstStyle/>
          <a:p>
            <a:r>
              <a:rPr lang="en-GB" dirty="0"/>
              <a:t>One-minute video introducing MMA Taxi.</a:t>
            </a:r>
          </a:p>
          <a:p>
            <a:r>
              <a:rPr lang="en-GB" dirty="0"/>
              <a:t>I appear at the start to build trust.</a:t>
            </a:r>
          </a:p>
          <a:p>
            <a:r>
              <a:rPr lang="en-GB" dirty="0"/>
              <a:t>Storytelling structure:</a:t>
            </a:r>
          </a:p>
          <a:p>
            <a:pPr lvl="1"/>
            <a:r>
              <a:rPr lang="en-GB" b="1" dirty="0"/>
              <a:t>Problem:</a:t>
            </a:r>
            <a:r>
              <a:rPr lang="en-GB" dirty="0"/>
              <a:t> Dirty, expensive taxi options</a:t>
            </a:r>
          </a:p>
          <a:p>
            <a:pPr lvl="1"/>
            <a:r>
              <a:rPr lang="en-GB" b="1" dirty="0"/>
              <a:t>Solution:</a:t>
            </a:r>
            <a:r>
              <a:rPr lang="en-GB" dirty="0"/>
              <a:t> MMA’s clean, tech-enabled rides</a:t>
            </a:r>
          </a:p>
          <a:p>
            <a:pPr lvl="1"/>
            <a:r>
              <a:rPr lang="en-GB" b="1" dirty="0"/>
              <a:t>Call to Action:</a:t>
            </a:r>
            <a:r>
              <a:rPr lang="en-GB" dirty="0"/>
              <a:t> Visit our site, book today</a:t>
            </a:r>
          </a:p>
          <a:p>
            <a:r>
              <a:rPr lang="en-GB" dirty="0"/>
              <a:t>Features brand logo, flyer, and screenshots</a:t>
            </a:r>
          </a:p>
          <a:p>
            <a:r>
              <a:rPr lang="en-GB" dirty="0"/>
              <a:t>Aligns with customer demand for eco + affordability</a:t>
            </a:r>
          </a:p>
          <a:p>
            <a:endParaRPr lang="en-GB" dirty="0"/>
          </a:p>
          <a:p>
            <a:r>
              <a:rPr lang="en-GB" u="sng" dirty="0">
                <a:hlinkClick r:id="rId2"/>
              </a:rPr>
              <a:t>https://youtu.be/6keqbb8zCo8</a:t>
            </a:r>
            <a:r>
              <a:rPr lang="en-GB" u="sng" dirty="0"/>
              <a:t> 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47632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4DE7E3-27E3-F297-C3C4-A5F2E13852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 dirty="0"/>
              <a:t>Reflection &amp; Learning</a:t>
            </a:r>
            <a:br>
              <a:rPr lang="en-GB" dirty="0"/>
            </a:br>
            <a:endParaRPr lang="en-GB"/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58640B7-3FC8-940B-8351-9460558772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44206890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595667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70DDB4-C3D0-EA0E-93AC-439D2390E7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solidFill>
                  <a:schemeClr val="tx1"/>
                </a:solidFill>
                <a:latin typeface="Arial" panose="020B0604020202020204" pitchFamily="34" charset="0"/>
              </a:rPr>
              <a:t>References</a:t>
            </a:r>
            <a:b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B8ACFB-D71E-FCFC-F9D5-738F6DE107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</a:rPr>
              <a:t>Brown, L. (2023). </a:t>
            </a:r>
            <a:r>
              <a:rPr lang="en-US" altLang="en-US" i="1" dirty="0">
                <a:solidFill>
                  <a:schemeClr val="tx1"/>
                </a:solidFill>
                <a:latin typeface="Arial" panose="020B0604020202020204" pitchFamily="34" charset="0"/>
              </a:rPr>
              <a:t>Green Branding in Local Transport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</a:rPr>
              <a:t>. Eco Business Journal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</a:rPr>
              <a:t>Chaffey, D. &amp; Ellis-Chadwick, F. (2022). </a:t>
            </a:r>
            <a:r>
              <a:rPr lang="en-US" altLang="en-US" i="1" dirty="0">
                <a:solidFill>
                  <a:schemeClr val="tx1"/>
                </a:solidFill>
                <a:latin typeface="Arial" panose="020B0604020202020204" pitchFamily="34" charset="0"/>
              </a:rPr>
              <a:t>Digital Marketing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</a:rPr>
              <a:t>, 8th ed.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</a:rPr>
              <a:t>Jobber, D. &amp; Ellis-Chadwick, F. (2020). </a:t>
            </a:r>
            <a:r>
              <a:rPr lang="en-US" altLang="en-US" i="1" dirty="0">
                <a:solidFill>
                  <a:schemeClr val="tx1"/>
                </a:solidFill>
                <a:latin typeface="Arial" panose="020B0604020202020204" pitchFamily="34" charset="0"/>
              </a:rPr>
              <a:t>Principles and Practice of Marketing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</a:rPr>
              <a:t>, 9th ed.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</a:rPr>
              <a:t>Kotler, P. &amp; Keller, K.L. (2021). </a:t>
            </a:r>
            <a:r>
              <a:rPr lang="en-US" altLang="en-US" i="1" dirty="0">
                <a:solidFill>
                  <a:schemeClr val="tx1"/>
                </a:solidFill>
                <a:latin typeface="Arial" panose="020B0604020202020204" pitchFamily="34" charset="0"/>
              </a:rPr>
              <a:t>Marketing Management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</a:rPr>
              <a:t>, 16th ed.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</a:rPr>
              <a:t>Moz (2023). </a:t>
            </a:r>
            <a:r>
              <a:rPr lang="en-US" altLang="en-US" i="1" dirty="0">
                <a:solidFill>
                  <a:schemeClr val="tx1"/>
                </a:solidFill>
                <a:latin typeface="Arial" panose="020B0604020202020204" pitchFamily="34" charset="0"/>
              </a:rPr>
              <a:t>SEO Best Practices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</a:rPr>
              <a:t>. [Online]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</a:rPr>
              <a:t>Statista (2024). </a:t>
            </a:r>
            <a:r>
              <a:rPr lang="en-US" altLang="en-US" i="1" dirty="0">
                <a:solidFill>
                  <a:schemeClr val="tx1"/>
                </a:solidFill>
                <a:latin typeface="Arial" panose="020B0604020202020204" pitchFamily="34" charset="0"/>
              </a:rPr>
              <a:t>Social media use by age group in the UK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</a:rPr>
              <a:t>. [Online]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</a:rPr>
              <a:t>Gartner (2022). </a:t>
            </a:r>
            <a:r>
              <a:rPr lang="en-US" altLang="en-US" i="1" dirty="0">
                <a:solidFill>
                  <a:schemeClr val="tx1"/>
                </a:solidFill>
                <a:latin typeface="Arial" panose="020B0604020202020204" pitchFamily="34" charset="0"/>
              </a:rPr>
              <a:t>Loyalty Programs Increase Retention by 30%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</a:rPr>
              <a:t>. [Online]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</a:rPr>
              <a:t>Winston &amp; Albright (2016). </a:t>
            </a:r>
            <a:r>
              <a:rPr lang="en-US" altLang="en-US" i="1" dirty="0">
                <a:solidFill>
                  <a:schemeClr val="tx1"/>
                </a:solidFill>
                <a:latin typeface="Arial" panose="020B0604020202020204" pitchFamily="34" charset="0"/>
              </a:rPr>
              <a:t>Practical Management Science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</a:rPr>
              <a:t>, 5th ed.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</a:rPr>
              <a:t>Walkenbach, J. (2015). </a:t>
            </a:r>
            <a:r>
              <a:rPr lang="en-US" altLang="en-US" i="1" dirty="0">
                <a:solidFill>
                  <a:schemeClr val="tx1"/>
                </a:solidFill>
                <a:latin typeface="Arial" panose="020B0604020202020204" pitchFamily="34" charset="0"/>
              </a:rPr>
              <a:t>Excel 2016 Bible</a:t>
            </a: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</a:rPr>
              <a:t>Microsoft (2020). </a:t>
            </a:r>
            <a:r>
              <a:rPr lang="en-US" altLang="en-US" i="1" dirty="0">
                <a:solidFill>
                  <a:schemeClr val="tx1"/>
                </a:solidFill>
                <a:latin typeface="Arial" panose="020B0604020202020204" pitchFamily="34" charset="0"/>
              </a:rPr>
              <a:t>Excel Product Documentation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</a:rPr>
              <a:t>. [Online]</a:t>
            </a:r>
          </a:p>
          <a:p>
            <a:endParaRPr lang="en-GB" dirty="0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FF0AAD80-2ABE-4E9D-D596-9F8B868F1B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57200"/>
            <a:ext cx="12192000" cy="15875"/>
          </a:xfrm>
          <a:prstGeom prst="rect">
            <a:avLst/>
          </a:prstGeom>
          <a:solidFill>
            <a:srgbClr val="000000"/>
          </a:solidFill>
          <a:ln w="9525">
            <a:solidFill>
              <a:schemeClr val="tx1"/>
            </a:solidFill>
            <a:prstDash val="solid"/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2AF8FC76-AB1C-AD8C-F84C-19BEB78FE3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73075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99266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34</TotalTime>
  <Words>587</Words>
  <Application>Microsoft Office PowerPoint</Application>
  <PresentationFormat>Widescreen</PresentationFormat>
  <Paragraphs>66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Trebuchet MS</vt:lpstr>
      <vt:lpstr>Wingdings 3</vt:lpstr>
      <vt:lpstr>Facet</vt:lpstr>
      <vt:lpstr>Certificate of Higher Education in Employability Skills  LEVEL 4      Module Name: Digital Skills for Personal and Professional Growth (BMSW4008) Module Lead: Philippa Fitzgerald Student name :Adrian Marian Moraru student id:2410006 </vt:lpstr>
      <vt:lpstr>Project Overview </vt:lpstr>
      <vt:lpstr>Market Research Design </vt:lpstr>
      <vt:lpstr>Research Insights &amp; Impact </vt:lpstr>
      <vt:lpstr>Website &amp; Marketing Materials </vt:lpstr>
      <vt:lpstr>Business Planning with Excel </vt:lpstr>
      <vt:lpstr>Video Advertisement (Task 3) </vt:lpstr>
      <vt:lpstr>Reflection &amp; Learning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maria moraru</dc:creator>
  <cp:lastModifiedBy>maria moraru</cp:lastModifiedBy>
  <cp:revision>1</cp:revision>
  <dcterms:created xsi:type="dcterms:W3CDTF">2025-06-26T20:23:39Z</dcterms:created>
  <dcterms:modified xsi:type="dcterms:W3CDTF">2025-06-29T20:14:44Z</dcterms:modified>
</cp:coreProperties>
</file>