
<file path=[Content_Types].xml><?xml version="1.0" encoding="utf-8"?>
<Types xmlns="http://schemas.openxmlformats.org/package/2006/content-types"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21"/>
    <p:restoredTop sz="94562"/>
  </p:normalViewPr>
  <p:slideViewPr>
    <p:cSldViewPr snapToGrid="0">
      <p:cViewPr varScale="1">
        <p:scale>
          <a:sx n="107" d="100"/>
          <a:sy n="107" d="100"/>
        </p:scale>
        <p:origin x="50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67000"/>
              </a:schemeClr>
            </a:gs>
            <a:gs pos="32000">
              <a:schemeClr val="accent2">
                <a:lumMod val="97000"/>
                <a:lumOff val="3000"/>
              </a:schemeClr>
            </a:gs>
            <a:gs pos="60000">
              <a:schemeClr val="accent2">
                <a:lumMod val="60000"/>
                <a:lumOff val="4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493108" y="0"/>
            <a:ext cx="3488787" cy="346065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613030" y="146156"/>
            <a:ext cx="3182618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 err="1">
                <a:solidFill>
                  <a:schemeClr val="accent2">
                    <a:lumMod val="50000"/>
                  </a:schemeClr>
                </a:solidFill>
              </a:rPr>
              <a:t>Amdana</a:t>
            </a:r>
            <a:r>
              <a:rPr lang="en-GB" sz="1600" b="1" u="sng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1600" b="1" u="sng" dirty="0" err="1">
                <a:solidFill>
                  <a:schemeClr val="accent2">
                    <a:lumMod val="50000"/>
                  </a:schemeClr>
                </a:solidFill>
              </a:rPr>
              <a:t>i</a:t>
            </a:r>
            <a:endParaRPr lang="en-GB" sz="1600" b="1" u="sng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en-GB" sz="1600" b="1" u="sng" dirty="0">
                <a:solidFill>
                  <a:schemeClr val="accent2">
                    <a:lumMod val="50000"/>
                  </a:schemeClr>
                </a:solidFill>
              </a:rPr>
              <a:t>About Me</a:t>
            </a:r>
          </a:p>
          <a:p>
            <a:endParaRPr lang="en-GB" sz="1600" b="1" u="sng" dirty="0">
              <a:solidFill>
                <a:schemeClr val="accent2">
                  <a:lumMod val="50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accent2">
                    <a:lumMod val="50000"/>
                  </a:schemeClr>
                </a:solidFill>
              </a:rPr>
              <a:t>Jasmin Barry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accent2">
                    <a:lumMod val="50000"/>
                  </a:schemeClr>
                </a:solidFill>
              </a:rPr>
              <a:t>29 years old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accent2">
                    <a:lumMod val="50000"/>
                  </a:schemeClr>
                </a:solidFill>
              </a:rPr>
              <a:t>Bridgend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en-US" sz="1600" b="1" dirty="0">
                <a:solidFill>
                  <a:schemeClr val="accent2">
                    <a:lumMod val="50000"/>
                  </a:schemeClr>
                </a:solidFill>
              </a:rPr>
              <a:t>Interests:</a:t>
            </a:r>
          </a:p>
          <a:p>
            <a:endParaRPr lang="en-US" sz="1600" dirty="0">
              <a:solidFill>
                <a:schemeClr val="accent2">
                  <a:lumMod val="50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accent2">
                    <a:lumMod val="50000"/>
                  </a:schemeClr>
                </a:solidFill>
              </a:rPr>
              <a:t>walking my dog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accent2">
                    <a:lumMod val="50000"/>
                  </a:schemeClr>
                </a:solidFill>
              </a:rPr>
              <a:t>reading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accent2">
                    <a:lumMod val="50000"/>
                  </a:schemeClr>
                </a:solidFill>
              </a:rPr>
              <a:t>seeing family and friends</a:t>
            </a:r>
          </a:p>
          <a:p>
            <a:endParaRPr lang="en-GB" sz="1400" b="1" u="sng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58080" y="299947"/>
            <a:ext cx="3790072" cy="26776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400" b="1" u="sng" dirty="0" err="1">
                <a:solidFill>
                  <a:schemeClr val="accent2">
                    <a:lumMod val="50000"/>
                  </a:schemeClr>
                </a:solidFill>
              </a:rPr>
              <a:t>Profiad</a:t>
            </a:r>
            <a:r>
              <a:rPr lang="en-GB" sz="1400" b="1" u="sng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1400" b="1" u="sng" dirty="0" err="1">
                <a:solidFill>
                  <a:schemeClr val="accent2">
                    <a:lumMod val="50000"/>
                  </a:schemeClr>
                </a:solidFill>
              </a:rPr>
              <a:t>addysgu</a:t>
            </a:r>
            <a:r>
              <a:rPr lang="en-GB" sz="1400" b="1" u="sng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1400" b="1" u="sng" dirty="0" err="1">
                <a:solidFill>
                  <a:schemeClr val="accent2">
                    <a:lumMod val="50000"/>
                  </a:schemeClr>
                </a:solidFill>
              </a:rPr>
              <a:t>blaenorol</a:t>
            </a:r>
            <a:endParaRPr lang="en-GB" sz="1400" b="1" u="sng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en-GB" sz="1400" b="1" u="sng" dirty="0">
                <a:solidFill>
                  <a:schemeClr val="accent2">
                    <a:lumMod val="50000"/>
                  </a:schemeClr>
                </a:solidFill>
              </a:rPr>
              <a:t>Previous teaching experiences </a:t>
            </a:r>
          </a:p>
          <a:p>
            <a:endParaRPr lang="en-GB" sz="1400" b="1" u="sng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en-GB" sz="1400" dirty="0">
                <a:solidFill>
                  <a:schemeClr val="accent2">
                    <a:lumMod val="50000"/>
                  </a:schemeClr>
                </a:solidFill>
              </a:rPr>
              <a:t>I have previous experience working in a special school in Bridgend where I was employed for eight years. I have had a variety of posts in the school such as a one to one Learning Support Assistant, Behaviour Support Assistant and a Special Support Officer.  I have experience working with a variety of age groups from post 16, KS2 and FP.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28931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400" b="1" u="sng" dirty="0" err="1">
                <a:solidFill>
                  <a:schemeClr val="accent2">
                    <a:lumMod val="50000"/>
                  </a:schemeClr>
                </a:solidFill>
              </a:rPr>
              <a:t>Rhesymau</a:t>
            </a:r>
            <a:r>
              <a:rPr lang="en-GB" sz="1400" b="1" u="sng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1400" b="1" u="sng" dirty="0" err="1">
                <a:solidFill>
                  <a:schemeClr val="accent2">
                    <a:lumMod val="50000"/>
                  </a:schemeClr>
                </a:solidFill>
              </a:rPr>
              <a:t>dros</a:t>
            </a:r>
            <a:r>
              <a:rPr lang="en-GB" sz="1400" b="1" u="sng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1400" b="1" u="sng" dirty="0" err="1">
                <a:solidFill>
                  <a:schemeClr val="accent2">
                    <a:lumMod val="50000"/>
                  </a:schemeClr>
                </a:solidFill>
              </a:rPr>
              <a:t>ddewis</a:t>
            </a:r>
            <a:r>
              <a:rPr lang="en-GB" sz="1400" b="1" u="sng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1400" b="1" u="sng" dirty="0" err="1">
                <a:solidFill>
                  <a:schemeClr val="accent2">
                    <a:lumMod val="50000"/>
                  </a:schemeClr>
                </a:solidFill>
              </a:rPr>
              <a:t>addysgu</a:t>
            </a:r>
            <a:r>
              <a:rPr lang="en-GB" sz="1400" b="1" u="sng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1400" b="1" u="sng" dirty="0" err="1">
                <a:solidFill>
                  <a:schemeClr val="accent2">
                    <a:lumMod val="50000"/>
                  </a:schemeClr>
                </a:solidFill>
              </a:rPr>
              <a:t>fel</a:t>
            </a:r>
            <a:r>
              <a:rPr lang="en-GB" sz="1400" b="1" u="sng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1400" b="1" u="sng" dirty="0" err="1">
                <a:solidFill>
                  <a:schemeClr val="accent2">
                    <a:lumMod val="50000"/>
                  </a:schemeClr>
                </a:solidFill>
              </a:rPr>
              <a:t>proffesiwn</a:t>
            </a:r>
            <a:endParaRPr lang="en-GB" sz="1400" b="1" u="sng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en-GB" sz="1400" b="1" u="sng" dirty="0">
                <a:solidFill>
                  <a:schemeClr val="accent2">
                    <a:lumMod val="50000"/>
                  </a:schemeClr>
                </a:solidFill>
              </a:rPr>
              <a:t>Reasons for entering the teaching profession </a:t>
            </a:r>
          </a:p>
          <a:p>
            <a:endParaRPr lang="en-GB" sz="1400" dirty="0">
              <a:solidFill>
                <a:schemeClr val="accent2">
                  <a:lumMod val="50000"/>
                </a:schemeClr>
              </a:solidFill>
            </a:endParaRPr>
          </a:p>
          <a:p>
            <a:pPr marL="228600" indent="-228600">
              <a:buAutoNum type="arabicParenR"/>
            </a:pPr>
            <a:r>
              <a:rPr lang="en-GB" sz="1400" dirty="0">
                <a:solidFill>
                  <a:schemeClr val="accent2">
                    <a:lumMod val="50000"/>
                  </a:schemeClr>
                </a:solidFill>
              </a:rPr>
              <a:t>Becoming a teacher is something I have aspired to be since I started working in </a:t>
            </a:r>
            <a:r>
              <a:rPr lang="en-GB" sz="1400" dirty="0" err="1">
                <a:solidFill>
                  <a:schemeClr val="accent2">
                    <a:lumMod val="50000"/>
                  </a:schemeClr>
                </a:solidFill>
              </a:rPr>
              <a:t>Heronsbridge</a:t>
            </a:r>
            <a:r>
              <a:rPr lang="en-GB" sz="1400" dirty="0">
                <a:solidFill>
                  <a:schemeClr val="accent2">
                    <a:lumMod val="50000"/>
                  </a:schemeClr>
                </a:solidFill>
              </a:rPr>
              <a:t> Special School</a:t>
            </a:r>
          </a:p>
          <a:p>
            <a:pPr marL="228600" indent="-228600">
              <a:buAutoNum type="arabicParenR"/>
            </a:pPr>
            <a:r>
              <a:rPr lang="en-GB" sz="1400" dirty="0">
                <a:solidFill>
                  <a:schemeClr val="accent2">
                    <a:lumMod val="50000"/>
                  </a:schemeClr>
                </a:solidFill>
              </a:rPr>
              <a:t>I have been inspired by other amazing teachers: colleagues I have worked with and by teachers  who have taught me when I was in school myself</a:t>
            </a:r>
          </a:p>
          <a:p>
            <a:pPr marL="228600" indent="-228600">
              <a:buAutoNum type="arabicParenR"/>
            </a:pPr>
            <a:r>
              <a:rPr lang="en-GB" sz="1400" dirty="0">
                <a:solidFill>
                  <a:schemeClr val="accent2">
                    <a:lumMod val="50000"/>
                  </a:schemeClr>
                </a:solidFill>
              </a:rPr>
              <a:t>Promote life-long learning</a:t>
            </a:r>
          </a:p>
          <a:p>
            <a:pPr marL="228600" indent="-228600">
              <a:buAutoNum type="arabicParenR"/>
            </a:pPr>
            <a:r>
              <a:rPr lang="en-GB" sz="1400" dirty="0">
                <a:solidFill>
                  <a:schemeClr val="accent2">
                    <a:lumMod val="50000"/>
                  </a:schemeClr>
                </a:solidFill>
              </a:rPr>
              <a:t>To make a difference in children’s lives</a:t>
            </a:r>
          </a:p>
          <a:p>
            <a:pPr marL="228600" indent="-228600">
              <a:buAutoNum type="arabicParenR"/>
            </a:pPr>
            <a:r>
              <a:rPr lang="en-GB" sz="1400" dirty="0">
                <a:solidFill>
                  <a:schemeClr val="accent2">
                    <a:lumMod val="50000"/>
                  </a:schemeClr>
                </a:solidFill>
              </a:rPr>
              <a:t>Ensure children enjoy learning and love coming to school</a:t>
            </a:r>
          </a:p>
          <a:p>
            <a:pPr marL="228600" indent="-228600">
              <a:buAutoNum type="arabicParenR"/>
            </a:pPr>
            <a:r>
              <a:rPr lang="en-GB" sz="1400" dirty="0">
                <a:solidFill>
                  <a:schemeClr val="accent2">
                    <a:lumMod val="50000"/>
                  </a:schemeClr>
                </a:solidFill>
              </a:rPr>
              <a:t>To provide a safe and happy educational environment for the children</a:t>
            </a:r>
            <a:endParaRPr lang="en-GB" sz="140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437248" y="142084"/>
            <a:ext cx="3456463" cy="243143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400" b="1" u="sng" dirty="0">
                <a:solidFill>
                  <a:schemeClr val="accent2">
                    <a:lumMod val="50000"/>
                  </a:schemeClr>
                </a:solidFill>
              </a:rPr>
              <a:t>Y math o </a:t>
            </a:r>
            <a:r>
              <a:rPr lang="en-GB" sz="1400" b="1" u="sng" dirty="0" err="1">
                <a:solidFill>
                  <a:schemeClr val="accent2">
                    <a:lumMod val="50000"/>
                  </a:schemeClr>
                </a:solidFill>
              </a:rPr>
              <a:t>athro</a:t>
            </a:r>
            <a:r>
              <a:rPr lang="en-GB" sz="1400" b="1" u="sng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1400" b="1" u="sng" dirty="0" err="1">
                <a:solidFill>
                  <a:schemeClr val="accent2">
                    <a:lumMod val="50000"/>
                  </a:schemeClr>
                </a:solidFill>
              </a:rPr>
              <a:t>hoffaf</a:t>
            </a:r>
            <a:r>
              <a:rPr lang="en-GB" sz="1400" b="1" u="sng" dirty="0">
                <a:solidFill>
                  <a:schemeClr val="accent2">
                    <a:lumMod val="50000"/>
                  </a:schemeClr>
                </a:solidFill>
              </a:rPr>
              <a:t> bod</a:t>
            </a:r>
          </a:p>
          <a:p>
            <a:r>
              <a:rPr lang="en-GB" sz="1400" b="1" u="sng" dirty="0">
                <a:solidFill>
                  <a:schemeClr val="accent2">
                    <a:lumMod val="50000"/>
                  </a:schemeClr>
                </a:solidFill>
              </a:rPr>
              <a:t>The kind of teacher I aspire to be</a:t>
            </a:r>
          </a:p>
          <a:p>
            <a:endParaRPr lang="en-GB" sz="1400" dirty="0">
              <a:solidFill>
                <a:schemeClr val="accent2">
                  <a:lumMod val="50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accent2">
                    <a:lumMod val="50000"/>
                  </a:schemeClr>
                </a:solidFill>
              </a:rPr>
              <a:t>Motivating	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accent2">
                    <a:lumMod val="50000"/>
                  </a:schemeClr>
                </a:solidFill>
              </a:rPr>
              <a:t>Enthusiastic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accent2">
                    <a:lumMod val="50000"/>
                  </a:schemeClr>
                </a:solidFill>
              </a:rPr>
              <a:t>Fun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accent2">
                    <a:lumMod val="50000"/>
                  </a:schemeClr>
                </a:solidFill>
              </a:rPr>
              <a:t>Dedicated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accent2">
                    <a:lumMod val="50000"/>
                  </a:schemeClr>
                </a:solidFill>
              </a:rPr>
              <a:t>Passionate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accent2">
                    <a:lumMod val="50000"/>
                  </a:schemeClr>
                </a:solidFill>
              </a:rPr>
              <a:t>Kind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accent2">
                    <a:lumMod val="50000"/>
                  </a:schemeClr>
                </a:solidFill>
              </a:rPr>
              <a:t>Professional</a:t>
            </a:r>
          </a:p>
          <a:p>
            <a:pPr marL="228600" indent="-228600">
              <a:buAutoNum type="arabicParenR"/>
            </a:pPr>
            <a:endParaRPr lang="en-GB" sz="1200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64504" y="3176486"/>
            <a:ext cx="2229207" cy="332398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400" b="1" u="sng" dirty="0" err="1">
                <a:solidFill>
                  <a:schemeClr val="accent2">
                    <a:lumMod val="50000"/>
                  </a:schemeClr>
                </a:solidFill>
              </a:rPr>
              <a:t>Meysydd</a:t>
            </a:r>
            <a:r>
              <a:rPr lang="en-GB" sz="1400" b="1" u="sng" dirty="0">
                <a:solidFill>
                  <a:schemeClr val="accent2">
                    <a:lumMod val="50000"/>
                  </a:schemeClr>
                </a:solidFill>
              </a:rPr>
              <a:t> / </a:t>
            </a:r>
            <a:r>
              <a:rPr lang="en-GB" sz="1400" b="1" u="sng" dirty="0" err="1">
                <a:solidFill>
                  <a:schemeClr val="accent2">
                    <a:lumMod val="50000"/>
                  </a:schemeClr>
                </a:solidFill>
              </a:rPr>
              <a:t>pynciau</a:t>
            </a:r>
            <a:r>
              <a:rPr lang="en-GB" sz="1400" b="1" u="sng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1400" b="1" u="sng" dirty="0" err="1">
                <a:solidFill>
                  <a:schemeClr val="accent2">
                    <a:lumMod val="50000"/>
                  </a:schemeClr>
                </a:solidFill>
              </a:rPr>
              <a:t>medraf</a:t>
            </a:r>
            <a:r>
              <a:rPr lang="en-GB" sz="1400" b="1" u="sng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1400" b="1" u="sng" dirty="0" err="1">
                <a:solidFill>
                  <a:schemeClr val="accent2">
                    <a:lumMod val="50000"/>
                  </a:schemeClr>
                </a:solidFill>
              </a:rPr>
              <a:t>eu</a:t>
            </a:r>
            <a:r>
              <a:rPr lang="en-GB" sz="1400" b="1" u="sng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1400" b="1" u="sng" dirty="0" err="1">
                <a:solidFill>
                  <a:schemeClr val="accent2">
                    <a:lumMod val="50000"/>
                  </a:schemeClr>
                </a:solidFill>
              </a:rPr>
              <a:t>haddysgu</a:t>
            </a:r>
            <a:endParaRPr lang="en-GB" sz="1400" b="1" u="sng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en-GB" sz="1400" b="1" u="sng" dirty="0">
                <a:solidFill>
                  <a:schemeClr val="accent2">
                    <a:lumMod val="50000"/>
                  </a:schemeClr>
                </a:solidFill>
              </a:rPr>
              <a:t>Areas / subjects I could teach</a:t>
            </a:r>
          </a:p>
          <a:p>
            <a:endParaRPr lang="en-GB" sz="1400" b="1" u="sng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en-GB" sz="1400" dirty="0">
                <a:solidFill>
                  <a:schemeClr val="accent2">
                    <a:lumMod val="50000"/>
                  </a:schemeClr>
                </a:solidFill>
              </a:rPr>
              <a:t>I have experience in: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accent2">
                    <a:lumMod val="50000"/>
                  </a:schemeClr>
                </a:solidFill>
              </a:rPr>
              <a:t>Leading Read, Write Inc sessions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accent2">
                    <a:lumMod val="50000"/>
                  </a:schemeClr>
                </a:solidFill>
              </a:rPr>
              <a:t>Art based learning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accent2">
                    <a:lumMod val="50000"/>
                  </a:schemeClr>
                </a:solidFill>
              </a:rPr>
              <a:t>Multisensory learning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en-GB" sz="1400" dirty="0">
                <a:solidFill>
                  <a:schemeClr val="accent2">
                    <a:lumMod val="50000"/>
                  </a:schemeClr>
                </a:solidFill>
              </a:rPr>
              <a:t>I have a keen interest in teaching learners with ALN.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41398" y="3458324"/>
            <a:ext cx="3510406" cy="28931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400" b="1" u="sng" dirty="0" err="1">
                <a:solidFill>
                  <a:schemeClr val="accent2">
                    <a:lumMod val="50000"/>
                  </a:schemeClr>
                </a:solidFill>
              </a:rPr>
              <a:t>Cefndir</a:t>
            </a:r>
            <a:r>
              <a:rPr lang="en-GB" sz="1400" b="1" u="sng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1400" b="1" u="sng" dirty="0" err="1">
                <a:solidFill>
                  <a:schemeClr val="accent2">
                    <a:lumMod val="50000"/>
                  </a:schemeClr>
                </a:solidFill>
              </a:rPr>
              <a:t>academaidd</a:t>
            </a:r>
            <a:endParaRPr lang="en-GB" sz="1400" b="1" u="sng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en-GB" sz="1400" b="1" u="sng" dirty="0">
                <a:solidFill>
                  <a:schemeClr val="accent2">
                    <a:lumMod val="50000"/>
                  </a:schemeClr>
                </a:solidFill>
              </a:rPr>
              <a:t>Academic history</a:t>
            </a:r>
          </a:p>
          <a:p>
            <a:endParaRPr lang="en-GB" sz="1400" b="1" u="sng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en-GB" sz="1400" dirty="0">
                <a:solidFill>
                  <a:schemeClr val="accent2">
                    <a:lumMod val="50000"/>
                  </a:schemeClr>
                </a:solidFill>
              </a:rPr>
              <a:t>In September 2015 I started my Foundation Degree in Inclusive Education for Teaching Assistants, which took three years to complete. I then applied to do my BA Hons in Inclusive Education in 2018 and</a:t>
            </a:r>
          </a:p>
          <a:p>
            <a:r>
              <a:rPr lang="en-GB" sz="1400" dirty="0">
                <a:solidFill>
                  <a:schemeClr val="accent2">
                    <a:lumMod val="50000"/>
                  </a:schemeClr>
                </a:solidFill>
              </a:rPr>
              <a:t>I graduated with a First Class Honours in July 2019. Both of these qualifications were achieved in UWTSD.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361D2E-71B4-C448-93EF-EAC6418C02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57988" y="63334"/>
            <a:ext cx="1200442" cy="2423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183</TotalTime>
  <Words>293</Words>
  <Application>Microsoft Macintosh PowerPoint</Application>
  <PresentationFormat>Widescreen</PresentationFormat>
  <Paragraphs>49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Jasmin Barry</cp:lastModifiedBy>
  <cp:revision>16</cp:revision>
  <dcterms:created xsi:type="dcterms:W3CDTF">2019-09-05T20:58:34Z</dcterms:created>
  <dcterms:modified xsi:type="dcterms:W3CDTF">2019-09-20T15:42:20Z</dcterms:modified>
</cp:coreProperties>
</file>