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53" r:id="rId4"/>
    <p:sldMasterId id="2147483662" r:id="rId5"/>
    <p:sldMasterId id="2147483658" r:id="rId6"/>
    <p:sldMasterId id="2147483869" r:id="rId7"/>
  </p:sldMasterIdLst>
  <p:notesMasterIdLst>
    <p:notesMasterId r:id="rId13"/>
  </p:notesMasterIdLst>
  <p:sldIdLst>
    <p:sldId id="357" r:id="rId8"/>
    <p:sldId id="358" r:id="rId9"/>
    <p:sldId id="359" r:id="rId10"/>
    <p:sldId id="334" r:id="rId11"/>
    <p:sldId id="36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2547" autoAdjust="0"/>
  </p:normalViewPr>
  <p:slideViewPr>
    <p:cSldViewPr snapToGrid="0">
      <p:cViewPr varScale="1">
        <p:scale>
          <a:sx n="58" d="100"/>
          <a:sy n="58" d="100"/>
        </p:scale>
        <p:origin x="9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12/6/2023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715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615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7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291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140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290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97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292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665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jp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683" r:id="rId2"/>
    <p:sldLayoutId id="214748368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3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72" r:id="rId2"/>
    <p:sldLayoutId id="2147483871" r:id="rId3"/>
    <p:sldLayoutId id="2147483870" r:id="rId4"/>
    <p:sldLayoutId id="2147483882" r:id="rId5"/>
    <p:sldLayoutId id="2147483881" r:id="rId6"/>
    <p:sldLayoutId id="2147483883" r:id="rId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pstt.org.uk/what-we-do/why-how-magazine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stt.org.uk/what-we-do/why-how-magazin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stt.org.uk/resources/bright-idea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stt.org.uk/?s=odd+one+out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www.literacyshed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C0E0CED9-C184-7EC1-67D8-880EED92389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BFD2AA-CAD3-F2A9-E569-EE3A9221259D}"/>
              </a:ext>
            </a:extLst>
          </p:cNvPr>
          <p:cNvSpPr txBox="1"/>
          <p:nvPr/>
        </p:nvSpPr>
        <p:spPr>
          <a:xfrm>
            <a:off x="477012" y="6354083"/>
            <a:ext cx="118695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 picture can be a very good stimulus for children to engage in effective talk 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0B67C9-9334-A898-5FF5-0430D2FFF647}"/>
              </a:ext>
            </a:extLst>
          </p:cNvPr>
          <p:cNvSpPr txBox="1"/>
          <p:nvPr/>
        </p:nvSpPr>
        <p:spPr>
          <a:xfrm>
            <a:off x="251205" y="55364"/>
            <a:ext cx="11689590" cy="4467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7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cy-GB" sz="2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Gall llun fod yn sbardun </a:t>
            </a:r>
            <a:r>
              <a:rPr lang="cy-GB" sz="2800" dirty="0">
                <a:solidFill>
                  <a:srgbClr val="202124"/>
                </a:solidFill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i</a:t>
            </a:r>
            <a:r>
              <a:rPr lang="cy-GB" sz="2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 ysgogi plant </a:t>
            </a:r>
            <a:r>
              <a:rPr lang="cy-GB" sz="2800" dirty="0">
                <a:solidFill>
                  <a:srgbClr val="202124"/>
                </a:solidFill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g</a:t>
            </a:r>
            <a:r>
              <a:rPr lang="cy-GB" sz="2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ymryd rhan mewn trafodaeth effeithiol.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C20217B-C813-A7AE-19BF-4C32CD9CE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34" y="510621"/>
            <a:ext cx="10506268" cy="5801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77DB37-643D-391C-5D89-32864F57FB0C}"/>
              </a:ext>
            </a:extLst>
          </p:cNvPr>
          <p:cNvSpPr txBox="1"/>
          <p:nvPr/>
        </p:nvSpPr>
        <p:spPr>
          <a:xfrm>
            <a:off x="46566" y="6219045"/>
            <a:ext cx="61722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5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https://pstt.org.uk/what-we-do/why-how-magazine</a:t>
            </a:r>
            <a:endParaRPr lang="en-GB" sz="11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202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9CDF3019-132C-0CC5-2F6F-C06BE762DE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26" r="1" b="17448"/>
          <a:stretch/>
        </p:blipFill>
        <p:spPr bwMode="auto">
          <a:xfrm>
            <a:off x="568452" y="571500"/>
            <a:ext cx="11055096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E50AD6-A488-0EDD-B1C3-C429CDDCDD81}"/>
              </a:ext>
            </a:extLst>
          </p:cNvPr>
          <p:cNvSpPr txBox="1"/>
          <p:nvPr/>
        </p:nvSpPr>
        <p:spPr>
          <a:xfrm>
            <a:off x="157227" y="6487165"/>
            <a:ext cx="61722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5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https://pstt.org.uk/what-we-do/why-how-magazine</a:t>
            </a:r>
            <a:endParaRPr lang="en-GB" sz="11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573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6D6BA9B-C358-95EC-890A-C889010B5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517" y="925200"/>
            <a:ext cx="10543657" cy="50618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837D75-227C-5C32-B37D-5BB61FDCBA02}"/>
              </a:ext>
            </a:extLst>
          </p:cNvPr>
          <p:cNvSpPr txBox="1"/>
          <p:nvPr/>
        </p:nvSpPr>
        <p:spPr>
          <a:xfrm>
            <a:off x="6452606" y="598707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https://pstt.org.uk/resources/bright-ideas/</a:t>
            </a:r>
            <a:endParaRPr lang="en-GB" dirty="0"/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ABDC28-DF32-920B-AFC4-CE4152C7ED4A}"/>
              </a:ext>
            </a:extLst>
          </p:cNvPr>
          <p:cNvSpPr/>
          <p:nvPr/>
        </p:nvSpPr>
        <p:spPr>
          <a:xfrm>
            <a:off x="296272" y="94203"/>
            <a:ext cx="1130014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rebuchet MS" panose="020B0603020202020204" pitchFamily="34" charset="0"/>
              </a:rPr>
              <a:t>Y </a:t>
            </a:r>
            <a:r>
              <a:rPr lang="en-US" sz="48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rebuchet MS" panose="020B0603020202020204" pitchFamily="34" charset="0"/>
              </a:rPr>
              <a:t>Cwestiwn</a:t>
            </a:r>
            <a:r>
              <a:rPr lang="en-US" sz="4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rebuchet MS" panose="020B0603020202020204" pitchFamily="34" charset="0"/>
              </a:rPr>
              <a:t> </a:t>
            </a:r>
            <a:r>
              <a:rPr lang="en-US" sz="48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rebuchet MS" panose="020B0603020202020204" pitchFamily="34" charset="0"/>
              </a:rPr>
              <a:t>Mawr</a:t>
            </a:r>
            <a:r>
              <a:rPr lang="en-US" sz="4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rebuchet MS" panose="020B0603020202020204" pitchFamily="34" charset="0"/>
              </a:rPr>
              <a:t>         The Big Question</a:t>
            </a:r>
          </a:p>
        </p:txBody>
      </p:sp>
    </p:spTree>
    <p:extLst>
      <p:ext uri="{BB962C8B-B14F-4D97-AF65-F5344CB8AC3E}">
        <p14:creationId xmlns:p14="http://schemas.microsoft.com/office/powerpoint/2010/main" val="1292904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709460-F98F-568D-82EB-F0588CCFA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3" t="8723" r="10070" b="4671"/>
          <a:stretch/>
        </p:blipFill>
        <p:spPr>
          <a:xfrm>
            <a:off x="2782241" y="354167"/>
            <a:ext cx="9186729" cy="593932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B4F69B7-83F7-52E6-3ADD-BBEA064CE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02" y="405576"/>
            <a:ext cx="8596668" cy="1320800"/>
          </a:xfrm>
        </p:spPr>
        <p:txBody>
          <a:bodyPr>
            <a:noAutofit/>
          </a:bodyPr>
          <a:lstStyle/>
          <a:p>
            <a:r>
              <a:rPr lang="en-GB" sz="48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Yr</a:t>
            </a:r>
            <a: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  <a:t> </a:t>
            </a:r>
            <a:b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</a:br>
            <a:r>
              <a:rPr lang="en-GB" sz="4800" dirty="0" err="1">
                <a:solidFill>
                  <a:srgbClr val="002060"/>
                </a:solidFill>
                <a:latin typeface="Trebuchet MS" panose="020B0603020202020204" pitchFamily="34" charset="0"/>
              </a:rPr>
              <a:t>eithriad</a:t>
            </a:r>
            <a: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  <a:t>?</a:t>
            </a:r>
            <a:b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</a:br>
            <a:b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  <a:t>Odd one</a:t>
            </a:r>
            <a:b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Trebuchet MS" panose="020B0603020202020204" pitchFamily="34" charset="0"/>
              </a:rPr>
              <a:t>out?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4C9FA9-E8B4-1B7B-6084-0E1B09CF1258}"/>
              </a:ext>
            </a:extLst>
          </p:cNvPr>
          <p:cNvSpPr txBox="1"/>
          <p:nvPr/>
        </p:nvSpPr>
        <p:spPr>
          <a:xfrm>
            <a:off x="376600" y="4656501"/>
            <a:ext cx="14186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https://pstt.org.uk/?s=odd+one+out</a:t>
            </a:r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2E1D9A-DB14-6FFF-E8D7-8D5B4B79688A}"/>
              </a:ext>
            </a:extLst>
          </p:cNvPr>
          <p:cNvSpPr txBox="1"/>
          <p:nvPr/>
        </p:nvSpPr>
        <p:spPr>
          <a:xfrm>
            <a:off x="3999431" y="3074853"/>
            <a:ext cx="26833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0149C8-D5DB-9590-B14F-B3B10F83F30A}"/>
              </a:ext>
            </a:extLst>
          </p:cNvPr>
          <p:cNvSpPr txBox="1"/>
          <p:nvPr/>
        </p:nvSpPr>
        <p:spPr>
          <a:xfrm>
            <a:off x="8520157" y="3098584"/>
            <a:ext cx="26833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4F3FB6-92A7-D64F-757E-E51719102EDB}"/>
              </a:ext>
            </a:extLst>
          </p:cNvPr>
          <p:cNvSpPr txBox="1"/>
          <p:nvPr/>
        </p:nvSpPr>
        <p:spPr>
          <a:xfrm>
            <a:off x="3948156" y="5818520"/>
            <a:ext cx="26833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6E8B09-FCB9-41EC-7E32-82B282BAB47E}"/>
              </a:ext>
            </a:extLst>
          </p:cNvPr>
          <p:cNvSpPr txBox="1"/>
          <p:nvPr/>
        </p:nvSpPr>
        <p:spPr>
          <a:xfrm>
            <a:off x="3948157" y="3014759"/>
            <a:ext cx="26833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1B8699-2F03-997A-E1F8-4EB2A11DF842}"/>
              </a:ext>
            </a:extLst>
          </p:cNvPr>
          <p:cNvSpPr txBox="1"/>
          <p:nvPr/>
        </p:nvSpPr>
        <p:spPr>
          <a:xfrm>
            <a:off x="8605614" y="5856830"/>
            <a:ext cx="268337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095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4A9A86-8329-2A56-E2E2-2426C1C731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70" t="17278" r="15357" b="21089"/>
          <a:stretch/>
        </p:blipFill>
        <p:spPr>
          <a:xfrm>
            <a:off x="771256" y="742891"/>
            <a:ext cx="8733780" cy="5517995"/>
          </a:xfrm>
          <a:prstGeom prst="rect">
            <a:avLst/>
          </a:prstGeom>
          <a:ln w="57150">
            <a:solidFill>
              <a:srgbClr val="7030A0"/>
            </a:solidFill>
          </a:ln>
        </p:spPr>
      </p:pic>
      <p:sp>
        <p:nvSpPr>
          <p:cNvPr id="6" name="Title 14">
            <a:extLst>
              <a:ext uri="{FF2B5EF4-FFF2-40B4-BE49-F238E27FC236}">
                <a16:creationId xmlns:a16="http://schemas.microsoft.com/office/drawing/2014/main" id="{390B0D0C-E958-7261-0C0C-E58D07DD6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407" y="6476789"/>
            <a:ext cx="4688343" cy="576228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www.Literacyshed.com</a:t>
            </a:r>
            <a:br>
              <a:rPr lang="en-GB" sz="2000" dirty="0">
                <a:solidFill>
                  <a:srgbClr val="FF0000"/>
                </a:solidFill>
              </a:rPr>
            </a:b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8" name="Title 14">
            <a:extLst>
              <a:ext uri="{FF2B5EF4-FFF2-40B4-BE49-F238E27FC236}">
                <a16:creationId xmlns:a16="http://schemas.microsoft.com/office/drawing/2014/main" id="{9ADC2BF4-B7C2-0685-9EA7-40E5DAAEC1A4}"/>
              </a:ext>
            </a:extLst>
          </p:cNvPr>
          <p:cNvSpPr txBox="1">
            <a:spLocks/>
          </p:cNvSpPr>
          <p:nvPr/>
        </p:nvSpPr>
        <p:spPr>
          <a:xfrm>
            <a:off x="496655" y="93097"/>
            <a:ext cx="8596668" cy="57622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YHSB 1                                            SOWM 1 </a:t>
            </a:r>
          </a:p>
        </p:txBody>
      </p:sp>
    </p:spTree>
    <p:extLst>
      <p:ext uri="{BB962C8B-B14F-4D97-AF65-F5344CB8AC3E}">
        <p14:creationId xmlns:p14="http://schemas.microsoft.com/office/powerpoint/2010/main" val="323935097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2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6CC647FA-0DB1-4C93-8AEF-22B64636DE87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1E63D09-7DE5-4D3E-9C92-A947845E6E83}"/>
    </a:ext>
  </a:extLst>
</a:theme>
</file>

<file path=ppt/theme/theme4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C17B96-44E1-4D27-8275-49488FA5EBD9}">
  <ds:schemaRefs>
    <ds:schemaRef ds:uri="http://schemas.microsoft.com/office/2006/documentManagement/types"/>
    <ds:schemaRef ds:uri="46b8f10f-f56e-4e87-af4a-2384ac144562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purl.org/dc/elements/1.1/"/>
    <ds:schemaRef ds:uri="921765a0-fcf6-47d1-8ac4-5d670786d758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</Words>
  <Application>Microsoft Office PowerPoint</Application>
  <PresentationFormat>Widescreen</PresentationFormat>
  <Paragraphs>12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</vt:i4>
      </vt:variant>
    </vt:vector>
  </HeadingPairs>
  <TitlesOfParts>
    <vt:vector size="15" baseType="lpstr">
      <vt:lpstr>Arial</vt:lpstr>
      <vt:lpstr>Calibri</vt:lpstr>
      <vt:lpstr>Calibri Light</vt:lpstr>
      <vt:lpstr>inherit</vt:lpstr>
      <vt:lpstr>Trebuchet MS</vt:lpstr>
      <vt:lpstr>Wingdings 3</vt:lpstr>
      <vt:lpstr>UWTSD 200_Title Page 3</vt:lpstr>
      <vt:lpstr>UWTSD 200_Text 5</vt:lpstr>
      <vt:lpstr>UWTSD 200_Text 1</vt:lpstr>
      <vt:lpstr>Facet</vt:lpstr>
      <vt:lpstr>PowerPoint Presentation</vt:lpstr>
      <vt:lpstr>PowerPoint Presentation</vt:lpstr>
      <vt:lpstr>PowerPoint Presentation</vt:lpstr>
      <vt:lpstr>Yr  eithriad?  Odd one out?</vt:lpstr>
      <vt:lpstr>www.Literacyshed.com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</dc:title>
  <dc:creator/>
  <cp:lastModifiedBy/>
  <cp:revision>2</cp:revision>
  <dcterms:created xsi:type="dcterms:W3CDTF">2020-01-19T21:48:05Z</dcterms:created>
  <dcterms:modified xsi:type="dcterms:W3CDTF">2023-12-06T20:48:33Z</dcterms:modified>
</cp:coreProperties>
</file>