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notesMasterIdLst>
    <p:notesMasterId r:id="rId13"/>
  </p:notesMasterIdLst>
  <p:sldIdLst>
    <p:sldId id="256" r:id="rId2"/>
    <p:sldId id="267" r:id="rId3"/>
    <p:sldId id="257" r:id="rId4"/>
    <p:sldId id="269" r:id="rId5"/>
    <p:sldId id="258" r:id="rId6"/>
    <p:sldId id="268" r:id="rId7"/>
    <p:sldId id="270" r:id="rId8"/>
    <p:sldId id="259" r:id="rId9"/>
    <p:sldId id="260" r:id="rId10"/>
    <p:sldId id="261"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10C050-672C-4A08-9511-F170C208985D}" v="1188" dt="2021-11-18T18:21:11.2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735" autoAdjust="0"/>
    <p:restoredTop sz="94660"/>
  </p:normalViewPr>
  <p:slideViewPr>
    <p:cSldViewPr snapToGrid="0">
      <p:cViewPr varScale="1">
        <p:scale>
          <a:sx n="68" d="100"/>
          <a:sy n="68" d="100"/>
        </p:scale>
        <p:origin x="54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y Corbett" userId="c35b3622dcb77958" providerId="LiveId" clId="{F610C050-672C-4A08-9511-F170C208985D}"/>
    <pc:docChg chg="undo custSel addSld delSld modSld">
      <pc:chgData name="Amy Corbett" userId="c35b3622dcb77958" providerId="LiveId" clId="{F610C050-672C-4A08-9511-F170C208985D}" dt="2021-11-18T18:21:11.285" v="6355" actId="207"/>
      <pc:docMkLst>
        <pc:docMk/>
      </pc:docMkLst>
      <pc:sldChg chg="addSp delSp modSp mod modClrScheme modAnim delDesignElem chgLayout">
        <pc:chgData name="Amy Corbett" userId="c35b3622dcb77958" providerId="LiveId" clId="{F610C050-672C-4A08-9511-F170C208985D}" dt="2021-11-18T16:52:23.846" v="5100" actId="2711"/>
        <pc:sldMkLst>
          <pc:docMk/>
          <pc:sldMk cId="553944396" sldId="256"/>
        </pc:sldMkLst>
        <pc:spChg chg="mod ord">
          <ac:chgData name="Amy Corbett" userId="c35b3622dcb77958" providerId="LiveId" clId="{F610C050-672C-4A08-9511-F170C208985D}" dt="2021-11-18T16:52:13.464" v="5099" actId="2711"/>
          <ac:spMkLst>
            <pc:docMk/>
            <pc:sldMk cId="553944396" sldId="256"/>
            <ac:spMk id="2" creationId="{7A7B86F4-5633-480E-9D76-BA1FD37111EB}"/>
          </ac:spMkLst>
        </pc:spChg>
        <pc:spChg chg="mod ord">
          <ac:chgData name="Amy Corbett" userId="c35b3622dcb77958" providerId="LiveId" clId="{F610C050-672C-4A08-9511-F170C208985D}" dt="2021-11-18T16:52:23.846" v="5100" actId="2711"/>
          <ac:spMkLst>
            <pc:docMk/>
            <pc:sldMk cId="553944396" sldId="256"/>
            <ac:spMk id="3" creationId="{823EB66C-8E6B-4A11-B6C5-4D2EFBB79676}"/>
          </ac:spMkLst>
        </pc:spChg>
        <pc:spChg chg="del">
          <ac:chgData name="Amy Corbett" userId="c35b3622dcb77958" providerId="LiveId" clId="{F610C050-672C-4A08-9511-F170C208985D}" dt="2021-11-18T11:16:07.053" v="3590" actId="26606"/>
          <ac:spMkLst>
            <pc:docMk/>
            <pc:sldMk cId="553944396" sldId="256"/>
            <ac:spMk id="24" creationId="{A5931BE0-4B93-4D6C-878E-ACC59D6B4587}"/>
          </ac:spMkLst>
        </pc:spChg>
        <pc:spChg chg="del">
          <ac:chgData name="Amy Corbett" userId="c35b3622dcb77958" providerId="LiveId" clId="{F610C050-672C-4A08-9511-F170C208985D}" dt="2021-11-18T11:16:07.053" v="3590" actId="26606"/>
          <ac:spMkLst>
            <pc:docMk/>
            <pc:sldMk cId="553944396" sldId="256"/>
            <ac:spMk id="31" creationId="{647A77D8-817B-4A9F-86AA-FE781E813DBC}"/>
          </ac:spMkLst>
        </pc:spChg>
        <pc:spChg chg="add del">
          <ac:chgData name="Amy Corbett" userId="c35b3622dcb77958" providerId="LiveId" clId="{F610C050-672C-4A08-9511-F170C208985D}" dt="2021-11-18T12:21:31.526" v="3615" actId="700"/>
          <ac:spMkLst>
            <pc:docMk/>
            <pc:sldMk cId="553944396" sldId="256"/>
            <ac:spMk id="42" creationId="{A5931BE0-4B93-4D6C-878E-ACC59D6B4587}"/>
          </ac:spMkLst>
        </pc:spChg>
        <pc:spChg chg="add del">
          <ac:chgData name="Amy Corbett" userId="c35b3622dcb77958" providerId="LiveId" clId="{F610C050-672C-4A08-9511-F170C208985D}" dt="2021-11-18T12:21:31.526" v="3615" actId="700"/>
          <ac:spMkLst>
            <pc:docMk/>
            <pc:sldMk cId="553944396" sldId="256"/>
            <ac:spMk id="48" creationId="{3E6AA126-9DDC-4FBE-AEE6-8D0E982B0E2C}"/>
          </ac:spMkLst>
        </pc:spChg>
        <pc:spChg chg="add del">
          <ac:chgData name="Amy Corbett" userId="c35b3622dcb77958" providerId="LiveId" clId="{F610C050-672C-4A08-9511-F170C208985D}" dt="2021-11-18T12:28:04.336" v="3654" actId="26606"/>
          <ac:spMkLst>
            <pc:docMk/>
            <pc:sldMk cId="553944396" sldId="256"/>
            <ac:spMk id="71" creationId="{A5931BE0-4B93-4D6C-878E-ACC59D6B4587}"/>
          </ac:spMkLst>
        </pc:spChg>
        <pc:spChg chg="add del">
          <ac:chgData name="Amy Corbett" userId="c35b3622dcb77958" providerId="LiveId" clId="{F610C050-672C-4A08-9511-F170C208985D}" dt="2021-11-18T12:28:04.336" v="3654" actId="26606"/>
          <ac:spMkLst>
            <pc:docMk/>
            <pc:sldMk cId="553944396" sldId="256"/>
            <ac:spMk id="78" creationId="{647A77D8-817B-4A9F-86AA-FE781E813DBC}"/>
          </ac:spMkLst>
        </pc:spChg>
        <pc:spChg chg="add del">
          <ac:chgData name="Amy Corbett" userId="c35b3622dcb77958" providerId="LiveId" clId="{F610C050-672C-4A08-9511-F170C208985D}" dt="2021-11-18T12:33:26.224" v="3690" actId="26606"/>
          <ac:spMkLst>
            <pc:docMk/>
            <pc:sldMk cId="553944396" sldId="256"/>
            <ac:spMk id="83" creationId="{A5931BE0-4B93-4D6C-878E-ACC59D6B4587}"/>
          </ac:spMkLst>
        </pc:spChg>
        <pc:spChg chg="add del">
          <ac:chgData name="Amy Corbett" userId="c35b3622dcb77958" providerId="LiveId" clId="{F610C050-672C-4A08-9511-F170C208985D}" dt="2021-11-18T12:33:26.224" v="3690" actId="26606"/>
          <ac:spMkLst>
            <pc:docMk/>
            <pc:sldMk cId="553944396" sldId="256"/>
            <ac:spMk id="90" creationId="{647A77D8-817B-4A9F-86AA-FE781E813DBC}"/>
          </ac:spMkLst>
        </pc:spChg>
        <pc:spChg chg="add">
          <ac:chgData name="Amy Corbett" userId="c35b3622dcb77958" providerId="LiveId" clId="{F610C050-672C-4A08-9511-F170C208985D}" dt="2021-11-18T12:33:26.224" v="3690" actId="26606"/>
          <ac:spMkLst>
            <pc:docMk/>
            <pc:sldMk cId="553944396" sldId="256"/>
            <ac:spMk id="95" creationId="{A5931BE0-4B93-4D6C-878E-ACC59D6B4587}"/>
          </ac:spMkLst>
        </pc:spChg>
        <pc:spChg chg="add">
          <ac:chgData name="Amy Corbett" userId="c35b3622dcb77958" providerId="LiveId" clId="{F610C050-672C-4A08-9511-F170C208985D}" dt="2021-11-18T12:33:26.224" v="3690" actId="26606"/>
          <ac:spMkLst>
            <pc:docMk/>
            <pc:sldMk cId="553944396" sldId="256"/>
            <ac:spMk id="97" creationId="{6FF3A87B-2255-45E0-A551-C11FAF93290C}"/>
          </ac:spMkLst>
        </pc:spChg>
        <pc:grpChg chg="del">
          <ac:chgData name="Amy Corbett" userId="c35b3622dcb77958" providerId="LiveId" clId="{F610C050-672C-4A08-9511-F170C208985D}" dt="2021-11-18T11:16:07.053" v="3590" actId="26606"/>
          <ac:grpSpMkLst>
            <pc:docMk/>
            <pc:sldMk cId="553944396" sldId="256"/>
            <ac:grpSpMk id="18" creationId="{3BDBC526-6DCD-4FF6-8395-D8C22E46E527}"/>
          </ac:grpSpMkLst>
        </pc:grpChg>
        <pc:grpChg chg="del">
          <ac:chgData name="Amy Corbett" userId="c35b3622dcb77958" providerId="LiveId" clId="{F610C050-672C-4A08-9511-F170C208985D}" dt="2021-11-18T11:16:07.053" v="3590" actId="26606"/>
          <ac:grpSpMkLst>
            <pc:docMk/>
            <pc:sldMk cId="553944396" sldId="256"/>
            <ac:grpSpMk id="26" creationId="{183B29DA-9BB8-4BA8-B8E1-8C2B544078C7}"/>
          </ac:grpSpMkLst>
        </pc:grpChg>
        <pc:grpChg chg="add del">
          <ac:chgData name="Amy Corbett" userId="c35b3622dcb77958" providerId="LiveId" clId="{F610C050-672C-4A08-9511-F170C208985D}" dt="2021-11-18T12:21:31.526" v="3615" actId="700"/>
          <ac:grpSpMkLst>
            <pc:docMk/>
            <pc:sldMk cId="553944396" sldId="256"/>
            <ac:grpSpMk id="36" creationId="{3BDBC526-6DCD-4FF6-8395-D8C22E46E527}"/>
          </ac:grpSpMkLst>
        </pc:grpChg>
        <pc:grpChg chg="add del">
          <ac:chgData name="Amy Corbett" userId="c35b3622dcb77958" providerId="LiveId" clId="{F610C050-672C-4A08-9511-F170C208985D}" dt="2021-11-18T12:21:31.526" v="3615" actId="700"/>
          <ac:grpSpMkLst>
            <pc:docMk/>
            <pc:sldMk cId="553944396" sldId="256"/>
            <ac:grpSpMk id="44" creationId="{11F8F457-0192-4F9A-9EEF-D784521FAC11}"/>
          </ac:grpSpMkLst>
        </pc:grpChg>
        <pc:grpChg chg="add del">
          <ac:chgData name="Amy Corbett" userId="c35b3622dcb77958" providerId="LiveId" clId="{F610C050-672C-4A08-9511-F170C208985D}" dt="2021-11-18T12:28:04.336" v="3654" actId="26606"/>
          <ac:grpSpMkLst>
            <pc:docMk/>
            <pc:sldMk cId="553944396" sldId="256"/>
            <ac:grpSpMk id="73" creationId="{183B29DA-9BB8-4BA8-B8E1-8C2B544078C7}"/>
          </ac:grpSpMkLst>
        </pc:grpChg>
        <pc:grpChg chg="add del">
          <ac:chgData name="Amy Corbett" userId="c35b3622dcb77958" providerId="LiveId" clId="{F610C050-672C-4A08-9511-F170C208985D}" dt="2021-11-18T12:33:26.224" v="3690" actId="26606"/>
          <ac:grpSpMkLst>
            <pc:docMk/>
            <pc:sldMk cId="553944396" sldId="256"/>
            <ac:grpSpMk id="85" creationId="{183B29DA-9BB8-4BA8-B8E1-8C2B544078C7}"/>
          </ac:grpSpMkLst>
        </pc:grpChg>
        <pc:picChg chg="del mod">
          <ac:chgData name="Amy Corbett" userId="c35b3622dcb77958" providerId="LiveId" clId="{F610C050-672C-4A08-9511-F170C208985D}" dt="2021-11-18T12:25:28.776" v="3640" actId="21"/>
          <ac:picMkLst>
            <pc:docMk/>
            <pc:sldMk cId="553944396" sldId="256"/>
            <ac:picMk id="4" creationId="{7AB97410-0EA2-4F1E-829C-D9DABB9F6CC4}"/>
          </ac:picMkLst>
        </pc:picChg>
        <pc:picChg chg="add del mod">
          <ac:chgData name="Amy Corbett" userId="c35b3622dcb77958" providerId="LiveId" clId="{F610C050-672C-4A08-9511-F170C208985D}" dt="2021-11-18T12:25:35.672" v="3642" actId="21"/>
          <ac:picMkLst>
            <pc:docMk/>
            <pc:sldMk cId="553944396" sldId="256"/>
            <ac:picMk id="15" creationId="{F80269C6-CF24-4AFC-A0FB-C0C5AF66CF81}"/>
          </ac:picMkLst>
        </pc:picChg>
        <pc:picChg chg="add mod">
          <ac:chgData name="Amy Corbett" userId="c35b3622dcb77958" providerId="LiveId" clId="{F610C050-672C-4A08-9511-F170C208985D}" dt="2021-11-18T12:33:26.224" v="3690" actId="26606"/>
          <ac:picMkLst>
            <pc:docMk/>
            <pc:sldMk cId="553944396" sldId="256"/>
            <ac:picMk id="23" creationId="{D2B6525B-9AD1-4EBE-9D41-4948DCAA91AB}"/>
          </ac:picMkLst>
        </pc:picChg>
        <pc:picChg chg="add del mod">
          <ac:chgData name="Amy Corbett" userId="c35b3622dcb77958" providerId="LiveId" clId="{F610C050-672C-4A08-9511-F170C208985D}" dt="2021-11-18T12:27:49.844" v="3652" actId="21"/>
          <ac:picMkLst>
            <pc:docMk/>
            <pc:sldMk cId="553944396" sldId="256"/>
            <ac:picMk id="2050" creationId="{83E378B8-858C-49A7-84C1-268DFD408FE8}"/>
          </ac:picMkLst>
        </pc:picChg>
      </pc:sldChg>
      <pc:sldChg chg="addSp delSp modSp new mod setBg modNotesTx">
        <pc:chgData name="Amy Corbett" userId="c35b3622dcb77958" providerId="LiveId" clId="{F610C050-672C-4A08-9511-F170C208985D}" dt="2021-11-18T17:52:39.325" v="6175" actId="26606"/>
        <pc:sldMkLst>
          <pc:docMk/>
          <pc:sldMk cId="2301567760" sldId="257"/>
        </pc:sldMkLst>
        <pc:spChg chg="mod">
          <ac:chgData name="Amy Corbett" userId="c35b3622dcb77958" providerId="LiveId" clId="{F610C050-672C-4A08-9511-F170C208985D}" dt="2021-11-18T17:52:39.325" v="6175" actId="26606"/>
          <ac:spMkLst>
            <pc:docMk/>
            <pc:sldMk cId="2301567760" sldId="257"/>
            <ac:spMk id="2" creationId="{FF8F89BF-7E56-4FD7-AFD0-D16FE7051845}"/>
          </ac:spMkLst>
        </pc:spChg>
        <pc:spChg chg="add del mod">
          <ac:chgData name="Amy Corbett" userId="c35b3622dcb77958" providerId="LiveId" clId="{F610C050-672C-4A08-9511-F170C208985D}" dt="2021-11-18T10:40:38.888" v="1511" actId="26606"/>
          <ac:spMkLst>
            <pc:docMk/>
            <pc:sldMk cId="2301567760" sldId="257"/>
            <ac:spMk id="3" creationId="{067ECB65-E279-4929-A8CE-F7B66FC667EF}"/>
          </ac:spMkLst>
        </pc:spChg>
        <pc:spChg chg="add del">
          <ac:chgData name="Amy Corbett" userId="c35b3622dcb77958" providerId="LiveId" clId="{F610C050-672C-4A08-9511-F170C208985D}" dt="2021-11-18T10:40:38.821" v="1510" actId="26606"/>
          <ac:spMkLst>
            <pc:docMk/>
            <pc:sldMk cId="2301567760" sldId="257"/>
            <ac:spMk id="9" creationId="{60B7752B-728D-4CA3-8923-C4F7F77029E3}"/>
          </ac:spMkLst>
        </pc:spChg>
        <pc:spChg chg="add del">
          <ac:chgData name="Amy Corbett" userId="c35b3622dcb77958" providerId="LiveId" clId="{F610C050-672C-4A08-9511-F170C208985D}" dt="2021-11-18T10:40:38.821" v="1510" actId="26606"/>
          <ac:spMkLst>
            <pc:docMk/>
            <pc:sldMk cId="2301567760" sldId="257"/>
            <ac:spMk id="11" creationId="{88392DC7-0988-443B-A0D0-E726C7DB622B}"/>
          </ac:spMkLst>
        </pc:spChg>
        <pc:spChg chg="add del">
          <ac:chgData name="Amy Corbett" userId="c35b3622dcb77958" providerId="LiveId" clId="{F610C050-672C-4A08-9511-F170C208985D}" dt="2021-11-18T17:52:39.325" v="6175" actId="26606"/>
          <ac:spMkLst>
            <pc:docMk/>
            <pc:sldMk cId="2301567760" sldId="257"/>
            <ac:spMk id="13" creationId="{60B7752B-728D-4CA3-8923-C4F7F77029E3}"/>
          </ac:spMkLst>
        </pc:spChg>
        <pc:spChg chg="add del">
          <ac:chgData name="Amy Corbett" userId="c35b3622dcb77958" providerId="LiveId" clId="{F610C050-672C-4A08-9511-F170C208985D}" dt="2021-11-18T17:52:39.325" v="6175" actId="26606"/>
          <ac:spMkLst>
            <pc:docMk/>
            <pc:sldMk cId="2301567760" sldId="257"/>
            <ac:spMk id="14" creationId="{429899A3-416E-4DB5-846D-023526052013}"/>
          </ac:spMkLst>
        </pc:spChg>
        <pc:spChg chg="add">
          <ac:chgData name="Amy Corbett" userId="c35b3622dcb77958" providerId="LiveId" clId="{F610C050-672C-4A08-9511-F170C208985D}" dt="2021-11-18T17:52:39.325" v="6175" actId="26606"/>
          <ac:spMkLst>
            <pc:docMk/>
            <pc:sldMk cId="2301567760" sldId="257"/>
            <ac:spMk id="20" creationId="{60B7752B-728D-4CA3-8923-C4F7F77029E3}"/>
          </ac:spMkLst>
        </pc:spChg>
        <pc:graphicFrameChg chg="add del">
          <ac:chgData name="Amy Corbett" userId="c35b3622dcb77958" providerId="LiveId" clId="{F610C050-672C-4A08-9511-F170C208985D}" dt="2021-11-18T10:40:38.821" v="1510" actId="26606"/>
          <ac:graphicFrameMkLst>
            <pc:docMk/>
            <pc:sldMk cId="2301567760" sldId="257"/>
            <ac:graphicFrameMk id="5" creationId="{E088591B-6109-43B5-85C9-317A488A44F6}"/>
          </ac:graphicFrameMkLst>
        </pc:graphicFrameChg>
        <pc:graphicFrameChg chg="add mod modGraphic">
          <ac:chgData name="Amy Corbett" userId="c35b3622dcb77958" providerId="LiveId" clId="{F610C050-672C-4A08-9511-F170C208985D}" dt="2021-11-18T17:52:39.325" v="6175" actId="26606"/>
          <ac:graphicFrameMkLst>
            <pc:docMk/>
            <pc:sldMk cId="2301567760" sldId="257"/>
            <ac:graphicFrameMk id="15" creationId="{DB6BB785-348E-4C7D-BACC-11682C41075C}"/>
          </ac:graphicFrameMkLst>
        </pc:graphicFrameChg>
        <pc:picChg chg="add del mod">
          <ac:chgData name="Amy Corbett" userId="c35b3622dcb77958" providerId="LiveId" clId="{F610C050-672C-4A08-9511-F170C208985D}" dt="2021-11-18T17:52:26.750" v="6174" actId="21"/>
          <ac:picMkLst>
            <pc:docMk/>
            <pc:sldMk cId="2301567760" sldId="257"/>
            <ac:picMk id="6" creationId="{47719898-1212-4E60-9D0A-F1DF842746D0}"/>
          </ac:picMkLst>
        </pc:picChg>
      </pc:sldChg>
      <pc:sldChg chg="addSp delSp modSp new mod setBg modClrScheme chgLayout modNotesTx">
        <pc:chgData name="Amy Corbett" userId="c35b3622dcb77958" providerId="LiveId" clId="{F610C050-672C-4A08-9511-F170C208985D}" dt="2021-11-18T18:07:40.402" v="6340" actId="1076"/>
        <pc:sldMkLst>
          <pc:docMk/>
          <pc:sldMk cId="1511033902" sldId="258"/>
        </pc:sldMkLst>
        <pc:spChg chg="del mod ord">
          <ac:chgData name="Amy Corbett" userId="c35b3622dcb77958" providerId="LiveId" clId="{F610C050-672C-4A08-9511-F170C208985D}" dt="2021-11-18T10:08:44.325" v="38" actId="700"/>
          <ac:spMkLst>
            <pc:docMk/>
            <pc:sldMk cId="1511033902" sldId="258"/>
            <ac:spMk id="2" creationId="{DFBAC2CE-5C8B-4214-904B-DE788E300EDF}"/>
          </ac:spMkLst>
        </pc:spChg>
        <pc:spChg chg="del mod ord">
          <ac:chgData name="Amy Corbett" userId="c35b3622dcb77958" providerId="LiveId" clId="{F610C050-672C-4A08-9511-F170C208985D}" dt="2021-11-18T10:08:44.325" v="38" actId="700"/>
          <ac:spMkLst>
            <pc:docMk/>
            <pc:sldMk cId="1511033902" sldId="258"/>
            <ac:spMk id="3" creationId="{527942AE-A07D-4843-8342-00364E42CEE6}"/>
          </ac:spMkLst>
        </pc:spChg>
        <pc:spChg chg="add mod ord">
          <ac:chgData name="Amy Corbett" userId="c35b3622dcb77958" providerId="LiveId" clId="{F610C050-672C-4A08-9511-F170C208985D}" dt="2021-11-18T18:07:36.152" v="6339" actId="1076"/>
          <ac:spMkLst>
            <pc:docMk/>
            <pc:sldMk cId="1511033902" sldId="258"/>
            <ac:spMk id="4" creationId="{00EBF38F-AB8D-4061-A1BD-D80258E0E658}"/>
          </ac:spMkLst>
        </pc:spChg>
        <pc:spChg chg="add del mod ord">
          <ac:chgData name="Amy Corbett" userId="c35b3622dcb77958" providerId="LiveId" clId="{F610C050-672C-4A08-9511-F170C208985D}" dt="2021-11-18T11:09:54.903" v="3142" actId="26606"/>
          <ac:spMkLst>
            <pc:docMk/>
            <pc:sldMk cId="1511033902" sldId="258"/>
            <ac:spMk id="5" creationId="{D0070D87-1326-4C98-BC16-31525FD5E8DF}"/>
          </ac:spMkLst>
        </pc:spChg>
        <pc:spChg chg="add del mod ord">
          <ac:chgData name="Amy Corbett" userId="c35b3622dcb77958" providerId="LiveId" clId="{F610C050-672C-4A08-9511-F170C208985D}" dt="2021-11-18T11:08:07.927" v="3071" actId="700"/>
          <ac:spMkLst>
            <pc:docMk/>
            <pc:sldMk cId="1511033902" sldId="258"/>
            <ac:spMk id="6" creationId="{E695F0AD-29C9-4FC7-AA69-13AA18DF5342}"/>
          </ac:spMkLst>
        </pc:spChg>
        <pc:spChg chg="add del">
          <ac:chgData name="Amy Corbett" userId="c35b3622dcb77958" providerId="LiveId" clId="{F610C050-672C-4A08-9511-F170C208985D}" dt="2021-11-18T17:56:29.443" v="6188" actId="26606"/>
          <ac:spMkLst>
            <pc:docMk/>
            <pc:sldMk cId="1511033902" sldId="258"/>
            <ac:spMk id="11" creationId="{60B7752B-728D-4CA3-8923-C4F7F77029E3}"/>
          </ac:spMkLst>
        </pc:spChg>
        <pc:spChg chg="add del">
          <ac:chgData name="Amy Corbett" userId="c35b3622dcb77958" providerId="LiveId" clId="{F610C050-672C-4A08-9511-F170C208985D}" dt="2021-11-18T17:56:29.443" v="6188" actId="26606"/>
          <ac:spMkLst>
            <pc:docMk/>
            <pc:sldMk cId="1511033902" sldId="258"/>
            <ac:spMk id="17" creationId="{52D58DC7-20C8-4471-BAA7-B296A2AEC3F6}"/>
          </ac:spMkLst>
        </pc:spChg>
        <pc:spChg chg="add del">
          <ac:chgData name="Amy Corbett" userId="c35b3622dcb77958" providerId="LiveId" clId="{F610C050-672C-4A08-9511-F170C208985D}" dt="2021-11-18T17:56:29.443" v="6188" actId="26606"/>
          <ac:spMkLst>
            <pc:docMk/>
            <pc:sldMk cId="1511033902" sldId="258"/>
            <ac:spMk id="19" creationId="{8E4AABAC-100B-437F-86D3-981412859411}"/>
          </ac:spMkLst>
        </pc:spChg>
        <pc:spChg chg="add del">
          <ac:chgData name="Amy Corbett" userId="c35b3622dcb77958" providerId="LiveId" clId="{F610C050-672C-4A08-9511-F170C208985D}" dt="2021-11-18T17:56:29.443" v="6188" actId="26606"/>
          <ac:spMkLst>
            <pc:docMk/>
            <pc:sldMk cId="1511033902" sldId="258"/>
            <ac:spMk id="21" creationId="{1DFD33E0-4D46-4176-BAE2-6AED15231C59}"/>
          </ac:spMkLst>
        </pc:spChg>
        <pc:spChg chg="add del">
          <ac:chgData name="Amy Corbett" userId="c35b3622dcb77958" providerId="LiveId" clId="{F610C050-672C-4A08-9511-F170C208985D}" dt="2021-11-18T17:56:29.443" v="6188" actId="26606"/>
          <ac:spMkLst>
            <pc:docMk/>
            <pc:sldMk cId="1511033902" sldId="258"/>
            <ac:spMk id="23" creationId="{022B5D87-7689-4E7F-B03A-7F803B5DF799}"/>
          </ac:spMkLst>
        </pc:spChg>
        <pc:spChg chg="add del">
          <ac:chgData name="Amy Corbett" userId="c35b3622dcb77958" providerId="LiveId" clId="{F610C050-672C-4A08-9511-F170C208985D}" dt="2021-11-18T17:59:26.608" v="6199" actId="26606"/>
          <ac:spMkLst>
            <pc:docMk/>
            <pc:sldMk cId="1511033902" sldId="258"/>
            <ac:spMk id="71" creationId="{A5931BE0-4B93-4D6C-878E-ACC59D6B4587}"/>
          </ac:spMkLst>
        </pc:spChg>
        <pc:spChg chg="add del">
          <ac:chgData name="Amy Corbett" userId="c35b3622dcb77958" providerId="LiveId" clId="{F610C050-672C-4A08-9511-F170C208985D}" dt="2021-11-18T17:59:26.608" v="6199" actId="26606"/>
          <ac:spMkLst>
            <pc:docMk/>
            <pc:sldMk cId="1511033902" sldId="258"/>
            <ac:spMk id="73" creationId="{C5D31EF7-7A67-43B2-8B5E-B4A6241B1A83}"/>
          </ac:spMkLst>
        </pc:spChg>
        <pc:spChg chg="add">
          <ac:chgData name="Amy Corbett" userId="c35b3622dcb77958" providerId="LiveId" clId="{F610C050-672C-4A08-9511-F170C208985D}" dt="2021-11-18T17:59:26.608" v="6199" actId="26606"/>
          <ac:spMkLst>
            <pc:docMk/>
            <pc:sldMk cId="1511033902" sldId="258"/>
            <ac:spMk id="137" creationId="{A5931BE0-4B93-4D6C-878E-ACC59D6B4587}"/>
          </ac:spMkLst>
        </pc:spChg>
        <pc:spChg chg="add">
          <ac:chgData name="Amy Corbett" userId="c35b3622dcb77958" providerId="LiveId" clId="{F610C050-672C-4A08-9511-F170C208985D}" dt="2021-11-18T17:59:26.608" v="6199" actId="26606"/>
          <ac:spMkLst>
            <pc:docMk/>
            <pc:sldMk cId="1511033902" sldId="258"/>
            <ac:spMk id="139" creationId="{C5D31EF7-7A67-43B2-8B5E-B4A6241B1A83}"/>
          </ac:spMkLst>
        </pc:spChg>
        <pc:grpChg chg="add del">
          <ac:chgData name="Amy Corbett" userId="c35b3622dcb77958" providerId="LiveId" clId="{F610C050-672C-4A08-9511-F170C208985D}" dt="2021-11-18T17:56:29.443" v="6188" actId="26606"/>
          <ac:grpSpMkLst>
            <pc:docMk/>
            <pc:sldMk cId="1511033902" sldId="258"/>
            <ac:grpSpMk id="13" creationId="{20205E53-D75C-4F15-A4A3-21DA0826FCE9}"/>
          </ac:grpSpMkLst>
        </pc:grpChg>
        <pc:graphicFrameChg chg="add mod ord modGraphic">
          <ac:chgData name="Amy Corbett" userId="c35b3622dcb77958" providerId="LiveId" clId="{F610C050-672C-4A08-9511-F170C208985D}" dt="2021-11-18T18:07:16.101" v="6336" actId="14100"/>
          <ac:graphicFrameMkLst>
            <pc:docMk/>
            <pc:sldMk cId="1511033902" sldId="258"/>
            <ac:graphicFrameMk id="7" creationId="{78901CB4-F11C-4607-8DDB-D771DF0F46B8}"/>
          </ac:graphicFrameMkLst>
        </pc:graphicFrameChg>
        <pc:picChg chg="add del mod">
          <ac:chgData name="Amy Corbett" userId="c35b3622dcb77958" providerId="LiveId" clId="{F610C050-672C-4A08-9511-F170C208985D}" dt="2021-11-18T17:54:31.680" v="6184" actId="21"/>
          <ac:picMkLst>
            <pc:docMk/>
            <pc:sldMk cId="1511033902" sldId="258"/>
            <ac:picMk id="12" creationId="{CD08ABCC-5D40-4D86-99C2-F937563C9D34}"/>
          </ac:picMkLst>
        </pc:picChg>
        <pc:picChg chg="add mod">
          <ac:chgData name="Amy Corbett" userId="c35b3622dcb77958" providerId="LiveId" clId="{F610C050-672C-4A08-9511-F170C208985D}" dt="2021-11-18T18:07:40.402" v="6340" actId="1076"/>
          <ac:picMkLst>
            <pc:docMk/>
            <pc:sldMk cId="1511033902" sldId="258"/>
            <ac:picMk id="20" creationId="{8B5F9044-501F-4B2C-81BA-2CA75486CA1F}"/>
          </ac:picMkLst>
        </pc:picChg>
        <pc:picChg chg="add del mod">
          <ac:chgData name="Amy Corbett" userId="c35b3622dcb77958" providerId="LiveId" clId="{F610C050-672C-4A08-9511-F170C208985D}" dt="2021-11-18T17:57:22.021" v="6193" actId="21"/>
          <ac:picMkLst>
            <pc:docMk/>
            <pc:sldMk cId="1511033902" sldId="258"/>
            <ac:picMk id="8194" creationId="{10422FFA-0E5D-4C32-BFBE-0F7DC5E78ED5}"/>
          </ac:picMkLst>
        </pc:picChg>
        <pc:picChg chg="add del mod">
          <ac:chgData name="Amy Corbett" userId="c35b3622dcb77958" providerId="LiveId" clId="{F610C050-672C-4A08-9511-F170C208985D}" dt="2021-11-18T18:06:38.440" v="6328" actId="21"/>
          <ac:picMkLst>
            <pc:docMk/>
            <pc:sldMk cId="1511033902" sldId="258"/>
            <ac:picMk id="8196" creationId="{C631D051-DBB8-4F9C-A0E3-0A167BFC06B2}"/>
          </ac:picMkLst>
        </pc:picChg>
      </pc:sldChg>
      <pc:sldChg chg="addSp delSp modSp new mod setBg modClrScheme chgLayout">
        <pc:chgData name="Amy Corbett" userId="c35b3622dcb77958" providerId="LiveId" clId="{F610C050-672C-4A08-9511-F170C208985D}" dt="2021-11-18T18:21:11.285" v="6355" actId="207"/>
        <pc:sldMkLst>
          <pc:docMk/>
          <pc:sldMk cId="1193171414" sldId="259"/>
        </pc:sldMkLst>
        <pc:spChg chg="mod ord">
          <ac:chgData name="Amy Corbett" userId="c35b3622dcb77958" providerId="LiveId" clId="{F610C050-672C-4A08-9511-F170C208985D}" dt="2021-11-18T17:35:55.224" v="5837" actId="1076"/>
          <ac:spMkLst>
            <pc:docMk/>
            <pc:sldMk cId="1193171414" sldId="259"/>
            <ac:spMk id="2" creationId="{622E0E93-F11A-440B-8BFE-F28DDC3AAD2D}"/>
          </ac:spMkLst>
        </pc:spChg>
        <pc:spChg chg="del mod ord">
          <ac:chgData name="Amy Corbett" userId="c35b3622dcb77958" providerId="LiveId" clId="{F610C050-672C-4A08-9511-F170C208985D}" dt="2021-11-18T12:52:08.483" v="3852" actId="700"/>
          <ac:spMkLst>
            <pc:docMk/>
            <pc:sldMk cId="1193171414" sldId="259"/>
            <ac:spMk id="3" creationId="{E023D2B6-E163-4655-AFFC-54F65D15CFA5}"/>
          </ac:spMkLst>
        </pc:spChg>
        <pc:spChg chg="del">
          <ac:chgData name="Amy Corbett" userId="c35b3622dcb77958" providerId="LiveId" clId="{F610C050-672C-4A08-9511-F170C208985D}" dt="2021-11-18T12:52:08.483" v="3852" actId="700"/>
          <ac:spMkLst>
            <pc:docMk/>
            <pc:sldMk cId="1193171414" sldId="259"/>
            <ac:spMk id="4" creationId="{12B5B93D-51A7-485E-8B33-CF44461764D3}"/>
          </ac:spMkLst>
        </pc:spChg>
        <pc:spChg chg="add del mod ord">
          <ac:chgData name="Amy Corbett" userId="c35b3622dcb77958" providerId="LiveId" clId="{F610C050-672C-4A08-9511-F170C208985D}" dt="2021-11-18T17:21:27.059" v="5782" actId="26606"/>
          <ac:spMkLst>
            <pc:docMk/>
            <pc:sldMk cId="1193171414" sldId="259"/>
            <ac:spMk id="5" creationId="{989FC666-40BC-49A4-B5C9-C5351F603236}"/>
          </ac:spMkLst>
        </pc:spChg>
        <pc:spChg chg="add">
          <ac:chgData name="Amy Corbett" userId="c35b3622dcb77958" providerId="LiveId" clId="{F610C050-672C-4A08-9511-F170C208985D}" dt="2021-11-18T17:21:41.133" v="5783" actId="26606"/>
          <ac:spMkLst>
            <pc:docMk/>
            <pc:sldMk cId="1193171414" sldId="259"/>
            <ac:spMk id="12" creationId="{60B7752B-728D-4CA3-8923-C4F7F77029E3}"/>
          </ac:spMkLst>
        </pc:spChg>
        <pc:graphicFrameChg chg="add mod modGraphic">
          <ac:chgData name="Amy Corbett" userId="c35b3622dcb77958" providerId="LiveId" clId="{F610C050-672C-4A08-9511-F170C208985D}" dt="2021-11-18T18:21:11.285" v="6355" actId="207"/>
          <ac:graphicFrameMkLst>
            <pc:docMk/>
            <pc:sldMk cId="1193171414" sldId="259"/>
            <ac:graphicFrameMk id="7" creationId="{B4110301-8CF2-4D63-8F45-2582D5FF1EAC}"/>
          </ac:graphicFrameMkLst>
        </pc:graphicFrameChg>
        <pc:picChg chg="add mod">
          <ac:chgData name="Amy Corbett" userId="c35b3622dcb77958" providerId="LiveId" clId="{F610C050-672C-4A08-9511-F170C208985D}" dt="2021-11-18T17:35:59.337" v="5838" actId="1076"/>
          <ac:picMkLst>
            <pc:docMk/>
            <pc:sldMk cId="1193171414" sldId="259"/>
            <ac:picMk id="8" creationId="{F887DD32-5161-4F4D-828F-BC4327B2F041}"/>
          </ac:picMkLst>
        </pc:picChg>
      </pc:sldChg>
      <pc:sldChg chg="addSp delSp modSp new mod setBg modClrScheme chgLayout">
        <pc:chgData name="Amy Corbett" userId="c35b3622dcb77958" providerId="LiveId" clId="{F610C050-672C-4A08-9511-F170C208985D}" dt="2021-11-18T18:20:44.566" v="6354" actId="26606"/>
        <pc:sldMkLst>
          <pc:docMk/>
          <pc:sldMk cId="1102967836" sldId="260"/>
        </pc:sldMkLst>
        <pc:spChg chg="mod ord">
          <ac:chgData name="Amy Corbett" userId="c35b3622dcb77958" providerId="LiveId" clId="{F610C050-672C-4A08-9511-F170C208985D}" dt="2021-11-18T18:20:44.566" v="6354" actId="26606"/>
          <ac:spMkLst>
            <pc:docMk/>
            <pc:sldMk cId="1102967836" sldId="260"/>
            <ac:spMk id="2" creationId="{9BD69B57-795D-4FD4-96AA-B020D2D882FC}"/>
          </ac:spMkLst>
        </pc:spChg>
        <pc:spChg chg="del mod ord">
          <ac:chgData name="Amy Corbett" userId="c35b3622dcb77958" providerId="LiveId" clId="{F610C050-672C-4A08-9511-F170C208985D}" dt="2021-11-18T17:25:03.785" v="5801" actId="700"/>
          <ac:spMkLst>
            <pc:docMk/>
            <pc:sldMk cId="1102967836" sldId="260"/>
            <ac:spMk id="3" creationId="{A2FC83D8-59AC-4799-80F2-6734508B8A1A}"/>
          </ac:spMkLst>
        </pc:spChg>
        <pc:spChg chg="del">
          <ac:chgData name="Amy Corbett" userId="c35b3622dcb77958" providerId="LiveId" clId="{F610C050-672C-4A08-9511-F170C208985D}" dt="2021-11-18T17:25:03.785" v="5801" actId="700"/>
          <ac:spMkLst>
            <pc:docMk/>
            <pc:sldMk cId="1102967836" sldId="260"/>
            <ac:spMk id="4" creationId="{C20C7427-807C-48B5-8B56-9914CC5BC3E2}"/>
          </ac:spMkLst>
        </pc:spChg>
        <pc:spChg chg="add del mod ord">
          <ac:chgData name="Amy Corbett" userId="c35b3622dcb77958" providerId="LiveId" clId="{F610C050-672C-4A08-9511-F170C208985D}" dt="2021-11-18T17:49:55.943" v="6167" actId="26606"/>
          <ac:spMkLst>
            <pc:docMk/>
            <pc:sldMk cId="1102967836" sldId="260"/>
            <ac:spMk id="5" creationId="{7107A2EA-495F-45F6-B986-C98EBA7FF4D0}"/>
          </ac:spMkLst>
        </pc:spChg>
        <pc:spChg chg="add del">
          <ac:chgData name="Amy Corbett" userId="c35b3622dcb77958" providerId="LiveId" clId="{F610C050-672C-4A08-9511-F170C208985D}" dt="2021-11-18T18:20:44.566" v="6354" actId="26606"/>
          <ac:spMkLst>
            <pc:docMk/>
            <pc:sldMk cId="1102967836" sldId="260"/>
            <ac:spMk id="11" creationId="{60B7752B-728D-4CA3-8923-C4F7F77029E3}"/>
          </ac:spMkLst>
        </pc:spChg>
        <pc:spChg chg="add del">
          <ac:chgData name="Amy Corbett" userId="c35b3622dcb77958" providerId="LiveId" clId="{F610C050-672C-4A08-9511-F170C208985D}" dt="2021-11-18T18:20:44.566" v="6354" actId="26606"/>
          <ac:spMkLst>
            <pc:docMk/>
            <pc:sldMk cId="1102967836" sldId="260"/>
            <ac:spMk id="17" creationId="{52D58DC7-20C8-4471-BAA7-B296A2AEC3F6}"/>
          </ac:spMkLst>
        </pc:spChg>
        <pc:spChg chg="add del">
          <ac:chgData name="Amy Corbett" userId="c35b3622dcb77958" providerId="LiveId" clId="{F610C050-672C-4A08-9511-F170C208985D}" dt="2021-11-18T18:20:44.566" v="6354" actId="26606"/>
          <ac:spMkLst>
            <pc:docMk/>
            <pc:sldMk cId="1102967836" sldId="260"/>
            <ac:spMk id="19" creationId="{8E4AABAC-100B-437F-86D3-981412859411}"/>
          </ac:spMkLst>
        </pc:spChg>
        <pc:spChg chg="add del">
          <ac:chgData name="Amy Corbett" userId="c35b3622dcb77958" providerId="LiveId" clId="{F610C050-672C-4A08-9511-F170C208985D}" dt="2021-11-18T18:20:44.566" v="6354" actId="26606"/>
          <ac:spMkLst>
            <pc:docMk/>
            <pc:sldMk cId="1102967836" sldId="260"/>
            <ac:spMk id="21" creationId="{1DFD33E0-4D46-4176-BAE2-6AED15231C59}"/>
          </ac:spMkLst>
        </pc:spChg>
        <pc:spChg chg="add del">
          <ac:chgData name="Amy Corbett" userId="c35b3622dcb77958" providerId="LiveId" clId="{F610C050-672C-4A08-9511-F170C208985D}" dt="2021-11-18T18:20:44.566" v="6354" actId="26606"/>
          <ac:spMkLst>
            <pc:docMk/>
            <pc:sldMk cId="1102967836" sldId="260"/>
            <ac:spMk id="23" creationId="{022B5D87-7689-4E7F-B03A-7F803B5DF799}"/>
          </ac:spMkLst>
        </pc:spChg>
        <pc:spChg chg="add">
          <ac:chgData name="Amy Corbett" userId="c35b3622dcb77958" providerId="LiveId" clId="{F610C050-672C-4A08-9511-F170C208985D}" dt="2021-11-18T18:20:44.566" v="6354" actId="26606"/>
          <ac:spMkLst>
            <pc:docMk/>
            <pc:sldMk cId="1102967836" sldId="260"/>
            <ac:spMk id="28" creationId="{A5931BE0-4B93-4D6C-878E-ACC59D6B4587}"/>
          </ac:spMkLst>
        </pc:spChg>
        <pc:spChg chg="add">
          <ac:chgData name="Amy Corbett" userId="c35b3622dcb77958" providerId="LiveId" clId="{F610C050-672C-4A08-9511-F170C208985D}" dt="2021-11-18T18:20:44.566" v="6354" actId="26606"/>
          <ac:spMkLst>
            <pc:docMk/>
            <pc:sldMk cId="1102967836" sldId="260"/>
            <ac:spMk id="35" creationId="{647A77D8-817B-4A9F-86AA-FE781E813DBC}"/>
          </ac:spMkLst>
        </pc:spChg>
        <pc:grpChg chg="add del">
          <ac:chgData name="Amy Corbett" userId="c35b3622dcb77958" providerId="LiveId" clId="{F610C050-672C-4A08-9511-F170C208985D}" dt="2021-11-18T18:20:44.566" v="6354" actId="26606"/>
          <ac:grpSpMkLst>
            <pc:docMk/>
            <pc:sldMk cId="1102967836" sldId="260"/>
            <ac:grpSpMk id="13" creationId="{20205E53-D75C-4F15-A4A3-21DA0826FCE9}"/>
          </ac:grpSpMkLst>
        </pc:grpChg>
        <pc:grpChg chg="add">
          <ac:chgData name="Amy Corbett" userId="c35b3622dcb77958" providerId="LiveId" clId="{F610C050-672C-4A08-9511-F170C208985D}" dt="2021-11-18T18:20:44.566" v="6354" actId="26606"/>
          <ac:grpSpMkLst>
            <pc:docMk/>
            <pc:sldMk cId="1102967836" sldId="260"/>
            <ac:grpSpMk id="30" creationId="{183B29DA-9BB8-4BA8-B8E1-8C2B544078C7}"/>
          </ac:grpSpMkLst>
        </pc:grpChg>
        <pc:graphicFrameChg chg="add mod ord modGraphic">
          <ac:chgData name="Amy Corbett" userId="c35b3622dcb77958" providerId="LiveId" clId="{F610C050-672C-4A08-9511-F170C208985D}" dt="2021-11-18T18:20:44.566" v="6354" actId="26606"/>
          <ac:graphicFrameMkLst>
            <pc:docMk/>
            <pc:sldMk cId="1102967836" sldId="260"/>
            <ac:graphicFrameMk id="7" creationId="{AAEA167A-8E78-42AA-AAC1-7F04CA41585B}"/>
          </ac:graphicFrameMkLst>
        </pc:graphicFrameChg>
        <pc:picChg chg="add mod">
          <ac:chgData name="Amy Corbett" userId="c35b3622dcb77958" providerId="LiveId" clId="{F610C050-672C-4A08-9511-F170C208985D}" dt="2021-11-18T18:20:44.566" v="6354" actId="26606"/>
          <ac:picMkLst>
            <pc:docMk/>
            <pc:sldMk cId="1102967836" sldId="260"/>
            <ac:picMk id="16" creationId="{C5B7F2E3-AE1A-48A3-A801-96921E09B974}"/>
          </ac:picMkLst>
        </pc:picChg>
      </pc:sldChg>
      <pc:sldChg chg="addSp delSp modSp new mod modClrScheme chgLayout">
        <pc:chgData name="Amy Corbett" userId="c35b3622dcb77958" providerId="LiveId" clId="{F610C050-672C-4A08-9511-F170C208985D}" dt="2021-11-18T17:24:54.094" v="5800" actId="700"/>
        <pc:sldMkLst>
          <pc:docMk/>
          <pc:sldMk cId="644937024" sldId="261"/>
        </pc:sldMkLst>
        <pc:spChg chg="mod ord">
          <ac:chgData name="Amy Corbett" userId="c35b3622dcb77958" providerId="LiveId" clId="{F610C050-672C-4A08-9511-F170C208985D}" dt="2021-11-18T17:24:54.094" v="5800" actId="700"/>
          <ac:spMkLst>
            <pc:docMk/>
            <pc:sldMk cId="644937024" sldId="261"/>
            <ac:spMk id="2" creationId="{5BC7577E-0D59-4F18-BFFA-446B807CA42D}"/>
          </ac:spMkLst>
        </pc:spChg>
        <pc:spChg chg="del mod ord">
          <ac:chgData name="Amy Corbett" userId="c35b3622dcb77958" providerId="LiveId" clId="{F610C050-672C-4A08-9511-F170C208985D}" dt="2021-11-18T17:24:54.094" v="5800" actId="700"/>
          <ac:spMkLst>
            <pc:docMk/>
            <pc:sldMk cId="644937024" sldId="261"/>
            <ac:spMk id="3" creationId="{F4B7C05A-1792-4D55-82FB-CF60D70B9230}"/>
          </ac:spMkLst>
        </pc:spChg>
        <pc:spChg chg="del">
          <ac:chgData name="Amy Corbett" userId="c35b3622dcb77958" providerId="LiveId" clId="{F610C050-672C-4A08-9511-F170C208985D}" dt="2021-11-18T17:24:54.094" v="5800" actId="700"/>
          <ac:spMkLst>
            <pc:docMk/>
            <pc:sldMk cId="644937024" sldId="261"/>
            <ac:spMk id="4" creationId="{CB70828C-A8A6-4929-91F7-E8A6162D50DD}"/>
          </ac:spMkLst>
        </pc:spChg>
        <pc:spChg chg="add mod ord">
          <ac:chgData name="Amy Corbett" userId="c35b3622dcb77958" providerId="LiveId" clId="{F610C050-672C-4A08-9511-F170C208985D}" dt="2021-11-18T17:24:54.094" v="5800" actId="700"/>
          <ac:spMkLst>
            <pc:docMk/>
            <pc:sldMk cId="644937024" sldId="261"/>
            <ac:spMk id="5" creationId="{BD96492B-FE12-4412-B8C3-C77F5181F34E}"/>
          </ac:spMkLst>
        </pc:spChg>
      </pc:sldChg>
      <pc:sldChg chg="new del">
        <pc:chgData name="Amy Corbett" userId="c35b3622dcb77958" providerId="LiveId" clId="{F610C050-672C-4A08-9511-F170C208985D}" dt="2021-11-18T11:15:43.707" v="3587" actId="2696"/>
        <pc:sldMkLst>
          <pc:docMk/>
          <pc:sldMk cId="1662036923" sldId="262"/>
        </pc:sldMkLst>
      </pc:sldChg>
      <pc:sldChg chg="new del">
        <pc:chgData name="Amy Corbett" userId="c35b3622dcb77958" providerId="LiveId" clId="{F610C050-672C-4A08-9511-F170C208985D}" dt="2021-11-18T11:15:46.701" v="3588" actId="2696"/>
        <pc:sldMkLst>
          <pc:docMk/>
          <pc:sldMk cId="2355343850" sldId="263"/>
        </pc:sldMkLst>
      </pc:sldChg>
      <pc:sldChg chg="new del">
        <pc:chgData name="Amy Corbett" userId="c35b3622dcb77958" providerId="LiveId" clId="{F610C050-672C-4A08-9511-F170C208985D}" dt="2021-11-18T11:15:49.817" v="3589" actId="2696"/>
        <pc:sldMkLst>
          <pc:docMk/>
          <pc:sldMk cId="3658229594" sldId="264"/>
        </pc:sldMkLst>
      </pc:sldChg>
      <pc:sldChg chg="addSp delSp modSp new mod modClrScheme chgLayout">
        <pc:chgData name="Amy Corbett" userId="c35b3622dcb77958" providerId="LiveId" clId="{F610C050-672C-4A08-9511-F170C208985D}" dt="2021-11-18T17:48:39.895" v="6166" actId="20577"/>
        <pc:sldMkLst>
          <pc:docMk/>
          <pc:sldMk cId="3114765257" sldId="265"/>
        </pc:sldMkLst>
        <pc:spChg chg="del">
          <ac:chgData name="Amy Corbett" userId="c35b3622dcb77958" providerId="LiveId" clId="{F610C050-672C-4A08-9511-F170C208985D}" dt="2021-11-18T10:36:45.357" v="1209" actId="6264"/>
          <ac:spMkLst>
            <pc:docMk/>
            <pc:sldMk cId="3114765257" sldId="265"/>
            <ac:spMk id="2" creationId="{18E0F12E-ECFE-4195-8626-A689AC85E9D1}"/>
          </ac:spMkLst>
        </pc:spChg>
        <pc:spChg chg="del">
          <ac:chgData name="Amy Corbett" userId="c35b3622dcb77958" providerId="LiveId" clId="{F610C050-672C-4A08-9511-F170C208985D}" dt="2021-11-18T10:36:45.357" v="1209" actId="6264"/>
          <ac:spMkLst>
            <pc:docMk/>
            <pc:sldMk cId="3114765257" sldId="265"/>
            <ac:spMk id="3" creationId="{40DD8BA4-9550-4671-9D9E-15B6A8A8C3D6}"/>
          </ac:spMkLst>
        </pc:spChg>
        <pc:spChg chg="del">
          <ac:chgData name="Amy Corbett" userId="c35b3622dcb77958" providerId="LiveId" clId="{F610C050-672C-4A08-9511-F170C208985D}" dt="2021-11-18T10:36:45.357" v="1209" actId="6264"/>
          <ac:spMkLst>
            <pc:docMk/>
            <pc:sldMk cId="3114765257" sldId="265"/>
            <ac:spMk id="4" creationId="{4F16F1A9-51E5-4E4D-B3E7-803ED38EF9EF}"/>
          </ac:spMkLst>
        </pc:spChg>
        <pc:spChg chg="add del mod ord">
          <ac:chgData name="Amy Corbett" userId="c35b3622dcb77958" providerId="LiveId" clId="{F610C050-672C-4A08-9511-F170C208985D}" dt="2021-11-18T10:36:48.819" v="1210" actId="700"/>
          <ac:spMkLst>
            <pc:docMk/>
            <pc:sldMk cId="3114765257" sldId="265"/>
            <ac:spMk id="5" creationId="{A0215ABC-932D-4666-97CF-F2EA2F6DBA91}"/>
          </ac:spMkLst>
        </pc:spChg>
        <pc:spChg chg="add del mod ord">
          <ac:chgData name="Amy Corbett" userId="c35b3622dcb77958" providerId="LiveId" clId="{F610C050-672C-4A08-9511-F170C208985D}" dt="2021-11-18T10:36:48.819" v="1210" actId="700"/>
          <ac:spMkLst>
            <pc:docMk/>
            <pc:sldMk cId="3114765257" sldId="265"/>
            <ac:spMk id="6" creationId="{13DDCCBF-08C9-4BC4-A188-35BA62949683}"/>
          </ac:spMkLst>
        </pc:spChg>
        <pc:spChg chg="add del mod ord">
          <ac:chgData name="Amy Corbett" userId="c35b3622dcb77958" providerId="LiveId" clId="{F610C050-672C-4A08-9511-F170C208985D}" dt="2021-11-18T10:36:48.819" v="1210" actId="700"/>
          <ac:spMkLst>
            <pc:docMk/>
            <pc:sldMk cId="3114765257" sldId="265"/>
            <ac:spMk id="7" creationId="{CE059D31-2EFD-468C-8D90-887A3DAAFF17}"/>
          </ac:spMkLst>
        </pc:spChg>
        <pc:spChg chg="add mod ord">
          <ac:chgData name="Amy Corbett" userId="c35b3622dcb77958" providerId="LiveId" clId="{F610C050-672C-4A08-9511-F170C208985D}" dt="2021-11-18T10:36:54.569" v="1220" actId="20577"/>
          <ac:spMkLst>
            <pc:docMk/>
            <pc:sldMk cId="3114765257" sldId="265"/>
            <ac:spMk id="8" creationId="{3C92306F-D78F-4E36-B8C6-76221C2B8E5E}"/>
          </ac:spMkLst>
        </pc:spChg>
        <pc:spChg chg="add mod ord">
          <ac:chgData name="Amy Corbett" userId="c35b3622dcb77958" providerId="LiveId" clId="{F610C050-672C-4A08-9511-F170C208985D}" dt="2021-11-18T17:48:39.895" v="6166" actId="20577"/>
          <ac:spMkLst>
            <pc:docMk/>
            <pc:sldMk cId="3114765257" sldId="265"/>
            <ac:spMk id="9" creationId="{167233A1-900C-4A2B-A58D-40079D9DCF22}"/>
          </ac:spMkLst>
        </pc:spChg>
      </pc:sldChg>
      <pc:sldChg chg="addSp delSp modSp new del mod setBg modNotesTx">
        <pc:chgData name="Amy Corbett" userId="c35b3622dcb77958" providerId="LiveId" clId="{F610C050-672C-4A08-9511-F170C208985D}" dt="2021-11-18T11:26:12.673" v="3611" actId="2696"/>
        <pc:sldMkLst>
          <pc:docMk/>
          <pc:sldMk cId="463368142" sldId="266"/>
        </pc:sldMkLst>
        <pc:spChg chg="mod">
          <ac:chgData name="Amy Corbett" userId="c35b3622dcb77958" providerId="LiveId" clId="{F610C050-672C-4A08-9511-F170C208985D}" dt="2021-11-18T10:59:25.135" v="2690" actId="26606"/>
          <ac:spMkLst>
            <pc:docMk/>
            <pc:sldMk cId="463368142" sldId="266"/>
            <ac:spMk id="2" creationId="{F56B9DDA-C4EE-4405-9CD4-CBDEA87010C3}"/>
          </ac:spMkLst>
        </pc:spChg>
        <pc:spChg chg="add del mod">
          <ac:chgData name="Amy Corbett" userId="c35b3622dcb77958" providerId="LiveId" clId="{F610C050-672C-4A08-9511-F170C208985D}" dt="2021-11-18T10:59:25.135" v="2690" actId="26606"/>
          <ac:spMkLst>
            <pc:docMk/>
            <pc:sldMk cId="463368142" sldId="266"/>
            <ac:spMk id="3" creationId="{AF81C6B7-F05F-46C7-8337-3B7457DFE23D}"/>
          </ac:spMkLst>
        </pc:spChg>
        <pc:spChg chg="add del">
          <ac:chgData name="Amy Corbett" userId="c35b3622dcb77958" providerId="LiveId" clId="{F610C050-672C-4A08-9511-F170C208985D}" dt="2021-11-18T11:01:04.383" v="2692" actId="26606"/>
          <ac:spMkLst>
            <pc:docMk/>
            <pc:sldMk cId="463368142" sldId="266"/>
            <ac:spMk id="9" creationId="{60B7752B-728D-4CA3-8923-C4F7F77029E3}"/>
          </ac:spMkLst>
        </pc:spChg>
        <pc:spChg chg="add del">
          <ac:chgData name="Amy Corbett" userId="c35b3622dcb77958" providerId="LiveId" clId="{F610C050-672C-4A08-9511-F170C208985D}" dt="2021-11-18T11:01:04.383" v="2692" actId="26606"/>
          <ac:spMkLst>
            <pc:docMk/>
            <pc:sldMk cId="463368142" sldId="266"/>
            <ac:spMk id="11" creationId="{429899A3-416E-4DB5-846D-023526052013}"/>
          </ac:spMkLst>
        </pc:spChg>
        <pc:spChg chg="add">
          <ac:chgData name="Amy Corbett" userId="c35b3622dcb77958" providerId="LiveId" clId="{F610C050-672C-4A08-9511-F170C208985D}" dt="2021-11-18T11:01:04.383" v="2692" actId="26606"/>
          <ac:spMkLst>
            <pc:docMk/>
            <pc:sldMk cId="463368142" sldId="266"/>
            <ac:spMk id="16" creationId="{60B7752B-728D-4CA3-8923-C4F7F77029E3}"/>
          </ac:spMkLst>
        </pc:spChg>
        <pc:spChg chg="add">
          <ac:chgData name="Amy Corbett" userId="c35b3622dcb77958" providerId="LiveId" clId="{F610C050-672C-4A08-9511-F170C208985D}" dt="2021-11-18T11:01:04.383" v="2692" actId="26606"/>
          <ac:spMkLst>
            <pc:docMk/>
            <pc:sldMk cId="463368142" sldId="266"/>
            <ac:spMk id="18" creationId="{429899A3-416E-4DB5-846D-023526052013}"/>
          </ac:spMkLst>
        </pc:spChg>
        <pc:graphicFrameChg chg="add del">
          <ac:chgData name="Amy Corbett" userId="c35b3622dcb77958" providerId="LiveId" clId="{F610C050-672C-4A08-9511-F170C208985D}" dt="2021-11-18T10:59:25.096" v="2689" actId="26606"/>
          <ac:graphicFrameMkLst>
            <pc:docMk/>
            <pc:sldMk cId="463368142" sldId="266"/>
            <ac:graphicFrameMk id="5" creationId="{CC01F2E5-5EDF-4A8A-96FB-087112489A71}"/>
          </ac:graphicFrameMkLst>
        </pc:graphicFrameChg>
        <pc:graphicFrameChg chg="add mod modGraphic">
          <ac:chgData name="Amy Corbett" userId="c35b3622dcb77958" providerId="LiveId" clId="{F610C050-672C-4A08-9511-F170C208985D}" dt="2021-11-18T11:02:32.218" v="2799" actId="20577"/>
          <ac:graphicFrameMkLst>
            <pc:docMk/>
            <pc:sldMk cId="463368142" sldId="266"/>
            <ac:graphicFrameMk id="7" creationId="{4FCF1873-67D8-44D2-92F2-91DB80479DBC}"/>
          </ac:graphicFrameMkLst>
        </pc:graphicFrameChg>
      </pc:sldChg>
      <pc:sldChg chg="addSp delSp modSp new mod setBg modNotesTx">
        <pc:chgData name="Amy Corbett" userId="c35b3622dcb77958" providerId="LiveId" clId="{F610C050-672C-4A08-9511-F170C208985D}" dt="2021-11-18T17:52:18.154" v="6173" actId="26606"/>
        <pc:sldMkLst>
          <pc:docMk/>
          <pc:sldMk cId="94307908" sldId="267"/>
        </pc:sldMkLst>
        <pc:spChg chg="mod">
          <ac:chgData name="Amy Corbett" userId="c35b3622dcb77958" providerId="LiveId" clId="{F610C050-672C-4A08-9511-F170C208985D}" dt="2021-11-18T17:52:18.154" v="6173" actId="26606"/>
          <ac:spMkLst>
            <pc:docMk/>
            <pc:sldMk cId="94307908" sldId="267"/>
            <ac:spMk id="2" creationId="{899CAD40-B8F1-47A0-BD52-C6919BF7C440}"/>
          </ac:spMkLst>
        </pc:spChg>
        <pc:spChg chg="del">
          <ac:chgData name="Amy Corbett" userId="c35b3622dcb77958" providerId="LiveId" clId="{F610C050-672C-4A08-9511-F170C208985D}" dt="2021-11-18T11:03:14.606" v="2839"/>
          <ac:spMkLst>
            <pc:docMk/>
            <pc:sldMk cId="94307908" sldId="267"/>
            <ac:spMk id="3" creationId="{3B54B800-A417-4EBF-A497-642FEA9FE6B6}"/>
          </ac:spMkLst>
        </pc:spChg>
        <pc:spChg chg="add del mod">
          <ac:chgData name="Amy Corbett" userId="c35b3622dcb77958" providerId="LiveId" clId="{F610C050-672C-4A08-9511-F170C208985D}" dt="2021-11-18T11:05:23.470" v="2887" actId="26606"/>
          <ac:spMkLst>
            <pc:docMk/>
            <pc:sldMk cId="94307908" sldId="267"/>
            <ac:spMk id="4" creationId="{9AC83C28-1FFA-4C15-BD4F-66F06E6C3064}"/>
          </ac:spMkLst>
        </pc:spChg>
        <pc:spChg chg="add del">
          <ac:chgData name="Amy Corbett" userId="c35b3622dcb77958" providerId="LiveId" clId="{F610C050-672C-4A08-9511-F170C208985D}" dt="2021-11-18T12:24:32.182" v="3635" actId="26606"/>
          <ac:spMkLst>
            <pc:docMk/>
            <pc:sldMk cId="94307908" sldId="267"/>
            <ac:spMk id="10" creationId="{60B7752B-728D-4CA3-8923-C4F7F77029E3}"/>
          </ac:spMkLst>
        </pc:spChg>
        <pc:spChg chg="add del">
          <ac:chgData name="Amy Corbett" userId="c35b3622dcb77958" providerId="LiveId" clId="{F610C050-672C-4A08-9511-F170C208985D}" dt="2021-11-18T12:24:32.182" v="3635" actId="26606"/>
          <ac:spMkLst>
            <pc:docMk/>
            <pc:sldMk cId="94307908" sldId="267"/>
            <ac:spMk id="12" creationId="{429899A3-416E-4DB5-846D-023526052013}"/>
          </ac:spMkLst>
        </pc:spChg>
        <pc:spChg chg="add del">
          <ac:chgData name="Amy Corbett" userId="c35b3622dcb77958" providerId="LiveId" clId="{F610C050-672C-4A08-9511-F170C208985D}" dt="2021-11-18T16:31:01.850" v="4472" actId="26606"/>
          <ac:spMkLst>
            <pc:docMk/>
            <pc:sldMk cId="94307908" sldId="267"/>
            <ac:spMk id="71" creationId="{A5931BE0-4B93-4D6C-878E-ACC59D6B4587}"/>
          </ac:spMkLst>
        </pc:spChg>
        <pc:spChg chg="add del">
          <ac:chgData name="Amy Corbett" userId="c35b3622dcb77958" providerId="LiveId" clId="{F610C050-672C-4A08-9511-F170C208985D}" dt="2021-11-18T17:52:18.154" v="6173" actId="26606"/>
          <ac:spMkLst>
            <pc:docMk/>
            <pc:sldMk cId="94307908" sldId="267"/>
            <ac:spMk id="77" creationId="{A5931BE0-4B93-4D6C-878E-ACC59D6B4587}"/>
          </ac:spMkLst>
        </pc:spChg>
        <pc:spChg chg="add del">
          <ac:chgData name="Amy Corbett" userId="c35b3622dcb77958" providerId="LiveId" clId="{F610C050-672C-4A08-9511-F170C208985D}" dt="2021-11-18T16:31:01.850" v="4472" actId="26606"/>
          <ac:spMkLst>
            <pc:docMk/>
            <pc:sldMk cId="94307908" sldId="267"/>
            <ac:spMk id="78" creationId="{647A77D8-817B-4A9F-86AA-FE781E813DBC}"/>
          </ac:spMkLst>
        </pc:spChg>
        <pc:spChg chg="add del">
          <ac:chgData name="Amy Corbett" userId="c35b3622dcb77958" providerId="LiveId" clId="{F610C050-672C-4A08-9511-F170C208985D}" dt="2021-11-18T17:52:18.154" v="6173" actId="26606"/>
          <ac:spMkLst>
            <pc:docMk/>
            <pc:sldMk cId="94307908" sldId="267"/>
            <ac:spMk id="84" creationId="{D166A8AB-8924-421C-BCED-B54DBC4054E0}"/>
          </ac:spMkLst>
        </pc:spChg>
        <pc:spChg chg="add">
          <ac:chgData name="Amy Corbett" userId="c35b3622dcb77958" providerId="LiveId" clId="{F610C050-672C-4A08-9511-F170C208985D}" dt="2021-11-18T17:52:18.154" v="6173" actId="26606"/>
          <ac:spMkLst>
            <pc:docMk/>
            <pc:sldMk cId="94307908" sldId="267"/>
            <ac:spMk id="89" creationId="{A5931BE0-4B93-4D6C-878E-ACC59D6B4587}"/>
          </ac:spMkLst>
        </pc:spChg>
        <pc:spChg chg="add del">
          <ac:chgData name="Amy Corbett" userId="c35b3622dcb77958" providerId="LiveId" clId="{F610C050-672C-4A08-9511-F170C208985D}" dt="2021-11-18T16:31:20.182" v="4474" actId="26606"/>
          <ac:spMkLst>
            <pc:docMk/>
            <pc:sldMk cId="94307908" sldId="267"/>
            <ac:spMk id="135" creationId="{A5931BE0-4B93-4D6C-878E-ACC59D6B4587}"/>
          </ac:spMkLst>
        </pc:spChg>
        <pc:spChg chg="add del">
          <ac:chgData name="Amy Corbett" userId="c35b3622dcb77958" providerId="LiveId" clId="{F610C050-672C-4A08-9511-F170C208985D}" dt="2021-11-18T16:31:20.182" v="4474" actId="26606"/>
          <ac:spMkLst>
            <pc:docMk/>
            <pc:sldMk cId="94307908" sldId="267"/>
            <ac:spMk id="142" creationId="{647A77D8-817B-4A9F-86AA-FE781E813DBC}"/>
          </ac:spMkLst>
        </pc:spChg>
        <pc:spChg chg="add del">
          <ac:chgData name="Amy Corbett" userId="c35b3622dcb77958" providerId="LiveId" clId="{F610C050-672C-4A08-9511-F170C208985D}" dt="2021-11-18T16:31:37.143" v="4475" actId="26606"/>
          <ac:spMkLst>
            <pc:docMk/>
            <pc:sldMk cId="94307908" sldId="267"/>
            <ac:spMk id="192" creationId="{A5931BE0-4B93-4D6C-878E-ACC59D6B4587}"/>
          </ac:spMkLst>
        </pc:spChg>
        <pc:spChg chg="add del">
          <ac:chgData name="Amy Corbett" userId="c35b3622dcb77958" providerId="LiveId" clId="{F610C050-672C-4A08-9511-F170C208985D}" dt="2021-11-18T16:31:37.143" v="4475" actId="26606"/>
          <ac:spMkLst>
            <pc:docMk/>
            <pc:sldMk cId="94307908" sldId="267"/>
            <ac:spMk id="197" creationId="{647A77D8-817B-4A9F-86AA-FE781E813DBC}"/>
          </ac:spMkLst>
        </pc:spChg>
        <pc:grpChg chg="add del">
          <ac:chgData name="Amy Corbett" userId="c35b3622dcb77958" providerId="LiveId" clId="{F610C050-672C-4A08-9511-F170C208985D}" dt="2021-11-18T16:31:01.850" v="4472" actId="26606"/>
          <ac:grpSpMkLst>
            <pc:docMk/>
            <pc:sldMk cId="94307908" sldId="267"/>
            <ac:grpSpMk id="73" creationId="{183B29DA-9BB8-4BA8-B8E1-8C2B544078C7}"/>
          </ac:grpSpMkLst>
        </pc:grpChg>
        <pc:grpChg chg="add del">
          <ac:chgData name="Amy Corbett" userId="c35b3622dcb77958" providerId="LiveId" clId="{F610C050-672C-4A08-9511-F170C208985D}" dt="2021-11-18T17:52:18.154" v="6173" actId="26606"/>
          <ac:grpSpMkLst>
            <pc:docMk/>
            <pc:sldMk cId="94307908" sldId="267"/>
            <ac:grpSpMk id="79" creationId="{9F2D4ED5-DC78-4C88-97AA-483206C53E90}"/>
          </ac:grpSpMkLst>
        </pc:grpChg>
        <pc:grpChg chg="add del">
          <ac:chgData name="Amy Corbett" userId="c35b3622dcb77958" providerId="LiveId" clId="{F610C050-672C-4A08-9511-F170C208985D}" dt="2021-11-18T16:31:20.182" v="4474" actId="26606"/>
          <ac:grpSpMkLst>
            <pc:docMk/>
            <pc:sldMk cId="94307908" sldId="267"/>
            <ac:grpSpMk id="137" creationId="{183B29DA-9BB8-4BA8-B8E1-8C2B544078C7}"/>
          </ac:grpSpMkLst>
        </pc:grpChg>
        <pc:grpChg chg="add del">
          <ac:chgData name="Amy Corbett" userId="c35b3622dcb77958" providerId="LiveId" clId="{F610C050-672C-4A08-9511-F170C208985D}" dt="2021-11-18T16:31:37.143" v="4475" actId="26606"/>
          <ac:grpSpMkLst>
            <pc:docMk/>
            <pc:sldMk cId="94307908" sldId="267"/>
            <ac:grpSpMk id="193" creationId="{183B29DA-9BB8-4BA8-B8E1-8C2B544078C7}"/>
          </ac:grpSpMkLst>
        </pc:grpChg>
        <pc:graphicFrameChg chg="add mod ord modGraphic">
          <ac:chgData name="Amy Corbett" userId="c35b3622dcb77958" providerId="LiveId" clId="{F610C050-672C-4A08-9511-F170C208985D}" dt="2021-11-18T17:52:18.154" v="6173" actId="26606"/>
          <ac:graphicFrameMkLst>
            <pc:docMk/>
            <pc:sldMk cId="94307908" sldId="267"/>
            <ac:graphicFrameMk id="6" creationId="{05FDEE8B-98E6-4C93-9E2D-805E86FCD4DE}"/>
          </ac:graphicFrameMkLst>
        </pc:graphicFrameChg>
        <pc:picChg chg="add mod">
          <ac:chgData name="Amy Corbett" userId="c35b3622dcb77958" providerId="LiveId" clId="{F610C050-672C-4A08-9511-F170C208985D}" dt="2021-11-18T17:52:18.154" v="6173" actId="26606"/>
          <ac:picMkLst>
            <pc:docMk/>
            <pc:sldMk cId="94307908" sldId="267"/>
            <ac:picMk id="31" creationId="{B7ECF517-93FC-410E-AE37-B48546B81100}"/>
          </ac:picMkLst>
        </pc:picChg>
        <pc:picChg chg="add del mod">
          <ac:chgData name="Amy Corbett" userId="c35b3622dcb77958" providerId="LiveId" clId="{F610C050-672C-4A08-9511-F170C208985D}" dt="2021-11-18T16:31:46.073" v="4476" actId="21"/>
          <ac:picMkLst>
            <pc:docMk/>
            <pc:sldMk cId="94307908" sldId="267"/>
            <ac:picMk id="1026" creationId="{9A01D701-E3F6-4CC2-9282-D37F0E3B42C8}"/>
          </ac:picMkLst>
        </pc:picChg>
        <pc:picChg chg="add del mod">
          <ac:chgData name="Amy Corbett" userId="c35b3622dcb77958" providerId="LiveId" clId="{F610C050-672C-4A08-9511-F170C208985D}" dt="2021-11-18T11:03:20.220" v="2840" actId="21"/>
          <ac:picMkLst>
            <pc:docMk/>
            <pc:sldMk cId="94307908" sldId="267"/>
            <ac:picMk id="1026" creationId="{F945E4E8-5B76-4FA2-8ED3-6CEF0044BA68}"/>
          </ac:picMkLst>
        </pc:picChg>
      </pc:sldChg>
      <pc:sldChg chg="addSp delSp modSp new mod setBg">
        <pc:chgData name="Amy Corbett" userId="c35b3622dcb77958" providerId="LiveId" clId="{F610C050-672C-4A08-9511-F170C208985D}" dt="2021-11-18T18:09:31.962" v="6353" actId="26606"/>
        <pc:sldMkLst>
          <pc:docMk/>
          <pc:sldMk cId="3311128809" sldId="268"/>
        </pc:sldMkLst>
        <pc:spChg chg="mod">
          <ac:chgData name="Amy Corbett" userId="c35b3622dcb77958" providerId="LiveId" clId="{F610C050-672C-4A08-9511-F170C208985D}" dt="2021-11-18T18:09:31.962" v="6353" actId="26606"/>
          <ac:spMkLst>
            <pc:docMk/>
            <pc:sldMk cId="3311128809" sldId="268"/>
            <ac:spMk id="2" creationId="{87796BB5-82A3-4806-91D3-904A9B59A75B}"/>
          </ac:spMkLst>
        </pc:spChg>
        <pc:spChg chg="del mod">
          <ac:chgData name="Amy Corbett" userId="c35b3622dcb77958" providerId="LiveId" clId="{F610C050-672C-4A08-9511-F170C208985D}" dt="2021-11-18T16:59:42.836" v="5491" actId="26606"/>
          <ac:spMkLst>
            <pc:docMk/>
            <pc:sldMk cId="3311128809" sldId="268"/>
            <ac:spMk id="3" creationId="{C093874D-AAB3-42A7-9FE0-64060D11D84B}"/>
          </ac:spMkLst>
        </pc:spChg>
        <pc:spChg chg="add mod ord">
          <ac:chgData name="Amy Corbett" userId="c35b3622dcb77958" providerId="LiveId" clId="{F610C050-672C-4A08-9511-F170C208985D}" dt="2021-11-18T18:09:31.962" v="6353" actId="26606"/>
          <ac:spMkLst>
            <pc:docMk/>
            <pc:sldMk cId="3311128809" sldId="268"/>
            <ac:spMk id="6" creationId="{B820111A-1A19-4208-9D69-D8D1A2F59111}"/>
          </ac:spMkLst>
        </pc:spChg>
        <pc:spChg chg="add del">
          <ac:chgData name="Amy Corbett" userId="c35b3622dcb77958" providerId="LiveId" clId="{F610C050-672C-4A08-9511-F170C208985D}" dt="2021-11-18T18:09:31.962" v="6353" actId="26606"/>
          <ac:spMkLst>
            <pc:docMk/>
            <pc:sldMk cId="3311128809" sldId="268"/>
            <ac:spMk id="9" creationId="{60B7752B-728D-4CA3-8923-C4F7F77029E3}"/>
          </ac:spMkLst>
        </pc:spChg>
        <pc:spChg chg="add del">
          <ac:chgData name="Amy Corbett" userId="c35b3622dcb77958" providerId="LiveId" clId="{F610C050-672C-4A08-9511-F170C208985D}" dt="2021-11-18T18:09:31.962" v="6353" actId="26606"/>
          <ac:spMkLst>
            <pc:docMk/>
            <pc:sldMk cId="3311128809" sldId="268"/>
            <ac:spMk id="11" creationId="{429899A3-416E-4DB5-846D-023526052013}"/>
          </ac:spMkLst>
        </pc:spChg>
        <pc:spChg chg="add">
          <ac:chgData name="Amy Corbett" userId="c35b3622dcb77958" providerId="LiveId" clId="{F610C050-672C-4A08-9511-F170C208985D}" dt="2021-11-18T18:09:31.962" v="6353" actId="26606"/>
          <ac:spMkLst>
            <pc:docMk/>
            <pc:sldMk cId="3311128809" sldId="268"/>
            <ac:spMk id="71" creationId="{A5931BE0-4B93-4D6C-878E-ACC59D6B4587}"/>
          </ac:spMkLst>
        </pc:spChg>
        <pc:spChg chg="add">
          <ac:chgData name="Amy Corbett" userId="c35b3622dcb77958" providerId="LiveId" clId="{F610C050-672C-4A08-9511-F170C208985D}" dt="2021-11-18T18:09:31.962" v="6353" actId="26606"/>
          <ac:spMkLst>
            <pc:docMk/>
            <pc:sldMk cId="3311128809" sldId="268"/>
            <ac:spMk id="73" creationId="{C5D31EF7-7A67-43B2-8B5E-B4A6241B1A83}"/>
          </ac:spMkLst>
        </pc:spChg>
        <pc:graphicFrameChg chg="add del mod">
          <ac:chgData name="Amy Corbett" userId="c35b3622dcb77958" providerId="LiveId" clId="{F610C050-672C-4A08-9511-F170C208985D}" dt="2021-11-18T18:08:27.587" v="6345" actId="21"/>
          <ac:graphicFrameMkLst>
            <pc:docMk/>
            <pc:sldMk cId="3311128809" sldId="268"/>
            <ac:graphicFrameMk id="5" creationId="{8FE314DB-3090-4007-9089-084C1C520EAC}"/>
          </ac:graphicFrameMkLst>
        </pc:graphicFrameChg>
        <pc:picChg chg="add del mod">
          <ac:chgData name="Amy Corbett" userId="c35b3622dcb77958" providerId="LiveId" clId="{F610C050-672C-4A08-9511-F170C208985D}" dt="2021-11-18T17:30:11.587" v="5804" actId="21"/>
          <ac:picMkLst>
            <pc:docMk/>
            <pc:sldMk cId="3311128809" sldId="268"/>
            <ac:picMk id="7" creationId="{8DC26E65-702B-4D76-A459-5E12074B8794}"/>
          </ac:picMkLst>
        </pc:picChg>
        <pc:picChg chg="add del mod">
          <ac:chgData name="Amy Corbett" userId="c35b3622dcb77958" providerId="LiveId" clId="{F610C050-672C-4A08-9511-F170C208985D}" dt="2021-11-18T18:06:52.496" v="6331" actId="21"/>
          <ac:picMkLst>
            <pc:docMk/>
            <pc:sldMk cId="3311128809" sldId="268"/>
            <ac:picMk id="8" creationId="{35663AA2-A36D-4F97-BD9F-2725DBDCD572}"/>
          </ac:picMkLst>
        </pc:picChg>
        <pc:picChg chg="add mod">
          <ac:chgData name="Amy Corbett" userId="c35b3622dcb77958" providerId="LiveId" clId="{F610C050-672C-4A08-9511-F170C208985D}" dt="2021-11-18T18:09:31.962" v="6353" actId="26606"/>
          <ac:picMkLst>
            <pc:docMk/>
            <pc:sldMk cId="3311128809" sldId="268"/>
            <ac:picMk id="5122" creationId="{333B9D1B-DF9D-43B3-AA4D-A84D9BE8597E}"/>
          </ac:picMkLst>
        </pc:picChg>
      </pc:sldChg>
      <pc:sldChg chg="addSp delSp modSp new mod setBg">
        <pc:chgData name="Amy Corbett" userId="c35b3622dcb77958" providerId="LiveId" clId="{F610C050-672C-4A08-9511-F170C208985D}" dt="2021-11-18T17:53:48.696" v="6183" actId="26606"/>
        <pc:sldMkLst>
          <pc:docMk/>
          <pc:sldMk cId="592702423" sldId="269"/>
        </pc:sldMkLst>
        <pc:spChg chg="mod">
          <ac:chgData name="Amy Corbett" userId="c35b3622dcb77958" providerId="LiveId" clId="{F610C050-672C-4A08-9511-F170C208985D}" dt="2021-11-18T17:53:48.696" v="6183" actId="26606"/>
          <ac:spMkLst>
            <pc:docMk/>
            <pc:sldMk cId="592702423" sldId="269"/>
            <ac:spMk id="2" creationId="{EEF0759C-06A0-4572-AF1E-8EEFC58DF635}"/>
          </ac:spMkLst>
        </pc:spChg>
        <pc:spChg chg="del mod">
          <ac:chgData name="Amy Corbett" userId="c35b3622dcb77958" providerId="LiveId" clId="{F610C050-672C-4A08-9511-F170C208985D}" dt="2021-11-18T16:25:02.477" v="4453" actId="26606"/>
          <ac:spMkLst>
            <pc:docMk/>
            <pc:sldMk cId="592702423" sldId="269"/>
            <ac:spMk id="3" creationId="{CCAC1757-2879-4095-9006-F2C0B6509C50}"/>
          </ac:spMkLst>
        </pc:spChg>
        <pc:spChg chg="add del">
          <ac:chgData name="Amy Corbett" userId="c35b3622dcb77958" providerId="LiveId" clId="{F610C050-672C-4A08-9511-F170C208985D}" dt="2021-11-18T16:27:05.107" v="4459" actId="26606"/>
          <ac:spMkLst>
            <pc:docMk/>
            <pc:sldMk cId="592702423" sldId="269"/>
            <ac:spMk id="9" creationId="{60B7752B-728D-4CA3-8923-C4F7F77029E3}"/>
          </ac:spMkLst>
        </pc:spChg>
        <pc:spChg chg="add del">
          <ac:chgData name="Amy Corbett" userId="c35b3622dcb77958" providerId="LiveId" clId="{F610C050-672C-4A08-9511-F170C208985D}" dt="2021-11-18T16:27:05.107" v="4459" actId="26606"/>
          <ac:spMkLst>
            <pc:docMk/>
            <pc:sldMk cId="592702423" sldId="269"/>
            <ac:spMk id="11" creationId="{429899A3-416E-4DB5-846D-023526052013}"/>
          </ac:spMkLst>
        </pc:spChg>
        <pc:spChg chg="add del">
          <ac:chgData name="Amy Corbett" userId="c35b3622dcb77958" providerId="LiveId" clId="{F610C050-672C-4A08-9511-F170C208985D}" dt="2021-11-18T16:27:05.022" v="4458" actId="26606"/>
          <ac:spMkLst>
            <pc:docMk/>
            <pc:sldMk cId="592702423" sldId="269"/>
            <ac:spMk id="16" creationId="{A5931BE0-4B93-4D6C-878E-ACC59D6B4587}"/>
          </ac:spMkLst>
        </pc:spChg>
        <pc:spChg chg="add mod">
          <ac:chgData name="Amy Corbett" userId="c35b3622dcb77958" providerId="LiveId" clId="{F610C050-672C-4A08-9511-F170C208985D}" dt="2021-11-18T16:36:58.347" v="4603"/>
          <ac:spMkLst>
            <pc:docMk/>
            <pc:sldMk cId="592702423" sldId="269"/>
            <ac:spMk id="22" creationId="{BA0CBCD7-1D8D-40C6-B65D-C98EE08D6D4A}"/>
          </ac:spMkLst>
        </pc:spChg>
        <pc:spChg chg="add del">
          <ac:chgData name="Amy Corbett" userId="c35b3622dcb77958" providerId="LiveId" clId="{F610C050-672C-4A08-9511-F170C208985D}" dt="2021-11-18T16:27:05.022" v="4458" actId="26606"/>
          <ac:spMkLst>
            <pc:docMk/>
            <pc:sldMk cId="592702423" sldId="269"/>
            <ac:spMk id="23" creationId="{647A77D8-817B-4A9F-86AA-FE781E813DBC}"/>
          </ac:spMkLst>
        </pc:spChg>
        <pc:spChg chg="add del">
          <ac:chgData name="Amy Corbett" userId="c35b3622dcb77958" providerId="LiveId" clId="{F610C050-672C-4A08-9511-F170C208985D}" dt="2021-11-18T16:28:53.683" v="4470" actId="26606"/>
          <ac:spMkLst>
            <pc:docMk/>
            <pc:sldMk cId="592702423" sldId="269"/>
            <ac:spMk id="25" creationId="{A5931BE0-4B93-4D6C-878E-ACC59D6B4587}"/>
          </ac:spMkLst>
        </pc:spChg>
        <pc:spChg chg="add del">
          <ac:chgData name="Amy Corbett" userId="c35b3622dcb77958" providerId="LiveId" clId="{F610C050-672C-4A08-9511-F170C208985D}" dt="2021-11-18T16:30:55.274" v="4471" actId="26606"/>
          <ac:spMkLst>
            <pc:docMk/>
            <pc:sldMk cId="592702423" sldId="269"/>
            <ac:spMk id="30" creationId="{60B7752B-728D-4CA3-8923-C4F7F77029E3}"/>
          </ac:spMkLst>
        </pc:spChg>
        <pc:spChg chg="add del">
          <ac:chgData name="Amy Corbett" userId="c35b3622dcb77958" providerId="LiveId" clId="{F610C050-672C-4A08-9511-F170C208985D}" dt="2021-11-18T16:30:55.274" v="4471" actId="26606"/>
          <ac:spMkLst>
            <pc:docMk/>
            <pc:sldMk cId="592702423" sldId="269"/>
            <ac:spMk id="32" creationId="{429899A3-416E-4DB5-846D-023526052013}"/>
          </ac:spMkLst>
        </pc:spChg>
        <pc:spChg chg="add del">
          <ac:chgData name="Amy Corbett" userId="c35b3622dcb77958" providerId="LiveId" clId="{F610C050-672C-4A08-9511-F170C208985D}" dt="2021-11-18T17:53:09.997" v="6178" actId="26606"/>
          <ac:spMkLst>
            <pc:docMk/>
            <pc:sldMk cId="592702423" sldId="269"/>
            <ac:spMk id="37" creationId="{60B7752B-728D-4CA3-8923-C4F7F77029E3}"/>
          </ac:spMkLst>
        </pc:spChg>
        <pc:spChg chg="add del">
          <ac:chgData name="Amy Corbett" userId="c35b3622dcb77958" providerId="LiveId" clId="{F610C050-672C-4A08-9511-F170C208985D}" dt="2021-11-18T17:53:09.997" v="6178" actId="26606"/>
          <ac:spMkLst>
            <pc:docMk/>
            <pc:sldMk cId="592702423" sldId="269"/>
            <ac:spMk id="39" creationId="{429899A3-416E-4DB5-846D-023526052013}"/>
          </ac:spMkLst>
        </pc:spChg>
        <pc:spChg chg="add del">
          <ac:chgData name="Amy Corbett" userId="c35b3622dcb77958" providerId="LiveId" clId="{F610C050-672C-4A08-9511-F170C208985D}" dt="2021-11-18T17:53:09.896" v="6177" actId="26606"/>
          <ac:spMkLst>
            <pc:docMk/>
            <pc:sldMk cId="592702423" sldId="269"/>
            <ac:spMk id="44" creationId="{60B7752B-728D-4CA3-8923-C4F7F77029E3}"/>
          </ac:spMkLst>
        </pc:spChg>
        <pc:spChg chg="add del">
          <ac:chgData name="Amy Corbett" userId="c35b3622dcb77958" providerId="LiveId" clId="{F610C050-672C-4A08-9511-F170C208985D}" dt="2021-11-18T17:53:48.696" v="6183" actId="26606"/>
          <ac:spMkLst>
            <pc:docMk/>
            <pc:sldMk cId="592702423" sldId="269"/>
            <ac:spMk id="49" creationId="{60B7752B-728D-4CA3-8923-C4F7F77029E3}"/>
          </ac:spMkLst>
        </pc:spChg>
        <pc:spChg chg="add del">
          <ac:chgData name="Amy Corbett" userId="c35b3622dcb77958" providerId="LiveId" clId="{F610C050-672C-4A08-9511-F170C208985D}" dt="2021-11-18T17:53:48.696" v="6183" actId="26606"/>
          <ac:spMkLst>
            <pc:docMk/>
            <pc:sldMk cId="592702423" sldId="269"/>
            <ac:spMk id="50" creationId="{52D58DC7-20C8-4471-BAA7-B296A2AEC3F6}"/>
          </ac:spMkLst>
        </pc:spChg>
        <pc:spChg chg="add del">
          <ac:chgData name="Amy Corbett" userId="c35b3622dcb77958" providerId="LiveId" clId="{F610C050-672C-4A08-9511-F170C208985D}" dt="2021-11-18T17:53:48.696" v="6183" actId="26606"/>
          <ac:spMkLst>
            <pc:docMk/>
            <pc:sldMk cId="592702423" sldId="269"/>
            <ac:spMk id="52" creationId="{8E4AABAC-100B-437F-86D3-981412859411}"/>
          </ac:spMkLst>
        </pc:spChg>
        <pc:spChg chg="add del">
          <ac:chgData name="Amy Corbett" userId="c35b3622dcb77958" providerId="LiveId" clId="{F610C050-672C-4A08-9511-F170C208985D}" dt="2021-11-18T17:53:48.696" v="6183" actId="26606"/>
          <ac:spMkLst>
            <pc:docMk/>
            <pc:sldMk cId="592702423" sldId="269"/>
            <ac:spMk id="54" creationId="{1DFD33E0-4D46-4176-BAE2-6AED15231C59}"/>
          </ac:spMkLst>
        </pc:spChg>
        <pc:spChg chg="add del">
          <ac:chgData name="Amy Corbett" userId="c35b3622dcb77958" providerId="LiveId" clId="{F610C050-672C-4A08-9511-F170C208985D}" dt="2021-11-18T17:53:48.696" v="6183" actId="26606"/>
          <ac:spMkLst>
            <pc:docMk/>
            <pc:sldMk cId="592702423" sldId="269"/>
            <ac:spMk id="56" creationId="{022B5D87-7689-4E7F-B03A-7F803B5DF799}"/>
          </ac:spMkLst>
        </pc:spChg>
        <pc:spChg chg="add del">
          <ac:chgData name="Amy Corbett" userId="c35b3622dcb77958" providerId="LiveId" clId="{F610C050-672C-4A08-9511-F170C208985D}" dt="2021-11-18T17:53:41.560" v="6180" actId="26606"/>
          <ac:spMkLst>
            <pc:docMk/>
            <pc:sldMk cId="592702423" sldId="269"/>
            <ac:spMk id="61" creationId="{60B7752B-728D-4CA3-8923-C4F7F77029E3}"/>
          </ac:spMkLst>
        </pc:spChg>
        <pc:spChg chg="add del">
          <ac:chgData name="Amy Corbett" userId="c35b3622dcb77958" providerId="LiveId" clId="{F610C050-672C-4A08-9511-F170C208985D}" dt="2021-11-18T17:53:41.560" v="6180" actId="26606"/>
          <ac:spMkLst>
            <pc:docMk/>
            <pc:sldMk cId="592702423" sldId="269"/>
            <ac:spMk id="67" creationId="{52D58DC7-20C8-4471-BAA7-B296A2AEC3F6}"/>
          </ac:spMkLst>
        </pc:spChg>
        <pc:spChg chg="add del">
          <ac:chgData name="Amy Corbett" userId="c35b3622dcb77958" providerId="LiveId" clId="{F610C050-672C-4A08-9511-F170C208985D}" dt="2021-11-18T17:53:41.560" v="6180" actId="26606"/>
          <ac:spMkLst>
            <pc:docMk/>
            <pc:sldMk cId="592702423" sldId="269"/>
            <ac:spMk id="69" creationId="{8E4AABAC-100B-437F-86D3-981412859411}"/>
          </ac:spMkLst>
        </pc:spChg>
        <pc:spChg chg="add del">
          <ac:chgData name="Amy Corbett" userId="c35b3622dcb77958" providerId="LiveId" clId="{F610C050-672C-4A08-9511-F170C208985D}" dt="2021-11-18T17:53:41.560" v="6180" actId="26606"/>
          <ac:spMkLst>
            <pc:docMk/>
            <pc:sldMk cId="592702423" sldId="269"/>
            <ac:spMk id="71" creationId="{1DFD33E0-4D46-4176-BAE2-6AED15231C59}"/>
          </ac:spMkLst>
        </pc:spChg>
        <pc:spChg chg="add del">
          <ac:chgData name="Amy Corbett" userId="c35b3622dcb77958" providerId="LiveId" clId="{F610C050-672C-4A08-9511-F170C208985D}" dt="2021-11-18T17:53:41.560" v="6180" actId="26606"/>
          <ac:spMkLst>
            <pc:docMk/>
            <pc:sldMk cId="592702423" sldId="269"/>
            <ac:spMk id="73" creationId="{022B5D87-7689-4E7F-B03A-7F803B5DF799}"/>
          </ac:spMkLst>
        </pc:spChg>
        <pc:spChg chg="add del">
          <ac:chgData name="Amy Corbett" userId="c35b3622dcb77958" providerId="LiveId" clId="{F610C050-672C-4A08-9511-F170C208985D}" dt="2021-11-18T17:53:48.580" v="6182" actId="26606"/>
          <ac:spMkLst>
            <pc:docMk/>
            <pc:sldMk cId="592702423" sldId="269"/>
            <ac:spMk id="75" creationId="{60B7752B-728D-4CA3-8923-C4F7F77029E3}"/>
          </ac:spMkLst>
        </pc:spChg>
        <pc:spChg chg="add">
          <ac:chgData name="Amy Corbett" userId="c35b3622dcb77958" providerId="LiveId" clId="{F610C050-672C-4A08-9511-F170C208985D}" dt="2021-11-18T17:53:48.696" v="6183" actId="26606"/>
          <ac:spMkLst>
            <pc:docMk/>
            <pc:sldMk cId="592702423" sldId="269"/>
            <ac:spMk id="77" creationId="{60B7752B-728D-4CA3-8923-C4F7F77029E3}"/>
          </ac:spMkLst>
        </pc:spChg>
        <pc:spChg chg="add">
          <ac:chgData name="Amy Corbett" userId="c35b3622dcb77958" providerId="LiveId" clId="{F610C050-672C-4A08-9511-F170C208985D}" dt="2021-11-18T17:53:48.696" v="6183" actId="26606"/>
          <ac:spMkLst>
            <pc:docMk/>
            <pc:sldMk cId="592702423" sldId="269"/>
            <ac:spMk id="78" creationId="{AFF323B2-FCDB-4497-8AF0-2F7A3C881B85}"/>
          </ac:spMkLst>
        </pc:spChg>
        <pc:grpChg chg="add del">
          <ac:chgData name="Amy Corbett" userId="c35b3622dcb77958" providerId="LiveId" clId="{F610C050-672C-4A08-9511-F170C208985D}" dt="2021-11-18T16:27:05.022" v="4458" actId="26606"/>
          <ac:grpSpMkLst>
            <pc:docMk/>
            <pc:sldMk cId="592702423" sldId="269"/>
            <ac:grpSpMk id="18" creationId="{183B29DA-9BB8-4BA8-B8E1-8C2B544078C7}"/>
          </ac:grpSpMkLst>
        </pc:grpChg>
        <pc:grpChg chg="add del">
          <ac:chgData name="Amy Corbett" userId="c35b3622dcb77958" providerId="LiveId" clId="{F610C050-672C-4A08-9511-F170C208985D}" dt="2021-11-18T17:53:48.696" v="6183" actId="26606"/>
          <ac:grpSpMkLst>
            <pc:docMk/>
            <pc:sldMk cId="592702423" sldId="269"/>
            <ac:grpSpMk id="46" creationId="{20205E53-D75C-4F15-A4A3-21DA0826FCE9}"/>
          </ac:grpSpMkLst>
        </pc:grpChg>
        <pc:grpChg chg="add del">
          <ac:chgData name="Amy Corbett" userId="c35b3622dcb77958" providerId="LiveId" clId="{F610C050-672C-4A08-9511-F170C208985D}" dt="2021-11-18T17:53:41.560" v="6180" actId="26606"/>
          <ac:grpSpMkLst>
            <pc:docMk/>
            <pc:sldMk cId="592702423" sldId="269"/>
            <ac:grpSpMk id="63" creationId="{20205E53-D75C-4F15-A4A3-21DA0826FCE9}"/>
          </ac:grpSpMkLst>
        </pc:grpChg>
        <pc:grpChg chg="add">
          <ac:chgData name="Amy Corbett" userId="c35b3622dcb77958" providerId="LiveId" clId="{F610C050-672C-4A08-9511-F170C208985D}" dt="2021-11-18T17:53:48.696" v="6183" actId="26606"/>
          <ac:grpSpMkLst>
            <pc:docMk/>
            <pc:sldMk cId="592702423" sldId="269"/>
            <ac:grpSpMk id="65" creationId="{7B7CADF7-83F2-4D18-8E02-975078DBAAB2}"/>
          </ac:grpSpMkLst>
        </pc:grpChg>
        <pc:grpChg chg="add">
          <ac:chgData name="Amy Corbett" userId="c35b3622dcb77958" providerId="LiveId" clId="{F610C050-672C-4A08-9511-F170C208985D}" dt="2021-11-18T17:53:48.696" v="6183" actId="26606"/>
          <ac:grpSpMkLst>
            <pc:docMk/>
            <pc:sldMk cId="592702423" sldId="269"/>
            <ac:grpSpMk id="70" creationId="{F76A531C-147A-4C94-B721-EA95D8E88BB2}"/>
          </ac:grpSpMkLst>
        </pc:grpChg>
        <pc:graphicFrameChg chg="add mod ord modGraphic">
          <ac:chgData name="Amy Corbett" userId="c35b3622dcb77958" providerId="LiveId" clId="{F610C050-672C-4A08-9511-F170C208985D}" dt="2021-11-18T17:53:48.696" v="6183" actId="26606"/>
          <ac:graphicFrameMkLst>
            <pc:docMk/>
            <pc:sldMk cId="592702423" sldId="269"/>
            <ac:graphicFrameMk id="5" creationId="{A2915DC3-51DA-48A2-8B0F-5DF4275378F0}"/>
          </ac:graphicFrameMkLst>
        </pc:graphicFrameChg>
        <pc:picChg chg="add del mod">
          <ac:chgData name="Amy Corbett" userId="c35b3622dcb77958" providerId="LiveId" clId="{F610C050-672C-4A08-9511-F170C208985D}" dt="2021-11-18T16:27:26.797" v="4460" actId="21"/>
          <ac:picMkLst>
            <pc:docMk/>
            <pc:sldMk cId="592702423" sldId="269"/>
            <ac:picMk id="7" creationId="{DCC1C95A-3F1C-4257-8FD0-653573D15774}"/>
          </ac:picMkLst>
        </pc:picChg>
        <pc:picChg chg="add del mod">
          <ac:chgData name="Amy Corbett" userId="c35b3622dcb77958" providerId="LiveId" clId="{F610C050-672C-4A08-9511-F170C208985D}" dt="2021-11-18T16:28:49.974" v="4469" actId="21"/>
          <ac:picMkLst>
            <pc:docMk/>
            <pc:sldMk cId="592702423" sldId="269"/>
            <ac:picMk id="15" creationId="{66097C7B-18AF-46A6-8770-A11307B32CC8}"/>
          </ac:picMkLst>
        </pc:picChg>
      </pc:sldChg>
      <pc:sldChg chg="addSp delSp modSp new mod setBg">
        <pc:chgData name="Amy Corbett" userId="c35b3622dcb77958" providerId="LiveId" clId="{F610C050-672C-4A08-9511-F170C208985D}" dt="2021-11-18T17:33:36.719" v="5822" actId="14100"/>
        <pc:sldMkLst>
          <pc:docMk/>
          <pc:sldMk cId="4291103410" sldId="270"/>
        </pc:sldMkLst>
        <pc:spChg chg="mod">
          <ac:chgData name="Amy Corbett" userId="c35b3622dcb77958" providerId="LiveId" clId="{F610C050-672C-4A08-9511-F170C208985D}" dt="2021-11-18T17:33:36.719" v="5822" actId="14100"/>
          <ac:spMkLst>
            <pc:docMk/>
            <pc:sldMk cId="4291103410" sldId="270"/>
            <ac:spMk id="2" creationId="{54361C67-74A2-436B-8A90-E3B31BC0843B}"/>
          </ac:spMkLst>
        </pc:spChg>
        <pc:spChg chg="del mod">
          <ac:chgData name="Amy Corbett" userId="c35b3622dcb77958" providerId="LiveId" clId="{F610C050-672C-4A08-9511-F170C208985D}" dt="2021-11-18T16:46:17.408" v="5035" actId="26606"/>
          <ac:spMkLst>
            <pc:docMk/>
            <pc:sldMk cId="4291103410" sldId="270"/>
            <ac:spMk id="3" creationId="{685D5518-5C2E-42FF-8954-0C878F8FB846}"/>
          </ac:spMkLst>
        </pc:spChg>
        <pc:spChg chg="add del">
          <ac:chgData name="Amy Corbett" userId="c35b3622dcb77958" providerId="LiveId" clId="{F610C050-672C-4A08-9511-F170C208985D}" dt="2021-11-18T16:47:26.533" v="5039" actId="26606"/>
          <ac:spMkLst>
            <pc:docMk/>
            <pc:sldMk cId="4291103410" sldId="270"/>
            <ac:spMk id="10" creationId="{60B7752B-728D-4CA3-8923-C4F7F77029E3}"/>
          </ac:spMkLst>
        </pc:spChg>
        <pc:spChg chg="add del">
          <ac:chgData name="Amy Corbett" userId="c35b3622dcb77958" providerId="LiveId" clId="{F610C050-672C-4A08-9511-F170C208985D}" dt="2021-11-18T16:47:23.407" v="5037" actId="26606"/>
          <ac:spMkLst>
            <pc:docMk/>
            <pc:sldMk cId="4291103410" sldId="270"/>
            <ac:spMk id="11" creationId="{60B7752B-728D-4CA3-8923-C4F7F77029E3}"/>
          </ac:spMkLst>
        </pc:spChg>
        <pc:spChg chg="add del">
          <ac:chgData name="Amy Corbett" userId="c35b3622dcb77958" providerId="LiveId" clId="{F610C050-672C-4A08-9511-F170C208985D}" dt="2021-11-18T16:47:26.533" v="5039" actId="26606"/>
          <ac:spMkLst>
            <pc:docMk/>
            <pc:sldMk cId="4291103410" sldId="270"/>
            <ac:spMk id="12" creationId="{88392DC7-0988-443B-A0D0-E726C7DB622B}"/>
          </ac:spMkLst>
        </pc:spChg>
        <pc:spChg chg="add del">
          <ac:chgData name="Amy Corbett" userId="c35b3622dcb77958" providerId="LiveId" clId="{F610C050-672C-4A08-9511-F170C208985D}" dt="2021-11-18T16:47:23.407" v="5037" actId="26606"/>
          <ac:spMkLst>
            <pc:docMk/>
            <pc:sldMk cId="4291103410" sldId="270"/>
            <ac:spMk id="13" creationId="{88392DC7-0988-443B-A0D0-E726C7DB622B}"/>
          </ac:spMkLst>
        </pc:spChg>
        <pc:spChg chg="add">
          <ac:chgData name="Amy Corbett" userId="c35b3622dcb77958" providerId="LiveId" clId="{F610C050-672C-4A08-9511-F170C208985D}" dt="2021-11-18T16:47:26.618" v="5040" actId="26606"/>
          <ac:spMkLst>
            <pc:docMk/>
            <pc:sldMk cId="4291103410" sldId="270"/>
            <ac:spMk id="17" creationId="{60B7752B-728D-4CA3-8923-C4F7F77029E3}"/>
          </ac:spMkLst>
        </pc:spChg>
        <pc:spChg chg="add">
          <ac:chgData name="Amy Corbett" userId="c35b3622dcb77958" providerId="LiveId" clId="{F610C050-672C-4A08-9511-F170C208985D}" dt="2021-11-18T16:47:26.618" v="5040" actId="26606"/>
          <ac:spMkLst>
            <pc:docMk/>
            <pc:sldMk cId="4291103410" sldId="270"/>
            <ac:spMk id="18" creationId="{429899A3-416E-4DB5-846D-023526052013}"/>
          </ac:spMkLst>
        </pc:spChg>
        <pc:graphicFrameChg chg="add del">
          <ac:chgData name="Amy Corbett" userId="c35b3622dcb77958" providerId="LiveId" clId="{F610C050-672C-4A08-9511-F170C208985D}" dt="2021-11-18T16:47:26.618" v="5040" actId="26606"/>
          <ac:graphicFrameMkLst>
            <pc:docMk/>
            <pc:sldMk cId="4291103410" sldId="270"/>
            <ac:graphicFrameMk id="5" creationId="{70292790-1884-4D0D-BD83-2F6EB77004A3}"/>
          </ac:graphicFrameMkLst>
        </pc:graphicFrameChg>
        <pc:graphicFrameChg chg="add del">
          <ac:chgData name="Amy Corbett" userId="c35b3622dcb77958" providerId="LiveId" clId="{F610C050-672C-4A08-9511-F170C208985D}" dt="2021-11-18T16:47:23.407" v="5037" actId="26606"/>
          <ac:graphicFrameMkLst>
            <pc:docMk/>
            <pc:sldMk cId="4291103410" sldId="270"/>
            <ac:graphicFrameMk id="7" creationId="{E9765C3C-6CA4-4F3E-A635-97120975600E}"/>
          </ac:graphicFrameMkLst>
        </pc:graphicFrameChg>
        <pc:graphicFrameChg chg="add del">
          <ac:chgData name="Amy Corbett" userId="c35b3622dcb77958" providerId="LiveId" clId="{F610C050-672C-4A08-9511-F170C208985D}" dt="2021-11-18T16:47:26.533" v="5039" actId="26606"/>
          <ac:graphicFrameMkLst>
            <pc:docMk/>
            <pc:sldMk cId="4291103410" sldId="270"/>
            <ac:graphicFrameMk id="15" creationId="{70292790-1884-4D0D-BD83-2F6EB77004A3}"/>
          </ac:graphicFrameMkLst>
        </pc:graphicFrameChg>
        <pc:graphicFrameChg chg="add">
          <ac:chgData name="Amy Corbett" userId="c35b3622dcb77958" providerId="LiveId" clId="{F610C050-672C-4A08-9511-F170C208985D}" dt="2021-11-18T16:47:26.618" v="5040" actId="26606"/>
          <ac:graphicFrameMkLst>
            <pc:docMk/>
            <pc:sldMk cId="4291103410" sldId="270"/>
            <ac:graphicFrameMk id="19" creationId="{70292790-1884-4D0D-BD83-2F6EB77004A3}"/>
          </ac:graphicFrameMkLst>
        </pc:graphicFrameChg>
        <pc:picChg chg="add mod">
          <ac:chgData name="Amy Corbett" userId="c35b3622dcb77958" providerId="LiveId" clId="{F610C050-672C-4A08-9511-F170C208985D}" dt="2021-11-18T17:33:00.677" v="5818" actId="1076"/>
          <ac:picMkLst>
            <pc:docMk/>
            <pc:sldMk cId="4291103410" sldId="270"/>
            <ac:picMk id="14" creationId="{EB59C00F-3AF7-4F27-9E40-D3DF96349316}"/>
          </ac:picMkLst>
        </pc:picChg>
      </pc:sldChg>
      <pc:sldChg chg="new del">
        <pc:chgData name="Amy Corbett" userId="c35b3622dcb77958" providerId="LiveId" clId="{F610C050-672C-4A08-9511-F170C208985D}" dt="2021-11-18T17:24:47.353" v="5799" actId="2696"/>
        <pc:sldMkLst>
          <pc:docMk/>
          <pc:sldMk cId="2745656321" sldId="271"/>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ata6.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6.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8AFB17-DACF-4058-8FBC-DD9BED7A0299}"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C85D17D0-9437-406E-982A-BF9E087F342C}">
      <dgm:prSet/>
      <dgm:spPr/>
      <dgm:t>
        <a:bodyPr/>
        <a:lstStyle/>
        <a:p>
          <a:r>
            <a:rPr lang="en-GB" dirty="0">
              <a:latin typeface="Arial" panose="020B0604020202020204" pitchFamily="34" charset="0"/>
              <a:cs typeface="Arial" panose="020B0604020202020204" pitchFamily="34" charset="0"/>
            </a:rPr>
            <a:t>The healthcare providing company has been in business since 1979</a:t>
          </a:r>
          <a:endParaRPr lang="en-US" dirty="0">
            <a:latin typeface="Arial" panose="020B0604020202020204" pitchFamily="34" charset="0"/>
            <a:cs typeface="Arial" panose="020B0604020202020204" pitchFamily="34" charset="0"/>
          </a:endParaRPr>
        </a:p>
      </dgm:t>
    </dgm:pt>
    <dgm:pt modelId="{BE85AB01-C63F-44B0-8C9C-0B7E06D6F8A0}" type="parTrans" cxnId="{F91E0D2B-809F-44EE-99AD-D1610232F0F6}">
      <dgm:prSet/>
      <dgm:spPr/>
      <dgm:t>
        <a:bodyPr/>
        <a:lstStyle/>
        <a:p>
          <a:endParaRPr lang="en-US"/>
        </a:p>
      </dgm:t>
    </dgm:pt>
    <dgm:pt modelId="{D6D86E8C-D07B-4F6F-9CDE-691258A4CBB6}" type="sibTrans" cxnId="{F91E0D2B-809F-44EE-99AD-D1610232F0F6}">
      <dgm:prSet/>
      <dgm:spPr/>
      <dgm:t>
        <a:bodyPr/>
        <a:lstStyle/>
        <a:p>
          <a:endParaRPr lang="en-US"/>
        </a:p>
      </dgm:t>
    </dgm:pt>
    <dgm:pt modelId="{7EEC1290-07B0-40B9-BDA4-6D77FED45F71}">
      <dgm:prSet/>
      <dgm:spPr/>
      <dgm:t>
        <a:bodyPr/>
        <a:lstStyle/>
        <a:p>
          <a:r>
            <a:rPr lang="en-GB" dirty="0">
              <a:latin typeface="Arial" panose="020B0604020202020204" pitchFamily="34" charset="0"/>
              <a:cs typeface="Arial" panose="020B0604020202020204" pitchFamily="34" charset="0"/>
            </a:rPr>
            <a:t>They employee over 1650 Employees across the country </a:t>
          </a:r>
          <a:endParaRPr lang="en-US" dirty="0">
            <a:latin typeface="Arial" panose="020B0604020202020204" pitchFamily="34" charset="0"/>
            <a:cs typeface="Arial" panose="020B0604020202020204" pitchFamily="34" charset="0"/>
          </a:endParaRPr>
        </a:p>
      </dgm:t>
    </dgm:pt>
    <dgm:pt modelId="{82E093F3-C661-4B8F-93C3-345F88BC0763}" type="parTrans" cxnId="{B53979EB-58C3-404F-9682-0393B8EB6566}">
      <dgm:prSet/>
      <dgm:spPr/>
      <dgm:t>
        <a:bodyPr/>
        <a:lstStyle/>
        <a:p>
          <a:endParaRPr lang="en-US"/>
        </a:p>
      </dgm:t>
    </dgm:pt>
    <dgm:pt modelId="{F7033AD1-EB76-4E88-8570-770CA6893022}" type="sibTrans" cxnId="{B53979EB-58C3-404F-9682-0393B8EB6566}">
      <dgm:prSet/>
      <dgm:spPr/>
      <dgm:t>
        <a:bodyPr/>
        <a:lstStyle/>
        <a:p>
          <a:endParaRPr lang="en-US"/>
        </a:p>
      </dgm:t>
    </dgm:pt>
    <dgm:pt modelId="{5B46FF16-C526-437B-9873-BAE2263B90ED}">
      <dgm:prSet/>
      <dgm:spPr/>
      <dgm:t>
        <a:bodyPr/>
        <a:lstStyle/>
        <a:p>
          <a:r>
            <a:rPr lang="en-GB" dirty="0">
              <a:latin typeface="Arial" panose="020B0604020202020204" pitchFamily="34" charset="0"/>
              <a:cs typeface="Arial" panose="020B0604020202020204" pitchFamily="34" charset="0"/>
            </a:rPr>
            <a:t>Eleanor Health Cares main office is in London</a:t>
          </a:r>
          <a:endParaRPr lang="en-US" dirty="0">
            <a:latin typeface="Arial" panose="020B0604020202020204" pitchFamily="34" charset="0"/>
            <a:cs typeface="Arial" panose="020B0604020202020204" pitchFamily="34" charset="0"/>
          </a:endParaRPr>
        </a:p>
      </dgm:t>
    </dgm:pt>
    <dgm:pt modelId="{8C557982-EFAB-4CF8-8420-74A39ED3B753}" type="parTrans" cxnId="{FE6298AD-93C5-4C7F-9C87-F810A73EA480}">
      <dgm:prSet/>
      <dgm:spPr/>
      <dgm:t>
        <a:bodyPr/>
        <a:lstStyle/>
        <a:p>
          <a:endParaRPr lang="en-US"/>
        </a:p>
      </dgm:t>
    </dgm:pt>
    <dgm:pt modelId="{67320255-E00C-425B-8E73-12E2A7ADCA30}" type="sibTrans" cxnId="{FE6298AD-93C5-4C7F-9C87-F810A73EA480}">
      <dgm:prSet/>
      <dgm:spPr/>
      <dgm:t>
        <a:bodyPr/>
        <a:lstStyle/>
        <a:p>
          <a:endParaRPr lang="en-US"/>
        </a:p>
      </dgm:t>
    </dgm:pt>
    <dgm:pt modelId="{713CD9DA-C297-433F-962D-388C055C3EBB}">
      <dgm:prSet/>
      <dgm:spPr/>
      <dgm:t>
        <a:bodyPr/>
        <a:lstStyle/>
        <a:p>
          <a:r>
            <a:rPr lang="en-GB" dirty="0">
              <a:latin typeface="Arial" panose="020B0604020202020204" pitchFamily="34" charset="0"/>
              <a:cs typeface="Arial" panose="020B0604020202020204" pitchFamily="34" charset="0"/>
            </a:rPr>
            <a:t>Eleanor mission goal is providing  an exceptional quality of care with a team who have a passion for delivering client-focused support.</a:t>
          </a:r>
          <a:endParaRPr lang="en-US" dirty="0">
            <a:latin typeface="Arial" panose="020B0604020202020204" pitchFamily="34" charset="0"/>
            <a:cs typeface="Arial" panose="020B0604020202020204" pitchFamily="34" charset="0"/>
          </a:endParaRPr>
        </a:p>
      </dgm:t>
    </dgm:pt>
    <dgm:pt modelId="{11C3E519-3C28-46C7-BFD6-7AA525450BDA}" type="parTrans" cxnId="{A7B30283-6BC3-44FF-B411-296758A79D8B}">
      <dgm:prSet/>
      <dgm:spPr/>
      <dgm:t>
        <a:bodyPr/>
        <a:lstStyle/>
        <a:p>
          <a:endParaRPr lang="en-US"/>
        </a:p>
      </dgm:t>
    </dgm:pt>
    <dgm:pt modelId="{12B33B86-726C-43C2-A2CE-1859426D7514}" type="sibTrans" cxnId="{A7B30283-6BC3-44FF-B411-296758A79D8B}">
      <dgm:prSet/>
      <dgm:spPr/>
      <dgm:t>
        <a:bodyPr/>
        <a:lstStyle/>
        <a:p>
          <a:endParaRPr lang="en-US"/>
        </a:p>
      </dgm:t>
    </dgm:pt>
    <dgm:pt modelId="{E24677F8-8352-4D66-9B99-78A037CBC664}" type="pres">
      <dgm:prSet presAssocID="{FE8AFB17-DACF-4058-8FBC-DD9BED7A0299}" presName="vert0" presStyleCnt="0">
        <dgm:presLayoutVars>
          <dgm:dir/>
          <dgm:animOne val="branch"/>
          <dgm:animLvl val="lvl"/>
        </dgm:presLayoutVars>
      </dgm:prSet>
      <dgm:spPr/>
    </dgm:pt>
    <dgm:pt modelId="{980780AB-E73E-48D9-B7D7-C74D9431E7F2}" type="pres">
      <dgm:prSet presAssocID="{C85D17D0-9437-406E-982A-BF9E087F342C}" presName="thickLine" presStyleLbl="alignNode1" presStyleIdx="0" presStyleCnt="4"/>
      <dgm:spPr/>
    </dgm:pt>
    <dgm:pt modelId="{B8AA2883-20A8-40D8-8E3D-1156586AC1DB}" type="pres">
      <dgm:prSet presAssocID="{C85D17D0-9437-406E-982A-BF9E087F342C}" presName="horz1" presStyleCnt="0"/>
      <dgm:spPr/>
    </dgm:pt>
    <dgm:pt modelId="{C58F384B-5CEB-4F69-A619-26156C395C57}" type="pres">
      <dgm:prSet presAssocID="{C85D17D0-9437-406E-982A-BF9E087F342C}" presName="tx1" presStyleLbl="revTx" presStyleIdx="0" presStyleCnt="4"/>
      <dgm:spPr/>
    </dgm:pt>
    <dgm:pt modelId="{E15B2F48-F268-487D-BD9A-8A4D36C5DA4C}" type="pres">
      <dgm:prSet presAssocID="{C85D17D0-9437-406E-982A-BF9E087F342C}" presName="vert1" presStyleCnt="0"/>
      <dgm:spPr/>
    </dgm:pt>
    <dgm:pt modelId="{0C485F2E-7EEE-4248-A5EB-5F187EDF05E8}" type="pres">
      <dgm:prSet presAssocID="{7EEC1290-07B0-40B9-BDA4-6D77FED45F71}" presName="thickLine" presStyleLbl="alignNode1" presStyleIdx="1" presStyleCnt="4"/>
      <dgm:spPr/>
    </dgm:pt>
    <dgm:pt modelId="{5A743237-86B5-4C4D-8461-55EE0F95BCB3}" type="pres">
      <dgm:prSet presAssocID="{7EEC1290-07B0-40B9-BDA4-6D77FED45F71}" presName="horz1" presStyleCnt="0"/>
      <dgm:spPr/>
    </dgm:pt>
    <dgm:pt modelId="{8B979AF8-372A-4E2C-A844-671AF4988E26}" type="pres">
      <dgm:prSet presAssocID="{7EEC1290-07B0-40B9-BDA4-6D77FED45F71}" presName="tx1" presStyleLbl="revTx" presStyleIdx="1" presStyleCnt="4"/>
      <dgm:spPr/>
    </dgm:pt>
    <dgm:pt modelId="{334F085D-A023-4B7A-9451-E34CF06E5A82}" type="pres">
      <dgm:prSet presAssocID="{7EEC1290-07B0-40B9-BDA4-6D77FED45F71}" presName="vert1" presStyleCnt="0"/>
      <dgm:spPr/>
    </dgm:pt>
    <dgm:pt modelId="{7C692066-7070-4011-9434-87EB967429E5}" type="pres">
      <dgm:prSet presAssocID="{5B46FF16-C526-437B-9873-BAE2263B90ED}" presName="thickLine" presStyleLbl="alignNode1" presStyleIdx="2" presStyleCnt="4"/>
      <dgm:spPr/>
    </dgm:pt>
    <dgm:pt modelId="{C5F25105-FA43-483D-8026-E4C82EA74328}" type="pres">
      <dgm:prSet presAssocID="{5B46FF16-C526-437B-9873-BAE2263B90ED}" presName="horz1" presStyleCnt="0"/>
      <dgm:spPr/>
    </dgm:pt>
    <dgm:pt modelId="{7BBD0DE1-C841-4E9E-989F-858776F7166D}" type="pres">
      <dgm:prSet presAssocID="{5B46FF16-C526-437B-9873-BAE2263B90ED}" presName="tx1" presStyleLbl="revTx" presStyleIdx="2" presStyleCnt="4"/>
      <dgm:spPr/>
    </dgm:pt>
    <dgm:pt modelId="{535E363F-F604-4C3F-A916-EDF99F73E632}" type="pres">
      <dgm:prSet presAssocID="{5B46FF16-C526-437B-9873-BAE2263B90ED}" presName="vert1" presStyleCnt="0"/>
      <dgm:spPr/>
    </dgm:pt>
    <dgm:pt modelId="{A76F2990-CB52-4705-86B6-E50FB693A179}" type="pres">
      <dgm:prSet presAssocID="{713CD9DA-C297-433F-962D-388C055C3EBB}" presName="thickLine" presStyleLbl="alignNode1" presStyleIdx="3" presStyleCnt="4"/>
      <dgm:spPr/>
    </dgm:pt>
    <dgm:pt modelId="{31C4896D-F972-400A-BA5C-3282812EA24C}" type="pres">
      <dgm:prSet presAssocID="{713CD9DA-C297-433F-962D-388C055C3EBB}" presName="horz1" presStyleCnt="0"/>
      <dgm:spPr/>
    </dgm:pt>
    <dgm:pt modelId="{C1743A28-84DD-4259-A865-2FA16F01ECBA}" type="pres">
      <dgm:prSet presAssocID="{713CD9DA-C297-433F-962D-388C055C3EBB}" presName="tx1" presStyleLbl="revTx" presStyleIdx="3" presStyleCnt="4"/>
      <dgm:spPr/>
    </dgm:pt>
    <dgm:pt modelId="{6F8DE287-E708-4A73-B03B-EF2CE68F1642}" type="pres">
      <dgm:prSet presAssocID="{713CD9DA-C297-433F-962D-388C055C3EBB}" presName="vert1" presStyleCnt="0"/>
      <dgm:spPr/>
    </dgm:pt>
  </dgm:ptLst>
  <dgm:cxnLst>
    <dgm:cxn modelId="{F91E0D2B-809F-44EE-99AD-D1610232F0F6}" srcId="{FE8AFB17-DACF-4058-8FBC-DD9BED7A0299}" destId="{C85D17D0-9437-406E-982A-BF9E087F342C}" srcOrd="0" destOrd="0" parTransId="{BE85AB01-C63F-44B0-8C9C-0B7E06D6F8A0}" sibTransId="{D6D86E8C-D07B-4F6F-9CDE-691258A4CBB6}"/>
    <dgm:cxn modelId="{AA57AD5B-E6DF-41A4-B1A2-18392874057A}" type="presOf" srcId="{7EEC1290-07B0-40B9-BDA4-6D77FED45F71}" destId="{8B979AF8-372A-4E2C-A844-671AF4988E26}" srcOrd="0" destOrd="0" presId="urn:microsoft.com/office/officeart/2008/layout/LinedList"/>
    <dgm:cxn modelId="{E9582A6A-49EF-411B-9E26-A057A6D24859}" type="presOf" srcId="{C85D17D0-9437-406E-982A-BF9E087F342C}" destId="{C58F384B-5CEB-4F69-A619-26156C395C57}" srcOrd="0" destOrd="0" presId="urn:microsoft.com/office/officeart/2008/layout/LinedList"/>
    <dgm:cxn modelId="{A7B30283-6BC3-44FF-B411-296758A79D8B}" srcId="{FE8AFB17-DACF-4058-8FBC-DD9BED7A0299}" destId="{713CD9DA-C297-433F-962D-388C055C3EBB}" srcOrd="3" destOrd="0" parTransId="{11C3E519-3C28-46C7-BFD6-7AA525450BDA}" sibTransId="{12B33B86-726C-43C2-A2CE-1859426D7514}"/>
    <dgm:cxn modelId="{06D6C4AB-2C96-4AFA-A2CF-315816A20AC6}" type="presOf" srcId="{5B46FF16-C526-437B-9873-BAE2263B90ED}" destId="{7BBD0DE1-C841-4E9E-989F-858776F7166D}" srcOrd="0" destOrd="0" presId="urn:microsoft.com/office/officeart/2008/layout/LinedList"/>
    <dgm:cxn modelId="{FE6298AD-93C5-4C7F-9C87-F810A73EA480}" srcId="{FE8AFB17-DACF-4058-8FBC-DD9BED7A0299}" destId="{5B46FF16-C526-437B-9873-BAE2263B90ED}" srcOrd="2" destOrd="0" parTransId="{8C557982-EFAB-4CF8-8420-74A39ED3B753}" sibTransId="{67320255-E00C-425B-8E73-12E2A7ADCA30}"/>
    <dgm:cxn modelId="{74CC1AE1-EBCB-4E91-9F44-1ABD85D4B6F6}" type="presOf" srcId="{FE8AFB17-DACF-4058-8FBC-DD9BED7A0299}" destId="{E24677F8-8352-4D66-9B99-78A037CBC664}" srcOrd="0" destOrd="0" presId="urn:microsoft.com/office/officeart/2008/layout/LinedList"/>
    <dgm:cxn modelId="{1C838CE1-0F55-4C11-B95E-B483025516F4}" type="presOf" srcId="{713CD9DA-C297-433F-962D-388C055C3EBB}" destId="{C1743A28-84DD-4259-A865-2FA16F01ECBA}" srcOrd="0" destOrd="0" presId="urn:microsoft.com/office/officeart/2008/layout/LinedList"/>
    <dgm:cxn modelId="{B53979EB-58C3-404F-9682-0393B8EB6566}" srcId="{FE8AFB17-DACF-4058-8FBC-DD9BED7A0299}" destId="{7EEC1290-07B0-40B9-BDA4-6D77FED45F71}" srcOrd="1" destOrd="0" parTransId="{82E093F3-C661-4B8F-93C3-345F88BC0763}" sibTransId="{F7033AD1-EB76-4E88-8570-770CA6893022}"/>
    <dgm:cxn modelId="{FC3A03A6-565B-4514-BE81-0F18FF853DA2}" type="presParOf" srcId="{E24677F8-8352-4D66-9B99-78A037CBC664}" destId="{980780AB-E73E-48D9-B7D7-C74D9431E7F2}" srcOrd="0" destOrd="0" presId="urn:microsoft.com/office/officeart/2008/layout/LinedList"/>
    <dgm:cxn modelId="{0754FEEB-36EF-491E-B56C-BFFE283AD032}" type="presParOf" srcId="{E24677F8-8352-4D66-9B99-78A037CBC664}" destId="{B8AA2883-20A8-40D8-8E3D-1156586AC1DB}" srcOrd="1" destOrd="0" presId="urn:microsoft.com/office/officeart/2008/layout/LinedList"/>
    <dgm:cxn modelId="{B8DCF8EA-AA21-4420-8C98-97B724C99DD7}" type="presParOf" srcId="{B8AA2883-20A8-40D8-8E3D-1156586AC1DB}" destId="{C58F384B-5CEB-4F69-A619-26156C395C57}" srcOrd="0" destOrd="0" presId="urn:microsoft.com/office/officeart/2008/layout/LinedList"/>
    <dgm:cxn modelId="{BB0514C2-E588-4276-9524-37D3F9626A50}" type="presParOf" srcId="{B8AA2883-20A8-40D8-8E3D-1156586AC1DB}" destId="{E15B2F48-F268-487D-BD9A-8A4D36C5DA4C}" srcOrd="1" destOrd="0" presId="urn:microsoft.com/office/officeart/2008/layout/LinedList"/>
    <dgm:cxn modelId="{9D963FDD-1077-45BD-B269-1C6C801FB110}" type="presParOf" srcId="{E24677F8-8352-4D66-9B99-78A037CBC664}" destId="{0C485F2E-7EEE-4248-A5EB-5F187EDF05E8}" srcOrd="2" destOrd="0" presId="urn:microsoft.com/office/officeart/2008/layout/LinedList"/>
    <dgm:cxn modelId="{E37C3BF2-FC32-4154-AFB2-271DB6AE4173}" type="presParOf" srcId="{E24677F8-8352-4D66-9B99-78A037CBC664}" destId="{5A743237-86B5-4C4D-8461-55EE0F95BCB3}" srcOrd="3" destOrd="0" presId="urn:microsoft.com/office/officeart/2008/layout/LinedList"/>
    <dgm:cxn modelId="{6C36509C-D103-414D-BA87-2F497C42B964}" type="presParOf" srcId="{5A743237-86B5-4C4D-8461-55EE0F95BCB3}" destId="{8B979AF8-372A-4E2C-A844-671AF4988E26}" srcOrd="0" destOrd="0" presId="urn:microsoft.com/office/officeart/2008/layout/LinedList"/>
    <dgm:cxn modelId="{311C5902-F1A8-4837-A825-AED466C1A3A6}" type="presParOf" srcId="{5A743237-86B5-4C4D-8461-55EE0F95BCB3}" destId="{334F085D-A023-4B7A-9451-E34CF06E5A82}" srcOrd="1" destOrd="0" presId="urn:microsoft.com/office/officeart/2008/layout/LinedList"/>
    <dgm:cxn modelId="{CBD2462C-3F01-4073-BC4F-3203B43A05D2}" type="presParOf" srcId="{E24677F8-8352-4D66-9B99-78A037CBC664}" destId="{7C692066-7070-4011-9434-87EB967429E5}" srcOrd="4" destOrd="0" presId="urn:microsoft.com/office/officeart/2008/layout/LinedList"/>
    <dgm:cxn modelId="{83B92FF6-C1AF-4F70-8D9C-96CB3F54F427}" type="presParOf" srcId="{E24677F8-8352-4D66-9B99-78A037CBC664}" destId="{C5F25105-FA43-483D-8026-E4C82EA74328}" srcOrd="5" destOrd="0" presId="urn:microsoft.com/office/officeart/2008/layout/LinedList"/>
    <dgm:cxn modelId="{C19A84C5-4399-45DB-82DB-058DFFC49C88}" type="presParOf" srcId="{C5F25105-FA43-483D-8026-E4C82EA74328}" destId="{7BBD0DE1-C841-4E9E-989F-858776F7166D}" srcOrd="0" destOrd="0" presId="urn:microsoft.com/office/officeart/2008/layout/LinedList"/>
    <dgm:cxn modelId="{CD89C27C-BAF9-47C0-983B-E8445C51C3F1}" type="presParOf" srcId="{C5F25105-FA43-483D-8026-E4C82EA74328}" destId="{535E363F-F604-4C3F-A916-EDF99F73E632}" srcOrd="1" destOrd="0" presId="urn:microsoft.com/office/officeart/2008/layout/LinedList"/>
    <dgm:cxn modelId="{5B89053B-D517-4F8C-A8E2-0797F7C7F879}" type="presParOf" srcId="{E24677F8-8352-4D66-9B99-78A037CBC664}" destId="{A76F2990-CB52-4705-86B6-E50FB693A179}" srcOrd="6" destOrd="0" presId="urn:microsoft.com/office/officeart/2008/layout/LinedList"/>
    <dgm:cxn modelId="{D94BAD7A-82A8-4B0C-8999-3AB9DF580B3D}" type="presParOf" srcId="{E24677F8-8352-4D66-9B99-78A037CBC664}" destId="{31C4896D-F972-400A-BA5C-3282812EA24C}" srcOrd="7" destOrd="0" presId="urn:microsoft.com/office/officeart/2008/layout/LinedList"/>
    <dgm:cxn modelId="{9567A659-F555-42CD-BBF7-419C24C96883}" type="presParOf" srcId="{31C4896D-F972-400A-BA5C-3282812EA24C}" destId="{C1743A28-84DD-4259-A865-2FA16F01ECBA}" srcOrd="0" destOrd="0" presId="urn:microsoft.com/office/officeart/2008/layout/LinedList"/>
    <dgm:cxn modelId="{5F4B9CA5-F0DD-4E4F-B024-E848161D655F}" type="presParOf" srcId="{31C4896D-F972-400A-BA5C-3282812EA24C}" destId="{6F8DE287-E708-4A73-B03B-EF2CE68F164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BFB0C2-CEA1-4B70-9813-AFFA21ACA614}"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F286D744-7C88-4BF8-A52D-FF45C384B61B}">
      <dgm:prSet/>
      <dgm:spPr/>
      <dgm:t>
        <a:bodyPr/>
        <a:lstStyle/>
        <a:p>
          <a:r>
            <a:rPr lang="en-GB" dirty="0">
              <a:latin typeface="Arial" panose="020B0604020202020204" pitchFamily="34" charset="0"/>
              <a:cs typeface="Arial" panose="020B0604020202020204" pitchFamily="34" charset="0"/>
            </a:rPr>
            <a:t>Ability to  communicate well with internal and external stakeholders</a:t>
          </a:r>
          <a:endParaRPr lang="en-US" dirty="0">
            <a:latin typeface="Arial" panose="020B0604020202020204" pitchFamily="34" charset="0"/>
            <a:cs typeface="Arial" panose="020B0604020202020204" pitchFamily="34" charset="0"/>
          </a:endParaRPr>
        </a:p>
      </dgm:t>
    </dgm:pt>
    <dgm:pt modelId="{4A5AB5D8-E858-44E2-AE40-B0A10E6AB308}" type="parTrans" cxnId="{72A5CED0-5963-4886-8DCE-9EAA07541DA3}">
      <dgm:prSet/>
      <dgm:spPr/>
      <dgm:t>
        <a:bodyPr/>
        <a:lstStyle/>
        <a:p>
          <a:endParaRPr lang="en-US"/>
        </a:p>
      </dgm:t>
    </dgm:pt>
    <dgm:pt modelId="{4DD0B910-368B-42BE-AE06-81F05E40F6AE}" type="sibTrans" cxnId="{72A5CED0-5963-4886-8DCE-9EAA07541DA3}">
      <dgm:prSet/>
      <dgm:spPr/>
      <dgm:t>
        <a:bodyPr/>
        <a:lstStyle/>
        <a:p>
          <a:endParaRPr lang="en-US"/>
        </a:p>
      </dgm:t>
    </dgm:pt>
    <dgm:pt modelId="{67A398F8-BAD8-407D-9437-9963D4A84811}">
      <dgm:prSet/>
      <dgm:spPr/>
      <dgm:t>
        <a:bodyPr/>
        <a:lstStyle/>
        <a:p>
          <a:r>
            <a:rPr lang="en-GB" dirty="0">
              <a:latin typeface="Arial" panose="020B0604020202020204" pitchFamily="34" charset="0"/>
              <a:cs typeface="Arial" panose="020B0604020202020204" pitchFamily="34" charset="0"/>
            </a:rPr>
            <a:t>Understanding the strengths and weaknesses of the organisation </a:t>
          </a:r>
          <a:endParaRPr lang="en-US" dirty="0">
            <a:latin typeface="Arial" panose="020B0604020202020204" pitchFamily="34" charset="0"/>
            <a:cs typeface="Arial" panose="020B0604020202020204" pitchFamily="34" charset="0"/>
          </a:endParaRPr>
        </a:p>
      </dgm:t>
    </dgm:pt>
    <dgm:pt modelId="{107071BC-A2AC-4B0B-9331-F17012C8BC5B}" type="parTrans" cxnId="{5153150E-227D-48A7-83E0-DE52D1F93EB2}">
      <dgm:prSet/>
      <dgm:spPr/>
      <dgm:t>
        <a:bodyPr/>
        <a:lstStyle/>
        <a:p>
          <a:endParaRPr lang="en-US"/>
        </a:p>
      </dgm:t>
    </dgm:pt>
    <dgm:pt modelId="{A299C8CE-756E-4672-ACC3-85FFB2467204}" type="sibTrans" cxnId="{5153150E-227D-48A7-83E0-DE52D1F93EB2}">
      <dgm:prSet/>
      <dgm:spPr/>
      <dgm:t>
        <a:bodyPr/>
        <a:lstStyle/>
        <a:p>
          <a:endParaRPr lang="en-US"/>
        </a:p>
      </dgm:t>
    </dgm:pt>
    <dgm:pt modelId="{C4F671A2-36C0-47BE-9466-613AA1B8EEE7}">
      <dgm:prSet/>
      <dgm:spPr/>
      <dgm:t>
        <a:bodyPr/>
        <a:lstStyle/>
        <a:p>
          <a:r>
            <a:rPr lang="en-GB" dirty="0">
              <a:latin typeface="Arial" panose="020B0604020202020204" pitchFamily="34" charset="0"/>
              <a:cs typeface="Arial" panose="020B0604020202020204" pitchFamily="34" charset="0"/>
            </a:rPr>
            <a:t>To be very knowledgeable on the organisations end goal</a:t>
          </a:r>
          <a:endParaRPr lang="en-US" dirty="0">
            <a:latin typeface="Arial" panose="020B0604020202020204" pitchFamily="34" charset="0"/>
            <a:cs typeface="Arial" panose="020B0604020202020204" pitchFamily="34" charset="0"/>
          </a:endParaRPr>
        </a:p>
      </dgm:t>
    </dgm:pt>
    <dgm:pt modelId="{2284C4BA-1735-4945-B53F-25ADE9D1686B}" type="parTrans" cxnId="{52FC4F27-4376-4AFE-962C-39B95DF0620A}">
      <dgm:prSet/>
      <dgm:spPr/>
      <dgm:t>
        <a:bodyPr/>
        <a:lstStyle/>
        <a:p>
          <a:endParaRPr lang="en-US"/>
        </a:p>
      </dgm:t>
    </dgm:pt>
    <dgm:pt modelId="{973A3316-688E-495A-A8EB-B8D7E572D8FF}" type="sibTrans" cxnId="{52FC4F27-4376-4AFE-962C-39B95DF0620A}">
      <dgm:prSet/>
      <dgm:spPr/>
      <dgm:t>
        <a:bodyPr/>
        <a:lstStyle/>
        <a:p>
          <a:endParaRPr lang="en-US"/>
        </a:p>
      </dgm:t>
    </dgm:pt>
    <dgm:pt modelId="{2E1E721B-984E-4371-917B-6CB2D9AFA45C}" type="pres">
      <dgm:prSet presAssocID="{FFBFB0C2-CEA1-4B70-9813-AFFA21ACA614}" presName="root" presStyleCnt="0">
        <dgm:presLayoutVars>
          <dgm:dir/>
          <dgm:resizeHandles val="exact"/>
        </dgm:presLayoutVars>
      </dgm:prSet>
      <dgm:spPr/>
    </dgm:pt>
    <dgm:pt modelId="{41B2C89B-5CF0-47FB-AA40-31E700CAB949}" type="pres">
      <dgm:prSet presAssocID="{F286D744-7C88-4BF8-A52D-FF45C384B61B}" presName="compNode" presStyleCnt="0"/>
      <dgm:spPr/>
    </dgm:pt>
    <dgm:pt modelId="{16CB061D-8D57-41EE-9C26-3B7997174A9A}" type="pres">
      <dgm:prSet presAssocID="{F286D744-7C88-4BF8-A52D-FF45C384B61B}" presName="bgRect" presStyleLbl="bgShp" presStyleIdx="0" presStyleCnt="3"/>
      <dgm:spPr/>
    </dgm:pt>
    <dgm:pt modelId="{92F1FC9D-52AA-45B9-B107-18C903C8E8CF}" type="pres">
      <dgm:prSet presAssocID="{F286D744-7C88-4BF8-A52D-FF45C384B61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BD052533-7BE0-4758-8574-EECBB7701FF5}" type="pres">
      <dgm:prSet presAssocID="{F286D744-7C88-4BF8-A52D-FF45C384B61B}" presName="spaceRect" presStyleCnt="0"/>
      <dgm:spPr/>
    </dgm:pt>
    <dgm:pt modelId="{EC32E8EC-5410-40D4-9C89-9059012042DE}" type="pres">
      <dgm:prSet presAssocID="{F286D744-7C88-4BF8-A52D-FF45C384B61B}" presName="parTx" presStyleLbl="revTx" presStyleIdx="0" presStyleCnt="3">
        <dgm:presLayoutVars>
          <dgm:chMax val="0"/>
          <dgm:chPref val="0"/>
        </dgm:presLayoutVars>
      </dgm:prSet>
      <dgm:spPr/>
    </dgm:pt>
    <dgm:pt modelId="{5845A5A6-293D-49E5-99ED-5881350B55FA}" type="pres">
      <dgm:prSet presAssocID="{4DD0B910-368B-42BE-AE06-81F05E40F6AE}" presName="sibTrans" presStyleCnt="0"/>
      <dgm:spPr/>
    </dgm:pt>
    <dgm:pt modelId="{10C7117D-3ACB-4E9B-8A69-CA310B2DE20D}" type="pres">
      <dgm:prSet presAssocID="{67A398F8-BAD8-407D-9437-9963D4A84811}" presName="compNode" presStyleCnt="0"/>
      <dgm:spPr/>
    </dgm:pt>
    <dgm:pt modelId="{F37C42B0-501A-44BE-9790-4AC92628FB8B}" type="pres">
      <dgm:prSet presAssocID="{67A398F8-BAD8-407D-9437-9963D4A84811}" presName="bgRect" presStyleLbl="bgShp" presStyleIdx="1" presStyleCnt="3" custLinFactNeighborX="8643"/>
      <dgm:spPr/>
    </dgm:pt>
    <dgm:pt modelId="{33222778-11FB-4068-9392-EB9CC84E1DB7}" type="pres">
      <dgm:prSet presAssocID="{67A398F8-BAD8-407D-9437-9963D4A8481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FE34B10D-A557-4020-8D99-A3561E58FAEF}" type="pres">
      <dgm:prSet presAssocID="{67A398F8-BAD8-407D-9437-9963D4A84811}" presName="spaceRect" presStyleCnt="0"/>
      <dgm:spPr/>
    </dgm:pt>
    <dgm:pt modelId="{D5A30B8A-806F-4658-8632-61E16CEBC24B}" type="pres">
      <dgm:prSet presAssocID="{67A398F8-BAD8-407D-9437-9963D4A84811}" presName="parTx" presStyleLbl="revTx" presStyleIdx="1" presStyleCnt="3">
        <dgm:presLayoutVars>
          <dgm:chMax val="0"/>
          <dgm:chPref val="0"/>
        </dgm:presLayoutVars>
      </dgm:prSet>
      <dgm:spPr/>
    </dgm:pt>
    <dgm:pt modelId="{227DE4DA-5A02-4E99-B845-2D9AE9FEA2F3}" type="pres">
      <dgm:prSet presAssocID="{A299C8CE-756E-4672-ACC3-85FFB2467204}" presName="sibTrans" presStyleCnt="0"/>
      <dgm:spPr/>
    </dgm:pt>
    <dgm:pt modelId="{6BC9C393-36DF-48BB-B51F-8C30E001444D}" type="pres">
      <dgm:prSet presAssocID="{C4F671A2-36C0-47BE-9466-613AA1B8EEE7}" presName="compNode" presStyleCnt="0"/>
      <dgm:spPr/>
    </dgm:pt>
    <dgm:pt modelId="{B9416AB6-A2A3-494D-B438-0E036947C12F}" type="pres">
      <dgm:prSet presAssocID="{C4F671A2-36C0-47BE-9466-613AA1B8EEE7}" presName="bgRect" presStyleLbl="bgShp" presStyleIdx="2" presStyleCnt="3"/>
      <dgm:spPr/>
    </dgm:pt>
    <dgm:pt modelId="{45366DC4-C8EF-4451-8191-EF134C6CF973}" type="pres">
      <dgm:prSet presAssocID="{C4F671A2-36C0-47BE-9466-613AA1B8EEE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0D0D9F82-BA0C-45CD-B414-0DBC1D696989}" type="pres">
      <dgm:prSet presAssocID="{C4F671A2-36C0-47BE-9466-613AA1B8EEE7}" presName="spaceRect" presStyleCnt="0"/>
      <dgm:spPr/>
    </dgm:pt>
    <dgm:pt modelId="{D2D741FE-3BB4-49CD-A76B-9C1408EAC883}" type="pres">
      <dgm:prSet presAssocID="{C4F671A2-36C0-47BE-9466-613AA1B8EEE7}" presName="parTx" presStyleLbl="revTx" presStyleIdx="2" presStyleCnt="3">
        <dgm:presLayoutVars>
          <dgm:chMax val="0"/>
          <dgm:chPref val="0"/>
        </dgm:presLayoutVars>
      </dgm:prSet>
      <dgm:spPr/>
    </dgm:pt>
  </dgm:ptLst>
  <dgm:cxnLst>
    <dgm:cxn modelId="{5153150E-227D-48A7-83E0-DE52D1F93EB2}" srcId="{FFBFB0C2-CEA1-4B70-9813-AFFA21ACA614}" destId="{67A398F8-BAD8-407D-9437-9963D4A84811}" srcOrd="1" destOrd="0" parTransId="{107071BC-A2AC-4B0B-9331-F17012C8BC5B}" sibTransId="{A299C8CE-756E-4672-ACC3-85FFB2467204}"/>
    <dgm:cxn modelId="{13D84314-00EB-4DF7-AD21-01EC4D5D882B}" type="presOf" srcId="{C4F671A2-36C0-47BE-9466-613AA1B8EEE7}" destId="{D2D741FE-3BB4-49CD-A76B-9C1408EAC883}" srcOrd="0" destOrd="0" presId="urn:microsoft.com/office/officeart/2018/2/layout/IconVerticalSolidList"/>
    <dgm:cxn modelId="{52FC4F27-4376-4AFE-962C-39B95DF0620A}" srcId="{FFBFB0C2-CEA1-4B70-9813-AFFA21ACA614}" destId="{C4F671A2-36C0-47BE-9466-613AA1B8EEE7}" srcOrd="2" destOrd="0" parTransId="{2284C4BA-1735-4945-B53F-25ADE9D1686B}" sibTransId="{973A3316-688E-495A-A8EB-B8D7E572D8FF}"/>
    <dgm:cxn modelId="{E139C967-53F2-4023-9210-C398E963B4CD}" type="presOf" srcId="{FFBFB0C2-CEA1-4B70-9813-AFFA21ACA614}" destId="{2E1E721B-984E-4371-917B-6CB2D9AFA45C}" srcOrd="0" destOrd="0" presId="urn:microsoft.com/office/officeart/2018/2/layout/IconVerticalSolidList"/>
    <dgm:cxn modelId="{17FB3386-3C8B-4AB7-91D7-99F3550A475F}" type="presOf" srcId="{F286D744-7C88-4BF8-A52D-FF45C384B61B}" destId="{EC32E8EC-5410-40D4-9C89-9059012042DE}" srcOrd="0" destOrd="0" presId="urn:microsoft.com/office/officeart/2018/2/layout/IconVerticalSolidList"/>
    <dgm:cxn modelId="{72A5CED0-5963-4886-8DCE-9EAA07541DA3}" srcId="{FFBFB0C2-CEA1-4B70-9813-AFFA21ACA614}" destId="{F286D744-7C88-4BF8-A52D-FF45C384B61B}" srcOrd="0" destOrd="0" parTransId="{4A5AB5D8-E858-44E2-AE40-B0A10E6AB308}" sibTransId="{4DD0B910-368B-42BE-AE06-81F05E40F6AE}"/>
    <dgm:cxn modelId="{7B7F2CE5-58D4-4D94-86EB-52F582EA432D}" type="presOf" srcId="{67A398F8-BAD8-407D-9437-9963D4A84811}" destId="{D5A30B8A-806F-4658-8632-61E16CEBC24B}" srcOrd="0" destOrd="0" presId="urn:microsoft.com/office/officeart/2018/2/layout/IconVerticalSolidList"/>
    <dgm:cxn modelId="{38325A4F-EABF-425F-AC6C-D65D1CA71B5E}" type="presParOf" srcId="{2E1E721B-984E-4371-917B-6CB2D9AFA45C}" destId="{41B2C89B-5CF0-47FB-AA40-31E700CAB949}" srcOrd="0" destOrd="0" presId="urn:microsoft.com/office/officeart/2018/2/layout/IconVerticalSolidList"/>
    <dgm:cxn modelId="{08F1453E-78BD-4AB4-B833-64A184656789}" type="presParOf" srcId="{41B2C89B-5CF0-47FB-AA40-31E700CAB949}" destId="{16CB061D-8D57-41EE-9C26-3B7997174A9A}" srcOrd="0" destOrd="0" presId="urn:microsoft.com/office/officeart/2018/2/layout/IconVerticalSolidList"/>
    <dgm:cxn modelId="{C6A108C4-77CC-4274-9D31-1A7E7A5F6C45}" type="presParOf" srcId="{41B2C89B-5CF0-47FB-AA40-31E700CAB949}" destId="{92F1FC9D-52AA-45B9-B107-18C903C8E8CF}" srcOrd="1" destOrd="0" presId="urn:microsoft.com/office/officeart/2018/2/layout/IconVerticalSolidList"/>
    <dgm:cxn modelId="{17BF0EBB-EE92-4F51-8158-C6ED962395EE}" type="presParOf" srcId="{41B2C89B-5CF0-47FB-AA40-31E700CAB949}" destId="{BD052533-7BE0-4758-8574-EECBB7701FF5}" srcOrd="2" destOrd="0" presId="urn:microsoft.com/office/officeart/2018/2/layout/IconVerticalSolidList"/>
    <dgm:cxn modelId="{48602D27-06DF-40AD-B0C3-EBD2056D1077}" type="presParOf" srcId="{41B2C89B-5CF0-47FB-AA40-31E700CAB949}" destId="{EC32E8EC-5410-40D4-9C89-9059012042DE}" srcOrd="3" destOrd="0" presId="urn:microsoft.com/office/officeart/2018/2/layout/IconVerticalSolidList"/>
    <dgm:cxn modelId="{C032ABF7-E05E-468F-999E-BBC1582EC58E}" type="presParOf" srcId="{2E1E721B-984E-4371-917B-6CB2D9AFA45C}" destId="{5845A5A6-293D-49E5-99ED-5881350B55FA}" srcOrd="1" destOrd="0" presId="urn:microsoft.com/office/officeart/2018/2/layout/IconVerticalSolidList"/>
    <dgm:cxn modelId="{766B543C-4884-487F-AFD7-D00B7755E0AF}" type="presParOf" srcId="{2E1E721B-984E-4371-917B-6CB2D9AFA45C}" destId="{10C7117D-3ACB-4E9B-8A69-CA310B2DE20D}" srcOrd="2" destOrd="0" presId="urn:microsoft.com/office/officeart/2018/2/layout/IconVerticalSolidList"/>
    <dgm:cxn modelId="{E5E416F8-8162-4D81-913F-2965A366ACE6}" type="presParOf" srcId="{10C7117D-3ACB-4E9B-8A69-CA310B2DE20D}" destId="{F37C42B0-501A-44BE-9790-4AC92628FB8B}" srcOrd="0" destOrd="0" presId="urn:microsoft.com/office/officeart/2018/2/layout/IconVerticalSolidList"/>
    <dgm:cxn modelId="{B1CC5A18-F323-4FFF-A3EB-A295A2927B87}" type="presParOf" srcId="{10C7117D-3ACB-4E9B-8A69-CA310B2DE20D}" destId="{33222778-11FB-4068-9392-EB9CC84E1DB7}" srcOrd="1" destOrd="0" presId="urn:microsoft.com/office/officeart/2018/2/layout/IconVerticalSolidList"/>
    <dgm:cxn modelId="{426892CA-CC12-47CE-B1CF-7627A219105F}" type="presParOf" srcId="{10C7117D-3ACB-4E9B-8A69-CA310B2DE20D}" destId="{FE34B10D-A557-4020-8D99-A3561E58FAEF}" srcOrd="2" destOrd="0" presId="urn:microsoft.com/office/officeart/2018/2/layout/IconVerticalSolidList"/>
    <dgm:cxn modelId="{24C9A57A-1C21-4DD7-9EF5-10A5B4EA73E4}" type="presParOf" srcId="{10C7117D-3ACB-4E9B-8A69-CA310B2DE20D}" destId="{D5A30B8A-806F-4658-8632-61E16CEBC24B}" srcOrd="3" destOrd="0" presId="urn:microsoft.com/office/officeart/2018/2/layout/IconVerticalSolidList"/>
    <dgm:cxn modelId="{6F9BFE05-55D1-4C38-AB12-C22028017E6F}" type="presParOf" srcId="{2E1E721B-984E-4371-917B-6CB2D9AFA45C}" destId="{227DE4DA-5A02-4E99-B845-2D9AE9FEA2F3}" srcOrd="3" destOrd="0" presId="urn:microsoft.com/office/officeart/2018/2/layout/IconVerticalSolidList"/>
    <dgm:cxn modelId="{D487D68F-3A51-4225-BBEC-640944C166EC}" type="presParOf" srcId="{2E1E721B-984E-4371-917B-6CB2D9AFA45C}" destId="{6BC9C393-36DF-48BB-B51F-8C30E001444D}" srcOrd="4" destOrd="0" presId="urn:microsoft.com/office/officeart/2018/2/layout/IconVerticalSolidList"/>
    <dgm:cxn modelId="{D2F001A3-A1E7-45BD-B123-8524CCBEEF73}" type="presParOf" srcId="{6BC9C393-36DF-48BB-B51F-8C30E001444D}" destId="{B9416AB6-A2A3-494D-B438-0E036947C12F}" srcOrd="0" destOrd="0" presId="urn:microsoft.com/office/officeart/2018/2/layout/IconVerticalSolidList"/>
    <dgm:cxn modelId="{52FEB5B6-BB81-4566-B39E-8E44B849F491}" type="presParOf" srcId="{6BC9C393-36DF-48BB-B51F-8C30E001444D}" destId="{45366DC4-C8EF-4451-8191-EF134C6CF973}" srcOrd="1" destOrd="0" presId="urn:microsoft.com/office/officeart/2018/2/layout/IconVerticalSolidList"/>
    <dgm:cxn modelId="{005C0ACA-5FDA-4AC9-B6C7-2E782CC7A30B}" type="presParOf" srcId="{6BC9C393-36DF-48BB-B51F-8C30E001444D}" destId="{0D0D9F82-BA0C-45CD-B414-0DBC1D696989}" srcOrd="2" destOrd="0" presId="urn:microsoft.com/office/officeart/2018/2/layout/IconVerticalSolidList"/>
    <dgm:cxn modelId="{047C4071-D108-4329-B6B4-5C9A96B4009A}" type="presParOf" srcId="{6BC9C393-36DF-48BB-B51F-8C30E001444D}" destId="{D2D741FE-3BB4-49CD-A76B-9C1408EAC88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04DB19-01C9-4017-8031-916DEC8E1340}"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D95221B3-3A83-4B55-BDFD-E9AA4377BA0C}">
      <dgm:prSet/>
      <dgm:spPr/>
      <dgm:t>
        <a:bodyPr/>
        <a:lstStyle/>
        <a:p>
          <a:r>
            <a:rPr lang="en-GB">
              <a:latin typeface="Arial" panose="020B0604020202020204" pitchFamily="34" charset="0"/>
              <a:cs typeface="Arial" panose="020B0604020202020204" pitchFamily="34" charset="0"/>
            </a:rPr>
            <a:t>Ability to understand the companies needs and expectations</a:t>
          </a:r>
          <a:endParaRPr lang="en-US">
            <a:latin typeface="Arial" panose="020B0604020202020204" pitchFamily="34" charset="0"/>
            <a:cs typeface="Arial" panose="020B0604020202020204" pitchFamily="34" charset="0"/>
          </a:endParaRPr>
        </a:p>
      </dgm:t>
    </dgm:pt>
    <dgm:pt modelId="{5B57B62A-1CA7-4FC7-946D-DD43C776FE96}" type="parTrans" cxnId="{13F5BAFD-ECF2-4AFB-B4CC-D36950F8ABE0}">
      <dgm:prSet/>
      <dgm:spPr/>
      <dgm:t>
        <a:bodyPr/>
        <a:lstStyle/>
        <a:p>
          <a:endParaRPr lang="en-US"/>
        </a:p>
      </dgm:t>
    </dgm:pt>
    <dgm:pt modelId="{93342488-6A0C-4AFD-A372-B667430BB1F9}" type="sibTrans" cxnId="{13F5BAFD-ECF2-4AFB-B4CC-D36950F8ABE0}">
      <dgm:prSet/>
      <dgm:spPr/>
      <dgm:t>
        <a:bodyPr/>
        <a:lstStyle/>
        <a:p>
          <a:endParaRPr lang="en-US"/>
        </a:p>
      </dgm:t>
    </dgm:pt>
    <dgm:pt modelId="{0287046E-D234-4470-8DE2-184187759C15}">
      <dgm:prSet/>
      <dgm:spPr/>
      <dgm:t>
        <a:bodyPr/>
        <a:lstStyle/>
        <a:p>
          <a:r>
            <a:rPr lang="en-GB" dirty="0">
              <a:latin typeface="Arial" panose="020B0604020202020204" pitchFamily="34" charset="0"/>
              <a:cs typeface="Arial" panose="020B0604020202020204" pitchFamily="34" charset="0"/>
            </a:rPr>
            <a:t>Able to hire specific role suitable individuals that perform at the standard set</a:t>
          </a:r>
          <a:endParaRPr lang="en-US" dirty="0">
            <a:latin typeface="Arial" panose="020B0604020202020204" pitchFamily="34" charset="0"/>
            <a:cs typeface="Arial" panose="020B0604020202020204" pitchFamily="34" charset="0"/>
          </a:endParaRPr>
        </a:p>
      </dgm:t>
    </dgm:pt>
    <dgm:pt modelId="{2F87F3AD-3514-45C7-9241-A9798197D46D}" type="parTrans" cxnId="{76B6299B-58BD-4131-A481-835383012C39}">
      <dgm:prSet/>
      <dgm:spPr/>
      <dgm:t>
        <a:bodyPr/>
        <a:lstStyle/>
        <a:p>
          <a:endParaRPr lang="en-US"/>
        </a:p>
      </dgm:t>
    </dgm:pt>
    <dgm:pt modelId="{9AFF1CA2-2F8A-468A-8E26-ADFD70796132}" type="sibTrans" cxnId="{76B6299B-58BD-4131-A481-835383012C39}">
      <dgm:prSet/>
      <dgm:spPr/>
      <dgm:t>
        <a:bodyPr/>
        <a:lstStyle/>
        <a:p>
          <a:endParaRPr lang="en-US"/>
        </a:p>
      </dgm:t>
    </dgm:pt>
    <dgm:pt modelId="{37CAF808-F80E-43F4-8317-BB7F5035D930}">
      <dgm:prSet/>
      <dgm:spPr/>
      <dgm:t>
        <a:bodyPr/>
        <a:lstStyle/>
        <a:p>
          <a:r>
            <a:rPr lang="en-US" dirty="0">
              <a:latin typeface="Arial" panose="020B0604020202020204" pitchFamily="34" charset="0"/>
              <a:cs typeface="Arial" panose="020B0604020202020204" pitchFamily="34" charset="0"/>
            </a:rPr>
            <a:t>Deep understanding of the main company objective</a:t>
          </a:r>
        </a:p>
      </dgm:t>
    </dgm:pt>
    <dgm:pt modelId="{026F1852-0886-469D-B87A-17894B11F3E4}" type="parTrans" cxnId="{C881D0B5-4082-4F35-A379-B76196E51DF0}">
      <dgm:prSet/>
      <dgm:spPr/>
      <dgm:t>
        <a:bodyPr/>
        <a:lstStyle/>
        <a:p>
          <a:endParaRPr lang="en-US"/>
        </a:p>
      </dgm:t>
    </dgm:pt>
    <dgm:pt modelId="{95BBF018-6B01-4E87-A938-30E20A9737AC}" type="sibTrans" cxnId="{C881D0B5-4082-4F35-A379-B76196E51DF0}">
      <dgm:prSet/>
      <dgm:spPr/>
      <dgm:t>
        <a:bodyPr/>
        <a:lstStyle/>
        <a:p>
          <a:endParaRPr lang="en-US"/>
        </a:p>
      </dgm:t>
    </dgm:pt>
    <dgm:pt modelId="{66F63F3D-3333-4A8C-9C6D-142182650C70}" type="pres">
      <dgm:prSet presAssocID="{7D04DB19-01C9-4017-8031-916DEC8E1340}" presName="vert0" presStyleCnt="0">
        <dgm:presLayoutVars>
          <dgm:dir/>
          <dgm:animOne val="branch"/>
          <dgm:animLvl val="lvl"/>
        </dgm:presLayoutVars>
      </dgm:prSet>
      <dgm:spPr/>
    </dgm:pt>
    <dgm:pt modelId="{AD614B08-EF24-446E-8F98-B97D75280E96}" type="pres">
      <dgm:prSet presAssocID="{D95221B3-3A83-4B55-BDFD-E9AA4377BA0C}" presName="thickLine" presStyleLbl="alignNode1" presStyleIdx="0" presStyleCnt="3"/>
      <dgm:spPr/>
    </dgm:pt>
    <dgm:pt modelId="{31B77C8F-668F-4C74-AB5D-BF3346961880}" type="pres">
      <dgm:prSet presAssocID="{D95221B3-3A83-4B55-BDFD-E9AA4377BA0C}" presName="horz1" presStyleCnt="0"/>
      <dgm:spPr/>
    </dgm:pt>
    <dgm:pt modelId="{5194E664-F6B2-42B3-97CE-BC1B95D79C3E}" type="pres">
      <dgm:prSet presAssocID="{D95221B3-3A83-4B55-BDFD-E9AA4377BA0C}" presName="tx1" presStyleLbl="revTx" presStyleIdx="0" presStyleCnt="3"/>
      <dgm:spPr/>
    </dgm:pt>
    <dgm:pt modelId="{52A225AD-C8BC-408B-9667-1D27DDD0C061}" type="pres">
      <dgm:prSet presAssocID="{D95221B3-3A83-4B55-BDFD-E9AA4377BA0C}" presName="vert1" presStyleCnt="0"/>
      <dgm:spPr/>
    </dgm:pt>
    <dgm:pt modelId="{4C7589B2-B6F1-4F1B-9597-64878D4C874C}" type="pres">
      <dgm:prSet presAssocID="{0287046E-D234-4470-8DE2-184187759C15}" presName="thickLine" presStyleLbl="alignNode1" presStyleIdx="1" presStyleCnt="3"/>
      <dgm:spPr/>
    </dgm:pt>
    <dgm:pt modelId="{5D45E3D7-505C-4420-A4BB-7D789D44D81B}" type="pres">
      <dgm:prSet presAssocID="{0287046E-D234-4470-8DE2-184187759C15}" presName="horz1" presStyleCnt="0"/>
      <dgm:spPr/>
    </dgm:pt>
    <dgm:pt modelId="{2FE83CDC-1241-4871-9129-827B5C48B044}" type="pres">
      <dgm:prSet presAssocID="{0287046E-D234-4470-8DE2-184187759C15}" presName="tx1" presStyleLbl="revTx" presStyleIdx="1" presStyleCnt="3"/>
      <dgm:spPr/>
    </dgm:pt>
    <dgm:pt modelId="{61A54601-1D51-4E0C-AD77-B7A12206465E}" type="pres">
      <dgm:prSet presAssocID="{0287046E-D234-4470-8DE2-184187759C15}" presName="vert1" presStyleCnt="0"/>
      <dgm:spPr/>
    </dgm:pt>
    <dgm:pt modelId="{D1204B67-9F5D-40F3-94C7-487395861D55}" type="pres">
      <dgm:prSet presAssocID="{37CAF808-F80E-43F4-8317-BB7F5035D930}" presName="thickLine" presStyleLbl="alignNode1" presStyleIdx="2" presStyleCnt="3"/>
      <dgm:spPr/>
    </dgm:pt>
    <dgm:pt modelId="{3102891E-AEE5-4B55-A71A-22103DC2B325}" type="pres">
      <dgm:prSet presAssocID="{37CAF808-F80E-43F4-8317-BB7F5035D930}" presName="horz1" presStyleCnt="0"/>
      <dgm:spPr/>
    </dgm:pt>
    <dgm:pt modelId="{B60FCD4F-44E3-42B4-89DF-8D339C1106CD}" type="pres">
      <dgm:prSet presAssocID="{37CAF808-F80E-43F4-8317-BB7F5035D930}" presName="tx1" presStyleLbl="revTx" presStyleIdx="2" presStyleCnt="3"/>
      <dgm:spPr/>
    </dgm:pt>
    <dgm:pt modelId="{FC60B428-582F-4E66-BD38-C944648E1401}" type="pres">
      <dgm:prSet presAssocID="{37CAF808-F80E-43F4-8317-BB7F5035D930}" presName="vert1" presStyleCnt="0"/>
      <dgm:spPr/>
    </dgm:pt>
  </dgm:ptLst>
  <dgm:cxnLst>
    <dgm:cxn modelId="{172E5649-259A-4D33-98CE-519639DA0E00}" type="presOf" srcId="{0287046E-D234-4470-8DE2-184187759C15}" destId="{2FE83CDC-1241-4871-9129-827B5C48B044}" srcOrd="0" destOrd="0" presId="urn:microsoft.com/office/officeart/2008/layout/LinedList"/>
    <dgm:cxn modelId="{7074C477-B059-41C9-9BDF-52BFC1260931}" type="presOf" srcId="{37CAF808-F80E-43F4-8317-BB7F5035D930}" destId="{B60FCD4F-44E3-42B4-89DF-8D339C1106CD}" srcOrd="0" destOrd="0" presId="urn:microsoft.com/office/officeart/2008/layout/LinedList"/>
    <dgm:cxn modelId="{2192858B-55DF-422F-9F10-AE71ACAE2A18}" type="presOf" srcId="{D95221B3-3A83-4B55-BDFD-E9AA4377BA0C}" destId="{5194E664-F6B2-42B3-97CE-BC1B95D79C3E}" srcOrd="0" destOrd="0" presId="urn:microsoft.com/office/officeart/2008/layout/LinedList"/>
    <dgm:cxn modelId="{76B6299B-58BD-4131-A481-835383012C39}" srcId="{7D04DB19-01C9-4017-8031-916DEC8E1340}" destId="{0287046E-D234-4470-8DE2-184187759C15}" srcOrd="1" destOrd="0" parTransId="{2F87F3AD-3514-45C7-9241-A9798197D46D}" sibTransId="{9AFF1CA2-2F8A-468A-8E26-ADFD70796132}"/>
    <dgm:cxn modelId="{C881D0B5-4082-4F35-A379-B76196E51DF0}" srcId="{7D04DB19-01C9-4017-8031-916DEC8E1340}" destId="{37CAF808-F80E-43F4-8317-BB7F5035D930}" srcOrd="2" destOrd="0" parTransId="{026F1852-0886-469D-B87A-17894B11F3E4}" sibTransId="{95BBF018-6B01-4E87-A938-30E20A9737AC}"/>
    <dgm:cxn modelId="{3C9928FB-EE35-40F6-89F0-F8C765608BCD}" type="presOf" srcId="{7D04DB19-01C9-4017-8031-916DEC8E1340}" destId="{66F63F3D-3333-4A8C-9C6D-142182650C70}" srcOrd="0" destOrd="0" presId="urn:microsoft.com/office/officeart/2008/layout/LinedList"/>
    <dgm:cxn modelId="{13F5BAFD-ECF2-4AFB-B4CC-D36950F8ABE0}" srcId="{7D04DB19-01C9-4017-8031-916DEC8E1340}" destId="{D95221B3-3A83-4B55-BDFD-E9AA4377BA0C}" srcOrd="0" destOrd="0" parTransId="{5B57B62A-1CA7-4FC7-946D-DD43C776FE96}" sibTransId="{93342488-6A0C-4AFD-A372-B667430BB1F9}"/>
    <dgm:cxn modelId="{DF0280B2-CD09-4869-8B2F-4479C39F8380}" type="presParOf" srcId="{66F63F3D-3333-4A8C-9C6D-142182650C70}" destId="{AD614B08-EF24-446E-8F98-B97D75280E96}" srcOrd="0" destOrd="0" presId="urn:microsoft.com/office/officeart/2008/layout/LinedList"/>
    <dgm:cxn modelId="{611F8E02-0EC9-4981-AF4E-30B973948C2A}" type="presParOf" srcId="{66F63F3D-3333-4A8C-9C6D-142182650C70}" destId="{31B77C8F-668F-4C74-AB5D-BF3346961880}" srcOrd="1" destOrd="0" presId="urn:microsoft.com/office/officeart/2008/layout/LinedList"/>
    <dgm:cxn modelId="{53E58C60-145D-4ED3-8C9F-AB6A632FF9B2}" type="presParOf" srcId="{31B77C8F-668F-4C74-AB5D-BF3346961880}" destId="{5194E664-F6B2-42B3-97CE-BC1B95D79C3E}" srcOrd="0" destOrd="0" presId="urn:microsoft.com/office/officeart/2008/layout/LinedList"/>
    <dgm:cxn modelId="{50EC76F9-FBC5-42FC-877E-513ECC762D9F}" type="presParOf" srcId="{31B77C8F-668F-4C74-AB5D-BF3346961880}" destId="{52A225AD-C8BC-408B-9667-1D27DDD0C061}" srcOrd="1" destOrd="0" presId="urn:microsoft.com/office/officeart/2008/layout/LinedList"/>
    <dgm:cxn modelId="{1F5D32AC-B9A6-4D7A-828F-160EA4704076}" type="presParOf" srcId="{66F63F3D-3333-4A8C-9C6D-142182650C70}" destId="{4C7589B2-B6F1-4F1B-9597-64878D4C874C}" srcOrd="2" destOrd="0" presId="urn:microsoft.com/office/officeart/2008/layout/LinedList"/>
    <dgm:cxn modelId="{74B4665D-749F-4214-81D2-3F40E0EF64C4}" type="presParOf" srcId="{66F63F3D-3333-4A8C-9C6D-142182650C70}" destId="{5D45E3D7-505C-4420-A4BB-7D789D44D81B}" srcOrd="3" destOrd="0" presId="urn:microsoft.com/office/officeart/2008/layout/LinedList"/>
    <dgm:cxn modelId="{AB4E261A-BE4E-41B6-973E-D76D41A63BFF}" type="presParOf" srcId="{5D45E3D7-505C-4420-A4BB-7D789D44D81B}" destId="{2FE83CDC-1241-4871-9129-827B5C48B044}" srcOrd="0" destOrd="0" presId="urn:microsoft.com/office/officeart/2008/layout/LinedList"/>
    <dgm:cxn modelId="{C5743B87-35DA-4CE0-9526-F56C1BF92CE2}" type="presParOf" srcId="{5D45E3D7-505C-4420-A4BB-7D789D44D81B}" destId="{61A54601-1D51-4E0C-AD77-B7A12206465E}" srcOrd="1" destOrd="0" presId="urn:microsoft.com/office/officeart/2008/layout/LinedList"/>
    <dgm:cxn modelId="{88E45BD7-2B9D-40B8-875F-8FC02295B039}" type="presParOf" srcId="{66F63F3D-3333-4A8C-9C6D-142182650C70}" destId="{D1204B67-9F5D-40F3-94C7-487395861D55}" srcOrd="4" destOrd="0" presId="urn:microsoft.com/office/officeart/2008/layout/LinedList"/>
    <dgm:cxn modelId="{EA37A0C2-5756-4260-9000-62E5BAE8BEB5}" type="presParOf" srcId="{66F63F3D-3333-4A8C-9C6D-142182650C70}" destId="{3102891E-AEE5-4B55-A71A-22103DC2B325}" srcOrd="5" destOrd="0" presId="urn:microsoft.com/office/officeart/2008/layout/LinedList"/>
    <dgm:cxn modelId="{4B344D20-6BAF-42BD-81A2-8046ED2C3C20}" type="presParOf" srcId="{3102891E-AEE5-4B55-A71A-22103DC2B325}" destId="{B60FCD4F-44E3-42B4-89DF-8D339C1106CD}" srcOrd="0" destOrd="0" presId="urn:microsoft.com/office/officeart/2008/layout/LinedList"/>
    <dgm:cxn modelId="{06B65017-64E6-40A6-A142-229BFF7FE96A}" type="presParOf" srcId="{3102891E-AEE5-4B55-A71A-22103DC2B325}" destId="{FC60B428-582F-4E66-BD38-C944648E140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E77E4D-1008-4B09-ABBD-46CFB45382CF}" type="doc">
      <dgm:prSet loTypeId="urn:microsoft.com/office/officeart/2005/8/layout/list1" loCatId="list" qsTypeId="urn:microsoft.com/office/officeart/2005/8/quickstyle/simple1" qsCatId="simple" csTypeId="urn:microsoft.com/office/officeart/2005/8/colors/accent5_2" csCatId="accent5" phldr="1"/>
      <dgm:spPr/>
      <dgm:t>
        <a:bodyPr/>
        <a:lstStyle/>
        <a:p>
          <a:endParaRPr lang="en-US"/>
        </a:p>
      </dgm:t>
    </dgm:pt>
    <dgm:pt modelId="{FE70D796-19FB-460E-8E83-E1C7FFC779D9}">
      <dgm:prSet/>
      <dgm:spPr>
        <a:solidFill>
          <a:schemeClr val="accent2"/>
        </a:solidFill>
        <a:ln>
          <a:solidFill>
            <a:schemeClr val="accent2"/>
          </a:solidFill>
        </a:ln>
      </dgm:spPr>
      <dgm:t>
        <a:bodyPr/>
        <a:lstStyle/>
        <a:p>
          <a:r>
            <a:rPr lang="en-GB">
              <a:latin typeface="Arial" panose="020B0604020202020204" pitchFamily="34" charset="0"/>
              <a:cs typeface="Arial" panose="020B0604020202020204" pitchFamily="34" charset="0"/>
            </a:rPr>
            <a:t>Confident </a:t>
          </a:r>
          <a:endParaRPr lang="en-US">
            <a:latin typeface="Arial" panose="020B0604020202020204" pitchFamily="34" charset="0"/>
            <a:cs typeface="Arial" panose="020B0604020202020204" pitchFamily="34" charset="0"/>
          </a:endParaRPr>
        </a:p>
      </dgm:t>
    </dgm:pt>
    <dgm:pt modelId="{F9E4E7C8-A80C-4BB9-8AB1-5E7A9B67C2AC}" type="parTrans" cxnId="{966F643E-6D5F-4F85-8EDE-85EFDC735FC1}">
      <dgm:prSet/>
      <dgm:spPr/>
      <dgm:t>
        <a:bodyPr/>
        <a:lstStyle/>
        <a:p>
          <a:endParaRPr lang="en-US"/>
        </a:p>
      </dgm:t>
    </dgm:pt>
    <dgm:pt modelId="{35EDB78D-FB33-417D-94DA-F3F53BB381C2}" type="sibTrans" cxnId="{966F643E-6D5F-4F85-8EDE-85EFDC735FC1}">
      <dgm:prSet/>
      <dgm:spPr/>
      <dgm:t>
        <a:bodyPr/>
        <a:lstStyle/>
        <a:p>
          <a:endParaRPr lang="en-US"/>
        </a:p>
      </dgm:t>
    </dgm:pt>
    <dgm:pt modelId="{EA0C316C-0B1B-4588-B522-038DCC233354}">
      <dgm:prSet/>
      <dgm:spPr>
        <a:solidFill>
          <a:schemeClr val="accent2"/>
        </a:solidFill>
        <a:ln>
          <a:solidFill>
            <a:schemeClr val="accent2"/>
          </a:solidFill>
        </a:ln>
      </dgm:spPr>
      <dgm:t>
        <a:bodyPr/>
        <a:lstStyle/>
        <a:p>
          <a:r>
            <a:rPr lang="en-GB" dirty="0">
              <a:latin typeface="Arial" panose="020B0604020202020204" pitchFamily="34" charset="0"/>
              <a:cs typeface="Arial" panose="020B0604020202020204" pitchFamily="34" charset="0"/>
            </a:rPr>
            <a:t>Critical and analytical</a:t>
          </a:r>
          <a:endParaRPr lang="en-US" dirty="0">
            <a:latin typeface="Arial" panose="020B0604020202020204" pitchFamily="34" charset="0"/>
            <a:cs typeface="Arial" panose="020B0604020202020204" pitchFamily="34" charset="0"/>
          </a:endParaRPr>
        </a:p>
      </dgm:t>
    </dgm:pt>
    <dgm:pt modelId="{EA002A24-20F5-4027-9C75-61677FAE3A89}" type="parTrans" cxnId="{6230F753-C38E-4D2E-8ABC-0841803F4432}">
      <dgm:prSet/>
      <dgm:spPr/>
      <dgm:t>
        <a:bodyPr/>
        <a:lstStyle/>
        <a:p>
          <a:endParaRPr lang="en-US"/>
        </a:p>
      </dgm:t>
    </dgm:pt>
    <dgm:pt modelId="{36F0A94B-AA8C-4E4F-A4FD-C975C5DF78C6}" type="sibTrans" cxnId="{6230F753-C38E-4D2E-8ABC-0841803F4432}">
      <dgm:prSet/>
      <dgm:spPr/>
      <dgm:t>
        <a:bodyPr/>
        <a:lstStyle/>
        <a:p>
          <a:endParaRPr lang="en-US"/>
        </a:p>
      </dgm:t>
    </dgm:pt>
    <dgm:pt modelId="{C7EE05CC-A70B-42FE-AF0B-B54D2AD57669}">
      <dgm:prSet/>
      <dgm:spPr>
        <a:solidFill>
          <a:schemeClr val="accent2"/>
        </a:solidFill>
        <a:ln>
          <a:solidFill>
            <a:schemeClr val="accent2"/>
          </a:solidFill>
        </a:ln>
      </dgm:spPr>
      <dgm:t>
        <a:bodyPr/>
        <a:lstStyle/>
        <a:p>
          <a:r>
            <a:rPr lang="en-GB">
              <a:latin typeface="Arial" panose="020B0604020202020204" pitchFamily="34" charset="0"/>
              <a:cs typeface="Arial" panose="020B0604020202020204" pitchFamily="34" charset="0"/>
            </a:rPr>
            <a:t>Innovative</a:t>
          </a:r>
          <a:endParaRPr lang="en-US">
            <a:latin typeface="Arial" panose="020B0604020202020204" pitchFamily="34" charset="0"/>
            <a:cs typeface="Arial" panose="020B0604020202020204" pitchFamily="34" charset="0"/>
          </a:endParaRPr>
        </a:p>
      </dgm:t>
    </dgm:pt>
    <dgm:pt modelId="{B4C099F2-A5FD-4CC0-AF25-45F033CCF10F}" type="parTrans" cxnId="{E87F1495-68E8-4CC0-93AC-5552FAF0538C}">
      <dgm:prSet/>
      <dgm:spPr/>
      <dgm:t>
        <a:bodyPr/>
        <a:lstStyle/>
        <a:p>
          <a:endParaRPr lang="en-US"/>
        </a:p>
      </dgm:t>
    </dgm:pt>
    <dgm:pt modelId="{C1A6E33B-AD5C-470B-87E0-600A66DBF650}" type="sibTrans" cxnId="{E87F1495-68E8-4CC0-93AC-5552FAF0538C}">
      <dgm:prSet/>
      <dgm:spPr/>
      <dgm:t>
        <a:bodyPr/>
        <a:lstStyle/>
        <a:p>
          <a:endParaRPr lang="en-US"/>
        </a:p>
      </dgm:t>
    </dgm:pt>
    <dgm:pt modelId="{8F12D5B0-8F6E-4F4E-A8F0-E47F69B58006}">
      <dgm:prSet/>
      <dgm:spPr>
        <a:solidFill>
          <a:schemeClr val="accent2"/>
        </a:solidFill>
        <a:ln>
          <a:solidFill>
            <a:schemeClr val="accent2"/>
          </a:solidFill>
        </a:ln>
      </dgm:spPr>
      <dgm:t>
        <a:bodyPr/>
        <a:lstStyle/>
        <a:p>
          <a:r>
            <a:rPr lang="en-GB" dirty="0">
              <a:latin typeface="Arial" panose="020B0604020202020204" pitchFamily="34" charset="0"/>
              <a:cs typeface="Arial" panose="020B0604020202020204" pitchFamily="34" charset="0"/>
            </a:rPr>
            <a:t>Future-orientated</a:t>
          </a:r>
          <a:r>
            <a:rPr lang="en-GB" dirty="0"/>
            <a:t> </a:t>
          </a:r>
          <a:endParaRPr lang="en-US" dirty="0"/>
        </a:p>
      </dgm:t>
    </dgm:pt>
    <dgm:pt modelId="{7C7A789A-EBED-45E6-92FC-B407717F984E}" type="parTrans" cxnId="{91CE224F-D459-4C4F-B219-D33C29810BF8}">
      <dgm:prSet/>
      <dgm:spPr/>
      <dgm:t>
        <a:bodyPr/>
        <a:lstStyle/>
        <a:p>
          <a:endParaRPr lang="en-US"/>
        </a:p>
      </dgm:t>
    </dgm:pt>
    <dgm:pt modelId="{7C893A72-26B4-4CF7-BA93-8883AF3CF17E}" type="sibTrans" cxnId="{91CE224F-D459-4C4F-B219-D33C29810BF8}">
      <dgm:prSet/>
      <dgm:spPr/>
      <dgm:t>
        <a:bodyPr/>
        <a:lstStyle/>
        <a:p>
          <a:endParaRPr lang="en-US"/>
        </a:p>
      </dgm:t>
    </dgm:pt>
    <dgm:pt modelId="{A1C65861-86E3-44D9-B4B0-33D3B9F202D5}" type="pres">
      <dgm:prSet presAssocID="{51E77E4D-1008-4B09-ABBD-46CFB45382CF}" presName="linear" presStyleCnt="0">
        <dgm:presLayoutVars>
          <dgm:dir/>
          <dgm:animLvl val="lvl"/>
          <dgm:resizeHandles val="exact"/>
        </dgm:presLayoutVars>
      </dgm:prSet>
      <dgm:spPr/>
    </dgm:pt>
    <dgm:pt modelId="{700C046D-A5BB-4BEF-8700-B44286A7152F}" type="pres">
      <dgm:prSet presAssocID="{FE70D796-19FB-460E-8E83-E1C7FFC779D9}" presName="parentLin" presStyleCnt="0"/>
      <dgm:spPr/>
    </dgm:pt>
    <dgm:pt modelId="{5EDB47F5-701F-4B7A-BC5D-D1B61B285071}" type="pres">
      <dgm:prSet presAssocID="{FE70D796-19FB-460E-8E83-E1C7FFC779D9}" presName="parentLeftMargin" presStyleLbl="node1" presStyleIdx="0" presStyleCnt="4"/>
      <dgm:spPr/>
    </dgm:pt>
    <dgm:pt modelId="{EE39C568-1939-44B9-98A4-2F494F8F3B2C}" type="pres">
      <dgm:prSet presAssocID="{FE70D796-19FB-460E-8E83-E1C7FFC779D9}" presName="parentText" presStyleLbl="node1" presStyleIdx="0" presStyleCnt="4">
        <dgm:presLayoutVars>
          <dgm:chMax val="0"/>
          <dgm:bulletEnabled val="1"/>
        </dgm:presLayoutVars>
      </dgm:prSet>
      <dgm:spPr/>
    </dgm:pt>
    <dgm:pt modelId="{A3153D45-7BA1-4E27-999D-F07F4DE02295}" type="pres">
      <dgm:prSet presAssocID="{FE70D796-19FB-460E-8E83-E1C7FFC779D9}" presName="negativeSpace" presStyleCnt="0"/>
      <dgm:spPr/>
    </dgm:pt>
    <dgm:pt modelId="{CC060893-7607-4FE8-9A9B-2D090DD300FF}" type="pres">
      <dgm:prSet presAssocID="{FE70D796-19FB-460E-8E83-E1C7FFC779D9}" presName="childText" presStyleLbl="conFgAcc1" presStyleIdx="0" presStyleCnt="4">
        <dgm:presLayoutVars>
          <dgm:bulletEnabled val="1"/>
        </dgm:presLayoutVars>
      </dgm:prSet>
      <dgm:spPr>
        <a:solidFill>
          <a:schemeClr val="bg2">
            <a:alpha val="90000"/>
          </a:schemeClr>
        </a:solidFill>
      </dgm:spPr>
    </dgm:pt>
    <dgm:pt modelId="{1FF0B351-DDAE-4584-821D-60414998C34F}" type="pres">
      <dgm:prSet presAssocID="{35EDB78D-FB33-417D-94DA-F3F53BB381C2}" presName="spaceBetweenRectangles" presStyleCnt="0"/>
      <dgm:spPr/>
    </dgm:pt>
    <dgm:pt modelId="{0BABCCAD-3FE7-4976-AC97-8BA99B4C96BA}" type="pres">
      <dgm:prSet presAssocID="{EA0C316C-0B1B-4588-B522-038DCC233354}" presName="parentLin" presStyleCnt="0"/>
      <dgm:spPr/>
    </dgm:pt>
    <dgm:pt modelId="{82E800E4-ABB8-4630-9584-8ED586019403}" type="pres">
      <dgm:prSet presAssocID="{EA0C316C-0B1B-4588-B522-038DCC233354}" presName="parentLeftMargin" presStyleLbl="node1" presStyleIdx="0" presStyleCnt="4"/>
      <dgm:spPr/>
    </dgm:pt>
    <dgm:pt modelId="{47DD5F5B-1DAF-4FD2-B97D-EB052818CDB7}" type="pres">
      <dgm:prSet presAssocID="{EA0C316C-0B1B-4588-B522-038DCC233354}" presName="parentText" presStyleLbl="node1" presStyleIdx="1" presStyleCnt="4">
        <dgm:presLayoutVars>
          <dgm:chMax val="0"/>
          <dgm:bulletEnabled val="1"/>
        </dgm:presLayoutVars>
      </dgm:prSet>
      <dgm:spPr/>
    </dgm:pt>
    <dgm:pt modelId="{0A4C920B-42A3-4C8C-8BE0-03AF6217FEC4}" type="pres">
      <dgm:prSet presAssocID="{EA0C316C-0B1B-4588-B522-038DCC233354}" presName="negativeSpace" presStyleCnt="0"/>
      <dgm:spPr/>
    </dgm:pt>
    <dgm:pt modelId="{FC7F7613-DD61-4BFE-83FB-A7622BCCDFCC}" type="pres">
      <dgm:prSet presAssocID="{EA0C316C-0B1B-4588-B522-038DCC233354}" presName="childText" presStyleLbl="conFgAcc1" presStyleIdx="1" presStyleCnt="4">
        <dgm:presLayoutVars>
          <dgm:bulletEnabled val="1"/>
        </dgm:presLayoutVars>
      </dgm:prSet>
      <dgm:spPr>
        <a:solidFill>
          <a:schemeClr val="bg2">
            <a:alpha val="90000"/>
          </a:schemeClr>
        </a:solidFill>
      </dgm:spPr>
    </dgm:pt>
    <dgm:pt modelId="{29F97E2F-B41B-4B8E-9859-EBF20400B7FC}" type="pres">
      <dgm:prSet presAssocID="{36F0A94B-AA8C-4E4F-A4FD-C975C5DF78C6}" presName="spaceBetweenRectangles" presStyleCnt="0"/>
      <dgm:spPr/>
    </dgm:pt>
    <dgm:pt modelId="{4CF5766B-FB79-48E9-B7D0-2302AF7C324D}" type="pres">
      <dgm:prSet presAssocID="{C7EE05CC-A70B-42FE-AF0B-B54D2AD57669}" presName="parentLin" presStyleCnt="0"/>
      <dgm:spPr/>
    </dgm:pt>
    <dgm:pt modelId="{2B52E382-D281-41AE-A44D-F687334A3D3F}" type="pres">
      <dgm:prSet presAssocID="{C7EE05CC-A70B-42FE-AF0B-B54D2AD57669}" presName="parentLeftMargin" presStyleLbl="node1" presStyleIdx="1" presStyleCnt="4"/>
      <dgm:spPr/>
    </dgm:pt>
    <dgm:pt modelId="{B678191E-93B1-418E-9ED0-B5A5A0324C33}" type="pres">
      <dgm:prSet presAssocID="{C7EE05CC-A70B-42FE-AF0B-B54D2AD57669}" presName="parentText" presStyleLbl="node1" presStyleIdx="2" presStyleCnt="4">
        <dgm:presLayoutVars>
          <dgm:chMax val="0"/>
          <dgm:bulletEnabled val="1"/>
        </dgm:presLayoutVars>
      </dgm:prSet>
      <dgm:spPr/>
    </dgm:pt>
    <dgm:pt modelId="{A1B36B64-D297-466D-B701-577C39BE4752}" type="pres">
      <dgm:prSet presAssocID="{C7EE05CC-A70B-42FE-AF0B-B54D2AD57669}" presName="negativeSpace" presStyleCnt="0"/>
      <dgm:spPr/>
    </dgm:pt>
    <dgm:pt modelId="{713B33E4-A36C-4E26-87F0-3961973FC8FD}" type="pres">
      <dgm:prSet presAssocID="{C7EE05CC-A70B-42FE-AF0B-B54D2AD57669}" presName="childText" presStyleLbl="conFgAcc1" presStyleIdx="2" presStyleCnt="4">
        <dgm:presLayoutVars>
          <dgm:bulletEnabled val="1"/>
        </dgm:presLayoutVars>
      </dgm:prSet>
      <dgm:spPr>
        <a:solidFill>
          <a:schemeClr val="bg2">
            <a:alpha val="90000"/>
          </a:schemeClr>
        </a:solidFill>
      </dgm:spPr>
    </dgm:pt>
    <dgm:pt modelId="{840ADB84-F00B-4DE1-A599-AAB4910575C5}" type="pres">
      <dgm:prSet presAssocID="{C1A6E33B-AD5C-470B-87E0-600A66DBF650}" presName="spaceBetweenRectangles" presStyleCnt="0"/>
      <dgm:spPr/>
    </dgm:pt>
    <dgm:pt modelId="{50E93ADD-0A53-475B-8495-289DA75945D8}" type="pres">
      <dgm:prSet presAssocID="{8F12D5B0-8F6E-4F4E-A8F0-E47F69B58006}" presName="parentLin" presStyleCnt="0"/>
      <dgm:spPr/>
    </dgm:pt>
    <dgm:pt modelId="{1FB5C346-77CC-4AA5-B9D2-770C913E4E05}" type="pres">
      <dgm:prSet presAssocID="{8F12D5B0-8F6E-4F4E-A8F0-E47F69B58006}" presName="parentLeftMargin" presStyleLbl="node1" presStyleIdx="2" presStyleCnt="4"/>
      <dgm:spPr/>
    </dgm:pt>
    <dgm:pt modelId="{ECC9D347-059F-45E4-B150-2E7EE3052288}" type="pres">
      <dgm:prSet presAssocID="{8F12D5B0-8F6E-4F4E-A8F0-E47F69B58006}" presName="parentText" presStyleLbl="node1" presStyleIdx="3" presStyleCnt="4">
        <dgm:presLayoutVars>
          <dgm:chMax val="0"/>
          <dgm:bulletEnabled val="1"/>
        </dgm:presLayoutVars>
      </dgm:prSet>
      <dgm:spPr/>
    </dgm:pt>
    <dgm:pt modelId="{E7D87939-4D81-428F-A194-CF94855B3772}" type="pres">
      <dgm:prSet presAssocID="{8F12D5B0-8F6E-4F4E-A8F0-E47F69B58006}" presName="negativeSpace" presStyleCnt="0"/>
      <dgm:spPr/>
    </dgm:pt>
    <dgm:pt modelId="{5A75F868-5241-40BB-9C56-738D6A9DE6E3}" type="pres">
      <dgm:prSet presAssocID="{8F12D5B0-8F6E-4F4E-A8F0-E47F69B58006}" presName="childText" presStyleLbl="conFgAcc1" presStyleIdx="3" presStyleCnt="4">
        <dgm:presLayoutVars>
          <dgm:bulletEnabled val="1"/>
        </dgm:presLayoutVars>
      </dgm:prSet>
      <dgm:spPr>
        <a:solidFill>
          <a:schemeClr val="bg2">
            <a:alpha val="90000"/>
          </a:schemeClr>
        </a:solidFill>
      </dgm:spPr>
    </dgm:pt>
  </dgm:ptLst>
  <dgm:cxnLst>
    <dgm:cxn modelId="{65205C37-F37B-4E29-99E0-F4722014F7F9}" type="presOf" srcId="{C7EE05CC-A70B-42FE-AF0B-B54D2AD57669}" destId="{B678191E-93B1-418E-9ED0-B5A5A0324C33}" srcOrd="1" destOrd="0" presId="urn:microsoft.com/office/officeart/2005/8/layout/list1"/>
    <dgm:cxn modelId="{966F643E-6D5F-4F85-8EDE-85EFDC735FC1}" srcId="{51E77E4D-1008-4B09-ABBD-46CFB45382CF}" destId="{FE70D796-19FB-460E-8E83-E1C7FFC779D9}" srcOrd="0" destOrd="0" parTransId="{F9E4E7C8-A80C-4BB9-8AB1-5E7A9B67C2AC}" sibTransId="{35EDB78D-FB33-417D-94DA-F3F53BB381C2}"/>
    <dgm:cxn modelId="{14A89249-4F0D-438C-983B-D345CDC09DAA}" type="presOf" srcId="{EA0C316C-0B1B-4588-B522-038DCC233354}" destId="{47DD5F5B-1DAF-4FD2-B97D-EB052818CDB7}" srcOrd="1" destOrd="0" presId="urn:microsoft.com/office/officeart/2005/8/layout/list1"/>
    <dgm:cxn modelId="{91CE224F-D459-4C4F-B219-D33C29810BF8}" srcId="{51E77E4D-1008-4B09-ABBD-46CFB45382CF}" destId="{8F12D5B0-8F6E-4F4E-A8F0-E47F69B58006}" srcOrd="3" destOrd="0" parTransId="{7C7A789A-EBED-45E6-92FC-B407717F984E}" sibTransId="{7C893A72-26B4-4CF7-BA93-8883AF3CF17E}"/>
    <dgm:cxn modelId="{6230F753-C38E-4D2E-8ABC-0841803F4432}" srcId="{51E77E4D-1008-4B09-ABBD-46CFB45382CF}" destId="{EA0C316C-0B1B-4588-B522-038DCC233354}" srcOrd="1" destOrd="0" parTransId="{EA002A24-20F5-4027-9C75-61677FAE3A89}" sibTransId="{36F0A94B-AA8C-4E4F-A4FD-C975C5DF78C6}"/>
    <dgm:cxn modelId="{F1B00377-412A-4187-9E37-C46683722D2F}" type="presOf" srcId="{8F12D5B0-8F6E-4F4E-A8F0-E47F69B58006}" destId="{ECC9D347-059F-45E4-B150-2E7EE3052288}" srcOrd="1" destOrd="0" presId="urn:microsoft.com/office/officeart/2005/8/layout/list1"/>
    <dgm:cxn modelId="{94462F7A-ED0E-47F2-8DCF-9193D952E08D}" type="presOf" srcId="{8F12D5B0-8F6E-4F4E-A8F0-E47F69B58006}" destId="{1FB5C346-77CC-4AA5-B9D2-770C913E4E05}" srcOrd="0" destOrd="0" presId="urn:microsoft.com/office/officeart/2005/8/layout/list1"/>
    <dgm:cxn modelId="{583FC18C-BCFE-470E-9915-CA2E7268E98D}" type="presOf" srcId="{EA0C316C-0B1B-4588-B522-038DCC233354}" destId="{82E800E4-ABB8-4630-9584-8ED586019403}" srcOrd="0" destOrd="0" presId="urn:microsoft.com/office/officeart/2005/8/layout/list1"/>
    <dgm:cxn modelId="{9C8D9F90-868D-4D2C-B59C-A1F1CCB841E1}" type="presOf" srcId="{FE70D796-19FB-460E-8E83-E1C7FFC779D9}" destId="{5EDB47F5-701F-4B7A-BC5D-D1B61B285071}" srcOrd="0" destOrd="0" presId="urn:microsoft.com/office/officeart/2005/8/layout/list1"/>
    <dgm:cxn modelId="{E87F1495-68E8-4CC0-93AC-5552FAF0538C}" srcId="{51E77E4D-1008-4B09-ABBD-46CFB45382CF}" destId="{C7EE05CC-A70B-42FE-AF0B-B54D2AD57669}" srcOrd="2" destOrd="0" parTransId="{B4C099F2-A5FD-4CC0-AF25-45F033CCF10F}" sibTransId="{C1A6E33B-AD5C-470B-87E0-600A66DBF650}"/>
    <dgm:cxn modelId="{C8E94CAA-F6FA-4521-8995-CFA0E25391D5}" type="presOf" srcId="{FE70D796-19FB-460E-8E83-E1C7FFC779D9}" destId="{EE39C568-1939-44B9-98A4-2F494F8F3B2C}" srcOrd="1" destOrd="0" presId="urn:microsoft.com/office/officeart/2005/8/layout/list1"/>
    <dgm:cxn modelId="{1DE121DE-3E94-4ED5-AEE1-A299BD62B983}" type="presOf" srcId="{C7EE05CC-A70B-42FE-AF0B-B54D2AD57669}" destId="{2B52E382-D281-41AE-A44D-F687334A3D3F}" srcOrd="0" destOrd="0" presId="urn:microsoft.com/office/officeart/2005/8/layout/list1"/>
    <dgm:cxn modelId="{740030E2-69ED-44DE-8421-69DC151B2A71}" type="presOf" srcId="{51E77E4D-1008-4B09-ABBD-46CFB45382CF}" destId="{A1C65861-86E3-44D9-B4B0-33D3B9F202D5}" srcOrd="0" destOrd="0" presId="urn:microsoft.com/office/officeart/2005/8/layout/list1"/>
    <dgm:cxn modelId="{C9CE735D-4B8D-4180-BB98-DD8658B0E894}" type="presParOf" srcId="{A1C65861-86E3-44D9-B4B0-33D3B9F202D5}" destId="{700C046D-A5BB-4BEF-8700-B44286A7152F}" srcOrd="0" destOrd="0" presId="urn:microsoft.com/office/officeart/2005/8/layout/list1"/>
    <dgm:cxn modelId="{751D2F79-6122-41F3-894B-6CB095971B1A}" type="presParOf" srcId="{700C046D-A5BB-4BEF-8700-B44286A7152F}" destId="{5EDB47F5-701F-4B7A-BC5D-D1B61B285071}" srcOrd="0" destOrd="0" presId="urn:microsoft.com/office/officeart/2005/8/layout/list1"/>
    <dgm:cxn modelId="{F716D82E-9D00-4094-8D44-7F87E40EB97B}" type="presParOf" srcId="{700C046D-A5BB-4BEF-8700-B44286A7152F}" destId="{EE39C568-1939-44B9-98A4-2F494F8F3B2C}" srcOrd="1" destOrd="0" presId="urn:microsoft.com/office/officeart/2005/8/layout/list1"/>
    <dgm:cxn modelId="{0A8C4D18-088E-4EC1-A5CF-F5B2D0ACAC22}" type="presParOf" srcId="{A1C65861-86E3-44D9-B4B0-33D3B9F202D5}" destId="{A3153D45-7BA1-4E27-999D-F07F4DE02295}" srcOrd="1" destOrd="0" presId="urn:microsoft.com/office/officeart/2005/8/layout/list1"/>
    <dgm:cxn modelId="{6ECB62DD-7CED-4866-9430-4CA34FDED772}" type="presParOf" srcId="{A1C65861-86E3-44D9-B4B0-33D3B9F202D5}" destId="{CC060893-7607-4FE8-9A9B-2D090DD300FF}" srcOrd="2" destOrd="0" presId="urn:microsoft.com/office/officeart/2005/8/layout/list1"/>
    <dgm:cxn modelId="{D87906C5-F261-4B28-80EF-900F49B9CC10}" type="presParOf" srcId="{A1C65861-86E3-44D9-B4B0-33D3B9F202D5}" destId="{1FF0B351-DDAE-4584-821D-60414998C34F}" srcOrd="3" destOrd="0" presId="urn:microsoft.com/office/officeart/2005/8/layout/list1"/>
    <dgm:cxn modelId="{0D9AA7F3-1C42-46F9-A04C-B37895A91B23}" type="presParOf" srcId="{A1C65861-86E3-44D9-B4B0-33D3B9F202D5}" destId="{0BABCCAD-3FE7-4976-AC97-8BA99B4C96BA}" srcOrd="4" destOrd="0" presId="urn:microsoft.com/office/officeart/2005/8/layout/list1"/>
    <dgm:cxn modelId="{1C348CE6-CD34-43E5-9034-4025199BA203}" type="presParOf" srcId="{0BABCCAD-3FE7-4976-AC97-8BA99B4C96BA}" destId="{82E800E4-ABB8-4630-9584-8ED586019403}" srcOrd="0" destOrd="0" presId="urn:microsoft.com/office/officeart/2005/8/layout/list1"/>
    <dgm:cxn modelId="{C941CB13-9D0D-4C1F-912D-9165A9F22EC9}" type="presParOf" srcId="{0BABCCAD-3FE7-4976-AC97-8BA99B4C96BA}" destId="{47DD5F5B-1DAF-4FD2-B97D-EB052818CDB7}" srcOrd="1" destOrd="0" presId="urn:microsoft.com/office/officeart/2005/8/layout/list1"/>
    <dgm:cxn modelId="{FE375C9E-C952-45E1-A691-6F2B53C84604}" type="presParOf" srcId="{A1C65861-86E3-44D9-B4B0-33D3B9F202D5}" destId="{0A4C920B-42A3-4C8C-8BE0-03AF6217FEC4}" srcOrd="5" destOrd="0" presId="urn:microsoft.com/office/officeart/2005/8/layout/list1"/>
    <dgm:cxn modelId="{25467E33-8648-46F6-B552-B7A3F16FF73D}" type="presParOf" srcId="{A1C65861-86E3-44D9-B4B0-33D3B9F202D5}" destId="{FC7F7613-DD61-4BFE-83FB-A7622BCCDFCC}" srcOrd="6" destOrd="0" presId="urn:microsoft.com/office/officeart/2005/8/layout/list1"/>
    <dgm:cxn modelId="{618F7966-EFD8-4969-9BC7-680EABDEE114}" type="presParOf" srcId="{A1C65861-86E3-44D9-B4B0-33D3B9F202D5}" destId="{29F97E2F-B41B-4B8E-9859-EBF20400B7FC}" srcOrd="7" destOrd="0" presId="urn:microsoft.com/office/officeart/2005/8/layout/list1"/>
    <dgm:cxn modelId="{C49FEC43-600C-47DE-B34F-AC37490E897E}" type="presParOf" srcId="{A1C65861-86E3-44D9-B4B0-33D3B9F202D5}" destId="{4CF5766B-FB79-48E9-B7D0-2302AF7C324D}" srcOrd="8" destOrd="0" presId="urn:microsoft.com/office/officeart/2005/8/layout/list1"/>
    <dgm:cxn modelId="{6E6BCEF5-D7EB-4CE3-AA71-6F12BFD8FA29}" type="presParOf" srcId="{4CF5766B-FB79-48E9-B7D0-2302AF7C324D}" destId="{2B52E382-D281-41AE-A44D-F687334A3D3F}" srcOrd="0" destOrd="0" presId="urn:microsoft.com/office/officeart/2005/8/layout/list1"/>
    <dgm:cxn modelId="{34B81915-9E7C-4797-BAE9-144F89CB1987}" type="presParOf" srcId="{4CF5766B-FB79-48E9-B7D0-2302AF7C324D}" destId="{B678191E-93B1-418E-9ED0-B5A5A0324C33}" srcOrd="1" destOrd="0" presId="urn:microsoft.com/office/officeart/2005/8/layout/list1"/>
    <dgm:cxn modelId="{E83614C9-EF78-4629-98F1-F864FB8F87D5}" type="presParOf" srcId="{A1C65861-86E3-44D9-B4B0-33D3B9F202D5}" destId="{A1B36B64-D297-466D-B701-577C39BE4752}" srcOrd="9" destOrd="0" presId="urn:microsoft.com/office/officeart/2005/8/layout/list1"/>
    <dgm:cxn modelId="{02880DFD-88EE-4085-9874-DC08CE506520}" type="presParOf" srcId="{A1C65861-86E3-44D9-B4B0-33D3B9F202D5}" destId="{713B33E4-A36C-4E26-87F0-3961973FC8FD}" srcOrd="10" destOrd="0" presId="urn:microsoft.com/office/officeart/2005/8/layout/list1"/>
    <dgm:cxn modelId="{9ECC6B28-3D7C-4C33-9664-A7C7F060478D}" type="presParOf" srcId="{A1C65861-86E3-44D9-B4B0-33D3B9F202D5}" destId="{840ADB84-F00B-4DE1-A599-AAB4910575C5}" srcOrd="11" destOrd="0" presId="urn:microsoft.com/office/officeart/2005/8/layout/list1"/>
    <dgm:cxn modelId="{ABF03C61-8DB6-4E25-8F1E-E7BF370D0AF8}" type="presParOf" srcId="{A1C65861-86E3-44D9-B4B0-33D3B9F202D5}" destId="{50E93ADD-0A53-475B-8495-289DA75945D8}" srcOrd="12" destOrd="0" presId="urn:microsoft.com/office/officeart/2005/8/layout/list1"/>
    <dgm:cxn modelId="{55BE50FA-9EC9-4392-8517-E185683C12FF}" type="presParOf" srcId="{50E93ADD-0A53-475B-8495-289DA75945D8}" destId="{1FB5C346-77CC-4AA5-B9D2-770C913E4E05}" srcOrd="0" destOrd="0" presId="urn:microsoft.com/office/officeart/2005/8/layout/list1"/>
    <dgm:cxn modelId="{BA79B47D-9976-4408-8537-7B9AE2BB6E21}" type="presParOf" srcId="{50E93ADD-0A53-475B-8495-289DA75945D8}" destId="{ECC9D347-059F-45E4-B150-2E7EE3052288}" srcOrd="1" destOrd="0" presId="urn:microsoft.com/office/officeart/2005/8/layout/list1"/>
    <dgm:cxn modelId="{98747E39-197E-4E26-9C50-78F49D2D4F6E}" type="presParOf" srcId="{A1C65861-86E3-44D9-B4B0-33D3B9F202D5}" destId="{E7D87939-4D81-428F-A194-CF94855B3772}" srcOrd="13" destOrd="0" presId="urn:microsoft.com/office/officeart/2005/8/layout/list1"/>
    <dgm:cxn modelId="{E7E97AE7-E183-40A8-A5F2-F5502CB63C0C}" type="presParOf" srcId="{A1C65861-86E3-44D9-B4B0-33D3B9F202D5}" destId="{5A75F868-5241-40BB-9C56-738D6A9DE6E3}"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F018810-AC7A-4558-8AD8-CE66104D1C4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0BDF671-4577-4DB8-9659-235F78933A2C}">
      <dgm:prSet/>
      <dgm:spPr/>
      <dgm:t>
        <a:bodyPr/>
        <a:lstStyle/>
        <a:p>
          <a:r>
            <a:rPr lang="en-GB"/>
            <a:t>Develop HR planning strategies </a:t>
          </a:r>
          <a:endParaRPr lang="en-US"/>
        </a:p>
      </dgm:t>
    </dgm:pt>
    <dgm:pt modelId="{478AB254-D04A-4AAD-8E5A-EFD7856CA67F}" type="parTrans" cxnId="{89B22CE7-BD73-4C57-B310-2C9D588B9D72}">
      <dgm:prSet/>
      <dgm:spPr/>
      <dgm:t>
        <a:bodyPr/>
        <a:lstStyle/>
        <a:p>
          <a:endParaRPr lang="en-US"/>
        </a:p>
      </dgm:t>
    </dgm:pt>
    <dgm:pt modelId="{EC235C6B-D36C-479C-BF74-51B06B6F7F46}" type="sibTrans" cxnId="{89B22CE7-BD73-4C57-B310-2C9D588B9D72}">
      <dgm:prSet/>
      <dgm:spPr/>
      <dgm:t>
        <a:bodyPr/>
        <a:lstStyle/>
        <a:p>
          <a:endParaRPr lang="en-US"/>
        </a:p>
      </dgm:t>
    </dgm:pt>
    <dgm:pt modelId="{06246D87-8F28-457B-8DCF-9FA7A477FBFC}">
      <dgm:prSet/>
      <dgm:spPr/>
      <dgm:t>
        <a:bodyPr/>
        <a:lstStyle/>
        <a:p>
          <a:r>
            <a:rPr lang="en-GB"/>
            <a:t>Plan training for newly employed staff and employed staff</a:t>
          </a:r>
          <a:endParaRPr lang="en-US"/>
        </a:p>
      </dgm:t>
    </dgm:pt>
    <dgm:pt modelId="{B663BC7B-9089-4171-BF8B-CAD64F055B55}" type="parTrans" cxnId="{42E110B3-63C9-47BB-A7F6-046D1671B787}">
      <dgm:prSet/>
      <dgm:spPr/>
      <dgm:t>
        <a:bodyPr/>
        <a:lstStyle/>
        <a:p>
          <a:endParaRPr lang="en-US"/>
        </a:p>
      </dgm:t>
    </dgm:pt>
    <dgm:pt modelId="{69DA2016-1354-429B-BFD5-2C3EAA33CC68}" type="sibTrans" cxnId="{42E110B3-63C9-47BB-A7F6-046D1671B787}">
      <dgm:prSet/>
      <dgm:spPr/>
      <dgm:t>
        <a:bodyPr/>
        <a:lstStyle/>
        <a:p>
          <a:endParaRPr lang="en-US"/>
        </a:p>
      </dgm:t>
    </dgm:pt>
    <dgm:pt modelId="{363D10A6-7457-4A93-B128-1D34EDFF5340}">
      <dgm:prSet/>
      <dgm:spPr/>
      <dgm:t>
        <a:bodyPr/>
        <a:lstStyle/>
        <a:p>
          <a:r>
            <a:rPr lang="en-GB"/>
            <a:t>Analyse training needs for staff</a:t>
          </a:r>
          <a:endParaRPr lang="en-US"/>
        </a:p>
      </dgm:t>
    </dgm:pt>
    <dgm:pt modelId="{F7EFB6D9-9697-4288-88CB-04E857BAC0A2}" type="parTrans" cxnId="{D1BE584B-345C-439B-84F6-FF0ABCC96822}">
      <dgm:prSet/>
      <dgm:spPr/>
      <dgm:t>
        <a:bodyPr/>
        <a:lstStyle/>
        <a:p>
          <a:endParaRPr lang="en-US"/>
        </a:p>
      </dgm:t>
    </dgm:pt>
    <dgm:pt modelId="{3C3A18F3-F410-4AC1-90C9-B1BB6E376B63}" type="sibTrans" cxnId="{D1BE584B-345C-439B-84F6-FF0ABCC96822}">
      <dgm:prSet/>
      <dgm:spPr/>
      <dgm:t>
        <a:bodyPr/>
        <a:lstStyle/>
        <a:p>
          <a:endParaRPr lang="en-US"/>
        </a:p>
      </dgm:t>
    </dgm:pt>
    <dgm:pt modelId="{6603CC5D-5B4C-496C-92CF-4219961A309B}">
      <dgm:prSet/>
      <dgm:spPr/>
      <dgm:t>
        <a:bodyPr/>
        <a:lstStyle/>
        <a:p>
          <a:r>
            <a:rPr lang="en-GB"/>
            <a:t>Undertake Salary reviews</a:t>
          </a:r>
          <a:endParaRPr lang="en-US"/>
        </a:p>
      </dgm:t>
    </dgm:pt>
    <dgm:pt modelId="{7E291B45-DBB2-490F-B503-98C09DE9E4F4}" type="parTrans" cxnId="{A07C3A14-B7AF-4EE7-A42D-5DDB41AC0FE3}">
      <dgm:prSet/>
      <dgm:spPr/>
      <dgm:t>
        <a:bodyPr/>
        <a:lstStyle/>
        <a:p>
          <a:endParaRPr lang="en-US"/>
        </a:p>
      </dgm:t>
    </dgm:pt>
    <dgm:pt modelId="{CCD959D5-941A-443B-A118-7BE07797CCD9}" type="sibTrans" cxnId="{A07C3A14-B7AF-4EE7-A42D-5DDB41AC0FE3}">
      <dgm:prSet/>
      <dgm:spPr/>
      <dgm:t>
        <a:bodyPr/>
        <a:lstStyle/>
        <a:p>
          <a:endParaRPr lang="en-US"/>
        </a:p>
      </dgm:t>
    </dgm:pt>
    <dgm:pt modelId="{D3292F2D-FF6E-4F4E-A4A3-B953EBC8DEF9}">
      <dgm:prSet/>
      <dgm:spPr/>
      <dgm:t>
        <a:bodyPr/>
        <a:lstStyle/>
        <a:p>
          <a:r>
            <a:rPr lang="en-GB"/>
            <a:t>Prepare staff handbooks</a:t>
          </a:r>
          <a:endParaRPr lang="en-US"/>
        </a:p>
      </dgm:t>
    </dgm:pt>
    <dgm:pt modelId="{CC12B772-3E78-4D51-9B97-876427661F48}" type="parTrans" cxnId="{3BDE201C-74FE-47A2-B181-2F918DD1A22B}">
      <dgm:prSet/>
      <dgm:spPr/>
      <dgm:t>
        <a:bodyPr/>
        <a:lstStyle/>
        <a:p>
          <a:endParaRPr lang="en-US"/>
        </a:p>
      </dgm:t>
    </dgm:pt>
    <dgm:pt modelId="{F079E7F8-5B5E-419A-8B58-4D352904095F}" type="sibTrans" cxnId="{3BDE201C-74FE-47A2-B181-2F918DD1A22B}">
      <dgm:prSet/>
      <dgm:spPr/>
      <dgm:t>
        <a:bodyPr/>
        <a:lstStyle/>
        <a:p>
          <a:endParaRPr lang="en-US"/>
        </a:p>
      </dgm:t>
    </dgm:pt>
    <dgm:pt modelId="{E838252A-2AA0-431B-835A-6AAE6435D273}">
      <dgm:prSet/>
      <dgm:spPr/>
      <dgm:t>
        <a:bodyPr/>
        <a:lstStyle/>
        <a:p>
          <a:r>
            <a:rPr lang="en-GB"/>
            <a:t>Ensure the company remain lawful when handling employees</a:t>
          </a:r>
          <a:endParaRPr lang="en-US"/>
        </a:p>
      </dgm:t>
    </dgm:pt>
    <dgm:pt modelId="{6281EBA2-7F06-4C23-826E-524E340A223A}" type="parTrans" cxnId="{E1AB5F74-B2C0-4FA1-B85C-8310EA8F42EF}">
      <dgm:prSet/>
      <dgm:spPr/>
      <dgm:t>
        <a:bodyPr/>
        <a:lstStyle/>
        <a:p>
          <a:endParaRPr lang="en-US"/>
        </a:p>
      </dgm:t>
    </dgm:pt>
    <dgm:pt modelId="{047FD468-54E2-4D5A-8853-D62E755B2E9A}" type="sibTrans" cxnId="{E1AB5F74-B2C0-4FA1-B85C-8310EA8F42EF}">
      <dgm:prSet/>
      <dgm:spPr/>
      <dgm:t>
        <a:bodyPr/>
        <a:lstStyle/>
        <a:p>
          <a:endParaRPr lang="en-US"/>
        </a:p>
      </dgm:t>
    </dgm:pt>
    <dgm:pt modelId="{CACB7EEC-578C-4D93-ACAB-0BE183FAFFE4}" type="pres">
      <dgm:prSet presAssocID="{BF018810-AC7A-4558-8AD8-CE66104D1C46}" presName="root" presStyleCnt="0">
        <dgm:presLayoutVars>
          <dgm:dir/>
          <dgm:resizeHandles val="exact"/>
        </dgm:presLayoutVars>
      </dgm:prSet>
      <dgm:spPr/>
    </dgm:pt>
    <dgm:pt modelId="{113BA57E-66D9-41AD-8137-C3803851DD5D}" type="pres">
      <dgm:prSet presAssocID="{20BDF671-4577-4DB8-9659-235F78933A2C}" presName="compNode" presStyleCnt="0"/>
      <dgm:spPr/>
    </dgm:pt>
    <dgm:pt modelId="{7A42D578-1CA7-4317-BBAF-163D7A39F538}" type="pres">
      <dgm:prSet presAssocID="{20BDF671-4577-4DB8-9659-235F78933A2C}" presName="bgRect" presStyleLbl="bgShp" presStyleIdx="0" presStyleCnt="6"/>
      <dgm:spPr/>
    </dgm:pt>
    <dgm:pt modelId="{CFA3CB4C-F2B0-4D45-A1C5-3175E2542CC4}" type="pres">
      <dgm:prSet presAssocID="{20BDF671-4577-4DB8-9659-235F78933A2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2E682D9F-E24C-4E02-9782-79A13FE6F6F7}" type="pres">
      <dgm:prSet presAssocID="{20BDF671-4577-4DB8-9659-235F78933A2C}" presName="spaceRect" presStyleCnt="0"/>
      <dgm:spPr/>
    </dgm:pt>
    <dgm:pt modelId="{E45ABB1A-AEC8-48F9-A71A-22B3B10BAF3B}" type="pres">
      <dgm:prSet presAssocID="{20BDF671-4577-4DB8-9659-235F78933A2C}" presName="parTx" presStyleLbl="revTx" presStyleIdx="0" presStyleCnt="6">
        <dgm:presLayoutVars>
          <dgm:chMax val="0"/>
          <dgm:chPref val="0"/>
        </dgm:presLayoutVars>
      </dgm:prSet>
      <dgm:spPr/>
    </dgm:pt>
    <dgm:pt modelId="{4E6F01CE-FE41-4E46-A472-BCB8999452BF}" type="pres">
      <dgm:prSet presAssocID="{EC235C6B-D36C-479C-BF74-51B06B6F7F46}" presName="sibTrans" presStyleCnt="0"/>
      <dgm:spPr/>
    </dgm:pt>
    <dgm:pt modelId="{0F1342AA-7B13-4383-B8C4-0E62BF8D602E}" type="pres">
      <dgm:prSet presAssocID="{06246D87-8F28-457B-8DCF-9FA7A477FBFC}" presName="compNode" presStyleCnt="0"/>
      <dgm:spPr/>
    </dgm:pt>
    <dgm:pt modelId="{189BB0ED-FED6-4215-BD2D-790501DF4D38}" type="pres">
      <dgm:prSet presAssocID="{06246D87-8F28-457B-8DCF-9FA7A477FBFC}" presName="bgRect" presStyleLbl="bgShp" presStyleIdx="1" presStyleCnt="6"/>
      <dgm:spPr/>
    </dgm:pt>
    <dgm:pt modelId="{A11DC236-7DC3-4354-962E-D205699AC295}" type="pres">
      <dgm:prSet presAssocID="{06246D87-8F28-457B-8DCF-9FA7A477FBF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41D076C5-B8E1-4DE3-BECA-3C10A346E59C}" type="pres">
      <dgm:prSet presAssocID="{06246D87-8F28-457B-8DCF-9FA7A477FBFC}" presName="spaceRect" presStyleCnt="0"/>
      <dgm:spPr/>
    </dgm:pt>
    <dgm:pt modelId="{1331F2C2-7270-4033-B726-6C73DEA4F22F}" type="pres">
      <dgm:prSet presAssocID="{06246D87-8F28-457B-8DCF-9FA7A477FBFC}" presName="parTx" presStyleLbl="revTx" presStyleIdx="1" presStyleCnt="6">
        <dgm:presLayoutVars>
          <dgm:chMax val="0"/>
          <dgm:chPref val="0"/>
        </dgm:presLayoutVars>
      </dgm:prSet>
      <dgm:spPr/>
    </dgm:pt>
    <dgm:pt modelId="{63717453-D5B4-4853-A414-55E701E2B68A}" type="pres">
      <dgm:prSet presAssocID="{69DA2016-1354-429B-BFD5-2C3EAA33CC68}" presName="sibTrans" presStyleCnt="0"/>
      <dgm:spPr/>
    </dgm:pt>
    <dgm:pt modelId="{21C3662F-8CA7-4920-845E-64689583C6DB}" type="pres">
      <dgm:prSet presAssocID="{363D10A6-7457-4A93-B128-1D34EDFF5340}" presName="compNode" presStyleCnt="0"/>
      <dgm:spPr/>
    </dgm:pt>
    <dgm:pt modelId="{C8DDC613-C385-449E-A44D-3EF100959127}" type="pres">
      <dgm:prSet presAssocID="{363D10A6-7457-4A93-B128-1D34EDFF5340}" presName="bgRect" presStyleLbl="bgShp" presStyleIdx="2" presStyleCnt="6"/>
      <dgm:spPr/>
    </dgm:pt>
    <dgm:pt modelId="{73FB08F4-3CAF-4217-BFCE-2AFB85DDFACE}" type="pres">
      <dgm:prSet presAssocID="{363D10A6-7457-4A93-B128-1D34EDFF534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4FC8B7F3-65A8-48BA-9724-AF867AB84F8B}" type="pres">
      <dgm:prSet presAssocID="{363D10A6-7457-4A93-B128-1D34EDFF5340}" presName="spaceRect" presStyleCnt="0"/>
      <dgm:spPr/>
    </dgm:pt>
    <dgm:pt modelId="{C3E60A6F-C7AF-4D65-9AA1-181D06854063}" type="pres">
      <dgm:prSet presAssocID="{363D10A6-7457-4A93-B128-1D34EDFF5340}" presName="parTx" presStyleLbl="revTx" presStyleIdx="2" presStyleCnt="6">
        <dgm:presLayoutVars>
          <dgm:chMax val="0"/>
          <dgm:chPref val="0"/>
        </dgm:presLayoutVars>
      </dgm:prSet>
      <dgm:spPr/>
    </dgm:pt>
    <dgm:pt modelId="{BEE05DC1-6E31-4851-BFC8-08663B64E03C}" type="pres">
      <dgm:prSet presAssocID="{3C3A18F3-F410-4AC1-90C9-B1BB6E376B63}" presName="sibTrans" presStyleCnt="0"/>
      <dgm:spPr/>
    </dgm:pt>
    <dgm:pt modelId="{F960DADC-4483-49F4-93A0-CAF2FA97518B}" type="pres">
      <dgm:prSet presAssocID="{6603CC5D-5B4C-496C-92CF-4219961A309B}" presName="compNode" presStyleCnt="0"/>
      <dgm:spPr/>
    </dgm:pt>
    <dgm:pt modelId="{70D4B811-E8AC-4A0D-A075-2AFBAB33A094}" type="pres">
      <dgm:prSet presAssocID="{6603CC5D-5B4C-496C-92CF-4219961A309B}" presName="bgRect" presStyleLbl="bgShp" presStyleIdx="3" presStyleCnt="6"/>
      <dgm:spPr/>
    </dgm:pt>
    <dgm:pt modelId="{62A07B79-0BE0-4A70-A4C4-2F56A33A3E64}" type="pres">
      <dgm:prSet presAssocID="{6603CC5D-5B4C-496C-92CF-4219961A309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1EB5CE78-4CB5-4E33-91FD-029A12E4E19F}" type="pres">
      <dgm:prSet presAssocID="{6603CC5D-5B4C-496C-92CF-4219961A309B}" presName="spaceRect" presStyleCnt="0"/>
      <dgm:spPr/>
    </dgm:pt>
    <dgm:pt modelId="{AA01A985-A4BD-4757-AD6A-5D4EF680D2E4}" type="pres">
      <dgm:prSet presAssocID="{6603CC5D-5B4C-496C-92CF-4219961A309B}" presName="parTx" presStyleLbl="revTx" presStyleIdx="3" presStyleCnt="6">
        <dgm:presLayoutVars>
          <dgm:chMax val="0"/>
          <dgm:chPref val="0"/>
        </dgm:presLayoutVars>
      </dgm:prSet>
      <dgm:spPr/>
    </dgm:pt>
    <dgm:pt modelId="{FF0D1274-5D1D-461F-A400-E4F4F31882E0}" type="pres">
      <dgm:prSet presAssocID="{CCD959D5-941A-443B-A118-7BE07797CCD9}" presName="sibTrans" presStyleCnt="0"/>
      <dgm:spPr/>
    </dgm:pt>
    <dgm:pt modelId="{8989964C-5170-4D06-98D1-37E637373CEC}" type="pres">
      <dgm:prSet presAssocID="{D3292F2D-FF6E-4F4E-A4A3-B953EBC8DEF9}" presName="compNode" presStyleCnt="0"/>
      <dgm:spPr/>
    </dgm:pt>
    <dgm:pt modelId="{E957EC08-5822-4CE3-8944-8364536FC76A}" type="pres">
      <dgm:prSet presAssocID="{D3292F2D-FF6E-4F4E-A4A3-B953EBC8DEF9}" presName="bgRect" presStyleLbl="bgShp" presStyleIdx="4" presStyleCnt="6"/>
      <dgm:spPr/>
    </dgm:pt>
    <dgm:pt modelId="{E1A38164-577F-460B-A2C6-5B436BBB681B}" type="pres">
      <dgm:prSet presAssocID="{D3292F2D-FF6E-4F4E-A4A3-B953EBC8DEF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FFA4AC60-26FF-4533-A82A-4FBB7128510D}" type="pres">
      <dgm:prSet presAssocID="{D3292F2D-FF6E-4F4E-A4A3-B953EBC8DEF9}" presName="spaceRect" presStyleCnt="0"/>
      <dgm:spPr/>
    </dgm:pt>
    <dgm:pt modelId="{4815649E-1C2F-47FF-877C-8799149CB29C}" type="pres">
      <dgm:prSet presAssocID="{D3292F2D-FF6E-4F4E-A4A3-B953EBC8DEF9}" presName="parTx" presStyleLbl="revTx" presStyleIdx="4" presStyleCnt="6">
        <dgm:presLayoutVars>
          <dgm:chMax val="0"/>
          <dgm:chPref val="0"/>
        </dgm:presLayoutVars>
      </dgm:prSet>
      <dgm:spPr/>
    </dgm:pt>
    <dgm:pt modelId="{64DBBABB-04F3-447F-A746-225E74A43C1C}" type="pres">
      <dgm:prSet presAssocID="{F079E7F8-5B5E-419A-8B58-4D352904095F}" presName="sibTrans" presStyleCnt="0"/>
      <dgm:spPr/>
    </dgm:pt>
    <dgm:pt modelId="{FC6D2F3E-BD2D-4DAB-B62B-75E6D817EBE6}" type="pres">
      <dgm:prSet presAssocID="{E838252A-2AA0-431B-835A-6AAE6435D273}" presName="compNode" presStyleCnt="0"/>
      <dgm:spPr/>
    </dgm:pt>
    <dgm:pt modelId="{192E1676-32C9-4CFD-98E2-B7C82E586E96}" type="pres">
      <dgm:prSet presAssocID="{E838252A-2AA0-431B-835A-6AAE6435D273}" presName="bgRect" presStyleLbl="bgShp" presStyleIdx="5" presStyleCnt="6"/>
      <dgm:spPr/>
    </dgm:pt>
    <dgm:pt modelId="{04E58B82-F733-445A-92A2-FD08BB09B691}" type="pres">
      <dgm:prSet presAssocID="{E838252A-2AA0-431B-835A-6AAE6435D27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ales of Justice"/>
        </a:ext>
      </dgm:extLst>
    </dgm:pt>
    <dgm:pt modelId="{F5A91339-1713-4DFC-B370-84C924BD6834}" type="pres">
      <dgm:prSet presAssocID="{E838252A-2AA0-431B-835A-6AAE6435D273}" presName="spaceRect" presStyleCnt="0"/>
      <dgm:spPr/>
    </dgm:pt>
    <dgm:pt modelId="{51CE35D7-4CEA-44F6-A335-2084E69092E9}" type="pres">
      <dgm:prSet presAssocID="{E838252A-2AA0-431B-835A-6AAE6435D273}" presName="parTx" presStyleLbl="revTx" presStyleIdx="5" presStyleCnt="6">
        <dgm:presLayoutVars>
          <dgm:chMax val="0"/>
          <dgm:chPref val="0"/>
        </dgm:presLayoutVars>
      </dgm:prSet>
      <dgm:spPr/>
    </dgm:pt>
  </dgm:ptLst>
  <dgm:cxnLst>
    <dgm:cxn modelId="{A07C3A14-B7AF-4EE7-A42D-5DDB41AC0FE3}" srcId="{BF018810-AC7A-4558-8AD8-CE66104D1C46}" destId="{6603CC5D-5B4C-496C-92CF-4219961A309B}" srcOrd="3" destOrd="0" parTransId="{7E291B45-DBB2-490F-B503-98C09DE9E4F4}" sibTransId="{CCD959D5-941A-443B-A118-7BE07797CCD9}"/>
    <dgm:cxn modelId="{3BDE201C-74FE-47A2-B181-2F918DD1A22B}" srcId="{BF018810-AC7A-4558-8AD8-CE66104D1C46}" destId="{D3292F2D-FF6E-4F4E-A4A3-B953EBC8DEF9}" srcOrd="4" destOrd="0" parTransId="{CC12B772-3E78-4D51-9B97-876427661F48}" sibTransId="{F079E7F8-5B5E-419A-8B58-4D352904095F}"/>
    <dgm:cxn modelId="{4D4D0236-1F92-4FF6-8838-97965AB3FB62}" type="presOf" srcId="{06246D87-8F28-457B-8DCF-9FA7A477FBFC}" destId="{1331F2C2-7270-4033-B726-6C73DEA4F22F}" srcOrd="0" destOrd="0" presId="urn:microsoft.com/office/officeart/2018/2/layout/IconVerticalSolidList"/>
    <dgm:cxn modelId="{A9B8D264-582E-4CF8-9435-43589A844AAC}" type="presOf" srcId="{6603CC5D-5B4C-496C-92CF-4219961A309B}" destId="{AA01A985-A4BD-4757-AD6A-5D4EF680D2E4}" srcOrd="0" destOrd="0" presId="urn:microsoft.com/office/officeart/2018/2/layout/IconVerticalSolidList"/>
    <dgm:cxn modelId="{33938969-1827-4C28-8782-BB0C8B1E1DF9}" type="presOf" srcId="{20BDF671-4577-4DB8-9659-235F78933A2C}" destId="{E45ABB1A-AEC8-48F9-A71A-22B3B10BAF3B}" srcOrd="0" destOrd="0" presId="urn:microsoft.com/office/officeart/2018/2/layout/IconVerticalSolidList"/>
    <dgm:cxn modelId="{D1BE584B-345C-439B-84F6-FF0ABCC96822}" srcId="{BF018810-AC7A-4558-8AD8-CE66104D1C46}" destId="{363D10A6-7457-4A93-B128-1D34EDFF5340}" srcOrd="2" destOrd="0" parTransId="{F7EFB6D9-9697-4288-88CB-04E857BAC0A2}" sibTransId="{3C3A18F3-F410-4AC1-90C9-B1BB6E376B63}"/>
    <dgm:cxn modelId="{E1AB5F74-B2C0-4FA1-B85C-8310EA8F42EF}" srcId="{BF018810-AC7A-4558-8AD8-CE66104D1C46}" destId="{E838252A-2AA0-431B-835A-6AAE6435D273}" srcOrd="5" destOrd="0" parTransId="{6281EBA2-7F06-4C23-826E-524E340A223A}" sibTransId="{047FD468-54E2-4D5A-8853-D62E755B2E9A}"/>
    <dgm:cxn modelId="{B0E71175-02E6-411D-99B6-9773881310DE}" type="presOf" srcId="{E838252A-2AA0-431B-835A-6AAE6435D273}" destId="{51CE35D7-4CEA-44F6-A335-2084E69092E9}" srcOrd="0" destOrd="0" presId="urn:microsoft.com/office/officeart/2018/2/layout/IconVerticalSolidList"/>
    <dgm:cxn modelId="{0275589C-3265-40CC-8668-37252FBC05D9}" type="presOf" srcId="{D3292F2D-FF6E-4F4E-A4A3-B953EBC8DEF9}" destId="{4815649E-1C2F-47FF-877C-8799149CB29C}" srcOrd="0" destOrd="0" presId="urn:microsoft.com/office/officeart/2018/2/layout/IconVerticalSolidList"/>
    <dgm:cxn modelId="{42E110B3-63C9-47BB-A7F6-046D1671B787}" srcId="{BF018810-AC7A-4558-8AD8-CE66104D1C46}" destId="{06246D87-8F28-457B-8DCF-9FA7A477FBFC}" srcOrd="1" destOrd="0" parTransId="{B663BC7B-9089-4171-BF8B-CAD64F055B55}" sibTransId="{69DA2016-1354-429B-BFD5-2C3EAA33CC68}"/>
    <dgm:cxn modelId="{2847ECDA-C793-4F99-ACBC-E92C2650B4E8}" type="presOf" srcId="{363D10A6-7457-4A93-B128-1D34EDFF5340}" destId="{C3E60A6F-C7AF-4D65-9AA1-181D06854063}" srcOrd="0" destOrd="0" presId="urn:microsoft.com/office/officeart/2018/2/layout/IconVerticalSolidList"/>
    <dgm:cxn modelId="{89B22CE7-BD73-4C57-B310-2C9D588B9D72}" srcId="{BF018810-AC7A-4558-8AD8-CE66104D1C46}" destId="{20BDF671-4577-4DB8-9659-235F78933A2C}" srcOrd="0" destOrd="0" parTransId="{478AB254-D04A-4AAD-8E5A-EFD7856CA67F}" sibTransId="{EC235C6B-D36C-479C-BF74-51B06B6F7F46}"/>
    <dgm:cxn modelId="{B9A5D1F7-C9C2-45D0-AAE3-DD8A165BB124}" type="presOf" srcId="{BF018810-AC7A-4558-8AD8-CE66104D1C46}" destId="{CACB7EEC-578C-4D93-ACAB-0BE183FAFFE4}" srcOrd="0" destOrd="0" presId="urn:microsoft.com/office/officeart/2018/2/layout/IconVerticalSolidList"/>
    <dgm:cxn modelId="{CA55AB8A-C438-41CF-AE7B-75E8C944CA3A}" type="presParOf" srcId="{CACB7EEC-578C-4D93-ACAB-0BE183FAFFE4}" destId="{113BA57E-66D9-41AD-8137-C3803851DD5D}" srcOrd="0" destOrd="0" presId="urn:microsoft.com/office/officeart/2018/2/layout/IconVerticalSolidList"/>
    <dgm:cxn modelId="{AE75D9EB-2A81-4B46-B691-79F92E2CC0C8}" type="presParOf" srcId="{113BA57E-66D9-41AD-8137-C3803851DD5D}" destId="{7A42D578-1CA7-4317-BBAF-163D7A39F538}" srcOrd="0" destOrd="0" presId="urn:microsoft.com/office/officeart/2018/2/layout/IconVerticalSolidList"/>
    <dgm:cxn modelId="{0F23B48B-BB05-4595-AE30-A95F9EAB8C78}" type="presParOf" srcId="{113BA57E-66D9-41AD-8137-C3803851DD5D}" destId="{CFA3CB4C-F2B0-4D45-A1C5-3175E2542CC4}" srcOrd="1" destOrd="0" presId="urn:microsoft.com/office/officeart/2018/2/layout/IconVerticalSolidList"/>
    <dgm:cxn modelId="{9BAE78EC-3080-4C13-8A15-767004E5B709}" type="presParOf" srcId="{113BA57E-66D9-41AD-8137-C3803851DD5D}" destId="{2E682D9F-E24C-4E02-9782-79A13FE6F6F7}" srcOrd="2" destOrd="0" presId="urn:microsoft.com/office/officeart/2018/2/layout/IconVerticalSolidList"/>
    <dgm:cxn modelId="{E3A66BC5-E160-4E95-81C0-B1A335C3C1D5}" type="presParOf" srcId="{113BA57E-66D9-41AD-8137-C3803851DD5D}" destId="{E45ABB1A-AEC8-48F9-A71A-22B3B10BAF3B}" srcOrd="3" destOrd="0" presId="urn:microsoft.com/office/officeart/2018/2/layout/IconVerticalSolidList"/>
    <dgm:cxn modelId="{306653CF-8769-47A0-91AD-CFE414D5FD47}" type="presParOf" srcId="{CACB7EEC-578C-4D93-ACAB-0BE183FAFFE4}" destId="{4E6F01CE-FE41-4E46-A472-BCB8999452BF}" srcOrd="1" destOrd="0" presId="urn:microsoft.com/office/officeart/2018/2/layout/IconVerticalSolidList"/>
    <dgm:cxn modelId="{722E5261-30A0-4AA3-A6AC-425E036E6499}" type="presParOf" srcId="{CACB7EEC-578C-4D93-ACAB-0BE183FAFFE4}" destId="{0F1342AA-7B13-4383-B8C4-0E62BF8D602E}" srcOrd="2" destOrd="0" presId="urn:microsoft.com/office/officeart/2018/2/layout/IconVerticalSolidList"/>
    <dgm:cxn modelId="{C9F3CC1C-F16E-4C04-AB4C-7DD01072F9EC}" type="presParOf" srcId="{0F1342AA-7B13-4383-B8C4-0E62BF8D602E}" destId="{189BB0ED-FED6-4215-BD2D-790501DF4D38}" srcOrd="0" destOrd="0" presId="urn:microsoft.com/office/officeart/2018/2/layout/IconVerticalSolidList"/>
    <dgm:cxn modelId="{0A967385-BDF3-48C8-847A-DAFD31ADA5AF}" type="presParOf" srcId="{0F1342AA-7B13-4383-B8C4-0E62BF8D602E}" destId="{A11DC236-7DC3-4354-962E-D205699AC295}" srcOrd="1" destOrd="0" presId="urn:microsoft.com/office/officeart/2018/2/layout/IconVerticalSolidList"/>
    <dgm:cxn modelId="{8FBEA62A-25F1-41CD-A951-F05DC92884C2}" type="presParOf" srcId="{0F1342AA-7B13-4383-B8C4-0E62BF8D602E}" destId="{41D076C5-B8E1-4DE3-BECA-3C10A346E59C}" srcOrd="2" destOrd="0" presId="urn:microsoft.com/office/officeart/2018/2/layout/IconVerticalSolidList"/>
    <dgm:cxn modelId="{6F453E95-D4D6-4051-89EB-E3025A0D18FB}" type="presParOf" srcId="{0F1342AA-7B13-4383-B8C4-0E62BF8D602E}" destId="{1331F2C2-7270-4033-B726-6C73DEA4F22F}" srcOrd="3" destOrd="0" presId="urn:microsoft.com/office/officeart/2018/2/layout/IconVerticalSolidList"/>
    <dgm:cxn modelId="{421EE9A2-03B2-4D53-AD31-8BDDE025A38A}" type="presParOf" srcId="{CACB7EEC-578C-4D93-ACAB-0BE183FAFFE4}" destId="{63717453-D5B4-4853-A414-55E701E2B68A}" srcOrd="3" destOrd="0" presId="urn:microsoft.com/office/officeart/2018/2/layout/IconVerticalSolidList"/>
    <dgm:cxn modelId="{3CC832F2-89FC-426C-9770-F06645069882}" type="presParOf" srcId="{CACB7EEC-578C-4D93-ACAB-0BE183FAFFE4}" destId="{21C3662F-8CA7-4920-845E-64689583C6DB}" srcOrd="4" destOrd="0" presId="urn:microsoft.com/office/officeart/2018/2/layout/IconVerticalSolidList"/>
    <dgm:cxn modelId="{DB52CB66-99E7-41D3-BC7F-79AE2CB6002F}" type="presParOf" srcId="{21C3662F-8CA7-4920-845E-64689583C6DB}" destId="{C8DDC613-C385-449E-A44D-3EF100959127}" srcOrd="0" destOrd="0" presId="urn:microsoft.com/office/officeart/2018/2/layout/IconVerticalSolidList"/>
    <dgm:cxn modelId="{DC2206E0-63DE-45B8-880F-4B94ED38EFDC}" type="presParOf" srcId="{21C3662F-8CA7-4920-845E-64689583C6DB}" destId="{73FB08F4-3CAF-4217-BFCE-2AFB85DDFACE}" srcOrd="1" destOrd="0" presId="urn:microsoft.com/office/officeart/2018/2/layout/IconVerticalSolidList"/>
    <dgm:cxn modelId="{60875FB4-0795-483F-BEB0-5D9B09D9E340}" type="presParOf" srcId="{21C3662F-8CA7-4920-845E-64689583C6DB}" destId="{4FC8B7F3-65A8-48BA-9724-AF867AB84F8B}" srcOrd="2" destOrd="0" presId="urn:microsoft.com/office/officeart/2018/2/layout/IconVerticalSolidList"/>
    <dgm:cxn modelId="{C46DBB58-FB8C-4F51-8DB8-4D60CE395DE7}" type="presParOf" srcId="{21C3662F-8CA7-4920-845E-64689583C6DB}" destId="{C3E60A6F-C7AF-4D65-9AA1-181D06854063}" srcOrd="3" destOrd="0" presId="urn:microsoft.com/office/officeart/2018/2/layout/IconVerticalSolidList"/>
    <dgm:cxn modelId="{AD028414-A99D-4AB5-BFD9-D4F3F0A31410}" type="presParOf" srcId="{CACB7EEC-578C-4D93-ACAB-0BE183FAFFE4}" destId="{BEE05DC1-6E31-4851-BFC8-08663B64E03C}" srcOrd="5" destOrd="0" presId="urn:microsoft.com/office/officeart/2018/2/layout/IconVerticalSolidList"/>
    <dgm:cxn modelId="{FC600CC5-97BD-401A-889D-495C9F4F367A}" type="presParOf" srcId="{CACB7EEC-578C-4D93-ACAB-0BE183FAFFE4}" destId="{F960DADC-4483-49F4-93A0-CAF2FA97518B}" srcOrd="6" destOrd="0" presId="urn:microsoft.com/office/officeart/2018/2/layout/IconVerticalSolidList"/>
    <dgm:cxn modelId="{AE0FC4C9-5D28-4BA1-89EA-05428F018C5E}" type="presParOf" srcId="{F960DADC-4483-49F4-93A0-CAF2FA97518B}" destId="{70D4B811-E8AC-4A0D-A075-2AFBAB33A094}" srcOrd="0" destOrd="0" presId="urn:microsoft.com/office/officeart/2018/2/layout/IconVerticalSolidList"/>
    <dgm:cxn modelId="{990AAEC0-C8EF-490A-AFDA-087C3CFF4795}" type="presParOf" srcId="{F960DADC-4483-49F4-93A0-CAF2FA97518B}" destId="{62A07B79-0BE0-4A70-A4C4-2F56A33A3E64}" srcOrd="1" destOrd="0" presId="urn:microsoft.com/office/officeart/2018/2/layout/IconVerticalSolidList"/>
    <dgm:cxn modelId="{FD7FB45F-6B17-4607-B572-DA2A76425943}" type="presParOf" srcId="{F960DADC-4483-49F4-93A0-CAF2FA97518B}" destId="{1EB5CE78-4CB5-4E33-91FD-029A12E4E19F}" srcOrd="2" destOrd="0" presId="urn:microsoft.com/office/officeart/2018/2/layout/IconVerticalSolidList"/>
    <dgm:cxn modelId="{B1CEC764-CD02-4879-B755-C8CF60AFEA23}" type="presParOf" srcId="{F960DADC-4483-49F4-93A0-CAF2FA97518B}" destId="{AA01A985-A4BD-4757-AD6A-5D4EF680D2E4}" srcOrd="3" destOrd="0" presId="urn:microsoft.com/office/officeart/2018/2/layout/IconVerticalSolidList"/>
    <dgm:cxn modelId="{915574E5-359A-45FD-B4E6-4F1A06D3A17C}" type="presParOf" srcId="{CACB7EEC-578C-4D93-ACAB-0BE183FAFFE4}" destId="{FF0D1274-5D1D-461F-A400-E4F4F31882E0}" srcOrd="7" destOrd="0" presId="urn:microsoft.com/office/officeart/2018/2/layout/IconVerticalSolidList"/>
    <dgm:cxn modelId="{AEA6070B-5558-4CBC-A2CF-BF9E02B1F689}" type="presParOf" srcId="{CACB7EEC-578C-4D93-ACAB-0BE183FAFFE4}" destId="{8989964C-5170-4D06-98D1-37E637373CEC}" srcOrd="8" destOrd="0" presId="urn:microsoft.com/office/officeart/2018/2/layout/IconVerticalSolidList"/>
    <dgm:cxn modelId="{F3F21101-FAC0-4B23-B9F2-8901B27EAF12}" type="presParOf" srcId="{8989964C-5170-4D06-98D1-37E637373CEC}" destId="{E957EC08-5822-4CE3-8944-8364536FC76A}" srcOrd="0" destOrd="0" presId="urn:microsoft.com/office/officeart/2018/2/layout/IconVerticalSolidList"/>
    <dgm:cxn modelId="{D2CD92C2-047F-4D61-A788-F501B8CE7AC0}" type="presParOf" srcId="{8989964C-5170-4D06-98D1-37E637373CEC}" destId="{E1A38164-577F-460B-A2C6-5B436BBB681B}" srcOrd="1" destOrd="0" presId="urn:microsoft.com/office/officeart/2018/2/layout/IconVerticalSolidList"/>
    <dgm:cxn modelId="{99129D6F-8C0D-4ED9-B379-246AEE66C7F4}" type="presParOf" srcId="{8989964C-5170-4D06-98D1-37E637373CEC}" destId="{FFA4AC60-26FF-4533-A82A-4FBB7128510D}" srcOrd="2" destOrd="0" presId="urn:microsoft.com/office/officeart/2018/2/layout/IconVerticalSolidList"/>
    <dgm:cxn modelId="{3DB40D91-5B79-4742-8CD9-3F1072D3E70A}" type="presParOf" srcId="{8989964C-5170-4D06-98D1-37E637373CEC}" destId="{4815649E-1C2F-47FF-877C-8799149CB29C}" srcOrd="3" destOrd="0" presId="urn:microsoft.com/office/officeart/2018/2/layout/IconVerticalSolidList"/>
    <dgm:cxn modelId="{15281B36-34D1-44A3-9834-781A8A7E505C}" type="presParOf" srcId="{CACB7EEC-578C-4D93-ACAB-0BE183FAFFE4}" destId="{64DBBABB-04F3-447F-A746-225E74A43C1C}" srcOrd="9" destOrd="0" presId="urn:microsoft.com/office/officeart/2018/2/layout/IconVerticalSolidList"/>
    <dgm:cxn modelId="{0BC2AF13-A2A1-4BCB-8DDD-889A130599A0}" type="presParOf" srcId="{CACB7EEC-578C-4D93-ACAB-0BE183FAFFE4}" destId="{FC6D2F3E-BD2D-4DAB-B62B-75E6D817EBE6}" srcOrd="10" destOrd="0" presId="urn:microsoft.com/office/officeart/2018/2/layout/IconVerticalSolidList"/>
    <dgm:cxn modelId="{42B93351-F77F-43C9-B8F5-88F0278B2222}" type="presParOf" srcId="{FC6D2F3E-BD2D-4DAB-B62B-75E6D817EBE6}" destId="{192E1676-32C9-4CFD-98E2-B7C82E586E96}" srcOrd="0" destOrd="0" presId="urn:microsoft.com/office/officeart/2018/2/layout/IconVerticalSolidList"/>
    <dgm:cxn modelId="{B3483FA0-CFC3-4EE7-8846-DE36BC84932F}" type="presParOf" srcId="{FC6D2F3E-BD2D-4DAB-B62B-75E6D817EBE6}" destId="{04E58B82-F733-445A-92A2-FD08BB09B691}" srcOrd="1" destOrd="0" presId="urn:microsoft.com/office/officeart/2018/2/layout/IconVerticalSolidList"/>
    <dgm:cxn modelId="{DBCFD8A7-ABE1-46D4-A890-A81136B52011}" type="presParOf" srcId="{FC6D2F3E-BD2D-4DAB-B62B-75E6D817EBE6}" destId="{F5A91339-1713-4DFC-B370-84C924BD6834}" srcOrd="2" destOrd="0" presId="urn:microsoft.com/office/officeart/2018/2/layout/IconVerticalSolidList"/>
    <dgm:cxn modelId="{20EE3912-3A80-4201-937E-63EB85C4C6B1}" type="presParOf" srcId="{FC6D2F3E-BD2D-4DAB-B62B-75E6D817EBE6}" destId="{51CE35D7-4CEA-44F6-A335-2084E69092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DA1DFB7-6C90-4A7F-B6C9-7B0CE2C9D4A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2A00EA7-DB0A-4595-85B7-575752C82204}">
      <dgm:prSet/>
      <dgm:spPr/>
      <dgm:t>
        <a:bodyPr/>
        <a:lstStyle/>
        <a:p>
          <a:pPr>
            <a:lnSpc>
              <a:spcPct val="100000"/>
            </a:lnSpc>
            <a:defRPr cap="all"/>
          </a:pPr>
          <a:r>
            <a:rPr lang="en-GB" dirty="0"/>
            <a:t>Up to date Health and Safety Act awareness</a:t>
          </a:r>
          <a:endParaRPr lang="en-US" dirty="0"/>
        </a:p>
      </dgm:t>
    </dgm:pt>
    <dgm:pt modelId="{7376591E-DE42-4083-907C-578E47C5CB6E}" type="parTrans" cxnId="{25E51140-D10C-45E3-86E3-A1F4F66494A2}">
      <dgm:prSet/>
      <dgm:spPr/>
      <dgm:t>
        <a:bodyPr/>
        <a:lstStyle/>
        <a:p>
          <a:endParaRPr lang="en-US"/>
        </a:p>
      </dgm:t>
    </dgm:pt>
    <dgm:pt modelId="{2AF16BFF-377A-4180-9E2D-320273DA4A65}" type="sibTrans" cxnId="{25E51140-D10C-45E3-86E3-A1F4F66494A2}">
      <dgm:prSet/>
      <dgm:spPr/>
      <dgm:t>
        <a:bodyPr/>
        <a:lstStyle/>
        <a:p>
          <a:endParaRPr lang="en-US"/>
        </a:p>
      </dgm:t>
    </dgm:pt>
    <dgm:pt modelId="{67F0279D-F571-42BA-824D-9A8433026001}">
      <dgm:prSet/>
      <dgm:spPr/>
      <dgm:t>
        <a:bodyPr/>
        <a:lstStyle/>
        <a:p>
          <a:pPr>
            <a:lnSpc>
              <a:spcPct val="100000"/>
            </a:lnSpc>
            <a:defRPr cap="all"/>
          </a:pPr>
          <a:r>
            <a:rPr lang="en-GB"/>
            <a:t>Annual training</a:t>
          </a:r>
          <a:endParaRPr lang="en-US"/>
        </a:p>
      </dgm:t>
    </dgm:pt>
    <dgm:pt modelId="{8B906D08-2610-4E91-BB09-DD8E648B78E0}" type="parTrans" cxnId="{4736739C-AEB6-4E6D-8F89-A88403212438}">
      <dgm:prSet/>
      <dgm:spPr/>
      <dgm:t>
        <a:bodyPr/>
        <a:lstStyle/>
        <a:p>
          <a:endParaRPr lang="en-US"/>
        </a:p>
      </dgm:t>
    </dgm:pt>
    <dgm:pt modelId="{26F4879F-2F93-4E26-A25F-A99099001F2F}" type="sibTrans" cxnId="{4736739C-AEB6-4E6D-8F89-A88403212438}">
      <dgm:prSet/>
      <dgm:spPr/>
      <dgm:t>
        <a:bodyPr/>
        <a:lstStyle/>
        <a:p>
          <a:endParaRPr lang="en-US"/>
        </a:p>
      </dgm:t>
    </dgm:pt>
    <dgm:pt modelId="{BF964F4B-7AE6-481F-ADE1-CD4F3632742C}">
      <dgm:prSet/>
      <dgm:spPr/>
      <dgm:t>
        <a:bodyPr/>
        <a:lstStyle/>
        <a:p>
          <a:pPr>
            <a:lnSpc>
              <a:spcPct val="100000"/>
            </a:lnSpc>
            <a:defRPr cap="all"/>
          </a:pPr>
          <a:r>
            <a:rPr lang="en-GB"/>
            <a:t>HR Software such as payroll and benefit schemes</a:t>
          </a:r>
          <a:endParaRPr lang="en-US"/>
        </a:p>
      </dgm:t>
    </dgm:pt>
    <dgm:pt modelId="{8B2C629B-2A47-4E1B-A635-C947E9035842}" type="parTrans" cxnId="{9ABAEFAC-26FB-45A3-9F56-C36032B2110F}">
      <dgm:prSet/>
      <dgm:spPr/>
      <dgm:t>
        <a:bodyPr/>
        <a:lstStyle/>
        <a:p>
          <a:endParaRPr lang="en-US"/>
        </a:p>
      </dgm:t>
    </dgm:pt>
    <dgm:pt modelId="{43193C77-09DC-4DE5-BE18-1BFAB0162B20}" type="sibTrans" cxnId="{9ABAEFAC-26FB-45A3-9F56-C36032B2110F}">
      <dgm:prSet/>
      <dgm:spPr/>
      <dgm:t>
        <a:bodyPr/>
        <a:lstStyle/>
        <a:p>
          <a:endParaRPr lang="en-US"/>
        </a:p>
      </dgm:t>
    </dgm:pt>
    <dgm:pt modelId="{CABE9EAE-10DF-4647-AC79-0EED09A30590}">
      <dgm:prSet/>
      <dgm:spPr/>
      <dgm:t>
        <a:bodyPr/>
        <a:lstStyle/>
        <a:p>
          <a:pPr>
            <a:lnSpc>
              <a:spcPct val="100000"/>
            </a:lnSpc>
            <a:defRPr cap="all"/>
          </a:pPr>
          <a:r>
            <a:rPr lang="en-GB"/>
            <a:t>Contracts of employment </a:t>
          </a:r>
          <a:endParaRPr lang="en-US"/>
        </a:p>
      </dgm:t>
    </dgm:pt>
    <dgm:pt modelId="{96AE8382-B689-477A-A232-38C391A51EFA}" type="parTrans" cxnId="{ACE8CB61-4999-495F-B7C2-EBBB8DEE25EF}">
      <dgm:prSet/>
      <dgm:spPr/>
      <dgm:t>
        <a:bodyPr/>
        <a:lstStyle/>
        <a:p>
          <a:endParaRPr lang="en-US"/>
        </a:p>
      </dgm:t>
    </dgm:pt>
    <dgm:pt modelId="{6DDC7F9B-E6D1-4758-9581-F73FC51D4516}" type="sibTrans" cxnId="{ACE8CB61-4999-495F-B7C2-EBBB8DEE25EF}">
      <dgm:prSet/>
      <dgm:spPr/>
      <dgm:t>
        <a:bodyPr/>
        <a:lstStyle/>
        <a:p>
          <a:endParaRPr lang="en-US"/>
        </a:p>
      </dgm:t>
    </dgm:pt>
    <dgm:pt modelId="{7393B069-9714-4A0A-BB26-FF05F8F4B8FC}" type="pres">
      <dgm:prSet presAssocID="{CDA1DFB7-6C90-4A7F-B6C9-7B0CE2C9D4A6}" presName="root" presStyleCnt="0">
        <dgm:presLayoutVars>
          <dgm:dir/>
          <dgm:resizeHandles val="exact"/>
        </dgm:presLayoutVars>
      </dgm:prSet>
      <dgm:spPr/>
    </dgm:pt>
    <dgm:pt modelId="{ADF0660D-F8BD-4163-B3E5-A54E610ECA31}" type="pres">
      <dgm:prSet presAssocID="{42A00EA7-DB0A-4595-85B7-575752C82204}" presName="compNode" presStyleCnt="0"/>
      <dgm:spPr/>
    </dgm:pt>
    <dgm:pt modelId="{7AA411C1-5D02-4CCC-A156-B6947593EE44}" type="pres">
      <dgm:prSet presAssocID="{42A00EA7-DB0A-4595-85B7-575752C82204}" presName="iconBgRect" presStyleLbl="bgShp" presStyleIdx="0" presStyleCnt="4"/>
      <dgm:spPr/>
    </dgm:pt>
    <dgm:pt modelId="{E314957C-BC6B-451B-B8DC-32D50ACE3AA4}" type="pres">
      <dgm:prSet presAssocID="{42A00EA7-DB0A-4595-85B7-575752C8220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al"/>
        </a:ext>
      </dgm:extLst>
    </dgm:pt>
    <dgm:pt modelId="{F180C329-7A5F-40AD-9BD2-D6AD52A3D414}" type="pres">
      <dgm:prSet presAssocID="{42A00EA7-DB0A-4595-85B7-575752C82204}" presName="spaceRect" presStyleCnt="0"/>
      <dgm:spPr/>
    </dgm:pt>
    <dgm:pt modelId="{E12FC109-4F6B-4558-A8F8-53B72ABCABE6}" type="pres">
      <dgm:prSet presAssocID="{42A00EA7-DB0A-4595-85B7-575752C82204}" presName="textRect" presStyleLbl="revTx" presStyleIdx="0" presStyleCnt="4">
        <dgm:presLayoutVars>
          <dgm:chMax val="1"/>
          <dgm:chPref val="1"/>
        </dgm:presLayoutVars>
      </dgm:prSet>
      <dgm:spPr/>
    </dgm:pt>
    <dgm:pt modelId="{207B0475-3CB3-407D-9573-CB48B1C2DE2E}" type="pres">
      <dgm:prSet presAssocID="{2AF16BFF-377A-4180-9E2D-320273DA4A65}" presName="sibTrans" presStyleCnt="0"/>
      <dgm:spPr/>
    </dgm:pt>
    <dgm:pt modelId="{9F1C7ED1-1B42-4355-9994-6FBAEC6BCBC6}" type="pres">
      <dgm:prSet presAssocID="{67F0279D-F571-42BA-824D-9A8433026001}" presName="compNode" presStyleCnt="0"/>
      <dgm:spPr/>
    </dgm:pt>
    <dgm:pt modelId="{C8864919-52B2-4414-BC21-23CEB0DC29F3}" type="pres">
      <dgm:prSet presAssocID="{67F0279D-F571-42BA-824D-9A8433026001}" presName="iconBgRect" presStyleLbl="bgShp" presStyleIdx="1" presStyleCnt="4"/>
      <dgm:spPr>
        <a:solidFill>
          <a:schemeClr val="accent2"/>
        </a:solidFill>
      </dgm:spPr>
    </dgm:pt>
    <dgm:pt modelId="{4A00B960-D3C6-4AB7-A466-FE080992D127}" type="pres">
      <dgm:prSet presAssocID="{67F0279D-F571-42BA-824D-9A843302600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30755274-9E1B-4E79-8278-4415575A2A56}" type="pres">
      <dgm:prSet presAssocID="{67F0279D-F571-42BA-824D-9A8433026001}" presName="spaceRect" presStyleCnt="0"/>
      <dgm:spPr/>
    </dgm:pt>
    <dgm:pt modelId="{1E0836E9-37B4-46AC-BB0A-59C155968684}" type="pres">
      <dgm:prSet presAssocID="{67F0279D-F571-42BA-824D-9A8433026001}" presName="textRect" presStyleLbl="revTx" presStyleIdx="1" presStyleCnt="4">
        <dgm:presLayoutVars>
          <dgm:chMax val="1"/>
          <dgm:chPref val="1"/>
        </dgm:presLayoutVars>
      </dgm:prSet>
      <dgm:spPr/>
    </dgm:pt>
    <dgm:pt modelId="{8C299D59-B67E-4CF2-B6A8-FAC3FF9104C3}" type="pres">
      <dgm:prSet presAssocID="{26F4879F-2F93-4E26-A25F-A99099001F2F}" presName="sibTrans" presStyleCnt="0"/>
      <dgm:spPr/>
    </dgm:pt>
    <dgm:pt modelId="{205F3D69-F4A7-443F-B1F0-F1BCBA3F5051}" type="pres">
      <dgm:prSet presAssocID="{BF964F4B-7AE6-481F-ADE1-CD4F3632742C}" presName="compNode" presStyleCnt="0"/>
      <dgm:spPr/>
    </dgm:pt>
    <dgm:pt modelId="{188A5B6B-24CA-48A3-B366-C2B9C8F6670C}" type="pres">
      <dgm:prSet presAssocID="{BF964F4B-7AE6-481F-ADE1-CD4F3632742C}" presName="iconBgRect" presStyleLbl="bgShp" presStyleIdx="2" presStyleCnt="4"/>
      <dgm:spPr/>
    </dgm:pt>
    <dgm:pt modelId="{C6A0B243-F7ED-4DB6-A7A3-1F79D6CF01F7}" type="pres">
      <dgm:prSet presAssocID="{BF964F4B-7AE6-481F-ADE1-CD4F3632742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44E83326-5061-4B7C-B1F8-618CA939EC72}" type="pres">
      <dgm:prSet presAssocID="{BF964F4B-7AE6-481F-ADE1-CD4F3632742C}" presName="spaceRect" presStyleCnt="0"/>
      <dgm:spPr/>
    </dgm:pt>
    <dgm:pt modelId="{772D9A3A-5329-48CB-A0CF-28B312A69C6A}" type="pres">
      <dgm:prSet presAssocID="{BF964F4B-7AE6-481F-ADE1-CD4F3632742C}" presName="textRect" presStyleLbl="revTx" presStyleIdx="2" presStyleCnt="4">
        <dgm:presLayoutVars>
          <dgm:chMax val="1"/>
          <dgm:chPref val="1"/>
        </dgm:presLayoutVars>
      </dgm:prSet>
      <dgm:spPr/>
    </dgm:pt>
    <dgm:pt modelId="{FDDB1044-58DD-4D5B-902B-F6F3B9B9F137}" type="pres">
      <dgm:prSet presAssocID="{43193C77-09DC-4DE5-BE18-1BFAB0162B20}" presName="sibTrans" presStyleCnt="0"/>
      <dgm:spPr/>
    </dgm:pt>
    <dgm:pt modelId="{A6267C26-2589-4772-B21D-270B7A29B75C}" type="pres">
      <dgm:prSet presAssocID="{CABE9EAE-10DF-4647-AC79-0EED09A30590}" presName="compNode" presStyleCnt="0"/>
      <dgm:spPr/>
    </dgm:pt>
    <dgm:pt modelId="{BB083F27-45D7-4FEF-AF50-2B529E1C3AFF}" type="pres">
      <dgm:prSet presAssocID="{CABE9EAE-10DF-4647-AC79-0EED09A30590}" presName="iconBgRect" presStyleLbl="bgShp" presStyleIdx="3" presStyleCnt="4"/>
      <dgm:spPr/>
    </dgm:pt>
    <dgm:pt modelId="{C7422A4D-1681-4C57-B749-CA7069457DCC}" type="pres">
      <dgm:prSet presAssocID="{CABE9EAE-10DF-4647-AC79-0EED09A3059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tract"/>
        </a:ext>
      </dgm:extLst>
    </dgm:pt>
    <dgm:pt modelId="{CD63BD8E-5DC7-41D7-BA1D-BA1FE61CEE5C}" type="pres">
      <dgm:prSet presAssocID="{CABE9EAE-10DF-4647-AC79-0EED09A30590}" presName="spaceRect" presStyleCnt="0"/>
      <dgm:spPr/>
    </dgm:pt>
    <dgm:pt modelId="{44377DF2-06D5-4FA1-B444-E6ACB965CD10}" type="pres">
      <dgm:prSet presAssocID="{CABE9EAE-10DF-4647-AC79-0EED09A30590}" presName="textRect" presStyleLbl="revTx" presStyleIdx="3" presStyleCnt="4">
        <dgm:presLayoutVars>
          <dgm:chMax val="1"/>
          <dgm:chPref val="1"/>
        </dgm:presLayoutVars>
      </dgm:prSet>
      <dgm:spPr/>
    </dgm:pt>
  </dgm:ptLst>
  <dgm:cxnLst>
    <dgm:cxn modelId="{4DEC3D12-69AF-4760-9173-D68C5EC7C7E0}" type="presOf" srcId="{CDA1DFB7-6C90-4A7F-B6C9-7B0CE2C9D4A6}" destId="{7393B069-9714-4A0A-BB26-FF05F8F4B8FC}" srcOrd="0" destOrd="0" presId="urn:microsoft.com/office/officeart/2018/5/layout/IconCircleLabelList"/>
    <dgm:cxn modelId="{25E51140-D10C-45E3-86E3-A1F4F66494A2}" srcId="{CDA1DFB7-6C90-4A7F-B6C9-7B0CE2C9D4A6}" destId="{42A00EA7-DB0A-4595-85B7-575752C82204}" srcOrd="0" destOrd="0" parTransId="{7376591E-DE42-4083-907C-578E47C5CB6E}" sibTransId="{2AF16BFF-377A-4180-9E2D-320273DA4A65}"/>
    <dgm:cxn modelId="{ACE8CB61-4999-495F-B7C2-EBBB8DEE25EF}" srcId="{CDA1DFB7-6C90-4A7F-B6C9-7B0CE2C9D4A6}" destId="{CABE9EAE-10DF-4647-AC79-0EED09A30590}" srcOrd="3" destOrd="0" parTransId="{96AE8382-B689-477A-A232-38C391A51EFA}" sibTransId="{6DDC7F9B-E6D1-4758-9581-F73FC51D4516}"/>
    <dgm:cxn modelId="{EEF8D653-3319-4C76-99D2-69508A994CEC}" type="presOf" srcId="{42A00EA7-DB0A-4595-85B7-575752C82204}" destId="{E12FC109-4F6B-4558-A8F8-53B72ABCABE6}" srcOrd="0" destOrd="0" presId="urn:microsoft.com/office/officeart/2018/5/layout/IconCircleLabelList"/>
    <dgm:cxn modelId="{69C8E455-DC0A-4B3E-A872-A69720C5FDB0}" type="presOf" srcId="{67F0279D-F571-42BA-824D-9A8433026001}" destId="{1E0836E9-37B4-46AC-BB0A-59C155968684}" srcOrd="0" destOrd="0" presId="urn:microsoft.com/office/officeart/2018/5/layout/IconCircleLabelList"/>
    <dgm:cxn modelId="{08EF4980-6FC5-42EE-9410-445F8C8BACBC}" type="presOf" srcId="{BF964F4B-7AE6-481F-ADE1-CD4F3632742C}" destId="{772D9A3A-5329-48CB-A0CF-28B312A69C6A}" srcOrd="0" destOrd="0" presId="urn:microsoft.com/office/officeart/2018/5/layout/IconCircleLabelList"/>
    <dgm:cxn modelId="{4736739C-AEB6-4E6D-8F89-A88403212438}" srcId="{CDA1DFB7-6C90-4A7F-B6C9-7B0CE2C9D4A6}" destId="{67F0279D-F571-42BA-824D-9A8433026001}" srcOrd="1" destOrd="0" parTransId="{8B906D08-2610-4E91-BB09-DD8E648B78E0}" sibTransId="{26F4879F-2F93-4E26-A25F-A99099001F2F}"/>
    <dgm:cxn modelId="{9ABAEFAC-26FB-45A3-9F56-C36032B2110F}" srcId="{CDA1DFB7-6C90-4A7F-B6C9-7B0CE2C9D4A6}" destId="{BF964F4B-7AE6-481F-ADE1-CD4F3632742C}" srcOrd="2" destOrd="0" parTransId="{8B2C629B-2A47-4E1B-A635-C947E9035842}" sibTransId="{43193C77-09DC-4DE5-BE18-1BFAB0162B20}"/>
    <dgm:cxn modelId="{82A732EA-DA7D-46D1-B40B-3DA23DB825EC}" type="presOf" srcId="{CABE9EAE-10DF-4647-AC79-0EED09A30590}" destId="{44377DF2-06D5-4FA1-B444-E6ACB965CD10}" srcOrd="0" destOrd="0" presId="urn:microsoft.com/office/officeart/2018/5/layout/IconCircleLabelList"/>
    <dgm:cxn modelId="{18A26029-532F-4B3D-8D4F-2FEC537A60EA}" type="presParOf" srcId="{7393B069-9714-4A0A-BB26-FF05F8F4B8FC}" destId="{ADF0660D-F8BD-4163-B3E5-A54E610ECA31}" srcOrd="0" destOrd="0" presId="urn:microsoft.com/office/officeart/2018/5/layout/IconCircleLabelList"/>
    <dgm:cxn modelId="{B2EB9A97-92A2-4BD4-AC23-31CBE2A921F9}" type="presParOf" srcId="{ADF0660D-F8BD-4163-B3E5-A54E610ECA31}" destId="{7AA411C1-5D02-4CCC-A156-B6947593EE44}" srcOrd="0" destOrd="0" presId="urn:microsoft.com/office/officeart/2018/5/layout/IconCircleLabelList"/>
    <dgm:cxn modelId="{23B0F96C-79E1-4AB3-B1E4-9CBBF42E8DDE}" type="presParOf" srcId="{ADF0660D-F8BD-4163-B3E5-A54E610ECA31}" destId="{E314957C-BC6B-451B-B8DC-32D50ACE3AA4}" srcOrd="1" destOrd="0" presId="urn:microsoft.com/office/officeart/2018/5/layout/IconCircleLabelList"/>
    <dgm:cxn modelId="{4B1374FC-B22D-4F2F-AA42-AD57B642C5DB}" type="presParOf" srcId="{ADF0660D-F8BD-4163-B3E5-A54E610ECA31}" destId="{F180C329-7A5F-40AD-9BD2-D6AD52A3D414}" srcOrd="2" destOrd="0" presId="urn:microsoft.com/office/officeart/2018/5/layout/IconCircleLabelList"/>
    <dgm:cxn modelId="{26768B28-4C33-4917-AE22-9C0A2C4720FC}" type="presParOf" srcId="{ADF0660D-F8BD-4163-B3E5-A54E610ECA31}" destId="{E12FC109-4F6B-4558-A8F8-53B72ABCABE6}" srcOrd="3" destOrd="0" presId="urn:microsoft.com/office/officeart/2018/5/layout/IconCircleLabelList"/>
    <dgm:cxn modelId="{8EA4B9FB-79D5-4F2B-A258-161B9BBB70D8}" type="presParOf" srcId="{7393B069-9714-4A0A-BB26-FF05F8F4B8FC}" destId="{207B0475-3CB3-407D-9573-CB48B1C2DE2E}" srcOrd="1" destOrd="0" presId="urn:microsoft.com/office/officeart/2018/5/layout/IconCircleLabelList"/>
    <dgm:cxn modelId="{5C46AA72-4C6F-4720-8373-1957044563BE}" type="presParOf" srcId="{7393B069-9714-4A0A-BB26-FF05F8F4B8FC}" destId="{9F1C7ED1-1B42-4355-9994-6FBAEC6BCBC6}" srcOrd="2" destOrd="0" presId="urn:microsoft.com/office/officeart/2018/5/layout/IconCircleLabelList"/>
    <dgm:cxn modelId="{12FF2E72-445F-4103-B0FC-C7D0B71554DF}" type="presParOf" srcId="{9F1C7ED1-1B42-4355-9994-6FBAEC6BCBC6}" destId="{C8864919-52B2-4414-BC21-23CEB0DC29F3}" srcOrd="0" destOrd="0" presId="urn:microsoft.com/office/officeart/2018/5/layout/IconCircleLabelList"/>
    <dgm:cxn modelId="{4E56F856-A49F-4265-94B6-40905CE4F688}" type="presParOf" srcId="{9F1C7ED1-1B42-4355-9994-6FBAEC6BCBC6}" destId="{4A00B960-D3C6-4AB7-A466-FE080992D127}" srcOrd="1" destOrd="0" presId="urn:microsoft.com/office/officeart/2018/5/layout/IconCircleLabelList"/>
    <dgm:cxn modelId="{B6B44999-25E1-44D1-AA2F-A66948CDA6AE}" type="presParOf" srcId="{9F1C7ED1-1B42-4355-9994-6FBAEC6BCBC6}" destId="{30755274-9E1B-4E79-8278-4415575A2A56}" srcOrd="2" destOrd="0" presId="urn:microsoft.com/office/officeart/2018/5/layout/IconCircleLabelList"/>
    <dgm:cxn modelId="{90D9F0FB-50FE-4C0F-8E15-16736FC337B1}" type="presParOf" srcId="{9F1C7ED1-1B42-4355-9994-6FBAEC6BCBC6}" destId="{1E0836E9-37B4-46AC-BB0A-59C155968684}" srcOrd="3" destOrd="0" presId="urn:microsoft.com/office/officeart/2018/5/layout/IconCircleLabelList"/>
    <dgm:cxn modelId="{2152E955-FB5A-4330-82C8-A36776D9C4EA}" type="presParOf" srcId="{7393B069-9714-4A0A-BB26-FF05F8F4B8FC}" destId="{8C299D59-B67E-4CF2-B6A8-FAC3FF9104C3}" srcOrd="3" destOrd="0" presId="urn:microsoft.com/office/officeart/2018/5/layout/IconCircleLabelList"/>
    <dgm:cxn modelId="{F936740D-22D0-4965-8042-92D3BB911430}" type="presParOf" srcId="{7393B069-9714-4A0A-BB26-FF05F8F4B8FC}" destId="{205F3D69-F4A7-443F-B1F0-F1BCBA3F5051}" srcOrd="4" destOrd="0" presId="urn:microsoft.com/office/officeart/2018/5/layout/IconCircleLabelList"/>
    <dgm:cxn modelId="{76659C8D-C658-47B1-AA46-DCB834C6CDC7}" type="presParOf" srcId="{205F3D69-F4A7-443F-B1F0-F1BCBA3F5051}" destId="{188A5B6B-24CA-48A3-B366-C2B9C8F6670C}" srcOrd="0" destOrd="0" presId="urn:microsoft.com/office/officeart/2018/5/layout/IconCircleLabelList"/>
    <dgm:cxn modelId="{41A41859-D53E-4D87-87EA-B64DBA37E2E2}" type="presParOf" srcId="{205F3D69-F4A7-443F-B1F0-F1BCBA3F5051}" destId="{C6A0B243-F7ED-4DB6-A7A3-1F79D6CF01F7}" srcOrd="1" destOrd="0" presId="urn:microsoft.com/office/officeart/2018/5/layout/IconCircleLabelList"/>
    <dgm:cxn modelId="{B2D56DAF-407D-4DD3-BBDD-FD62585B02D7}" type="presParOf" srcId="{205F3D69-F4A7-443F-B1F0-F1BCBA3F5051}" destId="{44E83326-5061-4B7C-B1F8-618CA939EC72}" srcOrd="2" destOrd="0" presId="urn:microsoft.com/office/officeart/2018/5/layout/IconCircleLabelList"/>
    <dgm:cxn modelId="{97EE5846-25A2-43D6-951E-8EF470869B8A}" type="presParOf" srcId="{205F3D69-F4A7-443F-B1F0-F1BCBA3F5051}" destId="{772D9A3A-5329-48CB-A0CF-28B312A69C6A}" srcOrd="3" destOrd="0" presId="urn:microsoft.com/office/officeart/2018/5/layout/IconCircleLabelList"/>
    <dgm:cxn modelId="{626E2DDC-A1F8-4341-A4EA-D5588E962175}" type="presParOf" srcId="{7393B069-9714-4A0A-BB26-FF05F8F4B8FC}" destId="{FDDB1044-58DD-4D5B-902B-F6F3B9B9F137}" srcOrd="5" destOrd="0" presId="urn:microsoft.com/office/officeart/2018/5/layout/IconCircleLabelList"/>
    <dgm:cxn modelId="{F1CF9B54-A4F8-44EE-A908-DAF774A840EB}" type="presParOf" srcId="{7393B069-9714-4A0A-BB26-FF05F8F4B8FC}" destId="{A6267C26-2589-4772-B21D-270B7A29B75C}" srcOrd="6" destOrd="0" presId="urn:microsoft.com/office/officeart/2018/5/layout/IconCircleLabelList"/>
    <dgm:cxn modelId="{EBED8AC1-0815-40CC-99C5-6CF52264B7A1}" type="presParOf" srcId="{A6267C26-2589-4772-B21D-270B7A29B75C}" destId="{BB083F27-45D7-4FEF-AF50-2B529E1C3AFF}" srcOrd="0" destOrd="0" presId="urn:microsoft.com/office/officeart/2018/5/layout/IconCircleLabelList"/>
    <dgm:cxn modelId="{7141F6F3-5D98-470B-A71F-CD45B6204C0F}" type="presParOf" srcId="{A6267C26-2589-4772-B21D-270B7A29B75C}" destId="{C7422A4D-1681-4C57-B749-CA7069457DCC}" srcOrd="1" destOrd="0" presId="urn:microsoft.com/office/officeart/2018/5/layout/IconCircleLabelList"/>
    <dgm:cxn modelId="{FC30629F-DCC1-48AE-A6DC-FA14FF762BD3}" type="presParOf" srcId="{A6267C26-2589-4772-B21D-270B7A29B75C}" destId="{CD63BD8E-5DC7-41D7-BA1D-BA1FE61CEE5C}" srcOrd="2" destOrd="0" presId="urn:microsoft.com/office/officeart/2018/5/layout/IconCircleLabelList"/>
    <dgm:cxn modelId="{299CC01A-8CAD-4C40-9A3E-27E94D6BEDA9}" type="presParOf" srcId="{A6267C26-2589-4772-B21D-270B7A29B75C}" destId="{44377DF2-06D5-4FA1-B444-E6ACB965CD1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D76B218-9B06-4BF6-BA58-80794A76D330}"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68B757CD-30CA-4114-A0F5-F5FC3D2E4BFD}">
      <dgm:prSet/>
      <dgm:spPr/>
      <dgm:t>
        <a:bodyPr/>
        <a:lstStyle/>
        <a:p>
          <a:r>
            <a:rPr lang="en-GB"/>
            <a:t>Feel more confident in job role</a:t>
          </a:r>
          <a:endParaRPr lang="en-US"/>
        </a:p>
      </dgm:t>
    </dgm:pt>
    <dgm:pt modelId="{E2827005-F842-4173-BE3D-AE653BAAEF14}" type="parTrans" cxnId="{AB020D68-55CD-43E5-9218-5CD1F71BAE82}">
      <dgm:prSet/>
      <dgm:spPr/>
      <dgm:t>
        <a:bodyPr/>
        <a:lstStyle/>
        <a:p>
          <a:endParaRPr lang="en-US"/>
        </a:p>
      </dgm:t>
    </dgm:pt>
    <dgm:pt modelId="{2EA5F782-F888-4F9C-867B-21A36ACC5F38}" type="sibTrans" cxnId="{AB020D68-55CD-43E5-9218-5CD1F71BAE82}">
      <dgm:prSet/>
      <dgm:spPr/>
      <dgm:t>
        <a:bodyPr/>
        <a:lstStyle/>
        <a:p>
          <a:endParaRPr lang="en-US"/>
        </a:p>
      </dgm:t>
    </dgm:pt>
    <dgm:pt modelId="{C560AF47-F0F0-4A3B-9277-F57A19730CFD}">
      <dgm:prSet/>
      <dgm:spPr/>
      <dgm:t>
        <a:bodyPr/>
        <a:lstStyle/>
        <a:p>
          <a:r>
            <a:rPr lang="en-GB"/>
            <a:t>Acquire more knowledge of goals set</a:t>
          </a:r>
          <a:endParaRPr lang="en-US"/>
        </a:p>
      </dgm:t>
    </dgm:pt>
    <dgm:pt modelId="{2679E443-CB6F-4608-A9E5-CC3546B13445}" type="parTrans" cxnId="{493A41E1-D694-4B74-81AC-297CF39DA32C}">
      <dgm:prSet/>
      <dgm:spPr/>
      <dgm:t>
        <a:bodyPr/>
        <a:lstStyle/>
        <a:p>
          <a:endParaRPr lang="en-US"/>
        </a:p>
      </dgm:t>
    </dgm:pt>
    <dgm:pt modelId="{FDE55A04-55F3-4CB8-8146-A228088E3C70}" type="sibTrans" cxnId="{493A41E1-D694-4B74-81AC-297CF39DA32C}">
      <dgm:prSet/>
      <dgm:spPr/>
      <dgm:t>
        <a:bodyPr/>
        <a:lstStyle/>
        <a:p>
          <a:endParaRPr lang="en-US"/>
        </a:p>
      </dgm:t>
    </dgm:pt>
    <dgm:pt modelId="{7A42086F-CAF4-4BB6-B3A0-020226CEE13D}">
      <dgm:prSet/>
      <dgm:spPr/>
      <dgm:t>
        <a:bodyPr/>
        <a:lstStyle/>
        <a:p>
          <a:r>
            <a:rPr lang="en-GB"/>
            <a:t>Increased performance</a:t>
          </a:r>
          <a:endParaRPr lang="en-US"/>
        </a:p>
      </dgm:t>
    </dgm:pt>
    <dgm:pt modelId="{BE0156E5-62AE-4264-A4D6-A3A5A81B618A}" type="parTrans" cxnId="{A6EFCFF4-A7F1-45D8-A9DC-00D06B3257DC}">
      <dgm:prSet/>
      <dgm:spPr/>
      <dgm:t>
        <a:bodyPr/>
        <a:lstStyle/>
        <a:p>
          <a:endParaRPr lang="en-US"/>
        </a:p>
      </dgm:t>
    </dgm:pt>
    <dgm:pt modelId="{F543DB21-9059-4938-970E-D7C2B93A0A1D}" type="sibTrans" cxnId="{A6EFCFF4-A7F1-45D8-A9DC-00D06B3257DC}">
      <dgm:prSet/>
      <dgm:spPr/>
      <dgm:t>
        <a:bodyPr/>
        <a:lstStyle/>
        <a:p>
          <a:endParaRPr lang="en-US"/>
        </a:p>
      </dgm:t>
    </dgm:pt>
    <dgm:pt modelId="{5CE7511D-EB63-41B7-9146-9BC67B22A8E0}">
      <dgm:prSet/>
      <dgm:spPr/>
      <dgm:t>
        <a:bodyPr/>
        <a:lstStyle/>
        <a:p>
          <a:r>
            <a:rPr lang="en-GB"/>
            <a:t>Carter McNamara suggests that it increases job satisfaction and morale among employees</a:t>
          </a:r>
          <a:endParaRPr lang="en-US"/>
        </a:p>
      </dgm:t>
    </dgm:pt>
    <dgm:pt modelId="{16A891BC-AADA-4321-B32C-8F32F26E84AF}" type="parTrans" cxnId="{0053BFF4-D2B6-4858-BEB6-8D6F8F813DA6}">
      <dgm:prSet/>
      <dgm:spPr/>
      <dgm:t>
        <a:bodyPr/>
        <a:lstStyle/>
        <a:p>
          <a:endParaRPr lang="en-US"/>
        </a:p>
      </dgm:t>
    </dgm:pt>
    <dgm:pt modelId="{67FFABBE-57A6-474F-B9C4-6F324789B469}" type="sibTrans" cxnId="{0053BFF4-D2B6-4858-BEB6-8D6F8F813DA6}">
      <dgm:prSet/>
      <dgm:spPr/>
      <dgm:t>
        <a:bodyPr/>
        <a:lstStyle/>
        <a:p>
          <a:endParaRPr lang="en-US"/>
        </a:p>
      </dgm:t>
    </dgm:pt>
    <dgm:pt modelId="{73346681-CEC2-4C08-9714-14DB3E859D8E}" type="pres">
      <dgm:prSet presAssocID="{3D76B218-9B06-4BF6-BA58-80794A76D330}" presName="vert0" presStyleCnt="0">
        <dgm:presLayoutVars>
          <dgm:dir/>
          <dgm:animOne val="branch"/>
          <dgm:animLvl val="lvl"/>
        </dgm:presLayoutVars>
      </dgm:prSet>
      <dgm:spPr/>
    </dgm:pt>
    <dgm:pt modelId="{B4411B9F-F388-4EE4-989E-5B0F47B3FD2A}" type="pres">
      <dgm:prSet presAssocID="{68B757CD-30CA-4114-A0F5-F5FC3D2E4BFD}" presName="thickLine" presStyleLbl="alignNode1" presStyleIdx="0" presStyleCnt="4"/>
      <dgm:spPr/>
    </dgm:pt>
    <dgm:pt modelId="{192F6E6D-58E5-45E2-BC18-EA58D2170437}" type="pres">
      <dgm:prSet presAssocID="{68B757CD-30CA-4114-A0F5-F5FC3D2E4BFD}" presName="horz1" presStyleCnt="0"/>
      <dgm:spPr/>
    </dgm:pt>
    <dgm:pt modelId="{9C973CC8-F6A2-44F3-81B5-C5A10111DBF4}" type="pres">
      <dgm:prSet presAssocID="{68B757CD-30CA-4114-A0F5-F5FC3D2E4BFD}" presName="tx1" presStyleLbl="revTx" presStyleIdx="0" presStyleCnt="4"/>
      <dgm:spPr/>
    </dgm:pt>
    <dgm:pt modelId="{AF5B86BB-96A3-41FA-AABB-3F7725DCDAD9}" type="pres">
      <dgm:prSet presAssocID="{68B757CD-30CA-4114-A0F5-F5FC3D2E4BFD}" presName="vert1" presStyleCnt="0"/>
      <dgm:spPr/>
    </dgm:pt>
    <dgm:pt modelId="{DDEB2A69-292B-4DA4-A032-0AA83AE0B015}" type="pres">
      <dgm:prSet presAssocID="{C560AF47-F0F0-4A3B-9277-F57A19730CFD}" presName="thickLine" presStyleLbl="alignNode1" presStyleIdx="1" presStyleCnt="4"/>
      <dgm:spPr/>
    </dgm:pt>
    <dgm:pt modelId="{B5444555-352F-443A-B34E-E970EF7DEE3E}" type="pres">
      <dgm:prSet presAssocID="{C560AF47-F0F0-4A3B-9277-F57A19730CFD}" presName="horz1" presStyleCnt="0"/>
      <dgm:spPr/>
    </dgm:pt>
    <dgm:pt modelId="{86BBCC0D-FB1E-4FB9-82CD-2341D39FA390}" type="pres">
      <dgm:prSet presAssocID="{C560AF47-F0F0-4A3B-9277-F57A19730CFD}" presName="tx1" presStyleLbl="revTx" presStyleIdx="1" presStyleCnt="4"/>
      <dgm:spPr/>
    </dgm:pt>
    <dgm:pt modelId="{6284F555-964C-4467-AD66-D17EFD8A7726}" type="pres">
      <dgm:prSet presAssocID="{C560AF47-F0F0-4A3B-9277-F57A19730CFD}" presName="vert1" presStyleCnt="0"/>
      <dgm:spPr/>
    </dgm:pt>
    <dgm:pt modelId="{347E5816-F14A-40AA-A519-BEB981E2BA27}" type="pres">
      <dgm:prSet presAssocID="{7A42086F-CAF4-4BB6-B3A0-020226CEE13D}" presName="thickLine" presStyleLbl="alignNode1" presStyleIdx="2" presStyleCnt="4"/>
      <dgm:spPr/>
    </dgm:pt>
    <dgm:pt modelId="{42422BC8-35BD-4D21-B9DC-D0EDDCD6346A}" type="pres">
      <dgm:prSet presAssocID="{7A42086F-CAF4-4BB6-B3A0-020226CEE13D}" presName="horz1" presStyleCnt="0"/>
      <dgm:spPr/>
    </dgm:pt>
    <dgm:pt modelId="{B1A6ADC9-C9D8-4599-A231-FB331D6D05A4}" type="pres">
      <dgm:prSet presAssocID="{7A42086F-CAF4-4BB6-B3A0-020226CEE13D}" presName="tx1" presStyleLbl="revTx" presStyleIdx="2" presStyleCnt="4"/>
      <dgm:spPr/>
    </dgm:pt>
    <dgm:pt modelId="{44C70296-EF8B-45D9-98D4-188817F72C45}" type="pres">
      <dgm:prSet presAssocID="{7A42086F-CAF4-4BB6-B3A0-020226CEE13D}" presName="vert1" presStyleCnt="0"/>
      <dgm:spPr/>
    </dgm:pt>
    <dgm:pt modelId="{9F115BF6-D329-49A1-96A0-F6B4CC86DC65}" type="pres">
      <dgm:prSet presAssocID="{5CE7511D-EB63-41B7-9146-9BC67B22A8E0}" presName="thickLine" presStyleLbl="alignNode1" presStyleIdx="3" presStyleCnt="4"/>
      <dgm:spPr/>
    </dgm:pt>
    <dgm:pt modelId="{273F3D14-1517-42B2-A1D5-651E65AB80C3}" type="pres">
      <dgm:prSet presAssocID="{5CE7511D-EB63-41B7-9146-9BC67B22A8E0}" presName="horz1" presStyleCnt="0"/>
      <dgm:spPr/>
    </dgm:pt>
    <dgm:pt modelId="{5695C49D-422D-4977-9729-2AA6BDC49369}" type="pres">
      <dgm:prSet presAssocID="{5CE7511D-EB63-41B7-9146-9BC67B22A8E0}" presName="tx1" presStyleLbl="revTx" presStyleIdx="3" presStyleCnt="4"/>
      <dgm:spPr/>
    </dgm:pt>
    <dgm:pt modelId="{4AAE4AEC-D2E9-4773-9D0D-4C4074ABED08}" type="pres">
      <dgm:prSet presAssocID="{5CE7511D-EB63-41B7-9146-9BC67B22A8E0}" presName="vert1" presStyleCnt="0"/>
      <dgm:spPr/>
    </dgm:pt>
  </dgm:ptLst>
  <dgm:cxnLst>
    <dgm:cxn modelId="{D8182937-1246-4EC6-A0AB-77EC56E4397C}" type="presOf" srcId="{3D76B218-9B06-4BF6-BA58-80794A76D330}" destId="{73346681-CEC2-4C08-9714-14DB3E859D8E}" srcOrd="0" destOrd="0" presId="urn:microsoft.com/office/officeart/2008/layout/LinedList"/>
    <dgm:cxn modelId="{AB020D68-55CD-43E5-9218-5CD1F71BAE82}" srcId="{3D76B218-9B06-4BF6-BA58-80794A76D330}" destId="{68B757CD-30CA-4114-A0F5-F5FC3D2E4BFD}" srcOrd="0" destOrd="0" parTransId="{E2827005-F842-4173-BE3D-AE653BAAEF14}" sibTransId="{2EA5F782-F888-4F9C-867B-21A36ACC5F38}"/>
    <dgm:cxn modelId="{EB8C786F-64C4-4E73-ABF2-AB3963591146}" type="presOf" srcId="{5CE7511D-EB63-41B7-9146-9BC67B22A8E0}" destId="{5695C49D-422D-4977-9729-2AA6BDC49369}" srcOrd="0" destOrd="0" presId="urn:microsoft.com/office/officeart/2008/layout/LinedList"/>
    <dgm:cxn modelId="{48449698-2DC8-44BC-9C70-69CF7853C1E4}" type="presOf" srcId="{C560AF47-F0F0-4A3B-9277-F57A19730CFD}" destId="{86BBCC0D-FB1E-4FB9-82CD-2341D39FA390}" srcOrd="0" destOrd="0" presId="urn:microsoft.com/office/officeart/2008/layout/LinedList"/>
    <dgm:cxn modelId="{72679FA3-F792-4B5F-9D43-A7E40DFC7B44}" type="presOf" srcId="{68B757CD-30CA-4114-A0F5-F5FC3D2E4BFD}" destId="{9C973CC8-F6A2-44F3-81B5-C5A10111DBF4}" srcOrd="0" destOrd="0" presId="urn:microsoft.com/office/officeart/2008/layout/LinedList"/>
    <dgm:cxn modelId="{493A41E1-D694-4B74-81AC-297CF39DA32C}" srcId="{3D76B218-9B06-4BF6-BA58-80794A76D330}" destId="{C560AF47-F0F0-4A3B-9277-F57A19730CFD}" srcOrd="1" destOrd="0" parTransId="{2679E443-CB6F-4608-A9E5-CC3546B13445}" sibTransId="{FDE55A04-55F3-4CB8-8146-A228088E3C70}"/>
    <dgm:cxn modelId="{95F31DEB-3BBF-4A2B-BC66-587F17FF543E}" type="presOf" srcId="{7A42086F-CAF4-4BB6-B3A0-020226CEE13D}" destId="{B1A6ADC9-C9D8-4599-A231-FB331D6D05A4}" srcOrd="0" destOrd="0" presId="urn:microsoft.com/office/officeart/2008/layout/LinedList"/>
    <dgm:cxn modelId="{0053BFF4-D2B6-4858-BEB6-8D6F8F813DA6}" srcId="{3D76B218-9B06-4BF6-BA58-80794A76D330}" destId="{5CE7511D-EB63-41B7-9146-9BC67B22A8E0}" srcOrd="3" destOrd="0" parTransId="{16A891BC-AADA-4321-B32C-8F32F26E84AF}" sibTransId="{67FFABBE-57A6-474F-B9C4-6F324789B469}"/>
    <dgm:cxn modelId="{A6EFCFF4-A7F1-45D8-A9DC-00D06B3257DC}" srcId="{3D76B218-9B06-4BF6-BA58-80794A76D330}" destId="{7A42086F-CAF4-4BB6-B3A0-020226CEE13D}" srcOrd="2" destOrd="0" parTransId="{BE0156E5-62AE-4264-A4D6-A3A5A81B618A}" sibTransId="{F543DB21-9059-4938-970E-D7C2B93A0A1D}"/>
    <dgm:cxn modelId="{FB0A5D52-243B-4602-819A-BC83E168E6B0}" type="presParOf" srcId="{73346681-CEC2-4C08-9714-14DB3E859D8E}" destId="{B4411B9F-F388-4EE4-989E-5B0F47B3FD2A}" srcOrd="0" destOrd="0" presId="urn:microsoft.com/office/officeart/2008/layout/LinedList"/>
    <dgm:cxn modelId="{B0E47B2D-5081-4F57-BD42-42764C1AF54C}" type="presParOf" srcId="{73346681-CEC2-4C08-9714-14DB3E859D8E}" destId="{192F6E6D-58E5-45E2-BC18-EA58D2170437}" srcOrd="1" destOrd="0" presId="urn:microsoft.com/office/officeart/2008/layout/LinedList"/>
    <dgm:cxn modelId="{35B5F633-DDC4-49CA-B7B6-CB84811F8CEC}" type="presParOf" srcId="{192F6E6D-58E5-45E2-BC18-EA58D2170437}" destId="{9C973CC8-F6A2-44F3-81B5-C5A10111DBF4}" srcOrd="0" destOrd="0" presId="urn:microsoft.com/office/officeart/2008/layout/LinedList"/>
    <dgm:cxn modelId="{5566A195-4A99-423D-9DF3-5FC938387722}" type="presParOf" srcId="{192F6E6D-58E5-45E2-BC18-EA58D2170437}" destId="{AF5B86BB-96A3-41FA-AABB-3F7725DCDAD9}" srcOrd="1" destOrd="0" presId="urn:microsoft.com/office/officeart/2008/layout/LinedList"/>
    <dgm:cxn modelId="{5B0F2C17-AEA6-4C59-A26A-69D8FF9D37EC}" type="presParOf" srcId="{73346681-CEC2-4C08-9714-14DB3E859D8E}" destId="{DDEB2A69-292B-4DA4-A032-0AA83AE0B015}" srcOrd="2" destOrd="0" presId="urn:microsoft.com/office/officeart/2008/layout/LinedList"/>
    <dgm:cxn modelId="{EAEE7E29-224D-48F7-B0EF-10A7874EE0A6}" type="presParOf" srcId="{73346681-CEC2-4C08-9714-14DB3E859D8E}" destId="{B5444555-352F-443A-B34E-E970EF7DEE3E}" srcOrd="3" destOrd="0" presId="urn:microsoft.com/office/officeart/2008/layout/LinedList"/>
    <dgm:cxn modelId="{1BF1B8DB-5567-4053-B55D-7A184B8A30F5}" type="presParOf" srcId="{B5444555-352F-443A-B34E-E970EF7DEE3E}" destId="{86BBCC0D-FB1E-4FB9-82CD-2341D39FA390}" srcOrd="0" destOrd="0" presId="urn:microsoft.com/office/officeart/2008/layout/LinedList"/>
    <dgm:cxn modelId="{B8E7835F-15D4-45EA-A60B-F9C617AB1250}" type="presParOf" srcId="{B5444555-352F-443A-B34E-E970EF7DEE3E}" destId="{6284F555-964C-4467-AD66-D17EFD8A7726}" srcOrd="1" destOrd="0" presId="urn:microsoft.com/office/officeart/2008/layout/LinedList"/>
    <dgm:cxn modelId="{915B3627-4B9B-4099-8C9B-89A763581867}" type="presParOf" srcId="{73346681-CEC2-4C08-9714-14DB3E859D8E}" destId="{347E5816-F14A-40AA-A519-BEB981E2BA27}" srcOrd="4" destOrd="0" presId="urn:microsoft.com/office/officeart/2008/layout/LinedList"/>
    <dgm:cxn modelId="{C79AEC79-2829-481F-9E33-A09CADA29A79}" type="presParOf" srcId="{73346681-CEC2-4C08-9714-14DB3E859D8E}" destId="{42422BC8-35BD-4D21-B9DC-D0EDDCD6346A}" srcOrd="5" destOrd="0" presId="urn:microsoft.com/office/officeart/2008/layout/LinedList"/>
    <dgm:cxn modelId="{0AD86F93-6F14-4BE1-9C76-5A43059C8C5D}" type="presParOf" srcId="{42422BC8-35BD-4D21-B9DC-D0EDDCD6346A}" destId="{B1A6ADC9-C9D8-4599-A231-FB331D6D05A4}" srcOrd="0" destOrd="0" presId="urn:microsoft.com/office/officeart/2008/layout/LinedList"/>
    <dgm:cxn modelId="{1693208C-F177-41BA-A29F-C88BFCD60CD9}" type="presParOf" srcId="{42422BC8-35BD-4D21-B9DC-D0EDDCD6346A}" destId="{44C70296-EF8B-45D9-98D4-188817F72C45}" srcOrd="1" destOrd="0" presId="urn:microsoft.com/office/officeart/2008/layout/LinedList"/>
    <dgm:cxn modelId="{17B9032A-04C3-4C9C-B5AC-24F48901B076}" type="presParOf" srcId="{73346681-CEC2-4C08-9714-14DB3E859D8E}" destId="{9F115BF6-D329-49A1-96A0-F6B4CC86DC65}" srcOrd="6" destOrd="0" presId="urn:microsoft.com/office/officeart/2008/layout/LinedList"/>
    <dgm:cxn modelId="{6121DC31-C093-4D56-B451-5EF47DEA4A77}" type="presParOf" srcId="{73346681-CEC2-4C08-9714-14DB3E859D8E}" destId="{273F3D14-1517-42B2-A1D5-651E65AB80C3}" srcOrd="7" destOrd="0" presId="urn:microsoft.com/office/officeart/2008/layout/LinedList"/>
    <dgm:cxn modelId="{A69454BA-7D7E-4AE7-8907-F3D08A741CA6}" type="presParOf" srcId="{273F3D14-1517-42B2-A1D5-651E65AB80C3}" destId="{5695C49D-422D-4977-9729-2AA6BDC49369}" srcOrd="0" destOrd="0" presId="urn:microsoft.com/office/officeart/2008/layout/LinedList"/>
    <dgm:cxn modelId="{4F83EF9C-C979-434F-803B-FA5EE24E4DF0}" type="presParOf" srcId="{273F3D14-1517-42B2-A1D5-651E65AB80C3}" destId="{4AAE4AEC-D2E9-4773-9D0D-4C4074ABED0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0780AB-E73E-48D9-B7D7-C74D9431E7F2}">
      <dsp:nvSpPr>
        <dsp:cNvPr id="0" name=""/>
        <dsp:cNvSpPr/>
      </dsp:nvSpPr>
      <dsp:spPr>
        <a:xfrm>
          <a:off x="0" y="0"/>
          <a:ext cx="543718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8F384B-5CEB-4F69-A619-26156C395C57}">
      <dsp:nvSpPr>
        <dsp:cNvPr id="0" name=""/>
        <dsp:cNvSpPr/>
      </dsp:nvSpPr>
      <dsp:spPr>
        <a:xfrm>
          <a:off x="0" y="0"/>
          <a:ext cx="5437187" cy="853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 healthcare providing company has been in business since 1979</a:t>
          </a:r>
          <a:endParaRPr lang="en-US" sz="1800" kern="1200" dirty="0">
            <a:latin typeface="Arial" panose="020B0604020202020204" pitchFamily="34" charset="0"/>
            <a:cs typeface="Arial" panose="020B0604020202020204" pitchFamily="34" charset="0"/>
          </a:endParaRPr>
        </a:p>
      </dsp:txBody>
      <dsp:txXfrm>
        <a:off x="0" y="0"/>
        <a:ext cx="5437187" cy="853879"/>
      </dsp:txXfrm>
    </dsp:sp>
    <dsp:sp modelId="{0C485F2E-7EEE-4248-A5EB-5F187EDF05E8}">
      <dsp:nvSpPr>
        <dsp:cNvPr id="0" name=""/>
        <dsp:cNvSpPr/>
      </dsp:nvSpPr>
      <dsp:spPr>
        <a:xfrm>
          <a:off x="0" y="853879"/>
          <a:ext cx="543718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979AF8-372A-4E2C-A844-671AF4988E26}">
      <dsp:nvSpPr>
        <dsp:cNvPr id="0" name=""/>
        <dsp:cNvSpPr/>
      </dsp:nvSpPr>
      <dsp:spPr>
        <a:xfrm>
          <a:off x="0" y="853879"/>
          <a:ext cx="5437187" cy="853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They employee over 1650 Employees across the country </a:t>
          </a:r>
          <a:endParaRPr lang="en-US" sz="1800" kern="1200" dirty="0">
            <a:latin typeface="Arial" panose="020B0604020202020204" pitchFamily="34" charset="0"/>
            <a:cs typeface="Arial" panose="020B0604020202020204" pitchFamily="34" charset="0"/>
          </a:endParaRPr>
        </a:p>
      </dsp:txBody>
      <dsp:txXfrm>
        <a:off x="0" y="853879"/>
        <a:ext cx="5437187" cy="853879"/>
      </dsp:txXfrm>
    </dsp:sp>
    <dsp:sp modelId="{7C692066-7070-4011-9434-87EB967429E5}">
      <dsp:nvSpPr>
        <dsp:cNvPr id="0" name=""/>
        <dsp:cNvSpPr/>
      </dsp:nvSpPr>
      <dsp:spPr>
        <a:xfrm>
          <a:off x="0" y="1707759"/>
          <a:ext cx="543718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BD0DE1-C841-4E9E-989F-858776F7166D}">
      <dsp:nvSpPr>
        <dsp:cNvPr id="0" name=""/>
        <dsp:cNvSpPr/>
      </dsp:nvSpPr>
      <dsp:spPr>
        <a:xfrm>
          <a:off x="0" y="1707759"/>
          <a:ext cx="5437187" cy="853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Eleanor Health Cares main office is in London</a:t>
          </a:r>
          <a:endParaRPr lang="en-US" sz="1800" kern="1200" dirty="0">
            <a:latin typeface="Arial" panose="020B0604020202020204" pitchFamily="34" charset="0"/>
            <a:cs typeface="Arial" panose="020B0604020202020204" pitchFamily="34" charset="0"/>
          </a:endParaRPr>
        </a:p>
      </dsp:txBody>
      <dsp:txXfrm>
        <a:off x="0" y="1707759"/>
        <a:ext cx="5437187" cy="853879"/>
      </dsp:txXfrm>
    </dsp:sp>
    <dsp:sp modelId="{A76F2990-CB52-4705-86B6-E50FB693A179}">
      <dsp:nvSpPr>
        <dsp:cNvPr id="0" name=""/>
        <dsp:cNvSpPr/>
      </dsp:nvSpPr>
      <dsp:spPr>
        <a:xfrm>
          <a:off x="0" y="2561639"/>
          <a:ext cx="543718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43A28-84DD-4259-A865-2FA16F01ECBA}">
      <dsp:nvSpPr>
        <dsp:cNvPr id="0" name=""/>
        <dsp:cNvSpPr/>
      </dsp:nvSpPr>
      <dsp:spPr>
        <a:xfrm>
          <a:off x="0" y="2561639"/>
          <a:ext cx="5437187" cy="853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Eleanor mission goal is providing  an exceptional quality of care with a team who have a passion for delivering client-focused support.</a:t>
          </a:r>
          <a:endParaRPr lang="en-US" sz="1800" kern="1200" dirty="0">
            <a:latin typeface="Arial" panose="020B0604020202020204" pitchFamily="34" charset="0"/>
            <a:cs typeface="Arial" panose="020B0604020202020204" pitchFamily="34" charset="0"/>
          </a:endParaRPr>
        </a:p>
      </dsp:txBody>
      <dsp:txXfrm>
        <a:off x="0" y="2561639"/>
        <a:ext cx="5437187" cy="8538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B061D-8D57-41EE-9C26-3B7997174A9A}">
      <dsp:nvSpPr>
        <dsp:cNvPr id="0" name=""/>
        <dsp:cNvSpPr/>
      </dsp:nvSpPr>
      <dsp:spPr>
        <a:xfrm>
          <a:off x="0" y="703"/>
          <a:ext cx="6373813" cy="164515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F1FC9D-52AA-45B9-B107-18C903C8E8CF}">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32E8EC-5410-40D4-9C89-9059012042DE}">
      <dsp:nvSpPr>
        <dsp:cNvPr id="0" name=""/>
        <dsp:cNvSpPr/>
      </dsp:nvSpPr>
      <dsp:spPr>
        <a:xfrm>
          <a:off x="1900154" y="703"/>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Ability to  communicate well with internal and external stakeholders</a:t>
          </a:r>
          <a:endParaRPr lang="en-US" sz="2500" kern="1200" dirty="0">
            <a:latin typeface="Arial" panose="020B0604020202020204" pitchFamily="34" charset="0"/>
            <a:cs typeface="Arial" panose="020B0604020202020204" pitchFamily="34" charset="0"/>
          </a:endParaRPr>
        </a:p>
      </dsp:txBody>
      <dsp:txXfrm>
        <a:off x="1900154" y="703"/>
        <a:ext cx="4473659" cy="1645155"/>
      </dsp:txXfrm>
    </dsp:sp>
    <dsp:sp modelId="{F37C42B0-501A-44BE-9790-4AC92628FB8B}">
      <dsp:nvSpPr>
        <dsp:cNvPr id="0" name=""/>
        <dsp:cNvSpPr/>
      </dsp:nvSpPr>
      <dsp:spPr>
        <a:xfrm>
          <a:off x="0" y="2057147"/>
          <a:ext cx="6373813" cy="164515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222778-11FB-4068-9392-EB9CC84E1DB7}">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A30B8A-806F-4658-8632-61E16CEBC24B}">
      <dsp:nvSpPr>
        <dsp:cNvPr id="0" name=""/>
        <dsp:cNvSpPr/>
      </dsp:nvSpPr>
      <dsp:spPr>
        <a:xfrm>
          <a:off x="1900154" y="2057147"/>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Understanding the strengths and weaknesses of the organisation </a:t>
          </a:r>
          <a:endParaRPr lang="en-US" sz="2500" kern="1200" dirty="0">
            <a:latin typeface="Arial" panose="020B0604020202020204" pitchFamily="34" charset="0"/>
            <a:cs typeface="Arial" panose="020B0604020202020204" pitchFamily="34" charset="0"/>
          </a:endParaRPr>
        </a:p>
      </dsp:txBody>
      <dsp:txXfrm>
        <a:off x="1900154" y="2057147"/>
        <a:ext cx="4473659" cy="1645155"/>
      </dsp:txXfrm>
    </dsp:sp>
    <dsp:sp modelId="{B9416AB6-A2A3-494D-B438-0E036947C12F}">
      <dsp:nvSpPr>
        <dsp:cNvPr id="0" name=""/>
        <dsp:cNvSpPr/>
      </dsp:nvSpPr>
      <dsp:spPr>
        <a:xfrm>
          <a:off x="0" y="4113591"/>
          <a:ext cx="6373813" cy="164515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366DC4-C8EF-4451-8191-EF134C6CF973}">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D741FE-3BB4-49CD-A76B-9C1408EAC883}">
      <dsp:nvSpPr>
        <dsp:cNvPr id="0" name=""/>
        <dsp:cNvSpPr/>
      </dsp:nvSpPr>
      <dsp:spPr>
        <a:xfrm>
          <a:off x="1900154" y="4113591"/>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To be very knowledgeable on the organisations end goal</a:t>
          </a:r>
          <a:endParaRPr lang="en-US" sz="2500" kern="1200" dirty="0">
            <a:latin typeface="Arial" panose="020B0604020202020204" pitchFamily="34" charset="0"/>
            <a:cs typeface="Arial" panose="020B0604020202020204" pitchFamily="34" charset="0"/>
          </a:endParaRPr>
        </a:p>
      </dsp:txBody>
      <dsp:txXfrm>
        <a:off x="1900154" y="4113591"/>
        <a:ext cx="4473659" cy="16451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614B08-EF24-446E-8F98-B97D75280E96}">
      <dsp:nvSpPr>
        <dsp:cNvPr id="0" name=""/>
        <dsp:cNvSpPr/>
      </dsp:nvSpPr>
      <dsp:spPr>
        <a:xfrm>
          <a:off x="0" y="2812"/>
          <a:ext cx="450056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94E664-F6B2-42B3-97CE-BC1B95D79C3E}">
      <dsp:nvSpPr>
        <dsp:cNvPr id="0" name=""/>
        <dsp:cNvSpPr/>
      </dsp:nvSpPr>
      <dsp:spPr>
        <a:xfrm>
          <a:off x="0" y="2812"/>
          <a:ext cx="450056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latin typeface="Arial" panose="020B0604020202020204" pitchFamily="34" charset="0"/>
              <a:cs typeface="Arial" panose="020B0604020202020204" pitchFamily="34" charset="0"/>
            </a:rPr>
            <a:t>Ability to understand the companies needs and expectations</a:t>
          </a:r>
          <a:endParaRPr lang="en-US" sz="3100" kern="1200">
            <a:latin typeface="Arial" panose="020B0604020202020204" pitchFamily="34" charset="0"/>
            <a:cs typeface="Arial" panose="020B0604020202020204" pitchFamily="34" charset="0"/>
          </a:endParaRPr>
        </a:p>
      </dsp:txBody>
      <dsp:txXfrm>
        <a:off x="0" y="2812"/>
        <a:ext cx="4500563" cy="1917941"/>
      </dsp:txXfrm>
    </dsp:sp>
    <dsp:sp modelId="{4C7589B2-B6F1-4F1B-9597-64878D4C874C}">
      <dsp:nvSpPr>
        <dsp:cNvPr id="0" name=""/>
        <dsp:cNvSpPr/>
      </dsp:nvSpPr>
      <dsp:spPr>
        <a:xfrm>
          <a:off x="0" y="1920754"/>
          <a:ext cx="450056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E83CDC-1241-4871-9129-827B5C48B044}">
      <dsp:nvSpPr>
        <dsp:cNvPr id="0" name=""/>
        <dsp:cNvSpPr/>
      </dsp:nvSpPr>
      <dsp:spPr>
        <a:xfrm>
          <a:off x="0" y="1920754"/>
          <a:ext cx="450056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latin typeface="Arial" panose="020B0604020202020204" pitchFamily="34" charset="0"/>
              <a:cs typeface="Arial" panose="020B0604020202020204" pitchFamily="34" charset="0"/>
            </a:rPr>
            <a:t>Able to hire specific role suitable individuals that perform at the standard set</a:t>
          </a:r>
          <a:endParaRPr lang="en-US" sz="3100" kern="1200" dirty="0">
            <a:latin typeface="Arial" panose="020B0604020202020204" pitchFamily="34" charset="0"/>
            <a:cs typeface="Arial" panose="020B0604020202020204" pitchFamily="34" charset="0"/>
          </a:endParaRPr>
        </a:p>
      </dsp:txBody>
      <dsp:txXfrm>
        <a:off x="0" y="1920754"/>
        <a:ext cx="4500563" cy="1917941"/>
      </dsp:txXfrm>
    </dsp:sp>
    <dsp:sp modelId="{D1204B67-9F5D-40F3-94C7-487395861D55}">
      <dsp:nvSpPr>
        <dsp:cNvPr id="0" name=""/>
        <dsp:cNvSpPr/>
      </dsp:nvSpPr>
      <dsp:spPr>
        <a:xfrm>
          <a:off x="0" y="3838695"/>
          <a:ext cx="450056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0FCD4F-44E3-42B4-89DF-8D339C1106CD}">
      <dsp:nvSpPr>
        <dsp:cNvPr id="0" name=""/>
        <dsp:cNvSpPr/>
      </dsp:nvSpPr>
      <dsp:spPr>
        <a:xfrm>
          <a:off x="0" y="3838695"/>
          <a:ext cx="450056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latin typeface="Arial" panose="020B0604020202020204" pitchFamily="34" charset="0"/>
              <a:cs typeface="Arial" panose="020B0604020202020204" pitchFamily="34" charset="0"/>
            </a:rPr>
            <a:t>Deep understanding of the main company objective</a:t>
          </a:r>
        </a:p>
      </dsp:txBody>
      <dsp:txXfrm>
        <a:off x="0" y="3838695"/>
        <a:ext cx="4500563" cy="19179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060893-7607-4FE8-9A9B-2D090DD300FF}">
      <dsp:nvSpPr>
        <dsp:cNvPr id="0" name=""/>
        <dsp:cNvSpPr/>
      </dsp:nvSpPr>
      <dsp:spPr>
        <a:xfrm>
          <a:off x="0" y="530196"/>
          <a:ext cx="6373813" cy="856800"/>
        </a:xfrm>
        <a:prstGeom prst="rect">
          <a:avLst/>
        </a:prstGeom>
        <a:solidFill>
          <a:schemeClr val="bg2">
            <a:alpha val="9000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E39C568-1939-44B9-98A4-2F494F8F3B2C}">
      <dsp:nvSpPr>
        <dsp:cNvPr id="0" name=""/>
        <dsp:cNvSpPr/>
      </dsp:nvSpPr>
      <dsp:spPr>
        <a:xfrm>
          <a:off x="318690" y="28356"/>
          <a:ext cx="4461669" cy="1003680"/>
        </a:xfrm>
        <a:prstGeom prst="roundRect">
          <a:avLst/>
        </a:prstGeom>
        <a:solidFill>
          <a:schemeClr val="accent2"/>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40" tIns="0" rIns="168640" bIns="0" numCol="1" spcCol="1270" anchor="ctr" anchorCtr="0">
          <a:noAutofit/>
        </a:bodyPr>
        <a:lstStyle/>
        <a:p>
          <a:pPr marL="0" lvl="0" indent="0" algn="l" defTabSz="1511300">
            <a:lnSpc>
              <a:spcPct val="90000"/>
            </a:lnSpc>
            <a:spcBef>
              <a:spcPct val="0"/>
            </a:spcBef>
            <a:spcAft>
              <a:spcPct val="35000"/>
            </a:spcAft>
            <a:buNone/>
          </a:pPr>
          <a:r>
            <a:rPr lang="en-GB" sz="3400" kern="1200">
              <a:latin typeface="Arial" panose="020B0604020202020204" pitchFamily="34" charset="0"/>
              <a:cs typeface="Arial" panose="020B0604020202020204" pitchFamily="34" charset="0"/>
            </a:rPr>
            <a:t>Confident </a:t>
          </a:r>
          <a:endParaRPr lang="en-US" sz="3400" kern="1200">
            <a:latin typeface="Arial" panose="020B0604020202020204" pitchFamily="34" charset="0"/>
            <a:cs typeface="Arial" panose="020B0604020202020204" pitchFamily="34" charset="0"/>
          </a:endParaRPr>
        </a:p>
      </dsp:txBody>
      <dsp:txXfrm>
        <a:off x="367686" y="77352"/>
        <a:ext cx="4363677" cy="905688"/>
      </dsp:txXfrm>
    </dsp:sp>
    <dsp:sp modelId="{FC7F7613-DD61-4BFE-83FB-A7622BCCDFCC}">
      <dsp:nvSpPr>
        <dsp:cNvPr id="0" name=""/>
        <dsp:cNvSpPr/>
      </dsp:nvSpPr>
      <dsp:spPr>
        <a:xfrm>
          <a:off x="0" y="2072437"/>
          <a:ext cx="6373813" cy="856800"/>
        </a:xfrm>
        <a:prstGeom prst="rect">
          <a:avLst/>
        </a:prstGeom>
        <a:solidFill>
          <a:schemeClr val="bg2">
            <a:alpha val="9000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DD5F5B-1DAF-4FD2-B97D-EB052818CDB7}">
      <dsp:nvSpPr>
        <dsp:cNvPr id="0" name=""/>
        <dsp:cNvSpPr/>
      </dsp:nvSpPr>
      <dsp:spPr>
        <a:xfrm>
          <a:off x="318690" y="1570597"/>
          <a:ext cx="4461669" cy="1003680"/>
        </a:xfrm>
        <a:prstGeom prst="roundRect">
          <a:avLst/>
        </a:prstGeom>
        <a:solidFill>
          <a:schemeClr val="accent2"/>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40" tIns="0" rIns="168640" bIns="0" numCol="1" spcCol="1270" anchor="ctr" anchorCtr="0">
          <a:noAutofit/>
        </a:bodyPr>
        <a:lstStyle/>
        <a:p>
          <a:pPr marL="0" lvl="0" indent="0" algn="l" defTabSz="1511300">
            <a:lnSpc>
              <a:spcPct val="90000"/>
            </a:lnSpc>
            <a:spcBef>
              <a:spcPct val="0"/>
            </a:spcBef>
            <a:spcAft>
              <a:spcPct val="35000"/>
            </a:spcAft>
            <a:buNone/>
          </a:pPr>
          <a:r>
            <a:rPr lang="en-GB" sz="3400" kern="1200" dirty="0">
              <a:latin typeface="Arial" panose="020B0604020202020204" pitchFamily="34" charset="0"/>
              <a:cs typeface="Arial" panose="020B0604020202020204" pitchFamily="34" charset="0"/>
            </a:rPr>
            <a:t>Critical and analytical</a:t>
          </a:r>
          <a:endParaRPr lang="en-US" sz="3400" kern="1200" dirty="0">
            <a:latin typeface="Arial" panose="020B0604020202020204" pitchFamily="34" charset="0"/>
            <a:cs typeface="Arial" panose="020B0604020202020204" pitchFamily="34" charset="0"/>
          </a:endParaRPr>
        </a:p>
      </dsp:txBody>
      <dsp:txXfrm>
        <a:off x="367686" y="1619593"/>
        <a:ext cx="4363677" cy="905688"/>
      </dsp:txXfrm>
    </dsp:sp>
    <dsp:sp modelId="{713B33E4-A36C-4E26-87F0-3961973FC8FD}">
      <dsp:nvSpPr>
        <dsp:cNvPr id="0" name=""/>
        <dsp:cNvSpPr/>
      </dsp:nvSpPr>
      <dsp:spPr>
        <a:xfrm>
          <a:off x="0" y="3614677"/>
          <a:ext cx="6373813" cy="856800"/>
        </a:xfrm>
        <a:prstGeom prst="rect">
          <a:avLst/>
        </a:prstGeom>
        <a:solidFill>
          <a:schemeClr val="bg2">
            <a:alpha val="9000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78191E-93B1-418E-9ED0-B5A5A0324C33}">
      <dsp:nvSpPr>
        <dsp:cNvPr id="0" name=""/>
        <dsp:cNvSpPr/>
      </dsp:nvSpPr>
      <dsp:spPr>
        <a:xfrm>
          <a:off x="318690" y="3112836"/>
          <a:ext cx="4461669" cy="1003680"/>
        </a:xfrm>
        <a:prstGeom prst="roundRect">
          <a:avLst/>
        </a:prstGeom>
        <a:solidFill>
          <a:schemeClr val="accent2"/>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40" tIns="0" rIns="168640" bIns="0" numCol="1" spcCol="1270" anchor="ctr" anchorCtr="0">
          <a:noAutofit/>
        </a:bodyPr>
        <a:lstStyle/>
        <a:p>
          <a:pPr marL="0" lvl="0" indent="0" algn="l" defTabSz="1511300">
            <a:lnSpc>
              <a:spcPct val="90000"/>
            </a:lnSpc>
            <a:spcBef>
              <a:spcPct val="0"/>
            </a:spcBef>
            <a:spcAft>
              <a:spcPct val="35000"/>
            </a:spcAft>
            <a:buNone/>
          </a:pPr>
          <a:r>
            <a:rPr lang="en-GB" sz="3400" kern="1200">
              <a:latin typeface="Arial" panose="020B0604020202020204" pitchFamily="34" charset="0"/>
              <a:cs typeface="Arial" panose="020B0604020202020204" pitchFamily="34" charset="0"/>
            </a:rPr>
            <a:t>Innovative</a:t>
          </a:r>
          <a:endParaRPr lang="en-US" sz="3400" kern="1200">
            <a:latin typeface="Arial" panose="020B0604020202020204" pitchFamily="34" charset="0"/>
            <a:cs typeface="Arial" panose="020B0604020202020204" pitchFamily="34" charset="0"/>
          </a:endParaRPr>
        </a:p>
      </dsp:txBody>
      <dsp:txXfrm>
        <a:off x="367686" y="3161832"/>
        <a:ext cx="4363677" cy="905688"/>
      </dsp:txXfrm>
    </dsp:sp>
    <dsp:sp modelId="{5A75F868-5241-40BB-9C56-738D6A9DE6E3}">
      <dsp:nvSpPr>
        <dsp:cNvPr id="0" name=""/>
        <dsp:cNvSpPr/>
      </dsp:nvSpPr>
      <dsp:spPr>
        <a:xfrm>
          <a:off x="0" y="5156917"/>
          <a:ext cx="6373813" cy="856800"/>
        </a:xfrm>
        <a:prstGeom prst="rect">
          <a:avLst/>
        </a:prstGeom>
        <a:solidFill>
          <a:schemeClr val="bg2">
            <a:alpha val="9000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C9D347-059F-45E4-B150-2E7EE3052288}">
      <dsp:nvSpPr>
        <dsp:cNvPr id="0" name=""/>
        <dsp:cNvSpPr/>
      </dsp:nvSpPr>
      <dsp:spPr>
        <a:xfrm>
          <a:off x="318690" y="4655077"/>
          <a:ext cx="4461669" cy="1003680"/>
        </a:xfrm>
        <a:prstGeom prst="roundRect">
          <a:avLst/>
        </a:prstGeom>
        <a:solidFill>
          <a:schemeClr val="accent2"/>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40" tIns="0" rIns="168640" bIns="0" numCol="1" spcCol="1270" anchor="ctr" anchorCtr="0">
          <a:noAutofit/>
        </a:bodyPr>
        <a:lstStyle/>
        <a:p>
          <a:pPr marL="0" lvl="0" indent="0" algn="l" defTabSz="1511300">
            <a:lnSpc>
              <a:spcPct val="90000"/>
            </a:lnSpc>
            <a:spcBef>
              <a:spcPct val="0"/>
            </a:spcBef>
            <a:spcAft>
              <a:spcPct val="35000"/>
            </a:spcAft>
            <a:buNone/>
          </a:pPr>
          <a:r>
            <a:rPr lang="en-GB" sz="3400" kern="1200" dirty="0">
              <a:latin typeface="Arial" panose="020B0604020202020204" pitchFamily="34" charset="0"/>
              <a:cs typeface="Arial" panose="020B0604020202020204" pitchFamily="34" charset="0"/>
            </a:rPr>
            <a:t>Future-orientated</a:t>
          </a:r>
          <a:r>
            <a:rPr lang="en-GB" sz="3400" kern="1200" dirty="0"/>
            <a:t> </a:t>
          </a:r>
          <a:endParaRPr lang="en-US" sz="3400" kern="1200" dirty="0"/>
        </a:p>
      </dsp:txBody>
      <dsp:txXfrm>
        <a:off x="367686" y="4704073"/>
        <a:ext cx="4363677" cy="9056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42D578-1CA7-4317-BBAF-163D7A39F538}">
      <dsp:nvSpPr>
        <dsp:cNvPr id="0" name=""/>
        <dsp:cNvSpPr/>
      </dsp:nvSpPr>
      <dsp:spPr>
        <a:xfrm>
          <a:off x="0" y="1863"/>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A3CB4C-F2B0-4D45-A1C5-3175E2542CC4}">
      <dsp:nvSpPr>
        <dsp:cNvPr id="0" name=""/>
        <dsp:cNvSpPr/>
      </dsp:nvSpPr>
      <dsp:spPr>
        <a:xfrm>
          <a:off x="240152" y="180489"/>
          <a:ext cx="436641" cy="4366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5ABB1A-AEC8-48F9-A71A-22B3B10BAF3B}">
      <dsp:nvSpPr>
        <dsp:cNvPr id="0" name=""/>
        <dsp:cNvSpPr/>
      </dsp:nvSpPr>
      <dsp:spPr>
        <a:xfrm>
          <a:off x="916946" y="186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Develop HR planning strategies </a:t>
          </a:r>
          <a:endParaRPr lang="en-US" sz="1900" kern="1200"/>
        </a:p>
      </dsp:txBody>
      <dsp:txXfrm>
        <a:off x="916946" y="1863"/>
        <a:ext cx="5456867" cy="793892"/>
      </dsp:txXfrm>
    </dsp:sp>
    <dsp:sp modelId="{189BB0ED-FED6-4215-BD2D-790501DF4D38}">
      <dsp:nvSpPr>
        <dsp:cNvPr id="0" name=""/>
        <dsp:cNvSpPr/>
      </dsp:nvSpPr>
      <dsp:spPr>
        <a:xfrm>
          <a:off x="0" y="994229"/>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1DC236-7DC3-4354-962E-D205699AC295}">
      <dsp:nvSpPr>
        <dsp:cNvPr id="0" name=""/>
        <dsp:cNvSpPr/>
      </dsp:nvSpPr>
      <dsp:spPr>
        <a:xfrm>
          <a:off x="240152" y="1172855"/>
          <a:ext cx="436641" cy="4366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31F2C2-7270-4033-B726-6C73DEA4F22F}">
      <dsp:nvSpPr>
        <dsp:cNvPr id="0" name=""/>
        <dsp:cNvSpPr/>
      </dsp:nvSpPr>
      <dsp:spPr>
        <a:xfrm>
          <a:off x="916946" y="994229"/>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Plan training for newly employed staff and employed staff</a:t>
          </a:r>
          <a:endParaRPr lang="en-US" sz="1900" kern="1200"/>
        </a:p>
      </dsp:txBody>
      <dsp:txXfrm>
        <a:off x="916946" y="994229"/>
        <a:ext cx="5456867" cy="793892"/>
      </dsp:txXfrm>
    </dsp:sp>
    <dsp:sp modelId="{C8DDC613-C385-449E-A44D-3EF100959127}">
      <dsp:nvSpPr>
        <dsp:cNvPr id="0" name=""/>
        <dsp:cNvSpPr/>
      </dsp:nvSpPr>
      <dsp:spPr>
        <a:xfrm>
          <a:off x="0" y="1986595"/>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FB08F4-3CAF-4217-BFCE-2AFB85DDFACE}">
      <dsp:nvSpPr>
        <dsp:cNvPr id="0" name=""/>
        <dsp:cNvSpPr/>
      </dsp:nvSpPr>
      <dsp:spPr>
        <a:xfrm>
          <a:off x="240152" y="2165221"/>
          <a:ext cx="436641" cy="4366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E60A6F-C7AF-4D65-9AA1-181D06854063}">
      <dsp:nvSpPr>
        <dsp:cNvPr id="0" name=""/>
        <dsp:cNvSpPr/>
      </dsp:nvSpPr>
      <dsp:spPr>
        <a:xfrm>
          <a:off x="916946" y="1986595"/>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Analyse training needs for staff</a:t>
          </a:r>
          <a:endParaRPr lang="en-US" sz="1900" kern="1200"/>
        </a:p>
      </dsp:txBody>
      <dsp:txXfrm>
        <a:off x="916946" y="1986595"/>
        <a:ext cx="5456867" cy="793892"/>
      </dsp:txXfrm>
    </dsp:sp>
    <dsp:sp modelId="{70D4B811-E8AC-4A0D-A075-2AFBAB33A094}">
      <dsp:nvSpPr>
        <dsp:cNvPr id="0" name=""/>
        <dsp:cNvSpPr/>
      </dsp:nvSpPr>
      <dsp:spPr>
        <a:xfrm>
          <a:off x="0" y="2978961"/>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A07B79-0BE0-4A70-A4C4-2F56A33A3E64}">
      <dsp:nvSpPr>
        <dsp:cNvPr id="0" name=""/>
        <dsp:cNvSpPr/>
      </dsp:nvSpPr>
      <dsp:spPr>
        <a:xfrm>
          <a:off x="240152" y="3157587"/>
          <a:ext cx="436641" cy="43664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01A985-A4BD-4757-AD6A-5D4EF680D2E4}">
      <dsp:nvSpPr>
        <dsp:cNvPr id="0" name=""/>
        <dsp:cNvSpPr/>
      </dsp:nvSpPr>
      <dsp:spPr>
        <a:xfrm>
          <a:off x="916946" y="2978961"/>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Undertake Salary reviews</a:t>
          </a:r>
          <a:endParaRPr lang="en-US" sz="1900" kern="1200"/>
        </a:p>
      </dsp:txBody>
      <dsp:txXfrm>
        <a:off x="916946" y="2978961"/>
        <a:ext cx="5456867" cy="793892"/>
      </dsp:txXfrm>
    </dsp:sp>
    <dsp:sp modelId="{E957EC08-5822-4CE3-8944-8364536FC76A}">
      <dsp:nvSpPr>
        <dsp:cNvPr id="0" name=""/>
        <dsp:cNvSpPr/>
      </dsp:nvSpPr>
      <dsp:spPr>
        <a:xfrm>
          <a:off x="0" y="3971327"/>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A38164-577F-460B-A2C6-5B436BBB681B}">
      <dsp:nvSpPr>
        <dsp:cNvPr id="0" name=""/>
        <dsp:cNvSpPr/>
      </dsp:nvSpPr>
      <dsp:spPr>
        <a:xfrm>
          <a:off x="240152" y="4149953"/>
          <a:ext cx="436641" cy="43664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15649E-1C2F-47FF-877C-8799149CB29C}">
      <dsp:nvSpPr>
        <dsp:cNvPr id="0" name=""/>
        <dsp:cNvSpPr/>
      </dsp:nvSpPr>
      <dsp:spPr>
        <a:xfrm>
          <a:off x="916946" y="3971327"/>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Prepare staff handbooks</a:t>
          </a:r>
          <a:endParaRPr lang="en-US" sz="1900" kern="1200"/>
        </a:p>
      </dsp:txBody>
      <dsp:txXfrm>
        <a:off x="916946" y="3971327"/>
        <a:ext cx="5456867" cy="793892"/>
      </dsp:txXfrm>
    </dsp:sp>
    <dsp:sp modelId="{192E1676-32C9-4CFD-98E2-B7C82E586E96}">
      <dsp:nvSpPr>
        <dsp:cNvPr id="0" name=""/>
        <dsp:cNvSpPr/>
      </dsp:nvSpPr>
      <dsp:spPr>
        <a:xfrm>
          <a:off x="0" y="4963693"/>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E58B82-F733-445A-92A2-FD08BB09B691}">
      <dsp:nvSpPr>
        <dsp:cNvPr id="0" name=""/>
        <dsp:cNvSpPr/>
      </dsp:nvSpPr>
      <dsp:spPr>
        <a:xfrm>
          <a:off x="240152" y="5142319"/>
          <a:ext cx="436641" cy="43664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CE35D7-4CEA-44F6-A335-2084E69092E9}">
      <dsp:nvSpPr>
        <dsp:cNvPr id="0" name=""/>
        <dsp:cNvSpPr/>
      </dsp:nvSpPr>
      <dsp:spPr>
        <a:xfrm>
          <a:off x="916946" y="496369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Ensure the company remain lawful when handling employees</a:t>
          </a:r>
          <a:endParaRPr lang="en-US" sz="1900" kern="1200"/>
        </a:p>
      </dsp:txBody>
      <dsp:txXfrm>
        <a:off x="916946" y="4963693"/>
        <a:ext cx="5456867" cy="7938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411C1-5D02-4CCC-A156-B6947593EE44}">
      <dsp:nvSpPr>
        <dsp:cNvPr id="0" name=""/>
        <dsp:cNvSpPr/>
      </dsp:nvSpPr>
      <dsp:spPr>
        <a:xfrm>
          <a:off x="850836" y="863117"/>
          <a:ext cx="1475602" cy="147560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14957C-BC6B-451B-B8DC-32D50ACE3AA4}">
      <dsp:nvSpPr>
        <dsp:cNvPr id="0" name=""/>
        <dsp:cNvSpPr/>
      </dsp:nvSpPr>
      <dsp:spPr>
        <a:xfrm>
          <a:off x="1165308" y="1177589"/>
          <a:ext cx="846657" cy="846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2FC109-4F6B-4558-A8F8-53B72ABCABE6}">
      <dsp:nvSpPr>
        <dsp:cNvPr id="0" name=""/>
        <dsp:cNvSpPr/>
      </dsp:nvSpPr>
      <dsp:spPr>
        <a:xfrm>
          <a:off x="379127" y="2798333"/>
          <a:ext cx="241901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Up to date Health and Safety Act awareness</a:t>
          </a:r>
          <a:endParaRPr lang="en-US" sz="1500" kern="1200" dirty="0"/>
        </a:p>
      </dsp:txBody>
      <dsp:txXfrm>
        <a:off x="379127" y="2798333"/>
        <a:ext cx="2419019" cy="720000"/>
      </dsp:txXfrm>
    </dsp:sp>
    <dsp:sp modelId="{C8864919-52B2-4414-BC21-23CEB0DC29F3}">
      <dsp:nvSpPr>
        <dsp:cNvPr id="0" name=""/>
        <dsp:cNvSpPr/>
      </dsp:nvSpPr>
      <dsp:spPr>
        <a:xfrm>
          <a:off x="3693184" y="863117"/>
          <a:ext cx="1475602" cy="1475602"/>
        </a:xfrm>
        <a:prstGeom prst="ellipse">
          <a:avLst/>
        </a:prstGeom>
        <a:solidFill>
          <a:schemeClr val="accent2"/>
        </a:solidFill>
        <a:ln>
          <a:noFill/>
        </a:ln>
        <a:effectLst/>
      </dsp:spPr>
      <dsp:style>
        <a:lnRef idx="0">
          <a:scrgbClr r="0" g="0" b="0"/>
        </a:lnRef>
        <a:fillRef idx="1">
          <a:scrgbClr r="0" g="0" b="0"/>
        </a:fillRef>
        <a:effectRef idx="0">
          <a:scrgbClr r="0" g="0" b="0"/>
        </a:effectRef>
        <a:fontRef idx="minor"/>
      </dsp:style>
    </dsp:sp>
    <dsp:sp modelId="{4A00B960-D3C6-4AB7-A466-FE080992D127}">
      <dsp:nvSpPr>
        <dsp:cNvPr id="0" name=""/>
        <dsp:cNvSpPr/>
      </dsp:nvSpPr>
      <dsp:spPr>
        <a:xfrm>
          <a:off x="4007657" y="1177589"/>
          <a:ext cx="846657" cy="846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0836E9-37B4-46AC-BB0A-59C155968684}">
      <dsp:nvSpPr>
        <dsp:cNvPr id="0" name=""/>
        <dsp:cNvSpPr/>
      </dsp:nvSpPr>
      <dsp:spPr>
        <a:xfrm>
          <a:off x="3221475" y="2798333"/>
          <a:ext cx="241901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Annual training</a:t>
          </a:r>
          <a:endParaRPr lang="en-US" sz="1500" kern="1200"/>
        </a:p>
      </dsp:txBody>
      <dsp:txXfrm>
        <a:off x="3221475" y="2798333"/>
        <a:ext cx="2419019" cy="720000"/>
      </dsp:txXfrm>
    </dsp:sp>
    <dsp:sp modelId="{188A5B6B-24CA-48A3-B366-C2B9C8F6670C}">
      <dsp:nvSpPr>
        <dsp:cNvPr id="0" name=""/>
        <dsp:cNvSpPr/>
      </dsp:nvSpPr>
      <dsp:spPr>
        <a:xfrm>
          <a:off x="6535533" y="863117"/>
          <a:ext cx="1475602" cy="147560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A0B243-F7ED-4DB6-A7A3-1F79D6CF01F7}">
      <dsp:nvSpPr>
        <dsp:cNvPr id="0" name=""/>
        <dsp:cNvSpPr/>
      </dsp:nvSpPr>
      <dsp:spPr>
        <a:xfrm>
          <a:off x="6850005" y="1177589"/>
          <a:ext cx="846657" cy="846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2D9A3A-5329-48CB-A0CF-28B312A69C6A}">
      <dsp:nvSpPr>
        <dsp:cNvPr id="0" name=""/>
        <dsp:cNvSpPr/>
      </dsp:nvSpPr>
      <dsp:spPr>
        <a:xfrm>
          <a:off x="6063824" y="2798333"/>
          <a:ext cx="241901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HR Software such as payroll and benefit schemes</a:t>
          </a:r>
          <a:endParaRPr lang="en-US" sz="1500" kern="1200"/>
        </a:p>
      </dsp:txBody>
      <dsp:txXfrm>
        <a:off x="6063824" y="2798333"/>
        <a:ext cx="2419019" cy="720000"/>
      </dsp:txXfrm>
    </dsp:sp>
    <dsp:sp modelId="{BB083F27-45D7-4FEF-AF50-2B529E1C3AFF}">
      <dsp:nvSpPr>
        <dsp:cNvPr id="0" name=""/>
        <dsp:cNvSpPr/>
      </dsp:nvSpPr>
      <dsp:spPr>
        <a:xfrm>
          <a:off x="9377881" y="863117"/>
          <a:ext cx="1475602" cy="147560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422A4D-1681-4C57-B749-CA7069457DCC}">
      <dsp:nvSpPr>
        <dsp:cNvPr id="0" name=""/>
        <dsp:cNvSpPr/>
      </dsp:nvSpPr>
      <dsp:spPr>
        <a:xfrm>
          <a:off x="9692354" y="1177589"/>
          <a:ext cx="846657" cy="846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377DF2-06D5-4FA1-B444-E6ACB965CD10}">
      <dsp:nvSpPr>
        <dsp:cNvPr id="0" name=""/>
        <dsp:cNvSpPr/>
      </dsp:nvSpPr>
      <dsp:spPr>
        <a:xfrm>
          <a:off x="8906172" y="2798333"/>
          <a:ext cx="241901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Contracts of employment </a:t>
          </a:r>
          <a:endParaRPr lang="en-US" sz="1500" kern="1200"/>
        </a:p>
      </dsp:txBody>
      <dsp:txXfrm>
        <a:off x="8906172" y="2798333"/>
        <a:ext cx="2419019"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411B9F-F388-4EE4-989E-5B0F47B3FD2A}">
      <dsp:nvSpPr>
        <dsp:cNvPr id="0" name=""/>
        <dsp:cNvSpPr/>
      </dsp:nvSpPr>
      <dsp:spPr>
        <a:xfrm>
          <a:off x="0" y="0"/>
          <a:ext cx="3565525"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C973CC8-F6A2-44F3-81B5-C5A10111DBF4}">
      <dsp:nvSpPr>
        <dsp:cNvPr id="0" name=""/>
        <dsp:cNvSpPr/>
      </dsp:nvSpPr>
      <dsp:spPr>
        <a:xfrm>
          <a:off x="0" y="0"/>
          <a:ext cx="3565525" cy="853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Feel more confident in job role</a:t>
          </a:r>
          <a:endParaRPr lang="en-US" sz="1600" kern="1200"/>
        </a:p>
      </dsp:txBody>
      <dsp:txXfrm>
        <a:off x="0" y="0"/>
        <a:ext cx="3565525" cy="853606"/>
      </dsp:txXfrm>
    </dsp:sp>
    <dsp:sp modelId="{DDEB2A69-292B-4DA4-A032-0AA83AE0B015}">
      <dsp:nvSpPr>
        <dsp:cNvPr id="0" name=""/>
        <dsp:cNvSpPr/>
      </dsp:nvSpPr>
      <dsp:spPr>
        <a:xfrm>
          <a:off x="0" y="853606"/>
          <a:ext cx="3565525"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6BBCC0D-FB1E-4FB9-82CD-2341D39FA390}">
      <dsp:nvSpPr>
        <dsp:cNvPr id="0" name=""/>
        <dsp:cNvSpPr/>
      </dsp:nvSpPr>
      <dsp:spPr>
        <a:xfrm>
          <a:off x="0" y="853606"/>
          <a:ext cx="3565525" cy="853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Acquire more knowledge of goals set</a:t>
          </a:r>
          <a:endParaRPr lang="en-US" sz="1600" kern="1200"/>
        </a:p>
      </dsp:txBody>
      <dsp:txXfrm>
        <a:off x="0" y="853606"/>
        <a:ext cx="3565525" cy="853606"/>
      </dsp:txXfrm>
    </dsp:sp>
    <dsp:sp modelId="{347E5816-F14A-40AA-A519-BEB981E2BA27}">
      <dsp:nvSpPr>
        <dsp:cNvPr id="0" name=""/>
        <dsp:cNvSpPr/>
      </dsp:nvSpPr>
      <dsp:spPr>
        <a:xfrm>
          <a:off x="0" y="1707212"/>
          <a:ext cx="3565525"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1A6ADC9-C9D8-4599-A231-FB331D6D05A4}">
      <dsp:nvSpPr>
        <dsp:cNvPr id="0" name=""/>
        <dsp:cNvSpPr/>
      </dsp:nvSpPr>
      <dsp:spPr>
        <a:xfrm>
          <a:off x="0" y="1707212"/>
          <a:ext cx="3565525" cy="853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Increased performance</a:t>
          </a:r>
          <a:endParaRPr lang="en-US" sz="1600" kern="1200"/>
        </a:p>
      </dsp:txBody>
      <dsp:txXfrm>
        <a:off x="0" y="1707212"/>
        <a:ext cx="3565525" cy="853606"/>
      </dsp:txXfrm>
    </dsp:sp>
    <dsp:sp modelId="{9F115BF6-D329-49A1-96A0-F6B4CC86DC65}">
      <dsp:nvSpPr>
        <dsp:cNvPr id="0" name=""/>
        <dsp:cNvSpPr/>
      </dsp:nvSpPr>
      <dsp:spPr>
        <a:xfrm>
          <a:off x="0" y="2560818"/>
          <a:ext cx="3565525"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695C49D-422D-4977-9729-2AA6BDC49369}">
      <dsp:nvSpPr>
        <dsp:cNvPr id="0" name=""/>
        <dsp:cNvSpPr/>
      </dsp:nvSpPr>
      <dsp:spPr>
        <a:xfrm>
          <a:off x="0" y="2560818"/>
          <a:ext cx="3565525" cy="853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Carter McNamara suggests that it increases job satisfaction and morale among employees</a:t>
          </a:r>
          <a:endParaRPr lang="en-US" sz="1600" kern="1200"/>
        </a:p>
      </dsp:txBody>
      <dsp:txXfrm>
        <a:off x="0" y="2560818"/>
        <a:ext cx="3565525" cy="85360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EAB961-17CE-4BF1-A533-EFF942E599BD}" type="datetimeFigureOut">
              <a:rPr lang="en-GB" smtClean="0"/>
              <a:t>18/11/2021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BC5B9B-0777-4A94-8A87-31F75DFB2F80}" type="slidenum">
              <a:rPr lang="en-GB" smtClean="0"/>
              <a:t>‹#›</a:t>
            </a:fld>
            <a:endParaRPr lang="en-GB"/>
          </a:p>
        </p:txBody>
      </p:sp>
    </p:spTree>
    <p:extLst>
      <p:ext uri="{BB962C8B-B14F-4D97-AF65-F5344CB8AC3E}">
        <p14:creationId xmlns:p14="http://schemas.microsoft.com/office/powerpoint/2010/main" val="3494660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Eleanor healthcare is a large independent provider offering care both public and privately,  they have gained intensive knowledge of all areas of the healthcare sector such as home care, care home, supported living and also offering a transport service.</a:t>
            </a:r>
          </a:p>
          <a:p>
            <a:pPr marL="228600" indent="-228600">
              <a:buAutoNum type="arabicPeriod"/>
            </a:pPr>
            <a:r>
              <a:rPr lang="en-GB" dirty="0"/>
              <a:t>Eleanor has many different routes of providing care to the community – they have 20 home care branches, 17 hospitals which they provide logistics for, 9 homes and specialist centres and that is not counting the daily routine visits employees do to clients at home.</a:t>
            </a:r>
          </a:p>
          <a:p>
            <a:endParaRPr lang="en-GB" dirty="0"/>
          </a:p>
        </p:txBody>
      </p:sp>
      <p:sp>
        <p:nvSpPr>
          <p:cNvPr id="4" name="Slide Number Placeholder 3"/>
          <p:cNvSpPr>
            <a:spLocks noGrp="1"/>
          </p:cNvSpPr>
          <p:nvPr>
            <p:ph type="sldNum" sz="quarter" idx="5"/>
          </p:nvPr>
        </p:nvSpPr>
        <p:spPr/>
        <p:txBody>
          <a:bodyPr/>
          <a:lstStyle/>
          <a:p>
            <a:fld id="{23BC5B9B-0777-4A94-8A87-31F75DFB2F80}" type="slidenum">
              <a:rPr lang="en-GB" smtClean="0"/>
              <a:t>2</a:t>
            </a:fld>
            <a:endParaRPr lang="en-GB"/>
          </a:p>
        </p:txBody>
      </p:sp>
    </p:spTree>
    <p:extLst>
      <p:ext uri="{BB962C8B-B14F-4D97-AF65-F5344CB8AC3E}">
        <p14:creationId xmlns:p14="http://schemas.microsoft.com/office/powerpoint/2010/main" val="16368653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HR officer works in the Operations department within an organisations, there objective is to handle the employees within the company, this covers things such as health and safety, training and development needs, employee incentives, performance management. </a:t>
            </a:r>
            <a:r>
              <a:rPr lang="en-GB" dirty="0" err="1"/>
              <a:t>UKEssays</a:t>
            </a:r>
            <a:r>
              <a:rPr lang="en-GB" dirty="0"/>
              <a:t> (2018)</a:t>
            </a:r>
          </a:p>
          <a:p>
            <a:pPr marL="228600" indent="-228600">
              <a:buAutoNum type="arabicPeriod"/>
            </a:pPr>
            <a:r>
              <a:rPr lang="en-GB" dirty="0"/>
              <a:t>Using such academic tools such as a SWOT Analysis can help identify the organisations </a:t>
            </a:r>
          </a:p>
        </p:txBody>
      </p:sp>
      <p:sp>
        <p:nvSpPr>
          <p:cNvPr id="4" name="Slide Number Placeholder 3"/>
          <p:cNvSpPr>
            <a:spLocks noGrp="1"/>
          </p:cNvSpPr>
          <p:nvPr>
            <p:ph type="sldNum" sz="quarter" idx="5"/>
          </p:nvPr>
        </p:nvSpPr>
        <p:spPr/>
        <p:txBody>
          <a:bodyPr/>
          <a:lstStyle/>
          <a:p>
            <a:fld id="{23BC5B9B-0777-4A94-8A87-31F75DFB2F80}" type="slidenum">
              <a:rPr lang="en-GB" smtClean="0"/>
              <a:t>3</a:t>
            </a:fld>
            <a:endParaRPr lang="en-GB"/>
          </a:p>
        </p:txBody>
      </p:sp>
    </p:spTree>
    <p:extLst>
      <p:ext uri="{BB962C8B-B14F-4D97-AF65-F5344CB8AC3E}">
        <p14:creationId xmlns:p14="http://schemas.microsoft.com/office/powerpoint/2010/main" val="328374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This trait is very desirable for this kind of </a:t>
            </a:r>
          </a:p>
        </p:txBody>
      </p:sp>
      <p:sp>
        <p:nvSpPr>
          <p:cNvPr id="4" name="Slide Number Placeholder 3"/>
          <p:cNvSpPr>
            <a:spLocks noGrp="1"/>
          </p:cNvSpPr>
          <p:nvPr>
            <p:ph type="sldNum" sz="quarter" idx="5"/>
          </p:nvPr>
        </p:nvSpPr>
        <p:spPr/>
        <p:txBody>
          <a:bodyPr/>
          <a:lstStyle/>
          <a:p>
            <a:fld id="{23BC5B9B-0777-4A94-8A87-31F75DFB2F80}" type="slidenum">
              <a:rPr lang="en-GB" smtClean="0"/>
              <a:t>5</a:t>
            </a:fld>
            <a:endParaRPr lang="en-GB"/>
          </a:p>
        </p:txBody>
      </p:sp>
    </p:spTree>
    <p:extLst>
      <p:ext uri="{BB962C8B-B14F-4D97-AF65-F5344CB8AC3E}">
        <p14:creationId xmlns:p14="http://schemas.microsoft.com/office/powerpoint/2010/main" val="31956736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Thursday, November 18, 2021</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4243657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Thursday, November 18, 2021</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588569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Thursday, November 18, 2021</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0893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Thursday, November 18, 2021</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250622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Thursday, November 18, 2021</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754607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Thursday, November 18, 2021</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6188386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Thursday, November 18, 2021</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63726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Thursday, November 18, 2021</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443482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Thursday, November 18, 2021</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186080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Thursday, November 18, 2021</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115032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Thursday, November 18, 2021</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99563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fld id="{246CB39B-5F4C-4A7E-9BE3-AAFD45576D16}" type="datetime2">
              <a:rPr lang="en-US" smtClean="0"/>
              <a:t>Thursday, November 18, 2021</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9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21876853"/>
      </p:ext>
    </p:extLst>
  </p:cSld>
  <p:clrMap bg1="dk1" tx1="lt1" bg2="dk2" tx2="lt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16" r:id="rId6"/>
    <p:sldLayoutId id="2147483712" r:id="rId7"/>
    <p:sldLayoutId id="2147483713" r:id="rId8"/>
    <p:sldLayoutId id="2147483714" r:id="rId9"/>
    <p:sldLayoutId id="2147483715" r:id="rId10"/>
    <p:sldLayoutId id="2147483717"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jpe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1.jpe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hyperlink" Target="https://www.ukessays.com/essays/management/leading-and-managing-the-human-resource-function-management-essay-php?vref=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5" name="Rectangle 94">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7B86F4-5633-480E-9D76-BA1FD37111EB}"/>
              </a:ext>
            </a:extLst>
          </p:cNvPr>
          <p:cNvSpPr>
            <a:spLocks noGrp="1"/>
          </p:cNvSpPr>
          <p:nvPr>
            <p:ph type="title"/>
          </p:nvPr>
        </p:nvSpPr>
        <p:spPr>
          <a:xfrm>
            <a:off x="550864" y="549275"/>
            <a:ext cx="3565524" cy="1997855"/>
          </a:xfrm>
        </p:spPr>
        <p:txBody>
          <a:bodyPr vert="horz" wrap="square" lIns="0" tIns="0" rIns="0" bIns="0" rtlCol="0" anchor="b" anchorCtr="0">
            <a:normAutofit/>
          </a:bodyPr>
          <a:lstStyle/>
          <a:p>
            <a:pPr>
              <a:lnSpc>
                <a:spcPct val="90000"/>
              </a:lnSpc>
            </a:pPr>
            <a:r>
              <a:rPr lang="en-US" kern="1200" dirty="0">
                <a:latin typeface="Arial" panose="020B0604020202020204" pitchFamily="34" charset="0"/>
                <a:cs typeface="Arial" panose="020B0604020202020204" pitchFamily="34" charset="0"/>
              </a:rPr>
              <a:t>Developing Relationship in Workplace</a:t>
            </a:r>
          </a:p>
        </p:txBody>
      </p:sp>
      <p:sp>
        <p:nvSpPr>
          <p:cNvPr id="3" name="Subtitle 2">
            <a:extLst>
              <a:ext uri="{FF2B5EF4-FFF2-40B4-BE49-F238E27FC236}">
                <a16:creationId xmlns:a16="http://schemas.microsoft.com/office/drawing/2014/main" id="{823EB66C-8E6B-4A11-B6C5-4D2EFBB79676}"/>
              </a:ext>
            </a:extLst>
          </p:cNvPr>
          <p:cNvSpPr>
            <a:spLocks noGrp="1"/>
          </p:cNvSpPr>
          <p:nvPr>
            <p:ph idx="1"/>
          </p:nvPr>
        </p:nvSpPr>
        <p:spPr>
          <a:xfrm>
            <a:off x="297645" y="3241108"/>
            <a:ext cx="3565525" cy="3414425"/>
          </a:xfrm>
        </p:spPr>
        <p:txBody>
          <a:bodyPr vert="horz" lIns="0" tIns="0" rIns="0" bIns="0" rtlCol="0" anchor="t">
            <a:normAutofit fontScale="92500" lnSpcReduction="20000"/>
          </a:bodyPr>
          <a:lstStyle/>
          <a:p>
            <a:pPr marL="0" indent="0">
              <a:lnSpc>
                <a:spcPct val="100000"/>
              </a:lnSpc>
              <a:buNone/>
            </a:pPr>
            <a:r>
              <a:rPr lang="en-US" i="1" dirty="0">
                <a:latin typeface="Arial" panose="020B0604020202020204" pitchFamily="34" charset="0"/>
                <a:cs typeface="Arial" panose="020B0604020202020204" pitchFamily="34" charset="0"/>
              </a:rPr>
              <a:t>BA (HONS)</a:t>
            </a:r>
            <a:r>
              <a:rPr lang="en-US" dirty="0">
                <a:latin typeface="Arial" panose="020B0604020202020204" pitchFamily="34" charset="0"/>
                <a:cs typeface="Arial" panose="020B0604020202020204" pitchFamily="34" charset="0"/>
              </a:rPr>
              <a:t> Leadership and Management</a:t>
            </a:r>
          </a:p>
          <a:p>
            <a:pPr marL="0" indent="0">
              <a:lnSpc>
                <a:spcPct val="100000"/>
              </a:lnSpc>
              <a:buNone/>
            </a:pPr>
            <a:r>
              <a:rPr lang="en-US" dirty="0">
                <a:latin typeface="Arial" panose="020B0604020202020204" pitchFamily="34" charset="0"/>
                <a:cs typeface="Arial" panose="020B0604020202020204" pitchFamily="34" charset="0"/>
              </a:rPr>
              <a:t>Developing Relationships and Workplace Achievements</a:t>
            </a:r>
          </a:p>
          <a:p>
            <a:pPr marL="0" indent="0">
              <a:lnSpc>
                <a:spcPct val="100000"/>
              </a:lnSpc>
              <a:buNone/>
            </a:pPr>
            <a:r>
              <a:rPr lang="en-US" dirty="0">
                <a:latin typeface="Arial" panose="020B0604020202020204" pitchFamily="34" charset="0"/>
                <a:cs typeface="Arial" panose="020B0604020202020204" pitchFamily="34" charset="0"/>
              </a:rPr>
              <a:t>BMSW_5102</a:t>
            </a:r>
          </a:p>
          <a:p>
            <a:pPr marL="0" indent="0">
              <a:lnSpc>
                <a:spcPct val="100000"/>
              </a:lnSpc>
              <a:buNone/>
            </a:pPr>
            <a:r>
              <a:rPr lang="en-US" dirty="0">
                <a:latin typeface="Arial" panose="020B0604020202020204" pitchFamily="34" charset="0"/>
                <a:cs typeface="Arial" panose="020B0604020202020204" pitchFamily="34" charset="0"/>
              </a:rPr>
              <a:t>Nishi M </a:t>
            </a:r>
            <a:r>
              <a:rPr lang="en-US" dirty="0" err="1">
                <a:latin typeface="Arial" panose="020B0604020202020204" pitchFamily="34" charset="0"/>
                <a:cs typeface="Arial" panose="020B0604020202020204" pitchFamily="34" charset="0"/>
              </a:rPr>
              <a:t>Ramsurrun</a:t>
            </a:r>
            <a:endParaRPr lang="en-US" dirty="0">
              <a:latin typeface="Arial" panose="020B0604020202020204" pitchFamily="34" charset="0"/>
              <a:cs typeface="Arial" panose="020B0604020202020204" pitchFamily="34" charset="0"/>
            </a:endParaRPr>
          </a:p>
          <a:p>
            <a:pPr marL="0" indent="0">
              <a:lnSpc>
                <a:spcPct val="100000"/>
              </a:lnSpc>
              <a:buNone/>
            </a:pPr>
            <a:endParaRPr lang="en-US" sz="800" dirty="0">
              <a:latin typeface="Arial" panose="020B0604020202020204" pitchFamily="34" charset="0"/>
              <a:cs typeface="Arial" panose="020B0604020202020204" pitchFamily="34" charset="0"/>
            </a:endParaRPr>
          </a:p>
          <a:p>
            <a:pPr marL="0" indent="0">
              <a:lnSpc>
                <a:spcPct val="100000"/>
              </a:lnSpc>
              <a:buNone/>
            </a:pPr>
            <a:endParaRPr lang="en-US" sz="800" dirty="0">
              <a:latin typeface="Arial" panose="020B0604020202020204" pitchFamily="34" charset="0"/>
              <a:cs typeface="Arial" panose="020B0604020202020204" pitchFamily="34" charset="0"/>
            </a:endParaRPr>
          </a:p>
          <a:p>
            <a:pPr marL="0" indent="0">
              <a:lnSpc>
                <a:spcPct val="100000"/>
              </a:lnSpc>
              <a:buNone/>
            </a:pPr>
            <a:r>
              <a:rPr lang="en-US" sz="800" dirty="0">
                <a:latin typeface="Arial" panose="020B0604020202020204" pitchFamily="34" charset="0"/>
                <a:cs typeface="Arial" panose="020B0604020202020204" pitchFamily="34" charset="0"/>
              </a:rPr>
              <a:t>    </a:t>
            </a:r>
          </a:p>
          <a:p>
            <a:pPr marL="0" indent="0">
              <a:lnSpc>
                <a:spcPct val="100000"/>
              </a:lnSpc>
              <a:buNone/>
            </a:pPr>
            <a:r>
              <a:rPr lang="en-US" sz="800" dirty="0"/>
              <a:t>       </a:t>
            </a:r>
          </a:p>
        </p:txBody>
      </p:sp>
      <p:pic>
        <p:nvPicPr>
          <p:cNvPr id="23" name="Picture 2">
            <a:extLst>
              <a:ext uri="{FF2B5EF4-FFF2-40B4-BE49-F238E27FC236}">
                <a16:creationId xmlns:a16="http://schemas.microsoft.com/office/drawing/2014/main" id="{D2B6525B-9AD1-4EBE-9D41-4948DCAA91A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892" r="1" b="358"/>
          <a:stretch/>
        </p:blipFill>
        <p:spPr bwMode="auto">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97" name="Rectangle 96">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394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7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500"/>
                                  </p:stCondLst>
                                  <p:iterate>
                                    <p:tmPct val="10000"/>
                                  </p:iterate>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7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1500"/>
                                  </p:stCondLst>
                                  <p:iterate>
                                    <p:tmPct val="10000"/>
                                  </p:iterate>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700"/>
                                        <p:tgtEl>
                                          <p:spTgt spid="3">
                                            <p:txEl>
                                              <p:pRg st="7" end="7"/>
                                            </p:txEl>
                                          </p:spTgt>
                                        </p:tgtEl>
                                      </p:cBhvr>
                                    </p:animEffect>
                                  </p:childTnLst>
                                </p:cTn>
                              </p:par>
                              <p:par>
                                <p:cTn id="33" presetID="10" presetClass="entr" presetSubtype="0" fill="hold" grpId="0" nodeType="withEffect">
                                  <p:stCondLst>
                                    <p:cond delay="1000"/>
                                  </p:stCondLst>
                                  <p:iterate>
                                    <p:tmPct val="10000"/>
                                  </p:iterate>
                                  <p:childTnLst>
                                    <p:set>
                                      <p:cBhvr>
                                        <p:cTn id="34" dur="1" fill="hold">
                                          <p:stCondLst>
                                            <p:cond delay="0"/>
                                          </p:stCondLst>
                                        </p:cTn>
                                        <p:tgtEl>
                                          <p:spTgt spid="2"/>
                                        </p:tgtEl>
                                        <p:attrNameLst>
                                          <p:attrName>style.visibility</p:attrName>
                                        </p:attrNameLst>
                                      </p:cBhvr>
                                      <p:to>
                                        <p:strVal val="visible"/>
                                      </p:to>
                                    </p:set>
                                    <p:animEffect transition="in" filter="fade">
                                      <p:cBhvr>
                                        <p:cTn id="3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9CAD40-B8F1-47A0-BD52-C6919BF7C440}"/>
              </a:ext>
            </a:extLst>
          </p:cNvPr>
          <p:cNvSpPr>
            <a:spLocks noGrp="1"/>
          </p:cNvSpPr>
          <p:nvPr>
            <p:ph type="title"/>
          </p:nvPr>
        </p:nvSpPr>
        <p:spPr>
          <a:xfrm>
            <a:off x="6201412" y="549275"/>
            <a:ext cx="5437185" cy="1997855"/>
          </a:xfrm>
        </p:spPr>
        <p:txBody>
          <a:bodyPr wrap="square" anchor="b">
            <a:normAutofit/>
          </a:bodyPr>
          <a:lstStyle/>
          <a:p>
            <a:pPr>
              <a:lnSpc>
                <a:spcPct val="90000"/>
              </a:lnSpc>
            </a:pPr>
            <a:r>
              <a:rPr lang="en-GB" dirty="0"/>
              <a:t>                         </a:t>
            </a:r>
            <a:r>
              <a:rPr lang="en-GB">
                <a:latin typeface="Arial" panose="020B0604020202020204" pitchFamily="34" charset="0"/>
                <a:cs typeface="Arial" panose="020B0604020202020204" pitchFamily="34" charset="0"/>
              </a:rPr>
              <a:t>Eleanor Nursing &amp; Social Care </a:t>
            </a:r>
          </a:p>
        </p:txBody>
      </p:sp>
      <p:pic>
        <p:nvPicPr>
          <p:cNvPr id="31" name="Picture 2">
            <a:extLst>
              <a:ext uri="{FF2B5EF4-FFF2-40B4-BE49-F238E27FC236}">
                <a16:creationId xmlns:a16="http://schemas.microsoft.com/office/drawing/2014/main" id="{B7ECF517-93FC-410E-AE37-B48546B8110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tretch/>
        </p:blipFill>
        <p:spPr bwMode="auto">
          <a:xfrm>
            <a:off x="553403" y="882969"/>
            <a:ext cx="5092062" cy="5092062"/>
          </a:xfrm>
          <a:custGeom>
            <a:avLst/>
            <a:gdLst/>
            <a:ahLst/>
            <a:cxnLst/>
            <a:rect l="l" t="t" r="r" b="b"/>
            <a:pathLst>
              <a:path w="5092062" h="5759450">
                <a:moveTo>
                  <a:pt x="0" y="0"/>
                </a:moveTo>
                <a:lnTo>
                  <a:pt x="5092062" y="0"/>
                </a:lnTo>
                <a:lnTo>
                  <a:pt x="5092062" y="5759450"/>
                </a:lnTo>
                <a:lnTo>
                  <a:pt x="0" y="5759450"/>
                </a:lnTo>
                <a:close/>
              </a:path>
            </a:pathLst>
          </a:custGeom>
          <a:noFill/>
          <a:extLst>
            <a:ext uri="{909E8E84-426E-40DD-AFC4-6F175D3DCCD1}">
              <a14:hiddenFill xmlns:a14="http://schemas.microsoft.com/office/drawing/2010/main">
                <a:solidFill>
                  <a:srgbClr val="FFFFFF"/>
                </a:solidFill>
              </a14:hiddenFill>
            </a:ext>
          </a:extLst>
        </p:spPr>
      </p:pic>
      <p:graphicFrame>
        <p:nvGraphicFramePr>
          <p:cNvPr id="6" name="Content Placeholder 3">
            <a:extLst>
              <a:ext uri="{FF2B5EF4-FFF2-40B4-BE49-F238E27FC236}">
                <a16:creationId xmlns:a16="http://schemas.microsoft.com/office/drawing/2014/main" id="{05FDEE8B-98E6-4C93-9E2D-805E86FCD4DE}"/>
              </a:ext>
            </a:extLst>
          </p:cNvPr>
          <p:cNvGraphicFramePr>
            <a:graphicFrameLocks noGrp="1"/>
          </p:cNvGraphicFramePr>
          <p:nvPr>
            <p:ph idx="1"/>
            <p:extLst>
              <p:ext uri="{D42A27DB-BD31-4B8C-83A1-F6EECF244321}">
                <p14:modId xmlns:p14="http://schemas.microsoft.com/office/powerpoint/2010/main" val="3497657143"/>
              </p:ext>
            </p:extLst>
          </p:nvPr>
        </p:nvGraphicFramePr>
        <p:xfrm>
          <a:off x="6201410" y="2677306"/>
          <a:ext cx="5437187" cy="34155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4307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8F89BF-7E56-4FD7-AFD0-D16FE7051845}"/>
              </a:ext>
            </a:extLst>
          </p:cNvPr>
          <p:cNvSpPr>
            <a:spLocks noGrp="1"/>
          </p:cNvSpPr>
          <p:nvPr>
            <p:ph type="title"/>
          </p:nvPr>
        </p:nvSpPr>
        <p:spPr>
          <a:xfrm>
            <a:off x="550863" y="1520825"/>
            <a:ext cx="4535487" cy="3779838"/>
          </a:xfrm>
        </p:spPr>
        <p:txBody>
          <a:bodyPr anchor="ctr">
            <a:normAutofit/>
          </a:bodyPr>
          <a:lstStyle/>
          <a:p>
            <a:pPr>
              <a:lnSpc>
                <a:spcPct val="90000"/>
              </a:lnSpc>
            </a:pPr>
            <a:r>
              <a:rPr lang="en-GB" sz="5400"/>
              <a:t>Knowledge Skills needed for: Eleanor Health Care HR Officer</a:t>
            </a:r>
          </a:p>
        </p:txBody>
      </p:sp>
      <p:graphicFrame>
        <p:nvGraphicFramePr>
          <p:cNvPr id="15" name="Content Placeholder 2">
            <a:extLst>
              <a:ext uri="{FF2B5EF4-FFF2-40B4-BE49-F238E27FC236}">
                <a16:creationId xmlns:a16="http://schemas.microsoft.com/office/drawing/2014/main" id="{DB6BB785-348E-4C7D-BACC-11682C41075C}"/>
              </a:ext>
            </a:extLst>
          </p:cNvPr>
          <p:cNvGraphicFramePr>
            <a:graphicFrameLocks noGrp="1"/>
          </p:cNvGraphicFramePr>
          <p:nvPr>
            <p:ph idx="1"/>
            <p:extLst>
              <p:ext uri="{D42A27DB-BD31-4B8C-83A1-F6EECF244321}">
                <p14:modId xmlns:p14="http://schemas.microsoft.com/office/powerpoint/2010/main" val="3064970971"/>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15677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7" name="Rectangle 60">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F0759C-06A0-4572-AF1E-8EEFC58DF635}"/>
              </a:ext>
            </a:extLst>
          </p:cNvPr>
          <p:cNvSpPr>
            <a:spLocks noGrp="1"/>
          </p:cNvSpPr>
          <p:nvPr>
            <p:ph type="title"/>
          </p:nvPr>
        </p:nvSpPr>
        <p:spPr>
          <a:xfrm>
            <a:off x="550863" y="1520825"/>
            <a:ext cx="5437188" cy="3779838"/>
          </a:xfrm>
        </p:spPr>
        <p:txBody>
          <a:bodyPr anchor="ctr">
            <a:normAutofit/>
          </a:bodyPr>
          <a:lstStyle/>
          <a:p>
            <a:pPr>
              <a:lnSpc>
                <a:spcPct val="90000"/>
              </a:lnSpc>
            </a:pPr>
            <a:r>
              <a:rPr lang="en-GB" sz="5600"/>
              <a:t>Knowledge Skills needed for: Eleanor Health Care HR Officer</a:t>
            </a:r>
          </a:p>
        </p:txBody>
      </p:sp>
      <p:sp>
        <p:nvSpPr>
          <p:cNvPr id="78" name="Freeform: Shape 62">
            <a:extLst>
              <a:ext uri="{FF2B5EF4-FFF2-40B4-BE49-F238E27FC236}">
                <a16:creationId xmlns:a16="http://schemas.microsoft.com/office/drawing/2014/main" id="{AFF323B2-FCDB-4497-8AF0-2F7A3C88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2787" y="0"/>
            <a:ext cx="1972470" cy="1377426"/>
          </a:xfrm>
          <a:custGeom>
            <a:avLst/>
            <a:gdLst>
              <a:gd name="connsiteX0" fmla="*/ 81022 w 1972470"/>
              <a:gd name="connsiteY0" fmla="*/ 0 h 1377426"/>
              <a:gd name="connsiteX1" fmla="*/ 1891449 w 1972470"/>
              <a:gd name="connsiteY1" fmla="*/ 0 h 1377426"/>
              <a:gd name="connsiteX2" fmla="*/ 1894967 w 1972470"/>
              <a:gd name="connsiteY2" fmla="*/ 7304 h 1377426"/>
              <a:gd name="connsiteX3" fmla="*/ 1972470 w 1972470"/>
              <a:gd name="connsiteY3" fmla="*/ 391191 h 1377426"/>
              <a:gd name="connsiteX4" fmla="*/ 986235 w 1972470"/>
              <a:gd name="connsiteY4" fmla="*/ 1377426 h 1377426"/>
              <a:gd name="connsiteX5" fmla="*/ 0 w 1972470"/>
              <a:gd name="connsiteY5" fmla="*/ 391191 h 1377426"/>
              <a:gd name="connsiteX6" fmla="*/ 77503 w 1972470"/>
              <a:gd name="connsiteY6" fmla="*/ 7304 h 137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72470" h="1377426">
                <a:moveTo>
                  <a:pt x="81022" y="0"/>
                </a:moveTo>
                <a:lnTo>
                  <a:pt x="1891449" y="0"/>
                </a:lnTo>
                <a:lnTo>
                  <a:pt x="1894967" y="7304"/>
                </a:lnTo>
                <a:cubicBezTo>
                  <a:pt x="1944873" y="125295"/>
                  <a:pt x="1972470" y="255020"/>
                  <a:pt x="1972470" y="391191"/>
                </a:cubicBezTo>
                <a:cubicBezTo>
                  <a:pt x="1972470" y="935874"/>
                  <a:pt x="1530918" y="1377426"/>
                  <a:pt x="986235" y="1377426"/>
                </a:cubicBezTo>
                <a:cubicBezTo>
                  <a:pt x="441552" y="1377426"/>
                  <a:pt x="0" y="935874"/>
                  <a:pt x="0" y="391191"/>
                </a:cubicBezTo>
                <a:cubicBezTo>
                  <a:pt x="0" y="255020"/>
                  <a:pt x="27597" y="125295"/>
                  <a:pt x="77503" y="7304"/>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508000" dist="254000" dir="2700000">
              <a:schemeClr val="accent1">
                <a:lumMod val="60000"/>
                <a:lumOff val="40000"/>
                <a:alpha val="6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65" name="Group 64">
            <a:extLst>
              <a:ext uri="{FF2B5EF4-FFF2-40B4-BE49-F238E27FC236}">
                <a16:creationId xmlns:a16="http://schemas.microsoft.com/office/drawing/2014/main" id="{7B7CADF7-83F2-4D18-8E02-975078DBAA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55456" y="1041329"/>
            <a:ext cx="734257" cy="760506"/>
            <a:chOff x="5243759" y="1363788"/>
            <a:chExt cx="734257" cy="760506"/>
          </a:xfrm>
        </p:grpSpPr>
        <p:sp>
          <p:nvSpPr>
            <p:cNvPr id="66" name="Freeform 5">
              <a:extLst>
                <a:ext uri="{FF2B5EF4-FFF2-40B4-BE49-F238E27FC236}">
                  <a16:creationId xmlns:a16="http://schemas.microsoft.com/office/drawing/2014/main" id="{5B68AF98-121D-4CB9-B8F9-066483D455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9" name="Freeform 6">
              <a:extLst>
                <a:ext uri="{FF2B5EF4-FFF2-40B4-BE49-F238E27FC236}">
                  <a16:creationId xmlns:a16="http://schemas.microsoft.com/office/drawing/2014/main" id="{25579FD5-6C6A-4E96-8A86-B6F79A2B59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8" name="Freeform 8">
              <a:extLst>
                <a:ext uri="{FF2B5EF4-FFF2-40B4-BE49-F238E27FC236}">
                  <a16:creationId xmlns:a16="http://schemas.microsoft.com/office/drawing/2014/main" id="{9F6C08C9-D1BF-4C48-81D5-86996BD956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70" name="Group 69">
            <a:extLst>
              <a:ext uri="{FF2B5EF4-FFF2-40B4-BE49-F238E27FC236}">
                <a16:creationId xmlns:a16="http://schemas.microsoft.com/office/drawing/2014/main" id="{F76A531C-147A-4C94-B721-EA95D8E88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95682" y="4989421"/>
            <a:ext cx="1335600" cy="1262947"/>
            <a:chOff x="7735641" y="2106638"/>
            <a:chExt cx="1335600" cy="1262947"/>
          </a:xfrm>
        </p:grpSpPr>
        <p:sp>
          <p:nvSpPr>
            <p:cNvPr id="80" name="Freeform: Shape 70">
              <a:extLst>
                <a:ext uri="{FF2B5EF4-FFF2-40B4-BE49-F238E27FC236}">
                  <a16:creationId xmlns:a16="http://schemas.microsoft.com/office/drawing/2014/main" id="{EC9CFF41-146B-4B53-A1D0-A1241BF4930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7735641" y="210663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2" name="Oval 71">
              <a:extLst>
                <a:ext uri="{FF2B5EF4-FFF2-40B4-BE49-F238E27FC236}">
                  <a16:creationId xmlns:a16="http://schemas.microsoft.com/office/drawing/2014/main" id="{0194B0DA-7496-49E2-8ECA-BC44509DD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261241" y="2453712"/>
              <a:ext cx="540000" cy="108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aphicFrame>
        <p:nvGraphicFramePr>
          <p:cNvPr id="5" name="Content Placeholder 2">
            <a:extLst>
              <a:ext uri="{FF2B5EF4-FFF2-40B4-BE49-F238E27FC236}">
                <a16:creationId xmlns:a16="http://schemas.microsoft.com/office/drawing/2014/main" id="{A2915DC3-51DA-48A2-8B0F-5DF4275378F0}"/>
              </a:ext>
            </a:extLst>
          </p:cNvPr>
          <p:cNvGraphicFramePr>
            <a:graphicFrameLocks noGrp="1"/>
          </p:cNvGraphicFramePr>
          <p:nvPr>
            <p:ph idx="1"/>
            <p:extLst>
              <p:ext uri="{D42A27DB-BD31-4B8C-83A1-F6EECF244321}">
                <p14:modId xmlns:p14="http://schemas.microsoft.com/office/powerpoint/2010/main" val="1099419763"/>
              </p:ext>
            </p:extLst>
          </p:nvPr>
        </p:nvGraphicFramePr>
        <p:xfrm>
          <a:off x="7140575" y="549275"/>
          <a:ext cx="4500563"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2702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0EBF38F-AB8D-4061-A1BD-D80258E0E658}"/>
              </a:ext>
            </a:extLst>
          </p:cNvPr>
          <p:cNvSpPr>
            <a:spLocks noGrp="1"/>
          </p:cNvSpPr>
          <p:nvPr>
            <p:ph type="title"/>
          </p:nvPr>
        </p:nvSpPr>
        <p:spPr>
          <a:xfrm>
            <a:off x="615394" y="2748763"/>
            <a:ext cx="4204018" cy="4175760"/>
          </a:xfrm>
        </p:spPr>
        <p:txBody>
          <a:bodyPr wrap="square" anchor="t">
            <a:normAutofit/>
          </a:bodyPr>
          <a:lstStyle/>
          <a:p>
            <a:pPr algn="ctr">
              <a:lnSpc>
                <a:spcPct val="90000"/>
              </a:lnSpc>
            </a:pPr>
            <a:br>
              <a:rPr lang="en-GB" dirty="0"/>
            </a:br>
            <a:r>
              <a:rPr lang="en-GB" dirty="0"/>
              <a:t>Behaviour needs: Eleanor Health Care HR Officer</a:t>
            </a:r>
          </a:p>
        </p:txBody>
      </p:sp>
      <p:sp>
        <p:nvSpPr>
          <p:cNvPr id="139" name="Oval 138">
            <a:extLst>
              <a:ext uri="{FF2B5EF4-FFF2-40B4-BE49-F238E27FC236}">
                <a16:creationId xmlns:a16="http://schemas.microsoft.com/office/drawing/2014/main" id="{C5D31EF7-7A67-43B2-8B5E-B4A6241B1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13" y="360283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7" name="Content Placeholder 4">
            <a:extLst>
              <a:ext uri="{FF2B5EF4-FFF2-40B4-BE49-F238E27FC236}">
                <a16:creationId xmlns:a16="http://schemas.microsoft.com/office/drawing/2014/main" id="{78901CB4-F11C-4607-8DDB-D771DF0F46B8}"/>
              </a:ext>
            </a:extLst>
          </p:cNvPr>
          <p:cNvGraphicFramePr>
            <a:graphicFrameLocks noGrp="1"/>
          </p:cNvGraphicFramePr>
          <p:nvPr>
            <p:ph idx="1"/>
            <p:extLst>
              <p:ext uri="{D42A27DB-BD31-4B8C-83A1-F6EECF244321}">
                <p14:modId xmlns:p14="http://schemas.microsoft.com/office/powerpoint/2010/main" val="2996543938"/>
              </p:ext>
            </p:extLst>
          </p:nvPr>
        </p:nvGraphicFramePr>
        <p:xfrm>
          <a:off x="5434806" y="640080"/>
          <a:ext cx="6373814" cy="60420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 name="Picture 2">
            <a:extLst>
              <a:ext uri="{FF2B5EF4-FFF2-40B4-BE49-F238E27FC236}">
                <a16:creationId xmlns:a16="http://schemas.microsoft.com/office/drawing/2014/main" id="{8B5F9044-501F-4B2C-81BA-2CA75486CA1F}"/>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a:stretch/>
        </p:blipFill>
        <p:spPr bwMode="auto">
          <a:xfrm>
            <a:off x="1368411" y="279378"/>
            <a:ext cx="2697985" cy="2697985"/>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1033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796BB5-82A3-4806-91D3-904A9B59A75B}"/>
              </a:ext>
            </a:extLst>
          </p:cNvPr>
          <p:cNvSpPr>
            <a:spLocks noGrp="1"/>
          </p:cNvSpPr>
          <p:nvPr>
            <p:ph type="title"/>
          </p:nvPr>
        </p:nvSpPr>
        <p:spPr>
          <a:xfrm>
            <a:off x="550863" y="4508500"/>
            <a:ext cx="4500562" cy="1562959"/>
          </a:xfrm>
        </p:spPr>
        <p:txBody>
          <a:bodyPr wrap="square" anchor="t">
            <a:normAutofit/>
          </a:bodyPr>
          <a:lstStyle/>
          <a:p>
            <a:pPr>
              <a:lnSpc>
                <a:spcPct val="90000"/>
              </a:lnSpc>
            </a:pPr>
            <a:br>
              <a:rPr lang="en-GB" sz="2600"/>
            </a:br>
            <a:br>
              <a:rPr lang="en-GB" sz="2600"/>
            </a:br>
            <a:r>
              <a:rPr lang="en-GB" sz="2600"/>
              <a:t>Behaviour Needs: </a:t>
            </a:r>
            <a:br>
              <a:rPr lang="en-GB" sz="2600"/>
            </a:br>
            <a:r>
              <a:rPr lang="en-GB" sz="2600"/>
              <a:t>Eleanor Health Care HR Officer</a:t>
            </a:r>
          </a:p>
        </p:txBody>
      </p:sp>
      <p:pic>
        <p:nvPicPr>
          <p:cNvPr id="5122" name="Picture 2" descr="See the source image">
            <a:extLst>
              <a:ext uri="{FF2B5EF4-FFF2-40B4-BE49-F238E27FC236}">
                <a16:creationId xmlns:a16="http://schemas.microsoft.com/office/drawing/2014/main" id="{333B9D1B-DF9D-43B3-AA4D-A84D9BE8597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652" b="37935"/>
          <a:stretch/>
        </p:blipFill>
        <p:spPr bwMode="auto">
          <a:xfrm>
            <a:off x="20" y="1"/>
            <a:ext cx="12191980" cy="3777175"/>
          </a:xfrm>
          <a:custGeom>
            <a:avLst/>
            <a:gdLst/>
            <a:ahLst/>
            <a:cxnLst/>
            <a:rect l="l" t="t" r="r" b="b"/>
            <a:pathLst>
              <a:path w="12192000" h="3777175">
                <a:moveTo>
                  <a:pt x="0" y="0"/>
                </a:moveTo>
                <a:lnTo>
                  <a:pt x="12192000" y="0"/>
                </a:lnTo>
                <a:lnTo>
                  <a:pt x="12192000" y="3777175"/>
                </a:lnTo>
                <a:lnTo>
                  <a:pt x="0" y="3777175"/>
                </a:lnTo>
                <a:close/>
              </a:path>
            </a:pathLst>
          </a:custGeom>
          <a:noFill/>
          <a:extLst>
            <a:ext uri="{909E8E84-426E-40DD-AFC4-6F175D3DCCD1}">
              <a14:hiddenFill xmlns:a14="http://schemas.microsoft.com/office/drawing/2010/main">
                <a:solidFill>
                  <a:srgbClr val="FFFFFF"/>
                </a:solidFill>
              </a14:hiddenFill>
            </a:ext>
          </a:extLst>
        </p:spPr>
      </p:pic>
      <p:sp>
        <p:nvSpPr>
          <p:cNvPr id="73" name="Oval 72">
            <a:extLst>
              <a:ext uri="{FF2B5EF4-FFF2-40B4-BE49-F238E27FC236}">
                <a16:creationId xmlns:a16="http://schemas.microsoft.com/office/drawing/2014/main" id="{C5D31EF7-7A67-43B2-8B5E-B4A6241B1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13" y="360283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Content Placeholder 5">
            <a:extLst>
              <a:ext uri="{FF2B5EF4-FFF2-40B4-BE49-F238E27FC236}">
                <a16:creationId xmlns:a16="http://schemas.microsoft.com/office/drawing/2014/main" id="{B820111A-1A19-4208-9D69-D8D1A2F59111}"/>
              </a:ext>
            </a:extLst>
          </p:cNvPr>
          <p:cNvSpPr>
            <a:spLocks noGrp="1"/>
          </p:cNvSpPr>
          <p:nvPr>
            <p:ph idx="1"/>
          </p:nvPr>
        </p:nvSpPr>
        <p:spPr>
          <a:xfrm>
            <a:off x="5267325" y="4508500"/>
            <a:ext cx="6373813" cy="1562959"/>
          </a:xfrm>
        </p:spPr>
        <p:txBody>
          <a:bodyPr anchor="t">
            <a:normAutofit/>
          </a:bodyPr>
          <a:lstStyle/>
          <a:p>
            <a:endParaRPr lang="en-GB" sz="1600"/>
          </a:p>
        </p:txBody>
      </p:sp>
    </p:spTree>
    <p:extLst>
      <p:ext uri="{BB962C8B-B14F-4D97-AF65-F5344CB8AC3E}">
        <p14:creationId xmlns:p14="http://schemas.microsoft.com/office/powerpoint/2010/main" val="3311128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361C67-74A2-436B-8A90-E3B31BC0843B}"/>
              </a:ext>
            </a:extLst>
          </p:cNvPr>
          <p:cNvSpPr>
            <a:spLocks noGrp="1"/>
          </p:cNvSpPr>
          <p:nvPr>
            <p:ph type="title"/>
          </p:nvPr>
        </p:nvSpPr>
        <p:spPr>
          <a:xfrm>
            <a:off x="550861" y="2658794"/>
            <a:ext cx="3449177" cy="3480248"/>
          </a:xfrm>
        </p:spPr>
        <p:txBody>
          <a:bodyPr wrap="square" anchor="ctr">
            <a:normAutofit/>
          </a:bodyPr>
          <a:lstStyle/>
          <a:p>
            <a:pPr algn="ctr"/>
            <a:r>
              <a:rPr lang="en-GB" sz="4100" dirty="0"/>
              <a:t>Responsibilities for Eleanor HR Officer</a:t>
            </a:r>
          </a:p>
        </p:txBody>
      </p:sp>
      <p:sp>
        <p:nvSpPr>
          <p:cNvPr id="18" name="Rectangle 11">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70292790-1884-4D0D-BD83-2F6EB77004A3}"/>
              </a:ext>
            </a:extLst>
          </p:cNvPr>
          <p:cNvGraphicFramePr>
            <a:graphicFrameLocks noGrp="1"/>
          </p:cNvGraphicFramePr>
          <p:nvPr>
            <p:ph idx="1"/>
            <p:extLst>
              <p:ext uri="{D42A27DB-BD31-4B8C-83A1-F6EECF244321}">
                <p14:modId xmlns:p14="http://schemas.microsoft.com/office/powerpoint/2010/main" val="428984609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4" name="Picture 2">
            <a:extLst>
              <a:ext uri="{FF2B5EF4-FFF2-40B4-BE49-F238E27FC236}">
                <a16:creationId xmlns:a16="http://schemas.microsoft.com/office/drawing/2014/main" id="{EB59C00F-3AF7-4F27-9E40-D3DF9634931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a:stretch/>
        </p:blipFill>
        <p:spPr bwMode="auto">
          <a:xfrm>
            <a:off x="984632" y="226589"/>
            <a:ext cx="2697985" cy="2697985"/>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1103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2E0E93-F11A-440B-8BFE-F28DDC3AAD2D}"/>
              </a:ext>
            </a:extLst>
          </p:cNvPr>
          <p:cNvSpPr>
            <a:spLocks noGrp="1"/>
          </p:cNvSpPr>
          <p:nvPr>
            <p:ph type="title"/>
          </p:nvPr>
        </p:nvSpPr>
        <p:spPr>
          <a:xfrm>
            <a:off x="4479954" y="0"/>
            <a:ext cx="7090269" cy="2180492"/>
          </a:xfrm>
        </p:spPr>
        <p:txBody>
          <a:bodyPr anchor="ctr">
            <a:normAutofit/>
          </a:bodyPr>
          <a:lstStyle/>
          <a:p>
            <a:pPr algn="ctr"/>
            <a:r>
              <a:rPr lang="en-GB" dirty="0">
                <a:latin typeface="Arial" panose="020B0604020202020204" pitchFamily="34" charset="0"/>
                <a:cs typeface="Arial" panose="020B0604020202020204" pitchFamily="34" charset="0"/>
              </a:rPr>
              <a:t>Training and Development needs </a:t>
            </a:r>
          </a:p>
        </p:txBody>
      </p:sp>
      <p:graphicFrame>
        <p:nvGraphicFramePr>
          <p:cNvPr id="7" name="Content Placeholder 4">
            <a:extLst>
              <a:ext uri="{FF2B5EF4-FFF2-40B4-BE49-F238E27FC236}">
                <a16:creationId xmlns:a16="http://schemas.microsoft.com/office/drawing/2014/main" id="{B4110301-8CF2-4D63-8F45-2582D5FF1EAC}"/>
              </a:ext>
            </a:extLst>
          </p:cNvPr>
          <p:cNvGraphicFramePr>
            <a:graphicFrameLocks noGrp="1"/>
          </p:cNvGraphicFramePr>
          <p:nvPr>
            <p:ph idx="1"/>
            <p:extLst>
              <p:ext uri="{D42A27DB-BD31-4B8C-83A1-F6EECF244321}">
                <p14:modId xmlns:p14="http://schemas.microsoft.com/office/powerpoint/2010/main" val="3200488442"/>
              </p:ext>
            </p:extLst>
          </p:nvPr>
        </p:nvGraphicFramePr>
        <p:xfrm>
          <a:off x="243840" y="3193366"/>
          <a:ext cx="11704320" cy="4381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2">
            <a:extLst>
              <a:ext uri="{FF2B5EF4-FFF2-40B4-BE49-F238E27FC236}">
                <a16:creationId xmlns:a16="http://schemas.microsoft.com/office/drawing/2014/main" id="{F887DD32-5161-4F4D-828F-BC4327B2F04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a:stretch/>
        </p:blipFill>
        <p:spPr bwMode="auto">
          <a:xfrm>
            <a:off x="1059797" y="0"/>
            <a:ext cx="2697985" cy="2697985"/>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3171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D69B57-795D-4FD4-96AA-B020D2D882FC}"/>
              </a:ext>
            </a:extLst>
          </p:cNvPr>
          <p:cNvSpPr>
            <a:spLocks noGrp="1"/>
          </p:cNvSpPr>
          <p:nvPr>
            <p:ph type="title"/>
          </p:nvPr>
        </p:nvSpPr>
        <p:spPr>
          <a:xfrm>
            <a:off x="550864" y="549275"/>
            <a:ext cx="3565524" cy="1997855"/>
          </a:xfrm>
        </p:spPr>
        <p:txBody>
          <a:bodyPr wrap="square" anchor="b">
            <a:normAutofit/>
          </a:bodyPr>
          <a:lstStyle/>
          <a:p>
            <a:r>
              <a:rPr lang="en-GB"/>
              <a:t>Benefits of training </a:t>
            </a:r>
          </a:p>
        </p:txBody>
      </p:sp>
      <p:pic>
        <p:nvPicPr>
          <p:cNvPr id="16" name="Picture 2">
            <a:extLst>
              <a:ext uri="{FF2B5EF4-FFF2-40B4-BE49-F238E27FC236}">
                <a16:creationId xmlns:a16="http://schemas.microsoft.com/office/drawing/2014/main" id="{C5B7F2E3-AE1A-48A3-A801-96921E09B9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5588000"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noFill/>
          <a:extLst>
            <a:ext uri="{909E8E84-426E-40DD-AFC4-6F175D3DCCD1}">
              <a14:hiddenFill xmlns:a14="http://schemas.microsoft.com/office/drawing/2010/main">
                <a:solidFill>
                  <a:srgbClr val="FFFFFF"/>
                </a:solidFill>
              </a14:hiddenFill>
            </a:ext>
          </a:extLst>
        </p:spPr>
      </p:pic>
      <p:grpSp>
        <p:nvGrpSpPr>
          <p:cNvPr id="30" name="Group 29">
            <a:extLst>
              <a:ext uri="{FF2B5EF4-FFF2-40B4-BE49-F238E27FC236}">
                <a16:creationId xmlns:a16="http://schemas.microsoft.com/office/drawing/2014/main" id="{183B29DA-9BB8-4BA8-B8E1-8C2B544078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22156" y="4143453"/>
            <a:ext cx="734257" cy="760506"/>
            <a:chOff x="5243759" y="1363788"/>
            <a:chExt cx="734257" cy="760506"/>
          </a:xfrm>
        </p:grpSpPr>
        <p:sp>
          <p:nvSpPr>
            <p:cNvPr id="31" name="Freeform 5">
              <a:extLst>
                <a:ext uri="{FF2B5EF4-FFF2-40B4-BE49-F238E27FC236}">
                  <a16:creationId xmlns:a16="http://schemas.microsoft.com/office/drawing/2014/main" id="{D02496F8-166D-469A-8040-08608013BF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Freeform 6">
              <a:extLst>
                <a:ext uri="{FF2B5EF4-FFF2-40B4-BE49-F238E27FC236}">
                  <a16:creationId xmlns:a16="http://schemas.microsoft.com/office/drawing/2014/main" id="{23E648A7-A02A-4DC7-9FEC-489F1BA6F7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Freeform 8">
              <a:extLst>
                <a:ext uri="{FF2B5EF4-FFF2-40B4-BE49-F238E27FC236}">
                  <a16:creationId xmlns:a16="http://schemas.microsoft.com/office/drawing/2014/main" id="{4EF573B1-38BC-4C7B-894C-BE3864A04A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5" name="Oval 34">
            <a:extLst>
              <a:ext uri="{FF2B5EF4-FFF2-40B4-BE49-F238E27FC236}">
                <a16:creationId xmlns:a16="http://schemas.microsoft.com/office/drawing/2014/main" id="{647A77D8-817B-4A9F-86AA-FE781E813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7" name="Content Placeholder 4">
            <a:extLst>
              <a:ext uri="{FF2B5EF4-FFF2-40B4-BE49-F238E27FC236}">
                <a16:creationId xmlns:a16="http://schemas.microsoft.com/office/drawing/2014/main" id="{AAEA167A-8E78-42AA-AAC1-7F04CA41585B}"/>
              </a:ext>
            </a:extLst>
          </p:cNvPr>
          <p:cNvGraphicFramePr>
            <a:graphicFrameLocks noGrp="1"/>
          </p:cNvGraphicFramePr>
          <p:nvPr>
            <p:ph idx="1"/>
            <p:extLst>
              <p:ext uri="{D42A27DB-BD31-4B8C-83A1-F6EECF244321}">
                <p14:modId xmlns:p14="http://schemas.microsoft.com/office/powerpoint/2010/main" val="1081878568"/>
              </p:ext>
            </p:extLst>
          </p:nvPr>
        </p:nvGraphicFramePr>
        <p:xfrm>
          <a:off x="550863" y="2678400"/>
          <a:ext cx="3565525" cy="3414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2967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7577E-0D59-4F18-BFFA-446B807CA42D}"/>
              </a:ext>
            </a:extLst>
          </p:cNvPr>
          <p:cNvSpPr>
            <a:spLocks noGrp="1"/>
          </p:cNvSpPr>
          <p:nvPr>
            <p:ph type="ctrTitle"/>
          </p:nvPr>
        </p:nvSpPr>
        <p:spPr/>
        <p:txBody>
          <a:bodyPr/>
          <a:lstStyle/>
          <a:p>
            <a:r>
              <a:rPr lang="en-GB" dirty="0"/>
              <a:t>Conclusions</a:t>
            </a:r>
          </a:p>
        </p:txBody>
      </p:sp>
      <p:sp>
        <p:nvSpPr>
          <p:cNvPr id="5" name="Subtitle 4">
            <a:extLst>
              <a:ext uri="{FF2B5EF4-FFF2-40B4-BE49-F238E27FC236}">
                <a16:creationId xmlns:a16="http://schemas.microsoft.com/office/drawing/2014/main" id="{BD96492B-FE12-4412-B8C3-C77F5181F34E}"/>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644937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C92306F-D78F-4E36-B8C6-76221C2B8E5E}"/>
              </a:ext>
            </a:extLst>
          </p:cNvPr>
          <p:cNvSpPr>
            <a:spLocks noGrp="1"/>
          </p:cNvSpPr>
          <p:nvPr>
            <p:ph type="title"/>
          </p:nvPr>
        </p:nvSpPr>
        <p:spPr/>
        <p:txBody>
          <a:bodyPr/>
          <a:lstStyle/>
          <a:p>
            <a:r>
              <a:rPr lang="en-GB" dirty="0"/>
              <a:t>References</a:t>
            </a:r>
          </a:p>
        </p:txBody>
      </p:sp>
      <p:sp>
        <p:nvSpPr>
          <p:cNvPr id="9" name="Content Placeholder 8">
            <a:extLst>
              <a:ext uri="{FF2B5EF4-FFF2-40B4-BE49-F238E27FC236}">
                <a16:creationId xmlns:a16="http://schemas.microsoft.com/office/drawing/2014/main" id="{167233A1-900C-4A2B-A58D-40079D9DCF22}"/>
              </a:ext>
            </a:extLst>
          </p:cNvPr>
          <p:cNvSpPr>
            <a:spLocks noGrp="1"/>
          </p:cNvSpPr>
          <p:nvPr>
            <p:ph idx="1"/>
          </p:nvPr>
        </p:nvSpPr>
        <p:spPr/>
        <p:txBody>
          <a:bodyPr/>
          <a:lstStyle/>
          <a:p>
            <a:r>
              <a:rPr lang="en-GB" dirty="0" err="1"/>
              <a:t>UKEssays</a:t>
            </a:r>
            <a:r>
              <a:rPr lang="en-GB" dirty="0"/>
              <a:t>. November 2018. Development Needs in Human Resources. [online]. Available from: </a:t>
            </a:r>
            <a:r>
              <a:rPr lang="en-GB" dirty="0">
                <a:hlinkClick r:id="rId2"/>
              </a:rPr>
              <a:t>https://www.ukessays.com/essays/management/leading-and-managing-the-human-resource-function-management-essay-php?vref=1</a:t>
            </a:r>
            <a:r>
              <a:rPr lang="en-GB" dirty="0"/>
              <a:t> (Accessed 18 November 2021)</a:t>
            </a:r>
          </a:p>
          <a:p>
            <a:r>
              <a:rPr lang="en-GB" dirty="0"/>
              <a:t>McNamara, C. (Unknown). </a:t>
            </a:r>
          </a:p>
        </p:txBody>
      </p:sp>
    </p:spTree>
    <p:extLst>
      <p:ext uri="{BB962C8B-B14F-4D97-AF65-F5344CB8AC3E}">
        <p14:creationId xmlns:p14="http://schemas.microsoft.com/office/powerpoint/2010/main" val="3114765257"/>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Sitka Heading"/>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483</Words>
  <Application>Microsoft Office PowerPoint</Application>
  <PresentationFormat>Widescreen</PresentationFormat>
  <Paragraphs>57</Paragraphs>
  <Slides>11</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Sitka Heading</vt:lpstr>
      <vt:lpstr>Source Sans Pro</vt:lpstr>
      <vt:lpstr>3DFloatVTI</vt:lpstr>
      <vt:lpstr>Developing Relationship in Workplace</vt:lpstr>
      <vt:lpstr>                         Eleanor Nursing &amp; Social Care </vt:lpstr>
      <vt:lpstr>Knowledge Skills needed for: Eleanor Health Care HR Officer</vt:lpstr>
      <vt:lpstr>Knowledge Skills needed for: Eleanor Health Care HR Officer</vt:lpstr>
      <vt:lpstr> Behaviour needs: Eleanor Health Care HR Officer</vt:lpstr>
      <vt:lpstr>  Behaviour Needs:  Eleanor Health Care HR Officer</vt:lpstr>
      <vt:lpstr>Responsibilities for Eleanor HR Officer</vt:lpstr>
      <vt:lpstr>Training and Development needs </vt:lpstr>
      <vt:lpstr>Benefits of training </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a HR OFFICER</dc:title>
  <dc:creator>Amy Corbett</dc:creator>
  <cp:lastModifiedBy>Amy Corbett</cp:lastModifiedBy>
  <cp:revision>1</cp:revision>
  <dcterms:created xsi:type="dcterms:W3CDTF">2021-11-04T12:51:48Z</dcterms:created>
  <dcterms:modified xsi:type="dcterms:W3CDTF">2021-11-18T18:21:38Z</dcterms:modified>
</cp:coreProperties>
</file>