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7"/>
  </p:notesMasterIdLst>
  <p:sldIdLst>
    <p:sldId id="280" r:id="rId2"/>
    <p:sldId id="256" r:id="rId3"/>
    <p:sldId id="257" r:id="rId4"/>
    <p:sldId id="258" r:id="rId5"/>
    <p:sldId id="259" r:id="rId6"/>
    <p:sldId id="288" r:id="rId7"/>
    <p:sldId id="260" r:id="rId8"/>
    <p:sldId id="264" r:id="rId9"/>
    <p:sldId id="262" r:id="rId10"/>
    <p:sldId id="261" r:id="rId11"/>
    <p:sldId id="282" r:id="rId12"/>
    <p:sldId id="287" r:id="rId13"/>
    <p:sldId id="265" r:id="rId14"/>
    <p:sldId id="278" r:id="rId15"/>
    <p:sldId id="268" r:id="rId16"/>
    <p:sldId id="267" r:id="rId17"/>
    <p:sldId id="277" r:id="rId18"/>
    <p:sldId id="284" r:id="rId19"/>
    <p:sldId id="269" r:id="rId20"/>
    <p:sldId id="279" r:id="rId21"/>
    <p:sldId id="283" r:id="rId22"/>
    <p:sldId id="273" r:id="rId23"/>
    <p:sldId id="272" r:id="rId24"/>
    <p:sldId id="285" r:id="rId25"/>
    <p:sldId id="275" r:id="rId26"/>
  </p:sldIdLst>
  <p:sldSz cx="12192000" cy="6858000"/>
  <p:notesSz cx="6875463" cy="9320213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66FF"/>
    <a:srgbClr val="CCE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1C45FA-109A-4F48-B676-3F33E10C5269}" v="21" dt="2023-10-01T20:09:53.4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348" autoAdjust="0"/>
    <p:restoredTop sz="84913" autoAdjust="0"/>
  </p:normalViewPr>
  <p:slideViewPr>
    <p:cSldViewPr snapToGrid="0">
      <p:cViewPr>
        <p:scale>
          <a:sx n="76" d="100"/>
          <a:sy n="76" d="100"/>
        </p:scale>
        <p:origin x="96" y="39"/>
      </p:cViewPr>
      <p:guideLst/>
    </p:cSldViewPr>
  </p:slideViewPr>
  <p:notesTextViewPr>
    <p:cViewPr>
      <p:scale>
        <a:sx n="75" d="100"/>
        <a:sy n="75" d="100"/>
      </p:scale>
      <p:origin x="0" y="0"/>
    </p:cViewPr>
  </p:notesTextViewPr>
  <p:notesViewPr>
    <p:cSldViewPr snapToGrid="0">
      <p:cViewPr>
        <p:scale>
          <a:sx n="66" d="100"/>
          <a:sy n="66" d="100"/>
        </p:scale>
        <p:origin x="1810" y="-60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ryl Bowen" userId="0e33c516-b54b-4571-b07e-cdbdabee1070" providerId="ADAL" clId="{0D1C45FA-109A-4F48-B676-3F33E10C5269}"/>
    <pc:docChg chg="undo custSel addSld delSld modSld">
      <pc:chgData name="Meryl Bowen" userId="0e33c516-b54b-4571-b07e-cdbdabee1070" providerId="ADAL" clId="{0D1C45FA-109A-4F48-B676-3F33E10C5269}" dt="2023-10-01T20:22:17.183" v="372" actId="1076"/>
      <pc:docMkLst>
        <pc:docMk/>
      </pc:docMkLst>
      <pc:sldChg chg="delSp modSp mod delAnim">
        <pc:chgData name="Meryl Bowen" userId="0e33c516-b54b-4571-b07e-cdbdabee1070" providerId="ADAL" clId="{0D1C45FA-109A-4F48-B676-3F33E10C5269}" dt="2023-10-01T19:39:02.455" v="259" actId="1440"/>
        <pc:sldMkLst>
          <pc:docMk/>
          <pc:sldMk cId="2902921017" sldId="256"/>
        </pc:sldMkLst>
        <pc:picChg chg="mod">
          <ac:chgData name="Meryl Bowen" userId="0e33c516-b54b-4571-b07e-cdbdabee1070" providerId="ADAL" clId="{0D1C45FA-109A-4F48-B676-3F33E10C5269}" dt="2023-10-01T19:39:02.455" v="259" actId="1440"/>
          <ac:picMkLst>
            <pc:docMk/>
            <pc:sldMk cId="2902921017" sldId="256"/>
            <ac:picMk id="4" creationId="{00000000-0000-0000-0000-000000000000}"/>
          </ac:picMkLst>
        </pc:picChg>
        <pc:picChg chg="del">
          <ac:chgData name="Meryl Bowen" userId="0e33c516-b54b-4571-b07e-cdbdabee1070" providerId="ADAL" clId="{0D1C45FA-109A-4F48-B676-3F33E10C5269}" dt="2022-11-13T10:24:08.824" v="80" actId="478"/>
          <ac:picMkLst>
            <pc:docMk/>
            <pc:sldMk cId="2902921017" sldId="256"/>
            <ac:picMk id="6" creationId="{00000000-0000-0000-0000-000000000000}"/>
          </ac:picMkLst>
        </pc:picChg>
      </pc:sldChg>
      <pc:sldChg chg="delSp mod delAnim">
        <pc:chgData name="Meryl Bowen" userId="0e33c516-b54b-4571-b07e-cdbdabee1070" providerId="ADAL" clId="{0D1C45FA-109A-4F48-B676-3F33E10C5269}" dt="2022-10-02T17:34:53.151" v="79" actId="478"/>
        <pc:sldMkLst>
          <pc:docMk/>
          <pc:sldMk cId="2534852452" sldId="257"/>
        </pc:sldMkLst>
        <pc:picChg chg="del">
          <ac:chgData name="Meryl Bowen" userId="0e33c516-b54b-4571-b07e-cdbdabee1070" providerId="ADAL" clId="{0D1C45FA-109A-4F48-B676-3F33E10C5269}" dt="2022-10-02T17:34:53.151" v="79" actId="478"/>
          <ac:picMkLst>
            <pc:docMk/>
            <pc:sldMk cId="2534852452" sldId="257"/>
            <ac:picMk id="7" creationId="{00000000-0000-0000-0000-000000000000}"/>
          </ac:picMkLst>
        </pc:picChg>
      </pc:sldChg>
      <pc:sldChg chg="delSp mod delAnim">
        <pc:chgData name="Meryl Bowen" userId="0e33c516-b54b-4571-b07e-cdbdabee1070" providerId="ADAL" clId="{0D1C45FA-109A-4F48-B676-3F33E10C5269}" dt="2022-10-02T16:15:56.790" v="0" actId="478"/>
        <pc:sldMkLst>
          <pc:docMk/>
          <pc:sldMk cId="2154563813" sldId="258"/>
        </pc:sldMkLst>
        <pc:picChg chg="del">
          <ac:chgData name="Meryl Bowen" userId="0e33c516-b54b-4571-b07e-cdbdabee1070" providerId="ADAL" clId="{0D1C45FA-109A-4F48-B676-3F33E10C5269}" dt="2022-10-02T16:15:56.790" v="0" actId="478"/>
          <ac:picMkLst>
            <pc:docMk/>
            <pc:sldMk cId="2154563813" sldId="258"/>
            <ac:picMk id="6" creationId="{00000000-0000-0000-0000-000000000000}"/>
          </ac:picMkLst>
        </pc:picChg>
      </pc:sldChg>
      <pc:sldChg chg="delSp mod delAnim modNotesTx">
        <pc:chgData name="Meryl Bowen" userId="0e33c516-b54b-4571-b07e-cdbdabee1070" providerId="ADAL" clId="{0D1C45FA-109A-4F48-B676-3F33E10C5269}" dt="2023-10-01T20:01:12.060" v="345" actId="20577"/>
        <pc:sldMkLst>
          <pc:docMk/>
          <pc:sldMk cId="3145719883" sldId="259"/>
        </pc:sldMkLst>
        <pc:picChg chg="del">
          <ac:chgData name="Meryl Bowen" userId="0e33c516-b54b-4571-b07e-cdbdabee1070" providerId="ADAL" clId="{0D1C45FA-109A-4F48-B676-3F33E10C5269}" dt="2022-10-02T16:23:27.483" v="1" actId="478"/>
          <ac:picMkLst>
            <pc:docMk/>
            <pc:sldMk cId="3145719883" sldId="259"/>
            <ac:picMk id="3" creationId="{00000000-0000-0000-0000-000000000000}"/>
          </ac:picMkLst>
        </pc:picChg>
      </pc:sldChg>
      <pc:sldChg chg="delSp modSp mod delAnim">
        <pc:chgData name="Meryl Bowen" userId="0e33c516-b54b-4571-b07e-cdbdabee1070" providerId="ADAL" clId="{0D1C45FA-109A-4F48-B676-3F33E10C5269}" dt="2023-10-01T20:08:12.234" v="354" actId="20577"/>
        <pc:sldMkLst>
          <pc:docMk/>
          <pc:sldMk cId="3679546022" sldId="260"/>
        </pc:sldMkLst>
        <pc:spChg chg="mod">
          <ac:chgData name="Meryl Bowen" userId="0e33c516-b54b-4571-b07e-cdbdabee1070" providerId="ADAL" clId="{0D1C45FA-109A-4F48-B676-3F33E10C5269}" dt="2023-10-01T20:08:12.234" v="354" actId="20577"/>
          <ac:spMkLst>
            <pc:docMk/>
            <pc:sldMk cId="3679546022" sldId="260"/>
            <ac:spMk id="3" creationId="{00000000-0000-0000-0000-000000000000}"/>
          </ac:spMkLst>
        </pc:spChg>
        <pc:spChg chg="mod">
          <ac:chgData name="Meryl Bowen" userId="0e33c516-b54b-4571-b07e-cdbdabee1070" providerId="ADAL" clId="{0D1C45FA-109A-4F48-B676-3F33E10C5269}" dt="2022-10-02T16:27:56.474" v="12" actId="20577"/>
          <ac:spMkLst>
            <pc:docMk/>
            <pc:sldMk cId="3679546022" sldId="260"/>
            <ac:spMk id="4" creationId="{00000000-0000-0000-0000-000000000000}"/>
          </ac:spMkLst>
        </pc:spChg>
        <pc:picChg chg="del">
          <ac:chgData name="Meryl Bowen" userId="0e33c516-b54b-4571-b07e-cdbdabee1070" providerId="ADAL" clId="{0D1C45FA-109A-4F48-B676-3F33E10C5269}" dt="2022-10-02T16:28:03.233" v="13" actId="478"/>
          <ac:picMkLst>
            <pc:docMk/>
            <pc:sldMk cId="3679546022" sldId="260"/>
            <ac:picMk id="5" creationId="{00000000-0000-0000-0000-000000000000}"/>
          </ac:picMkLst>
        </pc:picChg>
      </pc:sldChg>
      <pc:sldChg chg="addSp delSp modSp mod delAnim modAnim">
        <pc:chgData name="Meryl Bowen" userId="0e33c516-b54b-4571-b07e-cdbdabee1070" providerId="ADAL" clId="{0D1C45FA-109A-4F48-B676-3F33E10C5269}" dt="2023-10-01T20:08:35.827" v="355" actId="255"/>
        <pc:sldMkLst>
          <pc:docMk/>
          <pc:sldMk cId="2033728568" sldId="261"/>
        </pc:sldMkLst>
        <pc:spChg chg="add mod">
          <ac:chgData name="Meryl Bowen" userId="0e33c516-b54b-4571-b07e-cdbdabee1070" providerId="ADAL" clId="{0D1C45FA-109A-4F48-B676-3F33E10C5269}" dt="2023-10-01T20:08:35.827" v="355" actId="255"/>
          <ac:spMkLst>
            <pc:docMk/>
            <pc:sldMk cId="2033728568" sldId="261"/>
            <ac:spMk id="4" creationId="{9CE33174-1E44-3624-7916-BAEE1AE74E80}"/>
          </ac:spMkLst>
        </pc:spChg>
        <pc:spChg chg="mod">
          <ac:chgData name="Meryl Bowen" userId="0e33c516-b54b-4571-b07e-cdbdabee1070" providerId="ADAL" clId="{0D1C45FA-109A-4F48-B676-3F33E10C5269}" dt="2023-10-01T19:37:15.668" v="249" actId="1076"/>
          <ac:spMkLst>
            <pc:docMk/>
            <pc:sldMk cId="2033728568" sldId="261"/>
            <ac:spMk id="6" creationId="{00000000-0000-0000-0000-000000000000}"/>
          </ac:spMkLst>
        </pc:spChg>
        <pc:spChg chg="mod">
          <ac:chgData name="Meryl Bowen" userId="0e33c516-b54b-4571-b07e-cdbdabee1070" providerId="ADAL" clId="{0D1C45FA-109A-4F48-B676-3F33E10C5269}" dt="2023-10-01T19:37:32.796" v="253" actId="1076"/>
          <ac:spMkLst>
            <pc:docMk/>
            <pc:sldMk cId="2033728568" sldId="261"/>
            <ac:spMk id="7" creationId="{00000000-0000-0000-0000-000000000000}"/>
          </ac:spMkLst>
        </pc:spChg>
        <pc:spChg chg="mod">
          <ac:chgData name="Meryl Bowen" userId="0e33c516-b54b-4571-b07e-cdbdabee1070" providerId="ADAL" clId="{0D1C45FA-109A-4F48-B676-3F33E10C5269}" dt="2023-10-01T19:37:40.733" v="254" actId="1076"/>
          <ac:spMkLst>
            <pc:docMk/>
            <pc:sldMk cId="2033728568" sldId="261"/>
            <ac:spMk id="8" creationId="{00000000-0000-0000-0000-000000000000}"/>
          </ac:spMkLst>
        </pc:spChg>
        <pc:picChg chg="add mod">
          <ac:chgData name="Meryl Bowen" userId="0e33c516-b54b-4571-b07e-cdbdabee1070" providerId="ADAL" clId="{0D1C45FA-109A-4F48-B676-3F33E10C5269}" dt="2023-10-01T19:37:12.955" v="248" actId="1076"/>
          <ac:picMkLst>
            <pc:docMk/>
            <pc:sldMk cId="2033728568" sldId="261"/>
            <ac:picMk id="2" creationId="{A4A36E43-94B7-A473-A310-E758A951AD4E}"/>
          </ac:picMkLst>
        </pc:picChg>
        <pc:picChg chg="del">
          <ac:chgData name="Meryl Bowen" userId="0e33c516-b54b-4571-b07e-cdbdabee1070" providerId="ADAL" clId="{0D1C45FA-109A-4F48-B676-3F33E10C5269}" dt="2022-10-02T16:50:14.920" v="20" actId="478"/>
          <ac:picMkLst>
            <pc:docMk/>
            <pc:sldMk cId="2033728568" sldId="261"/>
            <ac:picMk id="3" creationId="{00000000-0000-0000-0000-000000000000}"/>
          </ac:picMkLst>
        </pc:picChg>
      </pc:sldChg>
      <pc:sldChg chg="delSp modSp mod delAnim">
        <pc:chgData name="Meryl Bowen" userId="0e33c516-b54b-4571-b07e-cdbdabee1070" providerId="ADAL" clId="{0D1C45FA-109A-4F48-B676-3F33E10C5269}" dt="2023-10-01T19:39:27.092" v="260" actId="790"/>
        <pc:sldMkLst>
          <pc:docMk/>
          <pc:sldMk cId="528717068" sldId="262"/>
        </pc:sldMkLst>
        <pc:spChg chg="mod">
          <ac:chgData name="Meryl Bowen" userId="0e33c516-b54b-4571-b07e-cdbdabee1070" providerId="ADAL" clId="{0D1C45FA-109A-4F48-B676-3F33E10C5269}" dt="2023-10-01T19:39:27.092" v="260" actId="790"/>
          <ac:spMkLst>
            <pc:docMk/>
            <pc:sldMk cId="528717068" sldId="262"/>
            <ac:spMk id="2" creationId="{00000000-0000-0000-0000-000000000000}"/>
          </ac:spMkLst>
        </pc:spChg>
        <pc:picChg chg="del">
          <ac:chgData name="Meryl Bowen" userId="0e33c516-b54b-4571-b07e-cdbdabee1070" providerId="ADAL" clId="{0D1C45FA-109A-4F48-B676-3F33E10C5269}" dt="2022-10-02T16:43:55.483" v="19" actId="478"/>
          <ac:picMkLst>
            <pc:docMk/>
            <pc:sldMk cId="528717068" sldId="262"/>
            <ac:picMk id="4" creationId="{00000000-0000-0000-0000-000000000000}"/>
          </ac:picMkLst>
        </pc:picChg>
      </pc:sldChg>
      <pc:sldChg chg="addSp delSp modSp mod delAnim modAnim modNotesTx">
        <pc:chgData name="Meryl Bowen" userId="0e33c516-b54b-4571-b07e-cdbdabee1070" providerId="ADAL" clId="{0D1C45FA-109A-4F48-B676-3F33E10C5269}" dt="2023-10-01T19:38:18.447" v="258" actId="20577"/>
        <pc:sldMkLst>
          <pc:docMk/>
          <pc:sldMk cId="2444424001" sldId="264"/>
        </pc:sldMkLst>
        <pc:spChg chg="add mod">
          <ac:chgData name="Meryl Bowen" userId="0e33c516-b54b-4571-b07e-cdbdabee1070" providerId="ADAL" clId="{0D1C45FA-109A-4F48-B676-3F33E10C5269}" dt="2023-10-01T19:38:18.447" v="258" actId="20577"/>
          <ac:spMkLst>
            <pc:docMk/>
            <pc:sldMk cId="2444424001" sldId="264"/>
            <ac:spMk id="3" creationId="{21FE3D4B-12A6-A022-0686-63EEE7EB633E}"/>
          </ac:spMkLst>
        </pc:spChg>
        <pc:spChg chg="mod">
          <ac:chgData name="Meryl Bowen" userId="0e33c516-b54b-4571-b07e-cdbdabee1070" providerId="ADAL" clId="{0D1C45FA-109A-4F48-B676-3F33E10C5269}" dt="2022-10-02T16:51:41.751" v="23" actId="1076"/>
          <ac:spMkLst>
            <pc:docMk/>
            <pc:sldMk cId="2444424001" sldId="264"/>
            <ac:spMk id="7" creationId="{00000000-0000-0000-0000-000000000000}"/>
          </ac:spMkLst>
        </pc:spChg>
        <pc:graphicFrameChg chg="add del modGraphic">
          <ac:chgData name="Meryl Bowen" userId="0e33c516-b54b-4571-b07e-cdbdabee1070" providerId="ADAL" clId="{0D1C45FA-109A-4F48-B676-3F33E10C5269}" dt="2022-10-02T16:28:11.553" v="15" actId="27309"/>
          <ac:graphicFrameMkLst>
            <pc:docMk/>
            <pc:sldMk cId="2444424001" sldId="264"/>
            <ac:graphicFrameMk id="8" creationId="{F13A92FC-EE29-FD1A-7025-F56FC8C627F1}"/>
          </ac:graphicFrameMkLst>
        </pc:graphicFrameChg>
        <pc:picChg chg="del">
          <ac:chgData name="Meryl Bowen" userId="0e33c516-b54b-4571-b07e-cdbdabee1070" providerId="ADAL" clId="{0D1C45FA-109A-4F48-B676-3F33E10C5269}" dt="2022-10-02T16:28:30.164" v="16" actId="478"/>
          <ac:picMkLst>
            <pc:docMk/>
            <pc:sldMk cId="2444424001" sldId="264"/>
            <ac:picMk id="2" creationId="{00000000-0000-0000-0000-000000000000}"/>
          </ac:picMkLst>
        </pc:picChg>
        <pc:picChg chg="mod">
          <ac:chgData name="Meryl Bowen" userId="0e33c516-b54b-4571-b07e-cdbdabee1070" providerId="ADAL" clId="{0D1C45FA-109A-4F48-B676-3F33E10C5269}" dt="2023-10-01T19:36:20.699" v="241" actId="1076"/>
          <ac:picMkLst>
            <pc:docMk/>
            <pc:sldMk cId="2444424001" sldId="264"/>
            <ac:picMk id="4" creationId="{00000000-0000-0000-0000-000000000000}"/>
          </ac:picMkLst>
        </pc:picChg>
        <pc:picChg chg="mod">
          <ac:chgData name="Meryl Bowen" userId="0e33c516-b54b-4571-b07e-cdbdabee1070" providerId="ADAL" clId="{0D1C45FA-109A-4F48-B676-3F33E10C5269}" dt="2023-10-01T19:36:22.549" v="242" actId="1076"/>
          <ac:picMkLst>
            <pc:docMk/>
            <pc:sldMk cId="2444424001" sldId="264"/>
            <ac:picMk id="6" creationId="{00000000-0000-0000-0000-000000000000}"/>
          </ac:picMkLst>
        </pc:picChg>
        <pc:picChg chg="add mod">
          <ac:chgData name="Meryl Bowen" userId="0e33c516-b54b-4571-b07e-cdbdabee1070" providerId="ADAL" clId="{0D1C45FA-109A-4F48-B676-3F33E10C5269}" dt="2023-10-01T19:36:13.233" v="237" actId="1076"/>
          <ac:picMkLst>
            <pc:docMk/>
            <pc:sldMk cId="2444424001" sldId="264"/>
            <ac:picMk id="9" creationId="{3D375786-AFF9-AB79-8D6B-0902CFF34DF4}"/>
          </ac:picMkLst>
        </pc:picChg>
      </pc:sldChg>
      <pc:sldChg chg="delSp modSp mod delAnim">
        <pc:chgData name="Meryl Bowen" userId="0e33c516-b54b-4571-b07e-cdbdabee1070" providerId="ADAL" clId="{0D1C45FA-109A-4F48-B676-3F33E10C5269}" dt="2023-10-01T20:09:19.850" v="357" actId="790"/>
        <pc:sldMkLst>
          <pc:docMk/>
          <pc:sldMk cId="3882753681" sldId="265"/>
        </pc:sldMkLst>
        <pc:spChg chg="mod">
          <ac:chgData name="Meryl Bowen" userId="0e33c516-b54b-4571-b07e-cdbdabee1070" providerId="ADAL" clId="{0D1C45FA-109A-4F48-B676-3F33E10C5269}" dt="2023-10-01T20:09:19.850" v="357" actId="790"/>
          <ac:spMkLst>
            <pc:docMk/>
            <pc:sldMk cId="3882753681" sldId="265"/>
            <ac:spMk id="4" creationId="{00000000-0000-0000-0000-000000000000}"/>
          </ac:spMkLst>
        </pc:spChg>
        <pc:picChg chg="del">
          <ac:chgData name="Meryl Bowen" userId="0e33c516-b54b-4571-b07e-cdbdabee1070" providerId="ADAL" clId="{0D1C45FA-109A-4F48-B676-3F33E10C5269}" dt="2022-10-02T16:54:31.894" v="27" actId="478"/>
          <ac:picMkLst>
            <pc:docMk/>
            <pc:sldMk cId="3882753681" sldId="265"/>
            <ac:picMk id="3" creationId="{00000000-0000-0000-0000-000000000000}"/>
          </ac:picMkLst>
        </pc:picChg>
      </pc:sldChg>
      <pc:sldChg chg="delSp mod delAnim">
        <pc:chgData name="Meryl Bowen" userId="0e33c516-b54b-4571-b07e-cdbdabee1070" providerId="ADAL" clId="{0D1C45FA-109A-4F48-B676-3F33E10C5269}" dt="2022-10-02T17:09:59.909" v="35" actId="478"/>
        <pc:sldMkLst>
          <pc:docMk/>
          <pc:sldMk cId="3077143534" sldId="267"/>
        </pc:sldMkLst>
        <pc:picChg chg="del">
          <ac:chgData name="Meryl Bowen" userId="0e33c516-b54b-4571-b07e-cdbdabee1070" providerId="ADAL" clId="{0D1C45FA-109A-4F48-B676-3F33E10C5269}" dt="2022-10-02T17:09:59.909" v="35" actId="478"/>
          <ac:picMkLst>
            <pc:docMk/>
            <pc:sldMk cId="3077143534" sldId="267"/>
            <ac:picMk id="6" creationId="{00000000-0000-0000-0000-000000000000}"/>
          </ac:picMkLst>
        </pc:picChg>
      </pc:sldChg>
      <pc:sldChg chg="delSp modSp mod delAnim">
        <pc:chgData name="Meryl Bowen" userId="0e33c516-b54b-4571-b07e-cdbdabee1070" providerId="ADAL" clId="{0D1C45FA-109A-4F48-B676-3F33E10C5269}" dt="2023-10-01T20:10:06.576" v="362" actId="790"/>
        <pc:sldMkLst>
          <pc:docMk/>
          <pc:sldMk cId="2330355284" sldId="268"/>
        </pc:sldMkLst>
        <pc:spChg chg="mod">
          <ac:chgData name="Meryl Bowen" userId="0e33c516-b54b-4571-b07e-cdbdabee1070" providerId="ADAL" clId="{0D1C45FA-109A-4F48-B676-3F33E10C5269}" dt="2023-10-01T20:10:06.576" v="362" actId="790"/>
          <ac:spMkLst>
            <pc:docMk/>
            <pc:sldMk cId="2330355284" sldId="268"/>
            <ac:spMk id="3" creationId="{8011B59A-1B3C-8E4A-A7CA-9ED60D9BE51F}"/>
          </ac:spMkLst>
        </pc:spChg>
        <pc:spChg chg="mod">
          <ac:chgData name="Meryl Bowen" userId="0e33c516-b54b-4571-b07e-cdbdabee1070" providerId="ADAL" clId="{0D1C45FA-109A-4F48-B676-3F33E10C5269}" dt="2023-10-01T20:09:53.415" v="361" actId="1076"/>
          <ac:spMkLst>
            <pc:docMk/>
            <pc:sldMk cId="2330355284" sldId="268"/>
            <ac:spMk id="6" creationId="{00000000-0000-0000-0000-000000000000}"/>
          </ac:spMkLst>
        </pc:spChg>
        <pc:picChg chg="del mod">
          <ac:chgData name="Meryl Bowen" userId="0e33c516-b54b-4571-b07e-cdbdabee1070" providerId="ADAL" clId="{0D1C45FA-109A-4F48-B676-3F33E10C5269}" dt="2022-10-02T17:07:42.909" v="34" actId="478"/>
          <ac:picMkLst>
            <pc:docMk/>
            <pc:sldMk cId="2330355284" sldId="268"/>
            <ac:picMk id="8" creationId="{00000000-0000-0000-0000-000000000000}"/>
          </ac:picMkLst>
        </pc:picChg>
      </pc:sldChg>
      <pc:sldChg chg="delSp modSp mod delAnim modNotesTx">
        <pc:chgData name="Meryl Bowen" userId="0e33c516-b54b-4571-b07e-cdbdabee1070" providerId="ADAL" clId="{0D1C45FA-109A-4F48-B676-3F33E10C5269}" dt="2022-10-02T17:19:29.185" v="42" actId="478"/>
        <pc:sldMkLst>
          <pc:docMk/>
          <pc:sldMk cId="2978396554" sldId="269"/>
        </pc:sldMkLst>
        <pc:spChg chg="mod">
          <ac:chgData name="Meryl Bowen" userId="0e33c516-b54b-4571-b07e-cdbdabee1070" providerId="ADAL" clId="{0D1C45FA-109A-4F48-B676-3F33E10C5269}" dt="2022-10-02T17:17:26.495" v="40" actId="27636"/>
          <ac:spMkLst>
            <pc:docMk/>
            <pc:sldMk cId="2978396554" sldId="269"/>
            <ac:spMk id="3" creationId="{80A74A00-5432-5F4D-BAA3-D4C33BE9185A}"/>
          </ac:spMkLst>
        </pc:spChg>
        <pc:spChg chg="mod">
          <ac:chgData name="Meryl Bowen" userId="0e33c516-b54b-4571-b07e-cdbdabee1070" providerId="ADAL" clId="{0D1C45FA-109A-4F48-B676-3F33E10C5269}" dt="2022-10-02T17:17:26.504" v="41" actId="27636"/>
          <ac:spMkLst>
            <pc:docMk/>
            <pc:sldMk cId="2978396554" sldId="269"/>
            <ac:spMk id="4" creationId="{00000000-0000-0000-0000-000000000000}"/>
          </ac:spMkLst>
        </pc:spChg>
        <pc:picChg chg="del">
          <ac:chgData name="Meryl Bowen" userId="0e33c516-b54b-4571-b07e-cdbdabee1070" providerId="ADAL" clId="{0D1C45FA-109A-4F48-B676-3F33E10C5269}" dt="2022-10-02T17:19:29.185" v="42" actId="478"/>
          <ac:picMkLst>
            <pc:docMk/>
            <pc:sldMk cId="2978396554" sldId="269"/>
            <ac:picMk id="6" creationId="{00000000-0000-0000-0000-000000000000}"/>
          </ac:picMkLst>
        </pc:picChg>
      </pc:sldChg>
      <pc:sldChg chg="delSp modSp mod delAnim">
        <pc:chgData name="Meryl Bowen" userId="0e33c516-b54b-4571-b07e-cdbdabee1070" providerId="ADAL" clId="{0D1C45FA-109A-4F48-B676-3F33E10C5269}" dt="2023-10-01T20:22:17.183" v="372" actId="1076"/>
        <pc:sldMkLst>
          <pc:docMk/>
          <pc:sldMk cId="3847506437" sldId="272"/>
        </pc:sldMkLst>
        <pc:spChg chg="mod">
          <ac:chgData name="Meryl Bowen" userId="0e33c516-b54b-4571-b07e-cdbdabee1070" providerId="ADAL" clId="{0D1C45FA-109A-4F48-B676-3F33E10C5269}" dt="2023-10-01T20:22:17.183" v="372" actId="1076"/>
          <ac:spMkLst>
            <pc:docMk/>
            <pc:sldMk cId="3847506437" sldId="272"/>
            <ac:spMk id="8" creationId="{00000000-0000-0000-0000-000000000000}"/>
          </ac:spMkLst>
        </pc:spChg>
        <pc:picChg chg="del">
          <ac:chgData name="Meryl Bowen" userId="0e33c516-b54b-4571-b07e-cdbdabee1070" providerId="ADAL" clId="{0D1C45FA-109A-4F48-B676-3F33E10C5269}" dt="2022-10-02T17:30:42.117" v="74" actId="478"/>
          <ac:picMkLst>
            <pc:docMk/>
            <pc:sldMk cId="3847506437" sldId="272"/>
            <ac:picMk id="6" creationId="{00000000-0000-0000-0000-000000000000}"/>
          </ac:picMkLst>
        </pc:picChg>
      </pc:sldChg>
      <pc:sldChg chg="addSp delSp modSp mod delAnim">
        <pc:chgData name="Meryl Bowen" userId="0e33c516-b54b-4571-b07e-cdbdabee1070" providerId="ADAL" clId="{0D1C45FA-109A-4F48-B676-3F33E10C5269}" dt="2023-10-01T15:25:22.050" v="224" actId="113"/>
        <pc:sldMkLst>
          <pc:docMk/>
          <pc:sldMk cId="1693518129" sldId="273"/>
        </pc:sldMkLst>
        <pc:spChg chg="add mod">
          <ac:chgData name="Meryl Bowen" userId="0e33c516-b54b-4571-b07e-cdbdabee1070" providerId="ADAL" clId="{0D1C45FA-109A-4F48-B676-3F33E10C5269}" dt="2023-10-01T15:24:57.399" v="220" actId="207"/>
          <ac:spMkLst>
            <pc:docMk/>
            <pc:sldMk cId="1693518129" sldId="273"/>
            <ac:spMk id="2" creationId="{942C0209-C8A8-C9DE-C38A-4624A1E48497}"/>
          </ac:spMkLst>
        </pc:spChg>
        <pc:spChg chg="mod">
          <ac:chgData name="Meryl Bowen" userId="0e33c516-b54b-4571-b07e-cdbdabee1070" providerId="ADAL" clId="{0D1C45FA-109A-4F48-B676-3F33E10C5269}" dt="2023-10-01T15:25:11.978" v="221" actId="14100"/>
          <ac:spMkLst>
            <pc:docMk/>
            <pc:sldMk cId="1693518129" sldId="273"/>
            <ac:spMk id="6" creationId="{913D68F2-E88D-BF4F-85AE-DBCC8FEA7946}"/>
          </ac:spMkLst>
        </pc:spChg>
        <pc:spChg chg="mod">
          <ac:chgData name="Meryl Bowen" userId="0e33c516-b54b-4571-b07e-cdbdabee1070" providerId="ADAL" clId="{0D1C45FA-109A-4F48-B676-3F33E10C5269}" dt="2023-10-01T15:24:09.340" v="162" actId="1076"/>
          <ac:spMkLst>
            <pc:docMk/>
            <pc:sldMk cId="1693518129" sldId="273"/>
            <ac:spMk id="7" creationId="{33DD808E-A1B7-F645-8C2E-9167919766A5}"/>
          </ac:spMkLst>
        </pc:spChg>
        <pc:spChg chg="mod">
          <ac:chgData name="Meryl Bowen" userId="0e33c516-b54b-4571-b07e-cdbdabee1070" providerId="ADAL" clId="{0D1C45FA-109A-4F48-B676-3F33E10C5269}" dt="2023-10-01T15:24:12.486" v="163" actId="1076"/>
          <ac:spMkLst>
            <pc:docMk/>
            <pc:sldMk cId="1693518129" sldId="273"/>
            <ac:spMk id="8" creationId="{F12C3944-6BE9-5D48-9D15-1CAAD4ABA46D}"/>
          </ac:spMkLst>
        </pc:spChg>
        <pc:spChg chg="mod">
          <ac:chgData name="Meryl Bowen" userId="0e33c516-b54b-4571-b07e-cdbdabee1070" providerId="ADAL" clId="{0D1C45FA-109A-4F48-B676-3F33E10C5269}" dt="2023-10-01T15:24:15.804" v="164" actId="1076"/>
          <ac:spMkLst>
            <pc:docMk/>
            <pc:sldMk cId="1693518129" sldId="273"/>
            <ac:spMk id="9" creationId="{26322415-2D6E-2043-B5C1-FF5DB871706D}"/>
          </ac:spMkLst>
        </pc:spChg>
        <pc:spChg chg="mod">
          <ac:chgData name="Meryl Bowen" userId="0e33c516-b54b-4571-b07e-cdbdabee1070" providerId="ADAL" clId="{0D1C45FA-109A-4F48-B676-3F33E10C5269}" dt="2023-10-01T15:24:23.871" v="166" actId="1076"/>
          <ac:spMkLst>
            <pc:docMk/>
            <pc:sldMk cId="1693518129" sldId="273"/>
            <ac:spMk id="10" creationId="{2DE12265-B58B-D54A-809E-88C65760FFBF}"/>
          </ac:spMkLst>
        </pc:spChg>
        <pc:spChg chg="mod">
          <ac:chgData name="Meryl Bowen" userId="0e33c516-b54b-4571-b07e-cdbdabee1070" providerId="ADAL" clId="{0D1C45FA-109A-4F48-B676-3F33E10C5269}" dt="2023-10-01T15:24:19.844" v="165" actId="1076"/>
          <ac:spMkLst>
            <pc:docMk/>
            <pc:sldMk cId="1693518129" sldId="273"/>
            <ac:spMk id="11" creationId="{2EC261EE-AEEA-984D-9725-DDBF9A7E7C32}"/>
          </ac:spMkLst>
        </pc:spChg>
        <pc:spChg chg="mod">
          <ac:chgData name="Meryl Bowen" userId="0e33c516-b54b-4571-b07e-cdbdabee1070" providerId="ADAL" clId="{0D1C45FA-109A-4F48-B676-3F33E10C5269}" dt="2022-10-02T17:26:57.471" v="72" actId="20577"/>
          <ac:spMkLst>
            <pc:docMk/>
            <pc:sldMk cId="1693518129" sldId="273"/>
            <ac:spMk id="12" creationId="{88333AB3-ECBA-CE4F-AC41-C964C80434F0}"/>
          </ac:spMkLst>
        </pc:spChg>
        <pc:spChg chg="mod">
          <ac:chgData name="Meryl Bowen" userId="0e33c516-b54b-4571-b07e-cdbdabee1070" providerId="ADAL" clId="{0D1C45FA-109A-4F48-B676-3F33E10C5269}" dt="2023-10-01T15:24:27.540" v="167" actId="1076"/>
          <ac:spMkLst>
            <pc:docMk/>
            <pc:sldMk cId="1693518129" sldId="273"/>
            <ac:spMk id="13" creationId="{2FE0AAE4-3853-064E-A5B0-1F509209EE79}"/>
          </ac:spMkLst>
        </pc:spChg>
        <pc:spChg chg="mod">
          <ac:chgData name="Meryl Bowen" userId="0e33c516-b54b-4571-b07e-cdbdabee1070" providerId="ADAL" clId="{0D1C45FA-109A-4F48-B676-3F33E10C5269}" dt="2023-10-01T15:25:22.050" v="224" actId="113"/>
          <ac:spMkLst>
            <pc:docMk/>
            <pc:sldMk cId="1693518129" sldId="273"/>
            <ac:spMk id="15" creationId="{70389410-36A6-154E-A69E-FE04FD89F4D7}"/>
          </ac:spMkLst>
        </pc:spChg>
        <pc:picChg chg="del">
          <ac:chgData name="Meryl Bowen" userId="0e33c516-b54b-4571-b07e-cdbdabee1070" providerId="ADAL" clId="{0D1C45FA-109A-4F48-B676-3F33E10C5269}" dt="2022-10-02T17:29:05.276" v="73" actId="478"/>
          <ac:picMkLst>
            <pc:docMk/>
            <pc:sldMk cId="1693518129" sldId="273"/>
            <ac:picMk id="16" creationId="{00000000-0000-0000-0000-000000000000}"/>
          </ac:picMkLst>
        </pc:picChg>
      </pc:sldChg>
      <pc:sldChg chg="delSp modSp mod delAnim">
        <pc:chgData name="Meryl Bowen" userId="0e33c516-b54b-4571-b07e-cdbdabee1070" providerId="ADAL" clId="{0D1C45FA-109A-4F48-B676-3F33E10C5269}" dt="2023-10-01T15:26:01.405" v="227" actId="1440"/>
        <pc:sldMkLst>
          <pc:docMk/>
          <pc:sldMk cId="3881567506" sldId="277"/>
        </pc:sldMkLst>
        <pc:picChg chg="mod">
          <ac:chgData name="Meryl Bowen" userId="0e33c516-b54b-4571-b07e-cdbdabee1070" providerId="ADAL" clId="{0D1C45FA-109A-4F48-B676-3F33E10C5269}" dt="2023-10-01T15:25:54.858" v="225" actId="1440"/>
          <ac:picMkLst>
            <pc:docMk/>
            <pc:sldMk cId="3881567506" sldId="277"/>
            <ac:picMk id="3" creationId="{43FD1744-5CEB-1814-1D1E-F409818A1406}"/>
          </ac:picMkLst>
        </pc:picChg>
        <pc:picChg chg="del">
          <ac:chgData name="Meryl Bowen" userId="0e33c516-b54b-4571-b07e-cdbdabee1070" providerId="ADAL" clId="{0D1C45FA-109A-4F48-B676-3F33E10C5269}" dt="2022-10-02T17:14:09.626" v="36" actId="478"/>
          <ac:picMkLst>
            <pc:docMk/>
            <pc:sldMk cId="3881567506" sldId="277"/>
            <ac:picMk id="4" creationId="{00000000-0000-0000-0000-000000000000}"/>
          </ac:picMkLst>
        </pc:picChg>
        <pc:picChg chg="mod">
          <ac:chgData name="Meryl Bowen" userId="0e33c516-b54b-4571-b07e-cdbdabee1070" providerId="ADAL" clId="{0D1C45FA-109A-4F48-B676-3F33E10C5269}" dt="2023-10-01T15:26:01.405" v="227" actId="1440"/>
          <ac:picMkLst>
            <pc:docMk/>
            <pc:sldMk cId="3881567506" sldId="277"/>
            <ac:picMk id="7" creationId="{00000000-0000-0000-0000-000000000000}"/>
          </ac:picMkLst>
        </pc:picChg>
      </pc:sldChg>
      <pc:sldChg chg="addSp delSp modSp mod delAnim">
        <pc:chgData name="Meryl Bowen" userId="0e33c516-b54b-4571-b07e-cdbdabee1070" providerId="ADAL" clId="{0D1C45FA-109A-4F48-B676-3F33E10C5269}" dt="2023-10-01T20:19:39.539" v="371" actId="1076"/>
        <pc:sldMkLst>
          <pc:docMk/>
          <pc:sldMk cId="2887492956" sldId="278"/>
        </pc:sldMkLst>
        <pc:spChg chg="mod">
          <ac:chgData name="Meryl Bowen" userId="0e33c516-b54b-4571-b07e-cdbdabee1070" providerId="ADAL" clId="{0D1C45FA-109A-4F48-B676-3F33E10C5269}" dt="2023-10-01T20:17:33.847" v="363" actId="1076"/>
          <ac:spMkLst>
            <pc:docMk/>
            <pc:sldMk cId="2887492956" sldId="278"/>
            <ac:spMk id="3" creationId="{00000000-0000-0000-0000-000000000000}"/>
          </ac:spMkLst>
        </pc:spChg>
        <pc:spChg chg="add mod">
          <ac:chgData name="Meryl Bowen" userId="0e33c516-b54b-4571-b07e-cdbdabee1070" providerId="ADAL" clId="{0D1C45FA-109A-4F48-B676-3F33E10C5269}" dt="2023-10-01T20:19:39.539" v="371" actId="1076"/>
          <ac:spMkLst>
            <pc:docMk/>
            <pc:sldMk cId="2887492956" sldId="278"/>
            <ac:spMk id="6" creationId="{17286409-069B-E24E-8ED2-853BAB93A684}"/>
          </ac:spMkLst>
        </pc:spChg>
        <pc:picChg chg="del">
          <ac:chgData name="Meryl Bowen" userId="0e33c516-b54b-4571-b07e-cdbdabee1070" providerId="ADAL" clId="{0D1C45FA-109A-4F48-B676-3F33E10C5269}" dt="2022-10-02T17:02:58.726" v="28" actId="478"/>
          <ac:picMkLst>
            <pc:docMk/>
            <pc:sldMk cId="2887492956" sldId="278"/>
            <ac:picMk id="4" creationId="{00000000-0000-0000-0000-000000000000}"/>
          </ac:picMkLst>
        </pc:picChg>
        <pc:picChg chg="add mod modCrop">
          <ac:chgData name="Meryl Bowen" userId="0e33c516-b54b-4571-b07e-cdbdabee1070" providerId="ADAL" clId="{0D1C45FA-109A-4F48-B676-3F33E10C5269}" dt="2023-10-01T20:18:07.239" v="369" actId="1440"/>
          <ac:picMkLst>
            <pc:docMk/>
            <pc:sldMk cId="2887492956" sldId="278"/>
            <ac:picMk id="4" creationId="{DF61E26A-12C6-AA96-9A4D-8FD49E332644}"/>
          </ac:picMkLst>
        </pc:picChg>
      </pc:sldChg>
      <pc:sldChg chg="delSp modSp mod delAnim">
        <pc:chgData name="Meryl Bowen" userId="0e33c516-b54b-4571-b07e-cdbdabee1070" providerId="ADAL" clId="{0D1C45FA-109A-4F48-B676-3F33E10C5269}" dt="2022-10-02T17:20:43.530" v="44" actId="478"/>
        <pc:sldMkLst>
          <pc:docMk/>
          <pc:sldMk cId="2577797013" sldId="279"/>
        </pc:sldMkLst>
        <pc:picChg chg="mod">
          <ac:chgData name="Meryl Bowen" userId="0e33c516-b54b-4571-b07e-cdbdabee1070" providerId="ADAL" clId="{0D1C45FA-109A-4F48-B676-3F33E10C5269}" dt="2022-10-02T17:20:07.651" v="43" actId="1076"/>
          <ac:picMkLst>
            <pc:docMk/>
            <pc:sldMk cId="2577797013" sldId="279"/>
            <ac:picMk id="5" creationId="{00000000-0000-0000-0000-000000000000}"/>
          </ac:picMkLst>
        </pc:picChg>
        <pc:picChg chg="del">
          <ac:chgData name="Meryl Bowen" userId="0e33c516-b54b-4571-b07e-cdbdabee1070" providerId="ADAL" clId="{0D1C45FA-109A-4F48-B676-3F33E10C5269}" dt="2022-10-02T17:20:43.530" v="44" actId="478"/>
          <ac:picMkLst>
            <pc:docMk/>
            <pc:sldMk cId="2577797013" sldId="279"/>
            <ac:picMk id="10" creationId="{00000000-0000-0000-0000-000000000000}"/>
          </ac:picMkLst>
        </pc:picChg>
      </pc:sldChg>
      <pc:sldChg chg="addSp delSp modSp mod delAnim">
        <pc:chgData name="Meryl Bowen" userId="0e33c516-b54b-4571-b07e-cdbdabee1070" providerId="ADAL" clId="{0D1C45FA-109A-4F48-B676-3F33E10C5269}" dt="2023-10-01T14:20:26.915" v="117" actId="122"/>
        <pc:sldMkLst>
          <pc:docMk/>
          <pc:sldMk cId="3744009608" sldId="280"/>
        </pc:sldMkLst>
        <pc:spChg chg="del">
          <ac:chgData name="Meryl Bowen" userId="0e33c516-b54b-4571-b07e-cdbdabee1070" providerId="ADAL" clId="{0D1C45FA-109A-4F48-B676-3F33E10C5269}" dt="2022-10-02T17:34:40.080" v="75" actId="478"/>
          <ac:spMkLst>
            <pc:docMk/>
            <pc:sldMk cId="3744009608" sldId="280"/>
            <ac:spMk id="4" creationId="{00000000-0000-0000-0000-000000000000}"/>
          </ac:spMkLst>
        </pc:spChg>
        <pc:spChg chg="add mod">
          <ac:chgData name="Meryl Bowen" userId="0e33c516-b54b-4571-b07e-cdbdabee1070" providerId="ADAL" clId="{0D1C45FA-109A-4F48-B676-3F33E10C5269}" dt="2023-10-01T14:20:26.915" v="117" actId="122"/>
          <ac:spMkLst>
            <pc:docMk/>
            <pc:sldMk cId="3744009608" sldId="280"/>
            <ac:spMk id="5" creationId="{B581E8B6-2EE8-842D-D699-A646071B815C}"/>
          </ac:spMkLst>
        </pc:spChg>
        <pc:picChg chg="add mod modCrop">
          <ac:chgData name="Meryl Bowen" userId="0e33c516-b54b-4571-b07e-cdbdabee1070" providerId="ADAL" clId="{0D1C45FA-109A-4F48-B676-3F33E10C5269}" dt="2023-10-01T14:19:51.771" v="86" actId="1076"/>
          <ac:picMkLst>
            <pc:docMk/>
            <pc:sldMk cId="3744009608" sldId="280"/>
            <ac:picMk id="4" creationId="{77FBA79E-28B4-569B-E7ED-BA0EDBF6CCE4}"/>
          </ac:picMkLst>
        </pc:picChg>
        <pc:picChg chg="del">
          <ac:chgData name="Meryl Bowen" userId="0e33c516-b54b-4571-b07e-cdbdabee1070" providerId="ADAL" clId="{0D1C45FA-109A-4F48-B676-3F33E10C5269}" dt="2022-10-02T17:34:43.047" v="76" actId="478"/>
          <ac:picMkLst>
            <pc:docMk/>
            <pc:sldMk cId="3744009608" sldId="280"/>
            <ac:picMk id="5" creationId="{00000000-0000-0000-0000-000000000000}"/>
          </ac:picMkLst>
        </pc:picChg>
        <pc:picChg chg="del">
          <ac:chgData name="Meryl Bowen" userId="0e33c516-b54b-4571-b07e-cdbdabee1070" providerId="ADAL" clId="{0D1C45FA-109A-4F48-B676-3F33E10C5269}" dt="2022-10-02T17:34:44.737" v="77" actId="478"/>
          <ac:picMkLst>
            <pc:docMk/>
            <pc:sldMk cId="3744009608" sldId="280"/>
            <ac:picMk id="6" creationId="{00000000-0000-0000-0000-000000000000}"/>
          </ac:picMkLst>
        </pc:picChg>
        <pc:picChg chg="del">
          <ac:chgData name="Meryl Bowen" userId="0e33c516-b54b-4571-b07e-cdbdabee1070" providerId="ADAL" clId="{0D1C45FA-109A-4F48-B676-3F33E10C5269}" dt="2022-10-02T17:34:47.272" v="78" actId="478"/>
          <ac:picMkLst>
            <pc:docMk/>
            <pc:sldMk cId="3744009608" sldId="280"/>
            <ac:picMk id="7" creationId="{00000000-0000-0000-0000-000000000000}"/>
          </ac:picMkLst>
        </pc:picChg>
      </pc:sldChg>
      <pc:sldChg chg="delSp mod delAnim">
        <pc:chgData name="Meryl Bowen" userId="0e33c516-b54b-4571-b07e-cdbdabee1070" providerId="ADAL" clId="{0D1C45FA-109A-4F48-B676-3F33E10C5269}" dt="2022-10-02T16:54:04.638" v="26" actId="478"/>
        <pc:sldMkLst>
          <pc:docMk/>
          <pc:sldMk cId="3328471097" sldId="282"/>
        </pc:sldMkLst>
        <pc:picChg chg="del">
          <ac:chgData name="Meryl Bowen" userId="0e33c516-b54b-4571-b07e-cdbdabee1070" providerId="ADAL" clId="{0D1C45FA-109A-4F48-B676-3F33E10C5269}" dt="2022-10-02T16:54:04.638" v="26" actId="478"/>
          <ac:picMkLst>
            <pc:docMk/>
            <pc:sldMk cId="3328471097" sldId="282"/>
            <ac:picMk id="6" creationId="{00000000-0000-0000-0000-000000000000}"/>
          </ac:picMkLst>
        </pc:picChg>
      </pc:sldChg>
      <pc:sldChg chg="delSp mod delAnim">
        <pc:chgData name="Meryl Bowen" userId="0e33c516-b54b-4571-b07e-cdbdabee1070" providerId="ADAL" clId="{0D1C45FA-109A-4F48-B676-3F33E10C5269}" dt="2022-10-02T17:25:34.491" v="45" actId="478"/>
        <pc:sldMkLst>
          <pc:docMk/>
          <pc:sldMk cId="4052910065" sldId="283"/>
        </pc:sldMkLst>
        <pc:picChg chg="del">
          <ac:chgData name="Meryl Bowen" userId="0e33c516-b54b-4571-b07e-cdbdabee1070" providerId="ADAL" clId="{0D1C45FA-109A-4F48-B676-3F33E10C5269}" dt="2022-10-02T17:25:34.491" v="45" actId="478"/>
          <ac:picMkLst>
            <pc:docMk/>
            <pc:sldMk cId="4052910065" sldId="283"/>
            <ac:picMk id="6" creationId="{00000000-0000-0000-0000-000000000000}"/>
          </ac:picMkLst>
        </pc:picChg>
      </pc:sldChg>
      <pc:sldChg chg="addSp delSp modSp new mod delAnim modAnim">
        <pc:chgData name="Meryl Bowen" userId="0e33c516-b54b-4571-b07e-cdbdabee1070" providerId="ADAL" clId="{0D1C45FA-109A-4F48-B676-3F33E10C5269}" dt="2023-10-01T14:59:22.930" v="145" actId="20577"/>
        <pc:sldMkLst>
          <pc:docMk/>
          <pc:sldMk cId="3927401876" sldId="284"/>
        </pc:sldMkLst>
        <pc:spChg chg="del">
          <ac:chgData name="Meryl Bowen" userId="0e33c516-b54b-4571-b07e-cdbdabee1070" providerId="ADAL" clId="{0D1C45FA-109A-4F48-B676-3F33E10C5269}" dt="2023-10-01T14:36:01.356" v="121" actId="478"/>
          <ac:spMkLst>
            <pc:docMk/>
            <pc:sldMk cId="3927401876" sldId="284"/>
            <ac:spMk id="2" creationId="{37B4BF9E-F31D-D28A-2E3B-0105526901EF}"/>
          </ac:spMkLst>
        </pc:spChg>
        <pc:spChg chg="add mod">
          <ac:chgData name="Meryl Bowen" userId="0e33c516-b54b-4571-b07e-cdbdabee1070" providerId="ADAL" clId="{0D1C45FA-109A-4F48-B676-3F33E10C5269}" dt="2023-10-01T14:40:23.772" v="128" actId="1076"/>
          <ac:spMkLst>
            <pc:docMk/>
            <pc:sldMk cId="3927401876" sldId="284"/>
            <ac:spMk id="4" creationId="{297781E7-BA59-300D-A0FD-936804A2B7AD}"/>
          </ac:spMkLst>
        </pc:spChg>
        <pc:spChg chg="add del mod">
          <ac:chgData name="Meryl Bowen" userId="0e33c516-b54b-4571-b07e-cdbdabee1070" providerId="ADAL" clId="{0D1C45FA-109A-4F48-B676-3F33E10C5269}" dt="2023-10-01T14:58:39.827" v="138" actId="478"/>
          <ac:spMkLst>
            <pc:docMk/>
            <pc:sldMk cId="3927401876" sldId="284"/>
            <ac:spMk id="7" creationId="{0A685373-9024-C3C6-BCC1-8D7E0C88BEB9}"/>
          </ac:spMkLst>
        </pc:spChg>
        <pc:spChg chg="add mod">
          <ac:chgData name="Meryl Bowen" userId="0e33c516-b54b-4571-b07e-cdbdabee1070" providerId="ADAL" clId="{0D1C45FA-109A-4F48-B676-3F33E10C5269}" dt="2023-10-01T14:59:22.930" v="145" actId="20577"/>
          <ac:spMkLst>
            <pc:docMk/>
            <pc:sldMk cId="3927401876" sldId="284"/>
            <ac:spMk id="10" creationId="{3E3BCD46-1899-21FA-471A-80012A167F0D}"/>
          </ac:spMkLst>
        </pc:spChg>
        <pc:picChg chg="add del mod">
          <ac:chgData name="Meryl Bowen" userId="0e33c516-b54b-4571-b07e-cdbdabee1070" providerId="ADAL" clId="{0D1C45FA-109A-4F48-B676-3F33E10C5269}" dt="2023-10-01T14:58:32.073" v="136" actId="478"/>
          <ac:picMkLst>
            <pc:docMk/>
            <pc:sldMk cId="3927401876" sldId="284"/>
            <ac:picMk id="5" creationId="{82D4438E-702D-7394-E3B3-C1122AA3059F}"/>
          </ac:picMkLst>
        </pc:picChg>
        <pc:picChg chg="add mod">
          <ac:chgData name="Meryl Bowen" userId="0e33c516-b54b-4571-b07e-cdbdabee1070" providerId="ADAL" clId="{0D1C45FA-109A-4F48-B676-3F33E10C5269}" dt="2023-10-01T14:59:11.881" v="142" actId="14100"/>
          <ac:picMkLst>
            <pc:docMk/>
            <pc:sldMk cId="3927401876" sldId="284"/>
            <ac:picMk id="8" creationId="{68FF72FD-E9B9-E780-B4D3-54452AF1B69E}"/>
          </ac:picMkLst>
        </pc:picChg>
      </pc:sldChg>
      <pc:sldChg chg="addSp modSp new mod">
        <pc:chgData name="Meryl Bowen" userId="0e33c516-b54b-4571-b07e-cdbdabee1070" providerId="ADAL" clId="{0D1C45FA-109A-4F48-B676-3F33E10C5269}" dt="2023-10-01T15:05:51.122" v="161" actId="207"/>
        <pc:sldMkLst>
          <pc:docMk/>
          <pc:sldMk cId="2593032836" sldId="285"/>
        </pc:sldMkLst>
        <pc:spChg chg="mod">
          <ac:chgData name="Meryl Bowen" userId="0e33c516-b54b-4571-b07e-cdbdabee1070" providerId="ADAL" clId="{0D1C45FA-109A-4F48-B676-3F33E10C5269}" dt="2023-10-01T15:05:51.122" v="161" actId="207"/>
          <ac:spMkLst>
            <pc:docMk/>
            <pc:sldMk cId="2593032836" sldId="285"/>
            <ac:spMk id="2" creationId="{1EA4CCD4-28A0-719D-E250-11089E8F0E63}"/>
          </ac:spMkLst>
        </pc:spChg>
        <pc:spChg chg="add mod">
          <ac:chgData name="Meryl Bowen" userId="0e33c516-b54b-4571-b07e-cdbdabee1070" providerId="ADAL" clId="{0D1C45FA-109A-4F48-B676-3F33E10C5269}" dt="2023-10-01T15:02:24.319" v="153" actId="1076"/>
          <ac:spMkLst>
            <pc:docMk/>
            <pc:sldMk cId="2593032836" sldId="285"/>
            <ac:spMk id="4" creationId="{CA3E299E-6013-7E38-728D-D3F79C47CD7A}"/>
          </ac:spMkLst>
        </pc:spChg>
        <pc:picChg chg="add mod modCrop">
          <ac:chgData name="Meryl Bowen" userId="0e33c516-b54b-4571-b07e-cdbdabee1070" providerId="ADAL" clId="{0D1C45FA-109A-4F48-B676-3F33E10C5269}" dt="2023-10-01T15:05:45.655" v="160" actId="1440"/>
          <ac:picMkLst>
            <pc:docMk/>
            <pc:sldMk cId="2593032836" sldId="285"/>
            <ac:picMk id="6" creationId="{109835F5-D371-7D11-8526-40C784D63558}"/>
          </ac:picMkLst>
        </pc:picChg>
      </pc:sldChg>
      <pc:sldChg chg="addSp modSp new del mod">
        <pc:chgData name="Meryl Bowen" userId="0e33c516-b54b-4571-b07e-cdbdabee1070" providerId="ADAL" clId="{0D1C45FA-109A-4F48-B676-3F33E10C5269}" dt="2023-10-01T20:08:55.666" v="356" actId="47"/>
        <pc:sldMkLst>
          <pc:docMk/>
          <pc:sldMk cId="3183352702" sldId="286"/>
        </pc:sldMkLst>
        <pc:spChg chg="mod">
          <ac:chgData name="Meryl Bowen" userId="0e33c516-b54b-4571-b07e-cdbdabee1070" providerId="ADAL" clId="{0D1C45FA-109A-4F48-B676-3F33E10C5269}" dt="2023-10-01T19:41:53.348" v="283" actId="207"/>
          <ac:spMkLst>
            <pc:docMk/>
            <pc:sldMk cId="3183352702" sldId="286"/>
            <ac:spMk id="2" creationId="{7B4E823D-D43C-75E5-F71C-54E103F117FA}"/>
          </ac:spMkLst>
        </pc:spChg>
        <pc:spChg chg="add mod">
          <ac:chgData name="Meryl Bowen" userId="0e33c516-b54b-4571-b07e-cdbdabee1070" providerId="ADAL" clId="{0D1C45FA-109A-4F48-B676-3F33E10C5269}" dt="2023-10-01T19:43:48.418" v="284" actId="14100"/>
          <ac:spMkLst>
            <pc:docMk/>
            <pc:sldMk cId="3183352702" sldId="286"/>
            <ac:spMk id="4" creationId="{2BA757DA-C124-423F-EFB2-45BE9ED8F159}"/>
          </ac:spMkLst>
        </pc:spChg>
      </pc:sldChg>
      <pc:sldChg chg="addSp delSp modSp new mod">
        <pc:chgData name="Meryl Bowen" userId="0e33c516-b54b-4571-b07e-cdbdabee1070" providerId="ADAL" clId="{0D1C45FA-109A-4F48-B676-3F33E10C5269}" dt="2023-10-01T19:58:18.592" v="315" actId="1440"/>
        <pc:sldMkLst>
          <pc:docMk/>
          <pc:sldMk cId="3730673687" sldId="287"/>
        </pc:sldMkLst>
        <pc:spChg chg="del">
          <ac:chgData name="Meryl Bowen" userId="0e33c516-b54b-4571-b07e-cdbdabee1070" providerId="ADAL" clId="{0D1C45FA-109A-4F48-B676-3F33E10C5269}" dt="2023-10-01T19:48:39.612" v="286" actId="478"/>
          <ac:spMkLst>
            <pc:docMk/>
            <pc:sldMk cId="3730673687" sldId="287"/>
            <ac:spMk id="2" creationId="{35D10B30-88F9-7A78-7F4E-4DA85AB45F46}"/>
          </ac:spMkLst>
        </pc:spChg>
        <pc:spChg chg="del">
          <ac:chgData name="Meryl Bowen" userId="0e33c516-b54b-4571-b07e-cdbdabee1070" providerId="ADAL" clId="{0D1C45FA-109A-4F48-B676-3F33E10C5269}" dt="2023-10-01T19:48:42.131" v="287" actId="478"/>
          <ac:spMkLst>
            <pc:docMk/>
            <pc:sldMk cId="3730673687" sldId="287"/>
            <ac:spMk id="3" creationId="{8542BF42-7ACB-98B3-68CA-607603CBFE9F}"/>
          </ac:spMkLst>
        </pc:spChg>
        <pc:spChg chg="del">
          <ac:chgData name="Meryl Bowen" userId="0e33c516-b54b-4571-b07e-cdbdabee1070" providerId="ADAL" clId="{0D1C45FA-109A-4F48-B676-3F33E10C5269}" dt="2023-10-01T19:48:45.601" v="288" actId="478"/>
          <ac:spMkLst>
            <pc:docMk/>
            <pc:sldMk cId="3730673687" sldId="287"/>
            <ac:spMk id="4" creationId="{551ED5A6-C73F-E490-90F8-5CBD7DC1EDDE}"/>
          </ac:spMkLst>
        </pc:spChg>
        <pc:spChg chg="add mod">
          <ac:chgData name="Meryl Bowen" userId="0e33c516-b54b-4571-b07e-cdbdabee1070" providerId="ADAL" clId="{0D1C45FA-109A-4F48-B676-3F33E10C5269}" dt="2023-10-01T19:54:13.760" v="304" actId="255"/>
          <ac:spMkLst>
            <pc:docMk/>
            <pc:sldMk cId="3730673687" sldId="287"/>
            <ac:spMk id="6" creationId="{64CE0330-9B4B-6660-7F4B-9FED779B2EB3}"/>
          </ac:spMkLst>
        </pc:spChg>
        <pc:picChg chg="add del mod modCrop">
          <ac:chgData name="Meryl Bowen" userId="0e33c516-b54b-4571-b07e-cdbdabee1070" providerId="ADAL" clId="{0D1C45FA-109A-4F48-B676-3F33E10C5269}" dt="2023-10-01T19:57:54.411" v="309" actId="478"/>
          <ac:picMkLst>
            <pc:docMk/>
            <pc:sldMk cId="3730673687" sldId="287"/>
            <ac:picMk id="8" creationId="{D39DBF60-7F31-C39A-8FC5-F5DCC74EEEEE}"/>
          </ac:picMkLst>
        </pc:picChg>
        <pc:picChg chg="add mod">
          <ac:chgData name="Meryl Bowen" userId="0e33c516-b54b-4571-b07e-cdbdabee1070" providerId="ADAL" clId="{0D1C45FA-109A-4F48-B676-3F33E10C5269}" dt="2023-10-01T19:58:18.592" v="315" actId="1440"/>
          <ac:picMkLst>
            <pc:docMk/>
            <pc:sldMk cId="3730673687" sldId="287"/>
            <ac:picMk id="1026" creationId="{9F608D67-2403-3971-FDCC-29DD73E3A037}"/>
          </ac:picMkLst>
        </pc:picChg>
      </pc:sldChg>
      <pc:sldChg chg="addSp delSp modSp new mod">
        <pc:chgData name="Meryl Bowen" userId="0e33c516-b54b-4571-b07e-cdbdabee1070" providerId="ADAL" clId="{0D1C45FA-109A-4F48-B676-3F33E10C5269}" dt="2023-10-01T20:04:15.048" v="352"/>
        <pc:sldMkLst>
          <pc:docMk/>
          <pc:sldMk cId="3342744705" sldId="288"/>
        </pc:sldMkLst>
        <pc:spChg chg="del">
          <ac:chgData name="Meryl Bowen" userId="0e33c516-b54b-4571-b07e-cdbdabee1070" providerId="ADAL" clId="{0D1C45FA-109A-4F48-B676-3F33E10C5269}" dt="2023-10-01T19:59:43.740" v="319" actId="478"/>
          <ac:spMkLst>
            <pc:docMk/>
            <pc:sldMk cId="3342744705" sldId="288"/>
            <ac:spMk id="2" creationId="{A16465F4-F5C3-ABC8-564C-D7FB264F6947}"/>
          </ac:spMkLst>
        </pc:spChg>
        <pc:spChg chg="del mod">
          <ac:chgData name="Meryl Bowen" userId="0e33c516-b54b-4571-b07e-cdbdabee1070" providerId="ADAL" clId="{0D1C45FA-109A-4F48-B676-3F33E10C5269}" dt="2023-10-01T19:59:39.702" v="318" actId="478"/>
          <ac:spMkLst>
            <pc:docMk/>
            <pc:sldMk cId="3342744705" sldId="288"/>
            <ac:spMk id="3" creationId="{B2FE8C9B-41CE-956B-7960-015CD2869FBD}"/>
          </ac:spMkLst>
        </pc:spChg>
        <pc:spChg chg="del">
          <ac:chgData name="Meryl Bowen" userId="0e33c516-b54b-4571-b07e-cdbdabee1070" providerId="ADAL" clId="{0D1C45FA-109A-4F48-B676-3F33E10C5269}" dt="2023-10-01T19:59:46.233" v="320" actId="478"/>
          <ac:spMkLst>
            <pc:docMk/>
            <pc:sldMk cId="3342744705" sldId="288"/>
            <ac:spMk id="4" creationId="{E21B3E64-0ABB-1D47-A2E3-0647E4D91B07}"/>
          </ac:spMkLst>
        </pc:spChg>
        <pc:spChg chg="add mod">
          <ac:chgData name="Meryl Bowen" userId="0e33c516-b54b-4571-b07e-cdbdabee1070" providerId="ADAL" clId="{0D1C45FA-109A-4F48-B676-3F33E10C5269}" dt="2023-10-01T20:01:26.948" v="347" actId="1076"/>
          <ac:spMkLst>
            <pc:docMk/>
            <pc:sldMk cId="3342744705" sldId="288"/>
            <ac:spMk id="6" creationId="{220E12FA-8F70-D214-DDAF-7055E0F0869E}"/>
          </ac:spMkLst>
        </pc:spChg>
        <pc:picChg chg="add mod">
          <ac:chgData name="Meryl Bowen" userId="0e33c516-b54b-4571-b07e-cdbdabee1070" providerId="ADAL" clId="{0D1C45FA-109A-4F48-B676-3F33E10C5269}" dt="2023-10-01T20:04:15.048" v="352"/>
          <ac:picMkLst>
            <pc:docMk/>
            <pc:sldMk cId="3342744705" sldId="288"/>
            <ac:picMk id="2050" creationId="{AC54DBCD-9365-13E6-8E76-0F2AF84D6775}"/>
          </ac:picMkLst>
        </pc:picChg>
      </pc:sldChg>
      <pc:sldChg chg="addSp delSp modSp new del mod">
        <pc:chgData name="Meryl Bowen" userId="0e33c516-b54b-4571-b07e-cdbdabee1070" providerId="ADAL" clId="{0D1C45FA-109A-4F48-B676-3F33E10C5269}" dt="2023-10-01T19:51:56.814" v="302" actId="47"/>
        <pc:sldMkLst>
          <pc:docMk/>
          <pc:sldMk cId="4004908944" sldId="288"/>
        </pc:sldMkLst>
        <pc:spChg chg="del">
          <ac:chgData name="Meryl Bowen" userId="0e33c516-b54b-4571-b07e-cdbdabee1070" providerId="ADAL" clId="{0D1C45FA-109A-4F48-B676-3F33E10C5269}" dt="2023-10-01T19:51:25.425" v="295" actId="478"/>
          <ac:spMkLst>
            <pc:docMk/>
            <pc:sldMk cId="4004908944" sldId="288"/>
            <ac:spMk id="2" creationId="{83240A29-FEE8-7465-4FDA-937D3DD797CB}"/>
          </ac:spMkLst>
        </pc:spChg>
        <pc:spChg chg="del">
          <ac:chgData name="Meryl Bowen" userId="0e33c516-b54b-4571-b07e-cdbdabee1070" providerId="ADAL" clId="{0D1C45FA-109A-4F48-B676-3F33E10C5269}" dt="2023-10-01T19:51:22.038" v="294" actId="478"/>
          <ac:spMkLst>
            <pc:docMk/>
            <pc:sldMk cId="4004908944" sldId="288"/>
            <ac:spMk id="3" creationId="{58738671-9228-B4DF-7C31-C8CE7138CDC0}"/>
          </ac:spMkLst>
        </pc:spChg>
        <pc:spChg chg="del">
          <ac:chgData name="Meryl Bowen" userId="0e33c516-b54b-4571-b07e-cdbdabee1070" providerId="ADAL" clId="{0D1C45FA-109A-4F48-B676-3F33E10C5269}" dt="2023-10-01T19:51:27.864" v="296" actId="478"/>
          <ac:spMkLst>
            <pc:docMk/>
            <pc:sldMk cId="4004908944" sldId="288"/>
            <ac:spMk id="4" creationId="{5C18C78C-ABEF-3423-395A-99FB2A35B20F}"/>
          </ac:spMkLst>
        </pc:spChg>
        <pc:spChg chg="add mod">
          <ac:chgData name="Meryl Bowen" userId="0e33c516-b54b-4571-b07e-cdbdabee1070" providerId="ADAL" clId="{0D1C45FA-109A-4F48-B676-3F33E10C5269}" dt="2023-10-01T19:51:54.016" v="301" actId="20577"/>
          <ac:spMkLst>
            <pc:docMk/>
            <pc:sldMk cId="4004908944" sldId="288"/>
            <ac:spMk id="6" creationId="{98581B22-34DD-8C65-C8C8-CED8ACC6D40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9367" cy="467629"/>
          </a:xfrm>
          <a:prstGeom prst="rect">
            <a:avLst/>
          </a:prstGeom>
        </p:spPr>
        <p:txBody>
          <a:bodyPr vert="horz" lIns="92546" tIns="46273" rIns="92546" bIns="46273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94505" y="0"/>
            <a:ext cx="2979367" cy="467629"/>
          </a:xfrm>
          <a:prstGeom prst="rect">
            <a:avLst/>
          </a:prstGeom>
        </p:spPr>
        <p:txBody>
          <a:bodyPr vert="horz" lIns="92546" tIns="46273" rIns="92546" bIns="46273" rtlCol="0"/>
          <a:lstStyle>
            <a:lvl1pPr algn="r">
              <a:defRPr sz="1200"/>
            </a:lvl1pPr>
          </a:lstStyle>
          <a:p>
            <a:fld id="{7344D27B-0376-438E-809D-660532B2FFF1}" type="datetimeFigureOut">
              <a:rPr lang="en-GB" smtClean="0"/>
              <a:t>01/10/2023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42938" y="1165225"/>
            <a:ext cx="5589587" cy="31448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546" tIns="46273" rIns="92546" bIns="46273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7547" y="4485352"/>
            <a:ext cx="5500370" cy="3669834"/>
          </a:xfrm>
          <a:prstGeom prst="rect">
            <a:avLst/>
          </a:prstGeom>
        </p:spPr>
        <p:txBody>
          <a:bodyPr vert="horz" lIns="92546" tIns="46273" rIns="92546" bIns="46273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52585"/>
            <a:ext cx="2979367" cy="467628"/>
          </a:xfrm>
          <a:prstGeom prst="rect">
            <a:avLst/>
          </a:prstGeom>
        </p:spPr>
        <p:txBody>
          <a:bodyPr vert="horz" lIns="92546" tIns="46273" rIns="92546" bIns="46273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94505" y="8852585"/>
            <a:ext cx="2979367" cy="467628"/>
          </a:xfrm>
          <a:prstGeom prst="rect">
            <a:avLst/>
          </a:prstGeom>
        </p:spPr>
        <p:txBody>
          <a:bodyPr vert="horz" lIns="92546" tIns="46273" rIns="92546" bIns="46273" rtlCol="0" anchor="b"/>
          <a:lstStyle>
            <a:lvl1pPr algn="r">
              <a:defRPr sz="1200"/>
            </a:lvl1pPr>
          </a:lstStyle>
          <a:p>
            <a:fld id="{FA0A4A88-BABB-4F9B-9A67-92C6CDE0D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3610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O2MHPccty0" TargetMode="External"/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youtube.com/watch?v=kli9mIu7gmI" TargetMode="Externa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5724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0A4A88-BABB-4F9B-9A67-92C6CDE0D54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4879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b="1" i="0" dirty="0">
                <a:solidFill>
                  <a:srgbClr val="1B1B1B"/>
                </a:solidFill>
                <a:effectLst/>
                <a:latin typeface="inherit"/>
              </a:rPr>
              <a:t>Dysgu</a:t>
            </a:r>
            <a:r>
              <a:rPr lang="cy-GB" b="0" i="0" dirty="0">
                <a:solidFill>
                  <a:srgbClr val="1B1B1B"/>
                </a:solidFill>
                <a:effectLst/>
                <a:latin typeface="inherit"/>
              </a:rPr>
              <a:t> </a:t>
            </a:r>
            <a:r>
              <a:rPr lang="cy-GB" b="1" i="0" dirty="0">
                <a:solidFill>
                  <a:srgbClr val="1B1B1B"/>
                </a:solidFill>
                <a:effectLst/>
                <a:latin typeface="inherit"/>
              </a:rPr>
              <a:t>cymdeithasol</a:t>
            </a:r>
            <a:r>
              <a:rPr lang="cy-GB" b="0" i="0" dirty="0">
                <a:solidFill>
                  <a:srgbClr val="1B1B1B"/>
                </a:solidFill>
                <a:effectLst/>
                <a:latin typeface="inherit"/>
              </a:rPr>
              <a:t> – Awgrymodd </a:t>
            </a:r>
            <a:r>
              <a:rPr lang="cy-GB" b="0" i="0" dirty="0" err="1">
                <a:solidFill>
                  <a:srgbClr val="1B1B1B"/>
                </a:solidFill>
                <a:effectLst/>
                <a:latin typeface="inherit"/>
              </a:rPr>
              <a:t>Bandura</a:t>
            </a:r>
            <a:r>
              <a:rPr lang="cy-GB" b="0" i="0" dirty="0">
                <a:solidFill>
                  <a:srgbClr val="1B1B1B"/>
                </a:solidFill>
                <a:effectLst/>
                <a:latin typeface="inherit"/>
              </a:rPr>
              <a:t> ychwanegu elfen gymdeithasol at ddamcaniaethau datblygiad ymddygiadol plant gan nodi y gall pobl ddysgu gwybodaeth ac ymddygiad newydd trwy wylio a modelu pobl eraill.</a:t>
            </a:r>
          </a:p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0A4A88-BABB-4F9B-9A67-92C6CDE0D54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53487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0A4A88-BABB-4F9B-9A67-92C6CDE0D54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7987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0A4A88-BABB-4F9B-9A67-92C6CDE0D54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168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0A4A88-BABB-4F9B-9A67-92C6CDE0D54C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06665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Linc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fideo</a:t>
            </a:r>
            <a:r>
              <a:rPr lang="en-GB" dirty="0"/>
              <a:t> </a:t>
            </a:r>
            <a:r>
              <a:rPr lang="en-GB" dirty="0" err="1"/>
              <a:t>Cymraeg</a:t>
            </a:r>
            <a:r>
              <a:rPr lang="en-GB" dirty="0"/>
              <a:t>: </a:t>
            </a:r>
            <a:r>
              <a:rPr lang="en-GB" u="sng" dirty="0">
                <a:hlinkClick r:id="rId3"/>
              </a:rPr>
              <a:t>https://www.youtube.com/watch?v=1O2MHPccty0</a:t>
            </a:r>
            <a:endParaRPr lang="en-GB" u="sng" dirty="0"/>
          </a:p>
          <a:p>
            <a:endParaRPr lang="en-GB" u="sng" dirty="0"/>
          </a:p>
          <a:p>
            <a:r>
              <a:rPr lang="en-GB" dirty="0"/>
              <a:t>Link to English video: </a:t>
            </a:r>
            <a:r>
              <a:rPr lang="en-GB" u="sng" dirty="0">
                <a:hlinkClick r:id="rId4"/>
              </a:rPr>
              <a:t>https://www.youtube.com/watch?v=kli9mIu7gmI</a:t>
            </a:r>
            <a:endParaRPr lang="en-GB" u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AB4736-67E8-405A-8E3D-08D93F354B5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1640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25464">
              <a:defRPr/>
            </a:pPr>
            <a:endParaRPr lang="en-GB" b="1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AB4736-67E8-405A-8E3D-08D93F354B5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7404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6" name="Notes Placeholder 2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 Unicode MS" pitchFamily="-104" charset="-128"/>
              <a:ea typeface="ＭＳ Ｐゴシック" panose="020B0600070205080204" pitchFamily="34" charset="-128"/>
            </a:endParaRPr>
          </a:p>
        </p:txBody>
      </p:sp>
      <p:sp>
        <p:nvSpPr>
          <p:cNvPr id="36867" name="Slide Number Placeholder 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51940" indent="-289208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56830" indent="-231366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19562" indent="-231366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82295" indent="-231366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45027" indent="-2313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3007759" indent="-2313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70491" indent="-2313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933223" indent="-2313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57CCEF2-606B-4DE6-A43A-8CA89E47DBD7}" type="slidenum">
              <a:rPr lang="en-GB" altLang="en-US" smtClean="0">
                <a:latin typeface="Arial Unicode MS" pitchFamily="-104" charset="-128"/>
              </a:rPr>
              <a:pPr/>
              <a:t>22</a:t>
            </a:fld>
            <a:endParaRPr lang="en-GB" altLang="en-US">
              <a:latin typeface="Arial Unicode MS" pitchFamily="-10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342991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Master" Target="../slideMasters/slideMaster1.xml"/><Relationship Id="rId5" Type="http://schemas.openxmlformats.org/officeDocument/2006/relationships/hyperlink" Target="http://childrenscommissioner.wales/" TargetMode="External"/><Relationship Id="rId4" Type="http://schemas.openxmlformats.org/officeDocument/2006/relationships/hyperlink" Target="http://comisiynyddplant.cymru/" TargetMode="Externa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6"/>
          <p:cNvGrpSpPr>
            <a:grpSpLocks/>
          </p:cNvGrpSpPr>
          <p:nvPr userDrawn="1"/>
        </p:nvGrpSpPr>
        <p:grpSpPr bwMode="auto">
          <a:xfrm>
            <a:off x="266701" y="1"/>
            <a:ext cx="11925300" cy="1331913"/>
            <a:chOff x="200198" y="0"/>
            <a:chExt cx="8943802" cy="1331367"/>
          </a:xfrm>
        </p:grpSpPr>
        <p:pic>
          <p:nvPicPr>
            <p:cNvPr id="6" name="Picture 7"/>
            <p:cNvPicPr>
              <a:picLocks noChangeAspect="1" noChangeArrowheads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5549" b="38631"/>
            <a:stretch>
              <a:fillRect/>
            </a:stretch>
          </p:blipFill>
          <p:spPr bwMode="auto">
            <a:xfrm>
              <a:off x="200198" y="226837"/>
              <a:ext cx="5827135" cy="6875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Picture 8"/>
            <p:cNvPicPr>
              <a:picLocks noChangeAspect="1" noChangeArrowheads="1"/>
            </p:cNvPicPr>
            <p:nvPr userDrawn="1"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393" t="9297" r="17879" b="13348"/>
            <a:stretch>
              <a:fillRect/>
            </a:stretch>
          </p:blipFill>
          <p:spPr bwMode="auto">
            <a:xfrm>
              <a:off x="7543800" y="0"/>
              <a:ext cx="1600200" cy="13313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6933" y="1331367"/>
            <a:ext cx="5590193" cy="484559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50798" y="1331367"/>
            <a:ext cx="5726129" cy="48455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0E23BEDF-FE54-374F-9697-33740C295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F63A6D-3A48-4155-A676-B68A032B04AF}" type="datetimeFigureOut">
              <a:rPr lang="en-GB"/>
              <a:pPr>
                <a:defRPr/>
              </a:pPr>
              <a:t>01/10/2023</a:t>
            </a:fld>
            <a:endParaRPr lang="en-GB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B6834CDB-A9FE-9B4B-89E4-5B4E97CEF7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16CEA688-ED54-DA40-B145-CDFE112EFF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59F61-BA08-4D9D-897C-B951E54061E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0291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0D0A40B-4C9E-4E7D-924E-47CA6AD4324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999" y="432001"/>
            <a:ext cx="11329200" cy="12222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5631683-08CB-4406-8275-702BCEA097B3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000" y="5724000"/>
            <a:ext cx="11329200" cy="413656"/>
          </a:xfrm>
          <a:prstGeom prst="rect">
            <a:avLst/>
          </a:prstGeom>
        </p:spPr>
      </p:pic>
      <p:sp>
        <p:nvSpPr>
          <p:cNvPr id="9" name="Rectangle 4">
            <a:extLst>
              <a:ext uri="{FF2B5EF4-FFF2-40B4-BE49-F238E27FC236}">
                <a16:creationId xmlns:a16="http://schemas.microsoft.com/office/drawing/2014/main" id="{A3654759-EE2D-42CC-BB58-034A7D084965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451999" y="5976000"/>
            <a:ext cx="4320000" cy="464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2865438" algn="ctr"/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2865438" algn="ctr"/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2865438" algn="ctr"/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2865438" algn="ctr"/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2865438" algn="ctr"/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2865438" algn="ctr"/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2865438" algn="ctr"/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2865438" algn="ctr"/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2865438" algn="ctr"/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1792288" algn="l"/>
                <a:tab pos="2865438" algn="ctr"/>
                <a:tab pos="5730875" algn="r"/>
              </a:tabLst>
            </a:pP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bg2"/>
                </a:solidFill>
                <a:effectLst/>
                <a:latin typeface="VAG Rounded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@</a:t>
            </a:r>
            <a:r>
              <a:rPr kumimoji="0" lang="cy-GB" altLang="en-US" sz="1400" b="0" i="0" u="none" strike="noStrike" cap="none" normalizeH="0" baseline="0" dirty="0" err="1">
                <a:ln>
                  <a:noFill/>
                </a:ln>
                <a:solidFill>
                  <a:schemeClr val="bg2"/>
                </a:solidFill>
                <a:effectLst/>
                <a:latin typeface="VAG Rounded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complantcymru</a:t>
            </a: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bg2"/>
                </a:solidFill>
                <a:effectLst/>
                <a:latin typeface="VAG Rounded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kumimoji="0" lang="cy-GB" altLang="en-US" sz="1400" b="0" i="0" u="none" strike="noStrike" kern="1200" cap="none" normalizeH="0" baseline="0" dirty="0" err="1">
                <a:ln>
                  <a:noFill/>
                </a:ln>
                <a:solidFill>
                  <a:schemeClr val="bg2"/>
                </a:solidFill>
                <a:effectLst/>
                <a:latin typeface="VAG Rounded" pitchFamily="50" charset="0"/>
                <a:ea typeface="+mn-ea"/>
                <a:cs typeface="Times New Roman" panose="02020603050405020304" pitchFamily="18" charset="0"/>
              </a:rPr>
              <a:t>comisiynyddplant.cymru</a:t>
            </a:r>
            <a:endParaRPr kumimoji="0" lang="cy-GB" altLang="en-US" sz="1400" b="0" i="0" u="none" strike="noStrike" kern="1200" cap="none" normalizeH="0" baseline="0" dirty="0">
              <a:ln>
                <a:noFill/>
              </a:ln>
              <a:solidFill>
                <a:schemeClr val="bg2"/>
              </a:solidFill>
              <a:effectLst/>
              <a:latin typeface="VAG Rounded" pitchFamily="50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1792288" algn="l"/>
                <a:tab pos="2865438" algn="ctr"/>
                <a:tab pos="5730875" algn="r"/>
              </a:tabLst>
            </a:pP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bg2"/>
                </a:solidFill>
                <a:effectLst/>
                <a:latin typeface="VAG Rounded" pitchFamily="50" charset="0"/>
                <a:cs typeface="Times New Roman" panose="02020603050405020304" pitchFamily="18" charset="0"/>
              </a:rPr>
              <a:t>@</a:t>
            </a:r>
            <a:r>
              <a:rPr kumimoji="0" lang="cy-GB" altLang="en-US" sz="1400" b="0" i="0" u="none" strike="noStrike" cap="none" normalizeH="0" baseline="0" dirty="0" err="1">
                <a:ln>
                  <a:noFill/>
                </a:ln>
                <a:solidFill>
                  <a:schemeClr val="bg2"/>
                </a:solidFill>
                <a:effectLst/>
                <a:latin typeface="VAG Rounded" pitchFamily="50" charset="0"/>
                <a:cs typeface="Times New Roman" panose="02020603050405020304" pitchFamily="18" charset="0"/>
              </a:rPr>
              <a:t>childcomwales</a:t>
            </a: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bg2"/>
                </a:solidFill>
                <a:effectLst/>
                <a:latin typeface="VAG Rounded" pitchFamily="50" charset="0"/>
                <a:cs typeface="Times New Roman" panose="02020603050405020304" pitchFamily="18" charset="0"/>
              </a:rPr>
              <a:t>	</a:t>
            </a:r>
            <a:r>
              <a:rPr kumimoji="0" lang="cy-GB" altLang="en-US" sz="1400" b="0" i="0" u="none" strike="noStrike" kern="1200" cap="none" normalizeH="0" baseline="0" dirty="0" err="1">
                <a:ln>
                  <a:noFill/>
                </a:ln>
                <a:solidFill>
                  <a:schemeClr val="bg2"/>
                </a:solidFill>
                <a:effectLst/>
                <a:latin typeface="VAG Rounded" pitchFamily="50" charset="0"/>
                <a:ea typeface="+mn-ea"/>
                <a:cs typeface="Times New Roman" panose="02020603050405020304" pitchFamily="18" charset="0"/>
              </a:rPr>
              <a:t>childrenscommissioner.wales</a:t>
            </a:r>
            <a:endParaRPr kumimoji="0" lang="en-GB" altLang="en-US" sz="1400" b="0" i="0" u="none" strike="noStrike" kern="1200" cap="none" normalizeH="0" baseline="0" dirty="0">
              <a:ln>
                <a:noFill/>
              </a:ln>
              <a:solidFill>
                <a:schemeClr val="bg2"/>
              </a:solidFill>
              <a:effectLst/>
              <a:latin typeface="VAG Rounded" pitchFamily="50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47E2740-0F3A-49B8-92C1-43321C4DD25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800000" y="1512000"/>
            <a:ext cx="8593200" cy="4212000"/>
          </a:xfrm>
        </p:spPr>
        <p:txBody>
          <a:bodyPr lIns="0" tIns="0" rIns="0">
            <a:noAutofit/>
          </a:bodyPr>
          <a:lstStyle>
            <a:lvl1pPr>
              <a:defRPr b="1">
                <a:solidFill>
                  <a:schemeClr val="bg2"/>
                </a:solidFill>
                <a:latin typeface="VAG Rounded Std Thin" panose="020F0402020204020204" pitchFamily="34" charset="0"/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2" name="Rectangle 11">
            <a:hlinkClick r:id="rId4"/>
            <a:extLst>
              <a:ext uri="{FF2B5EF4-FFF2-40B4-BE49-F238E27FC236}">
                <a16:creationId xmlns:a16="http://schemas.microsoft.com/office/drawing/2014/main" id="{E02D5032-7F75-405A-B222-831AB1EC6845}"/>
              </a:ext>
            </a:extLst>
          </p:cNvPr>
          <p:cNvSpPr/>
          <p:nvPr userDrawn="1"/>
        </p:nvSpPr>
        <p:spPr>
          <a:xfrm>
            <a:off x="9231086" y="5974080"/>
            <a:ext cx="1994263" cy="1635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hlinkClick r:id="rId5"/>
            <a:extLst>
              <a:ext uri="{FF2B5EF4-FFF2-40B4-BE49-F238E27FC236}">
                <a16:creationId xmlns:a16="http://schemas.microsoft.com/office/drawing/2014/main" id="{0260D4DC-8A33-4918-B54F-178C0A33992F}"/>
              </a:ext>
            </a:extLst>
          </p:cNvPr>
          <p:cNvSpPr/>
          <p:nvPr userDrawn="1"/>
        </p:nvSpPr>
        <p:spPr>
          <a:xfrm>
            <a:off x="9231086" y="6247679"/>
            <a:ext cx="2386149" cy="178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36725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3439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  <p:sldLayoutId id="2147483668" r:id="rId18"/>
    <p:sldLayoutId id="2147483669" r:id="rId19"/>
    <p:sldLayoutId id="2147483670" r:id="rId20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t.cox@uwtsd.ac.uk" TargetMode="External"/><Relationship Id="rId2" Type="http://schemas.openxmlformats.org/officeDocument/2006/relationships/hyperlink" Target="mailto:m.bowen@uwtsd.ac.uk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video" Target="https://www.youtube.com/embed/dmBqwWlJg8U?feature=oembed" TargetMode="External"/><Relationship Id="rId7" Type="http://schemas.openxmlformats.org/officeDocument/2006/relationships/hyperlink" Target="https://www.youtube.com/watch?v=dmBqwWlJg8U" TargetMode="Externa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3.png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6.xml"/><Relationship Id="rId9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www.psychologynoteshq.com/bronfenbrenner-ecological-theory/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45ERp8yE-1U" TargetMode="Externa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45ERp8yE-1U?feature=oembed" TargetMode="External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api/storage/6b693169-0407-4a33-bbd9-8c5e452dae9d/personal-and-social-development-well-being-and-cultural-diversity.pdf" TargetMode="External"/><Relationship Id="rId2" Type="http://schemas.openxmlformats.org/officeDocument/2006/relationships/hyperlink" Target="https://hwb.gov.wales/api/storage/b9f25fd8-bc61-4294-911e-170c216cf71b/datblygiad-personol-a-chymdeithasol-lles-ac-amrywiaeth-ddiwylliannol.pdf" TargetMode="Externa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complantcymru.org.uk/hawliau-plant-yng-nghwricwlwm-cymru-2022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cy/asc/2021/4/section/64/enacted/welsh" TargetMode="Externa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G4ve9j4thII?feature=oembed" TargetMode="External"/><Relationship Id="rId5" Type="http://schemas.openxmlformats.org/officeDocument/2006/relationships/hyperlink" Target="https://youtu.be/G4ve9j4thII" TargetMode="External"/><Relationship Id="rId4" Type="http://schemas.openxmlformats.org/officeDocument/2006/relationships/image" Target="../media/image24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ildcomwales.org.uk/wp-content/uploads/2019/09/Poster-Hawliau-Plant-Medi-2019-.pdf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unicef.org.uk/rights-respecting-schools/wp-content/uploads/sites/4/2017/01/Summary-of-the-UNCRC.pdf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O2MHPccty0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26.png"/><Relationship Id="rId5" Type="http://schemas.openxmlformats.org/officeDocument/2006/relationships/hyperlink" Target="https://www.youtube.com/watch?v=kli9mIu7gmI" TargetMode="External"/><Relationship Id="rId4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s://www.youtube.com/watch?v=0cQqjWlVp8k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youtube.com/watch?v=WSpfLMV3_sA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s://hwb.gov.wales/playlists/view/7b6efb5a-6d17-417f-8a36-564d283d6c16/cy/7?options=CNIQ39k7rbEp4zsz8OdGxip83XDxyAM%252BxyuNqUgoOrvEtxGXwma9Q0UtNK7LrNnQo1yZ9xvECJCuqjOCI%252FR9S695mOlHLSI9Z3hgWQ5K7w9AwqoMsvtp3%252FU8ZpOVseJXC%252BqRq3h1JpmJY6TBX%252F%252B5Qg%253D%253D" TargetMode="Externa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hyperlink" Target="https://www.complantcymru.org.uk/ccuhp-hawliau-plant/adnoddau-ccuhp/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1.jpeg"/><Relationship Id="rId4" Type="http://schemas.openxmlformats.org/officeDocument/2006/relationships/hyperlink" Target="https://www.childcomwales.org.uk/uncrc-childrens-rights/rights-resources-universities-colleg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459044" y="515340"/>
            <a:ext cx="5423698" cy="1815882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800" dirty="0"/>
              <a:t>ECAD4007/C</a:t>
            </a:r>
          </a:p>
          <a:p>
            <a:pPr algn="ctr"/>
            <a:r>
              <a:rPr lang="en-GB" sz="3200" dirty="0" err="1"/>
              <a:t>Sesiwn</a:t>
            </a:r>
            <a:r>
              <a:rPr lang="en-GB" sz="3200" dirty="0"/>
              <a:t> 3</a:t>
            </a:r>
          </a:p>
          <a:p>
            <a:pPr algn="ctr"/>
            <a:r>
              <a:rPr lang="en-GB" sz="3200" dirty="0"/>
              <a:t>Session 3</a:t>
            </a:r>
          </a:p>
        </p:txBody>
      </p:sp>
      <p:pic>
        <p:nvPicPr>
          <p:cNvPr id="4" name="Llun 3">
            <a:extLst>
              <a:ext uri="{FF2B5EF4-FFF2-40B4-BE49-F238E27FC236}">
                <a16:creationId xmlns:a16="http://schemas.microsoft.com/office/drawing/2014/main" id="{77FBA79E-28B4-569B-E7ED-BA0EDBF6CCE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285" t="20782" r="1796" b="11356"/>
          <a:stretch/>
        </p:blipFill>
        <p:spPr>
          <a:xfrm>
            <a:off x="0" y="111705"/>
            <a:ext cx="12066544" cy="6746295"/>
          </a:xfrm>
          <a:prstGeom prst="rect">
            <a:avLst/>
          </a:prstGeom>
        </p:spPr>
      </p:pic>
      <p:sp>
        <p:nvSpPr>
          <p:cNvPr id="5" name="Blwch Testun 4">
            <a:extLst>
              <a:ext uri="{FF2B5EF4-FFF2-40B4-BE49-F238E27FC236}">
                <a16:creationId xmlns:a16="http://schemas.microsoft.com/office/drawing/2014/main" id="{B581E8B6-2EE8-842D-D699-A646071B815C}"/>
              </a:ext>
            </a:extLst>
          </p:cNvPr>
          <p:cNvSpPr txBox="1"/>
          <p:nvPr/>
        </p:nvSpPr>
        <p:spPr>
          <a:xfrm>
            <a:off x="3544088" y="5480094"/>
            <a:ext cx="476749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800" b="1" dirty="0"/>
              <a:t>ECAD4007/C</a:t>
            </a:r>
          </a:p>
          <a:p>
            <a:pPr algn="ctr"/>
            <a:r>
              <a:rPr lang="cy-GB" sz="2800" b="1" dirty="0"/>
              <a:t>Sesiwn 3</a:t>
            </a:r>
          </a:p>
        </p:txBody>
      </p:sp>
    </p:spTree>
    <p:extLst>
      <p:ext uri="{BB962C8B-B14F-4D97-AF65-F5344CB8AC3E}">
        <p14:creationId xmlns:p14="http://schemas.microsoft.com/office/powerpoint/2010/main" val="37440096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3756" y="1751776"/>
            <a:ext cx="9331325" cy="2421464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err="1">
                <a:solidFill>
                  <a:schemeClr val="bg1"/>
                </a:solidFill>
              </a:rPr>
              <a:t>Datblygiad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Cymdeithasol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&amp; </a:t>
            </a:r>
            <a:r>
              <a:rPr lang="en-GB" b="1" dirty="0" err="1">
                <a:solidFill>
                  <a:schemeClr val="bg1"/>
                </a:solidFill>
              </a:rPr>
              <a:t>Hawliau</a:t>
            </a:r>
            <a:r>
              <a:rPr lang="en-GB" b="1" dirty="0">
                <a:solidFill>
                  <a:schemeClr val="bg1"/>
                </a:solidFill>
              </a:rPr>
              <a:t> Plant</a:t>
            </a: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Social development </a:t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&amp; </a:t>
            </a:r>
            <a:r>
              <a:rPr lang="en-GB" b="1" i="1" dirty="0" err="1">
                <a:solidFill>
                  <a:schemeClr val="bg1"/>
                </a:solidFill>
              </a:rPr>
              <a:t>ChiLdren’s</a:t>
            </a:r>
            <a:r>
              <a:rPr lang="en-GB" b="1" i="1" dirty="0">
                <a:solidFill>
                  <a:schemeClr val="bg1"/>
                </a:solidFill>
              </a:rPr>
              <a:t> rights </a:t>
            </a:r>
            <a:br>
              <a:rPr lang="en-GB" b="1" dirty="0">
                <a:solidFill>
                  <a:schemeClr val="bg2">
                    <a:lumMod val="20000"/>
                    <a:lumOff val="80000"/>
                  </a:schemeClr>
                </a:solidFill>
              </a:rPr>
            </a:br>
            <a:endParaRPr lang="en-GB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31439" y="5064946"/>
            <a:ext cx="7197726" cy="1405467"/>
          </a:xfrm>
        </p:spPr>
        <p:txBody>
          <a:bodyPr>
            <a:normAutofit fontScale="62500" lnSpcReduction="20000"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ECAD4007/C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MERYL BOWEN &amp; TOM COX</a:t>
            </a:r>
          </a:p>
          <a:p>
            <a:pPr algn="ctr"/>
            <a:r>
              <a:rPr lang="en-GB" sz="2800" cap="none" dirty="0">
                <a:hlinkClick r:id="rId2"/>
              </a:rPr>
              <a:t>m.bowen@uwtsd.ac.uk</a:t>
            </a:r>
            <a:r>
              <a:rPr lang="en-GB" sz="2800" dirty="0"/>
              <a:t> </a:t>
            </a:r>
          </a:p>
          <a:p>
            <a:pPr algn="ctr"/>
            <a:r>
              <a:rPr lang="en-GB" sz="2800" cap="none" dirty="0">
                <a:hlinkClick r:id="rId3"/>
              </a:rPr>
              <a:t>t.cox@uwtsd.ac.uk</a:t>
            </a:r>
            <a:r>
              <a:rPr lang="en-GB" sz="2800" cap="none" dirty="0"/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16151" y="1711611"/>
            <a:ext cx="2265547" cy="323027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029210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0095" y="65590"/>
            <a:ext cx="10131425" cy="1456267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NOD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2652" y="1374232"/>
            <a:ext cx="4995334" cy="4615572"/>
          </a:xfrm>
        </p:spPr>
        <p:txBody>
          <a:bodyPr>
            <a:normAutofit fontScale="77500" lnSpcReduction="20000"/>
          </a:bodyPr>
          <a:lstStyle/>
          <a:p>
            <a:r>
              <a:rPr lang="en-GB" sz="3600" dirty="0" err="1">
                <a:solidFill>
                  <a:schemeClr val="bg1"/>
                </a:solidFill>
              </a:rPr>
              <a:t>Ystyried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sut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mae</a:t>
            </a:r>
            <a:r>
              <a:rPr lang="en-GB" sz="3600" dirty="0">
                <a:solidFill>
                  <a:schemeClr val="bg1"/>
                </a:solidFill>
              </a:rPr>
              <a:t> plant </a:t>
            </a:r>
            <a:r>
              <a:rPr lang="en-GB" sz="3600" dirty="0" err="1">
                <a:solidFill>
                  <a:schemeClr val="bg1"/>
                </a:solidFill>
              </a:rPr>
              <a:t>yn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datblygu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eu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sgiliau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cymdeithasol</a:t>
            </a:r>
            <a:endParaRPr lang="en-GB" sz="3600" dirty="0">
              <a:solidFill>
                <a:schemeClr val="bg1"/>
              </a:solidFill>
            </a:endParaRPr>
          </a:p>
          <a:p>
            <a:r>
              <a:rPr lang="en-GB" sz="3600" dirty="0" err="1">
                <a:solidFill>
                  <a:schemeClr val="bg1"/>
                </a:solidFill>
              </a:rPr>
              <a:t>Archwilio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pwysigrwydd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hyn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ar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gyfer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dysgu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a’r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athroniaeth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sydd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yn</a:t>
            </a:r>
            <a:r>
              <a:rPr lang="en-GB" sz="3600" dirty="0">
                <a:solidFill>
                  <a:schemeClr val="bg1"/>
                </a:solidFill>
              </a:rPr>
              <a:t> sail </a:t>
            </a:r>
            <a:r>
              <a:rPr lang="en-GB" sz="3600" dirty="0" err="1">
                <a:solidFill>
                  <a:schemeClr val="bg1"/>
                </a:solidFill>
              </a:rPr>
              <a:t>i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hynny</a:t>
            </a:r>
            <a:endParaRPr lang="en-GB" sz="3600" dirty="0">
              <a:solidFill>
                <a:schemeClr val="bg1"/>
              </a:solidFill>
            </a:endParaRPr>
          </a:p>
          <a:p>
            <a:r>
              <a:rPr lang="en-GB" sz="3600" dirty="0" err="1">
                <a:solidFill>
                  <a:schemeClr val="bg1"/>
                </a:solidFill>
              </a:rPr>
              <a:t>Cyflwyniad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i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hawliau</a:t>
            </a:r>
            <a:r>
              <a:rPr lang="en-GB" sz="3600" dirty="0">
                <a:solidFill>
                  <a:schemeClr val="bg1"/>
                </a:solidFill>
              </a:rPr>
              <a:t> plant</a:t>
            </a:r>
          </a:p>
          <a:p>
            <a:r>
              <a:rPr lang="en-GB" sz="3600" dirty="0" err="1">
                <a:solidFill>
                  <a:schemeClr val="bg1"/>
                </a:solidFill>
              </a:rPr>
              <a:t>Pwysigrwydd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gwrando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ar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lais</a:t>
            </a:r>
            <a:r>
              <a:rPr lang="en-GB" sz="3600" dirty="0">
                <a:solidFill>
                  <a:schemeClr val="bg1"/>
                </a:solidFill>
              </a:rPr>
              <a:t> y </a:t>
            </a:r>
            <a:r>
              <a:rPr lang="en-GB" sz="3600" dirty="0" err="1">
                <a:solidFill>
                  <a:schemeClr val="bg1"/>
                </a:solidFill>
              </a:rPr>
              <a:t>dysgwyr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a’u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cyfranogiad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yn</a:t>
            </a:r>
            <a:r>
              <a:rPr lang="en-GB" sz="3600" dirty="0">
                <a:solidFill>
                  <a:schemeClr val="bg1"/>
                </a:solidFill>
              </a:rPr>
              <a:t> y broses </a:t>
            </a:r>
            <a:r>
              <a:rPr lang="en-GB" sz="3600" dirty="0" err="1">
                <a:solidFill>
                  <a:schemeClr val="bg1"/>
                </a:solidFill>
              </a:rPr>
              <a:t>ddysgu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4" y="1615419"/>
            <a:ext cx="4995332" cy="4422284"/>
          </a:xfrm>
        </p:spPr>
        <p:txBody>
          <a:bodyPr>
            <a:normAutofit fontScale="77500" lnSpcReduction="20000"/>
          </a:bodyPr>
          <a:lstStyle/>
          <a:p>
            <a:r>
              <a:rPr lang="en-GB" sz="3600" i="1" dirty="0">
                <a:solidFill>
                  <a:schemeClr val="bg1"/>
                </a:solidFill>
              </a:rPr>
              <a:t>Consider how children develop their social skills</a:t>
            </a:r>
          </a:p>
          <a:p>
            <a:r>
              <a:rPr lang="en-GB" sz="3600" i="1" dirty="0">
                <a:solidFill>
                  <a:schemeClr val="bg1"/>
                </a:solidFill>
              </a:rPr>
              <a:t>Explore the significance of this for learning and the underpinning theory</a:t>
            </a:r>
          </a:p>
          <a:p>
            <a:r>
              <a:rPr lang="en-GB" sz="3600" i="1" dirty="0">
                <a:solidFill>
                  <a:schemeClr val="bg1"/>
                </a:solidFill>
              </a:rPr>
              <a:t>An introduction to children’s rights</a:t>
            </a:r>
          </a:p>
          <a:p>
            <a:r>
              <a:rPr lang="en-GB" sz="3600" i="1" dirty="0">
                <a:solidFill>
                  <a:schemeClr val="bg1"/>
                </a:solidFill>
              </a:rPr>
              <a:t>The importance of listening to the voice of the child and their participation in the learning process</a:t>
            </a:r>
            <a:endParaRPr lang="en-GB" sz="2800" i="1" dirty="0">
              <a:solidFill>
                <a:schemeClr val="bg1"/>
              </a:solidFill>
            </a:endParaRPr>
          </a:p>
        </p:txBody>
      </p:sp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973763" y="3306763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852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b="1" dirty="0" err="1">
                <a:solidFill>
                  <a:schemeClr val="bg1"/>
                </a:solidFill>
              </a:rPr>
              <a:t>TASg</a:t>
            </a:r>
            <a:r>
              <a:rPr lang="en-GB" sz="3600" b="1" dirty="0">
                <a:solidFill>
                  <a:schemeClr val="bg1"/>
                </a:solidFill>
              </a:rPr>
              <a:t> 1 (</a:t>
            </a:r>
            <a:r>
              <a:rPr lang="en-GB" sz="3600" b="1" cap="none" dirty="0">
                <a:solidFill>
                  <a:schemeClr val="bg1"/>
                </a:solidFill>
              </a:rPr>
              <a:t>5-10 </a:t>
            </a:r>
            <a:r>
              <a:rPr lang="en-GB" sz="3600" b="1" cap="none" dirty="0" err="1">
                <a:solidFill>
                  <a:schemeClr val="bg1"/>
                </a:solidFill>
              </a:rPr>
              <a:t>munud</a:t>
            </a:r>
            <a:r>
              <a:rPr lang="en-GB" sz="3600" b="1" dirty="0">
                <a:solidFill>
                  <a:schemeClr val="bg1"/>
                </a:solidFill>
              </a:rPr>
              <a:t>)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TASK 1 (</a:t>
            </a:r>
            <a:r>
              <a:rPr lang="en-GB" b="1" i="1" cap="none" dirty="0">
                <a:solidFill>
                  <a:schemeClr val="bg1"/>
                </a:solidFill>
              </a:rPr>
              <a:t>5-10 minutes</a:t>
            </a:r>
            <a:r>
              <a:rPr lang="en-GB" b="1" i="1" dirty="0">
                <a:solidFill>
                  <a:schemeClr val="bg1"/>
                </a:solidFill>
              </a:rPr>
              <a:t>)</a:t>
            </a:r>
            <a:br>
              <a:rPr lang="en-GB" sz="3600" b="1" dirty="0"/>
            </a:br>
            <a:endParaRPr lang="en-GB" sz="3600" b="1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588526" y="1597318"/>
            <a:ext cx="4995334" cy="45116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chemeClr val="bg1"/>
                </a:solidFill>
              </a:rPr>
              <a:t>PA SGILIAU CYMDEITHASOL SYDD EU HANGEN AR BLANT YN EICH BARN CHI?</a:t>
            </a:r>
          </a:p>
          <a:p>
            <a:r>
              <a:rPr lang="en-GB" sz="2400" b="1" dirty="0" err="1">
                <a:solidFill>
                  <a:schemeClr val="accent1">
                    <a:lumMod val="50000"/>
                  </a:schemeClr>
                </a:solidFill>
              </a:rPr>
              <a:t>Yn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>
                <a:solidFill>
                  <a:schemeClr val="accent1">
                    <a:lumMod val="50000"/>
                  </a:schemeClr>
                </a:solidFill>
              </a:rPr>
              <a:t>dilyn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>
                <a:solidFill>
                  <a:schemeClr val="accent1">
                    <a:lumMod val="50000"/>
                  </a:schemeClr>
                </a:solidFill>
              </a:rPr>
              <a:t>eich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>
                <a:solidFill>
                  <a:schemeClr val="accent1">
                    <a:lumMod val="50000"/>
                  </a:schemeClr>
                </a:solidFill>
              </a:rPr>
              <a:t>dysgu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 o </a:t>
            </a:r>
            <a:r>
              <a:rPr lang="en-GB" sz="2400" b="1" dirty="0" err="1">
                <a:solidFill>
                  <a:schemeClr val="accent1">
                    <a:lumMod val="50000"/>
                  </a:schemeClr>
                </a:solidFill>
              </a:rPr>
              <a:t>Sesiwn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 2 </a:t>
            </a:r>
            <a:r>
              <a:rPr lang="en-GB" sz="2400" b="1" dirty="0" err="1">
                <a:solidFill>
                  <a:schemeClr val="accent1">
                    <a:lumMod val="50000"/>
                  </a:schemeClr>
                </a:solidFill>
              </a:rPr>
              <a:t>yr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>
                <a:solidFill>
                  <a:schemeClr val="accent1">
                    <a:lumMod val="50000"/>
                  </a:schemeClr>
                </a:solidFill>
              </a:rPr>
              <a:t>wythnos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>
                <a:solidFill>
                  <a:schemeClr val="accent1">
                    <a:lumMod val="50000"/>
                  </a:schemeClr>
                </a:solidFill>
              </a:rPr>
              <a:t>ddiwethaf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b="1" dirty="0" err="1">
                <a:solidFill>
                  <a:schemeClr val="accent1">
                    <a:lumMod val="50000"/>
                  </a:schemeClr>
                </a:solidFill>
              </a:rPr>
              <a:t>ystyriwch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 y </a:t>
            </a:r>
            <a:r>
              <a:rPr lang="en-GB" sz="2400" b="1" dirty="0" err="1">
                <a:solidFill>
                  <a:schemeClr val="accent1">
                    <a:lumMod val="50000"/>
                  </a:schemeClr>
                </a:solidFill>
              </a:rPr>
              <a:t>cwestiwn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>
                <a:solidFill>
                  <a:schemeClr val="accent1">
                    <a:lumMod val="50000"/>
                  </a:schemeClr>
                </a:solidFill>
              </a:rPr>
              <a:t>uchod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r>
              <a:rPr lang="en-GB" sz="2400" b="1" dirty="0" err="1">
                <a:solidFill>
                  <a:schemeClr val="accent1">
                    <a:lumMod val="50000"/>
                  </a:schemeClr>
                </a:solidFill>
              </a:rPr>
              <a:t>Ystyriwch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>
                <a:solidFill>
                  <a:schemeClr val="accent1">
                    <a:lumMod val="50000"/>
                  </a:schemeClr>
                </a:solidFill>
              </a:rPr>
              <a:t>hefyd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 pam </a:t>
            </a:r>
            <a:r>
              <a:rPr lang="en-GB" sz="2400" b="1" dirty="0" err="1">
                <a:solidFill>
                  <a:schemeClr val="accent1">
                    <a:lumMod val="50000"/>
                  </a:schemeClr>
                </a:solidFill>
              </a:rPr>
              <a:t>mae’r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>
                <a:solidFill>
                  <a:schemeClr val="accent1">
                    <a:lumMod val="50000"/>
                  </a:schemeClr>
                </a:solidFill>
              </a:rPr>
              <a:t>rhain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>
                <a:solidFill>
                  <a:schemeClr val="accent1">
                    <a:lumMod val="50000"/>
                  </a:schemeClr>
                </a:solidFill>
              </a:rPr>
              <a:t>yn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>
                <a:solidFill>
                  <a:schemeClr val="accent1">
                    <a:lumMod val="50000"/>
                  </a:schemeClr>
                </a:solidFill>
              </a:rPr>
              <a:t>bwysig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?</a:t>
            </a:r>
          </a:p>
          <a:p>
            <a:r>
              <a:rPr lang="en-GB" sz="2400" b="1" dirty="0" err="1">
                <a:solidFill>
                  <a:schemeClr val="accent1">
                    <a:lumMod val="50000"/>
                  </a:schemeClr>
                </a:solidFill>
              </a:rPr>
              <a:t>Lluniwch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>
                <a:solidFill>
                  <a:schemeClr val="accent1">
                    <a:lumMod val="50000"/>
                  </a:schemeClr>
                </a:solidFill>
              </a:rPr>
              <a:t>fap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>
                <a:solidFill>
                  <a:schemeClr val="accent1">
                    <a:lumMod val="50000"/>
                  </a:schemeClr>
                </a:solidFill>
              </a:rPr>
              <a:t>meddwl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>
                <a:solidFill>
                  <a:schemeClr val="accent1">
                    <a:lumMod val="50000"/>
                  </a:schemeClr>
                </a:solidFill>
              </a:rPr>
              <a:t>neu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>
                <a:solidFill>
                  <a:schemeClr val="accent1">
                    <a:lumMod val="50000"/>
                  </a:schemeClr>
                </a:solidFill>
              </a:rPr>
              <a:t>siart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>
                <a:solidFill>
                  <a:schemeClr val="accent1">
                    <a:lumMod val="50000"/>
                  </a:schemeClr>
                </a:solidFill>
              </a:rPr>
              <a:t>corryn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>
                <a:solidFill>
                  <a:schemeClr val="accent1">
                    <a:lumMod val="50000"/>
                  </a:schemeClr>
                </a:solidFill>
              </a:rPr>
              <a:t>yn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>
                <a:solidFill>
                  <a:schemeClr val="accent1">
                    <a:lumMod val="50000"/>
                  </a:schemeClr>
                </a:solidFill>
              </a:rPr>
              <a:t>nodi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>
                <a:solidFill>
                  <a:schemeClr val="accent1">
                    <a:lumMod val="50000"/>
                  </a:schemeClr>
                </a:solidFill>
              </a:rPr>
              <a:t>eich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b="1" dirty="0" err="1">
                <a:solidFill>
                  <a:schemeClr val="accent1">
                    <a:lumMod val="50000"/>
                  </a:schemeClr>
                </a:solidFill>
              </a:rPr>
              <a:t>syniadau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. 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5919169" y="1422220"/>
            <a:ext cx="4995332" cy="45116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chemeClr val="bg1"/>
                </a:solidFill>
              </a:rPr>
              <a:t>IN YOUR OPINION WHAT SOCIAL SKILLS DO CHILDREN NEED?</a:t>
            </a:r>
          </a:p>
          <a:p>
            <a:pPr marL="0" indent="0">
              <a:buNone/>
            </a:pPr>
            <a:endParaRPr lang="en-GB" sz="2800" b="1" dirty="0">
              <a:solidFill>
                <a:schemeClr val="bg1"/>
              </a:solidFill>
            </a:endParaRPr>
          </a:p>
          <a:p>
            <a:r>
              <a:rPr lang="en-GB" sz="2400" b="1" i="1" dirty="0">
                <a:solidFill>
                  <a:schemeClr val="accent1">
                    <a:lumMod val="50000"/>
                  </a:schemeClr>
                </a:solidFill>
              </a:rPr>
              <a:t>Following on from your learning in Session 2 last week, consider the above question.</a:t>
            </a:r>
          </a:p>
          <a:p>
            <a:r>
              <a:rPr lang="en-GB" sz="2400" b="1" i="1" dirty="0">
                <a:solidFill>
                  <a:schemeClr val="accent1">
                    <a:lumMod val="50000"/>
                  </a:schemeClr>
                </a:solidFill>
              </a:rPr>
              <a:t>Consider also why these are important?</a:t>
            </a:r>
          </a:p>
          <a:p>
            <a:r>
              <a:rPr lang="en-GB" sz="2400" b="1" i="1" dirty="0">
                <a:solidFill>
                  <a:schemeClr val="accent1">
                    <a:lumMod val="50000"/>
                  </a:schemeClr>
                </a:solidFill>
              </a:rPr>
              <a:t>Draw a mind map or a spider diagram noting your ideas</a:t>
            </a:r>
            <a:r>
              <a:rPr lang="en-GB" sz="2400" i="1" dirty="0">
                <a:solidFill>
                  <a:schemeClr val="accent1">
                    <a:lumMod val="50000"/>
                  </a:schemeClr>
                </a:solidFill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1545638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95089" y="-58057"/>
            <a:ext cx="10131425" cy="1456267"/>
          </a:xfrm>
        </p:spPr>
        <p:txBody>
          <a:bodyPr/>
          <a:lstStyle/>
          <a:p>
            <a:r>
              <a:rPr lang="en-GB" b="1" dirty="0" err="1">
                <a:solidFill>
                  <a:schemeClr val="bg1"/>
                </a:solidFill>
              </a:rPr>
              <a:t>Sgiliau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cymdeithasol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Social skills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65467" y="1605038"/>
            <a:ext cx="4995334" cy="4490962"/>
          </a:xfrm>
        </p:spPr>
        <p:txBody>
          <a:bodyPr>
            <a:noAutofit/>
          </a:bodyPr>
          <a:lstStyle/>
          <a:p>
            <a:r>
              <a:rPr lang="en-GB" sz="2400" dirty="0" err="1">
                <a:solidFill>
                  <a:schemeClr val="bg1"/>
                </a:solidFill>
              </a:rPr>
              <a:t>Cydweithrediad</a:t>
            </a:r>
            <a:r>
              <a:rPr lang="en-GB" sz="2400" dirty="0">
                <a:solidFill>
                  <a:schemeClr val="bg1"/>
                </a:solidFill>
              </a:rPr>
              <a:t> a </a:t>
            </a:r>
            <a:r>
              <a:rPr lang="en-GB" sz="2400" dirty="0" err="1">
                <a:solidFill>
                  <a:schemeClr val="bg1"/>
                </a:solidFill>
              </a:rPr>
              <a:t>chydweithio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Creu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cysylltiadau</a:t>
            </a:r>
            <a:r>
              <a:rPr lang="en-GB" sz="2400" dirty="0">
                <a:solidFill>
                  <a:schemeClr val="bg1"/>
                </a:solidFill>
              </a:rPr>
              <a:t> a </a:t>
            </a:r>
            <a:r>
              <a:rPr lang="en-GB" sz="2400" dirty="0" err="1">
                <a:solidFill>
                  <a:schemeClr val="bg1"/>
                </a:solidFill>
              </a:rPr>
              <a:t>chyfeillgarwch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Ymddygiad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derbyniol</a:t>
            </a:r>
            <a:r>
              <a:rPr lang="en-GB" sz="2400" dirty="0">
                <a:solidFill>
                  <a:schemeClr val="bg1"/>
                </a:solidFill>
              </a:rPr>
              <a:t> ac </a:t>
            </a:r>
            <a:r>
              <a:rPr lang="en-GB" sz="2400" dirty="0" err="1">
                <a:solidFill>
                  <a:schemeClr val="bg1"/>
                </a:solidFill>
              </a:rPr>
              <a:t>annerbyniol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Cyfaddawdu</a:t>
            </a:r>
            <a:r>
              <a:rPr lang="en-GB" sz="2400" dirty="0">
                <a:solidFill>
                  <a:schemeClr val="bg1"/>
                </a:solidFill>
              </a:rPr>
              <a:t> – </a:t>
            </a:r>
            <a:r>
              <a:rPr lang="en-GB" sz="2400" dirty="0" err="1">
                <a:solidFill>
                  <a:schemeClr val="bg1"/>
                </a:solidFill>
              </a:rPr>
              <a:t>rhannu</a:t>
            </a:r>
            <a:r>
              <a:rPr lang="en-GB" sz="2400" dirty="0">
                <a:solidFill>
                  <a:schemeClr val="bg1"/>
                </a:solidFill>
              </a:rPr>
              <a:t>, </a:t>
            </a:r>
            <a:r>
              <a:rPr lang="en-GB" sz="2400" dirty="0" err="1">
                <a:solidFill>
                  <a:schemeClr val="bg1"/>
                </a:solidFill>
              </a:rPr>
              <a:t>cymryd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tro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Rheoli</a:t>
            </a:r>
            <a:r>
              <a:rPr lang="en-GB" sz="2400" dirty="0">
                <a:solidFill>
                  <a:schemeClr val="bg1"/>
                </a:solidFill>
              </a:rPr>
              <a:t> a </a:t>
            </a:r>
            <a:r>
              <a:rPr lang="en-GB" sz="2400" dirty="0" err="1">
                <a:solidFill>
                  <a:schemeClr val="bg1"/>
                </a:solidFill>
              </a:rPr>
              <a:t>datrys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gwrthdaro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Pendantrwydd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Dynameg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grŵp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Canlyniadau</a:t>
            </a:r>
            <a:r>
              <a:rPr lang="en-GB" sz="2400" dirty="0">
                <a:solidFill>
                  <a:schemeClr val="bg1"/>
                </a:solidFill>
              </a:rPr>
              <a:t> ac </a:t>
            </a:r>
            <a:r>
              <a:rPr lang="en-GB" sz="2400" dirty="0" err="1">
                <a:solidFill>
                  <a:schemeClr val="bg1"/>
                </a:solidFill>
              </a:rPr>
              <a:t>achosion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Rheolau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ymgysylltu’n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gymdeithasol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e.e</a:t>
            </a:r>
            <a:r>
              <a:rPr lang="en-GB" sz="2400" dirty="0">
                <a:solidFill>
                  <a:schemeClr val="bg1"/>
                </a:solidFill>
              </a:rPr>
              <a:t>. </a:t>
            </a:r>
            <a:r>
              <a:rPr lang="en-GB" sz="2400" dirty="0" err="1">
                <a:solidFill>
                  <a:schemeClr val="bg1"/>
                </a:solidFill>
              </a:rPr>
              <a:t>glanweithdra</a:t>
            </a:r>
            <a:r>
              <a:rPr lang="en-GB" sz="2400" dirty="0">
                <a:solidFill>
                  <a:schemeClr val="bg1"/>
                </a:solidFill>
              </a:rPr>
              <a:t>, </a:t>
            </a:r>
            <a:r>
              <a:rPr lang="en-GB" sz="2400" dirty="0" err="1">
                <a:solidFill>
                  <a:schemeClr val="bg1"/>
                </a:solidFill>
              </a:rPr>
              <a:t>bwyta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Rheolau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arddangos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emosiynau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996065" y="1502833"/>
            <a:ext cx="5709705" cy="5289853"/>
          </a:xfrm>
        </p:spPr>
        <p:txBody>
          <a:bodyPr>
            <a:normAutofit lnSpcReduction="10000"/>
          </a:bodyPr>
          <a:lstStyle/>
          <a:p>
            <a:r>
              <a:rPr lang="en-GB" sz="2400" i="1" dirty="0">
                <a:solidFill>
                  <a:schemeClr val="bg1"/>
                </a:solidFill>
              </a:rPr>
              <a:t>Co-operation and co-working</a:t>
            </a:r>
          </a:p>
          <a:p>
            <a:r>
              <a:rPr lang="en-GB" sz="2400" i="1" dirty="0">
                <a:solidFill>
                  <a:schemeClr val="bg1"/>
                </a:solidFill>
              </a:rPr>
              <a:t>Affiliation and friendship</a:t>
            </a:r>
          </a:p>
          <a:p>
            <a:r>
              <a:rPr lang="en-GB" sz="2400" i="1" dirty="0">
                <a:solidFill>
                  <a:schemeClr val="bg1"/>
                </a:solidFill>
              </a:rPr>
              <a:t>Acceptable and unacceptable behaviour</a:t>
            </a:r>
          </a:p>
          <a:p>
            <a:r>
              <a:rPr lang="en-GB" sz="2400" i="1" dirty="0">
                <a:solidFill>
                  <a:schemeClr val="bg1"/>
                </a:solidFill>
              </a:rPr>
              <a:t>Compromise – share, take turns</a:t>
            </a:r>
          </a:p>
          <a:p>
            <a:r>
              <a:rPr lang="en-GB" sz="2400" i="1" dirty="0">
                <a:solidFill>
                  <a:schemeClr val="bg1"/>
                </a:solidFill>
              </a:rPr>
              <a:t>Managing and resolving conflict</a:t>
            </a:r>
          </a:p>
          <a:p>
            <a:r>
              <a:rPr lang="en-GB" sz="2400" i="1" dirty="0">
                <a:solidFill>
                  <a:schemeClr val="bg1"/>
                </a:solidFill>
              </a:rPr>
              <a:t>Assertiveness</a:t>
            </a:r>
          </a:p>
          <a:p>
            <a:r>
              <a:rPr lang="en-GB" sz="2400" i="1" dirty="0">
                <a:solidFill>
                  <a:schemeClr val="bg1"/>
                </a:solidFill>
              </a:rPr>
              <a:t>Group dynamics</a:t>
            </a:r>
          </a:p>
          <a:p>
            <a:r>
              <a:rPr lang="en-GB" sz="2400" i="1" dirty="0">
                <a:solidFill>
                  <a:schemeClr val="bg1"/>
                </a:solidFill>
              </a:rPr>
              <a:t>Consequences and causation</a:t>
            </a:r>
          </a:p>
          <a:p>
            <a:r>
              <a:rPr lang="en-GB" sz="2400" i="1" dirty="0">
                <a:solidFill>
                  <a:schemeClr val="bg1"/>
                </a:solidFill>
              </a:rPr>
              <a:t>Social engagement e.g. hygiene, eating habits</a:t>
            </a:r>
          </a:p>
          <a:p>
            <a:r>
              <a:rPr lang="en-GB" sz="2400" i="1" dirty="0">
                <a:solidFill>
                  <a:schemeClr val="bg1"/>
                </a:solidFill>
              </a:rPr>
              <a:t> Emotional display rules</a:t>
            </a:r>
          </a:p>
          <a:p>
            <a:endParaRPr lang="en-GB" i="1" dirty="0">
              <a:solidFill>
                <a:schemeClr val="bg1"/>
              </a:solidFill>
            </a:endParaRPr>
          </a:p>
          <a:p>
            <a:endParaRPr lang="en-GB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57198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Blwch Testun 5">
            <a:extLst>
              <a:ext uri="{FF2B5EF4-FFF2-40B4-BE49-F238E27FC236}">
                <a16:creationId xmlns:a16="http://schemas.microsoft.com/office/drawing/2014/main" id="{220E12FA-8F70-D214-DDAF-7055E0F0869E}"/>
              </a:ext>
            </a:extLst>
          </p:cNvPr>
          <p:cNvSpPr txBox="1"/>
          <p:nvPr/>
        </p:nvSpPr>
        <p:spPr>
          <a:xfrm>
            <a:off x="548640" y="197974"/>
            <a:ext cx="8883869" cy="61555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/>
            <a:r>
              <a:rPr lang="cy-GB" sz="4000" b="1" i="0" dirty="0">
                <a:solidFill>
                  <a:schemeClr val="bg1"/>
                </a:solidFill>
                <a:effectLst/>
                <a:latin typeface="inherit"/>
              </a:rPr>
              <a:t>Sgiliau datblygiad cymdeithasol</a:t>
            </a:r>
          </a:p>
          <a:p>
            <a:pPr algn="l" fontAlgn="base"/>
            <a:endParaRPr lang="cy-GB" sz="1200" b="1" i="0" dirty="0">
              <a:solidFill>
                <a:schemeClr val="bg1"/>
              </a:solidFill>
              <a:effectLst/>
              <a:latin typeface="var(--font-family)"/>
            </a:endParaRPr>
          </a:p>
          <a:p>
            <a:pPr algn="l" fontAlgn="base"/>
            <a:r>
              <a:rPr lang="cy-GB" sz="1800" b="0" i="0" dirty="0">
                <a:solidFill>
                  <a:schemeClr val="bg1"/>
                </a:solidFill>
                <a:effectLst/>
                <a:latin typeface="var(--font-family)"/>
              </a:rPr>
              <a:t>Gellir rhannu sgiliau datblygiad cymdeithasol yn nifer o gategorïau.</a:t>
            </a:r>
          </a:p>
          <a:p>
            <a:pPr algn="l" fontAlgn="base"/>
            <a:endParaRPr lang="cy-GB" sz="1800" b="0" i="0" dirty="0">
              <a:solidFill>
                <a:schemeClr val="bg1"/>
              </a:solidFill>
              <a:effectLst/>
              <a:latin typeface="var(--font-family)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cy-GB" sz="1800" b="1" i="0" dirty="0">
                <a:solidFill>
                  <a:schemeClr val="bg1"/>
                </a:solidFill>
                <a:effectLst/>
                <a:latin typeface="inherit"/>
              </a:rPr>
              <a:t>Cyfathrebu</a:t>
            </a:r>
            <a:r>
              <a:rPr lang="cy-GB" sz="1800" b="0" i="0" dirty="0">
                <a:solidFill>
                  <a:schemeClr val="bg1"/>
                </a:solidFill>
                <a:effectLst/>
                <a:latin typeface="inherit"/>
              </a:rPr>
              <a:t>, e.e. gwneud cyswllt llygad wrth siarad, cymryd eu tro mewn sgwrs.</a:t>
            </a:r>
          </a:p>
          <a:p>
            <a:pPr algn="l" fontAlgn="base"/>
            <a:endParaRPr lang="cy-GB" sz="1800" b="0" i="0" dirty="0">
              <a:solidFill>
                <a:schemeClr val="bg1"/>
              </a:solidFill>
              <a:effectLst/>
              <a:latin typeface="inherit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cy-GB" sz="1800" b="1" i="0" dirty="0">
                <a:solidFill>
                  <a:schemeClr val="bg1"/>
                </a:solidFill>
                <a:effectLst/>
                <a:latin typeface="inherit"/>
              </a:rPr>
              <a:t>Cydweithrediad</a:t>
            </a:r>
            <a:r>
              <a:rPr lang="cy-GB" sz="1800" b="0" i="0" dirty="0">
                <a:solidFill>
                  <a:schemeClr val="bg1"/>
                </a:solidFill>
                <a:effectLst/>
                <a:latin typeface="inherit"/>
              </a:rPr>
              <a:t>, e.e. dilyn cyfarwyddiadau oedolion, rhannu teganau, dilyn rheolau.</a:t>
            </a:r>
          </a:p>
          <a:p>
            <a:pPr algn="l" fontAlgn="base"/>
            <a:endParaRPr lang="cy-GB" sz="1800" b="0" i="0" dirty="0">
              <a:solidFill>
                <a:schemeClr val="bg1"/>
              </a:solidFill>
              <a:effectLst/>
              <a:latin typeface="inherit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cy-GB" sz="1800" b="1" i="0" dirty="0">
                <a:solidFill>
                  <a:schemeClr val="bg1"/>
                </a:solidFill>
                <a:effectLst/>
                <a:latin typeface="inherit"/>
              </a:rPr>
              <a:t>Pendantrwydd,</a:t>
            </a:r>
            <a:r>
              <a:rPr lang="cy-GB" sz="1800" b="0" i="0" dirty="0">
                <a:solidFill>
                  <a:schemeClr val="bg1"/>
                </a:solidFill>
                <a:effectLst/>
                <a:latin typeface="inherit"/>
              </a:rPr>
              <a:t> e.e. gofyn am gymorth gan oedolion, cwestiynu rheolau a allai ymddangos yn annheg.</a:t>
            </a:r>
          </a:p>
          <a:p>
            <a:pPr algn="l" fontAlgn="base"/>
            <a:endParaRPr lang="cy-GB" sz="1800" b="0" i="0" dirty="0">
              <a:solidFill>
                <a:schemeClr val="bg1"/>
              </a:solidFill>
              <a:effectLst/>
              <a:latin typeface="inherit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cy-GB" sz="1800" b="1" i="0" dirty="0">
                <a:solidFill>
                  <a:schemeClr val="bg1"/>
                </a:solidFill>
                <a:effectLst/>
                <a:latin typeface="inherit"/>
              </a:rPr>
              <a:t>Cyfrifoldeb</a:t>
            </a:r>
            <a:r>
              <a:rPr lang="cy-GB" sz="1800" b="0" i="0" dirty="0">
                <a:solidFill>
                  <a:schemeClr val="bg1"/>
                </a:solidFill>
                <a:effectLst/>
                <a:latin typeface="inherit"/>
              </a:rPr>
              <a:t>, e.e. parchu eiddo pobl eraill, cymryd cyfrifoldeb am eu gweithredoedd eu hunain.</a:t>
            </a:r>
          </a:p>
          <a:p>
            <a:pPr algn="l" fontAlgn="base"/>
            <a:endParaRPr lang="cy-GB" sz="1800" b="0" i="0" dirty="0">
              <a:solidFill>
                <a:schemeClr val="bg1"/>
              </a:solidFill>
              <a:effectLst/>
              <a:latin typeface="inherit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cy-GB" sz="1800" b="1" i="0" dirty="0">
                <a:solidFill>
                  <a:schemeClr val="bg1"/>
                </a:solidFill>
                <a:effectLst/>
                <a:latin typeface="inherit"/>
              </a:rPr>
              <a:t>Ymgysylltu</a:t>
            </a:r>
            <a:r>
              <a:rPr lang="cy-GB" sz="1800" b="0" i="0" dirty="0">
                <a:solidFill>
                  <a:schemeClr val="bg1"/>
                </a:solidFill>
                <a:effectLst/>
                <a:latin typeface="inherit"/>
              </a:rPr>
              <a:t>, e.e. gwahodd eraill i ymuno â chwarae, gwneud ffrindiau yn hawdd.</a:t>
            </a:r>
          </a:p>
          <a:p>
            <a:pPr algn="l" fontAlgn="base"/>
            <a:endParaRPr lang="cy-GB" sz="1800" b="0" i="0" dirty="0">
              <a:solidFill>
                <a:schemeClr val="bg1"/>
              </a:solidFill>
              <a:effectLst/>
              <a:latin typeface="inherit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cy-GB" sz="1800" b="1" i="0" dirty="0">
                <a:solidFill>
                  <a:schemeClr val="bg1"/>
                </a:solidFill>
                <a:effectLst/>
                <a:latin typeface="inherit"/>
              </a:rPr>
              <a:t>Hunanreolaeth</a:t>
            </a:r>
            <a:r>
              <a:rPr lang="cy-GB" sz="1800" b="0" i="0" dirty="0">
                <a:solidFill>
                  <a:schemeClr val="bg1"/>
                </a:solidFill>
                <a:effectLst/>
                <a:latin typeface="inherit"/>
              </a:rPr>
              <a:t>, e.e. cyfaddawdu yn ystod gwrthdaro, aros yn ddigynnwrf wrth gael eu pryfocio.</a:t>
            </a:r>
          </a:p>
          <a:p>
            <a:pPr algn="l" fontAlgn="base"/>
            <a:endParaRPr lang="cy-GB" sz="1800" b="0" i="0" dirty="0">
              <a:solidFill>
                <a:schemeClr val="bg1"/>
              </a:solidFill>
              <a:effectLst/>
              <a:latin typeface="inherit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cy-GB" sz="1800" b="1" i="0" dirty="0">
                <a:solidFill>
                  <a:schemeClr val="bg1"/>
                </a:solidFill>
                <a:effectLst/>
                <a:latin typeface="inherit"/>
              </a:rPr>
              <a:t>Empathi</a:t>
            </a:r>
            <a:r>
              <a:rPr lang="cy-GB" sz="1800" b="0" i="0" dirty="0">
                <a:solidFill>
                  <a:schemeClr val="bg1"/>
                </a:solidFill>
                <a:effectLst/>
                <a:latin typeface="inherit"/>
              </a:rPr>
              <a:t>, e.e. teimlo’n ddrwg pan fydd eraill yn drist, maddau i eraill.</a:t>
            </a:r>
          </a:p>
          <a:p>
            <a:pPr algn="l" fontAlgn="base"/>
            <a:r>
              <a:rPr lang="cy-GB" sz="1800" b="0" i="0" dirty="0">
                <a:solidFill>
                  <a:schemeClr val="bg1"/>
                </a:solidFill>
                <a:effectLst/>
                <a:latin typeface="var(--font-family)"/>
              </a:rPr>
              <a:t>Sylwch ar y berthynas rhwng y sgiliau hyn â sgiliau datblygiad emosiynol.</a:t>
            </a:r>
          </a:p>
        </p:txBody>
      </p:sp>
      <p:pic>
        <p:nvPicPr>
          <p:cNvPr id="2050" name="Picture 2" descr=" ">
            <a:extLst>
              <a:ext uri="{FF2B5EF4-FFF2-40B4-BE49-F238E27FC236}">
                <a16:creationId xmlns:a16="http://schemas.microsoft.com/office/drawing/2014/main" id="{AC54DBCD-9365-13E6-8E76-0F2AF84D67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27447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5042" y="329638"/>
            <a:ext cx="10131425" cy="145626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TASG 2 (</a:t>
            </a:r>
            <a:r>
              <a:rPr lang="en-GB" b="1" cap="none" dirty="0">
                <a:solidFill>
                  <a:schemeClr val="bg1"/>
                </a:solidFill>
              </a:rPr>
              <a:t>5 </a:t>
            </a:r>
            <a:r>
              <a:rPr lang="en-GB" b="1" cap="none" dirty="0" err="1">
                <a:solidFill>
                  <a:schemeClr val="bg1"/>
                </a:solidFill>
              </a:rPr>
              <a:t>munud</a:t>
            </a:r>
            <a:r>
              <a:rPr lang="en-GB" b="1" dirty="0">
                <a:solidFill>
                  <a:schemeClr val="bg1"/>
                </a:solidFill>
              </a:rPr>
              <a:t>)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Task 2 (</a:t>
            </a:r>
            <a:r>
              <a:rPr lang="en-GB" b="1" i="1" cap="none" dirty="0">
                <a:solidFill>
                  <a:schemeClr val="bg1"/>
                </a:solidFill>
              </a:rPr>
              <a:t>5 minutes</a:t>
            </a:r>
            <a:r>
              <a:rPr lang="en-GB" b="1" i="1" dirty="0">
                <a:solidFill>
                  <a:schemeClr val="bg1"/>
                </a:solidFill>
              </a:rPr>
              <a:t>)</a:t>
            </a:r>
            <a:br>
              <a:rPr lang="en-GB" b="1" dirty="0">
                <a:solidFill>
                  <a:schemeClr val="bg1"/>
                </a:solidFill>
              </a:rPr>
            </a:b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1" y="1385560"/>
            <a:ext cx="4995334" cy="5203307"/>
          </a:xfrm>
        </p:spPr>
        <p:txBody>
          <a:bodyPr>
            <a:normAutofit fontScale="62500" lnSpcReduction="20000"/>
          </a:bodyPr>
          <a:lstStyle/>
          <a:p>
            <a:pPr marL="742950" indent="-742950">
              <a:buClr>
                <a:schemeClr val="bg2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en-GB" sz="3800" dirty="0" err="1">
                <a:solidFill>
                  <a:schemeClr val="bg1"/>
                </a:solidFill>
              </a:rPr>
              <a:t>Darllenwch</a:t>
            </a:r>
            <a:r>
              <a:rPr lang="en-GB" sz="3800" dirty="0">
                <a:solidFill>
                  <a:schemeClr val="bg1"/>
                </a:solidFill>
              </a:rPr>
              <a:t> y </a:t>
            </a:r>
            <a:r>
              <a:rPr lang="en-GB" sz="3800" dirty="0" err="1">
                <a:solidFill>
                  <a:schemeClr val="bg1"/>
                </a:solidFill>
              </a:rPr>
              <a:t>daflen</a:t>
            </a:r>
            <a:r>
              <a:rPr lang="en-GB" sz="3800" dirty="0">
                <a:solidFill>
                  <a:schemeClr val="bg1"/>
                </a:solidFill>
              </a:rPr>
              <a:t> ‘</a:t>
            </a:r>
            <a:r>
              <a:rPr lang="en-GB" sz="3800" dirty="0" err="1">
                <a:solidFill>
                  <a:schemeClr val="bg1"/>
                </a:solidFill>
              </a:rPr>
              <a:t>Camau</a:t>
            </a:r>
            <a:r>
              <a:rPr lang="en-GB" sz="3800" dirty="0">
                <a:solidFill>
                  <a:schemeClr val="bg1"/>
                </a:solidFill>
              </a:rPr>
              <a:t> </a:t>
            </a:r>
            <a:r>
              <a:rPr lang="en-GB" sz="3800" dirty="0" err="1">
                <a:solidFill>
                  <a:schemeClr val="bg1"/>
                </a:solidFill>
              </a:rPr>
              <a:t>Datblygiad</a:t>
            </a:r>
            <a:r>
              <a:rPr lang="en-GB" sz="3800" dirty="0">
                <a:solidFill>
                  <a:schemeClr val="bg1"/>
                </a:solidFill>
              </a:rPr>
              <a:t> </a:t>
            </a:r>
            <a:r>
              <a:rPr lang="en-GB" sz="3800" dirty="0" err="1">
                <a:solidFill>
                  <a:schemeClr val="bg1"/>
                </a:solidFill>
              </a:rPr>
              <a:t>Cymdeithasol</a:t>
            </a:r>
            <a:r>
              <a:rPr lang="en-GB" sz="3800" dirty="0">
                <a:solidFill>
                  <a:schemeClr val="bg1"/>
                </a:solidFill>
              </a:rPr>
              <a:t>’ </a:t>
            </a:r>
            <a:r>
              <a:rPr lang="en-GB" sz="3800" dirty="0" err="1">
                <a:solidFill>
                  <a:schemeClr val="bg1"/>
                </a:solidFill>
              </a:rPr>
              <a:t>sydd</a:t>
            </a:r>
            <a:r>
              <a:rPr lang="en-GB" sz="3800" dirty="0">
                <a:solidFill>
                  <a:schemeClr val="bg1"/>
                </a:solidFill>
              </a:rPr>
              <a:t> </a:t>
            </a:r>
            <a:r>
              <a:rPr lang="en-GB" sz="3800" dirty="0" err="1">
                <a:solidFill>
                  <a:schemeClr val="bg1"/>
                </a:solidFill>
              </a:rPr>
              <a:t>yn</a:t>
            </a:r>
            <a:r>
              <a:rPr lang="en-GB" sz="3800" dirty="0">
                <a:solidFill>
                  <a:schemeClr val="bg1"/>
                </a:solidFill>
              </a:rPr>
              <a:t> y </a:t>
            </a:r>
            <a:r>
              <a:rPr lang="en-GB" sz="3800" dirty="0" err="1">
                <a:solidFill>
                  <a:schemeClr val="bg1"/>
                </a:solidFill>
              </a:rPr>
              <a:t>ffolder</a:t>
            </a:r>
            <a:r>
              <a:rPr lang="en-GB" sz="3800" dirty="0">
                <a:solidFill>
                  <a:schemeClr val="bg1"/>
                </a:solidFill>
              </a:rPr>
              <a:t> </a:t>
            </a:r>
            <a:r>
              <a:rPr lang="en-GB" sz="3800" dirty="0" err="1">
                <a:solidFill>
                  <a:schemeClr val="bg1"/>
                </a:solidFill>
              </a:rPr>
              <a:t>ar</a:t>
            </a:r>
            <a:r>
              <a:rPr lang="en-GB" sz="3800" dirty="0">
                <a:solidFill>
                  <a:schemeClr val="bg1"/>
                </a:solidFill>
              </a:rPr>
              <a:t> Moodle. </a:t>
            </a:r>
            <a:r>
              <a:rPr lang="en-GB" sz="3800" dirty="0" err="1">
                <a:solidFill>
                  <a:schemeClr val="bg1"/>
                </a:solidFill>
              </a:rPr>
              <a:t>Allwch</a:t>
            </a:r>
            <a:r>
              <a:rPr lang="en-GB" sz="3800" dirty="0">
                <a:solidFill>
                  <a:schemeClr val="bg1"/>
                </a:solidFill>
              </a:rPr>
              <a:t> chi </a:t>
            </a:r>
            <a:r>
              <a:rPr lang="en-GB" sz="3800" dirty="0" err="1">
                <a:solidFill>
                  <a:schemeClr val="bg1"/>
                </a:solidFill>
              </a:rPr>
              <a:t>gyfateb</a:t>
            </a:r>
            <a:r>
              <a:rPr lang="en-GB" sz="3800" dirty="0">
                <a:solidFill>
                  <a:schemeClr val="bg1"/>
                </a:solidFill>
              </a:rPr>
              <a:t> y </a:t>
            </a:r>
            <a:r>
              <a:rPr lang="en-GB" sz="3800" dirty="0" err="1">
                <a:solidFill>
                  <a:schemeClr val="bg1"/>
                </a:solidFill>
              </a:rPr>
              <a:t>datganiad</a:t>
            </a:r>
            <a:r>
              <a:rPr lang="en-GB" sz="3800" dirty="0">
                <a:solidFill>
                  <a:schemeClr val="bg1"/>
                </a:solidFill>
              </a:rPr>
              <a:t> </a:t>
            </a:r>
            <a:r>
              <a:rPr lang="en-GB" sz="3800" dirty="0" err="1">
                <a:solidFill>
                  <a:schemeClr val="bg1"/>
                </a:solidFill>
              </a:rPr>
              <a:t>gyda’r</a:t>
            </a:r>
            <a:r>
              <a:rPr lang="en-GB" sz="3800" dirty="0">
                <a:solidFill>
                  <a:schemeClr val="bg1"/>
                </a:solidFill>
              </a:rPr>
              <a:t> cam/</a:t>
            </a:r>
            <a:r>
              <a:rPr lang="en-GB" sz="3800" dirty="0" err="1">
                <a:solidFill>
                  <a:schemeClr val="bg1"/>
                </a:solidFill>
              </a:rPr>
              <a:t>oedran</a:t>
            </a:r>
            <a:r>
              <a:rPr lang="en-GB" sz="3800" dirty="0">
                <a:solidFill>
                  <a:schemeClr val="bg1"/>
                </a:solidFill>
              </a:rPr>
              <a:t>?                                   </a:t>
            </a:r>
            <a:r>
              <a:rPr lang="en-GB" sz="3800" b="1" u="sng" dirty="0" err="1">
                <a:solidFill>
                  <a:schemeClr val="bg1"/>
                </a:solidFill>
              </a:rPr>
              <a:t>Rhennir</a:t>
            </a:r>
            <a:r>
              <a:rPr lang="en-GB" sz="3800" b="1" u="sng" dirty="0">
                <a:solidFill>
                  <a:schemeClr val="bg1"/>
                </a:solidFill>
              </a:rPr>
              <a:t> y </a:t>
            </a:r>
            <a:r>
              <a:rPr lang="en-GB" sz="3800" b="1" u="sng" dirty="0" err="1">
                <a:solidFill>
                  <a:schemeClr val="bg1"/>
                </a:solidFill>
              </a:rPr>
              <a:t>daflen</a:t>
            </a:r>
            <a:r>
              <a:rPr lang="en-GB" sz="3800" b="1" u="sng" dirty="0">
                <a:solidFill>
                  <a:schemeClr val="bg1"/>
                </a:solidFill>
              </a:rPr>
              <a:t> </a:t>
            </a:r>
            <a:r>
              <a:rPr lang="en-GB" sz="3800" b="1" u="sng" dirty="0" err="1">
                <a:solidFill>
                  <a:schemeClr val="bg1"/>
                </a:solidFill>
              </a:rPr>
              <a:t>atebion</a:t>
            </a:r>
            <a:r>
              <a:rPr lang="en-GB" sz="3800" b="1" u="sng" dirty="0">
                <a:solidFill>
                  <a:schemeClr val="bg1"/>
                </a:solidFill>
              </a:rPr>
              <a:t> </a:t>
            </a:r>
            <a:r>
              <a:rPr lang="en-GB" sz="3800" b="1" u="sng" dirty="0" err="1">
                <a:solidFill>
                  <a:schemeClr val="bg1"/>
                </a:solidFill>
              </a:rPr>
              <a:t>ar</a:t>
            </a:r>
            <a:r>
              <a:rPr lang="en-GB" sz="3800" b="1" u="sng" dirty="0">
                <a:solidFill>
                  <a:schemeClr val="bg1"/>
                </a:solidFill>
              </a:rPr>
              <a:t> </a:t>
            </a:r>
            <a:r>
              <a:rPr lang="en-GB" sz="3800" b="1" u="sng" dirty="0" err="1">
                <a:solidFill>
                  <a:schemeClr val="bg1"/>
                </a:solidFill>
              </a:rPr>
              <a:t>ddiwedd</a:t>
            </a:r>
            <a:r>
              <a:rPr lang="en-GB" sz="3800" b="1" u="sng" dirty="0">
                <a:solidFill>
                  <a:schemeClr val="bg1"/>
                </a:solidFill>
              </a:rPr>
              <a:t> y </a:t>
            </a:r>
            <a:r>
              <a:rPr lang="en-GB" sz="3800" b="1" u="sng" dirty="0" err="1">
                <a:solidFill>
                  <a:schemeClr val="bg1"/>
                </a:solidFill>
              </a:rPr>
              <a:t>sesiwn</a:t>
            </a:r>
            <a:r>
              <a:rPr lang="en-GB" sz="3800" b="1" u="sng" dirty="0">
                <a:solidFill>
                  <a:schemeClr val="bg1"/>
                </a:solidFill>
              </a:rPr>
              <a:t>. </a:t>
            </a:r>
          </a:p>
          <a:p>
            <a:pPr marL="742950" indent="-742950">
              <a:buClr>
                <a:schemeClr val="bg2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en-GB" sz="3800" dirty="0" err="1">
                <a:solidFill>
                  <a:schemeClr val="bg1"/>
                </a:solidFill>
              </a:rPr>
              <a:t>Nawr</a:t>
            </a:r>
            <a:r>
              <a:rPr lang="en-GB" sz="3800" dirty="0">
                <a:solidFill>
                  <a:schemeClr val="bg1"/>
                </a:solidFill>
              </a:rPr>
              <a:t> </a:t>
            </a:r>
            <a:r>
              <a:rPr lang="en-GB" sz="3800" dirty="0" err="1">
                <a:solidFill>
                  <a:schemeClr val="bg1"/>
                </a:solidFill>
              </a:rPr>
              <a:t>beth</a:t>
            </a:r>
            <a:r>
              <a:rPr lang="en-GB" sz="3800" dirty="0">
                <a:solidFill>
                  <a:schemeClr val="bg1"/>
                </a:solidFill>
              </a:rPr>
              <a:t> am Ella? </a:t>
            </a:r>
            <a:r>
              <a:rPr lang="en-GB" sz="3800" dirty="0" err="1">
                <a:solidFill>
                  <a:schemeClr val="bg1"/>
                </a:solidFill>
              </a:rPr>
              <a:t>Darllenwch</a:t>
            </a:r>
            <a:r>
              <a:rPr lang="en-GB" sz="3800" dirty="0">
                <a:solidFill>
                  <a:schemeClr val="bg1"/>
                </a:solidFill>
              </a:rPr>
              <a:t> </a:t>
            </a:r>
            <a:r>
              <a:rPr lang="en-GB" sz="3800" dirty="0" err="1">
                <a:solidFill>
                  <a:schemeClr val="bg1"/>
                </a:solidFill>
              </a:rPr>
              <a:t>yr</a:t>
            </a:r>
            <a:r>
              <a:rPr lang="en-GB" sz="3800" dirty="0">
                <a:solidFill>
                  <a:schemeClr val="bg1"/>
                </a:solidFill>
              </a:rPr>
              <a:t> </a:t>
            </a:r>
            <a:r>
              <a:rPr lang="en-GB" sz="3800" dirty="0" err="1">
                <a:solidFill>
                  <a:schemeClr val="bg1"/>
                </a:solidFill>
              </a:rPr>
              <a:t>adran</a:t>
            </a:r>
            <a:r>
              <a:rPr lang="en-GB" sz="3800" dirty="0">
                <a:solidFill>
                  <a:schemeClr val="bg1"/>
                </a:solidFill>
              </a:rPr>
              <a:t> ‘</a:t>
            </a:r>
            <a:r>
              <a:rPr lang="en-GB" sz="3800" dirty="0" err="1">
                <a:solidFill>
                  <a:schemeClr val="bg1"/>
                </a:solidFill>
              </a:rPr>
              <a:t>Datblygiad</a:t>
            </a:r>
            <a:r>
              <a:rPr lang="en-GB" sz="3800" dirty="0">
                <a:solidFill>
                  <a:schemeClr val="bg1"/>
                </a:solidFill>
              </a:rPr>
              <a:t> </a:t>
            </a:r>
            <a:r>
              <a:rPr lang="en-GB" sz="3800" dirty="0" err="1">
                <a:solidFill>
                  <a:schemeClr val="bg1"/>
                </a:solidFill>
              </a:rPr>
              <a:t>Personol</a:t>
            </a:r>
            <a:r>
              <a:rPr lang="en-GB" sz="3800" dirty="0">
                <a:solidFill>
                  <a:schemeClr val="bg1"/>
                </a:solidFill>
              </a:rPr>
              <a:t> a </a:t>
            </a:r>
            <a:r>
              <a:rPr lang="en-GB" sz="3800" dirty="0" err="1">
                <a:solidFill>
                  <a:schemeClr val="bg1"/>
                </a:solidFill>
              </a:rPr>
              <a:t>Chymdeithasol</a:t>
            </a:r>
            <a:r>
              <a:rPr lang="en-GB" sz="3800" dirty="0">
                <a:solidFill>
                  <a:schemeClr val="bg1"/>
                </a:solidFill>
              </a:rPr>
              <a:t>’ </a:t>
            </a:r>
            <a:r>
              <a:rPr lang="en-GB" sz="3800" dirty="0" err="1">
                <a:solidFill>
                  <a:schemeClr val="bg1"/>
                </a:solidFill>
              </a:rPr>
              <a:t>ar</a:t>
            </a:r>
            <a:r>
              <a:rPr lang="en-GB" sz="3800" dirty="0">
                <a:solidFill>
                  <a:schemeClr val="bg1"/>
                </a:solidFill>
              </a:rPr>
              <a:t> y </a:t>
            </a:r>
            <a:r>
              <a:rPr lang="en-GB" sz="3800" dirty="0" err="1">
                <a:solidFill>
                  <a:schemeClr val="bg1"/>
                </a:solidFill>
              </a:rPr>
              <a:t>proffil</a:t>
            </a:r>
            <a:r>
              <a:rPr lang="en-GB" sz="3800" dirty="0">
                <a:solidFill>
                  <a:schemeClr val="bg1"/>
                </a:solidFill>
              </a:rPr>
              <a:t> </a:t>
            </a:r>
            <a:r>
              <a:rPr lang="en-GB" sz="3800" dirty="0" err="1">
                <a:solidFill>
                  <a:schemeClr val="bg1"/>
                </a:solidFill>
              </a:rPr>
              <a:t>unwaith</a:t>
            </a:r>
            <a:r>
              <a:rPr lang="en-GB" sz="3800" dirty="0">
                <a:solidFill>
                  <a:schemeClr val="bg1"/>
                </a:solidFill>
              </a:rPr>
              <a:t> </a:t>
            </a:r>
            <a:r>
              <a:rPr lang="en-GB" sz="3800" dirty="0" err="1">
                <a:solidFill>
                  <a:schemeClr val="bg1"/>
                </a:solidFill>
              </a:rPr>
              <a:t>eto</a:t>
            </a:r>
            <a:r>
              <a:rPr lang="en-GB" sz="3800" dirty="0">
                <a:solidFill>
                  <a:schemeClr val="bg1"/>
                </a:solidFill>
              </a:rPr>
              <a:t>.   </a:t>
            </a:r>
            <a:r>
              <a:rPr lang="en-GB" sz="3800" dirty="0" err="1">
                <a:solidFill>
                  <a:schemeClr val="bg1"/>
                </a:solidFill>
              </a:rPr>
              <a:t>Ble</a:t>
            </a:r>
            <a:r>
              <a:rPr lang="en-GB" sz="3800" dirty="0">
                <a:solidFill>
                  <a:schemeClr val="bg1"/>
                </a:solidFill>
              </a:rPr>
              <a:t> </a:t>
            </a:r>
            <a:r>
              <a:rPr lang="en-GB" sz="3800" dirty="0" err="1">
                <a:solidFill>
                  <a:schemeClr val="bg1"/>
                </a:solidFill>
              </a:rPr>
              <a:t>mae</a:t>
            </a:r>
            <a:r>
              <a:rPr lang="en-GB" sz="3800" dirty="0">
                <a:solidFill>
                  <a:schemeClr val="bg1"/>
                </a:solidFill>
              </a:rPr>
              <a:t> hi </a:t>
            </a:r>
            <a:r>
              <a:rPr lang="en-GB" sz="3800" dirty="0" err="1">
                <a:solidFill>
                  <a:schemeClr val="bg1"/>
                </a:solidFill>
              </a:rPr>
              <a:t>arni</a:t>
            </a:r>
            <a:r>
              <a:rPr lang="en-GB" sz="3800" dirty="0">
                <a:solidFill>
                  <a:schemeClr val="bg1"/>
                </a:solidFill>
              </a:rPr>
              <a:t>?  </a:t>
            </a:r>
            <a:r>
              <a:rPr lang="en-GB" sz="3800" dirty="0" err="1">
                <a:solidFill>
                  <a:schemeClr val="bg1"/>
                </a:solidFill>
              </a:rPr>
              <a:t>Sut</a:t>
            </a:r>
            <a:r>
              <a:rPr lang="en-GB" sz="3800" dirty="0">
                <a:solidFill>
                  <a:schemeClr val="bg1"/>
                </a:solidFill>
              </a:rPr>
              <a:t> y </a:t>
            </a:r>
            <a:r>
              <a:rPr lang="en-GB" sz="3800" dirty="0" err="1">
                <a:solidFill>
                  <a:schemeClr val="bg1"/>
                </a:solidFill>
              </a:rPr>
              <a:t>gwyddoch</a:t>
            </a:r>
            <a:r>
              <a:rPr lang="en-GB" sz="3800" dirty="0">
                <a:solidFill>
                  <a:schemeClr val="bg1"/>
                </a:solidFill>
              </a:rPr>
              <a:t> chi </a:t>
            </a:r>
            <a:r>
              <a:rPr lang="en-GB" sz="3800" dirty="0" err="1">
                <a:solidFill>
                  <a:schemeClr val="bg1"/>
                </a:solidFill>
              </a:rPr>
              <a:t>hyn</a:t>
            </a:r>
            <a:r>
              <a:rPr lang="en-GB" sz="3800" dirty="0">
                <a:solidFill>
                  <a:schemeClr val="bg1"/>
                </a:solidFill>
              </a:rPr>
              <a:t>? </a:t>
            </a:r>
            <a:r>
              <a:rPr lang="en-GB" sz="3800" dirty="0" err="1">
                <a:solidFill>
                  <a:schemeClr val="bg1"/>
                </a:solidFill>
              </a:rPr>
              <a:t>Ysgrifennwch</a:t>
            </a:r>
            <a:r>
              <a:rPr lang="en-GB" sz="3800" dirty="0">
                <a:solidFill>
                  <a:schemeClr val="bg1"/>
                </a:solidFill>
              </a:rPr>
              <a:t> 3-4 </a:t>
            </a:r>
            <a:r>
              <a:rPr lang="en-GB" sz="3800" dirty="0" err="1">
                <a:solidFill>
                  <a:schemeClr val="bg1"/>
                </a:solidFill>
              </a:rPr>
              <a:t>pwynt</a:t>
            </a:r>
            <a:r>
              <a:rPr lang="en-GB" sz="3800" dirty="0">
                <a:solidFill>
                  <a:schemeClr val="bg1"/>
                </a:solidFill>
              </a:rPr>
              <a:t> </a:t>
            </a:r>
            <a:r>
              <a:rPr lang="en-GB" sz="3800" dirty="0" err="1">
                <a:solidFill>
                  <a:schemeClr val="bg1"/>
                </a:solidFill>
              </a:rPr>
              <a:t>bwled</a:t>
            </a:r>
            <a:r>
              <a:rPr lang="en-GB" sz="3800" dirty="0">
                <a:solidFill>
                  <a:schemeClr val="bg1"/>
                </a:solidFill>
              </a:rPr>
              <a:t> </a:t>
            </a:r>
            <a:r>
              <a:rPr lang="en-GB" sz="3800" dirty="0" err="1">
                <a:solidFill>
                  <a:schemeClr val="bg1"/>
                </a:solidFill>
              </a:rPr>
              <a:t>yn</a:t>
            </a:r>
            <a:r>
              <a:rPr lang="en-GB" sz="3800" dirty="0">
                <a:solidFill>
                  <a:schemeClr val="bg1"/>
                </a:solidFill>
              </a:rPr>
              <a:t> </a:t>
            </a:r>
            <a:r>
              <a:rPr lang="en-GB" sz="3800" dirty="0" err="1">
                <a:solidFill>
                  <a:schemeClr val="bg1"/>
                </a:solidFill>
              </a:rPr>
              <a:t>crynhoi</a:t>
            </a:r>
            <a:r>
              <a:rPr lang="en-GB" sz="3800" dirty="0">
                <a:solidFill>
                  <a:schemeClr val="bg1"/>
                </a:solidFill>
              </a:rPr>
              <a:t> </a:t>
            </a:r>
            <a:r>
              <a:rPr lang="en-GB" sz="3800" dirty="0" err="1">
                <a:solidFill>
                  <a:schemeClr val="bg1"/>
                </a:solidFill>
              </a:rPr>
              <a:t>eich</a:t>
            </a:r>
            <a:r>
              <a:rPr lang="en-GB" sz="3800" dirty="0">
                <a:solidFill>
                  <a:schemeClr val="bg1"/>
                </a:solidFill>
              </a:rPr>
              <a:t> </a:t>
            </a:r>
            <a:r>
              <a:rPr lang="en-GB" sz="3800" dirty="0" err="1">
                <a:solidFill>
                  <a:schemeClr val="bg1"/>
                </a:solidFill>
              </a:rPr>
              <a:t>syniadau</a:t>
            </a:r>
            <a:r>
              <a:rPr lang="en-GB" sz="3800" dirty="0">
                <a:solidFill>
                  <a:schemeClr val="bg1"/>
                </a:solidFill>
              </a:rPr>
              <a:t>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81135" y="1123905"/>
            <a:ext cx="4995332" cy="5542784"/>
          </a:xfrm>
        </p:spPr>
        <p:txBody>
          <a:bodyPr>
            <a:noAutofit/>
          </a:bodyPr>
          <a:lstStyle/>
          <a:p>
            <a:pPr marL="514350" indent="-514350">
              <a:buClr>
                <a:schemeClr val="bg2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en-GB" sz="2100" i="1" dirty="0">
                <a:solidFill>
                  <a:schemeClr val="bg1"/>
                </a:solidFill>
              </a:rPr>
              <a:t>Read the ‘Social Development Stages’ sheet available on the folder on Moodle</a:t>
            </a:r>
            <a:r>
              <a:rPr lang="en-GB" sz="2100" i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.  </a:t>
            </a:r>
            <a:r>
              <a:rPr lang="en-GB" sz="2100" i="1" dirty="0">
                <a:solidFill>
                  <a:schemeClr val="bg1"/>
                </a:solidFill>
              </a:rPr>
              <a:t>Can you match the statement with the age/stage?                                                  </a:t>
            </a:r>
            <a:r>
              <a:rPr lang="en-GB" sz="2100" b="1" i="1" u="sng" dirty="0">
                <a:solidFill>
                  <a:schemeClr val="bg1"/>
                </a:solidFill>
              </a:rPr>
              <a:t>The answer sheet will be shared with you at the end of the session.</a:t>
            </a:r>
          </a:p>
          <a:p>
            <a:pPr marL="514350" indent="-514350">
              <a:buClr>
                <a:schemeClr val="bg2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en-GB" sz="2100" i="1" dirty="0">
                <a:solidFill>
                  <a:schemeClr val="bg1"/>
                </a:solidFill>
              </a:rPr>
              <a:t>What about Ella? Re-read the ‘Personal and Social Development’ section of the profile.  Where is she at?  How do you know this?  Write 3-4 bullet points summarising your views.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70754" y="297797"/>
            <a:ext cx="1016393" cy="1449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95460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10853" y="337407"/>
            <a:ext cx="10131425" cy="1456267"/>
          </a:xfrm>
        </p:spPr>
        <p:txBody>
          <a:bodyPr/>
          <a:lstStyle/>
          <a:p>
            <a:r>
              <a:rPr lang="en-GB" b="1" dirty="0" err="1">
                <a:solidFill>
                  <a:schemeClr val="bg1"/>
                </a:solidFill>
              </a:rPr>
              <a:t>Damcaniaeth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dysgu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cymdeithasol</a:t>
            </a:r>
            <a:r>
              <a:rPr lang="en-GB" b="1" dirty="0">
                <a:solidFill>
                  <a:schemeClr val="bg1"/>
                </a:solidFill>
              </a:rPr>
              <a:t> bandura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bandura’s social learning theory</a:t>
            </a:r>
            <a:endParaRPr lang="en-GB" i="1" dirty="0">
              <a:solidFill>
                <a:schemeClr val="bg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6492" y="1779485"/>
            <a:ext cx="5019660" cy="30963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Rectangle 6"/>
          <p:cNvSpPr/>
          <p:nvPr/>
        </p:nvSpPr>
        <p:spPr>
          <a:xfrm>
            <a:off x="502641" y="5671914"/>
            <a:ext cx="672436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hlinkClick r:id="rId7"/>
              </a:rPr>
              <a:t>FIDEO/VIDEO:</a:t>
            </a:r>
          </a:p>
          <a:p>
            <a:r>
              <a:rPr lang="en-GB" dirty="0">
                <a:hlinkClick r:id="rId7"/>
              </a:rPr>
              <a:t>https://www.youtube.com/watch?v=dmBqwWlJg8U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996010" y="943302"/>
            <a:ext cx="244475" cy="244475"/>
          </a:xfrm>
          <a:prstGeom prst="rect">
            <a:avLst/>
          </a:prstGeom>
        </p:spPr>
      </p:pic>
      <p:pic>
        <p:nvPicPr>
          <p:cNvPr id="9" name="Cyfryngau Ar-lein 8" title="Bandura's Bobo Doll Experiment">
            <a:hlinkClick r:id="" action="ppaction://media"/>
            <a:extLst>
              <a:ext uri="{FF2B5EF4-FFF2-40B4-BE49-F238E27FC236}">
                <a16:creationId xmlns:a16="http://schemas.microsoft.com/office/drawing/2014/main" id="{3D375786-AFF9-AB79-8D6B-0902CFF34DF4}"/>
              </a:ext>
            </a:extLst>
          </p:cNvPr>
          <p:cNvPicPr>
            <a:picLocks noRot="1" noChangeAspect="1"/>
          </p:cNvPicPr>
          <p:nvPr>
            <a:videoFile r:link="rId3"/>
          </p:nvPr>
        </p:nvPicPr>
        <p:blipFill>
          <a:blip r:embed="rId9"/>
          <a:stretch>
            <a:fillRect/>
          </a:stretch>
        </p:blipFill>
        <p:spPr>
          <a:xfrm>
            <a:off x="9254030" y="4953000"/>
            <a:ext cx="2540000" cy="1905000"/>
          </a:xfrm>
          <a:prstGeom prst="rect">
            <a:avLst/>
          </a:prstGeom>
        </p:spPr>
      </p:pic>
      <p:sp>
        <p:nvSpPr>
          <p:cNvPr id="3" name="Blwch Testun 2">
            <a:extLst>
              <a:ext uri="{FF2B5EF4-FFF2-40B4-BE49-F238E27FC236}">
                <a16:creationId xmlns:a16="http://schemas.microsoft.com/office/drawing/2014/main" id="{21FE3D4B-12A6-A022-0686-63EEE7EB633E}"/>
              </a:ext>
            </a:extLst>
          </p:cNvPr>
          <p:cNvSpPr txBox="1"/>
          <p:nvPr/>
        </p:nvSpPr>
        <p:spPr>
          <a:xfrm>
            <a:off x="389799" y="1951672"/>
            <a:ext cx="4049771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cy-GB" b="1" i="0" dirty="0">
                <a:solidFill>
                  <a:srgbClr val="1B1B1B"/>
                </a:solidFill>
                <a:effectLst/>
                <a:latin typeface="inherit"/>
              </a:rPr>
              <a:t>Dysgu</a:t>
            </a:r>
            <a:r>
              <a:rPr lang="cy-GB" b="0" i="0" dirty="0">
                <a:solidFill>
                  <a:srgbClr val="1B1B1B"/>
                </a:solidFill>
                <a:effectLst/>
                <a:latin typeface="inherit"/>
              </a:rPr>
              <a:t> </a:t>
            </a:r>
            <a:r>
              <a:rPr lang="cy-GB" b="1" i="0" dirty="0">
                <a:solidFill>
                  <a:srgbClr val="1B1B1B"/>
                </a:solidFill>
                <a:effectLst/>
                <a:latin typeface="inherit"/>
              </a:rPr>
              <a:t>cymdeithasol</a:t>
            </a:r>
            <a:r>
              <a:rPr lang="cy-GB" b="0" i="0" dirty="0">
                <a:solidFill>
                  <a:srgbClr val="1B1B1B"/>
                </a:solidFill>
                <a:effectLst/>
                <a:latin typeface="inherit"/>
              </a:rPr>
              <a:t> – Awgrymodd </a:t>
            </a:r>
            <a:r>
              <a:rPr lang="cy-GB" b="0" i="0" dirty="0" err="1">
                <a:solidFill>
                  <a:srgbClr val="1B1B1B"/>
                </a:solidFill>
                <a:effectLst/>
                <a:latin typeface="inherit"/>
              </a:rPr>
              <a:t>Bandura</a:t>
            </a:r>
            <a:r>
              <a:rPr lang="cy-GB" b="0" i="0" dirty="0">
                <a:solidFill>
                  <a:srgbClr val="1B1B1B"/>
                </a:solidFill>
                <a:effectLst/>
                <a:latin typeface="inherit"/>
              </a:rPr>
              <a:t> ychwanegu elfen </a:t>
            </a:r>
          </a:p>
          <a:p>
            <a:pPr algn="l" fontAlgn="base"/>
            <a:r>
              <a:rPr lang="cy-GB" b="0" i="0" dirty="0">
                <a:solidFill>
                  <a:srgbClr val="1B1B1B"/>
                </a:solidFill>
                <a:effectLst/>
                <a:latin typeface="inherit"/>
              </a:rPr>
              <a:t>gymdeithasol at ddamcaniaethau </a:t>
            </a:r>
          </a:p>
          <a:p>
            <a:pPr algn="l" fontAlgn="base"/>
            <a:r>
              <a:rPr lang="cy-GB" b="0" i="0" dirty="0">
                <a:solidFill>
                  <a:srgbClr val="1B1B1B"/>
                </a:solidFill>
                <a:effectLst/>
                <a:latin typeface="inherit"/>
              </a:rPr>
              <a:t>datblygiad ymddygiadol plant gan nodi y gall pobl ddysgu gwybodaeth ac </a:t>
            </a:r>
          </a:p>
          <a:p>
            <a:pPr algn="l" fontAlgn="base"/>
            <a:r>
              <a:rPr lang="cy-GB" b="0" i="0" dirty="0">
                <a:solidFill>
                  <a:srgbClr val="1B1B1B"/>
                </a:solidFill>
                <a:effectLst/>
                <a:latin typeface="inherit"/>
              </a:rPr>
              <a:t>ymddygiad newydd trwy wylio a modelu pobl eraill.</a:t>
            </a:r>
          </a:p>
        </p:txBody>
      </p:sp>
    </p:spTree>
    <p:extLst>
      <p:ext uri="{BB962C8B-B14F-4D97-AF65-F5344CB8AC3E}">
        <p14:creationId xmlns:p14="http://schemas.microsoft.com/office/powerpoint/2010/main" val="2444424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2012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0957" y="321502"/>
            <a:ext cx="10131425" cy="145626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Mae </a:t>
            </a:r>
            <a:r>
              <a:rPr lang="cy-GB" b="1" dirty="0">
                <a:solidFill>
                  <a:schemeClr val="bg1"/>
                </a:solidFill>
              </a:rPr>
              <a:t>dysgu’n weithgaredd cymdeithasol 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learning is a social activity</a:t>
            </a:r>
            <a:br>
              <a:rPr lang="en-GB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(Bronfenbrenner)</a:t>
            </a:r>
          </a:p>
        </p:txBody>
      </p:sp>
      <p:sp>
        <p:nvSpPr>
          <p:cNvPr id="5" name="Rectangle 4"/>
          <p:cNvSpPr/>
          <p:nvPr/>
        </p:nvSpPr>
        <p:spPr>
          <a:xfrm>
            <a:off x="2822530" y="6368865"/>
            <a:ext cx="745507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https://www.psychologynoteshq.com/bronfenbrenner-ecological-theory/</a:t>
            </a:r>
            <a:r>
              <a:rPr lang="en-GB" dirty="0"/>
              <a:t>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1645" y="1841494"/>
            <a:ext cx="4766951" cy="4327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87170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11239" y="17240"/>
            <a:ext cx="10131425" cy="1456267"/>
          </a:xfrm>
        </p:spPr>
        <p:txBody>
          <a:bodyPr/>
          <a:lstStyle/>
          <a:p>
            <a:r>
              <a:rPr lang="en-GB" b="1" dirty="0" err="1">
                <a:solidFill>
                  <a:schemeClr val="bg1"/>
                </a:solidFill>
              </a:rPr>
              <a:t>Damcaniaeth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dysgu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cymdeithasol</a:t>
            </a:r>
            <a:r>
              <a:rPr lang="en-GB" b="1" dirty="0">
                <a:solidFill>
                  <a:schemeClr val="bg1"/>
                </a:solidFill>
              </a:rPr>
              <a:t> Vygotsky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Vygotsky’s social learning theory</a:t>
            </a:r>
          </a:p>
        </p:txBody>
      </p:sp>
      <p:sp>
        <p:nvSpPr>
          <p:cNvPr id="6" name="Rectangle 5"/>
          <p:cNvSpPr/>
          <p:nvPr/>
        </p:nvSpPr>
        <p:spPr>
          <a:xfrm>
            <a:off x="1465336" y="5920876"/>
            <a:ext cx="7214904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2400" dirty="0">
                <a:hlinkClick r:id="rId3"/>
              </a:rPr>
              <a:t>https://www.youtube.com/watch?v=45ERp8yE-1U</a:t>
            </a:r>
            <a:r>
              <a:rPr lang="en-GB" sz="2400" dirty="0"/>
              <a:t>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9313" y="3743089"/>
            <a:ext cx="4141595" cy="169277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3200" dirty="0"/>
              <a:t>TASG 3 (5 </a:t>
            </a:r>
            <a:r>
              <a:rPr lang="en-GB" sz="3200" dirty="0" err="1"/>
              <a:t>munud</a:t>
            </a:r>
            <a:r>
              <a:rPr lang="en-GB" sz="3200" dirty="0"/>
              <a:t>)</a:t>
            </a:r>
          </a:p>
          <a:p>
            <a:r>
              <a:rPr lang="en-GB" sz="2400" dirty="0" err="1"/>
              <a:t>Nodwch</a:t>
            </a:r>
            <a:r>
              <a:rPr lang="en-GB" sz="2400" dirty="0"/>
              <a:t> y </a:t>
            </a:r>
            <a:r>
              <a:rPr lang="en-GB" sz="2400" dirty="0" err="1"/>
              <a:t>negeseuon</a:t>
            </a:r>
            <a:r>
              <a:rPr lang="en-GB" sz="2400" dirty="0"/>
              <a:t> </a:t>
            </a:r>
            <a:r>
              <a:rPr lang="en-GB" sz="2400" dirty="0" err="1"/>
              <a:t>allweddol</a:t>
            </a:r>
            <a:r>
              <a:rPr lang="en-GB" sz="2400" dirty="0"/>
              <a:t> </a:t>
            </a:r>
            <a:r>
              <a:rPr lang="en-GB" sz="2400" dirty="0" err="1"/>
              <a:t>o’r</a:t>
            </a:r>
            <a:r>
              <a:rPr lang="en-GB" sz="2400" dirty="0"/>
              <a:t> </a:t>
            </a:r>
            <a:r>
              <a:rPr lang="en-GB" sz="2400" dirty="0" err="1"/>
              <a:t>ddamcaniaeth</a:t>
            </a:r>
            <a:r>
              <a:rPr lang="en-GB" sz="2400" dirty="0"/>
              <a:t> </a:t>
            </a:r>
            <a:r>
              <a:rPr lang="en-GB" sz="2400" dirty="0" err="1"/>
              <a:t>yma</a:t>
            </a:r>
            <a:r>
              <a:rPr lang="en-GB" sz="2400" dirty="0"/>
              <a:t> </a:t>
            </a:r>
            <a:r>
              <a:rPr lang="en-GB" sz="2400" dirty="0" err="1"/>
              <a:t>wrth</a:t>
            </a:r>
            <a:r>
              <a:rPr lang="en-GB" sz="2400" dirty="0"/>
              <a:t> </a:t>
            </a:r>
            <a:r>
              <a:rPr lang="en-GB" sz="2400" dirty="0" err="1"/>
              <a:t>wylio’r</a:t>
            </a:r>
            <a:r>
              <a:rPr lang="en-GB" sz="2400" dirty="0"/>
              <a:t> </a:t>
            </a:r>
            <a:r>
              <a:rPr lang="en-GB" sz="2400" dirty="0" err="1"/>
              <a:t>fideo</a:t>
            </a:r>
            <a:r>
              <a:rPr lang="en-GB" sz="2400" dirty="0"/>
              <a:t> </a:t>
            </a:r>
            <a:r>
              <a:rPr lang="en-GB" sz="2400" dirty="0" err="1"/>
              <a:t>islaw</a:t>
            </a:r>
            <a:r>
              <a:rPr lang="en-GB" sz="2400" dirty="0"/>
              <a:t>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823790" y="3743089"/>
            <a:ext cx="4459170" cy="16927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200" i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TASK 3 (5 minutes)</a:t>
            </a:r>
          </a:p>
          <a:p>
            <a:r>
              <a:rPr lang="en-GB" sz="2400" i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Note the key messages of this theory while watching the video below. </a:t>
            </a:r>
          </a:p>
        </p:txBody>
      </p:sp>
      <p:pic>
        <p:nvPicPr>
          <p:cNvPr id="2" name="Cyfryngau Ar-lein 1" title="Vygotsky's Theory | Social Development Theory | Early Childhood Development">
            <a:hlinkClick r:id="" action="ppaction://media"/>
            <a:extLst>
              <a:ext uri="{FF2B5EF4-FFF2-40B4-BE49-F238E27FC236}">
                <a16:creationId xmlns:a16="http://schemas.microsoft.com/office/drawing/2014/main" id="{A4A36E43-94B7-A473-A310-E758A951AD4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9425842" y="5136551"/>
            <a:ext cx="2540000" cy="14351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Blwch Testun 3">
            <a:extLst>
              <a:ext uri="{FF2B5EF4-FFF2-40B4-BE49-F238E27FC236}">
                <a16:creationId xmlns:a16="http://schemas.microsoft.com/office/drawing/2014/main" id="{9CE33174-1E44-3624-7916-BAEE1AE74E80}"/>
              </a:ext>
            </a:extLst>
          </p:cNvPr>
          <p:cNvSpPr txBox="1"/>
          <p:nvPr/>
        </p:nvSpPr>
        <p:spPr>
          <a:xfrm>
            <a:off x="294815" y="1501975"/>
            <a:ext cx="8571712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600" b="1" i="0" dirty="0">
                <a:solidFill>
                  <a:srgbClr val="1B1B1B"/>
                </a:solidFill>
                <a:effectLst/>
                <a:latin typeface="Arial" panose="020B0604020202020204" pitchFamily="34" charset="0"/>
              </a:rPr>
              <a:t>Rhyngweithio</a:t>
            </a:r>
            <a:r>
              <a:rPr lang="cy-GB" b="0" i="0" dirty="0">
                <a:solidFill>
                  <a:srgbClr val="1B1B1B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cy-GB" b="1" i="0" dirty="0">
                <a:solidFill>
                  <a:srgbClr val="1B1B1B"/>
                </a:solidFill>
                <a:effectLst/>
                <a:latin typeface="inherit"/>
              </a:rPr>
              <a:t>cymdeithasol,</a:t>
            </a:r>
            <a:r>
              <a:rPr lang="cy-GB" b="0" i="0" dirty="0">
                <a:solidFill>
                  <a:srgbClr val="1B1B1B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cy-GB" b="1" i="0" dirty="0" err="1">
                <a:solidFill>
                  <a:srgbClr val="1B1B1B"/>
                </a:solidFill>
                <a:effectLst/>
                <a:latin typeface="inherit"/>
              </a:rPr>
              <a:t>sgaffaldio</a:t>
            </a:r>
            <a:r>
              <a:rPr lang="cy-GB" b="1" i="0" dirty="0">
                <a:solidFill>
                  <a:srgbClr val="1B1B1B"/>
                </a:solidFill>
                <a:effectLst/>
                <a:latin typeface="inherit"/>
              </a:rPr>
              <a:t>,</a:t>
            </a:r>
            <a:r>
              <a:rPr lang="cy-GB" b="0" i="0" dirty="0">
                <a:solidFill>
                  <a:srgbClr val="1B1B1B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cy-GB" b="1" i="0" dirty="0">
                <a:solidFill>
                  <a:srgbClr val="1B1B1B"/>
                </a:solidFill>
                <a:effectLst/>
                <a:latin typeface="inherit"/>
              </a:rPr>
              <a:t>herio</a:t>
            </a:r>
            <a:r>
              <a:rPr lang="cy-GB" b="0" i="0" dirty="0">
                <a:solidFill>
                  <a:srgbClr val="1B1B1B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cy-GB" b="1" i="0" dirty="0">
                <a:solidFill>
                  <a:srgbClr val="1B1B1B"/>
                </a:solidFill>
                <a:effectLst/>
                <a:latin typeface="inherit"/>
              </a:rPr>
              <a:t>tuag</a:t>
            </a:r>
            <a:r>
              <a:rPr lang="cy-GB" b="0" i="0" dirty="0">
                <a:solidFill>
                  <a:srgbClr val="1B1B1B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cy-GB" b="1" i="0" dirty="0">
                <a:solidFill>
                  <a:srgbClr val="1B1B1B"/>
                </a:solidFill>
                <a:effectLst/>
                <a:latin typeface="inherit"/>
              </a:rPr>
              <a:t>at y</a:t>
            </a:r>
            <a:r>
              <a:rPr lang="cy-GB" b="0" i="0" dirty="0">
                <a:solidFill>
                  <a:srgbClr val="1B1B1B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cy-GB" b="1" i="0" dirty="0">
                <a:solidFill>
                  <a:srgbClr val="1B1B1B"/>
                </a:solidFill>
                <a:effectLst/>
                <a:latin typeface="inherit"/>
              </a:rPr>
              <a:t>camau</a:t>
            </a:r>
            <a:r>
              <a:rPr lang="cy-GB" b="0" i="0" dirty="0">
                <a:solidFill>
                  <a:srgbClr val="1B1B1B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cy-GB" b="1" i="0" dirty="0">
                <a:solidFill>
                  <a:srgbClr val="1B1B1B"/>
                </a:solidFill>
                <a:effectLst/>
                <a:latin typeface="inherit"/>
              </a:rPr>
              <a:t>nesaf</a:t>
            </a:r>
            <a:r>
              <a:rPr lang="cy-GB" b="0" i="0" dirty="0">
                <a:solidFill>
                  <a:srgbClr val="1B1B1B"/>
                </a:solidFill>
                <a:effectLst/>
                <a:latin typeface="Arial" panose="020B0604020202020204" pitchFamily="34" charset="0"/>
              </a:rPr>
              <a:t> – Credai </a:t>
            </a:r>
            <a:r>
              <a:rPr lang="cy-GB" b="0" i="0" dirty="0" err="1">
                <a:solidFill>
                  <a:srgbClr val="1B1B1B"/>
                </a:solidFill>
                <a:effectLst/>
                <a:latin typeface="Arial" panose="020B0604020202020204" pitchFamily="34" charset="0"/>
              </a:rPr>
              <a:t>Vygotsky</a:t>
            </a:r>
            <a:r>
              <a:rPr lang="cy-GB" b="0" i="0" dirty="0">
                <a:solidFill>
                  <a:srgbClr val="1B1B1B"/>
                </a:solidFill>
                <a:effectLst/>
                <a:latin typeface="Arial" panose="020B0604020202020204" pitchFamily="34" charset="0"/>
              </a:rPr>
              <a:t>, gyda’i barth datblygiad procsimol (</a:t>
            </a:r>
            <a:r>
              <a:rPr lang="cy-GB" b="0" i="1" dirty="0" err="1">
                <a:solidFill>
                  <a:srgbClr val="1B1B1B"/>
                </a:solidFill>
                <a:effectLst/>
                <a:latin typeface="inherit"/>
              </a:rPr>
              <a:t>zone</a:t>
            </a:r>
            <a:r>
              <a:rPr lang="cy-GB" b="0" i="1" dirty="0">
                <a:solidFill>
                  <a:srgbClr val="1B1B1B"/>
                </a:solidFill>
                <a:effectLst/>
                <a:latin typeface="inherit"/>
              </a:rPr>
              <a:t> of </a:t>
            </a:r>
            <a:r>
              <a:rPr lang="cy-GB" b="0" i="1" dirty="0" err="1">
                <a:solidFill>
                  <a:srgbClr val="1B1B1B"/>
                </a:solidFill>
                <a:effectLst/>
                <a:latin typeface="inherit"/>
              </a:rPr>
              <a:t>proximal</a:t>
            </a:r>
            <a:r>
              <a:rPr lang="cy-GB" b="0" i="1" dirty="0">
                <a:solidFill>
                  <a:srgbClr val="1B1B1B"/>
                </a:solidFill>
                <a:effectLst/>
                <a:latin typeface="inherit"/>
              </a:rPr>
              <a:t> </a:t>
            </a:r>
            <a:r>
              <a:rPr lang="cy-GB" b="0" i="1" dirty="0" err="1">
                <a:solidFill>
                  <a:srgbClr val="1B1B1B"/>
                </a:solidFill>
                <a:effectLst/>
                <a:latin typeface="inherit"/>
              </a:rPr>
              <a:t>development</a:t>
            </a:r>
            <a:r>
              <a:rPr lang="cy-GB" b="0" i="0" dirty="0">
                <a:solidFill>
                  <a:srgbClr val="1B1B1B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cy-GB" b="0" i="1" dirty="0">
                <a:solidFill>
                  <a:srgbClr val="1B1B1B"/>
                </a:solidFill>
                <a:effectLst/>
                <a:latin typeface="inherit"/>
              </a:rPr>
              <a:t>(ZPD)</a:t>
            </a:r>
            <a:r>
              <a:rPr lang="cy-GB" b="0" i="0" dirty="0">
                <a:solidFill>
                  <a:srgbClr val="1B1B1B"/>
                </a:solidFill>
                <a:effectLst/>
                <a:latin typeface="Arial" panose="020B0604020202020204" pitchFamily="34" charset="0"/>
              </a:rPr>
              <a:t>, fod plant yn dysgu trwy weithredu a thrwy brofiadau ymarferol; mae </a:t>
            </a:r>
            <a:r>
              <a:rPr lang="cy-GB" b="1" i="0" dirty="0">
                <a:solidFill>
                  <a:srgbClr val="1B1B1B"/>
                </a:solidFill>
                <a:effectLst/>
                <a:latin typeface="Arial" panose="020B0604020202020204" pitchFamily="34" charset="0"/>
              </a:rPr>
              <a:t>dysgu yn broses gymdeithasol </a:t>
            </a:r>
            <a:r>
              <a:rPr lang="cy-GB" b="0" i="0" dirty="0">
                <a:solidFill>
                  <a:srgbClr val="1B1B1B"/>
                </a:solidFill>
                <a:effectLst/>
                <a:latin typeface="Arial" panose="020B0604020202020204" pitchFamily="34" charset="0"/>
              </a:rPr>
              <a:t>sy’n cael ei harwain gan eraill mwy gwybodus (</a:t>
            </a:r>
            <a:r>
              <a:rPr lang="cy-GB" b="0" i="1" dirty="0">
                <a:solidFill>
                  <a:srgbClr val="1B1B1B"/>
                </a:solidFill>
                <a:effectLst/>
                <a:latin typeface="inherit"/>
              </a:rPr>
              <a:t>more </a:t>
            </a:r>
            <a:r>
              <a:rPr lang="cy-GB" b="0" i="1" dirty="0" err="1">
                <a:solidFill>
                  <a:srgbClr val="1B1B1B"/>
                </a:solidFill>
                <a:effectLst/>
                <a:latin typeface="inherit"/>
              </a:rPr>
              <a:t>knowledgeable</a:t>
            </a:r>
            <a:r>
              <a:rPr lang="cy-GB" b="0" i="1" dirty="0">
                <a:solidFill>
                  <a:srgbClr val="1B1B1B"/>
                </a:solidFill>
                <a:effectLst/>
                <a:latin typeface="inherit"/>
              </a:rPr>
              <a:t> </a:t>
            </a:r>
            <a:r>
              <a:rPr lang="cy-GB" b="0" i="1" dirty="0" err="1">
                <a:solidFill>
                  <a:srgbClr val="1B1B1B"/>
                </a:solidFill>
                <a:effectLst/>
                <a:latin typeface="inherit"/>
              </a:rPr>
              <a:t>others</a:t>
            </a:r>
            <a:r>
              <a:rPr lang="cy-GB" b="0" i="0" dirty="0">
                <a:solidFill>
                  <a:srgbClr val="1B1B1B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cy-GB" b="0" i="1" dirty="0">
                <a:solidFill>
                  <a:srgbClr val="1B1B1B"/>
                </a:solidFill>
                <a:effectLst/>
                <a:latin typeface="inherit"/>
              </a:rPr>
              <a:t>(</a:t>
            </a:r>
            <a:r>
              <a:rPr lang="cy-GB" b="0" i="1" dirty="0" err="1">
                <a:solidFill>
                  <a:srgbClr val="1B1B1B"/>
                </a:solidFill>
                <a:effectLst/>
                <a:latin typeface="inherit"/>
              </a:rPr>
              <a:t>MKOs</a:t>
            </a:r>
            <a:r>
              <a:rPr lang="cy-GB" b="0" i="1" dirty="0">
                <a:solidFill>
                  <a:srgbClr val="1B1B1B"/>
                </a:solidFill>
                <a:effectLst/>
                <a:latin typeface="inherit"/>
              </a:rPr>
              <a:t>)</a:t>
            </a:r>
            <a:r>
              <a:rPr lang="cy-GB" b="0" i="0" dirty="0">
                <a:solidFill>
                  <a:srgbClr val="1B1B1B"/>
                </a:solidFill>
                <a:effectLst/>
                <a:latin typeface="Arial" panose="020B0604020202020204" pitchFamily="34" charset="0"/>
              </a:rPr>
              <a:t>)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033728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chemeClr val="bg1"/>
                </a:solidFill>
              </a:rPr>
              <a:t>Tasg</a:t>
            </a:r>
            <a:r>
              <a:rPr lang="en-GB" b="1" dirty="0">
                <a:solidFill>
                  <a:schemeClr val="bg1"/>
                </a:solidFill>
              </a:rPr>
              <a:t> 4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Task 4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2400" b="1" dirty="0" err="1">
                <a:solidFill>
                  <a:schemeClr val="bg1"/>
                </a:solidFill>
              </a:rPr>
              <a:t>Darllenwch</a:t>
            </a:r>
            <a:r>
              <a:rPr lang="en-GB" sz="2400" b="1" dirty="0">
                <a:solidFill>
                  <a:schemeClr val="bg1"/>
                </a:solidFill>
              </a:rPr>
              <a:t> t.8-11 </a:t>
            </a:r>
            <a:r>
              <a:rPr lang="en-GB" sz="2400" b="1" dirty="0" err="1">
                <a:solidFill>
                  <a:schemeClr val="bg1"/>
                </a:solidFill>
              </a:rPr>
              <a:t>o’r</a:t>
            </a:r>
            <a:r>
              <a:rPr lang="en-GB" sz="2400" b="1" dirty="0">
                <a:solidFill>
                  <a:schemeClr val="bg1"/>
                </a:solidFill>
              </a:rPr>
              <a:t> </a:t>
            </a:r>
            <a:r>
              <a:rPr lang="en-GB" sz="2400" b="1" dirty="0" err="1">
                <a:solidFill>
                  <a:schemeClr val="bg1"/>
                </a:solidFill>
              </a:rPr>
              <a:t>ddogfen</a:t>
            </a:r>
            <a:r>
              <a:rPr lang="en-GB" sz="2400" b="1" dirty="0">
                <a:solidFill>
                  <a:schemeClr val="bg1"/>
                </a:solidFill>
              </a:rPr>
              <a:t> </a:t>
            </a:r>
            <a:r>
              <a:rPr lang="en-GB" sz="2400" b="1" dirty="0" err="1">
                <a:solidFill>
                  <a:schemeClr val="bg1"/>
                </a:solidFill>
              </a:rPr>
              <a:t>Cyfnod</a:t>
            </a:r>
            <a:r>
              <a:rPr lang="en-GB" sz="2400" b="1" dirty="0">
                <a:solidFill>
                  <a:schemeClr val="bg1"/>
                </a:solidFill>
              </a:rPr>
              <a:t> Sylfaen </a:t>
            </a:r>
            <a:r>
              <a:rPr lang="en-GB" sz="2400" b="1" dirty="0" err="1">
                <a:solidFill>
                  <a:schemeClr val="bg1"/>
                </a:solidFill>
              </a:rPr>
              <a:t>yma</a:t>
            </a:r>
            <a:r>
              <a:rPr lang="en-GB" sz="2400" b="1" dirty="0">
                <a:solidFill>
                  <a:schemeClr val="bg1"/>
                </a:solidFill>
              </a:rPr>
              <a:t>: </a:t>
            </a:r>
            <a:r>
              <a:rPr lang="en-GB" sz="2400" dirty="0">
                <a:hlinkClick r:id="rId2"/>
              </a:rPr>
              <a:t>https://hwb.gov.wales/api/storage/b9f25fd8-bc61-4294-911e-170c216cf71b/datblygiad-personol-a-chymdeithasol-lles-ac-amrywiaeth-ddiwylliannol.pdf</a:t>
            </a:r>
            <a:r>
              <a:rPr lang="en-GB" sz="2400" dirty="0">
                <a:solidFill>
                  <a:schemeClr val="bg1"/>
                </a:solidFill>
              </a:rPr>
              <a:t>.</a:t>
            </a:r>
          </a:p>
          <a:p>
            <a:pPr marL="0" indent="0">
              <a:buNone/>
            </a:pPr>
            <a:r>
              <a:rPr lang="en-GB" sz="2400" dirty="0" err="1">
                <a:solidFill>
                  <a:schemeClr val="bg1"/>
                </a:solidFill>
              </a:rPr>
              <a:t>Nawr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dychwelwch</a:t>
            </a:r>
            <a:r>
              <a:rPr lang="en-GB" sz="2400" dirty="0">
                <a:solidFill>
                  <a:schemeClr val="bg1"/>
                </a:solidFill>
              </a:rPr>
              <a:t> at </a:t>
            </a:r>
            <a:r>
              <a:rPr lang="en-GB" sz="2400" dirty="0" err="1">
                <a:solidFill>
                  <a:schemeClr val="bg1"/>
                </a:solidFill>
              </a:rPr>
              <a:t>broffil</a:t>
            </a:r>
            <a:r>
              <a:rPr lang="en-GB" sz="2400" dirty="0">
                <a:solidFill>
                  <a:schemeClr val="bg1"/>
                </a:solidFill>
              </a:rPr>
              <a:t> Ella </a:t>
            </a:r>
            <a:r>
              <a:rPr lang="en-GB" sz="2400" dirty="0" err="1">
                <a:solidFill>
                  <a:schemeClr val="bg1"/>
                </a:solidFill>
              </a:rPr>
              <a:t>a’i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datblygiad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personol</a:t>
            </a:r>
            <a:r>
              <a:rPr lang="en-GB" sz="2400" dirty="0">
                <a:solidFill>
                  <a:schemeClr val="bg1"/>
                </a:solidFill>
              </a:rPr>
              <a:t> a </a:t>
            </a:r>
            <a:r>
              <a:rPr lang="en-GB" sz="2400" dirty="0" err="1">
                <a:solidFill>
                  <a:schemeClr val="bg1"/>
                </a:solidFill>
              </a:rPr>
              <a:t>chymdeithasol</a:t>
            </a:r>
            <a:r>
              <a:rPr lang="en-GB" sz="2400" dirty="0">
                <a:solidFill>
                  <a:schemeClr val="bg1"/>
                </a:solidFill>
              </a:rPr>
              <a:t>.</a:t>
            </a:r>
          </a:p>
          <a:p>
            <a:pPr marL="0" indent="0">
              <a:buNone/>
            </a:pPr>
            <a:r>
              <a:rPr lang="en-GB" sz="2400" dirty="0" err="1">
                <a:solidFill>
                  <a:schemeClr val="bg1"/>
                </a:solidFill>
              </a:rPr>
              <a:t>Allwch</a:t>
            </a:r>
            <a:r>
              <a:rPr lang="en-GB" sz="2400" dirty="0">
                <a:solidFill>
                  <a:schemeClr val="bg1"/>
                </a:solidFill>
              </a:rPr>
              <a:t> chi </a:t>
            </a:r>
            <a:r>
              <a:rPr lang="en-GB" sz="2400" dirty="0" err="1">
                <a:solidFill>
                  <a:schemeClr val="bg1"/>
                </a:solidFill>
              </a:rPr>
              <a:t>feddwl</a:t>
            </a:r>
            <a:r>
              <a:rPr lang="en-GB" sz="2400" dirty="0">
                <a:solidFill>
                  <a:schemeClr val="bg1"/>
                </a:solidFill>
              </a:rPr>
              <a:t> am </a:t>
            </a:r>
            <a:r>
              <a:rPr lang="en-GB" sz="2400" dirty="0" err="1">
                <a:solidFill>
                  <a:schemeClr val="bg1"/>
                </a:solidFill>
              </a:rPr>
              <a:t>unrhyw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weithgareddau</a:t>
            </a:r>
            <a:r>
              <a:rPr lang="en-GB" sz="2400" dirty="0">
                <a:solidFill>
                  <a:schemeClr val="bg1"/>
                </a:solidFill>
              </a:rPr>
              <a:t> y </a:t>
            </a:r>
            <a:r>
              <a:rPr lang="en-GB" sz="2400" dirty="0" err="1">
                <a:solidFill>
                  <a:schemeClr val="bg1"/>
                </a:solidFill>
              </a:rPr>
              <a:t>gallech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eu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cyflwyno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yn</a:t>
            </a:r>
            <a:r>
              <a:rPr lang="en-GB" sz="2400" dirty="0">
                <a:solidFill>
                  <a:schemeClr val="bg1"/>
                </a:solidFill>
              </a:rPr>
              <a:t> y </a:t>
            </a:r>
            <a:r>
              <a:rPr lang="en-GB" sz="2400" dirty="0" err="1">
                <a:solidFill>
                  <a:schemeClr val="bg1"/>
                </a:solidFill>
              </a:rPr>
              <a:t>dosbarth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i’w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helpu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gyda’r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agwedd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yma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o’i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datblygiad</a:t>
            </a:r>
            <a:r>
              <a:rPr lang="en-GB" sz="2400" dirty="0">
                <a:solidFill>
                  <a:schemeClr val="bg1"/>
                </a:solidFill>
              </a:rPr>
              <a:t>?  </a:t>
            </a:r>
            <a:r>
              <a:rPr lang="en-GB" sz="2400" dirty="0" err="1">
                <a:solidFill>
                  <a:schemeClr val="bg1"/>
                </a:solidFill>
              </a:rPr>
              <a:t>Gwnewch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nodyn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o’r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rhain</a:t>
            </a:r>
            <a:r>
              <a:rPr lang="en-GB" sz="2400" dirty="0">
                <a:solidFill>
                  <a:schemeClr val="bg1"/>
                </a:solidFill>
              </a:rPr>
              <a:t>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35903" y="2453352"/>
            <a:ext cx="4995332" cy="4213337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bg1"/>
                </a:solidFill>
              </a:rPr>
              <a:t>Read p.8-11 of this Foundation Phase document</a:t>
            </a:r>
            <a:r>
              <a:rPr lang="en-GB" sz="2400" dirty="0">
                <a:solidFill>
                  <a:schemeClr val="bg1"/>
                </a:solidFill>
              </a:rPr>
              <a:t>: </a:t>
            </a:r>
            <a:r>
              <a:rPr lang="en-GB" sz="2400" dirty="0">
                <a:hlinkClick r:id="rId3"/>
              </a:rPr>
              <a:t>https://hwb.gov.wales/api/storage/6b693169-0407-4a33-bbd9-8c5e452dae9d/personal-and-social-development-well-being-and-cultural-diversity.pdf</a:t>
            </a:r>
            <a:r>
              <a:rPr lang="en-GB" sz="2400" dirty="0">
                <a:solidFill>
                  <a:schemeClr val="bg1"/>
                </a:solidFill>
              </a:rPr>
              <a:t>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Now return to Ella’s profile and her personal and social development.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Can you think of any activities you could introduce in the classroom to support her in this aspect of her development? Make a note of these. 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84710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Blwch Testun 5">
            <a:extLst>
              <a:ext uri="{FF2B5EF4-FFF2-40B4-BE49-F238E27FC236}">
                <a16:creationId xmlns:a16="http://schemas.microsoft.com/office/drawing/2014/main" id="{64CE0330-9B4B-6660-7F4B-9FED779B2EB3}"/>
              </a:ext>
            </a:extLst>
          </p:cNvPr>
          <p:cNvSpPr txBox="1"/>
          <p:nvPr/>
        </p:nvSpPr>
        <p:spPr>
          <a:xfrm>
            <a:off x="2839370" y="459514"/>
            <a:ext cx="690372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/>
            <a:r>
              <a:rPr lang="en-GB" sz="2400" b="0" i="1" dirty="0">
                <a:solidFill>
                  <a:srgbClr val="1B1B1B"/>
                </a:solidFill>
                <a:effectLst/>
                <a:latin typeface="var(--font-family)"/>
              </a:rPr>
              <a:t>“The single best predictor of adult adaptation is not academic achievement or intelligence, but rather the ability of the child to get along with other children.”</a:t>
            </a:r>
          </a:p>
          <a:p>
            <a:pPr algn="l" fontAlgn="base"/>
            <a:r>
              <a:rPr lang="en-GB" sz="2400" b="0" i="1" dirty="0">
                <a:solidFill>
                  <a:srgbClr val="1B1B1B"/>
                </a:solidFill>
                <a:effectLst/>
                <a:latin typeface="inherit"/>
              </a:rPr>
              <a:t>Having Friends, Making Friends, and Keeping Friends: Relationships as Educational Contexts</a:t>
            </a:r>
            <a:r>
              <a:rPr lang="en-GB" sz="2400" b="0" i="1" dirty="0">
                <a:solidFill>
                  <a:srgbClr val="1B1B1B"/>
                </a:solidFill>
                <a:effectLst/>
                <a:latin typeface="var(--font-family)"/>
              </a:rPr>
              <a:t> (</a:t>
            </a:r>
            <a:r>
              <a:rPr lang="en-GB" sz="2400" b="0" i="1" dirty="0" err="1">
                <a:solidFill>
                  <a:srgbClr val="1B1B1B"/>
                </a:solidFill>
                <a:effectLst/>
                <a:latin typeface="var(--font-family)"/>
              </a:rPr>
              <a:t>Hartup</a:t>
            </a:r>
            <a:r>
              <a:rPr lang="en-GB" sz="2400" b="0" i="1" dirty="0">
                <a:solidFill>
                  <a:srgbClr val="1B1B1B"/>
                </a:solidFill>
                <a:effectLst/>
                <a:latin typeface="var(--font-family)"/>
              </a:rPr>
              <a:t>, 1992)</a:t>
            </a:r>
          </a:p>
        </p:txBody>
      </p:sp>
      <p:pic>
        <p:nvPicPr>
          <p:cNvPr id="1026" name="Picture 2" descr=" ">
            <a:extLst>
              <a:ext uri="{FF2B5EF4-FFF2-40B4-BE49-F238E27FC236}">
                <a16:creationId xmlns:a16="http://schemas.microsoft.com/office/drawing/2014/main" id="{9F608D67-2403-3971-FDCC-29DD73E3A0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5498" y="2636833"/>
            <a:ext cx="5015537" cy="376165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06736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/>
          <p:cNvSpPr/>
          <p:nvPr/>
        </p:nvSpPr>
        <p:spPr>
          <a:xfrm>
            <a:off x="214133" y="214132"/>
            <a:ext cx="4641447" cy="5810491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bg1"/>
                </a:solidFill>
              </a:rPr>
              <a:t>Cyn symud ymlaen i ail ran y cyflwyniad hwn, cymerwch saib o rhyw 5 munud i gerdded o gwmpas, cael diod o </a:t>
            </a:r>
            <a:r>
              <a:rPr lang="cy-GB" sz="2400" dirty="0" err="1">
                <a:solidFill>
                  <a:schemeClr val="bg1"/>
                </a:solidFill>
              </a:rPr>
              <a:t>ddwr</a:t>
            </a:r>
            <a:r>
              <a:rPr lang="cy-GB" sz="2400" dirty="0">
                <a:solidFill>
                  <a:schemeClr val="bg1"/>
                </a:solidFill>
              </a:rPr>
              <a:t> </a:t>
            </a:r>
            <a:r>
              <a:rPr lang="cy-GB" sz="2400" dirty="0" err="1">
                <a:solidFill>
                  <a:schemeClr val="bg1"/>
                </a:solidFill>
              </a:rPr>
              <a:t>a.y.y.b</a:t>
            </a:r>
            <a:r>
              <a:rPr lang="cy-GB" sz="2400" dirty="0">
                <a:solidFill>
                  <a:schemeClr val="bg1"/>
                </a:solidFill>
              </a:rPr>
              <a:t>.  Mae hyn yn bwysig ar gyfer eich lles personol chi.</a:t>
            </a:r>
          </a:p>
        </p:txBody>
      </p:sp>
      <p:pic>
        <p:nvPicPr>
          <p:cNvPr id="2050" name="Picture 2" descr="Free Cartoon Walking Cliparts, Download Free Clip Art, Free Clip Art on  Clipart Librar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6516" y="952048"/>
            <a:ext cx="2896679" cy="520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8851" y="4741822"/>
            <a:ext cx="807273" cy="807273"/>
          </a:xfrm>
          <a:prstGeom prst="rect">
            <a:avLst/>
          </a:prstGeom>
        </p:spPr>
      </p:pic>
      <p:pic>
        <p:nvPicPr>
          <p:cNvPr id="2054" name="Picture 6" descr="Download Cartoon Snacks Healthy Snack Image Png Clipart PNG Free |  FreePngClipar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6543" y="4741821"/>
            <a:ext cx="728598" cy="807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val 9"/>
          <p:cNvSpPr/>
          <p:nvPr/>
        </p:nvSpPr>
        <p:spPr>
          <a:xfrm>
            <a:off x="6732609" y="123464"/>
            <a:ext cx="4641447" cy="5810491"/>
          </a:xfrm>
          <a:prstGeom prst="ellipse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i="1" dirty="0">
                <a:solidFill>
                  <a:schemeClr val="bg1"/>
                </a:solidFill>
              </a:rPr>
              <a:t>Before moving on to the second part of this presentation, take a short break of 5 minutes to walk around, have a drink of water etc. This is important for your personal wellbeing.  </a:t>
            </a:r>
          </a:p>
        </p:txBody>
      </p:sp>
      <p:pic>
        <p:nvPicPr>
          <p:cNvPr id="11" name="Picture 2" descr="Free Cartoon Walking Cliparts, Download Free Clip Art, Free Clip Art on  Clipart Librar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7118" y="952048"/>
            <a:ext cx="2896679" cy="520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6376" y="4631923"/>
            <a:ext cx="807273" cy="807273"/>
          </a:xfrm>
          <a:prstGeom prst="rect">
            <a:avLst/>
          </a:prstGeom>
        </p:spPr>
      </p:pic>
      <p:pic>
        <p:nvPicPr>
          <p:cNvPr id="13" name="Picture 6" descr="Download Cartoon Snacks Healthy Snack Image Png Clipart PNG Free |  FreePngClipar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4426" y="4631923"/>
            <a:ext cx="728598" cy="807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27536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91207" y="950060"/>
            <a:ext cx="10131427" cy="1468800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chemeClr val="bg1"/>
                </a:solidFill>
              </a:rPr>
              <a:t>Dysgwyr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a’u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hawliau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learners and their rights</a:t>
            </a:r>
          </a:p>
        </p:txBody>
      </p:sp>
      <p:pic>
        <p:nvPicPr>
          <p:cNvPr id="4" name="Llun 3">
            <a:extLst>
              <a:ext uri="{FF2B5EF4-FFF2-40B4-BE49-F238E27FC236}">
                <a16:creationId xmlns:a16="http://schemas.microsoft.com/office/drawing/2014/main" id="{DF61E26A-12C6-AA96-9A4D-8FD49E33264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964" t="58943" r="29381" b="23126"/>
          <a:stretch/>
        </p:blipFill>
        <p:spPr>
          <a:xfrm>
            <a:off x="1752162" y="2907162"/>
            <a:ext cx="8539569" cy="20558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Blwch Testun 5">
            <a:extLst>
              <a:ext uri="{FF2B5EF4-FFF2-40B4-BE49-F238E27FC236}">
                <a16:creationId xmlns:a16="http://schemas.microsoft.com/office/drawing/2014/main" id="{17286409-069B-E24E-8ED2-853BAB93A684}"/>
              </a:ext>
            </a:extLst>
          </p:cNvPr>
          <p:cNvSpPr txBox="1"/>
          <p:nvPr/>
        </p:nvSpPr>
        <p:spPr>
          <a:xfrm>
            <a:off x="3293417" y="5396565"/>
            <a:ext cx="609494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>
                <a:hlinkClick r:id="rId4"/>
              </a:rPr>
              <a:t>Hawliau Plant yng Nghwricwlwm Cymru 2022 - </a:t>
            </a:r>
            <a:r>
              <a:rPr lang="cy-GB" dirty="0" err="1">
                <a:hlinkClick r:id="rId4"/>
              </a:rPr>
              <a:t>Children’s</a:t>
            </a:r>
            <a:r>
              <a:rPr lang="cy-GB" dirty="0">
                <a:hlinkClick r:id="rId4"/>
              </a:rPr>
              <a:t> </a:t>
            </a:r>
            <a:r>
              <a:rPr lang="cy-GB" dirty="0" err="1">
                <a:hlinkClick r:id="rId4"/>
              </a:rPr>
              <a:t>Commissioner</a:t>
            </a:r>
            <a:r>
              <a:rPr lang="cy-GB" dirty="0">
                <a:hlinkClick r:id="rId4"/>
              </a:rPr>
              <a:t> </a:t>
            </a:r>
            <a:r>
              <a:rPr lang="cy-GB" dirty="0" err="1">
                <a:hlinkClick r:id="rId4"/>
              </a:rPr>
              <a:t>for</a:t>
            </a:r>
            <a:r>
              <a:rPr lang="cy-GB" dirty="0">
                <a:hlinkClick r:id="rId4"/>
              </a:rPr>
              <a:t> Wales (complantcymru.org.uk)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8874929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1A1AF-BEF7-474A-BFCA-71272EA25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129" y="609600"/>
            <a:ext cx="11694459" cy="1456267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b="1" dirty="0">
                <a:solidFill>
                  <a:schemeClr val="bg1"/>
                </a:solidFill>
              </a:rPr>
              <a:t>Pam </a:t>
            </a:r>
            <a:r>
              <a:rPr lang="en-US" b="1" dirty="0" err="1">
                <a:solidFill>
                  <a:schemeClr val="bg1"/>
                </a:solidFill>
              </a:rPr>
              <a:t>mae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hawliau</a:t>
            </a:r>
            <a:r>
              <a:rPr lang="en-US" b="1" dirty="0">
                <a:solidFill>
                  <a:schemeClr val="bg1"/>
                </a:solidFill>
              </a:rPr>
              <a:t> plant a </a:t>
            </a:r>
            <a:r>
              <a:rPr lang="en-US" b="1" dirty="0" err="1">
                <a:solidFill>
                  <a:schemeClr val="bg1"/>
                </a:solidFill>
              </a:rPr>
              <a:t>phobl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ifanc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bwysig</a:t>
            </a:r>
            <a:r>
              <a:rPr lang="en-US" b="1" dirty="0">
                <a:solidFill>
                  <a:schemeClr val="bg1"/>
                </a:solidFill>
              </a:rPr>
              <a:t>?</a:t>
            </a:r>
            <a:br>
              <a:rPr lang="en-US" b="1" dirty="0">
                <a:solidFill>
                  <a:schemeClr val="bg1"/>
                </a:solidFill>
              </a:rPr>
            </a:br>
            <a:r>
              <a:rPr lang="en-US" b="1" i="1" dirty="0">
                <a:solidFill>
                  <a:schemeClr val="bg1"/>
                </a:solidFill>
              </a:rPr>
              <a:t>Why are children and young people’s rights so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1B59A-1B3C-8E4A-A7CA-9ED60D9BE5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4578147"/>
          </a:xfrm>
        </p:spPr>
        <p:txBody>
          <a:bodyPr>
            <a:normAutofit/>
          </a:bodyPr>
          <a:lstStyle/>
          <a:p>
            <a:pPr marL="457200" indent="-457200" defTabSz="868680">
              <a:lnSpc>
                <a:spcPct val="64000"/>
              </a:lnSpc>
              <a:spcBef>
                <a:spcPts val="900"/>
              </a:spcBef>
              <a:buClrTx/>
              <a:buFont typeface="+mj-lt"/>
              <a:buAutoNum type="arabicPeriod"/>
              <a:defRPr sz="1900">
                <a:solidFill>
                  <a:srgbClr val="DE0058"/>
                </a:solidFill>
              </a:defRPr>
            </a:pPr>
            <a:r>
              <a:rPr lang="cy-GB" sz="2400" dirty="0">
                <a:solidFill>
                  <a:schemeClr val="bg1"/>
                </a:solidFill>
              </a:rPr>
              <a:t>Mae plant yn fwy agored i gael eu cam-drin a’u hecsbloetio</a:t>
            </a:r>
          </a:p>
          <a:p>
            <a:pPr marL="457200" indent="-457200" defTabSz="868680">
              <a:lnSpc>
                <a:spcPct val="64000"/>
              </a:lnSpc>
              <a:spcBef>
                <a:spcPts val="900"/>
              </a:spcBef>
              <a:buClrTx/>
              <a:buFont typeface="+mj-lt"/>
              <a:buAutoNum type="arabicPeriod"/>
              <a:defRPr sz="1900">
                <a:solidFill>
                  <a:srgbClr val="DE0058"/>
                </a:solidFill>
              </a:defRPr>
            </a:pPr>
            <a:r>
              <a:rPr lang="cy-GB" sz="2400" dirty="0">
                <a:solidFill>
                  <a:schemeClr val="bg1"/>
                </a:solidFill>
              </a:rPr>
              <a:t>Yn dibynnu ar eu hoed, mae plant yn ddibynnol ar oedolion yn llwyr neu i raddau helaeth – nid yw eu lles pennaf bob amser yn cael ei ystyried</a:t>
            </a:r>
          </a:p>
          <a:p>
            <a:pPr marL="457200" indent="-457200" defTabSz="868680">
              <a:lnSpc>
                <a:spcPct val="64000"/>
              </a:lnSpc>
              <a:spcBef>
                <a:spcPts val="900"/>
              </a:spcBef>
              <a:buClrTx/>
              <a:buFont typeface="+mj-lt"/>
              <a:buAutoNum type="arabicPeriod"/>
              <a:defRPr sz="1900">
                <a:solidFill>
                  <a:srgbClr val="DE0058"/>
                </a:solidFill>
              </a:defRPr>
            </a:pPr>
            <a:r>
              <a:rPr lang="cy-GB" sz="2400" dirty="0">
                <a:solidFill>
                  <a:schemeClr val="bg1"/>
                </a:solidFill>
              </a:rPr>
              <a:t>Mae plant yn wynebu llu o derfynau oed cyfreithiol pryd y bernir eu bod nhw’n gallu gwneud penderfyniadau drostynt eu hunain</a:t>
            </a:r>
          </a:p>
          <a:p>
            <a:pPr marL="457200" indent="-457200" defTabSz="868680">
              <a:lnSpc>
                <a:spcPct val="64000"/>
              </a:lnSpc>
              <a:spcBef>
                <a:spcPts val="900"/>
              </a:spcBef>
              <a:buClrTx/>
              <a:buFont typeface="+mj-lt"/>
              <a:buAutoNum type="arabicPeriod"/>
              <a:defRPr sz="1900">
                <a:solidFill>
                  <a:srgbClr val="DE0058"/>
                </a:solidFill>
              </a:defRPr>
            </a:pPr>
            <a:r>
              <a:rPr lang="cy-GB" sz="2400" dirty="0">
                <a:solidFill>
                  <a:schemeClr val="bg1"/>
                </a:solidFill>
              </a:rPr>
              <a:t>Mae plant yn aml heb lais.</a:t>
            </a:r>
          </a:p>
          <a:p>
            <a:pPr marL="0" indent="0" defTabSz="868680">
              <a:lnSpc>
                <a:spcPct val="64000"/>
              </a:lnSpc>
              <a:spcBef>
                <a:spcPts val="900"/>
              </a:spcBef>
              <a:buNone/>
              <a:defRPr sz="1900">
                <a:solidFill>
                  <a:srgbClr val="DE0058"/>
                </a:solidFill>
              </a:defRPr>
            </a:pPr>
            <a:r>
              <a:rPr lang="en-GB" sz="1600" dirty="0">
                <a:solidFill>
                  <a:schemeClr val="bg1"/>
                </a:solidFill>
              </a:rPr>
              <a:t>(</a:t>
            </a:r>
            <a:r>
              <a:rPr lang="en-GB" sz="1600" dirty="0" err="1">
                <a:solidFill>
                  <a:schemeClr val="bg1"/>
                </a:solidFill>
              </a:rPr>
              <a:t>Comisiynydd</a:t>
            </a:r>
            <a:r>
              <a:rPr lang="en-GB" sz="1600" dirty="0">
                <a:solidFill>
                  <a:schemeClr val="bg1"/>
                </a:solidFill>
              </a:rPr>
              <a:t> Plant Cymru, 2019)</a:t>
            </a:r>
          </a:p>
          <a:p>
            <a:pPr marL="0" indent="0">
              <a:buNone/>
              <a:defRPr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4283785"/>
          </a:xfrm>
        </p:spPr>
        <p:txBody>
          <a:bodyPr>
            <a:normAutofit/>
          </a:bodyPr>
          <a:lstStyle/>
          <a:p>
            <a:pPr marL="457200" indent="-457200" defTabSz="868680">
              <a:lnSpc>
                <a:spcPct val="64000"/>
              </a:lnSpc>
              <a:spcBef>
                <a:spcPts val="900"/>
              </a:spcBef>
              <a:buClrTx/>
              <a:buFont typeface="+mj-lt"/>
              <a:buAutoNum type="arabicPeriod"/>
              <a:defRPr sz="1900">
                <a:solidFill>
                  <a:srgbClr val="DE0058"/>
                </a:solidFill>
              </a:defRPr>
            </a:pPr>
            <a:r>
              <a:rPr lang="en-GB" sz="2400" i="1" dirty="0">
                <a:solidFill>
                  <a:schemeClr val="bg1"/>
                </a:solidFill>
              </a:rPr>
              <a:t>Children are more vulnerable to abuse and exploitation</a:t>
            </a:r>
          </a:p>
          <a:p>
            <a:pPr marL="457200" indent="-457200" defTabSz="868680">
              <a:lnSpc>
                <a:spcPct val="64000"/>
              </a:lnSpc>
              <a:spcBef>
                <a:spcPts val="900"/>
              </a:spcBef>
              <a:buClrTx/>
              <a:buFont typeface="+mj-lt"/>
              <a:buAutoNum type="arabicPeriod"/>
              <a:defRPr sz="1900">
                <a:solidFill>
                  <a:srgbClr val="DE0058"/>
                </a:solidFill>
              </a:defRPr>
            </a:pPr>
            <a:r>
              <a:rPr lang="en-GB" sz="2400" i="1" dirty="0">
                <a:solidFill>
                  <a:schemeClr val="bg1"/>
                </a:solidFill>
              </a:rPr>
              <a:t>Dependent on age, children are entirely or mostly dependent on adults – best interests not always considered</a:t>
            </a:r>
          </a:p>
          <a:p>
            <a:pPr marL="457200" indent="-457200" defTabSz="868680">
              <a:lnSpc>
                <a:spcPct val="64000"/>
              </a:lnSpc>
              <a:spcBef>
                <a:spcPts val="900"/>
              </a:spcBef>
              <a:buClrTx/>
              <a:buFont typeface="+mj-lt"/>
              <a:buAutoNum type="arabicPeriod"/>
              <a:defRPr sz="1900">
                <a:solidFill>
                  <a:srgbClr val="DE0058"/>
                </a:solidFill>
              </a:defRPr>
            </a:pPr>
            <a:r>
              <a:rPr lang="en-GB" sz="2400" i="1" dirty="0">
                <a:solidFill>
                  <a:schemeClr val="bg1"/>
                </a:solidFill>
              </a:rPr>
              <a:t>Children face an array of legal minimum ages at which they are considered capable of making decisions for themselves</a:t>
            </a:r>
          </a:p>
          <a:p>
            <a:pPr marL="457200" indent="-457200" defTabSz="868680">
              <a:lnSpc>
                <a:spcPct val="64000"/>
              </a:lnSpc>
              <a:spcBef>
                <a:spcPts val="900"/>
              </a:spcBef>
              <a:buClrTx/>
              <a:buFont typeface="+mj-lt"/>
              <a:buAutoNum type="arabicPeriod"/>
              <a:defRPr sz="1900">
                <a:solidFill>
                  <a:srgbClr val="DE0058"/>
                </a:solidFill>
              </a:defRPr>
            </a:pPr>
            <a:r>
              <a:rPr lang="en-GB" sz="2400" i="1" dirty="0">
                <a:solidFill>
                  <a:schemeClr val="bg1"/>
                </a:solidFill>
              </a:rPr>
              <a:t>Children are often voiceless.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US" dirty="0"/>
          </a:p>
          <a:p>
            <a:endParaRPr lang="en-GB" dirty="0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6587591" y="5994744"/>
            <a:ext cx="4019434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600" dirty="0">
                <a:solidFill>
                  <a:schemeClr val="bg1"/>
                </a:solidFill>
              </a:rPr>
              <a:t>(Children’s</a:t>
            </a:r>
            <a:r>
              <a:rPr lang="en-US" altLang="en-US" sz="1600" dirty="0"/>
              <a:t> </a:t>
            </a:r>
            <a:r>
              <a:rPr lang="en-US" altLang="en-US" sz="1600" dirty="0">
                <a:solidFill>
                  <a:schemeClr val="bg1"/>
                </a:solidFill>
              </a:rPr>
              <a:t>Commissioner for Wales, 2019)</a:t>
            </a:r>
          </a:p>
        </p:txBody>
      </p:sp>
    </p:spTree>
    <p:extLst>
      <p:ext uri="{BB962C8B-B14F-4D97-AF65-F5344CB8AC3E}">
        <p14:creationId xmlns:p14="http://schemas.microsoft.com/office/powerpoint/2010/main" val="23303552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22417" y="206204"/>
            <a:ext cx="576123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TASG 5 (5 </a:t>
            </a:r>
            <a:r>
              <a:rPr lang="en-US" sz="4800" dirty="0" err="1">
                <a:solidFill>
                  <a:schemeClr val="bg1"/>
                </a:solidFill>
              </a:rPr>
              <a:t>munud</a:t>
            </a:r>
            <a:r>
              <a:rPr lang="en-US" sz="4800" dirty="0">
                <a:solidFill>
                  <a:schemeClr val="bg1"/>
                </a:solidFill>
              </a:rPr>
              <a:t>)</a:t>
            </a:r>
          </a:p>
          <a:p>
            <a:r>
              <a:rPr lang="en-US" sz="4800" i="1" dirty="0">
                <a:solidFill>
                  <a:schemeClr val="bg1"/>
                </a:solidFill>
              </a:rPr>
              <a:t>TASK 5 (5 minutes)</a:t>
            </a:r>
            <a:r>
              <a:rPr lang="en-US" sz="4800" dirty="0">
                <a:solidFill>
                  <a:schemeClr val="bg1"/>
                </a:solidFill>
              </a:rPr>
              <a:t> </a:t>
            </a:r>
            <a:endParaRPr lang="en-GB" sz="4800" dirty="0">
              <a:solidFill>
                <a:schemeClr val="bg1"/>
              </a:solidFill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342900" indent="-342900">
              <a:buClrTx/>
              <a:buAutoNum type="arabicPeriod"/>
            </a:pPr>
            <a:r>
              <a:rPr lang="en-GB" sz="2400" dirty="0" err="1">
                <a:solidFill>
                  <a:schemeClr val="bg1"/>
                </a:solidFill>
              </a:rPr>
              <a:t>Ystyriwch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hawliau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sydd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gennych</a:t>
            </a:r>
            <a:r>
              <a:rPr lang="en-GB" sz="2400" dirty="0">
                <a:solidFill>
                  <a:schemeClr val="bg1"/>
                </a:solidFill>
              </a:rPr>
              <a:t> chi </a:t>
            </a:r>
            <a:r>
              <a:rPr lang="en-GB" sz="2400" dirty="0" err="1">
                <a:solidFill>
                  <a:schemeClr val="bg1"/>
                </a:solidFill>
              </a:rPr>
              <a:t>fel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oedolyn</a:t>
            </a:r>
            <a:r>
              <a:rPr lang="en-GB" sz="2400" dirty="0">
                <a:solidFill>
                  <a:schemeClr val="bg1"/>
                </a:solidFill>
              </a:rPr>
              <a:t> a </a:t>
            </a:r>
            <a:r>
              <a:rPr lang="en-GB" sz="2400" dirty="0" err="1">
                <a:solidFill>
                  <a:schemeClr val="bg1"/>
                </a:solidFill>
              </a:rPr>
              <a:t>gwnewch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restr</a:t>
            </a:r>
            <a:r>
              <a:rPr lang="en-GB" sz="2400" dirty="0">
                <a:solidFill>
                  <a:schemeClr val="bg1"/>
                </a:solidFill>
              </a:rPr>
              <a:t> o rai </a:t>
            </a:r>
            <a:r>
              <a:rPr lang="en-GB" sz="2400" dirty="0" err="1">
                <a:solidFill>
                  <a:schemeClr val="bg1"/>
                </a:solidFill>
              </a:rPr>
              <a:t>ohonynt</a:t>
            </a:r>
            <a:r>
              <a:rPr lang="en-GB" sz="2400" dirty="0">
                <a:solidFill>
                  <a:schemeClr val="bg1"/>
                </a:solidFill>
              </a:rPr>
              <a:t>.</a:t>
            </a:r>
          </a:p>
          <a:p>
            <a:pPr marL="342900" indent="-342900">
              <a:buClrTx/>
              <a:buAutoNum type="arabicPeriod"/>
            </a:pPr>
            <a:r>
              <a:rPr lang="en-GB" sz="2400" dirty="0" err="1">
                <a:solidFill>
                  <a:schemeClr val="bg1"/>
                </a:solidFill>
              </a:rPr>
              <a:t>Oes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ambell</a:t>
            </a:r>
            <a:r>
              <a:rPr lang="en-GB" sz="2400" dirty="0">
                <a:solidFill>
                  <a:schemeClr val="bg1"/>
                </a:solidFill>
              </a:rPr>
              <a:t> un </a:t>
            </a:r>
            <a:r>
              <a:rPr lang="en-GB" sz="2400" dirty="0" err="1">
                <a:solidFill>
                  <a:schemeClr val="bg1"/>
                </a:solidFill>
              </a:rPr>
              <a:t>o’r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hawliau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hyn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bwysicach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na’i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gilydd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i</a:t>
            </a:r>
            <a:r>
              <a:rPr lang="en-GB" sz="2400" dirty="0">
                <a:solidFill>
                  <a:schemeClr val="bg1"/>
                </a:solidFill>
              </a:rPr>
              <a:t> chi? </a:t>
            </a:r>
          </a:p>
          <a:p>
            <a:pPr marL="342900" indent="-342900">
              <a:buClrTx/>
              <a:buAutoNum type="arabicPeriod"/>
            </a:pPr>
            <a:r>
              <a:rPr lang="en-GB" sz="2400" dirty="0">
                <a:solidFill>
                  <a:schemeClr val="bg1"/>
                </a:solidFill>
              </a:rPr>
              <a:t>Beth am </a:t>
            </a:r>
            <a:r>
              <a:rPr lang="en-GB" sz="2400" dirty="0" err="1">
                <a:solidFill>
                  <a:schemeClr val="bg1"/>
                </a:solidFill>
              </a:rPr>
              <a:t>hawliau</a:t>
            </a:r>
            <a:r>
              <a:rPr lang="en-GB" sz="2400" dirty="0">
                <a:solidFill>
                  <a:schemeClr val="bg1"/>
                </a:solidFill>
              </a:rPr>
              <a:t> plant?  A </a:t>
            </a:r>
            <a:r>
              <a:rPr lang="en-GB" sz="2400" dirty="0" err="1">
                <a:solidFill>
                  <a:schemeClr val="bg1"/>
                </a:solidFill>
              </a:rPr>
              <a:t>oes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ganddynt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hwy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yr</a:t>
            </a:r>
            <a:r>
              <a:rPr lang="en-GB" sz="2400" dirty="0">
                <a:solidFill>
                  <a:schemeClr val="bg1"/>
                </a:solidFill>
              </a:rPr>
              <a:t> un </a:t>
            </a:r>
            <a:r>
              <a:rPr lang="en-GB" sz="2400" dirty="0" err="1">
                <a:solidFill>
                  <a:schemeClr val="bg1"/>
                </a:solidFill>
              </a:rPr>
              <a:t>hawliau</a:t>
            </a:r>
            <a:r>
              <a:rPr lang="en-GB" sz="2400" dirty="0">
                <a:solidFill>
                  <a:schemeClr val="bg1"/>
                </a:solidFill>
              </a:rPr>
              <a:t> a chi </a:t>
            </a:r>
            <a:r>
              <a:rPr lang="en-GB" sz="2400" dirty="0" err="1">
                <a:solidFill>
                  <a:schemeClr val="bg1"/>
                </a:solidFill>
              </a:rPr>
              <a:t>fel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oedolyn</a:t>
            </a:r>
            <a:r>
              <a:rPr lang="en-GB" sz="24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342900" indent="-342900">
              <a:buClrTx/>
              <a:buFont typeface="+mj-lt"/>
              <a:buAutoNum type="arabicPeriod"/>
            </a:pPr>
            <a:r>
              <a:rPr lang="en-GB" sz="2400" i="1" dirty="0">
                <a:solidFill>
                  <a:schemeClr val="bg1"/>
                </a:solidFill>
              </a:rPr>
              <a:t>Consider the rights you have as an adult and make a list of some of them.</a:t>
            </a:r>
          </a:p>
          <a:p>
            <a:pPr marL="342900" indent="-342900">
              <a:buClrTx/>
              <a:buFont typeface="+mj-lt"/>
              <a:buAutoNum type="arabicPeriod"/>
            </a:pPr>
            <a:r>
              <a:rPr lang="en-GB" sz="2400" i="1" dirty="0">
                <a:solidFill>
                  <a:schemeClr val="bg1"/>
                </a:solidFill>
              </a:rPr>
              <a:t>Are some of them more important than others to you? </a:t>
            </a:r>
          </a:p>
          <a:p>
            <a:pPr marL="342900" indent="-342900">
              <a:buClrTx/>
              <a:buFont typeface="+mj-lt"/>
              <a:buAutoNum type="arabicPeriod"/>
            </a:pPr>
            <a:r>
              <a:rPr lang="en-GB" sz="2400" i="1" dirty="0">
                <a:solidFill>
                  <a:schemeClr val="bg1"/>
                </a:solidFill>
              </a:rPr>
              <a:t>What about children’s rights? Do they have the same rights as you as an adult?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71435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9902" y="1215082"/>
            <a:ext cx="4512023" cy="45571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Llun 2">
            <a:extLst>
              <a:ext uri="{FF2B5EF4-FFF2-40B4-BE49-F238E27FC236}">
                <a16:creationId xmlns:a16="http://schemas.microsoft.com/office/drawing/2014/main" id="{43FD1744-5CEB-1814-1D1E-F409818A140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793" t="12517" r="31799" b="13197"/>
          <a:stretch/>
        </p:blipFill>
        <p:spPr>
          <a:xfrm>
            <a:off x="665584" y="1161161"/>
            <a:ext cx="4609322" cy="48150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815675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Blwch Testun 3">
            <a:extLst>
              <a:ext uri="{FF2B5EF4-FFF2-40B4-BE49-F238E27FC236}">
                <a16:creationId xmlns:a16="http://schemas.microsoft.com/office/drawing/2014/main" id="{297781E7-BA59-300D-A0FD-936804A2B7AD}"/>
              </a:ext>
            </a:extLst>
          </p:cNvPr>
          <p:cNvSpPr txBox="1"/>
          <p:nvPr/>
        </p:nvSpPr>
        <p:spPr>
          <a:xfrm>
            <a:off x="367337" y="371703"/>
            <a:ext cx="3996558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/>
            <a:r>
              <a:rPr lang="cy-GB" b="0" i="0" dirty="0">
                <a:solidFill>
                  <a:schemeClr val="bg1"/>
                </a:solidFill>
                <a:effectLst/>
                <a:latin typeface="inherit"/>
              </a:rPr>
              <a:t>Deddf Cwricwlwm ac Asesu (Cymru) 2021</a:t>
            </a:r>
            <a:endParaRPr lang="cy-GB" b="0" i="0" dirty="0">
              <a:solidFill>
                <a:schemeClr val="bg1"/>
              </a:solidFill>
              <a:effectLst/>
              <a:latin typeface="var(--font-family)"/>
            </a:endParaRPr>
          </a:p>
          <a:p>
            <a:pPr algn="l" fontAlgn="base"/>
            <a:r>
              <a:rPr lang="cy-GB" b="0" i="0" dirty="0">
                <a:solidFill>
                  <a:schemeClr val="bg1"/>
                </a:solidFill>
                <a:effectLst/>
                <a:latin typeface="var(--font-family)"/>
              </a:rPr>
              <a:t>Mae hawliau dynol plant wedi'u cynnwys yn </a:t>
            </a:r>
            <a:r>
              <a:rPr lang="cy-GB" b="0" i="0" u="none" strike="noStrike" dirty="0">
                <a:solidFill>
                  <a:schemeClr val="bg1"/>
                </a:solidFill>
                <a:effectLst/>
                <a:latin typeface="var(--font-family)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Neddf Cwricwlwm ac Asesu (Cymru) 2021</a:t>
            </a:r>
            <a:r>
              <a:rPr lang="cy-GB" b="0" i="0" dirty="0">
                <a:solidFill>
                  <a:schemeClr val="bg1"/>
                </a:solidFill>
                <a:effectLst/>
                <a:latin typeface="var(--font-family)"/>
              </a:rPr>
              <a:t>, sy'n rhoi dyletswydd ar ysgolion a lleoliadau i hyrwyddo gwybodaeth a dealltwriaeth o Gonfensiwn y Cenhedloedd Unedig ar Hawliau'r Plentyn a Chonfensiwn y Cenhedloedd Unedig ar Hawliau Pobl ag Anableddau ymhlith y rhai sy'n darparu addysgu a dysgu.</a:t>
            </a:r>
          </a:p>
        </p:txBody>
      </p:sp>
      <p:pic>
        <p:nvPicPr>
          <p:cNvPr id="8" name="Cyfryngau Ar-lein 7" title="Hawliau Plant">
            <a:hlinkClick r:id="" action="ppaction://media"/>
            <a:extLst>
              <a:ext uri="{FF2B5EF4-FFF2-40B4-BE49-F238E27FC236}">
                <a16:creationId xmlns:a16="http://schemas.microsoft.com/office/drawing/2014/main" id="{68FF72FD-E9B9-E780-B4D3-54452AF1B69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937035" y="1790518"/>
            <a:ext cx="6726345" cy="3800385"/>
          </a:xfrm>
          <a:prstGeom prst="rect">
            <a:avLst/>
          </a:prstGeom>
        </p:spPr>
      </p:pic>
      <p:sp>
        <p:nvSpPr>
          <p:cNvPr id="10" name="Blwch Testun 9">
            <a:extLst>
              <a:ext uri="{FF2B5EF4-FFF2-40B4-BE49-F238E27FC236}">
                <a16:creationId xmlns:a16="http://schemas.microsoft.com/office/drawing/2014/main" id="{3E3BCD46-1899-21FA-471A-80012A167F0D}"/>
              </a:ext>
            </a:extLst>
          </p:cNvPr>
          <p:cNvSpPr txBox="1"/>
          <p:nvPr/>
        </p:nvSpPr>
        <p:spPr>
          <a:xfrm>
            <a:off x="6843304" y="5922219"/>
            <a:ext cx="609708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>
                <a:hlinkClick r:id="rId5"/>
              </a:rPr>
              <a:t>https://youtu.be/G4ve9j4thII</a:t>
            </a:r>
            <a:endParaRPr lang="cy-GB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27401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AA38D-ECB3-2E4C-817A-85C112641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699" y="300625"/>
            <a:ext cx="11401815" cy="1456267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b="1" dirty="0" err="1">
                <a:solidFill>
                  <a:schemeClr val="bg1"/>
                </a:solidFill>
              </a:rPr>
              <a:t>Confensiwn</a:t>
            </a:r>
            <a:r>
              <a:rPr lang="en-US" b="1" dirty="0">
                <a:solidFill>
                  <a:schemeClr val="bg1"/>
                </a:solidFill>
              </a:rPr>
              <a:t> y </a:t>
            </a:r>
            <a:r>
              <a:rPr lang="en-US" b="1" dirty="0" err="1">
                <a:solidFill>
                  <a:schemeClr val="bg1"/>
                </a:solidFill>
              </a:rPr>
              <a:t>Cenhedloedd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Unedig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ar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Hawliau</a:t>
            </a:r>
            <a:r>
              <a:rPr lang="en-US" b="1" dirty="0">
                <a:solidFill>
                  <a:schemeClr val="bg1"/>
                </a:solidFill>
              </a:rPr>
              <a:t> Plant (CCUHP)</a:t>
            </a:r>
            <a:br>
              <a:rPr lang="en-US" b="1" dirty="0">
                <a:solidFill>
                  <a:schemeClr val="bg1"/>
                </a:solidFill>
              </a:rPr>
            </a:br>
            <a:r>
              <a:rPr lang="en-US" b="1" i="1" dirty="0">
                <a:solidFill>
                  <a:schemeClr val="bg1"/>
                </a:solidFill>
              </a:rPr>
              <a:t>United Nations Convention on the Rights of the Child (UNCRC)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A74A00-5432-5F4D-BAA3-D4C33BE918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802" y="1666078"/>
            <a:ext cx="4995334" cy="5191922"/>
          </a:xfrm>
        </p:spPr>
        <p:txBody>
          <a:bodyPr>
            <a:normAutofit fontScale="92500" lnSpcReduction="20000"/>
          </a:bodyPr>
          <a:lstStyle/>
          <a:p>
            <a:pPr>
              <a:buClrTx/>
              <a:defRPr/>
            </a:pPr>
            <a:r>
              <a:rPr lang="en-US" dirty="0" err="1">
                <a:solidFill>
                  <a:schemeClr val="bg1"/>
                </a:solidFill>
              </a:rPr>
              <a:t>Mabwysiadawyd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gan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Lywodraeth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Cymru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yn</a:t>
            </a:r>
            <a:r>
              <a:rPr lang="en-US" dirty="0">
                <a:solidFill>
                  <a:schemeClr val="bg1"/>
                </a:solidFill>
              </a:rPr>
              <a:t> 2004</a:t>
            </a:r>
          </a:p>
          <a:p>
            <a:pPr>
              <a:buClrTx/>
              <a:defRPr/>
            </a:pPr>
            <a:r>
              <a:rPr lang="en-US" dirty="0">
                <a:solidFill>
                  <a:schemeClr val="bg1"/>
                </a:solidFill>
              </a:rPr>
              <a:t>54 o </a:t>
            </a:r>
            <a:r>
              <a:rPr lang="en-US" dirty="0" err="1">
                <a:solidFill>
                  <a:schemeClr val="bg1"/>
                </a:solidFill>
              </a:rPr>
              <a:t>erthyglau</a:t>
            </a:r>
            <a:endParaRPr lang="en-US" dirty="0">
              <a:solidFill>
                <a:schemeClr val="bg1"/>
              </a:solidFill>
            </a:endParaRPr>
          </a:p>
          <a:p>
            <a:pPr>
              <a:buClrTx/>
              <a:defRPr/>
            </a:pPr>
            <a:r>
              <a:rPr lang="en-US" dirty="0" err="1">
                <a:solidFill>
                  <a:schemeClr val="bg1"/>
                </a:solidFill>
              </a:rPr>
              <a:t>Erthyglau</a:t>
            </a:r>
            <a:r>
              <a:rPr lang="en-US" dirty="0">
                <a:solidFill>
                  <a:schemeClr val="bg1"/>
                </a:solidFill>
              </a:rPr>
              <a:t> 1–42 </a:t>
            </a:r>
            <a:r>
              <a:rPr lang="en-US" dirty="0" err="1">
                <a:solidFill>
                  <a:schemeClr val="bg1"/>
                </a:solidFill>
              </a:rPr>
              <a:t>yn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berthnasol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i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hawliau</a:t>
            </a:r>
            <a:r>
              <a:rPr lang="en-US" dirty="0">
                <a:solidFill>
                  <a:schemeClr val="bg1"/>
                </a:solidFill>
              </a:rPr>
              <a:t> plant a </a:t>
            </a:r>
            <a:r>
              <a:rPr lang="en-US" dirty="0" err="1">
                <a:solidFill>
                  <a:schemeClr val="bg1"/>
                </a:solidFill>
              </a:rPr>
              <a:t>phobl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ifanc</a:t>
            </a:r>
            <a:r>
              <a:rPr lang="en-US" dirty="0">
                <a:solidFill>
                  <a:schemeClr val="bg1"/>
                </a:solidFill>
              </a:rPr>
              <a:t> 0-18</a:t>
            </a:r>
          </a:p>
          <a:p>
            <a:pPr>
              <a:buClrTx/>
              <a:defRPr/>
            </a:pPr>
            <a:r>
              <a:rPr lang="en-US" dirty="0" err="1">
                <a:solidFill>
                  <a:schemeClr val="bg1"/>
                </a:solidFill>
              </a:rPr>
              <a:t>Erthyglau</a:t>
            </a:r>
            <a:r>
              <a:rPr lang="en-US" dirty="0">
                <a:solidFill>
                  <a:schemeClr val="bg1"/>
                </a:solidFill>
              </a:rPr>
              <a:t> 43-54 </a:t>
            </a:r>
            <a:r>
              <a:rPr lang="en-US" dirty="0" err="1">
                <a:solidFill>
                  <a:schemeClr val="bg1"/>
                </a:solidFill>
              </a:rPr>
              <a:t>yn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berthnasol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i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lywodraethau</a:t>
            </a:r>
            <a:r>
              <a:rPr lang="en-US" dirty="0">
                <a:solidFill>
                  <a:schemeClr val="bg1"/>
                </a:solidFill>
              </a:rPr>
              <a:t> o ran </a:t>
            </a:r>
            <a:r>
              <a:rPr lang="en-US" dirty="0" err="1">
                <a:solidFill>
                  <a:schemeClr val="bg1"/>
                </a:solidFill>
              </a:rPr>
              <a:t>sut</a:t>
            </a:r>
            <a:r>
              <a:rPr lang="en-US" dirty="0">
                <a:solidFill>
                  <a:schemeClr val="bg1"/>
                </a:solidFill>
              </a:rPr>
              <a:t> y </a:t>
            </a:r>
            <a:r>
              <a:rPr lang="en-US" dirty="0" err="1">
                <a:solidFill>
                  <a:schemeClr val="bg1"/>
                </a:solidFill>
              </a:rPr>
              <a:t>gweithredir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yr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hawliau</a:t>
            </a:r>
            <a:endParaRPr lang="en-US" dirty="0">
              <a:solidFill>
                <a:schemeClr val="bg1"/>
              </a:solidFill>
            </a:endParaRPr>
          </a:p>
          <a:p>
            <a:pPr>
              <a:buClrTx/>
              <a:defRPr/>
            </a:pPr>
            <a:r>
              <a:rPr lang="en-US" dirty="0" err="1">
                <a:solidFill>
                  <a:schemeClr val="bg1"/>
                </a:solidFill>
              </a:rPr>
              <a:t>Dyletswydd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ar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bawb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sydd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gweithio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gyda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phlant</a:t>
            </a:r>
            <a:r>
              <a:rPr lang="en-US" dirty="0">
                <a:solidFill>
                  <a:schemeClr val="bg1"/>
                </a:solidFill>
              </a:rPr>
              <a:t> a </a:t>
            </a:r>
            <a:r>
              <a:rPr lang="en-US" dirty="0" err="1">
                <a:solidFill>
                  <a:schemeClr val="bg1"/>
                </a:solidFill>
              </a:rPr>
              <a:t>phobl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ifanc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i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sicrhau</a:t>
            </a:r>
            <a:r>
              <a:rPr lang="en-US" dirty="0">
                <a:solidFill>
                  <a:schemeClr val="bg1"/>
                </a:solidFill>
              </a:rPr>
              <a:t> bod </a:t>
            </a:r>
            <a:r>
              <a:rPr lang="en-US" dirty="0" err="1">
                <a:solidFill>
                  <a:schemeClr val="bg1"/>
                </a:solidFill>
              </a:rPr>
              <a:t>yr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hawliau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hyn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cael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eu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diwallu</a:t>
            </a:r>
            <a:endParaRPr lang="en-US" dirty="0">
              <a:solidFill>
                <a:schemeClr val="bg1"/>
              </a:solidFill>
            </a:endParaRPr>
          </a:p>
          <a:p>
            <a:pPr marL="0" indent="0">
              <a:buClrTx/>
              <a:buNone/>
              <a:defRPr/>
            </a:pPr>
            <a:r>
              <a:rPr lang="en-US" b="1" dirty="0">
                <a:solidFill>
                  <a:schemeClr val="bg1"/>
                </a:solidFill>
              </a:rPr>
              <a:t>DARLLENWCH YR ERTHYGLAU AR Y POSTER HWN: </a:t>
            </a:r>
            <a:r>
              <a:rPr lang="en-GB" dirty="0">
                <a:hlinkClick r:id="rId3"/>
              </a:rPr>
              <a:t>https://www.childcomwales.org.uk/wp-content/uploads/2019/09/Poster-Hawliau-Plant-Medi-2019-.pdf</a:t>
            </a:r>
            <a:endParaRPr lang="en-GB" dirty="0"/>
          </a:p>
          <a:p>
            <a:pPr marL="0" indent="0">
              <a:buClrTx/>
              <a:buNone/>
              <a:defRPr/>
            </a:pPr>
            <a:r>
              <a:rPr lang="en-GB" dirty="0">
                <a:solidFill>
                  <a:schemeClr val="bg1"/>
                </a:solidFill>
              </a:rPr>
              <a:t>A </a:t>
            </a:r>
            <a:r>
              <a:rPr lang="en-GB" dirty="0" err="1">
                <a:solidFill>
                  <a:schemeClr val="bg1"/>
                </a:solidFill>
              </a:rPr>
              <a:t>oes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rhai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o’r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rhain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bwysicach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na’i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gilydd</a:t>
            </a:r>
            <a:r>
              <a:rPr lang="en-GB" dirty="0">
                <a:solidFill>
                  <a:schemeClr val="bg1"/>
                </a:solidFill>
              </a:rPr>
              <a:t>? Pa rai? </a:t>
            </a:r>
            <a:r>
              <a:rPr lang="en-GB" dirty="0" err="1">
                <a:solidFill>
                  <a:schemeClr val="bg1"/>
                </a:solidFill>
              </a:rPr>
              <a:t>Rhestrwch</a:t>
            </a:r>
            <a:r>
              <a:rPr lang="en-GB" dirty="0">
                <a:solidFill>
                  <a:schemeClr val="bg1"/>
                </a:solidFill>
              </a:rPr>
              <a:t> y 5 </a:t>
            </a:r>
            <a:r>
              <a:rPr lang="en-GB" dirty="0" err="1">
                <a:solidFill>
                  <a:schemeClr val="bg1"/>
                </a:solidFill>
              </a:rPr>
              <a:t>pwysicaf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 chi </a:t>
            </a:r>
            <a:r>
              <a:rPr lang="en-GB" dirty="0" err="1">
                <a:solidFill>
                  <a:schemeClr val="bg1"/>
                </a:solidFill>
              </a:rPr>
              <a:t>fel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darpar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athro</a:t>
            </a:r>
            <a:r>
              <a:rPr lang="en-GB" dirty="0">
                <a:solidFill>
                  <a:schemeClr val="bg1"/>
                </a:solidFill>
              </a:rPr>
              <a:t>/</a:t>
            </a:r>
            <a:r>
              <a:rPr lang="en-GB" dirty="0" err="1">
                <a:solidFill>
                  <a:schemeClr val="bg1"/>
                </a:solidFill>
              </a:rPr>
              <a:t>athrawes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47328" y="2123349"/>
            <a:ext cx="4995332" cy="4883568"/>
          </a:xfrm>
        </p:spPr>
        <p:txBody>
          <a:bodyPr>
            <a:normAutofit fontScale="92500" lnSpcReduction="20000"/>
          </a:bodyPr>
          <a:lstStyle/>
          <a:p>
            <a:pPr>
              <a:buClrTx/>
              <a:defRPr/>
            </a:pPr>
            <a:r>
              <a:rPr lang="en-US" i="1" dirty="0">
                <a:solidFill>
                  <a:schemeClr val="bg1"/>
                </a:solidFill>
              </a:rPr>
              <a:t>Ratified by the Welsh Government in 2004</a:t>
            </a:r>
          </a:p>
          <a:p>
            <a:pPr>
              <a:buClrTx/>
              <a:defRPr/>
            </a:pPr>
            <a:r>
              <a:rPr lang="en-US" i="1" dirty="0">
                <a:solidFill>
                  <a:schemeClr val="bg1"/>
                </a:solidFill>
              </a:rPr>
              <a:t>54 articles</a:t>
            </a:r>
          </a:p>
          <a:p>
            <a:pPr>
              <a:buClrTx/>
              <a:defRPr/>
            </a:pPr>
            <a:r>
              <a:rPr lang="en-US" i="1" dirty="0">
                <a:solidFill>
                  <a:schemeClr val="bg1"/>
                </a:solidFill>
              </a:rPr>
              <a:t>Articles 1–42 are relevant to children and young people’s rights (0-18)</a:t>
            </a:r>
          </a:p>
          <a:p>
            <a:pPr>
              <a:buClrTx/>
              <a:defRPr/>
            </a:pPr>
            <a:r>
              <a:rPr lang="en-US" i="1" dirty="0">
                <a:solidFill>
                  <a:schemeClr val="bg1"/>
                </a:solidFill>
              </a:rPr>
              <a:t>Articles 43-54 are relevant to authorities and refer to how these rights are implemented </a:t>
            </a:r>
          </a:p>
          <a:p>
            <a:pPr>
              <a:buClrTx/>
              <a:defRPr/>
            </a:pPr>
            <a:r>
              <a:rPr lang="en-US" i="1" dirty="0">
                <a:solidFill>
                  <a:schemeClr val="bg1"/>
                </a:solidFill>
              </a:rPr>
              <a:t>A duty on all those working with children and young people to ensure that these rights are being implemented</a:t>
            </a:r>
          </a:p>
          <a:p>
            <a:pPr marL="0" indent="0">
              <a:buClrTx/>
              <a:buNone/>
              <a:defRPr/>
            </a:pPr>
            <a:r>
              <a:rPr lang="en-US" b="1" i="1" dirty="0">
                <a:solidFill>
                  <a:schemeClr val="bg1"/>
                </a:solidFill>
              </a:rPr>
              <a:t>READ THE ARTICLES ON THIS POSTER: </a:t>
            </a:r>
            <a:r>
              <a:rPr lang="en-GB" dirty="0">
                <a:hlinkClick r:id="rId4"/>
              </a:rPr>
              <a:t>https://www.unicef.org.uk/rights-respecting-schools/wp-content/uploads/sites/4/2017/01/Summary-of-the-UNCRC.pdf</a:t>
            </a:r>
            <a:endParaRPr lang="en-GB" dirty="0"/>
          </a:p>
          <a:p>
            <a:pPr marL="0" indent="0">
              <a:buClrTx/>
              <a:buNone/>
              <a:defRPr/>
            </a:pPr>
            <a:r>
              <a:rPr lang="en-GB" dirty="0">
                <a:solidFill>
                  <a:schemeClr val="bg1"/>
                </a:solidFill>
              </a:rPr>
              <a:t>Are some of these more important than others? Which ones? List the 5 most important ones for you as a student teacher. </a:t>
            </a:r>
          </a:p>
          <a:p>
            <a:pPr marL="0" indent="0">
              <a:buClrTx/>
              <a:buNone/>
              <a:defRPr/>
            </a:pPr>
            <a:endParaRPr lang="en-US" dirty="0">
              <a:solidFill>
                <a:schemeClr val="bg1"/>
              </a:solidFill>
            </a:endParaRPr>
          </a:p>
          <a:p>
            <a:pPr marL="0" indent="0">
              <a:buClrTx/>
              <a:buNone/>
              <a:defRPr/>
            </a:pPr>
            <a:endParaRPr lang="en-US" b="1" i="1" dirty="0">
              <a:solidFill>
                <a:schemeClr val="bg1"/>
              </a:solidFill>
            </a:endParaRPr>
          </a:p>
          <a:p>
            <a:pPr>
              <a:defRPr/>
            </a:pP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83965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 txBox="1">
            <a:spLocks noGrp="1"/>
          </p:cNvSpPr>
          <p:nvPr>
            <p:ph type="body" sz="quarter" idx="10"/>
          </p:nvPr>
        </p:nvSpPr>
        <p:spPr>
          <a:xfrm>
            <a:off x="490538" y="490538"/>
            <a:ext cx="5151437" cy="83099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ctr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2400" b="1" i="0" u="none" strike="noStrike" cap="none" spc="0" normalizeH="0" baseline="0" dirty="0" err="1">
                <a:ln>
                  <a:noFill/>
                </a:ln>
                <a:solidFill>
                  <a:srgbClr val="DE0057"/>
                </a:solidFill>
                <a:effectLst/>
                <a:uFillTx/>
                <a:latin typeface="+mn-lt"/>
                <a:ea typeface="+mj-ea"/>
                <a:cs typeface="Arial" panose="020B0604020202020204" pitchFamily="34" charset="0"/>
                <a:sym typeface="Calibri"/>
              </a:rPr>
              <a:t>Fideo</a:t>
            </a:r>
            <a:r>
              <a:rPr kumimoji="0" lang="en-GB" sz="2400" b="1" i="0" u="none" strike="noStrike" cap="none" spc="0" normalizeH="0" baseline="0" dirty="0">
                <a:ln>
                  <a:noFill/>
                </a:ln>
                <a:solidFill>
                  <a:srgbClr val="DE0057"/>
                </a:solidFill>
                <a:effectLst/>
                <a:uFillTx/>
                <a:latin typeface="+mn-lt"/>
                <a:ea typeface="+mj-ea"/>
                <a:cs typeface="Arial" panose="020B0604020202020204" pitchFamily="34" charset="0"/>
                <a:sym typeface="Calibri"/>
              </a:rPr>
              <a:t> - </a:t>
            </a:r>
            <a:r>
              <a:rPr kumimoji="0" lang="en-GB" sz="2400" b="1" i="0" u="none" strike="noStrike" cap="none" spc="0" normalizeH="0" baseline="0" dirty="0" err="1">
                <a:ln>
                  <a:noFill/>
                </a:ln>
                <a:solidFill>
                  <a:srgbClr val="DE0057"/>
                </a:solidFill>
                <a:effectLst/>
                <a:uFillTx/>
                <a:latin typeface="+mn-lt"/>
                <a:ea typeface="+mj-ea"/>
                <a:cs typeface="Arial" panose="020B0604020202020204" pitchFamily="34" charset="0"/>
                <a:sym typeface="Calibri"/>
              </a:rPr>
              <a:t>Rhoi</a:t>
            </a:r>
            <a:r>
              <a:rPr kumimoji="0" lang="en-GB" sz="2400" b="1" i="0" u="none" strike="noStrike" cap="none" spc="0" normalizeH="0" baseline="0" dirty="0">
                <a:ln>
                  <a:noFill/>
                </a:ln>
                <a:solidFill>
                  <a:srgbClr val="DE0057"/>
                </a:solidFill>
                <a:effectLst/>
                <a:uFillTx/>
                <a:latin typeface="+mn-lt"/>
                <a:ea typeface="+mj-ea"/>
                <a:cs typeface="Arial" panose="020B0604020202020204" pitchFamily="34" charset="0"/>
                <a:sym typeface="Calibri"/>
              </a:rPr>
              <a:t> ‘</a:t>
            </a:r>
            <a:r>
              <a:rPr kumimoji="0" lang="en-GB" sz="2400" b="1" i="0" u="none" strike="noStrike" cap="none" spc="0" normalizeH="0" baseline="0" dirty="0" err="1">
                <a:ln>
                  <a:noFill/>
                </a:ln>
                <a:solidFill>
                  <a:srgbClr val="DE0057"/>
                </a:solidFill>
                <a:effectLst/>
                <a:uFillTx/>
                <a:latin typeface="+mn-lt"/>
                <a:ea typeface="+mj-ea"/>
                <a:cs typeface="Arial" panose="020B0604020202020204" pitchFamily="34" charset="0"/>
                <a:sym typeface="Calibri"/>
              </a:rPr>
              <a:t>Sylw</a:t>
            </a:r>
            <a:r>
              <a:rPr kumimoji="0" lang="en-GB" sz="2400" b="1" i="0" u="none" strike="noStrike" cap="none" spc="0" normalizeH="0" baseline="0" dirty="0">
                <a:ln>
                  <a:noFill/>
                </a:ln>
                <a:solidFill>
                  <a:srgbClr val="DE0057"/>
                </a:solidFill>
                <a:effectLst/>
                <a:uFillTx/>
                <a:latin typeface="+mn-lt"/>
                <a:ea typeface="+mj-ea"/>
                <a:cs typeface="Arial" panose="020B0604020202020204" pitchFamily="34" charset="0"/>
                <a:sym typeface="Calibri"/>
              </a:rPr>
              <a:t> </a:t>
            </a:r>
            <a:r>
              <a:rPr kumimoji="0" lang="en-GB" sz="2400" b="1" i="0" u="none" strike="noStrike" cap="none" spc="0" normalizeH="0" baseline="0" dirty="0" err="1">
                <a:ln>
                  <a:noFill/>
                </a:ln>
                <a:solidFill>
                  <a:srgbClr val="DE0057"/>
                </a:solidFill>
                <a:effectLst/>
                <a:uFillTx/>
                <a:latin typeface="+mn-lt"/>
                <a:ea typeface="+mj-ea"/>
                <a:cs typeface="Arial" panose="020B0604020202020204" pitchFamily="34" charset="0"/>
                <a:sym typeface="Calibri"/>
              </a:rPr>
              <a:t>Dyledus</a:t>
            </a:r>
            <a:r>
              <a:rPr kumimoji="0" lang="en-GB" sz="2400" b="1" i="0" u="none" strike="noStrike" cap="none" spc="0" normalizeH="0" baseline="0" dirty="0">
                <a:ln>
                  <a:noFill/>
                </a:ln>
                <a:solidFill>
                  <a:srgbClr val="DE0057"/>
                </a:solidFill>
                <a:effectLst/>
                <a:uFillTx/>
                <a:latin typeface="+mn-lt"/>
                <a:ea typeface="+mj-ea"/>
                <a:cs typeface="Arial" panose="020B0604020202020204" pitchFamily="34" charset="0"/>
                <a:sym typeface="Calibri"/>
              </a:rPr>
              <a:t>’ </a:t>
            </a:r>
            <a:r>
              <a:rPr kumimoji="0" lang="en-GB" sz="2400" b="1" i="0" u="none" strike="noStrike" cap="none" spc="0" normalizeH="0" baseline="0" dirty="0" err="1">
                <a:ln>
                  <a:noFill/>
                </a:ln>
                <a:solidFill>
                  <a:srgbClr val="DE0057"/>
                </a:solidFill>
                <a:effectLst/>
                <a:uFillTx/>
                <a:latin typeface="+mn-lt"/>
                <a:ea typeface="+mj-ea"/>
                <a:cs typeface="Arial" panose="020B0604020202020204" pitchFamily="34" charset="0"/>
                <a:sym typeface="Calibri"/>
              </a:rPr>
              <a:t>i’r</a:t>
            </a:r>
            <a:r>
              <a:rPr kumimoji="0" lang="en-GB" sz="2400" b="1" i="0" u="none" strike="noStrike" cap="none" spc="0" normalizeH="0" baseline="0" dirty="0">
                <a:ln>
                  <a:noFill/>
                </a:ln>
                <a:solidFill>
                  <a:srgbClr val="DE0057"/>
                </a:solidFill>
                <a:effectLst/>
                <a:uFillTx/>
                <a:latin typeface="+mn-lt"/>
                <a:ea typeface="+mj-ea"/>
                <a:cs typeface="Arial" panose="020B0604020202020204" pitchFamily="34" charset="0"/>
                <a:sym typeface="Calibri"/>
              </a:rPr>
              <a:t> </a:t>
            </a:r>
            <a:r>
              <a:rPr kumimoji="0" lang="en-GB" sz="2400" b="1" i="0" u="none" strike="noStrike" cap="none" spc="0" normalizeH="0" baseline="0" dirty="0" err="1">
                <a:ln>
                  <a:noFill/>
                </a:ln>
                <a:solidFill>
                  <a:srgbClr val="DE0057"/>
                </a:solidFill>
                <a:effectLst/>
                <a:uFillTx/>
                <a:latin typeface="+mn-lt"/>
                <a:ea typeface="+mj-ea"/>
                <a:cs typeface="Arial" panose="020B0604020202020204" pitchFamily="34" charset="0"/>
                <a:sym typeface="Calibri"/>
              </a:rPr>
              <a:t>Confensiwn</a:t>
            </a:r>
            <a:endParaRPr kumimoji="0" lang="en-GB" sz="2400" b="1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+mn-lt"/>
              <a:ea typeface="+mj-ea"/>
              <a:cs typeface="Arial" panose="020B0604020202020204" pitchFamily="34" charset="0"/>
              <a:sym typeface="Calibri"/>
            </a:endParaRPr>
          </a:p>
        </p:txBody>
      </p:sp>
      <p:pic>
        <p:nvPicPr>
          <p:cNvPr id="5" name="Picture 4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3669" y="2244863"/>
            <a:ext cx="3481014" cy="301235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311025" y="490538"/>
            <a:ext cx="40984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chemeClr val="tx2">
                    <a:lumMod val="75000"/>
                  </a:schemeClr>
                </a:solidFill>
                <a:cs typeface="Arial" panose="020B0604020202020204" pitchFamily="34" charset="0"/>
              </a:rPr>
              <a:t>Video – Having ‘Due Regard’ to the Convention</a:t>
            </a:r>
          </a:p>
        </p:txBody>
      </p:sp>
      <p:pic>
        <p:nvPicPr>
          <p:cNvPr id="9" name="Picture 8">
            <a:hlinkClick r:id="rId5"/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24127" y="2324297"/>
            <a:ext cx="4207157" cy="287472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90537" y="1321533"/>
            <a:ext cx="52852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Cliciwch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ganol</a:t>
            </a:r>
            <a:r>
              <a:rPr lang="en-GB" dirty="0">
                <a:solidFill>
                  <a:schemeClr val="bg1"/>
                </a:solidFill>
              </a:rPr>
              <a:t> y </a:t>
            </a:r>
            <a:r>
              <a:rPr lang="en-GB" dirty="0" err="1">
                <a:solidFill>
                  <a:schemeClr val="bg1"/>
                </a:solidFill>
              </a:rPr>
              <a:t>llun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isod</a:t>
            </a:r>
            <a:r>
              <a:rPr lang="en-GB" dirty="0">
                <a:solidFill>
                  <a:schemeClr val="bg1"/>
                </a:solidFill>
              </a:rPr>
              <a:t> (</a:t>
            </a:r>
            <a:r>
              <a:rPr lang="en-GB" dirty="0" err="1">
                <a:solidFill>
                  <a:schemeClr val="bg1"/>
                </a:solidFill>
              </a:rPr>
              <a:t>gyda’r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cyflwyniad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mewn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fformat</a:t>
            </a:r>
            <a:r>
              <a:rPr lang="en-GB" dirty="0">
                <a:solidFill>
                  <a:schemeClr val="bg1"/>
                </a:solidFill>
              </a:rPr>
              <a:t> ‘Slide Show’) </a:t>
            </a:r>
            <a:r>
              <a:rPr lang="en-GB" dirty="0" err="1">
                <a:solidFill>
                  <a:schemeClr val="bg1"/>
                </a:solidFill>
              </a:rPr>
              <a:t>er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mwyn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gwylio’r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fideo</a:t>
            </a:r>
            <a:r>
              <a:rPr lang="en-GB" dirty="0">
                <a:solidFill>
                  <a:schemeClr val="bg1"/>
                </a:solidFill>
              </a:rPr>
              <a:t>.  </a:t>
            </a:r>
            <a:r>
              <a:rPr lang="en-GB" dirty="0" err="1">
                <a:solidFill>
                  <a:schemeClr val="bg1"/>
                </a:solidFill>
              </a:rPr>
              <a:t>Os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oes</a:t>
            </a:r>
            <a:r>
              <a:rPr lang="en-GB" dirty="0">
                <a:solidFill>
                  <a:schemeClr val="bg1"/>
                </a:solidFill>
              </a:rPr>
              <a:t> problem </a:t>
            </a:r>
            <a:r>
              <a:rPr lang="en-GB" dirty="0" err="1">
                <a:solidFill>
                  <a:schemeClr val="bg1"/>
                </a:solidFill>
              </a:rPr>
              <a:t>mae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linc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y </a:t>
            </a:r>
            <a:r>
              <a:rPr lang="en-GB" dirty="0" err="1">
                <a:solidFill>
                  <a:schemeClr val="bg1"/>
                </a:solidFill>
              </a:rPr>
              <a:t>nodiadau</a:t>
            </a:r>
            <a:r>
              <a:rPr lang="en-GB" dirty="0">
                <a:solidFill>
                  <a:schemeClr val="bg1"/>
                </a:solidFill>
              </a:rPr>
              <a:t> o </a:t>
            </a:r>
            <a:r>
              <a:rPr lang="en-GB" dirty="0" err="1">
                <a:solidFill>
                  <a:schemeClr val="bg1"/>
                </a:solidFill>
              </a:rPr>
              <a:t>dan</a:t>
            </a:r>
            <a:r>
              <a:rPr lang="en-GB" dirty="0">
                <a:solidFill>
                  <a:schemeClr val="bg1"/>
                </a:solidFill>
              </a:rPr>
              <a:t> y </a:t>
            </a:r>
            <a:r>
              <a:rPr lang="en-GB" dirty="0" err="1">
                <a:solidFill>
                  <a:schemeClr val="bg1"/>
                </a:solidFill>
              </a:rPr>
              <a:t>sleid</a:t>
            </a:r>
            <a:r>
              <a:rPr lang="en-GB" dirty="0">
                <a:solidFill>
                  <a:schemeClr val="bg1"/>
                </a:solidFill>
              </a:rPr>
              <a:t>.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099858" y="1254477"/>
            <a:ext cx="59378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Click on the middle of the image below (with the presentation in ‘Slide Show’) in order to watch the video.  If there is a problem the link is on the notes page underneath this slide.   </a:t>
            </a:r>
          </a:p>
        </p:txBody>
      </p:sp>
    </p:spTree>
    <p:extLst>
      <p:ext uri="{BB962C8B-B14F-4D97-AF65-F5344CB8AC3E}">
        <p14:creationId xmlns:p14="http://schemas.microsoft.com/office/powerpoint/2010/main" val="25777970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Y 5 </a:t>
            </a:r>
            <a:r>
              <a:rPr lang="en-GB" dirty="0" err="1">
                <a:solidFill>
                  <a:schemeClr val="bg1"/>
                </a:solidFill>
              </a:rPr>
              <a:t>egwyddor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The 5 principles</a:t>
            </a:r>
          </a:p>
        </p:txBody>
      </p:sp>
      <p:sp>
        <p:nvSpPr>
          <p:cNvPr id="3" name="Shape 74"/>
          <p:cNvSpPr txBox="1">
            <a:spLocks noGrp="1"/>
          </p:cNvSpPr>
          <p:nvPr>
            <p:ph type="body" sz="quarter" idx="4294967295"/>
          </p:nvPr>
        </p:nvSpPr>
        <p:spPr>
          <a:xfrm>
            <a:off x="870155" y="2291077"/>
            <a:ext cx="5151438" cy="3871035"/>
          </a:xfrm>
          <a:prstGeom prst="rect">
            <a:avLst/>
          </a:prstGeom>
        </p:spPr>
        <p:txBody>
          <a:bodyPr vert="horz" lIns="68580" tIns="34290" rIns="68580" bIns="3429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29161">
              <a:lnSpc>
                <a:spcPct val="120000"/>
              </a:lnSpc>
              <a:spcBef>
                <a:spcPts val="150"/>
              </a:spcBef>
              <a:defRPr sz="1800"/>
            </a:pPr>
            <a:r>
              <a:rPr lang="en-GB" sz="2250" b="0" dirty="0" err="1">
                <a:solidFill>
                  <a:srgbClr val="DE0058"/>
                </a:solidFill>
              </a:rPr>
              <a:t>Ymgorffori</a:t>
            </a:r>
            <a:r>
              <a:rPr lang="en-GB" sz="2250" b="0" dirty="0">
                <a:solidFill>
                  <a:srgbClr val="DE0058"/>
                </a:solidFill>
              </a:rPr>
              <a:t> CCUHP</a:t>
            </a:r>
          </a:p>
          <a:p>
            <a:pPr defTabSz="429161">
              <a:lnSpc>
                <a:spcPct val="120000"/>
              </a:lnSpc>
              <a:spcBef>
                <a:spcPts val="150"/>
              </a:spcBef>
              <a:defRPr sz="1800"/>
            </a:pPr>
            <a:r>
              <a:rPr lang="en-GB" sz="2250" b="0" dirty="0" err="1">
                <a:solidFill>
                  <a:srgbClr val="DE0058"/>
                </a:solidFill>
              </a:rPr>
              <a:t>Cydraddoldeb</a:t>
            </a:r>
            <a:r>
              <a:rPr lang="en-GB" sz="2250" b="0" dirty="0">
                <a:solidFill>
                  <a:srgbClr val="DE0058"/>
                </a:solidFill>
              </a:rPr>
              <a:t> a </a:t>
            </a:r>
            <a:r>
              <a:rPr lang="en-GB" sz="2250" b="0" dirty="0" err="1">
                <a:solidFill>
                  <a:srgbClr val="DE0058"/>
                </a:solidFill>
              </a:rPr>
              <a:t>pheidio</a:t>
            </a:r>
            <a:r>
              <a:rPr lang="en-GB" sz="2250" b="0" dirty="0">
                <a:solidFill>
                  <a:srgbClr val="DE0058"/>
                </a:solidFill>
              </a:rPr>
              <a:t> â </a:t>
            </a:r>
            <a:r>
              <a:rPr lang="en-GB" sz="2250" b="0" dirty="0" err="1">
                <a:solidFill>
                  <a:srgbClr val="DE0058"/>
                </a:solidFill>
              </a:rPr>
              <a:t>chamwahaniaethu</a:t>
            </a:r>
            <a:endParaRPr lang="en-GB" sz="2250" b="0" dirty="0"/>
          </a:p>
          <a:p>
            <a:pPr defTabSz="429161">
              <a:lnSpc>
                <a:spcPct val="120000"/>
              </a:lnSpc>
              <a:spcBef>
                <a:spcPts val="150"/>
              </a:spcBef>
              <a:defRPr sz="1800"/>
            </a:pPr>
            <a:r>
              <a:rPr lang="en-GB" sz="2250" b="0" dirty="0" err="1">
                <a:solidFill>
                  <a:srgbClr val="DE0058"/>
                </a:solidFill>
              </a:rPr>
              <a:t>Grymuso</a:t>
            </a:r>
            <a:r>
              <a:rPr lang="en-GB" sz="2250" b="0" dirty="0">
                <a:solidFill>
                  <a:srgbClr val="DE0058"/>
                </a:solidFill>
              </a:rPr>
              <a:t> plant</a:t>
            </a:r>
          </a:p>
          <a:p>
            <a:pPr defTabSz="429161">
              <a:lnSpc>
                <a:spcPct val="120000"/>
              </a:lnSpc>
              <a:spcBef>
                <a:spcPts val="150"/>
              </a:spcBef>
              <a:defRPr sz="1800"/>
            </a:pPr>
            <a:r>
              <a:rPr lang="en-GB" sz="2250" b="0" dirty="0" err="1">
                <a:solidFill>
                  <a:srgbClr val="DE0058"/>
                </a:solidFill>
              </a:rPr>
              <a:t>Cyfranogiad</a:t>
            </a:r>
            <a:endParaRPr lang="en-GB" sz="2250" b="0" dirty="0">
              <a:solidFill>
                <a:srgbClr val="DE0058"/>
              </a:solidFill>
            </a:endParaRPr>
          </a:p>
          <a:p>
            <a:pPr defTabSz="429161">
              <a:lnSpc>
                <a:spcPct val="120000"/>
              </a:lnSpc>
              <a:spcBef>
                <a:spcPts val="150"/>
              </a:spcBef>
              <a:defRPr sz="1800"/>
            </a:pPr>
            <a:r>
              <a:rPr lang="en-GB" sz="2250" b="0" dirty="0" err="1">
                <a:solidFill>
                  <a:srgbClr val="DE0058"/>
                </a:solidFill>
              </a:rPr>
              <a:t>Atebolrwydd</a:t>
            </a:r>
            <a:endParaRPr lang="en-GB" sz="2250" b="0" dirty="0">
              <a:solidFill>
                <a:srgbClr val="DE0058"/>
              </a:solidFill>
            </a:endParaRPr>
          </a:p>
        </p:txBody>
      </p:sp>
      <p:sp>
        <p:nvSpPr>
          <p:cNvPr id="4" name="Shape 74"/>
          <p:cNvSpPr txBox="1">
            <a:spLocks/>
          </p:cNvSpPr>
          <p:nvPr/>
        </p:nvSpPr>
        <p:spPr>
          <a:xfrm>
            <a:off x="4734818" y="2714033"/>
            <a:ext cx="4136378" cy="3527507"/>
          </a:xfrm>
          <a:prstGeom prst="rect">
            <a:avLst/>
          </a:prstGeom>
        </p:spPr>
        <p:txBody>
          <a:bodyPr vert="horz" lIns="68580" tIns="34290" rIns="68580" bIns="3429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29161">
              <a:lnSpc>
                <a:spcPct val="80000"/>
              </a:lnSpc>
              <a:spcBef>
                <a:spcPts val="150"/>
              </a:spcBef>
              <a:defRPr sz="1800"/>
            </a:pPr>
            <a:r>
              <a:rPr lang="en-GB" sz="2250" b="1" dirty="0">
                <a:solidFill>
                  <a:schemeClr val="bg1"/>
                </a:solidFill>
                <a:latin typeface="+mj-lt"/>
              </a:rPr>
              <a:t>Embedding the UNCRC</a:t>
            </a:r>
          </a:p>
          <a:p>
            <a:pPr marL="0" indent="0" defTabSz="429161">
              <a:lnSpc>
                <a:spcPct val="80000"/>
              </a:lnSpc>
              <a:spcBef>
                <a:spcPts val="150"/>
              </a:spcBef>
              <a:buNone/>
              <a:defRPr sz="1800"/>
            </a:pPr>
            <a:endParaRPr lang="en-GB" sz="2250" dirty="0">
              <a:solidFill>
                <a:schemeClr val="bg1"/>
              </a:solidFill>
              <a:latin typeface="+mj-lt"/>
            </a:endParaRPr>
          </a:p>
          <a:p>
            <a:pPr defTabSz="429161">
              <a:lnSpc>
                <a:spcPct val="80000"/>
              </a:lnSpc>
              <a:spcBef>
                <a:spcPts val="150"/>
              </a:spcBef>
              <a:defRPr sz="1800"/>
            </a:pPr>
            <a:r>
              <a:rPr lang="en-GB" sz="2250" dirty="0">
                <a:solidFill>
                  <a:schemeClr val="bg1"/>
                </a:solidFill>
                <a:latin typeface="+mj-lt"/>
              </a:rPr>
              <a:t>Equality and non-discrimination</a:t>
            </a:r>
          </a:p>
          <a:p>
            <a:pPr marL="0" indent="0" defTabSz="429161">
              <a:lnSpc>
                <a:spcPct val="80000"/>
              </a:lnSpc>
              <a:spcBef>
                <a:spcPts val="150"/>
              </a:spcBef>
              <a:buNone/>
              <a:defRPr sz="1800"/>
            </a:pPr>
            <a:endParaRPr lang="en-GB" sz="2250" dirty="0">
              <a:solidFill>
                <a:schemeClr val="bg1"/>
              </a:solidFill>
              <a:latin typeface="+mj-lt"/>
            </a:endParaRPr>
          </a:p>
          <a:p>
            <a:pPr defTabSz="429161">
              <a:lnSpc>
                <a:spcPct val="80000"/>
              </a:lnSpc>
              <a:spcBef>
                <a:spcPts val="150"/>
              </a:spcBef>
              <a:defRPr sz="1800"/>
            </a:pPr>
            <a:r>
              <a:rPr lang="en-GB" sz="2250" dirty="0">
                <a:solidFill>
                  <a:schemeClr val="bg1"/>
                </a:solidFill>
                <a:latin typeface="+mj-lt"/>
              </a:rPr>
              <a:t>Empowering Children</a:t>
            </a:r>
          </a:p>
          <a:p>
            <a:pPr marL="0" indent="0" defTabSz="429161">
              <a:lnSpc>
                <a:spcPct val="80000"/>
              </a:lnSpc>
              <a:spcBef>
                <a:spcPts val="150"/>
              </a:spcBef>
              <a:buNone/>
              <a:defRPr sz="1800"/>
            </a:pPr>
            <a:endParaRPr lang="en-GB" sz="2250" dirty="0">
              <a:solidFill>
                <a:schemeClr val="bg1"/>
              </a:solidFill>
              <a:latin typeface="+mj-lt"/>
            </a:endParaRPr>
          </a:p>
          <a:p>
            <a:pPr defTabSz="429161">
              <a:lnSpc>
                <a:spcPct val="80000"/>
              </a:lnSpc>
              <a:spcBef>
                <a:spcPts val="150"/>
              </a:spcBef>
              <a:defRPr sz="1800"/>
            </a:pPr>
            <a:r>
              <a:rPr lang="en-GB" sz="2250" dirty="0">
                <a:solidFill>
                  <a:schemeClr val="bg1"/>
                </a:solidFill>
                <a:latin typeface="+mj-lt"/>
              </a:rPr>
              <a:t>Participation</a:t>
            </a:r>
          </a:p>
          <a:p>
            <a:pPr marL="457200" lvl="1" indent="0" defTabSz="429161">
              <a:lnSpc>
                <a:spcPct val="80000"/>
              </a:lnSpc>
              <a:spcBef>
                <a:spcPts val="150"/>
              </a:spcBef>
              <a:buNone/>
              <a:defRPr sz="1800"/>
            </a:pPr>
            <a:endParaRPr lang="en-GB" sz="2250" dirty="0">
              <a:solidFill>
                <a:schemeClr val="bg1"/>
              </a:solidFill>
              <a:latin typeface="+mj-lt"/>
            </a:endParaRPr>
          </a:p>
          <a:p>
            <a:pPr defTabSz="429161">
              <a:lnSpc>
                <a:spcPct val="80000"/>
              </a:lnSpc>
              <a:spcBef>
                <a:spcPts val="150"/>
              </a:spcBef>
              <a:defRPr sz="1800"/>
            </a:pPr>
            <a:r>
              <a:rPr lang="en-GB" sz="2250" dirty="0">
                <a:solidFill>
                  <a:schemeClr val="bg1"/>
                </a:solidFill>
                <a:latin typeface="+mj-lt"/>
              </a:rPr>
              <a:t>Accountability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0419" y="4138574"/>
            <a:ext cx="2929836" cy="1597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9100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utoShape 2">
            <a:extLst>
              <a:ext uri="{FF2B5EF4-FFF2-40B4-BE49-F238E27FC236}">
                <a16:creationId xmlns:a16="http://schemas.microsoft.com/office/drawing/2014/main" id="{913D68F2-E88D-BF4F-85AE-DBCC8FEA79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71963" y="2897187"/>
            <a:ext cx="2409825" cy="2122681"/>
          </a:xfrm>
          <a:prstGeom prst="sun">
            <a:avLst>
              <a:gd name="adj" fmla="val 25000"/>
            </a:avLst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anchor="ctr"/>
          <a:lstStyle>
            <a:lvl1pPr>
              <a:defRPr sz="1200">
                <a:solidFill>
                  <a:schemeClr val="tx1"/>
                </a:solidFill>
                <a:latin typeface="Futura Lt BT" pitchFamily="34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Futura Lt BT" pitchFamily="34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9pPr>
          </a:lstStyle>
          <a:p>
            <a:pPr defTabSz="482186">
              <a:defRPr/>
            </a:pPr>
            <a:endParaRPr lang="en-US" altLang="en-US" sz="633">
              <a:solidFill>
                <a:srgbClr val="000000"/>
              </a:solidFill>
            </a:endParaRPr>
          </a:p>
        </p:txBody>
      </p:sp>
      <p:sp>
        <p:nvSpPr>
          <p:cNvPr id="7" name="Text Box 6">
            <a:extLst>
              <a:ext uri="{FF2B5EF4-FFF2-40B4-BE49-F238E27FC236}">
                <a16:creationId xmlns:a16="http://schemas.microsoft.com/office/drawing/2014/main" id="{33DD808E-A1B7-F645-8C2E-9167919766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09889" y="3009068"/>
            <a:ext cx="1893887" cy="1162050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>
            <a:lvl1pPr>
              <a:defRPr sz="1200">
                <a:solidFill>
                  <a:schemeClr val="tx1"/>
                </a:solidFill>
                <a:latin typeface="Futura Lt BT" pitchFamily="34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Futura Lt BT" pitchFamily="34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GB" altLang="en-US" sz="1265" dirty="0" err="1">
                <a:solidFill>
                  <a:srgbClr val="000000"/>
                </a:solidFill>
                <a:latin typeface="Calibri" panose="020F0502020204030204" pitchFamily="34" charset="0"/>
              </a:rPr>
              <a:t>Llais</a:t>
            </a: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 y </a:t>
            </a:r>
            <a:r>
              <a:rPr lang="en-GB" altLang="en-US" sz="1265" dirty="0" err="1">
                <a:solidFill>
                  <a:srgbClr val="000000"/>
                </a:solidFill>
                <a:latin typeface="Calibri" panose="020F0502020204030204" pitchFamily="34" charset="0"/>
              </a:rPr>
              <a:t>disgybl</a:t>
            </a: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 | Pupil voice </a:t>
            </a:r>
          </a:p>
          <a:p>
            <a:pPr>
              <a:spcBef>
                <a:spcPct val="50000"/>
              </a:spcBef>
              <a:defRPr/>
            </a:pP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Article | </a:t>
            </a:r>
            <a:r>
              <a:rPr lang="en-GB" altLang="en-US" sz="1265" dirty="0" err="1">
                <a:solidFill>
                  <a:srgbClr val="7030A0"/>
                </a:solidFill>
                <a:latin typeface="Calibri" panose="020F0502020204030204" pitchFamily="34" charset="0"/>
              </a:rPr>
              <a:t>Erthygl</a:t>
            </a: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 12 – Right to be heard / </a:t>
            </a:r>
            <a:r>
              <a:rPr lang="en-GB" altLang="en-US" sz="1265" dirty="0" err="1">
                <a:solidFill>
                  <a:srgbClr val="7030A0"/>
                </a:solidFill>
                <a:latin typeface="Calibri" panose="020F0502020204030204" pitchFamily="34" charset="0"/>
              </a:rPr>
              <a:t>Hawl</a:t>
            </a: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65" dirty="0" err="1">
                <a:solidFill>
                  <a:srgbClr val="7030A0"/>
                </a:solidFill>
                <a:latin typeface="Calibri" panose="020F0502020204030204" pitchFamily="34" charset="0"/>
              </a:rPr>
              <a:t>i</a:t>
            </a: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65" dirty="0" err="1">
                <a:solidFill>
                  <a:srgbClr val="7030A0"/>
                </a:solidFill>
                <a:latin typeface="Calibri" panose="020F0502020204030204" pitchFamily="34" charset="0"/>
              </a:rPr>
              <a:t>gael</a:t>
            </a: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65" dirty="0" err="1">
                <a:solidFill>
                  <a:srgbClr val="7030A0"/>
                </a:solidFill>
                <a:latin typeface="Calibri" panose="020F0502020204030204" pitchFamily="34" charset="0"/>
              </a:rPr>
              <a:t>eu</a:t>
            </a: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65" dirty="0" err="1">
                <a:solidFill>
                  <a:srgbClr val="7030A0"/>
                </a:solidFill>
                <a:latin typeface="Calibri" panose="020F0502020204030204" pitchFamily="34" charset="0"/>
              </a:rPr>
              <a:t>clywed</a:t>
            </a:r>
            <a:endParaRPr lang="en-GB" altLang="en-US" sz="1265" dirty="0">
              <a:solidFill>
                <a:srgbClr val="7030A0"/>
              </a:solidFill>
              <a:latin typeface="Calibri" panose="020F0502020204030204" pitchFamily="34" charset="0"/>
            </a:endParaRPr>
          </a:p>
        </p:txBody>
      </p:sp>
      <p:sp>
        <p:nvSpPr>
          <p:cNvPr id="8" name="Text Box 8">
            <a:extLst>
              <a:ext uri="{FF2B5EF4-FFF2-40B4-BE49-F238E27FC236}">
                <a16:creationId xmlns:a16="http://schemas.microsoft.com/office/drawing/2014/main" id="{F12C3944-6BE9-5D48-9D15-1CAAD4ABA4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16480" y="4957839"/>
            <a:ext cx="2074863" cy="774700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>
            <a:lvl1pPr>
              <a:defRPr sz="1200">
                <a:solidFill>
                  <a:schemeClr val="tx1"/>
                </a:solidFill>
                <a:latin typeface="Futura Lt BT" pitchFamily="34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Futura Lt BT" pitchFamily="34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GB" altLang="en-US" sz="1265" dirty="0" err="1">
                <a:solidFill>
                  <a:srgbClr val="000000"/>
                </a:solidFill>
                <a:latin typeface="Calibri" panose="020F0502020204030204" pitchFamily="34" charset="0"/>
              </a:rPr>
              <a:t>Gweithgareddau</a:t>
            </a: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65" dirty="0" err="1">
                <a:solidFill>
                  <a:srgbClr val="000000"/>
                </a:solidFill>
                <a:latin typeface="Calibri" panose="020F0502020204030204" pitchFamily="34" charset="0"/>
              </a:rPr>
              <a:t>Allgyrsiol</a:t>
            </a: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 | Extra Curricular Activities   </a:t>
            </a:r>
          </a:p>
          <a:p>
            <a:pPr>
              <a:spcBef>
                <a:spcPct val="50000"/>
              </a:spcBef>
              <a:defRPr/>
            </a:pP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Article | </a:t>
            </a:r>
            <a:r>
              <a:rPr lang="en-GB" altLang="en-US" sz="1265" dirty="0" err="1">
                <a:solidFill>
                  <a:srgbClr val="7030A0"/>
                </a:solidFill>
                <a:latin typeface="Calibri" panose="020F0502020204030204" pitchFamily="34" charset="0"/>
              </a:rPr>
              <a:t>Erthygl</a:t>
            </a: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 15 </a:t>
            </a:r>
          </a:p>
        </p:txBody>
      </p:sp>
      <p:sp>
        <p:nvSpPr>
          <p:cNvPr id="9" name="Text Box 9">
            <a:extLst>
              <a:ext uri="{FF2B5EF4-FFF2-40B4-BE49-F238E27FC236}">
                <a16:creationId xmlns:a16="http://schemas.microsoft.com/office/drawing/2014/main" id="{26322415-2D6E-2043-B5C1-FF5DB87170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50501" y="5534441"/>
            <a:ext cx="2262187" cy="579438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>
            <a:lvl1pPr>
              <a:defRPr sz="1200">
                <a:solidFill>
                  <a:schemeClr val="tx1"/>
                </a:solidFill>
                <a:latin typeface="Futura Lt BT" pitchFamily="34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Futura Lt BT" pitchFamily="34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Ethos </a:t>
            </a:r>
            <a:r>
              <a:rPr lang="en-GB" altLang="en-US" sz="1265" dirty="0" err="1">
                <a:solidFill>
                  <a:srgbClr val="000000"/>
                </a:solidFill>
                <a:latin typeface="Calibri" panose="020F0502020204030204" pitchFamily="34" charset="0"/>
              </a:rPr>
              <a:t>yr</a:t>
            </a: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 Ysgol | School Ethos </a:t>
            </a:r>
          </a:p>
          <a:p>
            <a:pPr>
              <a:spcBef>
                <a:spcPct val="50000"/>
              </a:spcBef>
              <a:defRPr/>
            </a:pP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Articles | </a:t>
            </a:r>
            <a:r>
              <a:rPr lang="en-GB" altLang="en-US" sz="1265" dirty="0" err="1">
                <a:solidFill>
                  <a:srgbClr val="7030A0"/>
                </a:solidFill>
                <a:latin typeface="Calibri" panose="020F0502020204030204" pitchFamily="34" charset="0"/>
              </a:rPr>
              <a:t>Erthyglau</a:t>
            </a: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 28 / 29</a:t>
            </a:r>
          </a:p>
        </p:txBody>
      </p:sp>
      <p:sp>
        <p:nvSpPr>
          <p:cNvPr id="10" name="Text Box 4">
            <a:extLst>
              <a:ext uri="{FF2B5EF4-FFF2-40B4-BE49-F238E27FC236}">
                <a16:creationId xmlns:a16="http://schemas.microsoft.com/office/drawing/2014/main" id="{2DE12265-B58B-D54A-809E-88C65760FF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16635" y="3281662"/>
            <a:ext cx="3371214" cy="968342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 sz="1200">
                <a:solidFill>
                  <a:schemeClr val="tx1"/>
                </a:solidFill>
                <a:latin typeface="Futura Lt BT" pitchFamily="34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Futura Lt BT" pitchFamily="34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GB" altLang="en-US" sz="1265" dirty="0" err="1">
                <a:solidFill>
                  <a:srgbClr val="000000"/>
                </a:solidFill>
                <a:latin typeface="Calibri" panose="020F0502020204030204" pitchFamily="34" charset="0"/>
              </a:rPr>
              <a:t>Addysg</a:t>
            </a: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65" dirty="0" err="1">
                <a:solidFill>
                  <a:srgbClr val="000000"/>
                </a:solidFill>
                <a:latin typeface="Calibri" panose="020F0502020204030204" pitchFamily="34" charset="0"/>
              </a:rPr>
              <a:t>ar</a:t>
            </a: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65" dirty="0" err="1">
                <a:solidFill>
                  <a:srgbClr val="000000"/>
                </a:solidFill>
                <a:latin typeface="Calibri" panose="020F0502020204030204" pitchFamily="34" charset="0"/>
              </a:rPr>
              <a:t>gyfer</a:t>
            </a: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65" dirty="0" err="1">
                <a:solidFill>
                  <a:srgbClr val="000000"/>
                </a:solidFill>
                <a:latin typeface="Calibri" panose="020F0502020204030204" pitchFamily="34" charset="0"/>
              </a:rPr>
              <a:t>Datblygu</a:t>
            </a: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65" dirty="0" err="1">
                <a:solidFill>
                  <a:srgbClr val="000000"/>
                </a:solidFill>
                <a:latin typeface="Calibri" panose="020F0502020204030204" pitchFamily="34" charset="0"/>
              </a:rPr>
              <a:t>Cynaliadwy</a:t>
            </a: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 a </a:t>
            </a:r>
            <a:r>
              <a:rPr lang="en-GB" altLang="en-US" sz="1265" dirty="0" err="1">
                <a:solidFill>
                  <a:srgbClr val="000000"/>
                </a:solidFill>
                <a:latin typeface="Calibri" panose="020F0502020204030204" pitchFamily="34" charset="0"/>
              </a:rPr>
              <a:t>Dinasyddiaeth</a:t>
            </a: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65" dirty="0" err="1">
                <a:solidFill>
                  <a:srgbClr val="000000"/>
                </a:solidFill>
                <a:latin typeface="Calibri" panose="020F0502020204030204" pitchFamily="34" charset="0"/>
              </a:rPr>
              <a:t>Fyd-eang</a:t>
            </a: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| Education for Sustainable Development and Global Citizenship  </a:t>
            </a:r>
          </a:p>
          <a:p>
            <a:pPr>
              <a:spcBef>
                <a:spcPct val="50000"/>
              </a:spcBef>
              <a:defRPr/>
            </a:pP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Article | </a:t>
            </a:r>
            <a:r>
              <a:rPr lang="en-GB" altLang="en-US" sz="1265" dirty="0" err="1">
                <a:solidFill>
                  <a:srgbClr val="7030A0"/>
                </a:solidFill>
                <a:latin typeface="Calibri" panose="020F0502020204030204" pitchFamily="34" charset="0"/>
              </a:rPr>
              <a:t>Erthygl</a:t>
            </a: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 2 </a:t>
            </a:r>
          </a:p>
        </p:txBody>
      </p:sp>
      <p:sp>
        <p:nvSpPr>
          <p:cNvPr id="11" name="Text Box 7">
            <a:extLst>
              <a:ext uri="{FF2B5EF4-FFF2-40B4-BE49-F238E27FC236}">
                <a16:creationId xmlns:a16="http://schemas.microsoft.com/office/drawing/2014/main" id="{2EC261EE-AEEA-984D-9725-DDBF9A7E7C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0578" y="4758526"/>
            <a:ext cx="2409825" cy="871537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>
            <a:lvl1pPr>
              <a:defRPr sz="1200">
                <a:solidFill>
                  <a:schemeClr val="tx1"/>
                </a:solidFill>
                <a:latin typeface="Futura Lt BT" pitchFamily="34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Futura Lt BT" pitchFamily="34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GB" altLang="en-US" sz="1265" dirty="0" err="1">
                <a:solidFill>
                  <a:srgbClr val="000000"/>
                </a:solidFill>
                <a:latin typeface="Calibri" panose="020F0502020204030204" pitchFamily="34" charset="0"/>
              </a:rPr>
              <a:t>Ysgolion</a:t>
            </a: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65" dirty="0" err="1">
                <a:solidFill>
                  <a:srgbClr val="000000"/>
                </a:solidFill>
                <a:latin typeface="Calibri" panose="020F0502020204030204" pitchFamily="34" charset="0"/>
              </a:rPr>
              <a:t>Iach</a:t>
            </a: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/Eco </a:t>
            </a:r>
          </a:p>
          <a:p>
            <a:pPr>
              <a:spcBef>
                <a:spcPct val="50000"/>
              </a:spcBef>
              <a:defRPr/>
            </a:pP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|Healthy/Eco Schools </a:t>
            </a:r>
          </a:p>
          <a:p>
            <a:pPr>
              <a:spcBef>
                <a:spcPct val="50000"/>
              </a:spcBef>
              <a:defRPr/>
            </a:pP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Article | </a:t>
            </a:r>
            <a:r>
              <a:rPr lang="en-GB" altLang="en-US" sz="1265" dirty="0" err="1">
                <a:solidFill>
                  <a:srgbClr val="7030A0"/>
                </a:solidFill>
                <a:latin typeface="Calibri" panose="020F0502020204030204" pitchFamily="34" charset="0"/>
              </a:rPr>
              <a:t>Erthygl</a:t>
            </a: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 24 –</a:t>
            </a:r>
          </a:p>
        </p:txBody>
      </p:sp>
      <p:sp>
        <p:nvSpPr>
          <p:cNvPr id="12" name="Text Box 3">
            <a:extLst>
              <a:ext uri="{FF2B5EF4-FFF2-40B4-BE49-F238E27FC236}">
                <a16:creationId xmlns:a16="http://schemas.microsoft.com/office/drawing/2014/main" id="{88333AB3-ECBA-CE4F-AC41-C964C80434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26566" y="1999467"/>
            <a:ext cx="2268537" cy="773673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>
            <a:lvl1pPr>
              <a:defRPr sz="1200">
                <a:solidFill>
                  <a:schemeClr val="tx1"/>
                </a:solidFill>
                <a:latin typeface="Futura Lt BT" pitchFamily="34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Futura Lt BT" pitchFamily="34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GB" altLang="en-US" sz="1265" dirty="0" err="1">
                <a:solidFill>
                  <a:srgbClr val="000000"/>
                </a:solidFill>
                <a:latin typeface="Calibri" panose="020F0502020204030204" pitchFamily="34" charset="0"/>
              </a:rPr>
              <a:t>Dysgu</a:t>
            </a: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 Sylfaen | Foundation Learning</a:t>
            </a:r>
          </a:p>
          <a:p>
            <a:pPr>
              <a:spcBef>
                <a:spcPct val="50000"/>
              </a:spcBef>
              <a:defRPr/>
            </a:pP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Article | </a:t>
            </a:r>
            <a:r>
              <a:rPr lang="en-GB" altLang="en-US" sz="1265" dirty="0" err="1">
                <a:solidFill>
                  <a:srgbClr val="7030A0"/>
                </a:solidFill>
                <a:latin typeface="Calibri" panose="020F0502020204030204" pitchFamily="34" charset="0"/>
              </a:rPr>
              <a:t>Erthyglau</a:t>
            </a: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 28/29/31 </a:t>
            </a:r>
          </a:p>
        </p:txBody>
      </p:sp>
      <p:sp>
        <p:nvSpPr>
          <p:cNvPr id="13" name="Text Box 5">
            <a:extLst>
              <a:ext uri="{FF2B5EF4-FFF2-40B4-BE49-F238E27FC236}">
                <a16:creationId xmlns:a16="http://schemas.microsoft.com/office/drawing/2014/main" id="{2FE0AAE4-3853-064E-A5B0-1F509209EE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70583" y="1526968"/>
            <a:ext cx="2090737" cy="774700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>
            <a:lvl1pPr>
              <a:defRPr sz="1200">
                <a:solidFill>
                  <a:schemeClr val="tx1"/>
                </a:solidFill>
                <a:latin typeface="Futura Lt BT" pitchFamily="34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Futura Lt BT" pitchFamily="34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GB" altLang="en-US" sz="1265" dirty="0" err="1">
                <a:solidFill>
                  <a:srgbClr val="000000"/>
                </a:solidFill>
                <a:latin typeface="Calibri" panose="020F0502020204030204" pitchFamily="34" charset="0"/>
              </a:rPr>
              <a:t>Arfer</a:t>
            </a: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1265" dirty="0" err="1">
                <a:solidFill>
                  <a:srgbClr val="000000"/>
                </a:solidFill>
                <a:latin typeface="Calibri" panose="020F0502020204030204" pitchFamily="34" charset="0"/>
              </a:rPr>
              <a:t>Adferol</a:t>
            </a: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 | Restorative Practice </a:t>
            </a:r>
          </a:p>
          <a:p>
            <a:pPr>
              <a:spcBef>
                <a:spcPct val="50000"/>
              </a:spcBef>
              <a:defRPr/>
            </a:pP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Articles | </a:t>
            </a:r>
            <a:r>
              <a:rPr lang="en-GB" altLang="en-US" sz="1265" dirty="0" err="1">
                <a:solidFill>
                  <a:srgbClr val="7030A0"/>
                </a:solidFill>
                <a:latin typeface="Calibri" panose="020F0502020204030204" pitchFamily="34" charset="0"/>
              </a:rPr>
              <a:t>Erthyglau</a:t>
            </a: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 12/36/17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98578C2-533E-E34C-A003-313DCBF07AAE}"/>
              </a:ext>
            </a:extLst>
          </p:cNvPr>
          <p:cNvSpPr txBox="1"/>
          <p:nvPr/>
        </p:nvSpPr>
        <p:spPr>
          <a:xfrm>
            <a:off x="2809876" y="1828800"/>
            <a:ext cx="1795462" cy="957262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1" wrap="none" lIns="24109" tIns="24109" rIns="24109" bIns="24109" spcCol="3810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altLang="en-US" sz="1265" dirty="0" err="1">
                <a:solidFill>
                  <a:srgbClr val="000000"/>
                </a:solidFill>
                <a:latin typeface="Calibri" panose="020F0502020204030204" pitchFamily="34" charset="0"/>
              </a:rPr>
              <a:t>Gwrthfwlio</a:t>
            </a:r>
            <a:r>
              <a:rPr lang="en-GB" altLang="en-US" sz="1265" dirty="0">
                <a:solidFill>
                  <a:srgbClr val="000000"/>
                </a:solidFill>
                <a:latin typeface="Calibri" panose="020F0502020204030204" pitchFamily="34" charset="0"/>
              </a:rPr>
              <a:t> | Anti Bullying </a:t>
            </a:r>
          </a:p>
          <a:p>
            <a:pPr>
              <a:spcBef>
                <a:spcPct val="50000"/>
              </a:spcBef>
              <a:defRPr/>
            </a:pP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Article | </a:t>
            </a:r>
            <a:r>
              <a:rPr lang="en-GB" altLang="en-US" sz="1265" dirty="0" err="1">
                <a:solidFill>
                  <a:srgbClr val="7030A0"/>
                </a:solidFill>
                <a:latin typeface="Calibri" panose="020F0502020204030204" pitchFamily="34" charset="0"/>
              </a:rPr>
              <a:t>Erthygl</a:t>
            </a:r>
            <a:r>
              <a:rPr lang="en-GB" altLang="en-US" sz="1265" dirty="0">
                <a:solidFill>
                  <a:srgbClr val="7030A0"/>
                </a:solidFill>
                <a:latin typeface="Calibri" panose="020F0502020204030204" pitchFamily="34" charset="0"/>
              </a:rPr>
              <a:t> 19 </a:t>
            </a:r>
          </a:p>
          <a:p>
            <a:pPr latinLnBrk="1">
              <a:defRPr/>
            </a:pPr>
            <a:endParaRPr lang="en-GB" sz="2109" dirty="0">
              <a:solidFill>
                <a:srgbClr val="000000"/>
              </a:solidFill>
              <a:latin typeface="+mj-lt"/>
              <a:ea typeface="+mj-ea"/>
              <a:cs typeface="+mj-cs"/>
              <a:sym typeface="Helvetica Neue"/>
            </a:endParaRPr>
          </a:p>
        </p:txBody>
      </p:sp>
      <p:sp>
        <p:nvSpPr>
          <p:cNvPr id="15" name="Text Box 10">
            <a:extLst>
              <a:ext uri="{FF2B5EF4-FFF2-40B4-BE49-F238E27FC236}">
                <a16:creationId xmlns:a16="http://schemas.microsoft.com/office/drawing/2014/main" id="{70389410-36A6-154E-A69E-FE04FD89F4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73974" y="3672643"/>
            <a:ext cx="842962" cy="498475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>
            <a:lvl1pPr>
              <a:defRPr sz="1200">
                <a:solidFill>
                  <a:schemeClr val="tx1"/>
                </a:solidFill>
                <a:latin typeface="Futura Lt BT" pitchFamily="34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Futura Lt BT" pitchFamily="34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Futura Lt BT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Futura Lt BT" pitchFamily="34" charset="0"/>
              </a:defRPr>
            </a:lvl9pPr>
          </a:lstStyle>
          <a:p>
            <a:pPr algn="ctr">
              <a:spcBef>
                <a:spcPct val="50000"/>
              </a:spcBef>
              <a:defRPr/>
            </a:pPr>
            <a:r>
              <a:rPr lang="en-GB" altLang="en-US" sz="1055" b="1" dirty="0">
                <a:solidFill>
                  <a:srgbClr val="000000"/>
                </a:solidFill>
                <a:latin typeface="Calibri" panose="020F0502020204030204" pitchFamily="34" charset="0"/>
              </a:rPr>
              <a:t>CCUHP</a:t>
            </a:r>
          </a:p>
          <a:p>
            <a:pPr algn="ctr">
              <a:spcBef>
                <a:spcPct val="50000"/>
              </a:spcBef>
              <a:defRPr/>
            </a:pPr>
            <a:r>
              <a:rPr lang="en-GB" altLang="en-US" sz="1055" b="1" dirty="0">
                <a:solidFill>
                  <a:srgbClr val="000000"/>
                </a:solidFill>
                <a:latin typeface="Calibri" panose="020F0502020204030204" pitchFamily="34" charset="0"/>
              </a:rPr>
              <a:t>UNCRC</a:t>
            </a:r>
          </a:p>
        </p:txBody>
      </p:sp>
      <p:sp>
        <p:nvSpPr>
          <p:cNvPr id="2" name="Blwch Testun 1">
            <a:extLst>
              <a:ext uri="{FF2B5EF4-FFF2-40B4-BE49-F238E27FC236}">
                <a16:creationId xmlns:a16="http://schemas.microsoft.com/office/drawing/2014/main" id="{942C0209-C8A8-C9DE-C38A-4624A1E48497}"/>
              </a:ext>
            </a:extLst>
          </p:cNvPr>
          <p:cNvSpPr txBox="1"/>
          <p:nvPr/>
        </p:nvSpPr>
        <p:spPr>
          <a:xfrm>
            <a:off x="7426566" y="5965371"/>
            <a:ext cx="43548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solidFill>
                  <a:schemeClr val="bg1"/>
                </a:solidFill>
              </a:rPr>
              <a:t>Sut allwn ni ymgorffori’r erthyglau yn y dosbarth?</a:t>
            </a:r>
          </a:p>
        </p:txBody>
      </p:sp>
    </p:spTree>
    <p:extLst>
      <p:ext uri="{BB962C8B-B14F-4D97-AF65-F5344CB8AC3E}">
        <p14:creationId xmlns:p14="http://schemas.microsoft.com/office/powerpoint/2010/main" val="16935181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7" name="Picture 3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602" y="1964071"/>
            <a:ext cx="4596275" cy="24220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18" name="Rectangle 5"/>
          <p:cNvSpPr>
            <a:spLocks noChangeArrowheads="1"/>
          </p:cNvSpPr>
          <p:nvPr/>
        </p:nvSpPr>
        <p:spPr bwMode="auto">
          <a:xfrm>
            <a:off x="5149414" y="2473357"/>
            <a:ext cx="680826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dirty="0">
                <a:hlinkClick r:id="rId2"/>
              </a:rPr>
              <a:t>https://www.youtube.com/watch?v=0cQqjWlVp8k</a:t>
            </a:r>
            <a:r>
              <a:rPr lang="en-US" altLang="en-US" dirty="0"/>
              <a:t> </a:t>
            </a:r>
            <a:r>
              <a:rPr lang="en-US" altLang="en-US" b="1" dirty="0">
                <a:solidFill>
                  <a:schemeClr val="bg1"/>
                </a:solidFill>
              </a:rPr>
              <a:t>(</a:t>
            </a:r>
            <a:r>
              <a:rPr lang="en-US" altLang="en-US" b="1" dirty="0" err="1">
                <a:solidFill>
                  <a:schemeClr val="bg1"/>
                </a:solidFill>
              </a:rPr>
              <a:t>Cymraeg</a:t>
            </a:r>
            <a:r>
              <a:rPr lang="en-US" altLang="en-US" b="1" dirty="0">
                <a:solidFill>
                  <a:schemeClr val="bg1"/>
                </a:solidFill>
              </a:rPr>
              <a:t>)</a:t>
            </a:r>
          </a:p>
          <a:p>
            <a:r>
              <a:rPr lang="en-US" altLang="en-US" dirty="0"/>
              <a:t> </a:t>
            </a: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5206895" y="3350890"/>
            <a:ext cx="717436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dirty="0">
                <a:hlinkClick r:id="rId4"/>
              </a:rPr>
              <a:t>https://www.youtube.com/watch?v=WSpfLMV3_sA</a:t>
            </a:r>
            <a:r>
              <a:rPr lang="en-US" altLang="en-US" dirty="0"/>
              <a:t> </a:t>
            </a:r>
            <a:r>
              <a:rPr lang="en-US" altLang="en-US" b="1" dirty="0">
                <a:solidFill>
                  <a:schemeClr val="bg1"/>
                </a:solidFill>
              </a:rPr>
              <a:t>(English)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TASG 6 (</a:t>
            </a:r>
            <a:r>
              <a:rPr lang="en-GB" cap="none" dirty="0">
                <a:solidFill>
                  <a:schemeClr val="bg1"/>
                </a:solidFill>
              </a:rPr>
              <a:t>5 </a:t>
            </a:r>
            <a:r>
              <a:rPr lang="en-GB" cap="none" dirty="0" err="1">
                <a:solidFill>
                  <a:schemeClr val="bg1"/>
                </a:solidFill>
              </a:rPr>
              <a:t>munud</a:t>
            </a:r>
            <a:r>
              <a:rPr lang="en-GB" dirty="0">
                <a:solidFill>
                  <a:schemeClr val="bg1"/>
                </a:solidFill>
              </a:rPr>
              <a:t>)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TASK 6 (</a:t>
            </a:r>
            <a:r>
              <a:rPr lang="en-GB" cap="none" dirty="0">
                <a:solidFill>
                  <a:schemeClr val="bg1"/>
                </a:solidFill>
              </a:rPr>
              <a:t>5 minutes</a:t>
            </a:r>
            <a:r>
              <a:rPr lang="en-GB" dirty="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8775" y="4855580"/>
            <a:ext cx="4352081" cy="1477328"/>
          </a:xfrm>
          <a:prstGeom prst="rect">
            <a:avLst/>
          </a:prstGeom>
          <a:noFill/>
          <a:ln w="190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TASG:</a:t>
            </a:r>
          </a:p>
          <a:p>
            <a:r>
              <a:rPr lang="en-GB" dirty="0" err="1">
                <a:solidFill>
                  <a:schemeClr val="bg1"/>
                </a:solidFill>
              </a:rPr>
              <a:t>Wedi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gwylio’r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fideo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dirty="0" err="1">
                <a:solidFill>
                  <a:schemeClr val="bg1"/>
                </a:solidFill>
              </a:rPr>
              <a:t>ystyriwch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sut</a:t>
            </a:r>
            <a:r>
              <a:rPr lang="en-GB" dirty="0">
                <a:solidFill>
                  <a:schemeClr val="bg1"/>
                </a:solidFill>
              </a:rPr>
              <a:t> y </a:t>
            </a:r>
            <a:r>
              <a:rPr lang="en-GB" dirty="0" err="1">
                <a:solidFill>
                  <a:schemeClr val="bg1"/>
                </a:solidFill>
              </a:rPr>
              <a:t>gallech</a:t>
            </a:r>
            <a:r>
              <a:rPr lang="en-GB" dirty="0">
                <a:solidFill>
                  <a:schemeClr val="bg1"/>
                </a:solidFill>
              </a:rPr>
              <a:t> chi </a:t>
            </a:r>
            <a:r>
              <a:rPr lang="en-GB" dirty="0" err="1">
                <a:solidFill>
                  <a:schemeClr val="bg1"/>
                </a:solidFill>
              </a:rPr>
              <a:t>wneud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siwr</a:t>
            </a:r>
            <a:r>
              <a:rPr lang="en-GB" dirty="0">
                <a:solidFill>
                  <a:schemeClr val="bg1"/>
                </a:solidFill>
              </a:rPr>
              <a:t> bod </a:t>
            </a:r>
            <a:r>
              <a:rPr lang="en-GB" dirty="0" err="1">
                <a:solidFill>
                  <a:schemeClr val="bg1"/>
                </a:solidFill>
              </a:rPr>
              <a:t>hawliau</a:t>
            </a:r>
            <a:r>
              <a:rPr lang="en-GB" dirty="0">
                <a:solidFill>
                  <a:schemeClr val="bg1"/>
                </a:solidFill>
              </a:rPr>
              <a:t> plant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cael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cynnwys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eich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dosbarth</a:t>
            </a:r>
            <a:r>
              <a:rPr lang="en-GB" dirty="0">
                <a:solidFill>
                  <a:schemeClr val="bg1"/>
                </a:solidFill>
              </a:rPr>
              <a:t> chi. </a:t>
            </a:r>
            <a:r>
              <a:rPr lang="en-GB" dirty="0" err="1">
                <a:solidFill>
                  <a:schemeClr val="bg1"/>
                </a:solidFill>
              </a:rPr>
              <a:t>Nodwch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eich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syniadau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ffurf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pwyntiau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bwled</a:t>
            </a:r>
            <a:r>
              <a:rPr lang="en-GB" dirty="0">
                <a:solidFill>
                  <a:schemeClr val="bg1"/>
                </a:solidFill>
              </a:rPr>
              <a:t>.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134250" y="4855580"/>
            <a:ext cx="4352081" cy="1477328"/>
          </a:xfrm>
          <a:prstGeom prst="rect">
            <a:avLst/>
          </a:prstGeom>
          <a:noFill/>
          <a:ln w="190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TASK:</a:t>
            </a:r>
          </a:p>
          <a:p>
            <a:r>
              <a:rPr lang="en-GB" dirty="0">
                <a:solidFill>
                  <a:schemeClr val="bg1"/>
                </a:solidFill>
              </a:rPr>
              <a:t>After watching this video, consider how you can ensure that children’s rights are included in your classroom. </a:t>
            </a:r>
          </a:p>
          <a:p>
            <a:r>
              <a:rPr lang="en-GB" dirty="0">
                <a:solidFill>
                  <a:schemeClr val="bg1"/>
                </a:solidFill>
              </a:rPr>
              <a:t>Note some ideas in bullet point format. </a:t>
            </a:r>
          </a:p>
        </p:txBody>
      </p:sp>
    </p:spTree>
    <p:extLst>
      <p:ext uri="{BB962C8B-B14F-4D97-AF65-F5344CB8AC3E}">
        <p14:creationId xmlns:p14="http://schemas.microsoft.com/office/powerpoint/2010/main" val="38475064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1EA4CCD4-28A0-719D-E250-11089E8F0E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schemeClr val="bg1"/>
                </a:solidFill>
              </a:rPr>
              <a:t>CWIS!</a:t>
            </a:r>
          </a:p>
        </p:txBody>
      </p:sp>
      <p:sp>
        <p:nvSpPr>
          <p:cNvPr id="4" name="Blwch Testun 3">
            <a:extLst>
              <a:ext uri="{FF2B5EF4-FFF2-40B4-BE49-F238E27FC236}">
                <a16:creationId xmlns:a16="http://schemas.microsoft.com/office/drawing/2014/main" id="{CA3E299E-6013-7E38-728D-D3F79C47CD7A}"/>
              </a:ext>
            </a:extLst>
          </p:cNvPr>
          <p:cNvSpPr txBox="1"/>
          <p:nvPr/>
        </p:nvSpPr>
        <p:spPr>
          <a:xfrm>
            <a:off x="4722278" y="5610737"/>
            <a:ext cx="60949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>
                <a:hlinkClick r:id="rId2"/>
              </a:rPr>
              <a:t>View - Hwb (</a:t>
            </a:r>
            <a:r>
              <a:rPr lang="cy-GB" dirty="0" err="1">
                <a:hlinkClick r:id="rId2"/>
              </a:rPr>
              <a:t>gov.wales</a:t>
            </a:r>
            <a:r>
              <a:rPr lang="cy-GB" dirty="0">
                <a:hlinkClick r:id="rId2"/>
              </a:rPr>
              <a:t>)</a:t>
            </a:r>
            <a:endParaRPr lang="cy-GB" dirty="0"/>
          </a:p>
        </p:txBody>
      </p:sp>
      <p:pic>
        <p:nvPicPr>
          <p:cNvPr id="6" name="Llun 5">
            <a:extLst>
              <a:ext uri="{FF2B5EF4-FFF2-40B4-BE49-F238E27FC236}">
                <a16:creationId xmlns:a16="http://schemas.microsoft.com/office/drawing/2014/main" id="{109835F5-D371-7D11-8526-40C784D6355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877" t="11515" r="6683" b="13680"/>
          <a:stretch/>
        </p:blipFill>
        <p:spPr>
          <a:xfrm>
            <a:off x="2661219" y="1117033"/>
            <a:ext cx="7384569" cy="421171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5930328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extBox 4"/>
          <p:cNvSpPr txBox="1">
            <a:spLocks noChangeArrowheads="1"/>
          </p:cNvSpPr>
          <p:nvPr/>
        </p:nvSpPr>
        <p:spPr bwMode="auto">
          <a:xfrm>
            <a:off x="4384890" y="219604"/>
            <a:ext cx="4032250" cy="3692525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dirty="0" err="1"/>
              <a:t>Er</a:t>
            </a:r>
            <a:r>
              <a:rPr lang="en-US" altLang="en-US" dirty="0"/>
              <a:t> </a:t>
            </a:r>
            <a:r>
              <a:rPr lang="en-US" altLang="en-US" dirty="0" err="1"/>
              <a:t>mwy</a:t>
            </a:r>
            <a:r>
              <a:rPr lang="en-US" altLang="en-US" dirty="0"/>
              <a:t> </a:t>
            </a:r>
            <a:r>
              <a:rPr lang="en-US" altLang="en-US" dirty="0" err="1"/>
              <a:t>cael</a:t>
            </a:r>
            <a:r>
              <a:rPr lang="en-US" altLang="en-US" dirty="0"/>
              <a:t> </a:t>
            </a:r>
            <a:r>
              <a:rPr lang="en-US" altLang="en-US" dirty="0" err="1"/>
              <a:t>trosolwg</a:t>
            </a:r>
            <a:r>
              <a:rPr lang="en-US" altLang="en-US" dirty="0"/>
              <a:t> </a:t>
            </a:r>
            <a:r>
              <a:rPr lang="en-US" altLang="en-US" dirty="0" err="1"/>
              <a:t>mwy</a:t>
            </a:r>
            <a:r>
              <a:rPr lang="en-US" altLang="en-US" dirty="0"/>
              <a:t> </a:t>
            </a:r>
            <a:r>
              <a:rPr lang="en-US" altLang="en-US" dirty="0" err="1"/>
              <a:t>cyflawn</a:t>
            </a:r>
            <a:r>
              <a:rPr lang="en-US" altLang="en-US" dirty="0"/>
              <a:t> o </a:t>
            </a:r>
            <a:r>
              <a:rPr lang="en-US" altLang="en-US" dirty="0" err="1"/>
              <a:t>Gonfensiwn</a:t>
            </a:r>
            <a:r>
              <a:rPr lang="en-US" altLang="en-US" dirty="0"/>
              <a:t> y </a:t>
            </a:r>
            <a:r>
              <a:rPr lang="en-US" altLang="en-US" dirty="0" err="1"/>
              <a:t>Cenhedloedd</a:t>
            </a:r>
            <a:r>
              <a:rPr lang="en-US" altLang="en-US" dirty="0"/>
              <a:t> </a:t>
            </a:r>
            <a:r>
              <a:rPr lang="en-US" altLang="en-US" dirty="0" err="1"/>
              <a:t>Unedig</a:t>
            </a:r>
            <a:r>
              <a:rPr lang="en-US" altLang="en-US" dirty="0"/>
              <a:t> </a:t>
            </a:r>
            <a:r>
              <a:rPr lang="en-US" altLang="en-US" dirty="0" err="1"/>
              <a:t>ar</a:t>
            </a:r>
            <a:r>
              <a:rPr lang="en-US" altLang="en-US" dirty="0"/>
              <a:t> </a:t>
            </a:r>
            <a:r>
              <a:rPr lang="en-US" altLang="en-US" dirty="0" err="1"/>
              <a:t>Hawliau’r</a:t>
            </a:r>
            <a:r>
              <a:rPr lang="en-US" altLang="en-US" dirty="0"/>
              <a:t> </a:t>
            </a:r>
            <a:r>
              <a:rPr lang="en-US" altLang="en-US" dirty="0" err="1"/>
              <a:t>Plentyn</a:t>
            </a:r>
            <a:r>
              <a:rPr lang="en-US" altLang="en-US" dirty="0"/>
              <a:t>, </a:t>
            </a:r>
            <a:r>
              <a:rPr lang="en-US" altLang="en-US" dirty="0" err="1"/>
              <a:t>dilynwch</a:t>
            </a:r>
            <a:r>
              <a:rPr lang="en-US" altLang="en-US" dirty="0"/>
              <a:t> y </a:t>
            </a:r>
            <a:r>
              <a:rPr lang="en-US" altLang="en-US" dirty="0" err="1"/>
              <a:t>ddolen</a:t>
            </a:r>
            <a:r>
              <a:rPr lang="en-US" altLang="en-US" dirty="0"/>
              <a:t> hon ac </a:t>
            </a:r>
            <a:r>
              <a:rPr lang="en-US" altLang="en-US" dirty="0" err="1"/>
              <a:t>edrychwch</a:t>
            </a:r>
            <a:r>
              <a:rPr lang="en-US" altLang="en-US" dirty="0"/>
              <a:t> </a:t>
            </a:r>
            <a:r>
              <a:rPr lang="en-US" altLang="en-US" dirty="0" err="1"/>
              <a:t>ar</a:t>
            </a:r>
            <a:r>
              <a:rPr lang="en-US" altLang="en-US" dirty="0"/>
              <a:t> y </a:t>
            </a:r>
            <a:r>
              <a:rPr lang="en-US" altLang="en-US" dirty="0" err="1"/>
              <a:t>cyflwyniadau</a:t>
            </a:r>
            <a:r>
              <a:rPr lang="en-US" altLang="en-US" dirty="0"/>
              <a:t> </a:t>
            </a:r>
            <a:r>
              <a:rPr lang="en-US" altLang="en-US" dirty="0" err="1"/>
              <a:t>a’r</a:t>
            </a:r>
            <a:r>
              <a:rPr lang="en-US" altLang="en-US" dirty="0"/>
              <a:t> </a:t>
            </a:r>
            <a:r>
              <a:rPr lang="en-US" altLang="en-US" dirty="0" err="1"/>
              <a:t>adnoddau</a:t>
            </a:r>
            <a:r>
              <a:rPr lang="en-US" altLang="en-US" dirty="0"/>
              <a:t> </a:t>
            </a:r>
            <a:r>
              <a:rPr lang="en-US" altLang="en-US" dirty="0" err="1"/>
              <a:t>yma</a:t>
            </a:r>
            <a:r>
              <a:rPr lang="en-US" altLang="en-US" dirty="0"/>
              <a:t>:</a:t>
            </a:r>
          </a:p>
          <a:p>
            <a:endParaRPr lang="en-US" altLang="en-US" dirty="0"/>
          </a:p>
          <a:p>
            <a:r>
              <a:rPr lang="cy-GB" altLang="en-US" dirty="0">
                <a:hlinkClick r:id="rId2"/>
              </a:rPr>
              <a:t>https://www.complantcymru.org.uk/ccuhp-hawliau-plant/adnoddau-ccuhp/</a:t>
            </a:r>
            <a:r>
              <a:rPr lang="cy-GB" altLang="en-US" dirty="0"/>
              <a:t> </a:t>
            </a:r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</p:txBody>
      </p:sp>
      <p:pic>
        <p:nvPicPr>
          <p:cNvPr id="38915" name="Picture 2" descr="Cartwn o oedolyn a plentyn yn rhoi poster Siarter ar wal a poster Rheolau yn y bi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1" y="2535739"/>
            <a:ext cx="2343149" cy="23431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solidFill>
                  <a:schemeClr val="bg1"/>
                </a:solidFill>
              </a:rPr>
              <a:t>Darllen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pellach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further reading</a:t>
            </a:r>
          </a:p>
        </p:txBody>
      </p:sp>
      <p:sp>
        <p:nvSpPr>
          <p:cNvPr id="6" name="TextBox 4"/>
          <p:cNvSpPr txBox="1">
            <a:spLocks noChangeArrowheads="1"/>
          </p:cNvSpPr>
          <p:nvPr/>
        </p:nvSpPr>
        <p:spPr bwMode="auto">
          <a:xfrm>
            <a:off x="5751513" y="3222254"/>
            <a:ext cx="4032250" cy="3416300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dirty="0">
                <a:solidFill>
                  <a:schemeClr val="bg2">
                    <a:lumMod val="20000"/>
                    <a:lumOff val="80000"/>
                  </a:schemeClr>
                </a:solidFill>
              </a:rPr>
              <a:t>For a more comprehensive overview of the United Nations Convention on the Rights of the Child, follow this link and go through these presentations and resources:</a:t>
            </a:r>
          </a:p>
          <a:p>
            <a:r>
              <a:rPr lang="en-GB" altLang="en-US" dirty="0">
                <a:hlinkClick r:id="rId4"/>
              </a:rPr>
              <a:t>https://www.childcomwales.org.uk/uncrc-childrens-rights/rights-resources-universities-colleges/</a:t>
            </a:r>
            <a:r>
              <a:rPr lang="en-GB" altLang="en-US" dirty="0"/>
              <a:t>  </a:t>
            </a:r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</p:txBody>
      </p:sp>
      <p:pic>
        <p:nvPicPr>
          <p:cNvPr id="7" name="Picture 2" descr="Image result for UNCRC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7906" y="507703"/>
            <a:ext cx="2148651" cy="22167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89474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61DDDE80-2DFA-4F2A-B66F-72059846BD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0</TotalTime>
  <Words>2221</Words>
  <Application>Microsoft Office PowerPoint</Application>
  <PresentationFormat>Sgrin Lydan</PresentationFormat>
  <Paragraphs>216</Paragraphs>
  <Slides>25</Slides>
  <Notes>9</Notes>
  <HiddenSlides>0</HiddenSlides>
  <MMClips>5</MMClips>
  <ScaleCrop>false</ScaleCrop>
  <HeadingPairs>
    <vt:vector size="6" baseType="variant">
      <vt:variant>
        <vt:lpstr>Ffontiau a Ddefnyddiwyd</vt:lpstr>
      </vt:variant>
      <vt:variant>
        <vt:i4>11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25</vt:i4>
      </vt:variant>
    </vt:vector>
  </HeadingPairs>
  <TitlesOfParts>
    <vt:vector size="37" baseType="lpstr">
      <vt:lpstr>Arial Unicode MS</vt:lpstr>
      <vt:lpstr>Futura Lt BT</vt:lpstr>
      <vt:lpstr>inherit</vt:lpstr>
      <vt:lpstr>VAG Rounded</vt:lpstr>
      <vt:lpstr>VAG Rounded Std Thin</vt:lpstr>
      <vt:lpstr>var(--font-family)</vt:lpstr>
      <vt:lpstr>Arial</vt:lpstr>
      <vt:lpstr>Calibri</vt:lpstr>
      <vt:lpstr>Calibri Light</vt:lpstr>
      <vt:lpstr>Tahoma</vt:lpstr>
      <vt:lpstr>Wingdings</vt:lpstr>
      <vt:lpstr>Celestial</vt:lpstr>
      <vt:lpstr>Cyflwyniad PowerPoint</vt:lpstr>
      <vt:lpstr>Datblygiad Cymdeithasol  &amp; Hawliau Plant  Social development  &amp; ChiLdren’s rights  </vt:lpstr>
      <vt:lpstr>NOD AIM</vt:lpstr>
      <vt:lpstr>TASg 1 (5-10 munud) TASK 1 (5-10 minutes) </vt:lpstr>
      <vt:lpstr>Sgiliau cymdeithasol Social skills</vt:lpstr>
      <vt:lpstr>Cyflwyniad PowerPoint</vt:lpstr>
      <vt:lpstr>TASG 2 (5 munud) Task 2 (5 minutes) </vt:lpstr>
      <vt:lpstr>Damcaniaeth dysgu cymdeithasol bandura bandura’s social learning theory</vt:lpstr>
      <vt:lpstr>Mae dysgu’n weithgaredd cymdeithasol  learning is a social activity (Bronfenbrenner)</vt:lpstr>
      <vt:lpstr>Damcaniaeth dysgu cymdeithasol Vygotsky Vygotsky’s social learning theory</vt:lpstr>
      <vt:lpstr>Tasg 4 Task 4 </vt:lpstr>
      <vt:lpstr>Cyflwyniad PowerPoint</vt:lpstr>
      <vt:lpstr>Cyflwyniad PowerPoint</vt:lpstr>
      <vt:lpstr>Dysgwyr a’u hawliau learners and their rights</vt:lpstr>
      <vt:lpstr>Pam mae hawliau plant a phobl ifanc yn bwysig? Why are children and young people’s rights so important?</vt:lpstr>
      <vt:lpstr>Cyflwyniad PowerPoint</vt:lpstr>
      <vt:lpstr>Cyflwyniad PowerPoint</vt:lpstr>
      <vt:lpstr>Cyflwyniad PowerPoint</vt:lpstr>
      <vt:lpstr>Confensiwn y Cenhedloedd Unedig ar Hawliau Plant (CCUHP) United Nations Convention on the Rights of the Child (UNCRC)</vt:lpstr>
      <vt:lpstr>Cyflwyniad PowerPoint</vt:lpstr>
      <vt:lpstr>Y 5 egwyddor The 5 principles</vt:lpstr>
      <vt:lpstr>Cyflwyniad PowerPoint</vt:lpstr>
      <vt:lpstr>TASG 6 (5 munud) TASK 6 (5 minutes)</vt:lpstr>
      <vt:lpstr>CWIS!</vt:lpstr>
      <vt:lpstr>Darllen pellach further reading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Datblygiad Cymdeithasol &amp; Hawliau Plant</dc:title>
  <dc:creator>Nanna Ryder</dc:creator>
  <cp:lastModifiedBy>Meryl Bowen</cp:lastModifiedBy>
  <cp:revision>84</cp:revision>
  <cp:lastPrinted>2022-10-02T12:20:05Z</cp:lastPrinted>
  <dcterms:created xsi:type="dcterms:W3CDTF">2019-11-20T11:47:28Z</dcterms:created>
  <dcterms:modified xsi:type="dcterms:W3CDTF">2023-10-01T20:22:26Z</dcterms:modified>
</cp:coreProperties>
</file>