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32" r:id="rId1"/>
  </p:sldMasterIdLst>
  <p:notesMasterIdLst>
    <p:notesMasterId r:id="rId19"/>
  </p:notesMasterIdLst>
  <p:handoutMasterIdLst>
    <p:handoutMasterId r:id="rId20"/>
  </p:handoutMasterIdLst>
  <p:sldIdLst>
    <p:sldId id="256" r:id="rId2"/>
    <p:sldId id="257" r:id="rId3"/>
    <p:sldId id="265" r:id="rId4"/>
    <p:sldId id="259" r:id="rId5"/>
    <p:sldId id="287" r:id="rId6"/>
    <p:sldId id="289" r:id="rId7"/>
    <p:sldId id="288" r:id="rId8"/>
    <p:sldId id="290" r:id="rId9"/>
    <p:sldId id="291" r:id="rId10"/>
    <p:sldId id="292" r:id="rId11"/>
    <p:sldId id="293" r:id="rId12"/>
    <p:sldId id="294" r:id="rId13"/>
    <p:sldId id="263" r:id="rId14"/>
    <p:sldId id="269" r:id="rId15"/>
    <p:sldId id="268" r:id="rId16"/>
    <p:sldId id="271" r:id="rId17"/>
    <p:sldId id="270"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616279-B854-4CE2-B342-A3C005A95D71}" v="44" dt="2022-07-17T20:03:43.5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showOutlineIcons="0">
    <p:restoredLeft sz="15620"/>
    <p:restoredTop sz="92222" autoAdjust="0"/>
  </p:normalViewPr>
  <p:slideViewPr>
    <p:cSldViewPr>
      <p:cViewPr>
        <p:scale>
          <a:sx n="70" d="100"/>
          <a:sy n="70" d="100"/>
        </p:scale>
        <p:origin x="-1158" y="-3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ooding, Gareth" userId="414fe720-f520-4a01-9bdc-e6e1736ab5cf" providerId="ADAL" clId="{CA616279-B854-4CE2-B342-A3C005A95D71}"/>
    <pc:docChg chg="undo custSel addSld delSld modSld sldOrd">
      <pc:chgData name="Gooding, Gareth" userId="414fe720-f520-4a01-9bdc-e6e1736ab5cf" providerId="ADAL" clId="{CA616279-B854-4CE2-B342-A3C005A95D71}" dt="2022-07-21T18:14:49.079" v="16153" actId="20577"/>
      <pc:docMkLst>
        <pc:docMk/>
      </pc:docMkLst>
      <pc:sldChg chg="modSp mod">
        <pc:chgData name="Gooding, Gareth" userId="414fe720-f520-4a01-9bdc-e6e1736ab5cf" providerId="ADAL" clId="{CA616279-B854-4CE2-B342-A3C005A95D71}" dt="2022-07-17T18:05:43.148" v="9847" actId="114"/>
        <pc:sldMkLst>
          <pc:docMk/>
          <pc:sldMk cId="0" sldId="256"/>
        </pc:sldMkLst>
        <pc:spChg chg="mod">
          <ac:chgData name="Gooding, Gareth" userId="414fe720-f520-4a01-9bdc-e6e1736ab5cf" providerId="ADAL" clId="{CA616279-B854-4CE2-B342-A3C005A95D71}" dt="2022-07-17T18:05:43.148" v="9847" actId="114"/>
          <ac:spMkLst>
            <pc:docMk/>
            <pc:sldMk cId="0" sldId="256"/>
            <ac:spMk id="4" creationId="{00000000-0000-0000-0000-000000000000}"/>
          </ac:spMkLst>
        </pc:spChg>
        <pc:picChg chg="mod">
          <ac:chgData name="Gooding, Gareth" userId="414fe720-f520-4a01-9bdc-e6e1736ab5cf" providerId="ADAL" clId="{CA616279-B854-4CE2-B342-A3C005A95D71}" dt="2022-07-17T13:31:50.851" v="3" actId="14100"/>
          <ac:picMkLst>
            <pc:docMk/>
            <pc:sldMk cId="0" sldId="256"/>
            <ac:picMk id="5" creationId="{00000000-0000-0000-0000-000000000000}"/>
          </ac:picMkLst>
        </pc:picChg>
        <pc:picChg chg="mod">
          <ac:chgData name="Gooding, Gareth" userId="414fe720-f520-4a01-9bdc-e6e1736ab5cf" providerId="ADAL" clId="{CA616279-B854-4CE2-B342-A3C005A95D71}" dt="2022-07-17T13:31:44.368" v="0" actId="14100"/>
          <ac:picMkLst>
            <pc:docMk/>
            <pc:sldMk cId="0" sldId="256"/>
            <ac:picMk id="1026" creationId="{00000000-0000-0000-0000-000000000000}"/>
          </ac:picMkLst>
        </pc:picChg>
      </pc:sldChg>
      <pc:sldChg chg="addSp delSp modSp mod">
        <pc:chgData name="Gooding, Gareth" userId="414fe720-f520-4a01-9bdc-e6e1736ab5cf" providerId="ADAL" clId="{CA616279-B854-4CE2-B342-A3C005A95D71}" dt="2022-07-21T17:37:20.840" v="15937" actId="20577"/>
        <pc:sldMkLst>
          <pc:docMk/>
          <pc:sldMk cId="0" sldId="257"/>
        </pc:sldMkLst>
        <pc:spChg chg="mod">
          <ac:chgData name="Gooding, Gareth" userId="414fe720-f520-4a01-9bdc-e6e1736ab5cf" providerId="ADAL" clId="{CA616279-B854-4CE2-B342-A3C005A95D71}" dt="2022-07-17T18:25:34.965" v="10449" actId="403"/>
          <ac:spMkLst>
            <pc:docMk/>
            <pc:sldMk cId="0" sldId="257"/>
            <ac:spMk id="5" creationId="{00000000-0000-0000-0000-000000000000}"/>
          </ac:spMkLst>
        </pc:spChg>
        <pc:spChg chg="mod">
          <ac:chgData name="Gooding, Gareth" userId="414fe720-f520-4a01-9bdc-e6e1736ab5cf" providerId="ADAL" clId="{CA616279-B854-4CE2-B342-A3C005A95D71}" dt="2022-07-21T17:37:20.840" v="15937" actId="20577"/>
          <ac:spMkLst>
            <pc:docMk/>
            <pc:sldMk cId="0" sldId="257"/>
            <ac:spMk id="10" creationId="{00000000-0000-0000-0000-000000000000}"/>
          </ac:spMkLst>
        </pc:spChg>
        <pc:picChg chg="add mod">
          <ac:chgData name="Gooding, Gareth" userId="414fe720-f520-4a01-9bdc-e6e1736ab5cf" providerId="ADAL" clId="{CA616279-B854-4CE2-B342-A3C005A95D71}" dt="2022-07-20T07:50:38.065" v="15884" actId="1076"/>
          <ac:picMkLst>
            <pc:docMk/>
            <pc:sldMk cId="0" sldId="257"/>
            <ac:picMk id="3" creationId="{A0AB4C57-7FC1-E1EE-284B-7AF578871505}"/>
          </ac:picMkLst>
        </pc:picChg>
        <pc:picChg chg="add del mod">
          <ac:chgData name="Gooding, Gareth" userId="414fe720-f520-4a01-9bdc-e6e1736ab5cf" providerId="ADAL" clId="{CA616279-B854-4CE2-B342-A3C005A95D71}" dt="2022-07-20T07:36:41.933" v="15717" actId="1076"/>
          <ac:picMkLst>
            <pc:docMk/>
            <pc:sldMk cId="0" sldId="257"/>
            <ac:picMk id="1026" creationId="{00000000-0000-0000-0000-000000000000}"/>
          </ac:picMkLst>
        </pc:picChg>
      </pc:sldChg>
      <pc:sldChg chg="addSp delSp modSp mod ord">
        <pc:chgData name="Gooding, Gareth" userId="414fe720-f520-4a01-9bdc-e6e1736ab5cf" providerId="ADAL" clId="{CA616279-B854-4CE2-B342-A3C005A95D71}" dt="2022-07-20T09:59:24.312" v="15935" actId="20577"/>
        <pc:sldMkLst>
          <pc:docMk/>
          <pc:sldMk cId="0" sldId="258"/>
        </pc:sldMkLst>
        <pc:spChg chg="mod">
          <ac:chgData name="Gooding, Gareth" userId="414fe720-f520-4a01-9bdc-e6e1736ab5cf" providerId="ADAL" clId="{CA616279-B854-4CE2-B342-A3C005A95D71}" dt="2022-07-17T18:25:45.054" v="10451" actId="403"/>
          <ac:spMkLst>
            <pc:docMk/>
            <pc:sldMk cId="0" sldId="258"/>
            <ac:spMk id="5" creationId="{00000000-0000-0000-0000-000000000000}"/>
          </ac:spMkLst>
        </pc:spChg>
        <pc:spChg chg="mod">
          <ac:chgData name="Gooding, Gareth" userId="414fe720-f520-4a01-9bdc-e6e1736ab5cf" providerId="ADAL" clId="{CA616279-B854-4CE2-B342-A3C005A95D71}" dt="2022-07-20T09:59:24.312" v="15935" actId="20577"/>
          <ac:spMkLst>
            <pc:docMk/>
            <pc:sldMk cId="0" sldId="258"/>
            <ac:spMk id="6" creationId="{00000000-0000-0000-0000-000000000000}"/>
          </ac:spMkLst>
        </pc:spChg>
        <pc:picChg chg="add mod">
          <ac:chgData name="Gooding, Gareth" userId="414fe720-f520-4a01-9bdc-e6e1736ab5cf" providerId="ADAL" clId="{CA616279-B854-4CE2-B342-A3C005A95D71}" dt="2022-07-17T20:01:18.905" v="15656"/>
          <ac:picMkLst>
            <pc:docMk/>
            <pc:sldMk cId="0" sldId="258"/>
            <ac:picMk id="8" creationId="{5AF54C01-9E34-DE21-2E83-3B49ECE09C75}"/>
          </ac:picMkLst>
        </pc:picChg>
        <pc:picChg chg="del mod">
          <ac:chgData name="Gooding, Gareth" userId="414fe720-f520-4a01-9bdc-e6e1736ab5cf" providerId="ADAL" clId="{CA616279-B854-4CE2-B342-A3C005A95D71}" dt="2022-07-17T20:01:17.593" v="15655" actId="478"/>
          <ac:picMkLst>
            <pc:docMk/>
            <pc:sldMk cId="0" sldId="258"/>
            <ac:picMk id="1026" creationId="{00000000-0000-0000-0000-000000000000}"/>
          </ac:picMkLst>
        </pc:picChg>
      </pc:sldChg>
      <pc:sldChg chg="del">
        <pc:chgData name="Gooding, Gareth" userId="414fe720-f520-4a01-9bdc-e6e1736ab5cf" providerId="ADAL" clId="{CA616279-B854-4CE2-B342-A3C005A95D71}" dt="2022-07-17T20:02:57.196" v="15692" actId="47"/>
        <pc:sldMkLst>
          <pc:docMk/>
          <pc:sldMk cId="0" sldId="259"/>
        </pc:sldMkLst>
      </pc:sldChg>
      <pc:sldChg chg="addSp delSp modSp mod ord">
        <pc:chgData name="Gooding, Gareth" userId="414fe720-f520-4a01-9bdc-e6e1736ab5cf" providerId="ADAL" clId="{CA616279-B854-4CE2-B342-A3C005A95D71}" dt="2022-07-17T20:01:42.147" v="15666"/>
        <pc:sldMkLst>
          <pc:docMk/>
          <pc:sldMk cId="0" sldId="261"/>
        </pc:sldMkLst>
        <pc:spChg chg="mod">
          <ac:chgData name="Gooding, Gareth" userId="414fe720-f520-4a01-9bdc-e6e1736ab5cf" providerId="ADAL" clId="{CA616279-B854-4CE2-B342-A3C005A95D71}" dt="2022-07-17T18:28:08.544" v="10545" actId="20577"/>
          <ac:spMkLst>
            <pc:docMk/>
            <pc:sldMk cId="0" sldId="261"/>
            <ac:spMk id="5" creationId="{00000000-0000-0000-0000-000000000000}"/>
          </ac:spMkLst>
        </pc:spChg>
        <pc:spChg chg="del mod">
          <ac:chgData name="Gooding, Gareth" userId="414fe720-f520-4a01-9bdc-e6e1736ab5cf" providerId="ADAL" clId="{CA616279-B854-4CE2-B342-A3C005A95D71}" dt="2022-07-17T14:27:14.546" v="1764"/>
          <ac:spMkLst>
            <pc:docMk/>
            <pc:sldMk cId="0" sldId="261"/>
            <ac:spMk id="11" creationId="{00000000-0000-0000-0000-000000000000}"/>
          </ac:spMkLst>
        </pc:spChg>
        <pc:picChg chg="mod">
          <ac:chgData name="Gooding, Gareth" userId="414fe720-f520-4a01-9bdc-e6e1736ab5cf" providerId="ADAL" clId="{CA616279-B854-4CE2-B342-A3C005A95D71}" dt="2022-07-17T14:27:23.041" v="1768" actId="1076"/>
          <ac:picMkLst>
            <pc:docMk/>
            <pc:sldMk cId="0" sldId="261"/>
            <ac:picMk id="10" creationId="{00000000-0000-0000-0000-000000000000}"/>
          </ac:picMkLst>
        </pc:picChg>
        <pc:picChg chg="add mod">
          <ac:chgData name="Gooding, Gareth" userId="414fe720-f520-4a01-9bdc-e6e1736ab5cf" providerId="ADAL" clId="{CA616279-B854-4CE2-B342-A3C005A95D71}" dt="2022-07-17T20:01:42.147" v="15666"/>
          <ac:picMkLst>
            <pc:docMk/>
            <pc:sldMk cId="0" sldId="261"/>
            <ac:picMk id="12" creationId="{F215D7A4-D0AD-81B8-A701-097EB15D5739}"/>
          </ac:picMkLst>
        </pc:picChg>
        <pc:picChg chg="del">
          <ac:chgData name="Gooding, Gareth" userId="414fe720-f520-4a01-9bdc-e6e1736ab5cf" providerId="ADAL" clId="{CA616279-B854-4CE2-B342-A3C005A95D71}" dt="2022-07-17T20:01:41.094" v="15665" actId="478"/>
          <ac:picMkLst>
            <pc:docMk/>
            <pc:sldMk cId="0" sldId="261"/>
            <ac:picMk id="1026" creationId="{00000000-0000-0000-0000-000000000000}"/>
          </ac:picMkLst>
        </pc:picChg>
        <pc:picChg chg="del">
          <ac:chgData name="Gooding, Gareth" userId="414fe720-f520-4a01-9bdc-e6e1736ab5cf" providerId="ADAL" clId="{CA616279-B854-4CE2-B342-A3C005A95D71}" dt="2022-07-17T14:27:10.112" v="1761" actId="478"/>
          <ac:picMkLst>
            <pc:docMk/>
            <pc:sldMk cId="0" sldId="261"/>
            <ac:picMk id="4103" creationId="{00000000-0000-0000-0000-000000000000}"/>
          </ac:picMkLst>
        </pc:picChg>
      </pc:sldChg>
      <pc:sldChg chg="del">
        <pc:chgData name="Gooding, Gareth" userId="414fe720-f520-4a01-9bdc-e6e1736ab5cf" providerId="ADAL" clId="{CA616279-B854-4CE2-B342-A3C005A95D71}" dt="2022-07-17T20:02:58.169" v="15693" actId="47"/>
        <pc:sldMkLst>
          <pc:docMk/>
          <pc:sldMk cId="0" sldId="262"/>
        </pc:sldMkLst>
      </pc:sldChg>
      <pc:sldChg chg="modSp mod">
        <pc:chgData name="Gooding, Gareth" userId="414fe720-f520-4a01-9bdc-e6e1736ab5cf" providerId="ADAL" clId="{CA616279-B854-4CE2-B342-A3C005A95D71}" dt="2022-07-21T17:55:10.366" v="16089" actId="20577"/>
        <pc:sldMkLst>
          <pc:docMk/>
          <pc:sldMk cId="0" sldId="263"/>
        </pc:sldMkLst>
        <pc:spChg chg="mod">
          <ac:chgData name="Gooding, Gareth" userId="414fe720-f520-4a01-9bdc-e6e1736ab5cf" providerId="ADAL" clId="{CA616279-B854-4CE2-B342-A3C005A95D71}" dt="2022-07-17T19:35:57.023" v="15625" actId="114"/>
          <ac:spMkLst>
            <pc:docMk/>
            <pc:sldMk cId="0" sldId="263"/>
            <ac:spMk id="5" creationId="{00000000-0000-0000-0000-000000000000}"/>
          </ac:spMkLst>
        </pc:spChg>
        <pc:spChg chg="mod">
          <ac:chgData name="Gooding, Gareth" userId="414fe720-f520-4a01-9bdc-e6e1736ab5cf" providerId="ADAL" clId="{CA616279-B854-4CE2-B342-A3C005A95D71}" dt="2022-07-21T17:55:10.366" v="16089" actId="20577"/>
          <ac:spMkLst>
            <pc:docMk/>
            <pc:sldMk cId="0" sldId="263"/>
            <ac:spMk id="6" creationId="{00000000-0000-0000-0000-000000000000}"/>
          </ac:spMkLst>
        </pc:spChg>
      </pc:sldChg>
      <pc:sldChg chg="addSp delSp modSp mod ord">
        <pc:chgData name="Gooding, Gareth" userId="414fe720-f520-4a01-9bdc-e6e1736ab5cf" providerId="ADAL" clId="{CA616279-B854-4CE2-B342-A3C005A95D71}" dt="2022-07-17T20:02:15.032" v="15677" actId="1076"/>
        <pc:sldMkLst>
          <pc:docMk/>
          <pc:sldMk cId="0" sldId="264"/>
        </pc:sldMkLst>
        <pc:spChg chg="mod">
          <ac:chgData name="Gooding, Gareth" userId="414fe720-f520-4a01-9bdc-e6e1736ab5cf" providerId="ADAL" clId="{CA616279-B854-4CE2-B342-A3C005A95D71}" dt="2022-07-17T20:02:15.032" v="15677" actId="1076"/>
          <ac:spMkLst>
            <pc:docMk/>
            <pc:sldMk cId="0" sldId="264"/>
            <ac:spMk id="5" creationId="{00000000-0000-0000-0000-000000000000}"/>
          </ac:spMkLst>
        </pc:spChg>
        <pc:spChg chg="del mod">
          <ac:chgData name="Gooding, Gareth" userId="414fe720-f520-4a01-9bdc-e6e1736ab5cf" providerId="ADAL" clId="{CA616279-B854-4CE2-B342-A3C005A95D71}" dt="2022-07-17T18:03:17.452" v="9810" actId="478"/>
          <ac:spMkLst>
            <pc:docMk/>
            <pc:sldMk cId="0" sldId="264"/>
            <ac:spMk id="8" creationId="{00000000-0000-0000-0000-000000000000}"/>
          </ac:spMkLst>
        </pc:spChg>
        <pc:spChg chg="mod">
          <ac:chgData name="Gooding, Gareth" userId="414fe720-f520-4a01-9bdc-e6e1736ab5cf" providerId="ADAL" clId="{CA616279-B854-4CE2-B342-A3C005A95D71}" dt="2022-07-17T19:26:51.153" v="15279" actId="20577"/>
          <ac:spMkLst>
            <pc:docMk/>
            <pc:sldMk cId="0" sldId="264"/>
            <ac:spMk id="9" creationId="{00000000-0000-0000-0000-000000000000}"/>
          </ac:spMkLst>
        </pc:spChg>
        <pc:picChg chg="add mod">
          <ac:chgData name="Gooding, Gareth" userId="414fe720-f520-4a01-9bdc-e6e1736ab5cf" providerId="ADAL" clId="{CA616279-B854-4CE2-B342-A3C005A95D71}" dt="2022-07-17T20:02:12.151" v="15676"/>
          <ac:picMkLst>
            <pc:docMk/>
            <pc:sldMk cId="0" sldId="264"/>
            <ac:picMk id="10" creationId="{021C5FBF-397D-0ACB-61CD-6F82D78BDCB3}"/>
          </ac:picMkLst>
        </pc:picChg>
        <pc:picChg chg="del mod">
          <ac:chgData name="Gooding, Gareth" userId="414fe720-f520-4a01-9bdc-e6e1736ab5cf" providerId="ADAL" clId="{CA616279-B854-4CE2-B342-A3C005A95D71}" dt="2022-07-17T20:02:10.499" v="15675" actId="478"/>
          <ac:picMkLst>
            <pc:docMk/>
            <pc:sldMk cId="0" sldId="264"/>
            <ac:picMk id="1026" creationId="{00000000-0000-0000-0000-000000000000}"/>
          </ac:picMkLst>
        </pc:picChg>
        <pc:picChg chg="mod">
          <ac:chgData name="Gooding, Gareth" userId="414fe720-f520-4a01-9bdc-e6e1736ab5cf" providerId="ADAL" clId="{CA616279-B854-4CE2-B342-A3C005A95D71}" dt="2022-07-17T18:24:41.793" v="10423" actId="14100"/>
          <ac:picMkLst>
            <pc:docMk/>
            <pc:sldMk cId="0" sldId="264"/>
            <ac:picMk id="21507" creationId="{00000000-0000-0000-0000-000000000000}"/>
          </ac:picMkLst>
        </pc:picChg>
      </pc:sldChg>
      <pc:sldChg chg="del">
        <pc:chgData name="Gooding, Gareth" userId="414fe720-f520-4a01-9bdc-e6e1736ab5cf" providerId="ADAL" clId="{CA616279-B854-4CE2-B342-A3C005A95D71}" dt="2022-07-17T20:02:58.831" v="15694" actId="47"/>
        <pc:sldMkLst>
          <pc:docMk/>
          <pc:sldMk cId="0" sldId="265"/>
        </pc:sldMkLst>
      </pc:sldChg>
      <pc:sldChg chg="del">
        <pc:chgData name="Gooding, Gareth" userId="414fe720-f520-4a01-9bdc-e6e1736ab5cf" providerId="ADAL" clId="{CA616279-B854-4CE2-B342-A3C005A95D71}" dt="2022-07-17T20:02:59.630" v="15695" actId="47"/>
        <pc:sldMkLst>
          <pc:docMk/>
          <pc:sldMk cId="0" sldId="266"/>
        </pc:sldMkLst>
      </pc:sldChg>
      <pc:sldChg chg="addSp delSp modSp add mod ord">
        <pc:chgData name="Gooding, Gareth" userId="414fe720-f520-4a01-9bdc-e6e1736ab5cf" providerId="ADAL" clId="{CA616279-B854-4CE2-B342-A3C005A95D71}" dt="2022-07-21T18:06:50.990" v="16120" actId="20577"/>
        <pc:sldMkLst>
          <pc:docMk/>
          <pc:sldMk cId="1061101937" sldId="267"/>
        </pc:sldMkLst>
        <pc:spChg chg="mod">
          <ac:chgData name="Gooding, Gareth" userId="414fe720-f520-4a01-9bdc-e6e1736ab5cf" providerId="ADAL" clId="{CA616279-B854-4CE2-B342-A3C005A95D71}" dt="2022-07-17T18:27:50.207" v="10516" actId="1076"/>
          <ac:spMkLst>
            <pc:docMk/>
            <pc:sldMk cId="1061101937" sldId="267"/>
            <ac:spMk id="5" creationId="{00000000-0000-0000-0000-000000000000}"/>
          </ac:spMkLst>
        </pc:spChg>
        <pc:spChg chg="mod">
          <ac:chgData name="Gooding, Gareth" userId="414fe720-f520-4a01-9bdc-e6e1736ab5cf" providerId="ADAL" clId="{CA616279-B854-4CE2-B342-A3C005A95D71}" dt="2022-07-21T18:06:50.990" v="16120" actId="20577"/>
          <ac:spMkLst>
            <pc:docMk/>
            <pc:sldMk cId="1061101937" sldId="267"/>
            <ac:spMk id="6" creationId="{00000000-0000-0000-0000-000000000000}"/>
          </ac:spMkLst>
        </pc:spChg>
        <pc:picChg chg="add mod">
          <ac:chgData name="Gooding, Gareth" userId="414fe720-f520-4a01-9bdc-e6e1736ab5cf" providerId="ADAL" clId="{CA616279-B854-4CE2-B342-A3C005A95D71}" dt="2022-07-17T20:01:33.947" v="15662"/>
          <ac:picMkLst>
            <pc:docMk/>
            <pc:sldMk cId="1061101937" sldId="267"/>
            <ac:picMk id="8" creationId="{EF23CAF9-A59D-9068-25F1-AE7519A42670}"/>
          </ac:picMkLst>
        </pc:picChg>
        <pc:picChg chg="del">
          <ac:chgData name="Gooding, Gareth" userId="414fe720-f520-4a01-9bdc-e6e1736ab5cf" providerId="ADAL" clId="{CA616279-B854-4CE2-B342-A3C005A95D71}" dt="2022-07-17T20:01:32.662" v="15661" actId="478"/>
          <ac:picMkLst>
            <pc:docMk/>
            <pc:sldMk cId="1061101937" sldId="267"/>
            <ac:picMk id="1026" creationId="{00000000-0000-0000-0000-000000000000}"/>
          </ac:picMkLst>
        </pc:picChg>
      </pc:sldChg>
      <pc:sldChg chg="addSp delSp modSp add mod ord">
        <pc:chgData name="Gooding, Gareth" userId="414fe720-f520-4a01-9bdc-e6e1736ab5cf" providerId="ADAL" clId="{CA616279-B854-4CE2-B342-A3C005A95D71}" dt="2022-07-21T18:03:58.252" v="16112" actId="20577"/>
        <pc:sldMkLst>
          <pc:docMk/>
          <pc:sldMk cId="1391442160" sldId="268"/>
        </pc:sldMkLst>
        <pc:spChg chg="mod">
          <ac:chgData name="Gooding, Gareth" userId="414fe720-f520-4a01-9bdc-e6e1736ab5cf" providerId="ADAL" clId="{CA616279-B854-4CE2-B342-A3C005A95D71}" dt="2022-07-17T18:26:38.052" v="10483" actId="20577"/>
          <ac:spMkLst>
            <pc:docMk/>
            <pc:sldMk cId="1391442160" sldId="268"/>
            <ac:spMk id="5" creationId="{00000000-0000-0000-0000-000000000000}"/>
          </ac:spMkLst>
        </pc:spChg>
        <pc:spChg chg="mod">
          <ac:chgData name="Gooding, Gareth" userId="414fe720-f520-4a01-9bdc-e6e1736ab5cf" providerId="ADAL" clId="{CA616279-B854-4CE2-B342-A3C005A95D71}" dt="2022-07-21T18:03:58.252" v="16112" actId="20577"/>
          <ac:spMkLst>
            <pc:docMk/>
            <pc:sldMk cId="1391442160" sldId="268"/>
            <ac:spMk id="6" creationId="{00000000-0000-0000-0000-000000000000}"/>
          </ac:spMkLst>
        </pc:spChg>
        <pc:picChg chg="add mod">
          <ac:chgData name="Gooding, Gareth" userId="414fe720-f520-4a01-9bdc-e6e1736ab5cf" providerId="ADAL" clId="{CA616279-B854-4CE2-B342-A3C005A95D71}" dt="2022-07-17T20:01:25.618" v="15658"/>
          <ac:picMkLst>
            <pc:docMk/>
            <pc:sldMk cId="1391442160" sldId="268"/>
            <ac:picMk id="8" creationId="{DEB01991-5562-72AD-AB7C-7A3107F49572}"/>
          </ac:picMkLst>
        </pc:picChg>
        <pc:picChg chg="del">
          <ac:chgData name="Gooding, Gareth" userId="414fe720-f520-4a01-9bdc-e6e1736ab5cf" providerId="ADAL" clId="{CA616279-B854-4CE2-B342-A3C005A95D71}" dt="2022-07-17T20:01:24.479" v="15657" actId="478"/>
          <ac:picMkLst>
            <pc:docMk/>
            <pc:sldMk cId="1391442160" sldId="268"/>
            <ac:picMk id="1026" creationId="{00000000-0000-0000-0000-000000000000}"/>
          </ac:picMkLst>
        </pc:picChg>
      </pc:sldChg>
      <pc:sldChg chg="addSp delSp modSp add mod ord">
        <pc:chgData name="Gooding, Gareth" userId="414fe720-f520-4a01-9bdc-e6e1736ab5cf" providerId="ADAL" clId="{CA616279-B854-4CE2-B342-A3C005A95D71}" dt="2022-07-17T20:01:30.346" v="15660"/>
        <pc:sldMkLst>
          <pc:docMk/>
          <pc:sldMk cId="228218353" sldId="269"/>
        </pc:sldMkLst>
        <pc:spChg chg="add mod">
          <ac:chgData name="Gooding, Gareth" userId="414fe720-f520-4a01-9bdc-e6e1736ab5cf" providerId="ADAL" clId="{CA616279-B854-4CE2-B342-A3C005A95D71}" dt="2022-07-17T18:06:51.813" v="9861" actId="114"/>
          <ac:spMkLst>
            <pc:docMk/>
            <pc:sldMk cId="228218353" sldId="269"/>
            <ac:spMk id="3" creationId="{E9322D50-1C99-3AF7-514B-B8E760D5DF33}"/>
          </ac:spMkLst>
        </pc:spChg>
        <pc:spChg chg="mod">
          <ac:chgData name="Gooding, Gareth" userId="414fe720-f520-4a01-9bdc-e6e1736ab5cf" providerId="ADAL" clId="{CA616279-B854-4CE2-B342-A3C005A95D71}" dt="2022-07-17T18:26:50.249" v="10489" actId="1076"/>
          <ac:spMkLst>
            <pc:docMk/>
            <pc:sldMk cId="228218353" sldId="269"/>
            <ac:spMk id="5" creationId="{00000000-0000-0000-0000-000000000000}"/>
          </ac:spMkLst>
        </pc:spChg>
        <pc:spChg chg="mod">
          <ac:chgData name="Gooding, Gareth" userId="414fe720-f520-4a01-9bdc-e6e1736ab5cf" providerId="ADAL" clId="{CA616279-B854-4CE2-B342-A3C005A95D71}" dt="2022-07-17T18:06:29.784" v="9856" actId="114"/>
          <ac:spMkLst>
            <pc:docMk/>
            <pc:sldMk cId="228218353" sldId="269"/>
            <ac:spMk id="6" creationId="{00000000-0000-0000-0000-000000000000}"/>
          </ac:spMkLst>
        </pc:spChg>
        <pc:picChg chg="add mod">
          <ac:chgData name="Gooding, Gareth" userId="414fe720-f520-4a01-9bdc-e6e1736ab5cf" providerId="ADAL" clId="{CA616279-B854-4CE2-B342-A3C005A95D71}" dt="2022-07-17T13:50:02.546" v="764" actId="1076"/>
          <ac:picMkLst>
            <pc:docMk/>
            <pc:sldMk cId="228218353" sldId="269"/>
            <ac:picMk id="2" creationId="{418EB795-B81F-7348-7A7E-FBBD28C90CC5}"/>
          </ac:picMkLst>
        </pc:picChg>
        <pc:picChg chg="add mod">
          <ac:chgData name="Gooding, Gareth" userId="414fe720-f520-4a01-9bdc-e6e1736ab5cf" providerId="ADAL" clId="{CA616279-B854-4CE2-B342-A3C005A95D71}" dt="2022-07-17T20:01:30.346" v="15660"/>
          <ac:picMkLst>
            <pc:docMk/>
            <pc:sldMk cId="228218353" sldId="269"/>
            <ac:picMk id="8" creationId="{5E255298-3CC8-317E-C6ED-A8A9D89D7668}"/>
          </ac:picMkLst>
        </pc:picChg>
        <pc:picChg chg="del">
          <ac:chgData name="Gooding, Gareth" userId="414fe720-f520-4a01-9bdc-e6e1736ab5cf" providerId="ADAL" clId="{CA616279-B854-4CE2-B342-A3C005A95D71}" dt="2022-07-17T20:01:29.014" v="15659" actId="478"/>
          <ac:picMkLst>
            <pc:docMk/>
            <pc:sldMk cId="228218353" sldId="269"/>
            <ac:picMk id="1026" creationId="{00000000-0000-0000-0000-000000000000}"/>
          </ac:picMkLst>
        </pc:picChg>
      </pc:sldChg>
      <pc:sldChg chg="addSp delSp modSp add mod ord">
        <pc:chgData name="Gooding, Gareth" userId="414fe720-f520-4a01-9bdc-e6e1736ab5cf" providerId="ADAL" clId="{CA616279-B854-4CE2-B342-A3C005A95D71}" dt="2022-07-21T17:56:44.351" v="16109" actId="20577"/>
        <pc:sldMkLst>
          <pc:docMk/>
          <pc:sldMk cId="1552978895" sldId="270"/>
        </pc:sldMkLst>
        <pc:spChg chg="del">
          <ac:chgData name="Gooding, Gareth" userId="414fe720-f520-4a01-9bdc-e6e1736ab5cf" providerId="ADAL" clId="{CA616279-B854-4CE2-B342-A3C005A95D71}" dt="2022-07-17T14:18:49.429" v="1674" actId="478"/>
          <ac:spMkLst>
            <pc:docMk/>
            <pc:sldMk cId="1552978895" sldId="270"/>
            <ac:spMk id="3" creationId="{E9322D50-1C99-3AF7-514B-B8E760D5DF33}"/>
          </ac:spMkLst>
        </pc:spChg>
        <pc:spChg chg="mod">
          <ac:chgData name="Gooding, Gareth" userId="414fe720-f520-4a01-9bdc-e6e1736ab5cf" providerId="ADAL" clId="{CA616279-B854-4CE2-B342-A3C005A95D71}" dt="2022-07-17T19:18:20.608" v="14734" actId="20577"/>
          <ac:spMkLst>
            <pc:docMk/>
            <pc:sldMk cId="1552978895" sldId="270"/>
            <ac:spMk id="5" creationId="{00000000-0000-0000-0000-000000000000}"/>
          </ac:spMkLst>
        </pc:spChg>
        <pc:spChg chg="mod">
          <ac:chgData name="Gooding, Gareth" userId="414fe720-f520-4a01-9bdc-e6e1736ab5cf" providerId="ADAL" clId="{CA616279-B854-4CE2-B342-A3C005A95D71}" dt="2022-07-21T17:56:44.351" v="16109" actId="20577"/>
          <ac:spMkLst>
            <pc:docMk/>
            <pc:sldMk cId="1552978895" sldId="270"/>
            <ac:spMk id="6" creationId="{00000000-0000-0000-0000-000000000000}"/>
          </ac:spMkLst>
        </pc:spChg>
        <pc:picChg chg="del">
          <ac:chgData name="Gooding, Gareth" userId="414fe720-f520-4a01-9bdc-e6e1736ab5cf" providerId="ADAL" clId="{CA616279-B854-4CE2-B342-A3C005A95D71}" dt="2022-07-17T14:18:46.754" v="1673" actId="478"/>
          <ac:picMkLst>
            <pc:docMk/>
            <pc:sldMk cId="1552978895" sldId="270"/>
            <ac:picMk id="2" creationId="{418EB795-B81F-7348-7A7E-FBBD28C90CC5}"/>
          </ac:picMkLst>
        </pc:picChg>
        <pc:picChg chg="add mod">
          <ac:chgData name="Gooding, Gareth" userId="414fe720-f520-4a01-9bdc-e6e1736ab5cf" providerId="ADAL" clId="{CA616279-B854-4CE2-B342-A3C005A95D71}" dt="2022-07-17T20:02:36.644" v="15687"/>
          <ac:picMkLst>
            <pc:docMk/>
            <pc:sldMk cId="1552978895" sldId="270"/>
            <ac:picMk id="8" creationId="{23FACE72-8D98-6C3A-CB20-26AB5A51A1CE}"/>
          </ac:picMkLst>
        </pc:picChg>
        <pc:picChg chg="del">
          <ac:chgData name="Gooding, Gareth" userId="414fe720-f520-4a01-9bdc-e6e1736ab5cf" providerId="ADAL" clId="{CA616279-B854-4CE2-B342-A3C005A95D71}" dt="2022-07-17T20:02:34.952" v="15686" actId="478"/>
          <ac:picMkLst>
            <pc:docMk/>
            <pc:sldMk cId="1552978895" sldId="270"/>
            <ac:picMk id="1026" creationId="{00000000-0000-0000-0000-000000000000}"/>
          </ac:picMkLst>
        </pc:picChg>
      </pc:sldChg>
      <pc:sldChg chg="addSp delSp modSp add mod">
        <pc:chgData name="Gooding, Gareth" userId="414fe720-f520-4a01-9bdc-e6e1736ab5cf" providerId="ADAL" clId="{CA616279-B854-4CE2-B342-A3C005A95D71}" dt="2022-07-21T18:10:13.382" v="16151" actId="20577"/>
        <pc:sldMkLst>
          <pc:docMk/>
          <pc:sldMk cId="3226612618" sldId="271"/>
        </pc:sldMkLst>
        <pc:spChg chg="mod">
          <ac:chgData name="Gooding, Gareth" userId="414fe720-f520-4a01-9bdc-e6e1736ab5cf" providerId="ADAL" clId="{CA616279-B854-4CE2-B342-A3C005A95D71}" dt="2022-07-17T18:29:30.142" v="10591" actId="313"/>
          <ac:spMkLst>
            <pc:docMk/>
            <pc:sldMk cId="3226612618" sldId="271"/>
            <ac:spMk id="5" creationId="{00000000-0000-0000-0000-000000000000}"/>
          </ac:spMkLst>
        </pc:spChg>
        <pc:spChg chg="mod">
          <ac:chgData name="Gooding, Gareth" userId="414fe720-f520-4a01-9bdc-e6e1736ab5cf" providerId="ADAL" clId="{CA616279-B854-4CE2-B342-A3C005A95D71}" dt="2022-07-21T18:10:13.382" v="16151" actId="20577"/>
          <ac:spMkLst>
            <pc:docMk/>
            <pc:sldMk cId="3226612618" sldId="271"/>
            <ac:spMk id="6" creationId="{00000000-0000-0000-0000-000000000000}"/>
          </ac:spMkLst>
        </pc:spChg>
        <pc:picChg chg="add del mod">
          <ac:chgData name="Gooding, Gareth" userId="414fe720-f520-4a01-9bdc-e6e1736ab5cf" providerId="ADAL" clId="{CA616279-B854-4CE2-B342-A3C005A95D71}" dt="2022-07-21T17:47:54.413" v="15991" actId="21"/>
          <ac:picMkLst>
            <pc:docMk/>
            <pc:sldMk cId="3226612618" sldId="271"/>
            <ac:picMk id="3" creationId="{0DA27BF0-E890-5371-BB59-030F0200812D}"/>
          </ac:picMkLst>
        </pc:picChg>
        <pc:picChg chg="add mod">
          <ac:chgData name="Gooding, Gareth" userId="414fe720-f520-4a01-9bdc-e6e1736ab5cf" providerId="ADAL" clId="{CA616279-B854-4CE2-B342-A3C005A95D71}" dt="2022-07-17T20:01:56.115" v="15670"/>
          <ac:picMkLst>
            <pc:docMk/>
            <pc:sldMk cId="3226612618" sldId="271"/>
            <ac:picMk id="8" creationId="{23816AEB-4B3E-C564-A9A2-C2F979820E0C}"/>
          </ac:picMkLst>
        </pc:picChg>
        <pc:picChg chg="del">
          <ac:chgData name="Gooding, Gareth" userId="414fe720-f520-4a01-9bdc-e6e1736ab5cf" providerId="ADAL" clId="{CA616279-B854-4CE2-B342-A3C005A95D71}" dt="2022-07-17T20:01:54.858" v="15669" actId="478"/>
          <ac:picMkLst>
            <pc:docMk/>
            <pc:sldMk cId="3226612618" sldId="271"/>
            <ac:picMk id="1026" creationId="{00000000-0000-0000-0000-000000000000}"/>
          </ac:picMkLst>
        </pc:picChg>
      </pc:sldChg>
      <pc:sldChg chg="addSp delSp modSp add mod">
        <pc:chgData name="Gooding, Gareth" userId="414fe720-f520-4a01-9bdc-e6e1736ab5cf" providerId="ADAL" clId="{CA616279-B854-4CE2-B342-A3C005A95D71}" dt="2022-07-17T20:01:52.449" v="15668"/>
        <pc:sldMkLst>
          <pc:docMk/>
          <pc:sldMk cId="2186203781" sldId="272"/>
        </pc:sldMkLst>
        <pc:spChg chg="mod">
          <ac:chgData name="Gooding, Gareth" userId="414fe720-f520-4a01-9bdc-e6e1736ab5cf" providerId="ADAL" clId="{CA616279-B854-4CE2-B342-A3C005A95D71}" dt="2022-07-17T18:28:27.846" v="10549" actId="1076"/>
          <ac:spMkLst>
            <pc:docMk/>
            <pc:sldMk cId="2186203781" sldId="272"/>
            <ac:spMk id="5" creationId="{00000000-0000-0000-0000-000000000000}"/>
          </ac:spMkLst>
        </pc:spChg>
        <pc:spChg chg="del mod">
          <ac:chgData name="Gooding, Gareth" userId="414fe720-f520-4a01-9bdc-e6e1736ab5cf" providerId="ADAL" clId="{CA616279-B854-4CE2-B342-A3C005A95D71}" dt="2022-07-17T14:27:08.956" v="1760"/>
          <ac:spMkLst>
            <pc:docMk/>
            <pc:sldMk cId="2186203781" sldId="272"/>
            <ac:spMk id="11" creationId="{00000000-0000-0000-0000-000000000000}"/>
          </ac:spMkLst>
        </pc:spChg>
        <pc:picChg chg="del">
          <ac:chgData name="Gooding, Gareth" userId="414fe720-f520-4a01-9bdc-e6e1736ab5cf" providerId="ADAL" clId="{CA616279-B854-4CE2-B342-A3C005A95D71}" dt="2022-07-17T14:26:53.799" v="1752" actId="478"/>
          <ac:picMkLst>
            <pc:docMk/>
            <pc:sldMk cId="2186203781" sldId="272"/>
            <ac:picMk id="10" creationId="{00000000-0000-0000-0000-000000000000}"/>
          </ac:picMkLst>
        </pc:picChg>
        <pc:picChg chg="add mod">
          <ac:chgData name="Gooding, Gareth" userId="414fe720-f520-4a01-9bdc-e6e1736ab5cf" providerId="ADAL" clId="{CA616279-B854-4CE2-B342-A3C005A95D71}" dt="2022-07-17T20:01:52.449" v="15668"/>
          <ac:picMkLst>
            <pc:docMk/>
            <pc:sldMk cId="2186203781" sldId="272"/>
            <ac:picMk id="12" creationId="{2318FABE-CE6D-BA02-8056-4DA584BAEE70}"/>
          </ac:picMkLst>
        </pc:picChg>
        <pc:picChg chg="del">
          <ac:chgData name="Gooding, Gareth" userId="414fe720-f520-4a01-9bdc-e6e1736ab5cf" providerId="ADAL" clId="{CA616279-B854-4CE2-B342-A3C005A95D71}" dt="2022-07-17T20:01:51.309" v="15667" actId="478"/>
          <ac:picMkLst>
            <pc:docMk/>
            <pc:sldMk cId="2186203781" sldId="272"/>
            <ac:picMk id="1026" creationId="{00000000-0000-0000-0000-000000000000}"/>
          </ac:picMkLst>
        </pc:picChg>
        <pc:picChg chg="mod">
          <ac:chgData name="Gooding, Gareth" userId="414fe720-f520-4a01-9bdc-e6e1736ab5cf" providerId="ADAL" clId="{CA616279-B854-4CE2-B342-A3C005A95D71}" dt="2022-07-17T14:27:07.689" v="1758" actId="1076"/>
          <ac:picMkLst>
            <pc:docMk/>
            <pc:sldMk cId="2186203781" sldId="272"/>
            <ac:picMk id="4103" creationId="{00000000-0000-0000-0000-000000000000}"/>
          </ac:picMkLst>
        </pc:picChg>
      </pc:sldChg>
      <pc:sldChg chg="addSp delSp modSp add mod">
        <pc:chgData name="Gooding, Gareth" userId="414fe720-f520-4a01-9bdc-e6e1736ab5cf" providerId="ADAL" clId="{CA616279-B854-4CE2-B342-A3C005A95D71}" dt="2022-07-21T18:09:00.956" v="16141" actId="20577"/>
        <pc:sldMkLst>
          <pc:docMk/>
          <pc:sldMk cId="2783028668" sldId="273"/>
        </pc:sldMkLst>
        <pc:spChg chg="add mod">
          <ac:chgData name="Gooding, Gareth" userId="414fe720-f520-4a01-9bdc-e6e1736ab5cf" providerId="ADAL" clId="{CA616279-B854-4CE2-B342-A3C005A95D71}" dt="2022-07-21T18:09:00.956" v="16141" actId="20577"/>
          <ac:spMkLst>
            <pc:docMk/>
            <pc:sldMk cId="2783028668" sldId="273"/>
            <ac:spMk id="2" creationId="{739AB02D-74D9-E8B5-DB2F-86BA2F42AE76}"/>
          </ac:spMkLst>
        </pc:spChg>
        <pc:spChg chg="mod">
          <ac:chgData name="Gooding, Gareth" userId="414fe720-f520-4a01-9bdc-e6e1736ab5cf" providerId="ADAL" clId="{CA616279-B854-4CE2-B342-A3C005A95D71}" dt="2022-07-17T18:28:20.898" v="10547" actId="1076"/>
          <ac:spMkLst>
            <pc:docMk/>
            <pc:sldMk cId="2783028668" sldId="273"/>
            <ac:spMk id="5" creationId="{00000000-0000-0000-0000-000000000000}"/>
          </ac:spMkLst>
        </pc:spChg>
        <pc:spChg chg="del mod">
          <ac:chgData name="Gooding, Gareth" userId="414fe720-f520-4a01-9bdc-e6e1736ab5cf" providerId="ADAL" clId="{CA616279-B854-4CE2-B342-A3C005A95D71}" dt="2022-07-17T15:04:27.155" v="3267"/>
          <ac:spMkLst>
            <pc:docMk/>
            <pc:sldMk cId="2783028668" sldId="273"/>
            <ac:spMk id="6" creationId="{00000000-0000-0000-0000-000000000000}"/>
          </ac:spMkLst>
        </pc:spChg>
        <pc:picChg chg="add mod">
          <ac:chgData name="Gooding, Gareth" userId="414fe720-f520-4a01-9bdc-e6e1736ab5cf" providerId="ADAL" clId="{CA616279-B854-4CE2-B342-A3C005A95D71}" dt="2022-07-17T20:01:38.431" v="15664"/>
          <ac:picMkLst>
            <pc:docMk/>
            <pc:sldMk cId="2783028668" sldId="273"/>
            <ac:picMk id="8" creationId="{565302BF-E981-D8F6-D248-1329EC17995C}"/>
          </ac:picMkLst>
        </pc:picChg>
        <pc:picChg chg="del">
          <ac:chgData name="Gooding, Gareth" userId="414fe720-f520-4a01-9bdc-e6e1736ab5cf" providerId="ADAL" clId="{CA616279-B854-4CE2-B342-A3C005A95D71}" dt="2022-07-17T20:01:37.252" v="15663" actId="478"/>
          <ac:picMkLst>
            <pc:docMk/>
            <pc:sldMk cId="2783028668" sldId="273"/>
            <ac:picMk id="1026" creationId="{00000000-0000-0000-0000-000000000000}"/>
          </ac:picMkLst>
        </pc:picChg>
      </pc:sldChg>
      <pc:sldChg chg="addSp delSp modSp add del mod ord">
        <pc:chgData name="Gooding, Gareth" userId="414fe720-f520-4a01-9bdc-e6e1736ab5cf" providerId="ADAL" clId="{CA616279-B854-4CE2-B342-A3C005A95D71}" dt="2022-07-17T20:03:03.023" v="15696" actId="47"/>
        <pc:sldMkLst>
          <pc:docMk/>
          <pc:sldMk cId="1926132291" sldId="274"/>
        </pc:sldMkLst>
        <pc:picChg chg="add mod">
          <ac:chgData name="Gooding, Gareth" userId="414fe720-f520-4a01-9bdc-e6e1736ab5cf" providerId="ADAL" clId="{CA616279-B854-4CE2-B342-A3C005A95D71}" dt="2022-07-17T20:02:45.587" v="15691"/>
          <ac:picMkLst>
            <pc:docMk/>
            <pc:sldMk cId="1926132291" sldId="274"/>
            <ac:picMk id="8" creationId="{ACEE8C0E-398C-997F-EDCD-085C57A0A3BB}"/>
          </ac:picMkLst>
        </pc:picChg>
        <pc:picChg chg="del">
          <ac:chgData name="Gooding, Gareth" userId="414fe720-f520-4a01-9bdc-e6e1736ab5cf" providerId="ADAL" clId="{CA616279-B854-4CE2-B342-A3C005A95D71}" dt="2022-07-17T20:02:44.468" v="15690" actId="478"/>
          <ac:picMkLst>
            <pc:docMk/>
            <pc:sldMk cId="1926132291" sldId="274"/>
            <ac:picMk id="1026" creationId="{00000000-0000-0000-0000-000000000000}"/>
          </ac:picMkLst>
        </pc:picChg>
      </pc:sldChg>
      <pc:sldChg chg="addSp delSp modSp add mod">
        <pc:chgData name="Gooding, Gareth" userId="414fe720-f520-4a01-9bdc-e6e1736ab5cf" providerId="ADAL" clId="{CA616279-B854-4CE2-B342-A3C005A95D71}" dt="2022-07-21T17:54:10.229" v="16026" actId="404"/>
        <pc:sldMkLst>
          <pc:docMk/>
          <pc:sldMk cId="4072080738" sldId="275"/>
        </pc:sldMkLst>
        <pc:spChg chg="add mod">
          <ac:chgData name="Gooding, Gareth" userId="414fe720-f520-4a01-9bdc-e6e1736ab5cf" providerId="ADAL" clId="{CA616279-B854-4CE2-B342-A3C005A95D71}" dt="2022-07-21T17:54:10.229" v="16026" actId="404"/>
          <ac:spMkLst>
            <pc:docMk/>
            <pc:sldMk cId="4072080738" sldId="275"/>
            <ac:spMk id="2" creationId="{CAC2F70F-889C-8510-506F-40ECDA2C4715}"/>
          </ac:spMkLst>
        </pc:spChg>
        <pc:spChg chg="mod">
          <ac:chgData name="Gooding, Gareth" userId="414fe720-f520-4a01-9bdc-e6e1736ab5cf" providerId="ADAL" clId="{CA616279-B854-4CE2-B342-A3C005A95D71}" dt="2022-07-17T19:08:22.005" v="13800" actId="1076"/>
          <ac:spMkLst>
            <pc:docMk/>
            <pc:sldMk cId="4072080738" sldId="275"/>
            <ac:spMk id="5" creationId="{00000000-0000-0000-0000-000000000000}"/>
          </ac:spMkLst>
        </pc:spChg>
        <pc:spChg chg="mod">
          <ac:chgData name="Gooding, Gareth" userId="414fe720-f520-4a01-9bdc-e6e1736ab5cf" providerId="ADAL" clId="{CA616279-B854-4CE2-B342-A3C005A95D71}" dt="2022-07-21T17:47:49.484" v="15990" actId="6549"/>
          <ac:spMkLst>
            <pc:docMk/>
            <pc:sldMk cId="4072080738" sldId="275"/>
            <ac:spMk id="6" creationId="{00000000-0000-0000-0000-000000000000}"/>
          </ac:spMkLst>
        </pc:spChg>
        <pc:picChg chg="add mod">
          <ac:chgData name="Gooding, Gareth" userId="414fe720-f520-4a01-9bdc-e6e1736ab5cf" providerId="ADAL" clId="{CA616279-B854-4CE2-B342-A3C005A95D71}" dt="2022-07-17T20:01:59.749" v="15672"/>
          <ac:picMkLst>
            <pc:docMk/>
            <pc:sldMk cId="4072080738" sldId="275"/>
            <ac:picMk id="8" creationId="{2539A62F-FA56-6424-1A2E-BB2582A7244C}"/>
          </ac:picMkLst>
        </pc:picChg>
        <pc:picChg chg="add mod">
          <ac:chgData name="Gooding, Gareth" userId="414fe720-f520-4a01-9bdc-e6e1736ab5cf" providerId="ADAL" clId="{CA616279-B854-4CE2-B342-A3C005A95D71}" dt="2022-07-21T17:53:36.869" v="15998" actId="1076"/>
          <ac:picMkLst>
            <pc:docMk/>
            <pc:sldMk cId="4072080738" sldId="275"/>
            <ac:picMk id="9" creationId="{5F190F3C-7239-EB96-F244-C458418460D4}"/>
          </ac:picMkLst>
        </pc:picChg>
        <pc:picChg chg="del">
          <ac:chgData name="Gooding, Gareth" userId="414fe720-f520-4a01-9bdc-e6e1736ab5cf" providerId="ADAL" clId="{CA616279-B854-4CE2-B342-A3C005A95D71}" dt="2022-07-17T20:01:58.624" v="15671" actId="478"/>
          <ac:picMkLst>
            <pc:docMk/>
            <pc:sldMk cId="4072080738" sldId="275"/>
            <ac:picMk id="1026" creationId="{00000000-0000-0000-0000-000000000000}"/>
          </ac:picMkLst>
        </pc:picChg>
      </pc:sldChg>
      <pc:sldChg chg="addSp delSp modSp add mod">
        <pc:chgData name="Gooding, Gareth" userId="414fe720-f520-4a01-9bdc-e6e1736ab5cf" providerId="ADAL" clId="{CA616279-B854-4CE2-B342-A3C005A95D71}" dt="2022-07-21T18:14:49.079" v="16153" actId="20577"/>
        <pc:sldMkLst>
          <pc:docMk/>
          <pc:sldMk cId="1933353755" sldId="276"/>
        </pc:sldMkLst>
        <pc:spChg chg="mod">
          <ac:chgData name="Gooding, Gareth" userId="414fe720-f520-4a01-9bdc-e6e1736ab5cf" providerId="ADAL" clId="{CA616279-B854-4CE2-B342-A3C005A95D71}" dt="2022-07-17T18:30:19.894" v="10596" actId="1076"/>
          <ac:spMkLst>
            <pc:docMk/>
            <pc:sldMk cId="1933353755" sldId="276"/>
            <ac:spMk id="5" creationId="{00000000-0000-0000-0000-000000000000}"/>
          </ac:spMkLst>
        </pc:spChg>
        <pc:spChg chg="mod">
          <ac:chgData name="Gooding, Gareth" userId="414fe720-f520-4a01-9bdc-e6e1736ab5cf" providerId="ADAL" clId="{CA616279-B854-4CE2-B342-A3C005A95D71}" dt="2022-07-21T18:14:49.079" v="16153" actId="20577"/>
          <ac:spMkLst>
            <pc:docMk/>
            <pc:sldMk cId="1933353755" sldId="276"/>
            <ac:spMk id="6" creationId="{00000000-0000-0000-0000-000000000000}"/>
          </ac:spMkLst>
        </pc:spChg>
        <pc:picChg chg="add mod">
          <ac:chgData name="Gooding, Gareth" userId="414fe720-f520-4a01-9bdc-e6e1736ab5cf" providerId="ADAL" clId="{CA616279-B854-4CE2-B342-A3C005A95D71}" dt="2022-07-17T20:02:07.728" v="15674"/>
          <ac:picMkLst>
            <pc:docMk/>
            <pc:sldMk cId="1933353755" sldId="276"/>
            <ac:picMk id="8" creationId="{94CC5A22-A9E0-EFB9-4AD9-AEC01CC3694D}"/>
          </ac:picMkLst>
        </pc:picChg>
        <pc:picChg chg="del">
          <ac:chgData name="Gooding, Gareth" userId="414fe720-f520-4a01-9bdc-e6e1736ab5cf" providerId="ADAL" clId="{CA616279-B854-4CE2-B342-A3C005A95D71}" dt="2022-07-17T20:02:05.750" v="15673" actId="478"/>
          <ac:picMkLst>
            <pc:docMk/>
            <pc:sldMk cId="1933353755" sldId="276"/>
            <ac:picMk id="1026" creationId="{00000000-0000-0000-0000-000000000000}"/>
          </ac:picMkLst>
        </pc:picChg>
      </pc:sldChg>
      <pc:sldChg chg="addSp delSp modSp add mod">
        <pc:chgData name="Gooding, Gareth" userId="414fe720-f520-4a01-9bdc-e6e1736ab5cf" providerId="ADAL" clId="{CA616279-B854-4CE2-B342-A3C005A95D71}" dt="2022-07-17T20:02:20.289" v="15679"/>
        <pc:sldMkLst>
          <pc:docMk/>
          <pc:sldMk cId="1313258491" sldId="277"/>
        </pc:sldMkLst>
        <pc:spChg chg="add mod">
          <ac:chgData name="Gooding, Gareth" userId="414fe720-f520-4a01-9bdc-e6e1736ab5cf" providerId="ADAL" clId="{CA616279-B854-4CE2-B342-A3C005A95D71}" dt="2022-07-17T18:20:45.610" v="10294" actId="1076"/>
          <ac:spMkLst>
            <pc:docMk/>
            <pc:sldMk cId="1313258491" sldId="277"/>
            <ac:spMk id="3" creationId="{59C00FF6-3BF7-AC34-A2EB-D96E8A25753F}"/>
          </ac:spMkLst>
        </pc:spChg>
        <pc:spChg chg="add mod">
          <ac:chgData name="Gooding, Gareth" userId="414fe720-f520-4a01-9bdc-e6e1736ab5cf" providerId="ADAL" clId="{CA616279-B854-4CE2-B342-A3C005A95D71}" dt="2022-07-17T18:20:54.377" v="10297" actId="114"/>
          <ac:spMkLst>
            <pc:docMk/>
            <pc:sldMk cId="1313258491" sldId="277"/>
            <ac:spMk id="4" creationId="{F23AD20B-E520-67F1-0CC0-9225AE8BB2D0}"/>
          </ac:spMkLst>
        </pc:spChg>
        <pc:spChg chg="mod">
          <ac:chgData name="Gooding, Gareth" userId="414fe720-f520-4a01-9bdc-e6e1736ab5cf" providerId="ADAL" clId="{CA616279-B854-4CE2-B342-A3C005A95D71}" dt="2022-07-17T18:25:13.832" v="10439" actId="20577"/>
          <ac:spMkLst>
            <pc:docMk/>
            <pc:sldMk cId="1313258491" sldId="277"/>
            <ac:spMk id="5" creationId="{00000000-0000-0000-0000-000000000000}"/>
          </ac:spMkLst>
        </pc:spChg>
        <pc:spChg chg="del mod">
          <ac:chgData name="Gooding, Gareth" userId="414fe720-f520-4a01-9bdc-e6e1736ab5cf" providerId="ADAL" clId="{CA616279-B854-4CE2-B342-A3C005A95D71}" dt="2022-07-17T18:20:58.648" v="10299" actId="478"/>
          <ac:spMkLst>
            <pc:docMk/>
            <pc:sldMk cId="1313258491" sldId="277"/>
            <ac:spMk id="6" creationId="{00000000-0000-0000-0000-000000000000}"/>
          </ac:spMkLst>
        </pc:spChg>
        <pc:picChg chg="add mod">
          <ac:chgData name="Gooding, Gareth" userId="414fe720-f520-4a01-9bdc-e6e1736ab5cf" providerId="ADAL" clId="{CA616279-B854-4CE2-B342-A3C005A95D71}" dt="2022-07-17T18:21:02.649" v="10300" actId="1076"/>
          <ac:picMkLst>
            <pc:docMk/>
            <pc:sldMk cId="1313258491" sldId="277"/>
            <ac:picMk id="2" creationId="{5E49D862-3E79-CE9B-6E98-80ED8C5B4AD0}"/>
          </ac:picMkLst>
        </pc:picChg>
        <pc:picChg chg="add mod">
          <ac:chgData name="Gooding, Gareth" userId="414fe720-f520-4a01-9bdc-e6e1736ab5cf" providerId="ADAL" clId="{CA616279-B854-4CE2-B342-A3C005A95D71}" dt="2022-07-17T20:02:20.289" v="15679"/>
          <ac:picMkLst>
            <pc:docMk/>
            <pc:sldMk cId="1313258491" sldId="277"/>
            <ac:picMk id="13" creationId="{F0042576-5E61-F9F7-55BF-A5C375DE6C48}"/>
          </ac:picMkLst>
        </pc:picChg>
        <pc:picChg chg="del">
          <ac:chgData name="Gooding, Gareth" userId="414fe720-f520-4a01-9bdc-e6e1736ab5cf" providerId="ADAL" clId="{CA616279-B854-4CE2-B342-A3C005A95D71}" dt="2022-07-17T20:02:18.940" v="15678" actId="478"/>
          <ac:picMkLst>
            <pc:docMk/>
            <pc:sldMk cId="1313258491" sldId="277"/>
            <ac:picMk id="1026" creationId="{00000000-0000-0000-0000-000000000000}"/>
          </ac:picMkLst>
        </pc:picChg>
        <pc:cxnChg chg="add mod">
          <ac:chgData name="Gooding, Gareth" userId="414fe720-f520-4a01-9bdc-e6e1736ab5cf" providerId="ADAL" clId="{CA616279-B854-4CE2-B342-A3C005A95D71}" dt="2022-07-17T18:21:18.011" v="10302" actId="208"/>
          <ac:cxnSpMkLst>
            <pc:docMk/>
            <pc:sldMk cId="1313258491" sldId="277"/>
            <ac:cxnSpMk id="9" creationId="{E91EB28B-D66F-EA32-6D67-DADDA00E7F5C}"/>
          </ac:cxnSpMkLst>
        </pc:cxnChg>
        <pc:cxnChg chg="add mod">
          <ac:chgData name="Gooding, Gareth" userId="414fe720-f520-4a01-9bdc-e6e1736ab5cf" providerId="ADAL" clId="{CA616279-B854-4CE2-B342-A3C005A95D71}" dt="2022-07-17T18:21:34.126" v="10304" actId="208"/>
          <ac:cxnSpMkLst>
            <pc:docMk/>
            <pc:sldMk cId="1313258491" sldId="277"/>
            <ac:cxnSpMk id="11" creationId="{5961DF00-CB03-9689-3E39-E5F16D991251}"/>
          </ac:cxnSpMkLst>
        </pc:cxnChg>
      </pc:sldChg>
      <pc:sldChg chg="modSp add del mod">
        <pc:chgData name="Gooding, Gareth" userId="414fe720-f520-4a01-9bdc-e6e1736ab5cf" providerId="ADAL" clId="{CA616279-B854-4CE2-B342-A3C005A95D71}" dt="2022-07-17T18:13:16.213" v="10034" actId="47"/>
        <pc:sldMkLst>
          <pc:docMk/>
          <pc:sldMk cId="253459573" sldId="278"/>
        </pc:sldMkLst>
        <pc:spChg chg="mod">
          <ac:chgData name="Gooding, Gareth" userId="414fe720-f520-4a01-9bdc-e6e1736ab5cf" providerId="ADAL" clId="{CA616279-B854-4CE2-B342-A3C005A95D71}" dt="2022-07-17T17:42:48.424" v="8866" actId="6549"/>
          <ac:spMkLst>
            <pc:docMk/>
            <pc:sldMk cId="253459573" sldId="278"/>
            <ac:spMk id="6" creationId="{00000000-0000-0000-0000-000000000000}"/>
          </ac:spMkLst>
        </pc:spChg>
      </pc:sldChg>
      <pc:sldChg chg="addSp delSp modSp add mod">
        <pc:chgData name="Gooding, Gareth" userId="414fe720-f520-4a01-9bdc-e6e1736ab5cf" providerId="ADAL" clId="{CA616279-B854-4CE2-B342-A3C005A95D71}" dt="2022-07-17T20:02:40.618" v="15689"/>
        <pc:sldMkLst>
          <pc:docMk/>
          <pc:sldMk cId="1354534317" sldId="278"/>
        </pc:sldMkLst>
        <pc:spChg chg="mod">
          <ac:chgData name="Gooding, Gareth" userId="414fe720-f520-4a01-9bdc-e6e1736ab5cf" providerId="ADAL" clId="{CA616279-B854-4CE2-B342-A3C005A95D71}" dt="2022-07-17T19:18:34.220" v="14747" actId="2711"/>
          <ac:spMkLst>
            <pc:docMk/>
            <pc:sldMk cId="1354534317" sldId="278"/>
            <ac:spMk id="5" creationId="{00000000-0000-0000-0000-000000000000}"/>
          </ac:spMkLst>
        </pc:spChg>
        <pc:spChg chg="mod">
          <ac:chgData name="Gooding, Gareth" userId="414fe720-f520-4a01-9bdc-e6e1736ab5cf" providerId="ADAL" clId="{CA616279-B854-4CE2-B342-A3C005A95D71}" dt="2022-07-17T19:04:28.141" v="13717" actId="20577"/>
          <ac:spMkLst>
            <pc:docMk/>
            <pc:sldMk cId="1354534317" sldId="278"/>
            <ac:spMk id="6" creationId="{00000000-0000-0000-0000-000000000000}"/>
          </ac:spMkLst>
        </pc:spChg>
        <pc:picChg chg="add mod">
          <ac:chgData name="Gooding, Gareth" userId="414fe720-f520-4a01-9bdc-e6e1736ab5cf" providerId="ADAL" clId="{CA616279-B854-4CE2-B342-A3C005A95D71}" dt="2022-07-17T20:02:40.618" v="15689"/>
          <ac:picMkLst>
            <pc:docMk/>
            <pc:sldMk cId="1354534317" sldId="278"/>
            <ac:picMk id="8" creationId="{A367FC70-915B-9B65-8987-AF5EAEF17BDB}"/>
          </ac:picMkLst>
        </pc:picChg>
        <pc:picChg chg="del">
          <ac:chgData name="Gooding, Gareth" userId="414fe720-f520-4a01-9bdc-e6e1736ab5cf" providerId="ADAL" clId="{CA616279-B854-4CE2-B342-A3C005A95D71}" dt="2022-07-17T20:02:39.542" v="15688" actId="478"/>
          <ac:picMkLst>
            <pc:docMk/>
            <pc:sldMk cId="1354534317" sldId="278"/>
            <ac:picMk id="1026" creationId="{00000000-0000-0000-0000-000000000000}"/>
          </ac:picMkLst>
        </pc:picChg>
      </pc:sldChg>
      <pc:sldChg chg="addSp delSp modSp add mod">
        <pc:chgData name="Gooding, Gareth" userId="414fe720-f520-4a01-9bdc-e6e1736ab5cf" providerId="ADAL" clId="{CA616279-B854-4CE2-B342-A3C005A95D71}" dt="2022-07-17T20:02:29.205" v="15683"/>
        <pc:sldMkLst>
          <pc:docMk/>
          <pc:sldMk cId="138618109" sldId="279"/>
        </pc:sldMkLst>
        <pc:spChg chg="del">
          <ac:chgData name="Gooding, Gareth" userId="414fe720-f520-4a01-9bdc-e6e1736ab5cf" providerId="ADAL" clId="{CA616279-B854-4CE2-B342-A3C005A95D71}" dt="2022-07-17T19:09:41.770" v="13818" actId="478"/>
          <ac:spMkLst>
            <pc:docMk/>
            <pc:sldMk cId="138618109" sldId="279"/>
            <ac:spMk id="3" creationId="{59C00FF6-3BF7-AC34-A2EB-D96E8A25753F}"/>
          </ac:spMkLst>
        </pc:spChg>
        <pc:spChg chg="mod">
          <ac:chgData name="Gooding, Gareth" userId="414fe720-f520-4a01-9bdc-e6e1736ab5cf" providerId="ADAL" clId="{CA616279-B854-4CE2-B342-A3C005A95D71}" dt="2022-07-17T19:05:38.289" v="13742" actId="20577"/>
          <ac:spMkLst>
            <pc:docMk/>
            <pc:sldMk cId="138618109" sldId="279"/>
            <ac:spMk id="5" creationId="{00000000-0000-0000-0000-000000000000}"/>
          </ac:spMkLst>
        </pc:spChg>
        <pc:spChg chg="add mod">
          <ac:chgData name="Gooding, Gareth" userId="414fe720-f520-4a01-9bdc-e6e1736ab5cf" providerId="ADAL" clId="{CA616279-B854-4CE2-B342-A3C005A95D71}" dt="2022-07-17T19:20:28.694" v="14823" actId="2711"/>
          <ac:spMkLst>
            <pc:docMk/>
            <pc:sldMk cId="138618109" sldId="279"/>
            <ac:spMk id="8" creationId="{36289CC2-3625-B771-BB29-8A31993C76E4}"/>
          </ac:spMkLst>
        </pc:spChg>
        <pc:picChg chg="mod">
          <ac:chgData name="Gooding, Gareth" userId="414fe720-f520-4a01-9bdc-e6e1736ab5cf" providerId="ADAL" clId="{CA616279-B854-4CE2-B342-A3C005A95D71}" dt="2022-07-17T19:09:50.508" v="13822" actId="1076"/>
          <ac:picMkLst>
            <pc:docMk/>
            <pc:sldMk cId="138618109" sldId="279"/>
            <ac:picMk id="2" creationId="{5E49D862-3E79-CE9B-6E98-80ED8C5B4AD0}"/>
          </ac:picMkLst>
        </pc:picChg>
        <pc:picChg chg="add mod">
          <ac:chgData name="Gooding, Gareth" userId="414fe720-f520-4a01-9bdc-e6e1736ab5cf" providerId="ADAL" clId="{CA616279-B854-4CE2-B342-A3C005A95D71}" dt="2022-07-17T20:02:29.205" v="15683"/>
          <ac:picMkLst>
            <pc:docMk/>
            <pc:sldMk cId="138618109" sldId="279"/>
            <ac:picMk id="12" creationId="{2B02C364-7757-6D7D-3344-304A8DFE75F8}"/>
          </ac:picMkLst>
        </pc:picChg>
        <pc:picChg chg="del">
          <ac:chgData name="Gooding, Gareth" userId="414fe720-f520-4a01-9bdc-e6e1736ab5cf" providerId="ADAL" clId="{CA616279-B854-4CE2-B342-A3C005A95D71}" dt="2022-07-17T20:02:27.897" v="15682" actId="478"/>
          <ac:picMkLst>
            <pc:docMk/>
            <pc:sldMk cId="138618109" sldId="279"/>
            <ac:picMk id="1026" creationId="{00000000-0000-0000-0000-000000000000}"/>
          </ac:picMkLst>
        </pc:picChg>
        <pc:cxnChg chg="mod">
          <ac:chgData name="Gooding, Gareth" userId="414fe720-f520-4a01-9bdc-e6e1736ab5cf" providerId="ADAL" clId="{CA616279-B854-4CE2-B342-A3C005A95D71}" dt="2022-07-17T19:09:53.637" v="13823" actId="14100"/>
          <ac:cxnSpMkLst>
            <pc:docMk/>
            <pc:sldMk cId="138618109" sldId="279"/>
            <ac:cxnSpMk id="9" creationId="{E91EB28B-D66F-EA32-6D67-DADDA00E7F5C}"/>
          </ac:cxnSpMkLst>
        </pc:cxnChg>
        <pc:cxnChg chg="del mod">
          <ac:chgData name="Gooding, Gareth" userId="414fe720-f520-4a01-9bdc-e6e1736ab5cf" providerId="ADAL" clId="{CA616279-B854-4CE2-B342-A3C005A95D71}" dt="2022-07-17T19:09:42.909" v="13819" actId="478"/>
          <ac:cxnSpMkLst>
            <pc:docMk/>
            <pc:sldMk cId="138618109" sldId="279"/>
            <ac:cxnSpMk id="11" creationId="{5961DF00-CB03-9689-3E39-E5F16D991251}"/>
          </ac:cxnSpMkLst>
        </pc:cxnChg>
      </pc:sldChg>
      <pc:sldChg chg="addSp delSp modSp add mod ord">
        <pc:chgData name="Gooding, Gareth" userId="414fe720-f520-4a01-9bdc-e6e1736ab5cf" providerId="ADAL" clId="{CA616279-B854-4CE2-B342-A3C005A95D71}" dt="2022-07-17T20:02:24.994" v="15681"/>
        <pc:sldMkLst>
          <pc:docMk/>
          <pc:sldMk cId="2752555697" sldId="280"/>
        </pc:sldMkLst>
        <pc:spChg chg="del">
          <ac:chgData name="Gooding, Gareth" userId="414fe720-f520-4a01-9bdc-e6e1736ab5cf" providerId="ADAL" clId="{CA616279-B854-4CE2-B342-A3C005A95D71}" dt="2022-07-17T19:08:42.732" v="13809" actId="478"/>
          <ac:spMkLst>
            <pc:docMk/>
            <pc:sldMk cId="2752555697" sldId="280"/>
            <ac:spMk id="4" creationId="{F23AD20B-E520-67F1-0CC0-9225AE8BB2D0}"/>
          </ac:spMkLst>
        </pc:spChg>
        <pc:spChg chg="mod">
          <ac:chgData name="Gooding, Gareth" userId="414fe720-f520-4a01-9bdc-e6e1736ab5cf" providerId="ADAL" clId="{CA616279-B854-4CE2-B342-A3C005A95D71}" dt="2022-07-17T19:08:37.776" v="13808" actId="20577"/>
          <ac:spMkLst>
            <pc:docMk/>
            <pc:sldMk cId="2752555697" sldId="280"/>
            <ac:spMk id="5" creationId="{00000000-0000-0000-0000-000000000000}"/>
          </ac:spMkLst>
        </pc:spChg>
        <pc:spChg chg="add mod">
          <ac:chgData name="Gooding, Gareth" userId="414fe720-f520-4a01-9bdc-e6e1736ab5cf" providerId="ADAL" clId="{CA616279-B854-4CE2-B342-A3C005A95D71}" dt="2022-07-17T19:20:22.691" v="14822" actId="2711"/>
          <ac:spMkLst>
            <pc:docMk/>
            <pc:sldMk cId="2752555697" sldId="280"/>
            <ac:spMk id="8" creationId="{0F95FCB0-70B9-0A27-A7C6-1FA6D5477D92}"/>
          </ac:spMkLst>
        </pc:spChg>
        <pc:picChg chg="mod">
          <ac:chgData name="Gooding, Gareth" userId="414fe720-f520-4a01-9bdc-e6e1736ab5cf" providerId="ADAL" clId="{CA616279-B854-4CE2-B342-A3C005A95D71}" dt="2022-07-17T19:09:00.260" v="13816" actId="1076"/>
          <ac:picMkLst>
            <pc:docMk/>
            <pc:sldMk cId="2752555697" sldId="280"/>
            <ac:picMk id="2" creationId="{5E49D862-3E79-CE9B-6E98-80ED8C5B4AD0}"/>
          </ac:picMkLst>
        </pc:picChg>
        <pc:picChg chg="add mod">
          <ac:chgData name="Gooding, Gareth" userId="414fe720-f520-4a01-9bdc-e6e1736ab5cf" providerId="ADAL" clId="{CA616279-B854-4CE2-B342-A3C005A95D71}" dt="2022-07-17T20:02:24.994" v="15681"/>
          <ac:picMkLst>
            <pc:docMk/>
            <pc:sldMk cId="2752555697" sldId="280"/>
            <ac:picMk id="12" creationId="{3FF15884-1090-D03A-2A79-B7FA3654DB6F}"/>
          </ac:picMkLst>
        </pc:picChg>
        <pc:picChg chg="del">
          <ac:chgData name="Gooding, Gareth" userId="414fe720-f520-4a01-9bdc-e6e1736ab5cf" providerId="ADAL" clId="{CA616279-B854-4CE2-B342-A3C005A95D71}" dt="2022-07-17T20:02:23.805" v="15680" actId="478"/>
          <ac:picMkLst>
            <pc:docMk/>
            <pc:sldMk cId="2752555697" sldId="280"/>
            <ac:picMk id="1026" creationId="{00000000-0000-0000-0000-000000000000}"/>
          </ac:picMkLst>
        </pc:picChg>
        <pc:cxnChg chg="del mod">
          <ac:chgData name="Gooding, Gareth" userId="414fe720-f520-4a01-9bdc-e6e1736ab5cf" providerId="ADAL" clId="{CA616279-B854-4CE2-B342-A3C005A95D71}" dt="2022-07-17T19:08:44.103" v="13810" actId="478"/>
          <ac:cxnSpMkLst>
            <pc:docMk/>
            <pc:sldMk cId="2752555697" sldId="280"/>
            <ac:cxnSpMk id="9" creationId="{E91EB28B-D66F-EA32-6D67-DADDA00E7F5C}"/>
          </ac:cxnSpMkLst>
        </pc:cxnChg>
        <pc:cxnChg chg="mod">
          <ac:chgData name="Gooding, Gareth" userId="414fe720-f520-4a01-9bdc-e6e1736ab5cf" providerId="ADAL" clId="{CA616279-B854-4CE2-B342-A3C005A95D71}" dt="2022-07-17T19:09:03.414" v="13817" actId="14100"/>
          <ac:cxnSpMkLst>
            <pc:docMk/>
            <pc:sldMk cId="2752555697" sldId="280"/>
            <ac:cxnSpMk id="11" creationId="{5961DF00-CB03-9689-3E39-E5F16D991251}"/>
          </ac:cxnSpMkLst>
        </pc:cxnChg>
      </pc:sldChg>
      <pc:sldChg chg="addSp delSp modSp add mod">
        <pc:chgData name="Gooding, Gareth" userId="414fe720-f520-4a01-9bdc-e6e1736ab5cf" providerId="ADAL" clId="{CA616279-B854-4CE2-B342-A3C005A95D71}" dt="2022-07-17T20:03:39.369" v="15697" actId="313"/>
        <pc:sldMkLst>
          <pc:docMk/>
          <pc:sldMk cId="2911901700" sldId="281"/>
        </pc:sldMkLst>
        <pc:spChg chg="add mod">
          <ac:chgData name="Gooding, Gareth" userId="414fe720-f520-4a01-9bdc-e6e1736ab5cf" providerId="ADAL" clId="{CA616279-B854-4CE2-B342-A3C005A95D71}" dt="2022-07-17T19:10:22.609" v="13831" actId="208"/>
          <ac:spMkLst>
            <pc:docMk/>
            <pc:sldMk cId="2911901700" sldId="281"/>
            <ac:spMk id="3" creationId="{AFC62B68-3F22-50F2-692A-9FA327C70244}"/>
          </ac:spMkLst>
        </pc:spChg>
        <pc:spChg chg="del">
          <ac:chgData name="Gooding, Gareth" userId="414fe720-f520-4a01-9bdc-e6e1736ab5cf" providerId="ADAL" clId="{CA616279-B854-4CE2-B342-A3C005A95D71}" dt="2022-07-17T19:10:02.125" v="13826" actId="478"/>
          <ac:spMkLst>
            <pc:docMk/>
            <pc:sldMk cId="2911901700" sldId="281"/>
            <ac:spMk id="4" creationId="{F23AD20B-E520-67F1-0CC0-9225AE8BB2D0}"/>
          </ac:spMkLst>
        </pc:spChg>
        <pc:spChg chg="add mod">
          <ac:chgData name="Gooding, Gareth" userId="414fe720-f520-4a01-9bdc-e6e1736ab5cf" providerId="ADAL" clId="{CA616279-B854-4CE2-B342-A3C005A95D71}" dt="2022-07-17T20:03:39.369" v="15697" actId="313"/>
          <ac:spMkLst>
            <pc:docMk/>
            <pc:sldMk cId="2911901700" sldId="281"/>
            <ac:spMk id="6" creationId="{84A8BC47-C242-424E-E6FF-B0A5DEFAB78D}"/>
          </ac:spMkLst>
        </pc:spChg>
        <pc:picChg chg="mod">
          <ac:chgData name="Gooding, Gareth" userId="414fe720-f520-4a01-9bdc-e6e1736ab5cf" providerId="ADAL" clId="{CA616279-B854-4CE2-B342-A3C005A95D71}" dt="2022-07-17T19:10:07.060" v="13828" actId="14100"/>
          <ac:picMkLst>
            <pc:docMk/>
            <pc:sldMk cId="2911901700" sldId="281"/>
            <ac:picMk id="2" creationId="{5E49D862-3E79-CE9B-6E98-80ED8C5B4AD0}"/>
          </ac:picMkLst>
        </pc:picChg>
        <pc:picChg chg="add mod">
          <ac:chgData name="Gooding, Gareth" userId="414fe720-f520-4a01-9bdc-e6e1736ab5cf" providerId="ADAL" clId="{CA616279-B854-4CE2-B342-A3C005A95D71}" dt="2022-07-17T20:02:32.473" v="15685"/>
          <ac:picMkLst>
            <pc:docMk/>
            <pc:sldMk cId="2911901700" sldId="281"/>
            <ac:picMk id="10" creationId="{7FB47E49-BB3B-8DE2-15D7-ABCD67F2A8FA}"/>
          </ac:picMkLst>
        </pc:picChg>
        <pc:picChg chg="del">
          <ac:chgData name="Gooding, Gareth" userId="414fe720-f520-4a01-9bdc-e6e1736ab5cf" providerId="ADAL" clId="{CA616279-B854-4CE2-B342-A3C005A95D71}" dt="2022-07-17T20:02:31.376" v="15684" actId="478"/>
          <ac:picMkLst>
            <pc:docMk/>
            <pc:sldMk cId="2911901700" sldId="281"/>
            <ac:picMk id="1026" creationId="{00000000-0000-0000-0000-000000000000}"/>
          </ac:picMkLst>
        </pc:picChg>
        <pc:cxnChg chg="del mod">
          <ac:chgData name="Gooding, Gareth" userId="414fe720-f520-4a01-9bdc-e6e1736ab5cf" providerId="ADAL" clId="{CA616279-B854-4CE2-B342-A3C005A95D71}" dt="2022-07-17T19:10:03.824" v="13827" actId="478"/>
          <ac:cxnSpMkLst>
            <pc:docMk/>
            <pc:sldMk cId="2911901700" sldId="281"/>
            <ac:cxnSpMk id="9" creationId="{E91EB28B-D66F-EA32-6D67-DADDA00E7F5C}"/>
          </ac:cxnSpMkLst>
        </pc:cxnChg>
      </pc:sldChg>
      <pc:sldChg chg="addSp delSp modSp add mod ord">
        <pc:chgData name="Gooding, Gareth" userId="414fe720-f520-4a01-9bdc-e6e1736ab5cf" providerId="ADAL" clId="{CA616279-B854-4CE2-B342-A3C005A95D71}" dt="2022-07-20T07:38:38.634" v="15740" actId="14100"/>
        <pc:sldMkLst>
          <pc:docMk/>
          <pc:sldMk cId="235423852" sldId="282"/>
        </pc:sldMkLst>
        <pc:spChg chg="del mod">
          <ac:chgData name="Gooding, Gareth" userId="414fe720-f520-4a01-9bdc-e6e1736ab5cf" providerId="ADAL" clId="{CA616279-B854-4CE2-B342-A3C005A95D71}" dt="2022-07-20T07:37:44.712" v="15732"/>
          <ac:spMkLst>
            <pc:docMk/>
            <pc:sldMk cId="235423852" sldId="282"/>
            <ac:spMk id="5" creationId="{00000000-0000-0000-0000-000000000000}"/>
          </ac:spMkLst>
        </pc:spChg>
        <pc:spChg chg="mod">
          <ac:chgData name="Gooding, Gareth" userId="414fe720-f520-4a01-9bdc-e6e1736ab5cf" providerId="ADAL" clId="{CA616279-B854-4CE2-B342-A3C005A95D71}" dt="2022-07-20T07:37:21.681" v="15723" actId="5793"/>
          <ac:spMkLst>
            <pc:docMk/>
            <pc:sldMk cId="235423852" sldId="282"/>
            <ac:spMk id="10" creationId="{00000000-0000-0000-0000-000000000000}"/>
          </ac:spMkLst>
        </pc:spChg>
        <pc:picChg chg="add mod">
          <ac:chgData name="Gooding, Gareth" userId="414fe720-f520-4a01-9bdc-e6e1736ab5cf" providerId="ADAL" clId="{CA616279-B854-4CE2-B342-A3C005A95D71}" dt="2022-07-20T07:37:30.780" v="15726" actId="1076"/>
          <ac:picMkLst>
            <pc:docMk/>
            <pc:sldMk cId="235423852" sldId="282"/>
            <ac:picMk id="3" creationId="{BD5D4F16-4B65-6CC5-CF84-4AD88EE5665C}"/>
          </ac:picMkLst>
        </pc:picChg>
        <pc:picChg chg="add mod">
          <ac:chgData name="Gooding, Gareth" userId="414fe720-f520-4a01-9bdc-e6e1736ab5cf" providerId="ADAL" clId="{CA616279-B854-4CE2-B342-A3C005A95D71}" dt="2022-07-20T07:38:38.634" v="15740" actId="14100"/>
          <ac:picMkLst>
            <pc:docMk/>
            <pc:sldMk cId="235423852" sldId="282"/>
            <ac:picMk id="6" creationId="{6496694A-9FE9-5329-9BF6-C76F5686A842}"/>
          </ac:picMkLst>
        </pc:picChg>
        <pc:picChg chg="del mod">
          <ac:chgData name="Gooding, Gareth" userId="414fe720-f520-4a01-9bdc-e6e1736ab5cf" providerId="ADAL" clId="{CA616279-B854-4CE2-B342-A3C005A95D71}" dt="2022-07-20T07:38:25.814" v="15735" actId="478"/>
          <ac:picMkLst>
            <pc:docMk/>
            <pc:sldMk cId="235423852" sldId="282"/>
            <ac:picMk id="1026" creationId="{00000000-0000-0000-0000-000000000000}"/>
          </ac:picMkLst>
        </pc:picChg>
      </pc:sldChg>
      <pc:sldChg chg="add">
        <pc:chgData name="Gooding, Gareth" userId="414fe720-f520-4a01-9bdc-e6e1736ab5cf" providerId="ADAL" clId="{CA616279-B854-4CE2-B342-A3C005A95D71}" dt="2022-07-21T17:46:57.596" v="15982" actId="2890"/>
        <pc:sldMkLst>
          <pc:docMk/>
          <pc:sldMk cId="37367894" sldId="283"/>
        </pc:sldMkLst>
      </pc:sldChg>
      <pc:sldChg chg="modSp add mod">
        <pc:chgData name="Gooding, Gareth" userId="414fe720-f520-4a01-9bdc-e6e1736ab5cf" providerId="ADAL" clId="{CA616279-B854-4CE2-B342-A3C005A95D71}" dt="2022-07-21T17:55:22.537" v="16092" actId="20577"/>
        <pc:sldMkLst>
          <pc:docMk/>
          <pc:sldMk cId="3646004650" sldId="284"/>
        </pc:sldMkLst>
        <pc:spChg chg="mod">
          <ac:chgData name="Gooding, Gareth" userId="414fe720-f520-4a01-9bdc-e6e1736ab5cf" providerId="ADAL" clId="{CA616279-B854-4CE2-B342-A3C005A95D71}" dt="2022-07-21T17:55:22.537" v="16092" actId="20577"/>
          <ac:spMkLst>
            <pc:docMk/>
            <pc:sldMk cId="3646004650" sldId="284"/>
            <ac:spMk id="6"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DF391DD1-69B7-4305-90FF-B6B6D937CB81}" type="datetimeFigureOut">
              <a:rPr lang="en-US" smtClean="0"/>
              <a:pPr/>
              <a:t>5/30/2023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219586C-347D-4C87-806A-540A2029660B}" type="slidenum">
              <a:rPr lang="en-GB" smtClean="0"/>
              <a:pPr/>
              <a:t>‹#›</a:t>
            </a:fld>
            <a:endParaRPr lang="en-GB"/>
          </a:p>
        </p:txBody>
      </p:sp>
    </p:spTree>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377B46B-1E82-4183-BBCB-3E8210E9F9DC}" type="datetimeFigureOut">
              <a:rPr lang="en-US" smtClean="0"/>
              <a:pPr/>
              <a:t>5/30/2023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04B6411-082B-4866-A642-0F39EF8EC605}" type="slidenum">
              <a:rPr lang="en-GB" smtClean="0"/>
              <a:pPr/>
              <a:t>‹#›</a:t>
            </a:fld>
            <a:endParaRPr lang="en-GB"/>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4B6411-082B-4866-A642-0F39EF8EC605}"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4B6411-082B-4866-A642-0F39EF8EC605}" type="slidenum">
              <a:rPr lang="en-GB" smtClean="0"/>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A1B03BB-E7CB-4D63-B264-AA525B23CC06}" type="datetime1">
              <a:rPr lang="en-US" smtClean="0"/>
              <a:pPr/>
              <a:t>5/30/2023</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6A75CC08-F53E-497F-8AC8-F9B3B61AD201}"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DC9648-307A-4559-A94D-D4E63EC92C68}" type="datetime1">
              <a:rPr lang="en-US" smtClean="0"/>
              <a:pPr/>
              <a:t>5/30/2023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75CC08-F53E-497F-8AC8-F9B3B61AD201}"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0AD3EAA-2071-4C8F-8E1F-1A33AA4C8E2C}" type="datetime1">
              <a:rPr lang="en-US" smtClean="0"/>
              <a:pPr/>
              <a:t>5/30/2023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75CC08-F53E-497F-8AC8-F9B3B61AD201}"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EF406CC-A498-42C1-ABAA-1784B506E0F1}" type="datetime1">
              <a:rPr lang="en-US" smtClean="0"/>
              <a:pPr/>
              <a:t>5/30/2023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A75CC08-F53E-497F-8AC8-F9B3B61AD201}"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63D246C-F090-42B3-B39E-FF7C77AB081E}" type="datetime1">
              <a:rPr lang="en-US" smtClean="0"/>
              <a:pPr/>
              <a:t>5/30/2023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A75CC08-F53E-497F-8AC8-F9B3B61AD201}"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F4A8DA3-0A48-401D-904F-F8C2338CF645}" type="datetime1">
              <a:rPr lang="en-US" smtClean="0"/>
              <a:pPr/>
              <a:t>5/30/2023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A75CC08-F53E-497F-8AC8-F9B3B61AD201}"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6A089C-9966-44C7-AAF1-945A14F701B0}" type="datetime1">
              <a:rPr lang="en-US" smtClean="0"/>
              <a:pPr/>
              <a:t>5/30/2023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A75CC08-F53E-497F-8AC8-F9B3B61AD201}"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C68F580-604C-4DAD-9BF2-D3403DE50D76}" type="datetime1">
              <a:rPr lang="en-US" smtClean="0"/>
              <a:pPr/>
              <a:t>5/30/2023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A75CC08-F53E-497F-8AC8-F9B3B61AD201}"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CCE7102-7086-4335-A620-5EE27D900FC6}" type="datetime1">
              <a:rPr lang="en-US" smtClean="0"/>
              <a:pPr/>
              <a:t>5/30/2023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6A75CC08-F53E-497F-8AC8-F9B3B61AD201}"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179FBC8-9A12-44FF-BB19-CBC41E2874FD}" type="datetime1">
              <a:rPr lang="en-US" smtClean="0"/>
              <a:pPr/>
              <a:t>5/30/2023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75CC08-F53E-497F-8AC8-F9B3B61AD201}"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85DDC81-CEDD-4D0E-B614-159106FF2E69}" type="datetime1">
              <a:rPr lang="en-US" smtClean="0"/>
              <a:pPr/>
              <a:t>5/30/2023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75CC08-F53E-497F-8AC8-F9B3B61AD201}"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852D194-C859-4103-96C2-B71265A3FD1A}" type="datetime1">
              <a:rPr lang="en-US" smtClean="0"/>
              <a:pPr/>
              <a:t>5/30/2023</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A75CC08-F53E-497F-8AC8-F9B3B61AD201}"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audio" Target="../media/audio1.wav"/><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audio" Target="../media/audio2.wav"/><Relationship Id="rId5" Type="http://schemas.openxmlformats.org/officeDocument/2006/relationships/image" Target="../media/image4.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audio" Target="../media/audio3.wav"/><Relationship Id="rId6" Type="http://schemas.openxmlformats.org/officeDocument/2006/relationships/image" Target="../media/image4.png"/><Relationship Id="rId5" Type="http://schemas.openxmlformats.org/officeDocument/2006/relationships/hyperlink" Target="https://www.youtube.com/@TroyMcMillan"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notesSlide" Target="../notesSlides/notesSlide3.xml"/><Relationship Id="rId7"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audio" Target="../media/audio4.wav"/><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4.png"/><Relationship Id="rId4" Type="http://schemas.openxmlformats.org/officeDocument/2006/relationships/image" Target="../media/image5.jpe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audio" Target="../media/audio5.wav"/><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audio" Target="../media/audio6.wav"/><Relationship Id="rId6" Type="http://schemas.openxmlformats.org/officeDocument/2006/relationships/image" Target="../media/image10.png"/><Relationship Id="rId5" Type="http://schemas.openxmlformats.org/officeDocument/2006/relationships/image" Target="../media/image12.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audio" Target="../media/audio7.wav"/><Relationship Id="rId5" Type="http://schemas.openxmlformats.org/officeDocument/2006/relationships/image" Target="../media/image4.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audio" Target="../media/audio8.wav"/><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audio" Target="../media/audio9.wav"/><Relationship Id="rId6" Type="http://schemas.openxmlformats.org/officeDocument/2006/relationships/image" Target="../media/image4.png"/><Relationship Id="rId5" Type="http://schemas.openxmlformats.org/officeDocument/2006/relationships/image" Target="../media/image14.pn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audio" Target="../media/audio10.wav"/><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audio" Target="../media/audio11.wav"/><Relationship Id="rId6" Type="http://schemas.openxmlformats.org/officeDocument/2006/relationships/image" Target="../media/image4.png"/><Relationship Id="rId5" Type="http://schemas.openxmlformats.org/officeDocument/2006/relationships/image" Target="../media/image17.pn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audio" Target="../media/audio12.wav"/><Relationship Id="rId6" Type="http://schemas.openxmlformats.org/officeDocument/2006/relationships/image" Target="../media/image19.png"/><Relationship Id="rId5" Type="http://schemas.openxmlformats.org/officeDocument/2006/relationships/image" Target="../media/image5.jpe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audio" Target="../media/audio13.wav"/><Relationship Id="rId6" Type="http://schemas.openxmlformats.org/officeDocument/2006/relationships/image" Target="../media/image4.png"/><Relationship Id="rId5" Type="http://schemas.openxmlformats.org/officeDocument/2006/relationships/image" Target="../media/image20.png"/><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audio" Target="../media/audio14.wav"/><Relationship Id="rId6" Type="http://schemas.openxmlformats.org/officeDocument/2006/relationships/image" Target="../media/image4.png"/><Relationship Id="rId5" Type="http://schemas.openxmlformats.org/officeDocument/2006/relationships/image" Target="../media/image21.png"/><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audio" Target="../media/audio15.wav"/><Relationship Id="rId5" Type="http://schemas.openxmlformats.org/officeDocument/2006/relationships/image" Target="../media/image4.png"/><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audio" Target="../media/audio16.wav"/><Relationship Id="rId6" Type="http://schemas.openxmlformats.org/officeDocument/2006/relationships/image" Target="../media/image4.png"/><Relationship Id="rId5" Type="http://schemas.openxmlformats.org/officeDocument/2006/relationships/image" Target="../media/image22.png"/><Relationship Id="rId4" Type="http://schemas.openxmlformats.org/officeDocument/2006/relationships/image" Target="../media/image5.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audio" Target="../media/audio17.wav"/><Relationship Id="rId6" Type="http://schemas.openxmlformats.org/officeDocument/2006/relationships/image" Target="../media/image4.png"/><Relationship Id="rId5" Type="http://schemas.openxmlformats.org/officeDocument/2006/relationships/image" Target="../media/image23.png"/><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2.jpeg"/>
          <p:cNvPicPr/>
          <p:nvPr/>
        </p:nvPicPr>
        <p:blipFill>
          <a:blip r:embed="rId3" cstate="print"/>
          <a:stretch>
            <a:fillRect/>
          </a:stretch>
        </p:blipFill>
        <p:spPr>
          <a:xfrm>
            <a:off x="7643834" y="3071810"/>
            <a:ext cx="1142976" cy="785793"/>
          </a:xfrm>
          <a:prstGeom prst="rect">
            <a:avLst/>
          </a:prstGeom>
          <a:solidFill>
            <a:schemeClr val="accent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4" name="TextBox 3"/>
          <p:cNvSpPr txBox="1"/>
          <p:nvPr/>
        </p:nvSpPr>
        <p:spPr>
          <a:xfrm>
            <a:off x="2143108" y="1500174"/>
            <a:ext cx="5161365" cy="4278094"/>
          </a:xfrm>
          <a:prstGeom prst="rect">
            <a:avLst/>
          </a:prstGeom>
          <a:solidFill>
            <a:schemeClr val="bg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en-GB" sz="1600" u="sng" dirty="0" smtClean="0">
                <a:solidFill>
                  <a:srgbClr val="002060"/>
                </a:solidFill>
                <a:latin typeface="Times New Roman" pitchFamily="18" charset="0"/>
                <a:cs typeface="Times New Roman" pitchFamily="18" charset="0"/>
              </a:rPr>
              <a:t>Financial Management and Planning</a:t>
            </a:r>
            <a:endParaRPr lang="en-GB" sz="1600" u="sng" dirty="0">
              <a:solidFill>
                <a:srgbClr val="002060"/>
              </a:solidFill>
              <a:latin typeface="Times New Roman" pitchFamily="18" charset="0"/>
              <a:cs typeface="Times New Roman" pitchFamily="18" charset="0"/>
            </a:endParaRPr>
          </a:p>
          <a:p>
            <a:pPr algn="ctr"/>
            <a:r>
              <a:rPr lang="en-GB" sz="1600" dirty="0">
                <a:solidFill>
                  <a:srgbClr val="002060"/>
                </a:solidFill>
                <a:latin typeface="Times New Roman" pitchFamily="18" charset="0"/>
                <a:cs typeface="Times New Roman" pitchFamily="18" charset="0"/>
              </a:rPr>
              <a:t> </a:t>
            </a:r>
          </a:p>
          <a:p>
            <a:pPr algn="ctr"/>
            <a:r>
              <a:rPr lang="en-GB" sz="1600" u="sng" dirty="0" smtClean="0">
                <a:solidFill>
                  <a:srgbClr val="002060"/>
                </a:solidFill>
                <a:latin typeface="Times New Roman" pitchFamily="18" charset="0"/>
                <a:cs typeface="Times New Roman" pitchFamily="18" charset="0"/>
              </a:rPr>
              <a:t>Assignment</a:t>
            </a:r>
            <a:r>
              <a:rPr lang="en-GB" sz="1600" dirty="0" smtClean="0">
                <a:solidFill>
                  <a:srgbClr val="002060"/>
                </a:solidFill>
                <a:latin typeface="Times New Roman" pitchFamily="18" charset="0"/>
                <a:cs typeface="Times New Roman" pitchFamily="18" charset="0"/>
              </a:rPr>
              <a:t>: Capital Project Appraisal Presentation</a:t>
            </a:r>
          </a:p>
          <a:p>
            <a:pPr algn="ctr"/>
            <a:endParaRPr lang="en-GB" sz="1600" dirty="0" smtClean="0">
              <a:solidFill>
                <a:srgbClr val="002060"/>
              </a:solidFill>
              <a:latin typeface="Times New Roman" pitchFamily="18" charset="0"/>
              <a:cs typeface="Times New Roman" pitchFamily="18" charset="0"/>
            </a:endParaRPr>
          </a:p>
          <a:p>
            <a:pPr algn="ctr"/>
            <a:r>
              <a:rPr lang="en-GB" sz="1600" u="sng" dirty="0" smtClean="0">
                <a:solidFill>
                  <a:srgbClr val="002060"/>
                </a:solidFill>
                <a:latin typeface="Times New Roman" pitchFamily="18" charset="0"/>
                <a:cs typeface="Times New Roman" pitchFamily="18" charset="0"/>
              </a:rPr>
              <a:t>Course</a:t>
            </a:r>
            <a:r>
              <a:rPr lang="en-GB" sz="1600" dirty="0" smtClean="0">
                <a:solidFill>
                  <a:srgbClr val="002060"/>
                </a:solidFill>
                <a:latin typeface="Times New Roman" pitchFamily="18" charset="0"/>
                <a:cs typeface="Times New Roman" pitchFamily="18" charset="0"/>
              </a:rPr>
              <a:t> : MSc Industry 4.0 Advanced Manufacturing </a:t>
            </a:r>
          </a:p>
          <a:p>
            <a:pPr algn="ctr"/>
            <a:r>
              <a:rPr lang="en-GB" sz="1600" dirty="0" smtClean="0">
                <a:solidFill>
                  <a:srgbClr val="002060"/>
                </a:solidFill>
                <a:latin typeface="Times New Roman" pitchFamily="18" charset="0"/>
                <a:cs typeface="Times New Roman" pitchFamily="18" charset="0"/>
              </a:rPr>
              <a:t>Module </a:t>
            </a:r>
            <a:r>
              <a:rPr lang="en-GB" sz="1600" dirty="0">
                <a:solidFill>
                  <a:srgbClr val="002060"/>
                </a:solidFill>
                <a:latin typeface="Times New Roman" pitchFamily="18" charset="0"/>
                <a:cs typeface="Times New Roman" pitchFamily="18" charset="0"/>
              </a:rPr>
              <a:t>Code : </a:t>
            </a:r>
            <a:r>
              <a:rPr lang="en-GB" sz="1600" dirty="0" smtClean="0">
                <a:solidFill>
                  <a:srgbClr val="002060"/>
                </a:solidFill>
                <a:latin typeface="Times New Roman" pitchFamily="18" charset="0"/>
                <a:cs typeface="Times New Roman" pitchFamily="18" charset="0"/>
              </a:rPr>
              <a:t>ACPA7002</a:t>
            </a:r>
          </a:p>
          <a:p>
            <a:pPr algn="ctr"/>
            <a:endParaRPr lang="en-GB" sz="1600" dirty="0">
              <a:solidFill>
                <a:srgbClr val="002060"/>
              </a:solidFill>
              <a:latin typeface="Times New Roman" pitchFamily="18" charset="0"/>
              <a:cs typeface="Times New Roman" pitchFamily="18" charset="0"/>
            </a:endParaRPr>
          </a:p>
          <a:p>
            <a:pPr algn="ctr"/>
            <a:r>
              <a:rPr lang="en-GB" sz="1600" u="sng" dirty="0">
                <a:solidFill>
                  <a:srgbClr val="002060"/>
                </a:solidFill>
                <a:latin typeface="Times New Roman" pitchFamily="18" charset="0"/>
                <a:cs typeface="Times New Roman" pitchFamily="18" charset="0"/>
              </a:rPr>
              <a:t>Supervisor</a:t>
            </a:r>
            <a:r>
              <a:rPr lang="en-GB" sz="1600" dirty="0">
                <a:solidFill>
                  <a:srgbClr val="002060"/>
                </a:solidFill>
                <a:latin typeface="Times New Roman" pitchFamily="18" charset="0"/>
                <a:cs typeface="Times New Roman" pitchFamily="18" charset="0"/>
              </a:rPr>
              <a:t> : </a:t>
            </a:r>
            <a:r>
              <a:rPr lang="en-GB" sz="1600" dirty="0" smtClean="0">
                <a:solidFill>
                  <a:srgbClr val="002060"/>
                </a:solidFill>
                <a:latin typeface="Times New Roman" pitchFamily="18" charset="0"/>
                <a:cs typeface="Times New Roman" pitchFamily="18" charset="0"/>
              </a:rPr>
              <a:t>Mr. Howard Davies</a:t>
            </a:r>
            <a:endParaRPr lang="en-GB" sz="1600" dirty="0">
              <a:solidFill>
                <a:srgbClr val="002060"/>
              </a:solidFill>
              <a:latin typeface="Times New Roman" pitchFamily="18" charset="0"/>
              <a:cs typeface="Times New Roman" pitchFamily="18" charset="0"/>
            </a:endParaRPr>
          </a:p>
          <a:p>
            <a:pPr algn="ctr"/>
            <a:r>
              <a:rPr lang="en-GB" sz="1600" dirty="0">
                <a:solidFill>
                  <a:srgbClr val="002060"/>
                </a:solidFill>
                <a:latin typeface="Times New Roman" pitchFamily="18" charset="0"/>
                <a:cs typeface="Times New Roman" pitchFamily="18" charset="0"/>
              </a:rPr>
              <a:t>  </a:t>
            </a:r>
            <a:endParaRPr lang="en-GB" sz="1600" dirty="0" smtClean="0">
              <a:solidFill>
                <a:srgbClr val="002060"/>
              </a:solidFill>
              <a:latin typeface="Times New Roman" pitchFamily="18" charset="0"/>
              <a:cs typeface="Times New Roman" pitchFamily="18" charset="0"/>
            </a:endParaRPr>
          </a:p>
          <a:p>
            <a:pPr algn="ctr"/>
            <a:r>
              <a:rPr lang="en-US" sz="1600" dirty="0" smtClean="0">
                <a:solidFill>
                  <a:srgbClr val="002060"/>
                </a:solidFill>
                <a:latin typeface="Times New Roman" pitchFamily="18" charset="0"/>
                <a:cs typeface="Times New Roman" pitchFamily="18" charset="0"/>
              </a:rPr>
              <a:t>" Innovative process</a:t>
            </a:r>
          </a:p>
          <a:p>
            <a:pPr algn="ctr"/>
            <a:r>
              <a:rPr lang="en-US" sz="1600" dirty="0" smtClean="0">
                <a:solidFill>
                  <a:srgbClr val="002060"/>
                </a:solidFill>
                <a:latin typeface="Times New Roman" pitchFamily="18" charset="0"/>
                <a:cs typeface="Times New Roman" pitchFamily="18" charset="0"/>
              </a:rPr>
              <a:t>  AM (3D Printer) Investment "</a:t>
            </a:r>
            <a:endParaRPr lang="en-GB" sz="1600" dirty="0" smtClean="0">
              <a:solidFill>
                <a:srgbClr val="002060"/>
              </a:solidFill>
              <a:latin typeface="Times New Roman" pitchFamily="18" charset="0"/>
              <a:cs typeface="Times New Roman" pitchFamily="18" charset="0"/>
            </a:endParaRPr>
          </a:p>
          <a:p>
            <a:pPr algn="ctr"/>
            <a:r>
              <a:rPr lang="en-GB" sz="1600" dirty="0" smtClean="0">
                <a:solidFill>
                  <a:srgbClr val="002060"/>
                </a:solidFill>
                <a:latin typeface="Times New Roman" pitchFamily="18" charset="0"/>
                <a:cs typeface="Times New Roman" pitchFamily="18" charset="0"/>
              </a:rPr>
              <a:t>          </a:t>
            </a:r>
            <a:endParaRPr lang="en-GB" sz="1600" dirty="0">
              <a:solidFill>
                <a:srgbClr val="002060"/>
              </a:solidFill>
              <a:latin typeface="Times New Roman" pitchFamily="18" charset="0"/>
              <a:cs typeface="Times New Roman" pitchFamily="18" charset="0"/>
            </a:endParaRPr>
          </a:p>
          <a:p>
            <a:pPr algn="ctr"/>
            <a:r>
              <a:rPr lang="en-GB" sz="1600" u="sng" dirty="0">
                <a:solidFill>
                  <a:srgbClr val="002060"/>
                </a:solidFill>
                <a:latin typeface="Times New Roman" pitchFamily="18" charset="0"/>
                <a:cs typeface="Times New Roman" pitchFamily="18" charset="0"/>
              </a:rPr>
              <a:t>Prepared by  </a:t>
            </a:r>
          </a:p>
          <a:p>
            <a:pPr algn="ctr"/>
            <a:r>
              <a:rPr lang="en-GB" sz="1600" dirty="0" smtClean="0">
                <a:solidFill>
                  <a:srgbClr val="002060"/>
                </a:solidFill>
                <a:latin typeface="Times New Roman" pitchFamily="18" charset="0"/>
                <a:cs typeface="Times New Roman" pitchFamily="18" charset="0"/>
              </a:rPr>
              <a:t>Rahul </a:t>
            </a:r>
            <a:r>
              <a:rPr lang="en-GB" sz="1600" dirty="0">
                <a:solidFill>
                  <a:srgbClr val="002060"/>
                </a:solidFill>
                <a:latin typeface="Times New Roman" pitchFamily="18" charset="0"/>
                <a:cs typeface="Times New Roman" pitchFamily="18" charset="0"/>
              </a:rPr>
              <a:t>Bhosale (2116970)</a:t>
            </a:r>
          </a:p>
          <a:p>
            <a:pPr algn="ctr"/>
            <a:endParaRPr lang="en-GB" sz="1600" dirty="0">
              <a:solidFill>
                <a:srgbClr val="002060"/>
              </a:solidFill>
              <a:latin typeface="Times New Roman" pitchFamily="18" charset="0"/>
              <a:cs typeface="Times New Roman" pitchFamily="18" charset="0"/>
            </a:endParaRPr>
          </a:p>
          <a:p>
            <a:pPr algn="ctr"/>
            <a:endParaRPr lang="en-GB" sz="1600" dirty="0">
              <a:solidFill>
                <a:srgbClr val="002060"/>
              </a:solidFill>
              <a:latin typeface="Times New Roman" pitchFamily="18" charset="0"/>
              <a:cs typeface="Times New Roman" pitchFamily="18" charset="0"/>
            </a:endParaRPr>
          </a:p>
          <a:p>
            <a:pPr algn="ctr"/>
            <a:r>
              <a:rPr lang="en-GB" sz="1600" dirty="0">
                <a:solidFill>
                  <a:srgbClr val="002060"/>
                </a:solidFill>
                <a:latin typeface="Times New Roman" pitchFamily="18" charset="0"/>
                <a:cs typeface="Times New Roman" pitchFamily="18" charset="0"/>
              </a:rPr>
              <a:t> </a:t>
            </a:r>
            <a:r>
              <a:rPr lang="en-GB" sz="1600" u="sng" dirty="0">
                <a:solidFill>
                  <a:srgbClr val="002060"/>
                </a:solidFill>
                <a:latin typeface="Times New Roman" pitchFamily="18" charset="0"/>
                <a:cs typeface="Times New Roman" pitchFamily="18" charset="0"/>
              </a:rPr>
              <a:t>Date</a:t>
            </a:r>
            <a:r>
              <a:rPr lang="en-GB" sz="1600" dirty="0">
                <a:solidFill>
                  <a:srgbClr val="002060"/>
                </a:solidFill>
                <a:latin typeface="Times New Roman" pitchFamily="18" charset="0"/>
                <a:cs typeface="Times New Roman" pitchFamily="18" charset="0"/>
              </a:rPr>
              <a:t> : </a:t>
            </a:r>
            <a:r>
              <a:rPr lang="en-GB" sz="1600" dirty="0" smtClean="0">
                <a:solidFill>
                  <a:srgbClr val="002060"/>
                </a:solidFill>
                <a:latin typeface="Times New Roman" pitchFamily="18" charset="0"/>
                <a:cs typeface="Times New Roman" pitchFamily="18" charset="0"/>
              </a:rPr>
              <a:t>29 May 2023 </a:t>
            </a:r>
            <a:endParaRPr lang="en-GB" sz="1600" dirty="0">
              <a:solidFill>
                <a:srgbClr val="002060"/>
              </a:solidFill>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4"/>
          <a:srcRect/>
          <a:stretch>
            <a:fillRect/>
          </a:stretch>
        </p:blipFill>
        <p:spPr bwMode="auto">
          <a:xfrm>
            <a:off x="214282" y="3143248"/>
            <a:ext cx="1643701" cy="785793"/>
          </a:xfrm>
          <a:prstGeom prst="rect">
            <a:avLst/>
          </a:prstGeom>
          <a:solidFill>
            <a:schemeClr val="accent2"/>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pic>
        <p:nvPicPr>
          <p:cNvPr id="6" name="~PP2374.WAV">
            <a:hlinkClick r:id="" action="ppaction://media"/>
          </p:cNvPr>
          <p:cNvPicPr>
            <a:picLocks noRot="1" noChangeAspect="1"/>
          </p:cNvPicPr>
          <p:nvPr>
            <a:wavAudioFile r:embed="rId1" name="~PP2374.WAV"/>
          </p:nvPr>
        </p:nvPicPr>
        <p:blipFill>
          <a:blip r:embed="rId5"/>
          <a:stretch>
            <a:fillRect/>
          </a:stretch>
        </p:blipFill>
        <p:spPr>
          <a:xfrm>
            <a:off x="8632825" y="6346825"/>
            <a:ext cx="304800" cy="304800"/>
          </a:xfrm>
          <a:prstGeom prst="rect">
            <a:avLst/>
          </a:prstGeom>
        </p:spPr>
      </p:pic>
    </p:spTree>
  </p:cSld>
  <p:clrMapOvr>
    <a:masterClrMapping/>
  </p:clrMapOvr>
  <p:transition advTm="2205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2.jpeg"/>
          <p:cNvPicPr/>
          <p:nvPr/>
        </p:nvPicPr>
        <p:blipFill>
          <a:blip r:embed="rId4" cstate="print"/>
          <a:stretch>
            <a:fillRect/>
          </a:stretch>
        </p:blipFill>
        <p:spPr>
          <a:xfrm>
            <a:off x="8358215" y="571480"/>
            <a:ext cx="785786" cy="669851"/>
          </a:xfrm>
          <a:prstGeom prst="rect">
            <a:avLst/>
          </a:prstGeom>
        </p:spPr>
      </p:pic>
      <p:sp>
        <p:nvSpPr>
          <p:cNvPr id="5" name="TextBox 4"/>
          <p:cNvSpPr txBox="1"/>
          <p:nvPr/>
        </p:nvSpPr>
        <p:spPr>
          <a:xfrm>
            <a:off x="0" y="742874"/>
            <a:ext cx="9144000" cy="338554"/>
          </a:xfrm>
          <a:prstGeom prst="rect">
            <a:avLst/>
          </a:prstGeom>
          <a:noFill/>
          <a:effectLst>
            <a:glow rad="228600">
              <a:schemeClr val="accent1">
                <a:satMod val="175000"/>
                <a:alpha val="40000"/>
              </a:schemeClr>
            </a:glow>
          </a:effectLst>
        </p:spPr>
        <p:txBody>
          <a:bodyPr wrap="square" rtlCol="0">
            <a:spAutoFit/>
          </a:bodyPr>
          <a:lstStyle/>
          <a:p>
            <a:pPr algn="ctr"/>
            <a:r>
              <a:rPr lang="en-GB" sz="1600" b="1" i="1" u="sng" dirty="0" smtClean="0">
                <a:latin typeface="Times New Roman" pitchFamily="18" charset="0"/>
                <a:cs typeface="Times New Roman" pitchFamily="18" charset="0"/>
              </a:rPr>
              <a:t>INDEX</a:t>
            </a:r>
            <a:endParaRPr lang="en-GB" sz="1600" b="1" i="1" u="sng" dirty="0">
              <a:latin typeface="Times New Roman" pitchFamily="18" charset="0"/>
              <a:cs typeface="Times New Roman" pitchFamily="18" charset="0"/>
            </a:endParaRPr>
          </a:p>
        </p:txBody>
      </p:sp>
      <p:cxnSp>
        <p:nvCxnSpPr>
          <p:cNvPr id="7" name="Straight Connector 6"/>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2</a:t>
            </a:fld>
            <a:endParaRPr lang="en-GB" dirty="0">
              <a:latin typeface="Times New Roman" pitchFamily="18" charset="0"/>
              <a:cs typeface="Times New Roman" pitchFamily="18" charset="0"/>
            </a:endParaRPr>
          </a:p>
        </p:txBody>
      </p:sp>
      <p:graphicFrame>
        <p:nvGraphicFramePr>
          <p:cNvPr id="13" name="Table 12"/>
          <p:cNvGraphicFramePr>
            <a:graphicFrameLocks noGrp="1"/>
          </p:cNvGraphicFramePr>
          <p:nvPr/>
        </p:nvGraphicFramePr>
        <p:xfrm>
          <a:off x="1928794" y="1357298"/>
          <a:ext cx="5357850" cy="4684529"/>
        </p:xfrm>
        <a:graphic>
          <a:graphicData uri="http://schemas.openxmlformats.org/drawingml/2006/table">
            <a:tbl>
              <a:tblPr firstRow="1" bandRow="1">
                <a:tableStyleId>{5C22544A-7EE6-4342-B048-85BDC9FD1C3A}</a:tableStyleId>
              </a:tblPr>
              <a:tblGrid>
                <a:gridCol w="789578"/>
                <a:gridCol w="3289908"/>
                <a:gridCol w="1278364"/>
              </a:tblGrid>
              <a:tr h="342465">
                <a:tc>
                  <a:txBody>
                    <a:bodyPr/>
                    <a:lstStyle/>
                    <a:p>
                      <a:pPr algn="ctr"/>
                      <a:r>
                        <a:rPr lang="en-GB" sz="1400" b="1" dirty="0" smtClean="0">
                          <a:latin typeface="Times New Roman" pitchFamily="18" charset="0"/>
                          <a:cs typeface="Times New Roman" pitchFamily="18" charset="0"/>
                        </a:rPr>
                        <a:t>SR NO</a:t>
                      </a:r>
                      <a:endParaRPr lang="en-GB" sz="1400" b="1" dirty="0">
                        <a:latin typeface="Times New Roman" pitchFamily="18" charset="0"/>
                        <a:cs typeface="Times New Roman" pitchFamily="18" charset="0"/>
                      </a:endParaRPr>
                    </a:p>
                  </a:txBody>
                  <a:tcPr anchor="ctr"/>
                </a:tc>
                <a:tc>
                  <a:txBody>
                    <a:bodyPr/>
                    <a:lstStyle/>
                    <a:p>
                      <a:pPr marL="0" algn="ctr" rtl="0" eaLnBrk="1" latinLnBrk="0" hangingPunct="1"/>
                      <a:r>
                        <a:rPr kumimoji="0" lang="en-GB" sz="1400" b="1" kern="1200" dirty="0" smtClean="0">
                          <a:solidFill>
                            <a:schemeClr val="lt1"/>
                          </a:solidFill>
                          <a:latin typeface="Times New Roman" pitchFamily="18" charset="0"/>
                          <a:ea typeface="+mn-ea"/>
                          <a:cs typeface="Times New Roman" pitchFamily="18" charset="0"/>
                        </a:rPr>
                        <a:t>DESCRIPTION</a:t>
                      </a:r>
                    </a:p>
                  </a:txBody>
                  <a:tcPr anchor="ctr"/>
                </a:tc>
                <a:tc>
                  <a:txBody>
                    <a:bodyPr/>
                    <a:lstStyle/>
                    <a:p>
                      <a:pPr marL="0" algn="ctr" rtl="0" eaLnBrk="1" latinLnBrk="0" hangingPunct="1"/>
                      <a:r>
                        <a:rPr kumimoji="0" lang="en-GB" sz="1400" b="1" kern="1200" dirty="0" smtClean="0">
                          <a:solidFill>
                            <a:schemeClr val="lt1"/>
                          </a:solidFill>
                          <a:latin typeface="Times New Roman" pitchFamily="18" charset="0"/>
                          <a:ea typeface="+mn-ea"/>
                          <a:cs typeface="Times New Roman" pitchFamily="18" charset="0"/>
                        </a:rPr>
                        <a:t>SLIDE NO</a:t>
                      </a:r>
                    </a:p>
                  </a:txBody>
                  <a:tcPr anchor="ctr"/>
                </a:tc>
              </a:tr>
              <a:tr h="342465">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1</a:t>
                      </a:r>
                    </a:p>
                  </a:txBody>
                  <a:tcPr anchor="ctr"/>
                </a:tc>
                <a:tc>
                  <a:txBody>
                    <a:bodyPr/>
                    <a:lstStyle/>
                    <a:p>
                      <a:pPr marL="0" algn="l" rtl="0" eaLnBrk="1" latinLnBrk="0" hangingPunct="1"/>
                      <a:r>
                        <a:rPr lang="en-GB" sz="1600" kern="1200" dirty="0" smtClean="0">
                          <a:solidFill>
                            <a:srgbClr val="002060"/>
                          </a:solidFill>
                          <a:latin typeface="Times New Roman" pitchFamily="18" charset="0"/>
                          <a:ea typeface="+mn-ea"/>
                          <a:cs typeface="Times New Roman" pitchFamily="18" charset="0"/>
                        </a:rPr>
                        <a:t>Introduction</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03</a:t>
                      </a:r>
                    </a:p>
                  </a:txBody>
                  <a:tcPr anchor="ctr"/>
                </a:tc>
              </a:tr>
              <a:tr h="488439">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2</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002060"/>
                          </a:solidFill>
                          <a:latin typeface="Times New Roman" pitchFamily="18" charset="0"/>
                          <a:ea typeface="+mn-ea"/>
                          <a:cs typeface="Times New Roman" pitchFamily="18" charset="0"/>
                        </a:rPr>
                        <a:t>Project implications – value to business</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04</a:t>
                      </a:r>
                    </a:p>
                  </a:txBody>
                  <a:tcPr anchor="ctr"/>
                </a:tc>
              </a:tr>
              <a:tr h="342465">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3</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002060"/>
                          </a:solidFill>
                          <a:latin typeface="Times New Roman" pitchFamily="18" charset="0"/>
                          <a:ea typeface="+mn-ea"/>
                          <a:cs typeface="Times New Roman" pitchFamily="18" charset="0"/>
                        </a:rPr>
                        <a:t>Timeline for implementation</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05</a:t>
                      </a:r>
                    </a:p>
                  </a:txBody>
                  <a:tcPr anchor="ctr"/>
                </a:tc>
              </a:tr>
              <a:tr h="342465">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4</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002060"/>
                          </a:solidFill>
                          <a:latin typeface="Times New Roman" pitchFamily="18" charset="0"/>
                          <a:ea typeface="+mn-ea"/>
                          <a:cs typeface="Times New Roman" pitchFamily="18" charset="0"/>
                        </a:rPr>
                        <a:t>Cost of project</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06</a:t>
                      </a:r>
                    </a:p>
                  </a:txBody>
                  <a:tcPr anchor="ctr"/>
                </a:tc>
              </a:tr>
              <a:tr h="451361">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5</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002060"/>
                          </a:solidFill>
                          <a:latin typeface="Times New Roman" pitchFamily="18" charset="0"/>
                          <a:ea typeface="+mn-ea"/>
                          <a:cs typeface="Times New Roman" pitchFamily="18" charset="0"/>
                        </a:rPr>
                        <a:t>Project lifespan  &amp; Funding</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07</a:t>
                      </a:r>
                    </a:p>
                  </a:txBody>
                  <a:tcPr anchor="ctr"/>
                </a:tc>
              </a:tr>
              <a:tr h="451361">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6</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002060"/>
                          </a:solidFill>
                          <a:latin typeface="Times New Roman" pitchFamily="18" charset="0"/>
                          <a:ea typeface="+mn-ea"/>
                          <a:cs typeface="Times New Roman" pitchFamily="18" charset="0"/>
                        </a:rPr>
                        <a:t>Project implementation issues </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08</a:t>
                      </a:r>
                    </a:p>
                  </a:txBody>
                  <a:tcPr anchor="ctr"/>
                </a:tc>
              </a:tr>
              <a:tr h="462967">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7</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002060"/>
                          </a:solidFill>
                          <a:latin typeface="Times New Roman" pitchFamily="18" charset="0"/>
                          <a:ea typeface="+mn-ea"/>
                          <a:cs typeface="Times New Roman" pitchFamily="18" charset="0"/>
                        </a:rPr>
                        <a:t>Business rationales</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09</a:t>
                      </a:r>
                    </a:p>
                  </a:txBody>
                  <a:tcPr anchor="ctr"/>
                </a:tc>
              </a:tr>
              <a:tr h="342465">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8</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002060"/>
                          </a:solidFill>
                          <a:latin typeface="Times New Roman" pitchFamily="18" charset="0"/>
                          <a:ea typeface="+mn-ea"/>
                          <a:cs typeface="Times New Roman" pitchFamily="18" charset="0"/>
                        </a:rPr>
                        <a:t>Project  model &amp; sustainability</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13</a:t>
                      </a:r>
                    </a:p>
                  </a:txBody>
                  <a:tcPr anchor="ctr"/>
                </a:tc>
              </a:tr>
              <a:tr h="342465">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9</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smtClean="0">
                          <a:solidFill>
                            <a:srgbClr val="002060"/>
                          </a:solidFill>
                          <a:latin typeface="Times New Roman" pitchFamily="18" charset="0"/>
                          <a:ea typeface="+mn-ea"/>
                          <a:cs typeface="Times New Roman" pitchFamily="18" charset="0"/>
                        </a:rPr>
                        <a:t>Organisational benefits</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14</a:t>
                      </a:r>
                    </a:p>
                  </a:txBody>
                  <a:tcPr anchor="ctr"/>
                </a:tc>
              </a:tr>
              <a:tr h="342465">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10</a:t>
                      </a:r>
                    </a:p>
                  </a:txBody>
                  <a:tcPr anchor="ctr"/>
                </a:tc>
                <a:tc>
                  <a:txBody>
                    <a:bodyPr/>
                    <a:lstStyle/>
                    <a:p>
                      <a:pPr marL="0" algn="l" rtl="0" eaLnBrk="1" latinLnBrk="0" hangingPunct="1"/>
                      <a:r>
                        <a:rPr lang="en-GB" sz="1600" kern="1200" dirty="0" smtClean="0">
                          <a:solidFill>
                            <a:srgbClr val="002060"/>
                          </a:solidFill>
                          <a:latin typeface="Times New Roman" pitchFamily="18" charset="0"/>
                          <a:ea typeface="+mn-ea"/>
                          <a:cs typeface="Times New Roman" pitchFamily="18" charset="0"/>
                        </a:rPr>
                        <a:t>Conclusions</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15</a:t>
                      </a:r>
                    </a:p>
                  </a:txBody>
                  <a:tcPr anchor="ctr"/>
                </a:tc>
              </a:tr>
              <a:tr h="342465">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11</a:t>
                      </a:r>
                    </a:p>
                  </a:txBody>
                  <a:tcPr anchor="ctr"/>
                </a:tc>
                <a:tc>
                  <a:txBody>
                    <a:bodyPr/>
                    <a:lstStyle/>
                    <a:p>
                      <a:pPr marL="0" algn="l" rtl="0" eaLnBrk="1" latinLnBrk="0" hangingPunct="1"/>
                      <a:r>
                        <a:rPr lang="en-GB" sz="1600" kern="1200" dirty="0" smtClean="0">
                          <a:solidFill>
                            <a:srgbClr val="002060"/>
                          </a:solidFill>
                          <a:latin typeface="Times New Roman" pitchFamily="18" charset="0"/>
                          <a:ea typeface="+mn-ea"/>
                          <a:cs typeface="Times New Roman" pitchFamily="18" charset="0"/>
                        </a:rPr>
                        <a:t>References</a:t>
                      </a:r>
                    </a:p>
                  </a:txBody>
                  <a:tcPr anchor="ctr"/>
                </a:tc>
                <a:tc>
                  <a:txBody>
                    <a:bodyPr/>
                    <a:lstStyle/>
                    <a:p>
                      <a:pPr marL="0" algn="ctr" rtl="0" eaLnBrk="1" latinLnBrk="0" hangingPunct="1"/>
                      <a:r>
                        <a:rPr lang="en-GB" sz="1600" kern="1200" dirty="0" smtClean="0">
                          <a:solidFill>
                            <a:srgbClr val="002060"/>
                          </a:solidFill>
                          <a:latin typeface="Times New Roman" pitchFamily="18" charset="0"/>
                          <a:ea typeface="+mn-ea"/>
                          <a:cs typeface="Times New Roman" pitchFamily="18" charset="0"/>
                        </a:rPr>
                        <a:t>16</a:t>
                      </a:r>
                    </a:p>
                  </a:txBody>
                  <a:tcPr anchor="ctr"/>
                </a:tc>
              </a:tr>
            </a:tbl>
          </a:graphicData>
        </a:graphic>
      </p:graphicFrame>
      <p:pic>
        <p:nvPicPr>
          <p:cNvPr id="9" name="~PP1351.WAV">
            <a:hlinkClick r:id="" action="ppaction://media"/>
          </p:cNvPr>
          <p:cNvPicPr>
            <a:picLocks noRot="1" noChangeAspect="1"/>
          </p:cNvPicPr>
          <p:nvPr>
            <a:wavAudioFile r:embed="rId1" name="~PP1351.WAV"/>
          </p:nvPr>
        </p:nvPicPr>
        <p:blipFill>
          <a:blip r:embed="rId5"/>
          <a:stretch>
            <a:fillRect/>
          </a:stretch>
        </p:blipFill>
        <p:spPr>
          <a:xfrm>
            <a:off x="8632825" y="6346825"/>
            <a:ext cx="304800" cy="304800"/>
          </a:xfrm>
          <a:prstGeom prst="rect">
            <a:avLst/>
          </a:prstGeom>
        </p:spPr>
      </p:pic>
    </p:spTree>
  </p:cSld>
  <p:clrMapOvr>
    <a:masterClrMapping/>
  </p:clrMapOvr>
  <p:transition advTm="1114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2.jpeg"/>
          <p:cNvPicPr/>
          <p:nvPr/>
        </p:nvPicPr>
        <p:blipFill>
          <a:blip r:embed="rId4" cstate="print"/>
          <a:stretch>
            <a:fillRect/>
          </a:stretch>
        </p:blipFill>
        <p:spPr>
          <a:xfrm>
            <a:off x="8358215" y="571480"/>
            <a:ext cx="785786" cy="669851"/>
          </a:xfrm>
          <a:prstGeom prst="rect">
            <a:avLst/>
          </a:prstGeom>
        </p:spPr>
      </p:pic>
      <p:sp>
        <p:nvSpPr>
          <p:cNvPr id="5" name="TextBox 4"/>
          <p:cNvSpPr txBox="1"/>
          <p:nvPr/>
        </p:nvSpPr>
        <p:spPr>
          <a:xfrm>
            <a:off x="0" y="742874"/>
            <a:ext cx="9144000" cy="338554"/>
          </a:xfrm>
          <a:prstGeom prst="rect">
            <a:avLst/>
          </a:prstGeom>
          <a:noFill/>
        </p:spPr>
        <p:txBody>
          <a:bodyPr wrap="square" rtlCol="0">
            <a:spAutoFit/>
          </a:bodyPr>
          <a:lstStyle/>
          <a:p>
            <a:pPr algn="ctr"/>
            <a:r>
              <a:rPr lang="en-GB" sz="1600" b="1" i="1" u="sng" dirty="0" smtClean="0">
                <a:latin typeface="Times New Roman" pitchFamily="18" charset="0"/>
                <a:cs typeface="Times New Roman" pitchFamily="18" charset="0"/>
              </a:rPr>
              <a:t>INTRODUCTION</a:t>
            </a:r>
            <a:endParaRPr lang="en-GB" sz="1600" b="1" i="1" u="sng" dirty="0">
              <a:latin typeface="Times New Roman" pitchFamily="18" charset="0"/>
              <a:cs typeface="Times New Roman" pitchFamily="18" charset="0"/>
            </a:endParaRPr>
          </a:p>
        </p:txBody>
      </p:sp>
      <p:cxnSp>
        <p:nvCxnSpPr>
          <p:cNvPr id="7" name="Straight Connector 6"/>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3</a:t>
            </a:fld>
            <a:endParaRPr lang="en-GB" dirty="0">
              <a:latin typeface="Times New Roman" pitchFamily="18" charset="0"/>
              <a:cs typeface="Times New Roman" pitchFamily="18" charset="0"/>
            </a:endParaRPr>
          </a:p>
        </p:txBody>
      </p:sp>
      <p:sp>
        <p:nvSpPr>
          <p:cNvPr id="9" name="TextBox 8"/>
          <p:cNvSpPr txBox="1"/>
          <p:nvPr/>
        </p:nvSpPr>
        <p:spPr>
          <a:xfrm>
            <a:off x="714348" y="1428736"/>
            <a:ext cx="7929618" cy="5016758"/>
          </a:xfrm>
          <a:prstGeom prst="rect">
            <a:avLst/>
          </a:prstGeom>
          <a:noFill/>
        </p:spPr>
        <p:txBody>
          <a:bodyPr wrap="square" rtlCol="0">
            <a:spAutoFit/>
          </a:bodyPr>
          <a:lstStyle/>
          <a:p>
            <a:r>
              <a:rPr lang="en-GB" sz="1600" dirty="0" smtClean="0">
                <a:solidFill>
                  <a:srgbClr val="002060"/>
                </a:solidFill>
                <a:latin typeface="Times New Roman" pitchFamily="18" charset="0"/>
                <a:cs typeface="Times New Roman" pitchFamily="18" charset="0"/>
              </a:rPr>
              <a:t>In Recent years design for industry is the famous trends addressing the interconnection of product , people and machine.</a:t>
            </a:r>
          </a:p>
          <a:p>
            <a:endParaRPr lang="en-GB" sz="1600" dirty="0" smtClean="0">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The innovation is to creation of new high tech and performance material to reduce manufacturing cost by developing the production process . The product can be designed with new set design principals.. The new emerging technologies in smart manufacturing and analysis.</a:t>
            </a:r>
          </a:p>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The design will be extended  to innovative solution in which   3D printing technologies will be exploited for</a:t>
            </a:r>
          </a:p>
          <a:p>
            <a:endParaRPr lang="en-GB" sz="1600" dirty="0" smtClean="0">
              <a:solidFill>
                <a:srgbClr val="002060"/>
              </a:solidFill>
              <a:latin typeface="Times New Roman" pitchFamily="18" charset="0"/>
              <a:cs typeface="Times New Roman" pitchFamily="18" charset="0"/>
            </a:endParaRPr>
          </a:p>
          <a:p>
            <a:pPr>
              <a:buFontTx/>
              <a:buChar char="-"/>
            </a:pPr>
            <a:r>
              <a:rPr lang="en-GB" sz="1600" b="1" dirty="0" smtClean="0">
                <a:solidFill>
                  <a:srgbClr val="002060"/>
                </a:solidFill>
                <a:latin typeface="Times New Roman" pitchFamily="18" charset="0"/>
                <a:cs typeface="Times New Roman" pitchFamily="18" charset="0"/>
              </a:rPr>
              <a:t>Weight reduction </a:t>
            </a:r>
            <a:r>
              <a:rPr lang="en-GB" sz="1600" dirty="0" smtClean="0">
                <a:solidFill>
                  <a:srgbClr val="002060"/>
                </a:solidFill>
                <a:latin typeface="Times New Roman" pitchFamily="18" charset="0"/>
                <a:cs typeface="Times New Roman" pitchFamily="18" charset="0"/>
              </a:rPr>
              <a:t>( originally part was in metal machining , with AM its material changed from aluminium to ULTEM and  redesigned which reduced weight by 49%. Also Vac form parts manufactured from Additive manufacturing process.</a:t>
            </a:r>
          </a:p>
          <a:p>
            <a:pPr>
              <a:buFontTx/>
              <a:buChar char="-"/>
            </a:pPr>
            <a:endParaRPr lang="en-GB" sz="1600" dirty="0" smtClean="0">
              <a:solidFill>
                <a:srgbClr val="002060"/>
              </a:solidFill>
              <a:latin typeface="Times New Roman" pitchFamily="18" charset="0"/>
              <a:cs typeface="Times New Roman" pitchFamily="18" charset="0"/>
            </a:endParaRPr>
          </a:p>
          <a:p>
            <a:pPr>
              <a:buFontTx/>
              <a:buChar char="-"/>
            </a:pPr>
            <a:r>
              <a:rPr lang="en-GB" sz="1600" dirty="0" smtClean="0">
                <a:solidFill>
                  <a:srgbClr val="002060"/>
                </a:solidFill>
                <a:latin typeface="Times New Roman" pitchFamily="18" charset="0"/>
                <a:cs typeface="Times New Roman" pitchFamily="18" charset="0"/>
              </a:rPr>
              <a:t>Tooling cost saving by new process development , in which existing VAC form parts can be manufactured in-house with AM . [</a:t>
            </a:r>
            <a:r>
              <a:rPr lang="en-US" sz="1600" dirty="0" smtClean="0">
                <a:solidFill>
                  <a:schemeClr val="tx2"/>
                </a:solidFill>
                <a:latin typeface="Times New Roman" pitchFamily="18" charset="0"/>
                <a:cs typeface="Times New Roman" pitchFamily="18" charset="0"/>
                <a:hlinkClick r:id="rId5"/>
              </a:rPr>
              <a:t>Troy McMillan</a:t>
            </a:r>
            <a:r>
              <a:rPr lang="en-US" sz="1600" dirty="0" smtClean="0">
                <a:solidFill>
                  <a:schemeClr val="tx2"/>
                </a:solidFill>
                <a:latin typeface="Times New Roman" pitchFamily="18" charset="0"/>
                <a:cs typeface="Times New Roman" pitchFamily="18" charset="0"/>
              </a:rPr>
              <a:t> (2020)]</a:t>
            </a:r>
            <a:endParaRPr lang="en-GB" sz="1600" dirty="0" smtClean="0">
              <a:solidFill>
                <a:schemeClr val="tx2"/>
              </a:solidFill>
              <a:latin typeface="Times New Roman" pitchFamily="18" charset="0"/>
              <a:cs typeface="Times New Roman" pitchFamily="18" charset="0"/>
            </a:endParaRPr>
          </a:p>
          <a:p>
            <a:endParaRPr lang="en-GB" sz="1600" dirty="0" smtClean="0">
              <a:solidFill>
                <a:srgbClr val="002060"/>
              </a:solidFill>
              <a:latin typeface="Times New Roman" pitchFamily="18" charset="0"/>
              <a:cs typeface="Times New Roman" pitchFamily="18" charset="0"/>
            </a:endParaRPr>
          </a:p>
          <a:p>
            <a:endParaRPr lang="en-GB" sz="1600" dirty="0" smtClean="0">
              <a:solidFill>
                <a:srgbClr val="002060"/>
              </a:solidFill>
              <a:latin typeface="Times New Roman" pitchFamily="18" charset="0"/>
              <a:cs typeface="Times New Roman" pitchFamily="18" charset="0"/>
            </a:endParaRPr>
          </a:p>
          <a:p>
            <a:endParaRPr lang="en-GB" sz="1600" dirty="0" smtClean="0">
              <a:solidFill>
                <a:srgbClr val="002060"/>
              </a:solidFill>
              <a:latin typeface="Times New Roman" pitchFamily="18" charset="0"/>
              <a:cs typeface="Times New Roman" pitchFamily="18" charset="0"/>
            </a:endParaRPr>
          </a:p>
        </p:txBody>
      </p:sp>
      <p:pic>
        <p:nvPicPr>
          <p:cNvPr id="11" name="~PP492.WAV">
            <a:hlinkClick r:id="" action="ppaction://media"/>
          </p:cNvPr>
          <p:cNvPicPr>
            <a:picLocks noRot="1" noChangeAspect="1"/>
          </p:cNvPicPr>
          <p:nvPr>
            <a:wavAudioFile r:embed="rId1" name="~PP492.WAV"/>
          </p:nvPr>
        </p:nvPicPr>
        <p:blipFill>
          <a:blip r:embed="rId6"/>
          <a:stretch>
            <a:fillRect/>
          </a:stretch>
        </p:blipFill>
        <p:spPr>
          <a:xfrm>
            <a:off x="8632825" y="6346825"/>
            <a:ext cx="304800" cy="304800"/>
          </a:xfrm>
          <a:prstGeom prst="rect">
            <a:avLst/>
          </a:prstGeom>
        </p:spPr>
      </p:pic>
    </p:spTree>
  </p:cSld>
  <p:clrMapOvr>
    <a:masterClrMapping/>
  </p:clrMapOvr>
  <p:transition advTm="2770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r>
              <a:rPr lang="en-GB" sz="1600" b="1" i="1" u="sng" dirty="0" smtClean="0">
                <a:latin typeface="Times New Roman" pitchFamily="18" charset="0"/>
                <a:cs typeface="Times New Roman" pitchFamily="18" charset="0"/>
              </a:rPr>
              <a:t>Project implications – value to business</a:t>
            </a:r>
            <a:endParaRPr lang="en-GB" sz="1600" b="1" i="1" u="sng" dirty="0">
              <a:latin typeface="Times New Roman" pitchFamily="18" charset="0"/>
              <a:cs typeface="Times New Roman" pitchFamily="18" charset="0"/>
            </a:endParaRPr>
          </a:p>
        </p:txBody>
      </p: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4</a:t>
            </a:fld>
            <a:endParaRPr lang="en-GB" dirty="0">
              <a:latin typeface="Times New Roman" pitchFamily="18" charset="0"/>
              <a:cs typeface="Times New Roman" pitchFamily="18" charset="0"/>
            </a:endParaRPr>
          </a:p>
        </p:txBody>
      </p:sp>
      <p:sp>
        <p:nvSpPr>
          <p:cNvPr id="9" name="TextBox 8"/>
          <p:cNvSpPr txBox="1"/>
          <p:nvPr/>
        </p:nvSpPr>
        <p:spPr>
          <a:xfrm>
            <a:off x="428596" y="1285860"/>
            <a:ext cx="3643338" cy="4247317"/>
          </a:xfrm>
          <a:prstGeom prst="rect">
            <a:avLst/>
          </a:prstGeom>
          <a:noFill/>
        </p:spPr>
        <p:txBody>
          <a:bodyPr wrap="square" rtlCol="0">
            <a:spAutoFit/>
          </a:bodyPr>
          <a:lstStyle/>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The proposal for 3D printer  (Based on requirement  &amp; costing  plastic filament  based model were approved ). [</a:t>
            </a:r>
            <a:r>
              <a:rPr lang="en-US" sz="1600" dirty="0" smtClean="0"/>
              <a:t>3dgbire (2015)]. </a:t>
            </a:r>
            <a:endParaRPr lang="en-GB" sz="1600" dirty="0" smtClean="0">
              <a:solidFill>
                <a:srgbClr val="002060"/>
              </a:solidFill>
              <a:latin typeface="Times New Roman" pitchFamily="18" charset="0"/>
              <a:cs typeface="Times New Roman" pitchFamily="18" charset="0"/>
            </a:endParaRPr>
          </a:p>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Its importance :</a:t>
            </a:r>
          </a:p>
          <a:p>
            <a:endParaRPr lang="en-GB" sz="1600" dirty="0" smtClean="0">
              <a:solidFill>
                <a:srgbClr val="002060"/>
              </a:solidFill>
              <a:latin typeface="Times New Roman" pitchFamily="18" charset="0"/>
              <a:cs typeface="Times New Roman" pitchFamily="18" charset="0"/>
            </a:endParaRPr>
          </a:p>
          <a:p>
            <a:pPr>
              <a:buFont typeface="Arial" pitchFamily="34" charset="0"/>
              <a:buChar char="•"/>
            </a:pPr>
            <a:r>
              <a:rPr lang="en-GB" sz="1600" dirty="0" smtClean="0">
                <a:solidFill>
                  <a:srgbClr val="002060"/>
                </a:solidFill>
                <a:latin typeface="Times New Roman" pitchFamily="18" charset="0"/>
                <a:cs typeface="Times New Roman" pitchFamily="18" charset="0"/>
              </a:rPr>
              <a:t>Speed up the manufacturing process</a:t>
            </a:r>
          </a:p>
          <a:p>
            <a:pPr>
              <a:buFont typeface="Arial" pitchFamily="34" charset="0"/>
              <a:buChar char="•"/>
            </a:pPr>
            <a:r>
              <a:rPr lang="en-GB" sz="1600" dirty="0" smtClean="0">
                <a:solidFill>
                  <a:srgbClr val="002060"/>
                </a:solidFill>
                <a:latin typeface="Times New Roman" pitchFamily="18" charset="0"/>
                <a:cs typeface="Times New Roman" pitchFamily="18" charset="0"/>
              </a:rPr>
              <a:t>Time saving – to develop any prototype </a:t>
            </a:r>
          </a:p>
          <a:p>
            <a:pPr>
              <a:buFont typeface="Arial" pitchFamily="34" charset="0"/>
              <a:buChar char="•"/>
            </a:pPr>
            <a:r>
              <a:rPr lang="en-GB" sz="1600" dirty="0" smtClean="0">
                <a:solidFill>
                  <a:srgbClr val="002060"/>
                </a:solidFill>
                <a:latin typeface="Times New Roman" pitchFamily="18" charset="0"/>
                <a:cs typeface="Times New Roman" pitchFamily="18" charset="0"/>
              </a:rPr>
              <a:t>Cost saving : tooling cost saved .</a:t>
            </a:r>
          </a:p>
          <a:p>
            <a:pPr>
              <a:buFont typeface="Arial" pitchFamily="34" charset="0"/>
              <a:buChar char="•"/>
            </a:pPr>
            <a:r>
              <a:rPr lang="en-GB" sz="1600" dirty="0" smtClean="0">
                <a:solidFill>
                  <a:srgbClr val="002060"/>
                </a:solidFill>
                <a:latin typeface="Times New Roman" pitchFamily="18" charset="0"/>
                <a:cs typeface="Times New Roman" pitchFamily="18" charset="0"/>
              </a:rPr>
              <a:t>Reduce defect rates.</a:t>
            </a:r>
          </a:p>
          <a:p>
            <a:pPr>
              <a:buFont typeface="Arial" pitchFamily="34" charset="0"/>
              <a:buChar char="•"/>
            </a:pPr>
            <a:r>
              <a:rPr lang="en-GB" sz="1600" dirty="0" smtClean="0">
                <a:solidFill>
                  <a:srgbClr val="002060"/>
                </a:solidFill>
                <a:latin typeface="Times New Roman" pitchFamily="18" charset="0"/>
                <a:cs typeface="Times New Roman" pitchFamily="18" charset="0"/>
              </a:rPr>
              <a:t>Less waste</a:t>
            </a:r>
          </a:p>
          <a:p>
            <a:pPr>
              <a:buFont typeface="Arial" pitchFamily="34" charset="0"/>
              <a:buChar char="•"/>
            </a:pPr>
            <a:r>
              <a:rPr lang="en-GB" sz="1600" dirty="0" smtClean="0">
                <a:solidFill>
                  <a:srgbClr val="002060"/>
                </a:solidFill>
                <a:latin typeface="Times New Roman" pitchFamily="18" charset="0"/>
                <a:cs typeface="Times New Roman" pitchFamily="18" charset="0"/>
              </a:rPr>
              <a:t>Production on demand</a:t>
            </a:r>
          </a:p>
          <a:p>
            <a:pPr>
              <a:buFont typeface="Arial" pitchFamily="34" charset="0"/>
              <a:buChar char="•"/>
            </a:pPr>
            <a:r>
              <a:rPr lang="en-GB" sz="1600" dirty="0" smtClean="0">
                <a:solidFill>
                  <a:srgbClr val="002060"/>
                </a:solidFill>
                <a:latin typeface="Times New Roman" pitchFamily="18" charset="0"/>
                <a:cs typeface="Times New Roman" pitchFamily="18" charset="0"/>
              </a:rPr>
              <a:t>Easy to upgrade for metal filament in future</a:t>
            </a:r>
          </a:p>
          <a:p>
            <a:endParaRPr lang="en-GB" sz="1600" dirty="0" smtClean="0">
              <a:solidFill>
                <a:srgbClr val="002060"/>
              </a:solidFill>
              <a:latin typeface="Times New Roman" pitchFamily="18" charset="0"/>
              <a:cs typeface="Times New Roman" pitchFamily="18" charset="0"/>
            </a:endParaRPr>
          </a:p>
        </p:txBody>
      </p:sp>
      <p:pic>
        <p:nvPicPr>
          <p:cNvPr id="11" name="image2.jpeg"/>
          <p:cNvPicPr/>
          <p:nvPr/>
        </p:nvPicPr>
        <p:blipFill>
          <a:blip r:embed="rId4" cstate="print"/>
          <a:stretch>
            <a:fillRect/>
          </a:stretch>
        </p:blipFill>
        <p:spPr>
          <a:xfrm>
            <a:off x="8358215" y="571480"/>
            <a:ext cx="785786" cy="669851"/>
          </a:xfrm>
          <a:prstGeom prst="rect">
            <a:avLst/>
          </a:prstGeom>
        </p:spPr>
      </p:pic>
      <p:cxnSp>
        <p:nvCxnSpPr>
          <p:cNvPr id="12" name="Straight Connector 11"/>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1026" name="Picture 2"/>
          <p:cNvPicPr>
            <a:picLocks noChangeAspect="1" noChangeArrowheads="1"/>
          </p:cNvPicPr>
          <p:nvPr/>
        </p:nvPicPr>
        <p:blipFill>
          <a:blip r:embed="rId5"/>
          <a:srcRect/>
          <a:stretch>
            <a:fillRect/>
          </a:stretch>
        </p:blipFill>
        <p:spPr bwMode="auto">
          <a:xfrm>
            <a:off x="4143372" y="2071678"/>
            <a:ext cx="1705285" cy="3071810"/>
          </a:xfrm>
          <a:prstGeom prst="rect">
            <a:avLst/>
          </a:prstGeom>
          <a:noFill/>
          <a:ln w="9525">
            <a:noFill/>
            <a:miter lim="800000"/>
            <a:headEnd/>
            <a:tailEnd/>
          </a:ln>
          <a:effectLst/>
        </p:spPr>
      </p:pic>
      <p:cxnSp>
        <p:nvCxnSpPr>
          <p:cNvPr id="14" name="Straight Connector 13"/>
          <p:cNvCxnSpPr/>
          <p:nvPr/>
        </p:nvCxnSpPr>
        <p:spPr>
          <a:xfrm rot="5400000">
            <a:off x="3608381" y="3821115"/>
            <a:ext cx="464347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15" name="Picture 2"/>
          <p:cNvPicPr>
            <a:picLocks noChangeAspect="1" noChangeArrowheads="1"/>
          </p:cNvPicPr>
          <p:nvPr/>
        </p:nvPicPr>
        <p:blipFill>
          <a:blip r:embed="rId6"/>
          <a:srcRect/>
          <a:stretch>
            <a:fillRect/>
          </a:stretch>
        </p:blipFill>
        <p:spPr bwMode="auto">
          <a:xfrm>
            <a:off x="6500826" y="3357562"/>
            <a:ext cx="2000264" cy="1892366"/>
          </a:xfrm>
          <a:prstGeom prst="rect">
            <a:avLst/>
          </a:prstGeom>
          <a:noFill/>
          <a:ln w="9525">
            <a:noFill/>
            <a:miter lim="800000"/>
            <a:headEnd/>
            <a:tailEnd/>
          </a:ln>
          <a:effectLst/>
        </p:spPr>
      </p:pic>
      <p:sp>
        <p:nvSpPr>
          <p:cNvPr id="16" name="TextBox 15"/>
          <p:cNvSpPr txBox="1"/>
          <p:nvPr/>
        </p:nvSpPr>
        <p:spPr>
          <a:xfrm>
            <a:off x="6215074" y="1428736"/>
            <a:ext cx="2643206" cy="1815882"/>
          </a:xfrm>
          <a:prstGeom prst="rect">
            <a:avLst/>
          </a:prstGeom>
          <a:noFill/>
        </p:spPr>
        <p:txBody>
          <a:bodyPr wrap="square" rtlCol="0">
            <a:spAutoFit/>
          </a:bodyPr>
          <a:lstStyle/>
          <a:p>
            <a:r>
              <a:rPr lang="en-GB" sz="1600" dirty="0" smtClean="0">
                <a:solidFill>
                  <a:srgbClr val="002060"/>
                </a:solidFill>
                <a:latin typeface="Times New Roman" pitchFamily="18" charset="0"/>
                <a:cs typeface="Times New Roman" pitchFamily="18" charset="0"/>
              </a:rPr>
              <a:t>Metal 3D printing refers to the selective laser melting and direct metal laser sintering. These processes use metal powders to produce complex and one-piece metal parts.</a:t>
            </a:r>
          </a:p>
        </p:txBody>
      </p:sp>
      <p:pic>
        <p:nvPicPr>
          <p:cNvPr id="1029" name="Picture 5"/>
          <p:cNvPicPr>
            <a:picLocks noChangeAspect="1" noChangeArrowheads="1"/>
          </p:cNvPicPr>
          <p:nvPr/>
        </p:nvPicPr>
        <p:blipFill>
          <a:blip r:embed="rId7"/>
          <a:srcRect/>
          <a:stretch>
            <a:fillRect/>
          </a:stretch>
        </p:blipFill>
        <p:spPr bwMode="auto">
          <a:xfrm>
            <a:off x="7286644" y="5199234"/>
            <a:ext cx="928694" cy="1030850"/>
          </a:xfrm>
          <a:prstGeom prst="rect">
            <a:avLst/>
          </a:prstGeom>
          <a:noFill/>
          <a:ln w="9525">
            <a:noFill/>
            <a:miter lim="800000"/>
            <a:headEnd/>
            <a:tailEnd/>
          </a:ln>
          <a:effectLst/>
        </p:spPr>
      </p:pic>
      <p:pic>
        <p:nvPicPr>
          <p:cNvPr id="1030" name="Picture 6"/>
          <p:cNvPicPr>
            <a:picLocks noChangeAspect="1" noChangeArrowheads="1"/>
          </p:cNvPicPr>
          <p:nvPr/>
        </p:nvPicPr>
        <p:blipFill>
          <a:blip r:embed="rId8"/>
          <a:srcRect/>
          <a:stretch>
            <a:fillRect/>
          </a:stretch>
        </p:blipFill>
        <p:spPr bwMode="auto">
          <a:xfrm>
            <a:off x="2214546" y="5214950"/>
            <a:ext cx="904875" cy="971550"/>
          </a:xfrm>
          <a:prstGeom prst="rect">
            <a:avLst/>
          </a:prstGeom>
          <a:noFill/>
          <a:ln w="9525">
            <a:noFill/>
            <a:miter lim="800000"/>
            <a:headEnd/>
            <a:tailEnd/>
          </a:ln>
          <a:effectLst/>
        </p:spPr>
      </p:pic>
      <p:pic>
        <p:nvPicPr>
          <p:cNvPr id="1031" name="Picture 7"/>
          <p:cNvPicPr>
            <a:picLocks noChangeAspect="1" noChangeArrowheads="1"/>
          </p:cNvPicPr>
          <p:nvPr/>
        </p:nvPicPr>
        <p:blipFill>
          <a:blip r:embed="rId9"/>
          <a:srcRect/>
          <a:stretch>
            <a:fillRect/>
          </a:stretch>
        </p:blipFill>
        <p:spPr bwMode="auto">
          <a:xfrm>
            <a:off x="4357686" y="5572140"/>
            <a:ext cx="1333500" cy="352425"/>
          </a:xfrm>
          <a:prstGeom prst="rect">
            <a:avLst/>
          </a:prstGeom>
          <a:noFill/>
          <a:ln w="9525">
            <a:noFill/>
            <a:miter lim="800000"/>
            <a:headEnd/>
            <a:tailEnd/>
          </a:ln>
          <a:effectLst/>
        </p:spPr>
      </p:pic>
      <p:pic>
        <p:nvPicPr>
          <p:cNvPr id="17" name="~PP1556.WAV">
            <a:hlinkClick r:id="" action="ppaction://media"/>
          </p:cNvPr>
          <p:cNvPicPr>
            <a:picLocks noRot="1" noChangeAspect="1"/>
          </p:cNvPicPr>
          <p:nvPr>
            <a:wavAudioFile r:embed="rId1" name="~PP1556.WAV"/>
          </p:nvPr>
        </p:nvPicPr>
        <p:blipFill>
          <a:blip r:embed="rId10"/>
          <a:stretch>
            <a:fillRect/>
          </a:stretch>
        </p:blipFill>
        <p:spPr>
          <a:xfrm>
            <a:off x="8632825" y="6346825"/>
            <a:ext cx="304800" cy="304800"/>
          </a:xfrm>
          <a:prstGeom prst="rect">
            <a:avLst/>
          </a:prstGeom>
        </p:spPr>
      </p:pic>
    </p:spTree>
  </p:cSld>
  <p:clrMapOvr>
    <a:masterClrMapping/>
  </p:clrMapOvr>
  <p:transition advTm="5419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r>
              <a:rPr lang="en-GB" sz="1600" b="1" i="1" u="sng" dirty="0" smtClean="0">
                <a:latin typeface="Times New Roman" pitchFamily="18" charset="0"/>
                <a:cs typeface="Times New Roman" pitchFamily="18" charset="0"/>
              </a:rPr>
              <a:t>Timeline for implementation</a:t>
            </a:r>
            <a:endParaRPr lang="en-GB" sz="1600" b="1" i="1" u="sng" dirty="0">
              <a:latin typeface="Times New Roman" pitchFamily="18" charset="0"/>
              <a:cs typeface="Times New Roman" pitchFamily="18" charset="0"/>
            </a:endParaRPr>
          </a:p>
        </p:txBody>
      </p: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5</a:t>
            </a:fld>
            <a:endParaRPr lang="en-GB" dirty="0">
              <a:latin typeface="Times New Roman" pitchFamily="18" charset="0"/>
              <a:cs typeface="Times New Roman" pitchFamily="18" charset="0"/>
            </a:endParaRPr>
          </a:p>
        </p:txBody>
      </p:sp>
      <p:sp>
        <p:nvSpPr>
          <p:cNvPr id="9" name="TextBox 8"/>
          <p:cNvSpPr txBox="1"/>
          <p:nvPr/>
        </p:nvSpPr>
        <p:spPr>
          <a:xfrm>
            <a:off x="500034" y="1357298"/>
            <a:ext cx="7643866" cy="3046988"/>
          </a:xfrm>
          <a:prstGeom prst="rect">
            <a:avLst/>
          </a:prstGeom>
          <a:noFill/>
        </p:spPr>
        <p:txBody>
          <a:bodyPr wrap="square" rtlCol="0">
            <a:spAutoFit/>
          </a:bodyPr>
          <a:lstStyle/>
          <a:p>
            <a:r>
              <a:rPr lang="en-GB" sz="1600" dirty="0" smtClean="0">
                <a:solidFill>
                  <a:srgbClr val="002060"/>
                </a:solidFill>
                <a:latin typeface="Times New Roman" pitchFamily="18" charset="0"/>
                <a:cs typeface="Times New Roman" pitchFamily="18" charset="0"/>
              </a:rPr>
              <a:t>Timeline as per the project requirement .. </a:t>
            </a:r>
          </a:p>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Need to implement before the design phase activity complete. So that we have make some prototype to finalised the design phase. </a:t>
            </a:r>
          </a:p>
          <a:p>
            <a:endParaRPr lang="en-GB" sz="1600" dirty="0" smtClean="0">
              <a:solidFill>
                <a:srgbClr val="002060"/>
              </a:solidFill>
              <a:latin typeface="Times New Roman" pitchFamily="18" charset="0"/>
              <a:cs typeface="Times New Roman" pitchFamily="18" charset="0"/>
            </a:endParaRPr>
          </a:p>
          <a:p>
            <a:r>
              <a:rPr lang="en-US" sz="1600" dirty="0" smtClean="0">
                <a:solidFill>
                  <a:srgbClr val="002060"/>
                </a:solidFill>
                <a:latin typeface="Times New Roman" pitchFamily="18" charset="0"/>
                <a:cs typeface="Times New Roman" pitchFamily="18" charset="0"/>
              </a:rPr>
              <a:t>Discussion with higher management for this investment. Points like its need, technology understanding, and manufacturers were considered.</a:t>
            </a:r>
          </a:p>
          <a:p>
            <a:endParaRPr lang="en-US" sz="1600" dirty="0" smtClean="0">
              <a:solidFill>
                <a:srgbClr val="002060"/>
              </a:solidFill>
              <a:latin typeface="Times New Roman" pitchFamily="18" charset="0"/>
              <a:cs typeface="Times New Roman" pitchFamily="18" charset="0"/>
            </a:endParaRPr>
          </a:p>
          <a:p>
            <a:r>
              <a:rPr lang="en-US" sz="1600" dirty="0" smtClean="0">
                <a:solidFill>
                  <a:srgbClr val="002060"/>
                </a:solidFill>
                <a:latin typeface="Times New Roman" pitchFamily="18" charset="0"/>
                <a:cs typeface="Times New Roman" pitchFamily="18" charset="0"/>
              </a:rPr>
              <a:t> Sample prints were requested and evaluated to understand the cost factors which is very important in terms of financial discussion.  ( Ref Report page 5 )</a:t>
            </a:r>
            <a:endParaRPr lang="en-GB" sz="1600" dirty="0" smtClean="0">
              <a:solidFill>
                <a:srgbClr val="002060"/>
              </a:solidFill>
              <a:latin typeface="Times New Roman" pitchFamily="18" charset="0"/>
              <a:cs typeface="Times New Roman" pitchFamily="18" charset="0"/>
            </a:endParaRPr>
          </a:p>
          <a:p>
            <a:endParaRPr lang="en-GB" sz="1600" dirty="0" smtClean="0">
              <a:solidFill>
                <a:srgbClr val="002060"/>
              </a:solidFill>
              <a:latin typeface="Times New Roman" pitchFamily="18" charset="0"/>
              <a:cs typeface="Times New Roman" pitchFamily="18" charset="0"/>
            </a:endParaRPr>
          </a:p>
          <a:p>
            <a:endParaRPr lang="en-GB" sz="1600" dirty="0" smtClean="0">
              <a:solidFill>
                <a:srgbClr val="002060"/>
              </a:solidFill>
              <a:latin typeface="Times New Roman" pitchFamily="18" charset="0"/>
              <a:cs typeface="Times New Roman" pitchFamily="18" charset="0"/>
            </a:endParaRPr>
          </a:p>
        </p:txBody>
      </p:sp>
      <p:pic>
        <p:nvPicPr>
          <p:cNvPr id="11" name="image2.jpeg"/>
          <p:cNvPicPr/>
          <p:nvPr/>
        </p:nvPicPr>
        <p:blipFill>
          <a:blip r:embed="rId4" cstate="print"/>
          <a:stretch>
            <a:fillRect/>
          </a:stretch>
        </p:blipFill>
        <p:spPr>
          <a:xfrm>
            <a:off x="8358215" y="571480"/>
            <a:ext cx="785786" cy="669851"/>
          </a:xfrm>
          <a:prstGeom prst="rect">
            <a:avLst/>
          </a:prstGeom>
        </p:spPr>
      </p:pic>
      <p:cxnSp>
        <p:nvCxnSpPr>
          <p:cNvPr id="12" name="Straight Connector 11"/>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571472" y="4071942"/>
            <a:ext cx="1683281" cy="1846659"/>
          </a:xfrm>
          <a:prstGeom prst="rect">
            <a:avLst/>
          </a:prstGeom>
          <a:noFill/>
        </p:spPr>
        <p:txBody>
          <a:bodyPr wrap="none" rtlCol="0">
            <a:spAutoFit/>
          </a:bodyPr>
          <a:lstStyle/>
          <a:p>
            <a:r>
              <a:rPr lang="en-GB" sz="1600" u="sng" dirty="0" smtClean="0">
                <a:solidFill>
                  <a:srgbClr val="002060"/>
                </a:solidFill>
                <a:latin typeface="Times New Roman" pitchFamily="18" charset="0"/>
                <a:cs typeface="Times New Roman" pitchFamily="18" charset="0"/>
              </a:rPr>
              <a:t>Approvals</a:t>
            </a:r>
            <a:r>
              <a:rPr lang="en-GB" sz="1600" dirty="0" smtClean="0">
                <a:solidFill>
                  <a:srgbClr val="002060"/>
                </a:solidFill>
                <a:latin typeface="Times New Roman" pitchFamily="18" charset="0"/>
                <a:cs typeface="Times New Roman" pitchFamily="18" charset="0"/>
              </a:rPr>
              <a:t> : </a:t>
            </a:r>
          </a:p>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Internal resource </a:t>
            </a:r>
          </a:p>
          <a:p>
            <a:r>
              <a:rPr lang="en-GB" sz="1600" dirty="0" smtClean="0">
                <a:solidFill>
                  <a:srgbClr val="002060"/>
                </a:solidFill>
                <a:latin typeface="Times New Roman" pitchFamily="18" charset="0"/>
                <a:cs typeface="Times New Roman" pitchFamily="18" charset="0"/>
              </a:rPr>
              <a:t>Project team</a:t>
            </a:r>
          </a:p>
          <a:p>
            <a:r>
              <a:rPr lang="en-GB" sz="1600" dirty="0" smtClean="0">
                <a:solidFill>
                  <a:srgbClr val="002060"/>
                </a:solidFill>
                <a:latin typeface="Times New Roman" pitchFamily="18" charset="0"/>
                <a:cs typeface="Times New Roman" pitchFamily="18" charset="0"/>
              </a:rPr>
              <a:t>HSE team</a:t>
            </a:r>
          </a:p>
          <a:p>
            <a:endParaRPr lang="en-GB" sz="1600" dirty="0" smtClean="0">
              <a:solidFill>
                <a:srgbClr val="002060"/>
              </a:solidFill>
              <a:latin typeface="Times New Roman" pitchFamily="18" charset="0"/>
              <a:cs typeface="Times New Roman" pitchFamily="18" charset="0"/>
            </a:endParaRPr>
          </a:p>
          <a:p>
            <a:r>
              <a:rPr lang="en-US" sz="1600" u="sng" dirty="0" smtClean="0">
                <a:hlinkClick r:id="" action="ppaction://hlinkfile"/>
              </a:rPr>
              <a:t>[Karalia (2021)]</a:t>
            </a:r>
            <a:endParaRPr lang="en-GB" sz="1600" dirty="0" smtClean="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5"/>
          <a:srcRect/>
          <a:stretch>
            <a:fillRect/>
          </a:stretch>
        </p:blipFill>
        <p:spPr bwMode="auto">
          <a:xfrm>
            <a:off x="2928926" y="4071942"/>
            <a:ext cx="1533525" cy="1390650"/>
          </a:xfrm>
          <a:prstGeom prst="rect">
            <a:avLst/>
          </a:prstGeom>
          <a:noFill/>
          <a:ln w="9525">
            <a:solidFill>
              <a:schemeClr val="tx1"/>
            </a:solidFill>
            <a:miter lim="800000"/>
            <a:headEnd/>
            <a:tailEnd/>
          </a:ln>
          <a:effectLst/>
        </p:spPr>
      </p:pic>
      <p:pic>
        <p:nvPicPr>
          <p:cNvPr id="14" name="~PP1275.WAV">
            <a:hlinkClick r:id="" action="ppaction://media"/>
          </p:cNvPr>
          <p:cNvPicPr>
            <a:picLocks noRot="1" noChangeAspect="1"/>
          </p:cNvPicPr>
          <p:nvPr>
            <a:wavAudioFile r:embed="rId1" name="~PP1275.WAV"/>
          </p:nvPr>
        </p:nvPicPr>
        <p:blipFill>
          <a:blip r:embed="rId6"/>
          <a:stretch>
            <a:fillRect/>
          </a:stretch>
        </p:blipFill>
        <p:spPr>
          <a:xfrm>
            <a:off x="8632825" y="6346825"/>
            <a:ext cx="304800" cy="304800"/>
          </a:xfrm>
          <a:prstGeom prst="rect">
            <a:avLst/>
          </a:prstGeom>
        </p:spPr>
      </p:pic>
    </p:spTree>
  </p:cSld>
  <p:clrMapOvr>
    <a:masterClrMapping/>
  </p:clrMapOvr>
  <p:transition advTm="2828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defRPr/>
            </a:pPr>
            <a:r>
              <a:rPr lang="en-GB" sz="1600" b="1" i="1" u="sng" dirty="0" smtClean="0">
                <a:latin typeface="Times New Roman" pitchFamily="18" charset="0"/>
                <a:cs typeface="Times New Roman" pitchFamily="18" charset="0"/>
              </a:rPr>
              <a:t>Cost of project</a:t>
            </a:r>
          </a:p>
        </p:txBody>
      </p: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6</a:t>
            </a:fld>
            <a:endParaRPr lang="en-GB" dirty="0">
              <a:latin typeface="Times New Roman" pitchFamily="18" charset="0"/>
              <a:cs typeface="Times New Roman" pitchFamily="18" charset="0"/>
            </a:endParaRPr>
          </a:p>
        </p:txBody>
      </p:sp>
      <p:sp>
        <p:nvSpPr>
          <p:cNvPr id="9" name="TextBox 8"/>
          <p:cNvSpPr txBox="1"/>
          <p:nvPr/>
        </p:nvSpPr>
        <p:spPr>
          <a:xfrm>
            <a:off x="500034" y="1357298"/>
            <a:ext cx="8143932" cy="4585871"/>
          </a:xfrm>
          <a:prstGeom prst="rect">
            <a:avLst/>
          </a:prstGeom>
          <a:noFill/>
        </p:spPr>
        <p:txBody>
          <a:bodyPr wrap="square" rtlCol="0">
            <a:spAutoFit/>
          </a:bodyPr>
          <a:lstStyle/>
          <a:p>
            <a:r>
              <a:rPr lang="en-GB" sz="1600" b="1" dirty="0" smtClean="0">
                <a:solidFill>
                  <a:srgbClr val="002060"/>
                </a:solidFill>
                <a:latin typeface="Times New Roman" pitchFamily="18" charset="0"/>
                <a:cs typeface="Times New Roman" pitchFamily="18" charset="0"/>
              </a:rPr>
              <a:t>Improvement objective in SAFRAN </a:t>
            </a:r>
          </a:p>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Development in team and business / no waiting for production printer.</a:t>
            </a:r>
          </a:p>
          <a:p>
            <a:r>
              <a:rPr lang="en-GB" sz="1600" dirty="0" smtClean="0">
                <a:solidFill>
                  <a:srgbClr val="002060"/>
                </a:solidFill>
                <a:latin typeface="Times New Roman" pitchFamily="18" charset="0"/>
                <a:cs typeface="Times New Roman" pitchFamily="18" charset="0"/>
              </a:rPr>
              <a:t>Supplier lead time effects our delivery commitment to Aircraft customer. </a:t>
            </a:r>
            <a:r>
              <a:rPr lang="en-US" sz="1600" u="sng" dirty="0" smtClean="0">
                <a:hlinkClick r:id="" action="ppaction://hlinkfile"/>
              </a:rPr>
              <a:t>[Project finance. (2012)]</a:t>
            </a:r>
            <a:r>
              <a:rPr lang="en-US" sz="1600" u="sng" dirty="0" smtClean="0"/>
              <a:t>.</a:t>
            </a:r>
            <a:endParaRPr lang="en-GB" sz="1600" dirty="0" smtClean="0">
              <a:solidFill>
                <a:srgbClr val="002060"/>
              </a:solidFill>
              <a:latin typeface="Times New Roman" pitchFamily="18" charset="0"/>
              <a:cs typeface="Times New Roman" pitchFamily="18" charset="0"/>
            </a:endParaRPr>
          </a:p>
          <a:p>
            <a:endParaRPr lang="en-GB" sz="1600" dirty="0" smtClean="0">
              <a:solidFill>
                <a:srgbClr val="002060"/>
              </a:solidFill>
              <a:latin typeface="Times New Roman" pitchFamily="18" charset="0"/>
              <a:cs typeface="Times New Roman" pitchFamily="18" charset="0"/>
            </a:endParaRPr>
          </a:p>
          <a:p>
            <a:r>
              <a:rPr lang="en-GB" sz="1600" b="1" dirty="0" smtClean="0">
                <a:solidFill>
                  <a:srgbClr val="002060"/>
                </a:solidFill>
                <a:latin typeface="Times New Roman" pitchFamily="18" charset="0"/>
                <a:cs typeface="Times New Roman" pitchFamily="18" charset="0"/>
              </a:rPr>
              <a:t>Revenue drive : Following point discussed and considered</a:t>
            </a:r>
          </a:p>
          <a:p>
            <a:r>
              <a:rPr lang="en-GB" sz="1600" dirty="0" smtClean="0">
                <a:solidFill>
                  <a:srgbClr val="002060"/>
                </a:solidFill>
                <a:latin typeface="Times New Roman" pitchFamily="18" charset="0"/>
                <a:cs typeface="Times New Roman" pitchFamily="18" charset="0"/>
              </a:rPr>
              <a:t>cost per unit quotation </a:t>
            </a:r>
          </a:p>
          <a:p>
            <a:r>
              <a:rPr lang="en-GB" sz="1600" dirty="0" smtClean="0">
                <a:solidFill>
                  <a:srgbClr val="002060"/>
                </a:solidFill>
                <a:latin typeface="Times New Roman" pitchFamily="18" charset="0"/>
                <a:cs typeface="Times New Roman" pitchFamily="18" charset="0"/>
              </a:rPr>
              <a:t>Count of units purchased </a:t>
            </a:r>
          </a:p>
          <a:p>
            <a:r>
              <a:rPr lang="en-GB" sz="1600" dirty="0" smtClean="0">
                <a:solidFill>
                  <a:srgbClr val="002060"/>
                </a:solidFill>
                <a:latin typeface="Times New Roman" pitchFamily="18" charset="0"/>
                <a:cs typeface="Times New Roman" pitchFamily="18" charset="0"/>
              </a:rPr>
              <a:t>Month of purchase</a:t>
            </a:r>
          </a:p>
          <a:p>
            <a:r>
              <a:rPr lang="en-GB" sz="1600" dirty="0" smtClean="0">
                <a:solidFill>
                  <a:srgbClr val="002060"/>
                </a:solidFill>
                <a:latin typeface="Times New Roman" pitchFamily="18" charset="0"/>
                <a:cs typeface="Times New Roman" pitchFamily="18" charset="0"/>
              </a:rPr>
              <a:t>Avg sales price of product that each type creates</a:t>
            </a:r>
          </a:p>
          <a:p>
            <a:r>
              <a:rPr lang="en-GB" sz="1600" dirty="0" smtClean="0">
                <a:solidFill>
                  <a:srgbClr val="002060"/>
                </a:solidFill>
                <a:latin typeface="Times New Roman" pitchFamily="18" charset="0"/>
                <a:cs typeface="Times New Roman" pitchFamily="18" charset="0"/>
              </a:rPr>
              <a:t>Average monthly </a:t>
            </a:r>
          </a:p>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Amortization duration : 3 years ( process  of repayment of debts through periodic instalments over period of time.)</a:t>
            </a:r>
          </a:p>
          <a:p>
            <a:r>
              <a:rPr lang="en-GB" sz="1600" dirty="0" smtClean="0">
                <a:solidFill>
                  <a:srgbClr val="002060"/>
                </a:solidFill>
                <a:latin typeface="Times New Roman" pitchFamily="18" charset="0"/>
                <a:cs typeface="Times New Roman" pitchFamily="18" charset="0"/>
              </a:rPr>
              <a:t>Cost around : £15000  /per unit </a:t>
            </a:r>
          </a:p>
          <a:p>
            <a:r>
              <a:rPr lang="en-GB" sz="1600" b="1" dirty="0" smtClean="0">
                <a:solidFill>
                  <a:srgbClr val="002060"/>
                </a:solidFill>
                <a:latin typeface="Times New Roman" pitchFamily="18" charset="0"/>
                <a:cs typeface="Times New Roman" pitchFamily="18" charset="0"/>
              </a:rPr>
              <a:t>Total 3(qty ) : £45000 </a:t>
            </a:r>
          </a:p>
          <a:p>
            <a:endParaRPr lang="en-GB" sz="1600" dirty="0" smtClean="0">
              <a:solidFill>
                <a:srgbClr val="002060"/>
              </a:solidFill>
              <a:latin typeface="Times New Roman" pitchFamily="18" charset="0"/>
              <a:cs typeface="Times New Roman" pitchFamily="18" charset="0"/>
            </a:endParaRPr>
          </a:p>
        </p:txBody>
      </p:sp>
      <p:pic>
        <p:nvPicPr>
          <p:cNvPr id="11" name="image2.jpeg"/>
          <p:cNvPicPr/>
          <p:nvPr/>
        </p:nvPicPr>
        <p:blipFill>
          <a:blip r:embed="rId4" cstate="print"/>
          <a:stretch>
            <a:fillRect/>
          </a:stretch>
        </p:blipFill>
        <p:spPr>
          <a:xfrm>
            <a:off x="8358215" y="571480"/>
            <a:ext cx="785786" cy="669851"/>
          </a:xfrm>
          <a:prstGeom prst="rect">
            <a:avLst/>
          </a:prstGeom>
        </p:spPr>
      </p:pic>
      <p:cxnSp>
        <p:nvCxnSpPr>
          <p:cNvPr id="12" name="Straight Connector 11"/>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2050" name="Picture 2"/>
          <p:cNvPicPr>
            <a:picLocks noChangeAspect="1" noChangeArrowheads="1"/>
          </p:cNvPicPr>
          <p:nvPr/>
        </p:nvPicPr>
        <p:blipFill>
          <a:blip r:embed="rId5"/>
          <a:srcRect/>
          <a:stretch>
            <a:fillRect/>
          </a:stretch>
        </p:blipFill>
        <p:spPr bwMode="auto">
          <a:xfrm>
            <a:off x="6786578" y="2786058"/>
            <a:ext cx="1519240" cy="1481882"/>
          </a:xfrm>
          <a:prstGeom prst="rect">
            <a:avLst/>
          </a:prstGeom>
          <a:noFill/>
          <a:ln w="9525">
            <a:noFill/>
            <a:miter lim="800000"/>
            <a:headEnd/>
            <a:tailEnd/>
          </a:ln>
          <a:effectLst/>
        </p:spPr>
      </p:pic>
      <p:pic>
        <p:nvPicPr>
          <p:cNvPr id="13" name="Picture 7"/>
          <p:cNvPicPr>
            <a:picLocks noChangeAspect="1" noChangeArrowheads="1"/>
          </p:cNvPicPr>
          <p:nvPr/>
        </p:nvPicPr>
        <p:blipFill>
          <a:blip r:embed="rId6"/>
          <a:srcRect/>
          <a:stretch>
            <a:fillRect/>
          </a:stretch>
        </p:blipFill>
        <p:spPr bwMode="auto">
          <a:xfrm>
            <a:off x="5429256" y="3643314"/>
            <a:ext cx="1000132" cy="264321"/>
          </a:xfrm>
          <a:prstGeom prst="rect">
            <a:avLst/>
          </a:prstGeom>
          <a:noFill/>
          <a:ln w="9525">
            <a:noFill/>
            <a:miter lim="800000"/>
            <a:headEnd/>
            <a:tailEnd/>
          </a:ln>
          <a:effectLst/>
        </p:spPr>
      </p:pic>
      <p:sp>
        <p:nvSpPr>
          <p:cNvPr id="14" name="Right Brace 13"/>
          <p:cNvSpPr/>
          <p:nvPr/>
        </p:nvSpPr>
        <p:spPr>
          <a:xfrm>
            <a:off x="4643438" y="3214686"/>
            <a:ext cx="642942" cy="1143008"/>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TextBox 14"/>
          <p:cNvSpPr txBox="1"/>
          <p:nvPr/>
        </p:nvSpPr>
        <p:spPr>
          <a:xfrm>
            <a:off x="500034" y="5643578"/>
            <a:ext cx="8215370" cy="584775"/>
          </a:xfrm>
          <a:prstGeom prst="rect">
            <a:avLst/>
          </a:prstGeom>
          <a:noFill/>
        </p:spPr>
        <p:txBody>
          <a:bodyPr wrap="square" rtlCol="0">
            <a:spAutoFit/>
          </a:bodyPr>
          <a:lstStyle/>
          <a:p>
            <a:r>
              <a:rPr lang="en-GB" sz="1600" dirty="0" smtClean="0">
                <a:solidFill>
                  <a:srgbClr val="002060"/>
                </a:solidFill>
                <a:latin typeface="Times New Roman" pitchFamily="18" charset="0"/>
                <a:cs typeface="Times New Roman" pitchFamily="18" charset="0"/>
              </a:rPr>
              <a:t>[3DGBIRE Ltd are experts in everything 3D printing.  They  supply the most innovative certified Additive Manufacturing equipment]</a:t>
            </a:r>
          </a:p>
        </p:txBody>
      </p:sp>
      <p:pic>
        <p:nvPicPr>
          <p:cNvPr id="16" name="~PP40.WAV">
            <a:hlinkClick r:id="" action="ppaction://media"/>
          </p:cNvPr>
          <p:cNvPicPr>
            <a:picLocks noRot="1" noChangeAspect="1"/>
          </p:cNvPicPr>
          <p:nvPr>
            <a:wavAudioFile r:embed="rId1" name="~PP40.WAV"/>
          </p:nvPr>
        </p:nvPicPr>
        <p:blipFill>
          <a:blip r:embed="rId7"/>
          <a:stretch>
            <a:fillRect/>
          </a:stretch>
        </p:blipFill>
        <p:spPr>
          <a:xfrm>
            <a:off x="8632825" y="6346825"/>
            <a:ext cx="304800" cy="304800"/>
          </a:xfrm>
          <a:prstGeom prst="rect">
            <a:avLst/>
          </a:prstGeom>
        </p:spPr>
      </p:pic>
    </p:spTree>
  </p:cSld>
  <p:clrMapOvr>
    <a:masterClrMapping/>
  </p:clrMapOvr>
  <p:transition advTm="2733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defRPr/>
            </a:pPr>
            <a:r>
              <a:rPr lang="en-GB" sz="1600" b="1" i="1" u="sng" dirty="0" smtClean="0">
                <a:latin typeface="Times New Roman" pitchFamily="18" charset="0"/>
                <a:cs typeface="Times New Roman" pitchFamily="18" charset="0"/>
              </a:rPr>
              <a:t>Project lifespan &amp; funding </a:t>
            </a:r>
          </a:p>
        </p:txBody>
      </p: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7</a:t>
            </a:fld>
            <a:endParaRPr lang="en-GB" dirty="0">
              <a:latin typeface="Times New Roman" pitchFamily="18" charset="0"/>
              <a:cs typeface="Times New Roman" pitchFamily="18" charset="0"/>
            </a:endParaRPr>
          </a:p>
        </p:txBody>
      </p:sp>
      <p:pic>
        <p:nvPicPr>
          <p:cNvPr id="11" name="image2.jpeg"/>
          <p:cNvPicPr/>
          <p:nvPr/>
        </p:nvPicPr>
        <p:blipFill>
          <a:blip r:embed="rId4" cstate="print"/>
          <a:stretch>
            <a:fillRect/>
          </a:stretch>
        </p:blipFill>
        <p:spPr>
          <a:xfrm>
            <a:off x="8358215" y="571480"/>
            <a:ext cx="785786" cy="669851"/>
          </a:xfrm>
          <a:prstGeom prst="rect">
            <a:avLst/>
          </a:prstGeom>
        </p:spPr>
      </p:pic>
      <p:cxnSp>
        <p:nvCxnSpPr>
          <p:cNvPr id="12" name="Straight Connector 11"/>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571472" y="1428736"/>
            <a:ext cx="7786742" cy="5016758"/>
          </a:xfrm>
          <a:prstGeom prst="rect">
            <a:avLst/>
          </a:prstGeom>
          <a:noFill/>
        </p:spPr>
        <p:txBody>
          <a:bodyPr wrap="square" rtlCol="0">
            <a:spAutoFit/>
          </a:bodyPr>
          <a:lstStyle/>
          <a:p>
            <a:pPr fontAlgn="base"/>
            <a:r>
              <a:rPr lang="en-US" sz="1600" dirty="0" smtClean="0">
                <a:solidFill>
                  <a:srgbClr val="002060"/>
                </a:solidFill>
                <a:latin typeface="Times New Roman" pitchFamily="18" charset="0"/>
                <a:cs typeface="Times New Roman" pitchFamily="18" charset="0"/>
              </a:rPr>
              <a:t>Process study and its importance </a:t>
            </a:r>
          </a:p>
          <a:p>
            <a:pPr fontAlgn="base"/>
            <a:r>
              <a:rPr lang="en-US" sz="1600" u="sng" dirty="0" smtClean="0">
                <a:solidFill>
                  <a:srgbClr val="002060"/>
                </a:solidFill>
                <a:latin typeface="Times New Roman" pitchFamily="18" charset="0"/>
                <a:cs typeface="Times New Roman" pitchFamily="18" charset="0"/>
              </a:rPr>
              <a:t>Example</a:t>
            </a:r>
            <a:r>
              <a:rPr lang="en-US" sz="1600" dirty="0" smtClean="0">
                <a:solidFill>
                  <a:srgbClr val="002060"/>
                </a:solidFill>
                <a:latin typeface="Times New Roman" pitchFamily="18" charset="0"/>
                <a:cs typeface="Times New Roman" pitchFamily="18" charset="0"/>
              </a:rPr>
              <a:t> : Within one of the project due to clash between two parts (approx 3200 parts - 45 aircraft ), supplier needs to modify metallic part and costing was pretty high when manufacturing / material and man hr included. Man hours €300K estimated.</a:t>
            </a:r>
            <a:endParaRPr lang="en-GB" sz="1600" dirty="0" smtClean="0">
              <a:solidFill>
                <a:srgbClr val="002060"/>
              </a:solidFill>
              <a:latin typeface="Times New Roman" pitchFamily="18" charset="0"/>
              <a:cs typeface="Times New Roman" pitchFamily="18" charset="0"/>
            </a:endParaRPr>
          </a:p>
          <a:p>
            <a:pPr fontAlgn="base"/>
            <a:endParaRPr lang="en-US" sz="1600" dirty="0" smtClean="0">
              <a:solidFill>
                <a:srgbClr val="002060"/>
              </a:solidFill>
              <a:latin typeface="Times New Roman" pitchFamily="18" charset="0"/>
              <a:cs typeface="Times New Roman" pitchFamily="18" charset="0"/>
            </a:endParaRPr>
          </a:p>
          <a:p>
            <a:pPr fontAlgn="base"/>
            <a:r>
              <a:rPr lang="en-US" sz="1600" u="sng" dirty="0" smtClean="0">
                <a:solidFill>
                  <a:srgbClr val="002060"/>
                </a:solidFill>
                <a:latin typeface="Times New Roman" pitchFamily="18" charset="0"/>
                <a:cs typeface="Times New Roman" pitchFamily="18" charset="0"/>
              </a:rPr>
              <a:t>Corrective action</a:t>
            </a:r>
            <a:r>
              <a:rPr lang="en-US" sz="1600" dirty="0" smtClean="0">
                <a:solidFill>
                  <a:srgbClr val="002060"/>
                </a:solidFill>
                <a:latin typeface="Times New Roman" pitchFamily="18" charset="0"/>
                <a:cs typeface="Times New Roman" pitchFamily="18" charset="0"/>
              </a:rPr>
              <a:t>:</a:t>
            </a:r>
            <a:endParaRPr lang="en-GB" sz="1600" dirty="0" smtClean="0">
              <a:solidFill>
                <a:srgbClr val="002060"/>
              </a:solidFill>
              <a:latin typeface="Times New Roman" pitchFamily="18" charset="0"/>
              <a:cs typeface="Times New Roman" pitchFamily="18" charset="0"/>
            </a:endParaRPr>
          </a:p>
          <a:p>
            <a:pPr fontAlgn="base"/>
            <a:r>
              <a:rPr lang="en-US" sz="1600" dirty="0" smtClean="0">
                <a:solidFill>
                  <a:srgbClr val="002060"/>
                </a:solidFill>
                <a:latin typeface="Times New Roman" pitchFamily="18" charset="0"/>
                <a:cs typeface="Times New Roman" pitchFamily="18" charset="0"/>
              </a:rPr>
              <a:t>Placement of damper between the structural beam and bracket to avoid a clash. due to the lead time for VAC form parts, a customer might get a penalty. So the solution of additive manufacturing was introduced with minor lead time &amp; easy installation which saved the man-hour cost per seat. </a:t>
            </a:r>
          </a:p>
          <a:p>
            <a:pPr fontAlgn="base"/>
            <a:endParaRPr lang="en-US" sz="1600" dirty="0" smtClean="0">
              <a:solidFill>
                <a:srgbClr val="002060"/>
              </a:solidFill>
              <a:latin typeface="Times New Roman" pitchFamily="18" charset="0"/>
              <a:cs typeface="Times New Roman" pitchFamily="18" charset="0"/>
            </a:endParaRPr>
          </a:p>
          <a:p>
            <a:pPr fontAlgn="base"/>
            <a:r>
              <a:rPr lang="en-US" sz="1600" dirty="0" smtClean="0">
                <a:solidFill>
                  <a:srgbClr val="002060"/>
                </a:solidFill>
                <a:latin typeface="Times New Roman" pitchFamily="18" charset="0"/>
                <a:cs typeface="Times New Roman" pitchFamily="18" charset="0"/>
              </a:rPr>
              <a:t>This process helps to minimize the industrial lead time with fast technical validation. Safran delivered the product on time and built healthy customer relations for future in-service solutions.</a:t>
            </a:r>
          </a:p>
          <a:p>
            <a:pPr fontAlgn="base"/>
            <a:endParaRPr lang="en-US" sz="1600" dirty="0" smtClean="0">
              <a:solidFill>
                <a:srgbClr val="002060"/>
              </a:solidFill>
              <a:latin typeface="Times New Roman" pitchFamily="18" charset="0"/>
              <a:cs typeface="Times New Roman" pitchFamily="18" charset="0"/>
            </a:endParaRPr>
          </a:p>
          <a:p>
            <a:pPr fontAlgn="base"/>
            <a:r>
              <a:rPr lang="en-US" sz="1600" dirty="0" smtClean="0">
                <a:solidFill>
                  <a:srgbClr val="002060"/>
                </a:solidFill>
                <a:latin typeface="Times New Roman" pitchFamily="18" charset="0"/>
                <a:cs typeface="Times New Roman" pitchFamily="18" charset="0"/>
              </a:rPr>
              <a:t>Project proposed &amp; approved with company (internal funding), which further involves budget / project management / revenue streams.</a:t>
            </a:r>
          </a:p>
          <a:p>
            <a:pPr fontAlgn="base"/>
            <a:endParaRPr lang="en-US" sz="1600" dirty="0" smtClean="0">
              <a:solidFill>
                <a:srgbClr val="002060"/>
              </a:solidFill>
              <a:latin typeface="Times New Roman" pitchFamily="18" charset="0"/>
              <a:cs typeface="Times New Roman" pitchFamily="18" charset="0"/>
            </a:endParaRPr>
          </a:p>
          <a:p>
            <a:pPr fontAlgn="base"/>
            <a:r>
              <a:rPr lang="en-GB" sz="1600" dirty="0" smtClean="0">
                <a:solidFill>
                  <a:srgbClr val="002060"/>
                </a:solidFill>
                <a:latin typeface="Times New Roman" pitchFamily="18" charset="0"/>
                <a:cs typeface="Times New Roman" pitchFamily="18" charset="0"/>
              </a:rPr>
              <a:t>Project life  considered  </a:t>
            </a:r>
            <a:r>
              <a:rPr lang="en-GB" sz="1600" u="sng" dirty="0" smtClean="0">
                <a:solidFill>
                  <a:srgbClr val="002060"/>
                </a:solidFill>
                <a:latin typeface="Times New Roman" pitchFamily="18" charset="0"/>
                <a:cs typeface="Times New Roman" pitchFamily="18" charset="0"/>
              </a:rPr>
              <a:t>5 years  </a:t>
            </a:r>
            <a:r>
              <a:rPr lang="en-GB" sz="1600" dirty="0" smtClean="0">
                <a:solidFill>
                  <a:srgbClr val="002060"/>
                </a:solidFill>
                <a:latin typeface="Times New Roman" pitchFamily="18" charset="0"/>
                <a:cs typeface="Times New Roman" pitchFamily="18" charset="0"/>
              </a:rPr>
              <a:t>and looking fwd as long term investment prospective. The other option was externally  Bank / Gov grand or Equity finance.</a:t>
            </a:r>
          </a:p>
        </p:txBody>
      </p:sp>
      <p:pic>
        <p:nvPicPr>
          <p:cNvPr id="9" name="~PP3634.WAV">
            <a:hlinkClick r:id="" action="ppaction://media"/>
          </p:cNvPr>
          <p:cNvPicPr>
            <a:picLocks noRot="1" noChangeAspect="1"/>
          </p:cNvPicPr>
          <p:nvPr>
            <a:wavAudioFile r:embed="rId1" name="~PP3634.WAV"/>
          </p:nvPr>
        </p:nvPicPr>
        <p:blipFill>
          <a:blip r:embed="rId5"/>
          <a:stretch>
            <a:fillRect/>
          </a:stretch>
        </p:blipFill>
        <p:spPr>
          <a:xfrm>
            <a:off x="8632825" y="6346825"/>
            <a:ext cx="304800" cy="304800"/>
          </a:xfrm>
          <a:prstGeom prst="rect">
            <a:avLst/>
          </a:prstGeom>
        </p:spPr>
      </p:pic>
    </p:spTree>
  </p:cSld>
  <p:clrMapOvr>
    <a:masterClrMapping/>
  </p:clrMapOvr>
  <p:transition advTm="6079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defRPr/>
            </a:pPr>
            <a:r>
              <a:rPr lang="en-GB" sz="1600" b="1" i="1" u="sng" dirty="0" smtClean="0">
                <a:latin typeface="Times New Roman" pitchFamily="18" charset="0"/>
                <a:cs typeface="Times New Roman" pitchFamily="18" charset="0"/>
              </a:rPr>
              <a:t>Project implementation issues </a:t>
            </a:r>
          </a:p>
        </p:txBody>
      </p: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8</a:t>
            </a:fld>
            <a:endParaRPr lang="en-GB" dirty="0">
              <a:latin typeface="Times New Roman" pitchFamily="18" charset="0"/>
              <a:cs typeface="Times New Roman" pitchFamily="18" charset="0"/>
            </a:endParaRPr>
          </a:p>
        </p:txBody>
      </p:sp>
      <p:sp>
        <p:nvSpPr>
          <p:cNvPr id="9" name="TextBox 8"/>
          <p:cNvSpPr txBox="1"/>
          <p:nvPr/>
        </p:nvSpPr>
        <p:spPr>
          <a:xfrm>
            <a:off x="142844" y="1309293"/>
            <a:ext cx="5214974" cy="5262979"/>
          </a:xfrm>
          <a:prstGeom prst="rect">
            <a:avLst/>
          </a:prstGeom>
          <a:noFill/>
        </p:spPr>
        <p:txBody>
          <a:bodyPr wrap="square" rtlCol="0">
            <a:spAutoFit/>
          </a:bodyPr>
          <a:lstStyle/>
          <a:p>
            <a:pPr fontAlgn="base"/>
            <a:r>
              <a:rPr lang="en-GB" sz="1600" dirty="0" smtClean="0">
                <a:solidFill>
                  <a:srgbClr val="002060"/>
                </a:solidFill>
                <a:latin typeface="Times New Roman" pitchFamily="18" charset="0"/>
                <a:cs typeface="Times New Roman" pitchFamily="18" charset="0"/>
              </a:rPr>
              <a:t>The following issues were studies during the implementation of this project.</a:t>
            </a:r>
          </a:p>
          <a:p>
            <a:pPr fontAlgn="base"/>
            <a:endParaRPr lang="en-GB" sz="1600" dirty="0" smtClean="0">
              <a:solidFill>
                <a:srgbClr val="002060"/>
              </a:solidFill>
              <a:latin typeface="Times New Roman" pitchFamily="18" charset="0"/>
              <a:cs typeface="Times New Roman" pitchFamily="18" charset="0"/>
            </a:endParaRPr>
          </a:p>
          <a:p>
            <a:pPr fontAlgn="base"/>
            <a:r>
              <a:rPr lang="en-US" sz="1600" u="sng" dirty="0" smtClean="0">
                <a:solidFill>
                  <a:srgbClr val="002060"/>
                </a:solidFill>
                <a:latin typeface="Times New Roman" pitchFamily="18" charset="0"/>
                <a:cs typeface="Times New Roman" pitchFamily="18" charset="0"/>
              </a:rPr>
              <a:t>Redundancy: </a:t>
            </a:r>
            <a:r>
              <a:rPr lang="en-US" sz="1600" dirty="0" smtClean="0">
                <a:solidFill>
                  <a:srgbClr val="002060"/>
                </a:solidFill>
                <a:latin typeface="Times New Roman" pitchFamily="18" charset="0"/>
                <a:cs typeface="Times New Roman" pitchFamily="18" charset="0"/>
              </a:rPr>
              <a:t> There was no redundancy in the job, as all the machine was set up in the desired location. Instead, the company provided AM machine operation training to the design and industrialization team for performing the work in-house. External dedicated trainers were appointed and the cost of training was approved by higher management. </a:t>
            </a:r>
          </a:p>
          <a:p>
            <a:pPr fontAlgn="base"/>
            <a:endParaRPr lang="en-GB" sz="1600" dirty="0" smtClean="0">
              <a:solidFill>
                <a:srgbClr val="002060"/>
              </a:solidFill>
              <a:latin typeface="Times New Roman" pitchFamily="18" charset="0"/>
              <a:cs typeface="Times New Roman" pitchFamily="18" charset="0"/>
            </a:endParaRPr>
          </a:p>
          <a:p>
            <a:pPr fontAlgn="base"/>
            <a:r>
              <a:rPr lang="en-US" sz="1600" u="sng" dirty="0" smtClean="0">
                <a:solidFill>
                  <a:srgbClr val="002060"/>
                </a:solidFill>
                <a:latin typeface="Times New Roman" pitchFamily="18" charset="0"/>
                <a:cs typeface="Times New Roman" pitchFamily="18" charset="0"/>
              </a:rPr>
              <a:t>Disruption: </a:t>
            </a:r>
            <a:r>
              <a:rPr lang="en-US" sz="1600" dirty="0" smtClean="0">
                <a:solidFill>
                  <a:srgbClr val="002060"/>
                </a:solidFill>
                <a:latin typeface="Times New Roman" pitchFamily="18" charset="0"/>
                <a:cs typeface="Times New Roman" pitchFamily="18" charset="0"/>
              </a:rPr>
              <a:t>In terms of reduction in vulnerability, additive manufacturing breaks all the links in the supply chain and will bring the manufacturing items produced close to the customer. </a:t>
            </a:r>
            <a:r>
              <a:rPr lang="en-US" sz="1600" u="sng" dirty="0" smtClean="0">
                <a:hlinkClick r:id="" action="ppaction://hlinkfile"/>
              </a:rPr>
              <a:t>[Ivanova, Olga (2013)].</a:t>
            </a:r>
            <a:endParaRPr lang="en-GB" sz="1600" dirty="0" smtClean="0"/>
          </a:p>
          <a:p>
            <a:pPr fontAlgn="base"/>
            <a:endParaRPr lang="en-GB" sz="1600" dirty="0" smtClean="0">
              <a:solidFill>
                <a:srgbClr val="002060"/>
              </a:solidFill>
              <a:latin typeface="Times New Roman" pitchFamily="18" charset="0"/>
              <a:cs typeface="Times New Roman" pitchFamily="18" charset="0"/>
            </a:endParaRPr>
          </a:p>
          <a:p>
            <a:pPr fontAlgn="base"/>
            <a:r>
              <a:rPr lang="en-GB" sz="1600" u="sng" dirty="0" smtClean="0">
                <a:solidFill>
                  <a:srgbClr val="002060"/>
                </a:solidFill>
                <a:latin typeface="Times New Roman" pitchFamily="18" charset="0"/>
                <a:cs typeface="Times New Roman" pitchFamily="18" charset="0"/>
              </a:rPr>
              <a:t>Downtime: </a:t>
            </a:r>
            <a:r>
              <a:rPr lang="en-GB" sz="1600" dirty="0" smtClean="0">
                <a:solidFill>
                  <a:srgbClr val="002060"/>
                </a:solidFill>
                <a:latin typeface="Times New Roman" pitchFamily="18" charset="0"/>
                <a:cs typeface="Times New Roman" pitchFamily="18" charset="0"/>
              </a:rPr>
              <a:t>The organization does not experience short and long downtime. Another unplanned downtime is well controlled. In terms of servicing on time by performing preventive maintenance, and upgrading software or hardware if required. Invest in staff training/day after the setup</a:t>
            </a:r>
          </a:p>
          <a:p>
            <a:endParaRPr lang="en-GB" sz="1600" dirty="0" smtClean="0">
              <a:solidFill>
                <a:srgbClr val="002060"/>
              </a:solidFill>
              <a:latin typeface="Times New Roman" pitchFamily="18" charset="0"/>
              <a:cs typeface="Times New Roman" pitchFamily="18" charset="0"/>
            </a:endParaRPr>
          </a:p>
        </p:txBody>
      </p:sp>
      <p:pic>
        <p:nvPicPr>
          <p:cNvPr id="11" name="image2.jpeg"/>
          <p:cNvPicPr/>
          <p:nvPr/>
        </p:nvPicPr>
        <p:blipFill>
          <a:blip r:embed="rId4" cstate="print"/>
          <a:stretch>
            <a:fillRect/>
          </a:stretch>
        </p:blipFill>
        <p:spPr>
          <a:xfrm>
            <a:off x="8358215" y="571480"/>
            <a:ext cx="785786" cy="669851"/>
          </a:xfrm>
          <a:prstGeom prst="rect">
            <a:avLst/>
          </a:prstGeom>
        </p:spPr>
      </p:pic>
      <p:cxnSp>
        <p:nvCxnSpPr>
          <p:cNvPr id="12" name="Straight Connector 11"/>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3074" name="Picture 2"/>
          <p:cNvPicPr>
            <a:picLocks noChangeAspect="1" noChangeArrowheads="1"/>
          </p:cNvPicPr>
          <p:nvPr/>
        </p:nvPicPr>
        <p:blipFill>
          <a:blip r:embed="rId5"/>
          <a:srcRect/>
          <a:stretch>
            <a:fillRect/>
          </a:stretch>
        </p:blipFill>
        <p:spPr bwMode="auto">
          <a:xfrm>
            <a:off x="5429256" y="2143116"/>
            <a:ext cx="3362325" cy="2714644"/>
          </a:xfrm>
          <a:prstGeom prst="rect">
            <a:avLst/>
          </a:prstGeom>
          <a:noFill/>
          <a:ln w="9525">
            <a:solidFill>
              <a:schemeClr val="tx1"/>
            </a:solidFill>
            <a:miter lim="800000"/>
            <a:headEnd/>
            <a:tailEnd/>
          </a:ln>
          <a:effectLst/>
        </p:spPr>
      </p:pic>
      <p:pic>
        <p:nvPicPr>
          <p:cNvPr id="13" name="~PP1594.WAV">
            <a:hlinkClick r:id="" action="ppaction://media"/>
          </p:cNvPr>
          <p:cNvPicPr>
            <a:picLocks noRot="1" noChangeAspect="1"/>
          </p:cNvPicPr>
          <p:nvPr>
            <a:wavAudioFile r:embed="rId1" name="~PP1594.WAV"/>
          </p:nvPr>
        </p:nvPicPr>
        <p:blipFill>
          <a:blip r:embed="rId6"/>
          <a:stretch>
            <a:fillRect/>
          </a:stretch>
        </p:blipFill>
        <p:spPr>
          <a:xfrm>
            <a:off x="8632825" y="6346825"/>
            <a:ext cx="304800" cy="304800"/>
          </a:xfrm>
          <a:prstGeom prst="rect">
            <a:avLst/>
          </a:prstGeom>
        </p:spPr>
      </p:pic>
    </p:spTree>
  </p:cSld>
  <p:clrMapOvr>
    <a:masterClrMapping/>
  </p:clrMapOvr>
  <p:transition advTm="4290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defRPr/>
            </a:pPr>
            <a:r>
              <a:rPr lang="en-GB" sz="1600" b="1" i="1" u="sng" dirty="0" smtClean="0">
                <a:solidFill>
                  <a:schemeClr val="dk1"/>
                </a:solidFill>
                <a:latin typeface="Times New Roman" pitchFamily="18" charset="0"/>
                <a:cs typeface="Times New Roman" pitchFamily="18" charset="0"/>
              </a:rPr>
              <a:t>Business rationales</a:t>
            </a:r>
          </a:p>
        </p:txBody>
      </p: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9</a:t>
            </a:fld>
            <a:endParaRPr lang="en-GB" dirty="0">
              <a:latin typeface="Times New Roman" pitchFamily="18" charset="0"/>
              <a:cs typeface="Times New Roman" pitchFamily="18" charset="0"/>
            </a:endParaRPr>
          </a:p>
        </p:txBody>
      </p:sp>
      <p:sp>
        <p:nvSpPr>
          <p:cNvPr id="9" name="TextBox 8"/>
          <p:cNvSpPr txBox="1"/>
          <p:nvPr/>
        </p:nvSpPr>
        <p:spPr>
          <a:xfrm>
            <a:off x="285720" y="1357298"/>
            <a:ext cx="3500462" cy="5293757"/>
          </a:xfrm>
          <a:prstGeom prst="rect">
            <a:avLst/>
          </a:prstGeom>
          <a:noFill/>
        </p:spPr>
        <p:txBody>
          <a:bodyPr wrap="square" rtlCol="0">
            <a:spAutoFit/>
          </a:bodyPr>
          <a:lstStyle/>
          <a:p>
            <a:pPr>
              <a:defRPr/>
            </a:pPr>
            <a:r>
              <a:rPr lang="en-GB" sz="1600" u="sng" dirty="0" smtClean="0">
                <a:solidFill>
                  <a:srgbClr val="002060"/>
                </a:solidFill>
                <a:latin typeface="Times New Roman" pitchFamily="18" charset="0"/>
                <a:cs typeface="Times New Roman" pitchFamily="18" charset="0"/>
              </a:rPr>
              <a:t>Business rationales:</a:t>
            </a:r>
          </a:p>
          <a:p>
            <a:pPr>
              <a:defRPr/>
            </a:pPr>
            <a:endParaRPr lang="en-GB" sz="1600" dirty="0" smtClean="0">
              <a:solidFill>
                <a:srgbClr val="002060"/>
              </a:solidFill>
              <a:latin typeface="Times New Roman" pitchFamily="18" charset="0"/>
              <a:cs typeface="Times New Roman" pitchFamily="18" charset="0"/>
            </a:endParaRPr>
          </a:p>
          <a:p>
            <a:pPr>
              <a:buFont typeface="Arial" pitchFamily="34" charset="0"/>
              <a:buChar char="•"/>
              <a:defRPr/>
            </a:pPr>
            <a:r>
              <a:rPr lang="en-GB" sz="1600" dirty="0" smtClean="0">
                <a:solidFill>
                  <a:srgbClr val="002060"/>
                </a:solidFill>
                <a:latin typeface="Times New Roman" pitchFamily="18" charset="0"/>
                <a:cs typeface="Times New Roman" pitchFamily="18" charset="0"/>
              </a:rPr>
              <a:t> Payback i.e. less than 2 years</a:t>
            </a:r>
          </a:p>
          <a:p>
            <a:pPr>
              <a:buFont typeface="Arial" pitchFamily="34" charset="0"/>
              <a:buChar char="•"/>
              <a:defRPr/>
            </a:pPr>
            <a:r>
              <a:rPr lang="en-GB" sz="1600" dirty="0" smtClean="0">
                <a:solidFill>
                  <a:srgbClr val="002060"/>
                </a:solidFill>
                <a:latin typeface="Times New Roman" pitchFamily="18" charset="0"/>
                <a:cs typeface="Times New Roman" pitchFamily="18" charset="0"/>
              </a:rPr>
              <a:t> IRR greater than 20%</a:t>
            </a:r>
          </a:p>
          <a:p>
            <a:pPr>
              <a:buFont typeface="Arial" pitchFamily="34" charset="0"/>
              <a:buChar char="•"/>
              <a:defRPr/>
            </a:pPr>
            <a:r>
              <a:rPr lang="en-GB" sz="1600" dirty="0" smtClean="0">
                <a:solidFill>
                  <a:srgbClr val="002060"/>
                </a:solidFill>
                <a:latin typeface="Times New Roman" pitchFamily="18" charset="0"/>
                <a:cs typeface="Times New Roman" pitchFamily="18" charset="0"/>
              </a:rPr>
              <a:t> Positive NPV from a WACC of  15% </a:t>
            </a:r>
            <a:r>
              <a:rPr lang="en-US" sz="1600" u="sng" dirty="0" smtClean="0">
                <a:hlinkClick r:id="" action="ppaction://hlinkfile"/>
              </a:rPr>
              <a:t>[Withers, Mark (2010)].</a:t>
            </a:r>
            <a:endParaRPr lang="en-GB" sz="1600" dirty="0" smtClean="0">
              <a:solidFill>
                <a:srgbClr val="002060"/>
              </a:solidFill>
              <a:latin typeface="Times New Roman" pitchFamily="18" charset="0"/>
              <a:cs typeface="Times New Roman" pitchFamily="18" charset="0"/>
            </a:endParaRPr>
          </a:p>
          <a:p>
            <a:pPr>
              <a:buFont typeface="Arial" pitchFamily="34" charset="0"/>
              <a:buChar char="•"/>
              <a:defRPr/>
            </a:pPr>
            <a:endParaRPr lang="en-GB" sz="1600" dirty="0" smtClean="0">
              <a:solidFill>
                <a:srgbClr val="002060"/>
              </a:solidFill>
              <a:latin typeface="Times New Roman" pitchFamily="18" charset="0"/>
              <a:cs typeface="Times New Roman" pitchFamily="18" charset="0"/>
            </a:endParaRPr>
          </a:p>
          <a:p>
            <a:pPr>
              <a:buFont typeface="Arial" pitchFamily="34" charset="0"/>
              <a:buChar char="•"/>
              <a:defRPr/>
            </a:pPr>
            <a:r>
              <a:rPr lang="en-GB" sz="1600" dirty="0" smtClean="0">
                <a:solidFill>
                  <a:srgbClr val="002060"/>
                </a:solidFill>
                <a:latin typeface="Times New Roman" pitchFamily="18" charset="0"/>
                <a:cs typeface="Times New Roman" pitchFamily="18" charset="0"/>
              </a:rPr>
              <a:t>Pay back mainly reflects the liquidity and risk of project... If shorter means project recovers initial cost faster. [PB = Initial investment /cash flow per year]</a:t>
            </a:r>
          </a:p>
          <a:p>
            <a:pPr>
              <a:defRPr/>
            </a:pPr>
            <a:endParaRPr lang="en-GB" sz="1600" dirty="0" smtClean="0">
              <a:solidFill>
                <a:srgbClr val="002060"/>
              </a:solidFill>
              <a:latin typeface="Times New Roman" pitchFamily="18" charset="0"/>
              <a:cs typeface="Times New Roman" pitchFamily="18" charset="0"/>
            </a:endParaRPr>
          </a:p>
          <a:p>
            <a:pPr>
              <a:buFont typeface="Arial" pitchFamily="34" charset="0"/>
              <a:buChar char="•"/>
              <a:defRPr/>
            </a:pPr>
            <a:r>
              <a:rPr lang="en-GB" sz="1600" dirty="0" smtClean="0">
                <a:solidFill>
                  <a:srgbClr val="002060"/>
                </a:solidFill>
                <a:latin typeface="Times New Roman" pitchFamily="18" charset="0"/>
                <a:cs typeface="Times New Roman" pitchFamily="18" charset="0"/>
              </a:rPr>
              <a:t>Internal rate of return (IRR) : New profit / Cost of investment)*100</a:t>
            </a:r>
          </a:p>
          <a:p>
            <a:pPr>
              <a:defRPr/>
            </a:pPr>
            <a:r>
              <a:rPr lang="en-GB" sz="1600" dirty="0" smtClean="0">
                <a:solidFill>
                  <a:srgbClr val="002060"/>
                </a:solidFill>
                <a:latin typeface="Times New Roman" pitchFamily="18" charset="0"/>
                <a:cs typeface="Times New Roman" pitchFamily="18" charset="0"/>
              </a:rPr>
              <a:t>(Higher IRR means higher return on investment)</a:t>
            </a:r>
          </a:p>
          <a:p>
            <a:pPr>
              <a:defRPr/>
            </a:pPr>
            <a:endParaRPr lang="en-GB" sz="1600" dirty="0" smtClean="0">
              <a:solidFill>
                <a:srgbClr val="002060"/>
              </a:solidFill>
              <a:latin typeface="Times New Roman" pitchFamily="18" charset="0"/>
              <a:cs typeface="Times New Roman" pitchFamily="18" charset="0"/>
            </a:endParaRPr>
          </a:p>
          <a:p>
            <a:pPr>
              <a:buFont typeface="Arial" pitchFamily="34" charset="0"/>
              <a:buChar char="•"/>
              <a:defRPr/>
            </a:pPr>
            <a:r>
              <a:rPr lang="en-GB" sz="1600" dirty="0" smtClean="0">
                <a:solidFill>
                  <a:srgbClr val="002060"/>
                </a:solidFill>
                <a:latin typeface="Times New Roman" pitchFamily="18" charset="0"/>
                <a:cs typeface="Times New Roman" pitchFamily="18" charset="0"/>
              </a:rPr>
              <a:t>Net present value  (</a:t>
            </a:r>
            <a:r>
              <a:rPr lang="en-US" sz="1600" dirty="0" smtClean="0">
                <a:solidFill>
                  <a:srgbClr val="002060"/>
                </a:solidFill>
                <a:latin typeface="Times New Roman" pitchFamily="18" charset="0"/>
                <a:cs typeface="Times New Roman" pitchFamily="18" charset="0"/>
              </a:rPr>
              <a:t>NPV) = Cash flow / (1 + </a:t>
            </a:r>
            <a:r>
              <a:rPr lang="en-US" sz="1600" dirty="0" err="1" smtClean="0">
                <a:solidFill>
                  <a:srgbClr val="002060"/>
                </a:solidFill>
                <a:latin typeface="Times New Roman" pitchFamily="18" charset="0"/>
                <a:cs typeface="Times New Roman" pitchFamily="18" charset="0"/>
              </a:rPr>
              <a:t>i</a:t>
            </a:r>
            <a:r>
              <a:rPr lang="en-US" sz="1600" dirty="0" smtClean="0">
                <a:solidFill>
                  <a:srgbClr val="002060"/>
                </a:solidFill>
                <a:latin typeface="Times New Roman" pitchFamily="18" charset="0"/>
                <a:cs typeface="Times New Roman" pitchFamily="18" charset="0"/>
              </a:rPr>
              <a:t>)^t – initial investment</a:t>
            </a:r>
            <a:endParaRPr lang="en-GB" sz="1600" dirty="0" smtClean="0">
              <a:solidFill>
                <a:srgbClr val="002060"/>
              </a:solidFill>
              <a:latin typeface="Times New Roman" pitchFamily="18" charset="0"/>
              <a:cs typeface="Times New Roman" pitchFamily="18" charset="0"/>
            </a:endParaRPr>
          </a:p>
          <a:p>
            <a:pPr>
              <a:defRPr/>
            </a:pPr>
            <a:r>
              <a:rPr lang="en-GB" sz="1600" dirty="0" smtClean="0">
                <a:solidFill>
                  <a:schemeClr val="dk1"/>
                </a:solidFill>
                <a:latin typeface="Times New Roman" pitchFamily="18" charset="0"/>
                <a:cs typeface="Times New Roman" pitchFamily="18" charset="0"/>
              </a:rPr>
              <a:t> </a:t>
            </a:r>
          </a:p>
          <a:p>
            <a:endParaRPr lang="en-GB" sz="1600" dirty="0" smtClean="0">
              <a:solidFill>
                <a:srgbClr val="002060"/>
              </a:solidFill>
              <a:latin typeface="Times New Roman" pitchFamily="18" charset="0"/>
              <a:cs typeface="Times New Roman" pitchFamily="18" charset="0"/>
            </a:endParaRPr>
          </a:p>
        </p:txBody>
      </p:sp>
      <p:pic>
        <p:nvPicPr>
          <p:cNvPr id="11" name="image2.jpeg"/>
          <p:cNvPicPr/>
          <p:nvPr/>
        </p:nvPicPr>
        <p:blipFill>
          <a:blip r:embed="rId4" cstate="print"/>
          <a:stretch>
            <a:fillRect/>
          </a:stretch>
        </p:blipFill>
        <p:spPr>
          <a:xfrm>
            <a:off x="8358215" y="571480"/>
            <a:ext cx="785786" cy="669851"/>
          </a:xfrm>
          <a:prstGeom prst="rect">
            <a:avLst/>
          </a:prstGeom>
        </p:spPr>
      </p:pic>
      <p:cxnSp>
        <p:nvCxnSpPr>
          <p:cNvPr id="12" name="Straight Connector 11"/>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6146" name="Picture 2"/>
          <p:cNvPicPr>
            <a:picLocks noChangeAspect="1" noChangeArrowheads="1"/>
          </p:cNvPicPr>
          <p:nvPr/>
        </p:nvPicPr>
        <p:blipFill>
          <a:blip r:embed="rId5"/>
          <a:srcRect/>
          <a:stretch>
            <a:fillRect/>
          </a:stretch>
        </p:blipFill>
        <p:spPr bwMode="auto">
          <a:xfrm>
            <a:off x="3910100" y="1857364"/>
            <a:ext cx="5062444" cy="3500462"/>
          </a:xfrm>
          <a:prstGeom prst="rect">
            <a:avLst/>
          </a:prstGeom>
          <a:noFill/>
          <a:ln w="9525">
            <a:noFill/>
            <a:miter lim="800000"/>
            <a:headEnd/>
            <a:tailEnd/>
          </a:ln>
          <a:effectLst/>
        </p:spPr>
      </p:pic>
      <p:sp>
        <p:nvSpPr>
          <p:cNvPr id="14" name="TextBox 13"/>
          <p:cNvSpPr txBox="1"/>
          <p:nvPr/>
        </p:nvSpPr>
        <p:spPr>
          <a:xfrm>
            <a:off x="3929058" y="5786454"/>
            <a:ext cx="4857784" cy="830997"/>
          </a:xfrm>
          <a:prstGeom prst="rect">
            <a:avLst/>
          </a:prstGeom>
          <a:noFill/>
        </p:spPr>
        <p:txBody>
          <a:bodyPr wrap="square" rtlCol="0">
            <a:spAutoFit/>
          </a:bodyPr>
          <a:lstStyle/>
          <a:p>
            <a:r>
              <a:rPr lang="en-GB" sz="1600" u="sng" dirty="0" smtClean="0">
                <a:solidFill>
                  <a:srgbClr val="002060"/>
                </a:solidFill>
                <a:latin typeface="Times New Roman" pitchFamily="18" charset="0"/>
                <a:cs typeface="Times New Roman" pitchFamily="18" charset="0"/>
              </a:rPr>
              <a:t>Note : </a:t>
            </a:r>
          </a:p>
          <a:p>
            <a:r>
              <a:rPr lang="en-GB" sz="1600" dirty="0" smtClean="0">
                <a:solidFill>
                  <a:srgbClr val="002060"/>
                </a:solidFill>
                <a:latin typeface="Times New Roman" pitchFamily="18" charset="0"/>
                <a:cs typeface="Times New Roman" pitchFamily="18" charset="0"/>
              </a:rPr>
              <a:t>Denominator to capture form  present value table % as specified. (Refer next slide)</a:t>
            </a:r>
          </a:p>
        </p:txBody>
      </p:sp>
      <p:pic>
        <p:nvPicPr>
          <p:cNvPr id="13" name="~PP281.WAV">
            <a:hlinkClick r:id="" action="ppaction://media"/>
          </p:cNvPr>
          <p:cNvPicPr>
            <a:picLocks noRot="1" noChangeAspect="1"/>
          </p:cNvPicPr>
          <p:nvPr>
            <a:wavAudioFile r:embed="rId1" name="~PP281.WAV"/>
          </p:nvPr>
        </p:nvPicPr>
        <p:blipFill>
          <a:blip r:embed="rId6"/>
          <a:stretch>
            <a:fillRect/>
          </a:stretch>
        </p:blipFill>
        <p:spPr>
          <a:xfrm>
            <a:off x="8632825" y="6346825"/>
            <a:ext cx="304800" cy="304800"/>
          </a:xfrm>
          <a:prstGeom prst="rect">
            <a:avLst/>
          </a:prstGeom>
        </p:spPr>
      </p:pic>
    </p:spTree>
  </p:cSld>
  <p:clrMapOvr>
    <a:masterClrMapping/>
  </p:clrMapOvr>
  <p:transition advTm="2724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10</a:t>
            </a:fld>
            <a:endParaRPr lang="en-GB" dirty="0">
              <a:latin typeface="Times New Roman" pitchFamily="18" charset="0"/>
              <a:cs typeface="Times New Roman" pitchFamily="18" charset="0"/>
            </a:endParaRPr>
          </a:p>
        </p:txBody>
      </p:sp>
      <p:sp>
        <p:nvSpPr>
          <p:cNvPr id="9" name="TextBox 8"/>
          <p:cNvSpPr txBox="1"/>
          <p:nvPr/>
        </p:nvSpPr>
        <p:spPr>
          <a:xfrm>
            <a:off x="3214614" y="5786454"/>
            <a:ext cx="5929386" cy="338554"/>
          </a:xfrm>
          <a:prstGeom prst="rect">
            <a:avLst/>
          </a:prstGeom>
          <a:noFill/>
        </p:spPr>
        <p:txBody>
          <a:bodyPr wrap="square" rtlCol="0">
            <a:spAutoFit/>
          </a:bodyPr>
          <a:lstStyle/>
          <a:p>
            <a:r>
              <a:rPr lang="en-GB" sz="1600" dirty="0" smtClean="0">
                <a:solidFill>
                  <a:srgbClr val="002060"/>
                </a:solidFill>
                <a:latin typeface="Times New Roman" pitchFamily="18" charset="0"/>
                <a:cs typeface="Times New Roman" pitchFamily="18" charset="0"/>
              </a:rPr>
              <a:t>Denominator to capture form  present value table % as specified.</a:t>
            </a:r>
          </a:p>
        </p:txBody>
      </p:sp>
      <p:pic>
        <p:nvPicPr>
          <p:cNvPr id="11" name="image2.jpeg"/>
          <p:cNvPicPr/>
          <p:nvPr/>
        </p:nvPicPr>
        <p:blipFill>
          <a:blip r:embed="rId4" cstate="print"/>
          <a:stretch>
            <a:fillRect/>
          </a:stretch>
        </p:blipFill>
        <p:spPr>
          <a:xfrm>
            <a:off x="8358215" y="571480"/>
            <a:ext cx="785786" cy="669851"/>
          </a:xfrm>
          <a:prstGeom prst="rect">
            <a:avLst/>
          </a:prstGeom>
        </p:spPr>
      </p:pic>
      <p:cxnSp>
        <p:nvCxnSpPr>
          <p:cNvPr id="12" name="Straight Connector 11"/>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0" y="742874"/>
            <a:ext cx="9144000" cy="338554"/>
          </a:xfrm>
          <a:prstGeom prst="rect">
            <a:avLst/>
          </a:prstGeom>
          <a:noFill/>
        </p:spPr>
        <p:txBody>
          <a:bodyPr wrap="square" rtlCol="0">
            <a:spAutoFit/>
          </a:bodyPr>
          <a:lstStyle/>
          <a:p>
            <a:pPr algn="ctr">
              <a:defRPr/>
            </a:pPr>
            <a:r>
              <a:rPr lang="en-GB" sz="1600" b="1" i="1" u="sng" dirty="0" smtClean="0">
                <a:solidFill>
                  <a:schemeClr val="dk1"/>
                </a:solidFill>
                <a:latin typeface="Times New Roman" pitchFamily="18" charset="0"/>
                <a:cs typeface="Times New Roman" pitchFamily="18" charset="0"/>
              </a:rPr>
              <a:t>Business rationales</a:t>
            </a:r>
          </a:p>
        </p:txBody>
      </p:sp>
      <p:pic>
        <p:nvPicPr>
          <p:cNvPr id="4099" name="Picture 3"/>
          <p:cNvPicPr>
            <a:picLocks noChangeAspect="1" noChangeArrowheads="1"/>
          </p:cNvPicPr>
          <p:nvPr/>
        </p:nvPicPr>
        <p:blipFill>
          <a:blip r:embed="rId5"/>
          <a:srcRect/>
          <a:stretch>
            <a:fillRect/>
          </a:stretch>
        </p:blipFill>
        <p:spPr bwMode="auto">
          <a:xfrm>
            <a:off x="285720" y="1714488"/>
            <a:ext cx="6243283" cy="3429024"/>
          </a:xfrm>
          <a:prstGeom prst="rect">
            <a:avLst/>
          </a:prstGeom>
          <a:noFill/>
          <a:ln w="9525">
            <a:noFill/>
            <a:miter lim="800000"/>
            <a:headEnd/>
            <a:tailEnd/>
          </a:ln>
          <a:effectLst/>
        </p:spPr>
      </p:pic>
      <p:pic>
        <p:nvPicPr>
          <p:cNvPr id="15" name="Picture 14"/>
          <p:cNvPicPr>
            <a:picLocks noChangeAspect="1" noChangeArrowheads="1"/>
          </p:cNvPicPr>
          <p:nvPr/>
        </p:nvPicPr>
        <p:blipFill>
          <a:blip r:embed="rId6"/>
          <a:srcRect/>
          <a:stretch>
            <a:fillRect/>
          </a:stretch>
        </p:blipFill>
        <p:spPr bwMode="auto">
          <a:xfrm>
            <a:off x="3143240" y="2643182"/>
            <a:ext cx="5792252" cy="3071834"/>
          </a:xfrm>
          <a:prstGeom prst="rect">
            <a:avLst/>
          </a:prstGeom>
          <a:noFill/>
          <a:ln w="1">
            <a:noFill/>
            <a:miter lim="800000"/>
            <a:headEnd/>
            <a:tailEnd type="none" w="med" len="med"/>
          </a:ln>
          <a:effectLst/>
        </p:spPr>
      </p:pic>
      <p:sp>
        <p:nvSpPr>
          <p:cNvPr id="16" name="TextBox 15"/>
          <p:cNvSpPr txBox="1"/>
          <p:nvPr/>
        </p:nvSpPr>
        <p:spPr>
          <a:xfrm>
            <a:off x="357158" y="1357298"/>
            <a:ext cx="603755" cy="338554"/>
          </a:xfrm>
          <a:prstGeom prst="rect">
            <a:avLst/>
          </a:prstGeom>
          <a:noFill/>
        </p:spPr>
        <p:txBody>
          <a:bodyPr wrap="none" rtlCol="0">
            <a:spAutoFit/>
          </a:bodyPr>
          <a:lstStyle/>
          <a:p>
            <a:r>
              <a:rPr lang="en-GB" sz="1600" u="sng" dirty="0" smtClean="0">
                <a:solidFill>
                  <a:schemeClr val="accent1">
                    <a:lumMod val="50000"/>
                  </a:schemeClr>
                </a:solidFill>
              </a:rPr>
              <a:t>NPV</a:t>
            </a:r>
            <a:endParaRPr lang="en-GB" sz="1600" u="sng" dirty="0">
              <a:solidFill>
                <a:schemeClr val="accent1">
                  <a:lumMod val="50000"/>
                </a:schemeClr>
              </a:solidFill>
            </a:endParaRPr>
          </a:p>
        </p:txBody>
      </p:sp>
      <p:sp>
        <p:nvSpPr>
          <p:cNvPr id="17" name="Rectangle 16"/>
          <p:cNvSpPr/>
          <p:nvPr/>
        </p:nvSpPr>
        <p:spPr>
          <a:xfrm>
            <a:off x="5786446" y="2643182"/>
            <a:ext cx="500066" cy="928694"/>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P1180.WAV">
            <a:hlinkClick r:id="" action="ppaction://media"/>
          </p:cNvPr>
          <p:cNvPicPr>
            <a:picLocks noRot="1" noChangeAspect="1"/>
          </p:cNvPicPr>
          <p:nvPr>
            <a:wavAudioFile r:embed="rId1" name="~PP1180.WAV"/>
          </p:nvPr>
        </p:nvPicPr>
        <p:blipFill>
          <a:blip r:embed="rId7"/>
          <a:stretch>
            <a:fillRect/>
          </a:stretch>
        </p:blipFill>
        <p:spPr>
          <a:xfrm>
            <a:off x="8632825" y="6346825"/>
            <a:ext cx="304800" cy="304800"/>
          </a:xfrm>
          <a:prstGeom prst="rect">
            <a:avLst/>
          </a:prstGeom>
        </p:spPr>
      </p:pic>
    </p:spTree>
  </p:cSld>
  <p:clrMapOvr>
    <a:masterClrMapping/>
  </p:clrMapOvr>
  <p:transition advTm="1309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11</a:t>
            </a:fld>
            <a:endParaRPr lang="en-GB" dirty="0">
              <a:latin typeface="Times New Roman" pitchFamily="18" charset="0"/>
              <a:cs typeface="Times New Roman" pitchFamily="18" charset="0"/>
            </a:endParaRPr>
          </a:p>
        </p:txBody>
      </p:sp>
      <p:pic>
        <p:nvPicPr>
          <p:cNvPr id="11" name="image2.jpeg"/>
          <p:cNvPicPr/>
          <p:nvPr/>
        </p:nvPicPr>
        <p:blipFill>
          <a:blip r:embed="rId4" cstate="print"/>
          <a:stretch>
            <a:fillRect/>
          </a:stretch>
        </p:blipFill>
        <p:spPr>
          <a:xfrm>
            <a:off x="8358215" y="571480"/>
            <a:ext cx="785786" cy="669851"/>
          </a:xfrm>
          <a:prstGeom prst="rect">
            <a:avLst/>
          </a:prstGeom>
        </p:spPr>
      </p:pic>
      <p:cxnSp>
        <p:nvCxnSpPr>
          <p:cNvPr id="12" name="Straight Connector 11"/>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0" y="742874"/>
            <a:ext cx="9144000" cy="338554"/>
          </a:xfrm>
          <a:prstGeom prst="rect">
            <a:avLst/>
          </a:prstGeom>
          <a:noFill/>
        </p:spPr>
        <p:txBody>
          <a:bodyPr wrap="square" rtlCol="0">
            <a:spAutoFit/>
          </a:bodyPr>
          <a:lstStyle/>
          <a:p>
            <a:pPr algn="ctr">
              <a:defRPr/>
            </a:pPr>
            <a:r>
              <a:rPr lang="en-GB" sz="1600" b="1" i="1" u="sng" dirty="0" smtClean="0">
                <a:solidFill>
                  <a:schemeClr val="dk1"/>
                </a:solidFill>
                <a:latin typeface="Times New Roman" pitchFamily="18" charset="0"/>
                <a:cs typeface="Times New Roman" pitchFamily="18" charset="0"/>
              </a:rPr>
              <a:t>Business rationales</a:t>
            </a:r>
          </a:p>
        </p:txBody>
      </p:sp>
      <p:sp>
        <p:nvSpPr>
          <p:cNvPr id="16" name="TextBox 15"/>
          <p:cNvSpPr txBox="1"/>
          <p:nvPr/>
        </p:nvSpPr>
        <p:spPr>
          <a:xfrm>
            <a:off x="357158" y="1357298"/>
            <a:ext cx="8143932" cy="1569660"/>
          </a:xfrm>
          <a:prstGeom prst="rect">
            <a:avLst/>
          </a:prstGeom>
          <a:noFill/>
        </p:spPr>
        <p:txBody>
          <a:bodyPr wrap="square" rtlCol="0">
            <a:spAutoFit/>
          </a:bodyPr>
          <a:lstStyle/>
          <a:p>
            <a:r>
              <a:rPr lang="en-GB" sz="1600" u="sng" dirty="0" smtClean="0">
                <a:solidFill>
                  <a:srgbClr val="002060"/>
                </a:solidFill>
                <a:latin typeface="Times New Roman" pitchFamily="18" charset="0"/>
                <a:cs typeface="Times New Roman" pitchFamily="18" charset="0"/>
              </a:rPr>
              <a:t>IRR</a:t>
            </a:r>
          </a:p>
          <a:p>
            <a:endParaRPr lang="en-GB" sz="1600" b="1" u="sng" dirty="0" smtClean="0">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The value of IRR is calculated by considering the sum of yearly present value in excel</a:t>
            </a:r>
          </a:p>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 IRR(C4;G4)</a:t>
            </a:r>
          </a:p>
          <a:p>
            <a:r>
              <a:rPr lang="en-GB" sz="1600" dirty="0" smtClean="0">
                <a:solidFill>
                  <a:srgbClr val="002060"/>
                </a:solidFill>
                <a:latin typeface="Times New Roman" pitchFamily="18" charset="0"/>
                <a:cs typeface="Times New Roman" pitchFamily="18" charset="0"/>
              </a:rPr>
              <a:t>= 18%</a:t>
            </a:r>
          </a:p>
        </p:txBody>
      </p:sp>
      <p:pic>
        <p:nvPicPr>
          <p:cNvPr id="7171" name="Picture 3"/>
          <p:cNvPicPr>
            <a:picLocks noChangeAspect="1" noChangeArrowheads="1"/>
          </p:cNvPicPr>
          <p:nvPr/>
        </p:nvPicPr>
        <p:blipFill>
          <a:blip r:embed="rId5"/>
          <a:srcRect/>
          <a:stretch>
            <a:fillRect/>
          </a:stretch>
        </p:blipFill>
        <p:spPr bwMode="auto">
          <a:xfrm>
            <a:off x="2786050" y="2428868"/>
            <a:ext cx="5821421" cy="3500462"/>
          </a:xfrm>
          <a:prstGeom prst="rect">
            <a:avLst/>
          </a:prstGeom>
          <a:noFill/>
          <a:ln w="9525">
            <a:noFill/>
            <a:miter lim="800000"/>
            <a:headEnd/>
            <a:tailEnd/>
          </a:ln>
          <a:effectLst/>
        </p:spPr>
      </p:pic>
      <p:pic>
        <p:nvPicPr>
          <p:cNvPr id="9" name="~PP1611.WAV">
            <a:hlinkClick r:id="" action="ppaction://media"/>
          </p:cNvPr>
          <p:cNvPicPr>
            <a:picLocks noRot="1" noChangeAspect="1"/>
          </p:cNvPicPr>
          <p:nvPr>
            <a:wavAudioFile r:embed="rId1" name="~PP1611.WAV"/>
          </p:nvPr>
        </p:nvPicPr>
        <p:blipFill>
          <a:blip r:embed="rId6"/>
          <a:stretch>
            <a:fillRect/>
          </a:stretch>
        </p:blipFill>
        <p:spPr>
          <a:xfrm>
            <a:off x="8632825" y="6346825"/>
            <a:ext cx="304800" cy="304800"/>
          </a:xfrm>
          <a:prstGeom prst="rect">
            <a:avLst/>
          </a:prstGeom>
        </p:spPr>
      </p:pic>
    </p:spTree>
  </p:cSld>
  <p:clrMapOvr>
    <a:masterClrMapping/>
  </p:clrMapOvr>
  <p:transition advTm="1263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p:cNvPicPr>
            <a:picLocks noChangeAspect="1" noChangeArrowheads="1"/>
          </p:cNvPicPr>
          <p:nvPr/>
        </p:nvPicPr>
        <p:blipFill>
          <a:blip r:embed="rId4"/>
          <a:srcRect/>
          <a:stretch>
            <a:fillRect/>
          </a:stretch>
        </p:blipFill>
        <p:spPr bwMode="auto">
          <a:xfrm>
            <a:off x="4143372" y="4214818"/>
            <a:ext cx="4386271" cy="2466014"/>
          </a:xfrm>
          <a:prstGeom prst="rect">
            <a:avLst/>
          </a:prstGeom>
          <a:noFill/>
          <a:ln w="9525">
            <a:noFill/>
            <a:miter lim="800000"/>
            <a:headEnd/>
            <a:tailEnd/>
          </a:ln>
          <a:effectLst/>
        </p:spPr>
      </p:pic>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12</a:t>
            </a:fld>
            <a:endParaRPr lang="en-GB" dirty="0">
              <a:latin typeface="Times New Roman" pitchFamily="18" charset="0"/>
              <a:cs typeface="Times New Roman" pitchFamily="18" charset="0"/>
            </a:endParaRPr>
          </a:p>
        </p:txBody>
      </p:sp>
      <p:pic>
        <p:nvPicPr>
          <p:cNvPr id="11" name="image2.jpeg"/>
          <p:cNvPicPr/>
          <p:nvPr/>
        </p:nvPicPr>
        <p:blipFill>
          <a:blip r:embed="rId5" cstate="print"/>
          <a:stretch>
            <a:fillRect/>
          </a:stretch>
        </p:blipFill>
        <p:spPr>
          <a:xfrm>
            <a:off x="8358215" y="571480"/>
            <a:ext cx="785786" cy="669851"/>
          </a:xfrm>
          <a:prstGeom prst="rect">
            <a:avLst/>
          </a:prstGeom>
        </p:spPr>
      </p:pic>
      <p:cxnSp>
        <p:nvCxnSpPr>
          <p:cNvPr id="12" name="Straight Connector 11"/>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0" y="742874"/>
            <a:ext cx="9144000" cy="338554"/>
          </a:xfrm>
          <a:prstGeom prst="rect">
            <a:avLst/>
          </a:prstGeom>
          <a:noFill/>
        </p:spPr>
        <p:txBody>
          <a:bodyPr wrap="square" rtlCol="0">
            <a:spAutoFit/>
          </a:bodyPr>
          <a:lstStyle/>
          <a:p>
            <a:pPr algn="ctr">
              <a:defRPr/>
            </a:pPr>
            <a:r>
              <a:rPr lang="en-GB" sz="1600" b="1" i="1" u="sng" dirty="0" smtClean="0">
                <a:solidFill>
                  <a:schemeClr val="dk1"/>
                </a:solidFill>
                <a:latin typeface="Times New Roman" pitchFamily="18" charset="0"/>
                <a:cs typeface="Times New Roman" pitchFamily="18" charset="0"/>
              </a:rPr>
              <a:t>Business rationales</a:t>
            </a:r>
          </a:p>
        </p:txBody>
      </p:sp>
      <p:sp>
        <p:nvSpPr>
          <p:cNvPr id="16" name="TextBox 15"/>
          <p:cNvSpPr txBox="1"/>
          <p:nvPr/>
        </p:nvSpPr>
        <p:spPr>
          <a:xfrm>
            <a:off x="428596" y="1428736"/>
            <a:ext cx="1975221" cy="830997"/>
          </a:xfrm>
          <a:prstGeom prst="rect">
            <a:avLst/>
          </a:prstGeom>
          <a:noFill/>
        </p:spPr>
        <p:txBody>
          <a:bodyPr wrap="none" rtlCol="0">
            <a:spAutoFit/>
          </a:bodyPr>
          <a:lstStyle/>
          <a:p>
            <a:r>
              <a:rPr lang="en-GB" sz="1600" u="sng" dirty="0" smtClean="0">
                <a:solidFill>
                  <a:srgbClr val="002060"/>
                </a:solidFill>
                <a:latin typeface="Times New Roman" pitchFamily="18" charset="0"/>
                <a:cs typeface="Times New Roman" pitchFamily="18" charset="0"/>
              </a:rPr>
              <a:t>PI (Profibility Index )</a:t>
            </a:r>
          </a:p>
          <a:p>
            <a:endParaRPr lang="en-GB" sz="1600" b="1" u="sng" dirty="0" smtClean="0"/>
          </a:p>
          <a:p>
            <a:endParaRPr lang="en-GB" sz="1600" b="1" u="sng" dirty="0" smtClean="0"/>
          </a:p>
        </p:txBody>
      </p:sp>
      <p:sp>
        <p:nvSpPr>
          <p:cNvPr id="17" name="Rectangle 16"/>
          <p:cNvSpPr/>
          <p:nvPr/>
        </p:nvSpPr>
        <p:spPr>
          <a:xfrm>
            <a:off x="6715108" y="5572140"/>
            <a:ext cx="1785982" cy="214314"/>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215074" y="5000636"/>
            <a:ext cx="642942" cy="142876"/>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28596" y="2071678"/>
            <a:ext cx="3429024" cy="1815882"/>
          </a:xfrm>
          <a:prstGeom prst="rect">
            <a:avLst/>
          </a:prstGeom>
          <a:noFill/>
        </p:spPr>
        <p:txBody>
          <a:bodyPr wrap="square" rtlCol="0">
            <a:spAutoFit/>
          </a:bodyPr>
          <a:lstStyle/>
          <a:p>
            <a:r>
              <a:rPr lang="en-GB" sz="1600" dirty="0" smtClean="0">
                <a:solidFill>
                  <a:srgbClr val="002060"/>
                </a:solidFill>
                <a:latin typeface="Times New Roman" pitchFamily="18" charset="0"/>
                <a:cs typeface="Times New Roman" pitchFamily="18" charset="0"/>
              </a:rPr>
              <a:t>The value of </a:t>
            </a:r>
            <a:r>
              <a:rPr lang="en-GB" sz="1600" dirty="0" smtClean="0">
                <a:solidFill>
                  <a:srgbClr val="002060"/>
                </a:solidFill>
                <a:latin typeface="Times New Roman" pitchFamily="18" charset="0"/>
                <a:cs typeface="Times New Roman" pitchFamily="18" charset="0"/>
              </a:rPr>
              <a:t>PI</a:t>
            </a:r>
            <a:r>
              <a:rPr lang="en-GB" sz="1600" dirty="0" smtClean="0">
                <a:solidFill>
                  <a:srgbClr val="002060"/>
                </a:solidFill>
                <a:latin typeface="Times New Roman" pitchFamily="18" charset="0"/>
                <a:cs typeface="Times New Roman" pitchFamily="18" charset="0"/>
              </a:rPr>
              <a:t> </a:t>
            </a:r>
            <a:r>
              <a:rPr lang="en-GB" sz="1600" dirty="0" smtClean="0">
                <a:solidFill>
                  <a:srgbClr val="002060"/>
                </a:solidFill>
                <a:latin typeface="Times New Roman" pitchFamily="18" charset="0"/>
                <a:cs typeface="Times New Roman" pitchFamily="18" charset="0"/>
              </a:rPr>
              <a:t>is calculated by considering the( sum of future value + investment) / Present value.  As shown in the excel image.</a:t>
            </a:r>
          </a:p>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PI = (SUM(D8:G8)+45000)/-C4</a:t>
            </a:r>
          </a:p>
          <a:p>
            <a:r>
              <a:rPr lang="en-GB" sz="1600" dirty="0" smtClean="0">
                <a:solidFill>
                  <a:srgbClr val="002060"/>
                </a:solidFill>
                <a:latin typeface="Times New Roman" pitchFamily="18" charset="0"/>
                <a:cs typeface="Times New Roman" pitchFamily="18" charset="0"/>
              </a:rPr>
              <a:t>     = 2.06</a:t>
            </a:r>
          </a:p>
        </p:txBody>
      </p:sp>
      <p:pic>
        <p:nvPicPr>
          <p:cNvPr id="8195" name="Picture 3"/>
          <p:cNvPicPr>
            <a:picLocks noChangeAspect="1" noChangeArrowheads="1"/>
          </p:cNvPicPr>
          <p:nvPr/>
        </p:nvPicPr>
        <p:blipFill>
          <a:blip r:embed="rId6"/>
          <a:srcRect/>
          <a:stretch>
            <a:fillRect/>
          </a:stretch>
        </p:blipFill>
        <p:spPr bwMode="auto">
          <a:xfrm>
            <a:off x="4000496" y="1428736"/>
            <a:ext cx="4314825" cy="2390775"/>
          </a:xfrm>
          <a:prstGeom prst="rect">
            <a:avLst/>
          </a:prstGeom>
          <a:noFill/>
          <a:ln w="9525">
            <a:noFill/>
            <a:miter lim="800000"/>
            <a:headEnd/>
            <a:tailEnd/>
          </a:ln>
          <a:effectLst/>
        </p:spPr>
      </p:pic>
      <p:cxnSp>
        <p:nvCxnSpPr>
          <p:cNvPr id="19" name="Straight Connector 18"/>
          <p:cNvCxnSpPr/>
          <p:nvPr/>
        </p:nvCxnSpPr>
        <p:spPr>
          <a:xfrm>
            <a:off x="285752" y="4071942"/>
            <a:ext cx="8501090" cy="1588"/>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428596" y="4286256"/>
            <a:ext cx="2332690" cy="830997"/>
          </a:xfrm>
          <a:prstGeom prst="rect">
            <a:avLst/>
          </a:prstGeom>
          <a:noFill/>
        </p:spPr>
        <p:txBody>
          <a:bodyPr wrap="none" rtlCol="0">
            <a:spAutoFit/>
          </a:bodyPr>
          <a:lstStyle/>
          <a:p>
            <a:r>
              <a:rPr lang="en-GB" sz="1600" u="sng" dirty="0" smtClean="0">
                <a:solidFill>
                  <a:srgbClr val="002060"/>
                </a:solidFill>
                <a:latin typeface="Times New Roman" pitchFamily="18" charset="0"/>
                <a:cs typeface="Times New Roman" pitchFamily="18" charset="0"/>
              </a:rPr>
              <a:t>BCR (Benefits cost ratio) </a:t>
            </a:r>
          </a:p>
          <a:p>
            <a:endParaRPr lang="en-GB" sz="1600" b="1" u="sng" dirty="0" smtClean="0"/>
          </a:p>
          <a:p>
            <a:endParaRPr lang="en-GB" sz="1600" b="1" u="sng" dirty="0" smtClean="0"/>
          </a:p>
        </p:txBody>
      </p:sp>
      <p:sp>
        <p:nvSpPr>
          <p:cNvPr id="21" name="TextBox 20"/>
          <p:cNvSpPr txBox="1"/>
          <p:nvPr/>
        </p:nvSpPr>
        <p:spPr>
          <a:xfrm>
            <a:off x="428596" y="4929198"/>
            <a:ext cx="3500462" cy="1815882"/>
          </a:xfrm>
          <a:prstGeom prst="rect">
            <a:avLst/>
          </a:prstGeom>
          <a:noFill/>
        </p:spPr>
        <p:txBody>
          <a:bodyPr wrap="square" rtlCol="0">
            <a:spAutoFit/>
          </a:bodyPr>
          <a:lstStyle/>
          <a:p>
            <a:r>
              <a:rPr lang="en-GB" sz="1600" dirty="0" smtClean="0">
                <a:solidFill>
                  <a:srgbClr val="002060"/>
                </a:solidFill>
                <a:latin typeface="Times New Roman" pitchFamily="18" charset="0"/>
                <a:cs typeface="Times New Roman" pitchFamily="18" charset="0"/>
              </a:rPr>
              <a:t>The value of BCR is calculated by considering the ( sum of future value ) / Present value.  As shown in the excel image.</a:t>
            </a:r>
          </a:p>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BCR =SUM(D8:G8)/-C4</a:t>
            </a:r>
          </a:p>
          <a:p>
            <a:r>
              <a:rPr lang="en-GB" sz="1600" dirty="0" smtClean="0">
                <a:solidFill>
                  <a:srgbClr val="002060"/>
                </a:solidFill>
                <a:latin typeface="Times New Roman" pitchFamily="18" charset="0"/>
                <a:cs typeface="Times New Roman" pitchFamily="18" charset="0"/>
              </a:rPr>
              <a:t>         = </a:t>
            </a:r>
            <a:r>
              <a:rPr lang="en-GB" sz="1600" b="1" dirty="0" smtClean="0">
                <a:solidFill>
                  <a:srgbClr val="002060"/>
                </a:solidFill>
                <a:latin typeface="Times New Roman" pitchFamily="18" charset="0"/>
                <a:cs typeface="Times New Roman" pitchFamily="18" charset="0"/>
              </a:rPr>
              <a:t>1.06</a:t>
            </a:r>
          </a:p>
        </p:txBody>
      </p:sp>
      <p:pic>
        <p:nvPicPr>
          <p:cNvPr id="18" name="~PP3444.WAV">
            <a:hlinkClick r:id="" action="ppaction://media"/>
          </p:cNvPr>
          <p:cNvPicPr>
            <a:picLocks noRot="1" noChangeAspect="1"/>
          </p:cNvPicPr>
          <p:nvPr>
            <a:wavAudioFile r:embed="rId1" name="~PP3444.WAV"/>
          </p:nvPr>
        </p:nvPicPr>
        <p:blipFill>
          <a:blip r:embed="rId7"/>
          <a:stretch>
            <a:fillRect/>
          </a:stretch>
        </p:blipFill>
        <p:spPr>
          <a:xfrm>
            <a:off x="8632825" y="6346825"/>
            <a:ext cx="304800" cy="304800"/>
          </a:xfrm>
          <a:prstGeom prst="rect">
            <a:avLst/>
          </a:prstGeom>
        </p:spPr>
      </p:pic>
    </p:spTree>
  </p:cSld>
  <p:clrMapOvr>
    <a:masterClrMapping/>
  </p:clrMapOvr>
  <p:transition advTm="2221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r>
              <a:rPr lang="en-GB" sz="1600" b="1" i="1" u="sng" dirty="0" smtClean="0">
                <a:latin typeface="Times New Roman" pitchFamily="18" charset="0"/>
                <a:cs typeface="Times New Roman" pitchFamily="18" charset="0"/>
              </a:rPr>
              <a:t>Sustainability</a:t>
            </a:r>
            <a:endParaRPr lang="en-GB" sz="1600" b="1" i="1" u="sng" dirty="0">
              <a:latin typeface="Times New Roman" pitchFamily="18" charset="0"/>
              <a:cs typeface="Times New Roman" pitchFamily="18" charset="0"/>
            </a:endParaRPr>
          </a:p>
        </p:txBody>
      </p: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13</a:t>
            </a:fld>
            <a:endParaRPr lang="en-GB" dirty="0">
              <a:latin typeface="Times New Roman" pitchFamily="18" charset="0"/>
              <a:cs typeface="Times New Roman" pitchFamily="18" charset="0"/>
            </a:endParaRPr>
          </a:p>
        </p:txBody>
      </p:sp>
      <p:sp>
        <p:nvSpPr>
          <p:cNvPr id="11" name="TextBox 10"/>
          <p:cNvSpPr txBox="1"/>
          <p:nvPr/>
        </p:nvSpPr>
        <p:spPr>
          <a:xfrm>
            <a:off x="500034" y="3429000"/>
            <a:ext cx="8313597" cy="3077766"/>
          </a:xfrm>
          <a:prstGeom prst="rect">
            <a:avLst/>
          </a:prstGeom>
          <a:noFill/>
        </p:spPr>
        <p:txBody>
          <a:bodyPr wrap="square" rtlCol="0">
            <a:spAutoFit/>
          </a:bodyPr>
          <a:lstStyle/>
          <a:p>
            <a:r>
              <a:rPr lang="en-GB" sz="1600" dirty="0" smtClean="0">
                <a:solidFill>
                  <a:srgbClr val="002060"/>
                </a:solidFill>
                <a:latin typeface="Times New Roman" pitchFamily="18" charset="0"/>
                <a:cs typeface="Times New Roman" pitchFamily="18" charset="0"/>
              </a:rPr>
              <a:t>Designed component is sustainable / Recycle , low carbon .</a:t>
            </a:r>
          </a:p>
          <a:p>
            <a:endParaRPr lang="en-US" sz="1600" dirty="0" smtClean="0"/>
          </a:p>
          <a:p>
            <a:r>
              <a:rPr lang="en-US" sz="1600" dirty="0" smtClean="0">
                <a:solidFill>
                  <a:srgbClr val="002060"/>
                </a:solidFill>
                <a:latin typeface="Times New Roman" pitchFamily="18" charset="0"/>
                <a:cs typeface="Times New Roman" pitchFamily="18" charset="0"/>
              </a:rPr>
              <a:t>The Additive manufacturing process itself provides a more sustainable means of production. In this process, 3D printing eliminates the excess material. Also, the ability to create generative shape designs. Also its time saving and eliminates long transport and storage areas thus reducing carbon footprint. </a:t>
            </a:r>
            <a:r>
              <a:rPr lang="en-US" sz="1600" dirty="0" smtClean="0">
                <a:hlinkClick r:id="" action="ppaction://hlinkfile"/>
              </a:rPr>
              <a:t>[Safran (2022)].</a:t>
            </a:r>
            <a:endParaRPr lang="en-US" sz="1600" dirty="0" smtClean="0">
              <a:solidFill>
                <a:srgbClr val="002060"/>
              </a:solidFill>
              <a:latin typeface="Times New Roman" pitchFamily="18" charset="0"/>
              <a:cs typeface="Times New Roman" pitchFamily="18" charset="0"/>
            </a:endParaRPr>
          </a:p>
          <a:p>
            <a:endParaRPr lang="en-US"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Weight optimisation</a:t>
            </a:r>
          </a:p>
          <a:p>
            <a:r>
              <a:rPr lang="en-GB" sz="1600" dirty="0" smtClean="0">
                <a:solidFill>
                  <a:srgbClr val="002060"/>
                </a:solidFill>
                <a:latin typeface="Times New Roman" pitchFamily="18" charset="0"/>
                <a:cs typeface="Times New Roman" pitchFamily="18" charset="0"/>
              </a:rPr>
              <a:t>Lighter Material implementation.</a:t>
            </a:r>
          </a:p>
          <a:p>
            <a:r>
              <a:rPr lang="en-GB" sz="1600" dirty="0" smtClean="0">
                <a:solidFill>
                  <a:srgbClr val="002060"/>
                </a:solidFill>
                <a:latin typeface="Times New Roman" pitchFamily="18" charset="0"/>
                <a:cs typeface="Times New Roman" pitchFamily="18" charset="0"/>
              </a:rPr>
              <a:t>New manufacturing techniques ( AM )</a:t>
            </a:r>
          </a:p>
          <a:p>
            <a:r>
              <a:rPr lang="en-GB" sz="1600" dirty="0" smtClean="0">
                <a:solidFill>
                  <a:srgbClr val="002060"/>
                </a:solidFill>
                <a:latin typeface="Times New Roman" pitchFamily="18" charset="0"/>
                <a:cs typeface="Times New Roman" pitchFamily="18" charset="0"/>
              </a:rPr>
              <a:t>Re-use of existing parts .</a:t>
            </a:r>
          </a:p>
          <a:p>
            <a:r>
              <a:rPr lang="en-GB" sz="1600" dirty="0" smtClean="0">
                <a:solidFill>
                  <a:srgbClr val="002060"/>
                </a:solidFill>
                <a:latin typeface="Times New Roman" pitchFamily="18" charset="0"/>
                <a:cs typeface="Times New Roman" pitchFamily="18" charset="0"/>
              </a:rPr>
              <a:t>Recycle material to use on other parts</a:t>
            </a:r>
            <a:endParaRPr lang="en-GB" sz="1600" dirty="0">
              <a:solidFill>
                <a:srgbClr val="002060"/>
              </a:solidFill>
              <a:latin typeface="Times New Roman" pitchFamily="18" charset="0"/>
              <a:cs typeface="Times New Roman" pitchFamily="18" charset="0"/>
            </a:endParaRPr>
          </a:p>
        </p:txBody>
      </p:sp>
      <p:pic>
        <p:nvPicPr>
          <p:cNvPr id="12" name="image2.jpeg"/>
          <p:cNvPicPr/>
          <p:nvPr/>
        </p:nvPicPr>
        <p:blipFill>
          <a:blip r:embed="rId4" cstate="print"/>
          <a:stretch>
            <a:fillRect/>
          </a:stretch>
        </p:blipFill>
        <p:spPr>
          <a:xfrm>
            <a:off x="8358215" y="571480"/>
            <a:ext cx="785786" cy="669851"/>
          </a:xfrm>
          <a:prstGeom prst="rect">
            <a:avLst/>
          </a:prstGeom>
        </p:spPr>
      </p:pic>
      <p:cxnSp>
        <p:nvCxnSpPr>
          <p:cNvPr id="13" name="Straight Connector 12"/>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9" name="Picture 1"/>
          <p:cNvPicPr>
            <a:picLocks noChangeAspect="1" noChangeArrowheads="1"/>
          </p:cNvPicPr>
          <p:nvPr/>
        </p:nvPicPr>
        <p:blipFill>
          <a:blip r:embed="rId5"/>
          <a:srcRect/>
          <a:stretch>
            <a:fillRect/>
          </a:stretch>
        </p:blipFill>
        <p:spPr bwMode="auto">
          <a:xfrm>
            <a:off x="3286116" y="1357298"/>
            <a:ext cx="2277733" cy="1785950"/>
          </a:xfrm>
          <a:prstGeom prst="rect">
            <a:avLst/>
          </a:prstGeom>
          <a:noFill/>
          <a:ln w="9525">
            <a:solidFill>
              <a:schemeClr val="accent6"/>
            </a:solidFill>
            <a:miter lim="800000"/>
            <a:headEnd/>
            <a:tailEnd/>
          </a:ln>
          <a:effectLst/>
        </p:spPr>
      </p:pic>
      <p:pic>
        <p:nvPicPr>
          <p:cNvPr id="14" name="~PP2582.WAV">
            <a:hlinkClick r:id="" action="ppaction://media"/>
          </p:cNvPr>
          <p:cNvPicPr>
            <a:picLocks noRot="1" noChangeAspect="1"/>
          </p:cNvPicPr>
          <p:nvPr>
            <a:wavAudioFile r:embed="rId1" name="~PP2582.WAV"/>
          </p:nvPr>
        </p:nvPicPr>
        <p:blipFill>
          <a:blip r:embed="rId6"/>
          <a:stretch>
            <a:fillRect/>
          </a:stretch>
        </p:blipFill>
        <p:spPr>
          <a:xfrm>
            <a:off x="8632825" y="6346825"/>
            <a:ext cx="304800" cy="304800"/>
          </a:xfrm>
          <a:prstGeom prst="rect">
            <a:avLst/>
          </a:prstGeom>
        </p:spPr>
      </p:pic>
    </p:spTree>
  </p:cSld>
  <p:clrMapOvr>
    <a:masterClrMapping/>
  </p:clrMapOvr>
  <p:transition advTm="3179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r>
              <a:rPr lang="en-GB" sz="1600" b="1" i="1" u="sng" dirty="0" smtClean="0">
                <a:latin typeface="Times New Roman" pitchFamily="18" charset="0"/>
                <a:cs typeface="Times New Roman" pitchFamily="18" charset="0"/>
              </a:rPr>
              <a:t>Organizational Benefits</a:t>
            </a:r>
            <a:endParaRPr lang="en-GB" sz="1600" b="1" i="1" u="sng" dirty="0">
              <a:latin typeface="Times New Roman" pitchFamily="18" charset="0"/>
              <a:cs typeface="Times New Roman" pitchFamily="18" charset="0"/>
            </a:endParaRPr>
          </a:p>
        </p:txBody>
      </p: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14</a:t>
            </a:fld>
            <a:endParaRPr lang="en-GB" dirty="0">
              <a:latin typeface="Times New Roman" pitchFamily="18" charset="0"/>
              <a:cs typeface="Times New Roman" pitchFamily="18" charset="0"/>
            </a:endParaRPr>
          </a:p>
        </p:txBody>
      </p:sp>
      <p:pic>
        <p:nvPicPr>
          <p:cNvPr id="12" name="image2.jpeg"/>
          <p:cNvPicPr/>
          <p:nvPr/>
        </p:nvPicPr>
        <p:blipFill>
          <a:blip r:embed="rId4" cstate="print"/>
          <a:stretch>
            <a:fillRect/>
          </a:stretch>
        </p:blipFill>
        <p:spPr>
          <a:xfrm>
            <a:off x="8358215" y="571480"/>
            <a:ext cx="785786" cy="669851"/>
          </a:xfrm>
          <a:prstGeom prst="rect">
            <a:avLst/>
          </a:prstGeom>
        </p:spPr>
      </p:pic>
      <p:cxnSp>
        <p:nvCxnSpPr>
          <p:cNvPr id="13" name="Straight Connector 12"/>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714348" y="3714752"/>
            <a:ext cx="7715304" cy="2308324"/>
          </a:xfrm>
          <a:prstGeom prst="rect">
            <a:avLst/>
          </a:prstGeom>
          <a:noFill/>
        </p:spPr>
        <p:txBody>
          <a:bodyPr wrap="square" rtlCol="0">
            <a:spAutoFit/>
          </a:bodyPr>
          <a:lstStyle/>
          <a:p>
            <a:r>
              <a:rPr lang="en-GB" sz="1600" dirty="0" smtClean="0">
                <a:solidFill>
                  <a:srgbClr val="002060"/>
                </a:solidFill>
                <a:latin typeface="Times New Roman" pitchFamily="18" charset="0"/>
                <a:cs typeface="Times New Roman" pitchFamily="18" charset="0"/>
              </a:rPr>
              <a:t>This research analysis helps my organisation to design and develop there seating components from following points. </a:t>
            </a:r>
          </a:p>
          <a:p>
            <a:pPr>
              <a:buFont typeface="Arial" pitchFamily="34" charset="0"/>
              <a:buChar char="•"/>
            </a:pPr>
            <a:r>
              <a:rPr lang="en-GB" sz="1600" dirty="0" smtClean="0">
                <a:solidFill>
                  <a:srgbClr val="002060"/>
                </a:solidFill>
                <a:latin typeface="Times New Roman" pitchFamily="18" charset="0"/>
                <a:cs typeface="Times New Roman" pitchFamily="18" charset="0"/>
              </a:rPr>
              <a:t> Light weight seating system.</a:t>
            </a:r>
          </a:p>
          <a:p>
            <a:pPr>
              <a:buFont typeface="Arial" pitchFamily="34" charset="0"/>
              <a:buChar char="•"/>
            </a:pPr>
            <a:r>
              <a:rPr lang="en-GB" sz="1600" dirty="0" smtClean="0">
                <a:solidFill>
                  <a:srgbClr val="002060"/>
                </a:solidFill>
                <a:latin typeface="Times New Roman" pitchFamily="18" charset="0"/>
                <a:cs typeface="Times New Roman" pitchFamily="18" charset="0"/>
              </a:rPr>
              <a:t> Advance material implementation for circularity.</a:t>
            </a:r>
          </a:p>
          <a:p>
            <a:pPr>
              <a:buFont typeface="Arial" pitchFamily="34" charset="0"/>
              <a:buChar char="•"/>
            </a:pPr>
            <a:r>
              <a:rPr lang="en-GB" sz="1600" dirty="0" smtClean="0">
                <a:solidFill>
                  <a:srgbClr val="002060"/>
                </a:solidFill>
                <a:latin typeface="Times New Roman" pitchFamily="18" charset="0"/>
                <a:cs typeface="Times New Roman" pitchFamily="18" charset="0"/>
              </a:rPr>
              <a:t> Cost reduction AM processes</a:t>
            </a:r>
          </a:p>
          <a:p>
            <a:pPr>
              <a:buFont typeface="Arial" pitchFamily="34" charset="0"/>
              <a:buChar char="•"/>
            </a:pPr>
            <a:r>
              <a:rPr lang="en-GB" sz="1600" dirty="0" smtClean="0">
                <a:solidFill>
                  <a:srgbClr val="002060"/>
                </a:solidFill>
                <a:latin typeface="Times New Roman" pitchFamily="18" charset="0"/>
                <a:cs typeface="Times New Roman" pitchFamily="18" charset="0"/>
              </a:rPr>
              <a:t> New learning financial attributes towards investment.</a:t>
            </a:r>
          </a:p>
          <a:p>
            <a:endParaRPr lang="en-GB" sz="1600" dirty="0" smtClean="0">
              <a:solidFill>
                <a:srgbClr val="002060"/>
              </a:solidFill>
              <a:latin typeface="Times New Roman" pitchFamily="18" charset="0"/>
              <a:cs typeface="Times New Roman" pitchFamily="18" charset="0"/>
            </a:endParaRPr>
          </a:p>
          <a:p>
            <a:r>
              <a:rPr lang="en-GB" sz="1600" dirty="0" smtClean="0">
                <a:solidFill>
                  <a:srgbClr val="002060"/>
                </a:solidFill>
                <a:latin typeface="Times New Roman" pitchFamily="18" charset="0"/>
                <a:cs typeface="Times New Roman" pitchFamily="18" charset="0"/>
              </a:rPr>
              <a:t>Innovative Ideas development for organisational growth of the systems  </a:t>
            </a:r>
          </a:p>
          <a:p>
            <a:endParaRPr lang="en-GB" sz="1600" dirty="0" smtClean="0">
              <a:solidFill>
                <a:srgbClr val="002060"/>
              </a:solidFill>
            </a:endParaRPr>
          </a:p>
        </p:txBody>
      </p:sp>
      <p:pic>
        <p:nvPicPr>
          <p:cNvPr id="15" name="Picture 9"/>
          <p:cNvPicPr>
            <a:picLocks noChangeAspect="1" noChangeArrowheads="1"/>
          </p:cNvPicPr>
          <p:nvPr/>
        </p:nvPicPr>
        <p:blipFill>
          <a:blip r:embed="rId5"/>
          <a:srcRect/>
          <a:stretch>
            <a:fillRect/>
          </a:stretch>
        </p:blipFill>
        <p:spPr bwMode="auto">
          <a:xfrm>
            <a:off x="2428860" y="1357298"/>
            <a:ext cx="3357586" cy="2220766"/>
          </a:xfrm>
          <a:prstGeom prst="rect">
            <a:avLst/>
          </a:prstGeom>
          <a:noFill/>
          <a:ln w="9525">
            <a:noFill/>
            <a:miter lim="800000"/>
            <a:headEnd/>
            <a:tailEnd/>
          </a:ln>
          <a:effectLst/>
        </p:spPr>
      </p:pic>
      <p:pic>
        <p:nvPicPr>
          <p:cNvPr id="9" name="~PP3769.WAV">
            <a:hlinkClick r:id="" action="ppaction://media"/>
          </p:cNvPr>
          <p:cNvPicPr>
            <a:picLocks noRot="1" noChangeAspect="1"/>
          </p:cNvPicPr>
          <p:nvPr>
            <a:wavAudioFile r:embed="rId1" name="~PP3769.WAV"/>
          </p:nvPr>
        </p:nvPicPr>
        <p:blipFill>
          <a:blip r:embed="rId6"/>
          <a:stretch>
            <a:fillRect/>
          </a:stretch>
        </p:blipFill>
        <p:spPr>
          <a:xfrm>
            <a:off x="8632825" y="6346825"/>
            <a:ext cx="304800" cy="304800"/>
          </a:xfrm>
          <a:prstGeom prst="rect">
            <a:avLst/>
          </a:prstGeom>
        </p:spPr>
      </p:pic>
    </p:spTree>
  </p:cSld>
  <p:clrMapOvr>
    <a:masterClrMapping/>
  </p:clrMapOvr>
  <p:transition advTm="2975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r>
              <a:rPr lang="en-GB" sz="1600" b="1" i="1" u="sng" dirty="0" smtClean="0">
                <a:latin typeface="Times New Roman" pitchFamily="18" charset="0"/>
                <a:cs typeface="Times New Roman" pitchFamily="18" charset="0"/>
              </a:rPr>
              <a:t>Conclusion</a:t>
            </a:r>
            <a:endParaRPr lang="en-GB" sz="1600" b="1" i="1" u="sng" dirty="0">
              <a:latin typeface="Times New Roman" pitchFamily="18" charset="0"/>
              <a:cs typeface="Times New Roman" pitchFamily="18" charset="0"/>
            </a:endParaRPr>
          </a:p>
        </p:txBody>
      </p:sp>
      <p:sp>
        <p:nvSpPr>
          <p:cNvPr id="10" name="TextBox 9"/>
          <p:cNvSpPr txBox="1"/>
          <p:nvPr/>
        </p:nvSpPr>
        <p:spPr>
          <a:xfrm>
            <a:off x="0" y="1285860"/>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15</a:t>
            </a:fld>
            <a:endParaRPr lang="en-GB" dirty="0">
              <a:latin typeface="Times New Roman" pitchFamily="18" charset="0"/>
              <a:cs typeface="Times New Roman" pitchFamily="18" charset="0"/>
            </a:endParaRPr>
          </a:p>
        </p:txBody>
      </p:sp>
      <p:sp>
        <p:nvSpPr>
          <p:cNvPr id="11" name="TextBox 10"/>
          <p:cNvSpPr txBox="1"/>
          <p:nvPr/>
        </p:nvSpPr>
        <p:spPr>
          <a:xfrm>
            <a:off x="500034" y="1348824"/>
            <a:ext cx="8286808" cy="5755422"/>
          </a:xfrm>
          <a:prstGeom prst="rect">
            <a:avLst/>
          </a:prstGeom>
          <a:noFill/>
        </p:spPr>
        <p:txBody>
          <a:bodyPr wrap="square" rtlCol="0">
            <a:spAutoFit/>
          </a:bodyPr>
          <a:lstStyle/>
          <a:p>
            <a:pPr fontAlgn="base"/>
            <a:r>
              <a:rPr lang="en-US" sz="1600" dirty="0" smtClean="0">
                <a:solidFill>
                  <a:srgbClr val="002060"/>
                </a:solidFill>
              </a:rPr>
              <a:t>During 2023 Safran has delivered significant achievements across all aspects of Environmental, Social, and Governance (‘ESG’). In terms of sustainability, the material used within additive manufacturing will </a:t>
            </a:r>
            <a:r>
              <a:rPr lang="en-US" sz="1600" u="sng" dirty="0" smtClean="0">
                <a:solidFill>
                  <a:srgbClr val="002060"/>
                </a:solidFill>
              </a:rPr>
              <a:t>eliminate the excessive use </a:t>
            </a:r>
            <a:r>
              <a:rPr lang="en-US" sz="1600" dirty="0" smtClean="0">
                <a:solidFill>
                  <a:srgbClr val="002060"/>
                </a:solidFill>
              </a:rPr>
              <a:t>of filament (material). The supplier cost and the transport cost will be reduced resulting in less co2 emission. </a:t>
            </a:r>
          </a:p>
          <a:p>
            <a:pPr fontAlgn="base"/>
            <a:endParaRPr lang="en-GB" sz="1600" dirty="0" smtClean="0">
              <a:solidFill>
                <a:srgbClr val="002060"/>
              </a:solidFill>
            </a:endParaRPr>
          </a:p>
          <a:p>
            <a:pPr fontAlgn="base"/>
            <a:r>
              <a:rPr lang="en-US" sz="1600" dirty="0" smtClean="0">
                <a:solidFill>
                  <a:srgbClr val="002060"/>
                </a:solidFill>
              </a:rPr>
              <a:t>This project increased the efficiency and accuracy to build the product with </a:t>
            </a:r>
            <a:r>
              <a:rPr lang="en-US" sz="1600" u="sng" dirty="0" smtClean="0">
                <a:solidFill>
                  <a:srgbClr val="002060"/>
                </a:solidFill>
              </a:rPr>
              <a:t>minimum lead time </a:t>
            </a:r>
            <a:r>
              <a:rPr lang="en-US" sz="1600" dirty="0" smtClean="0">
                <a:solidFill>
                  <a:srgbClr val="002060"/>
                </a:solidFill>
              </a:rPr>
              <a:t>to satisfy the customer's requirement. Implementing the new process reduced the tooling cost required in the previous manufacturing process. </a:t>
            </a:r>
            <a:r>
              <a:rPr lang="en-GB" sz="1600" dirty="0" smtClean="0">
                <a:solidFill>
                  <a:srgbClr val="002060"/>
                </a:solidFill>
              </a:rPr>
              <a:t>Looking at the ratios &amp; performance everything is within the plan and budget. SAFRAN organization investment is highly productive to </a:t>
            </a:r>
            <a:r>
              <a:rPr lang="en-GB" sz="1600" u="sng" dirty="0" smtClean="0">
                <a:solidFill>
                  <a:srgbClr val="002060"/>
                </a:solidFill>
              </a:rPr>
              <a:t>new material and process innovation </a:t>
            </a:r>
            <a:r>
              <a:rPr lang="en-GB" sz="1600" dirty="0" smtClean="0">
                <a:solidFill>
                  <a:srgbClr val="002060"/>
                </a:solidFill>
              </a:rPr>
              <a:t>with this technology now available in-house. </a:t>
            </a:r>
          </a:p>
          <a:p>
            <a:pPr fontAlgn="base"/>
            <a:endParaRPr lang="en-GB" sz="1600" dirty="0" smtClean="0">
              <a:solidFill>
                <a:srgbClr val="002060"/>
              </a:solidFill>
            </a:endParaRPr>
          </a:p>
          <a:p>
            <a:pPr fontAlgn="base"/>
            <a:r>
              <a:rPr lang="en-US" sz="1600" dirty="0" smtClean="0">
                <a:solidFill>
                  <a:srgbClr val="002060"/>
                </a:solidFill>
              </a:rPr>
              <a:t>This project report  &amp; this  supporting presentation  concludes that additive manufacturing is an important technology in digital production. Plays a key role in global manufacturing, </a:t>
            </a:r>
            <a:r>
              <a:rPr lang="en-US" sz="1600" u="sng" dirty="0" smtClean="0">
                <a:solidFill>
                  <a:srgbClr val="002060"/>
                </a:solidFill>
              </a:rPr>
              <a:t>digital transformation</a:t>
            </a:r>
            <a:r>
              <a:rPr lang="en-US" sz="1600" dirty="0" smtClean="0">
                <a:solidFill>
                  <a:srgbClr val="002060"/>
                </a:solidFill>
              </a:rPr>
              <a:t>, and supply chain resilience. The role of this Industry 4.0 technology in the environment and society is significant. </a:t>
            </a:r>
          </a:p>
          <a:p>
            <a:pPr fontAlgn="base"/>
            <a:endParaRPr lang="en-US" sz="1600" dirty="0" smtClean="0">
              <a:solidFill>
                <a:srgbClr val="002060"/>
              </a:solidFill>
            </a:endParaRPr>
          </a:p>
          <a:p>
            <a:pPr fontAlgn="base"/>
            <a:r>
              <a:rPr lang="en-US" sz="1600" dirty="0" smtClean="0">
                <a:solidFill>
                  <a:srgbClr val="002060"/>
                </a:solidFill>
              </a:rPr>
              <a:t>This module outcome helped to </a:t>
            </a:r>
            <a:r>
              <a:rPr lang="en-US" sz="1600" u="sng" dirty="0" smtClean="0">
                <a:solidFill>
                  <a:srgbClr val="002060"/>
                </a:solidFill>
              </a:rPr>
              <a:t>learn financial and accounting concepts  </a:t>
            </a:r>
            <a:r>
              <a:rPr lang="en-US" sz="1600" dirty="0" smtClean="0">
                <a:solidFill>
                  <a:srgbClr val="002060"/>
                </a:solidFill>
              </a:rPr>
              <a:t>&amp;  its application on  investment projects  to take  financial decision accordingly.  Also </a:t>
            </a:r>
            <a:r>
              <a:rPr lang="en-US" sz="1600" u="sng" dirty="0" smtClean="0">
                <a:solidFill>
                  <a:srgbClr val="002060"/>
                </a:solidFill>
              </a:rPr>
              <a:t>upgraded myself  </a:t>
            </a:r>
            <a:r>
              <a:rPr lang="en-US" sz="1600" dirty="0" smtClean="0">
                <a:solidFill>
                  <a:srgbClr val="002060"/>
                </a:solidFill>
              </a:rPr>
              <a:t>as a team to bring this concept of process development in seating &amp; providing adequate reference to prove this investment will be </a:t>
            </a:r>
            <a:r>
              <a:rPr lang="en-US" sz="1600" u="sng" dirty="0" smtClean="0">
                <a:solidFill>
                  <a:srgbClr val="002060"/>
                </a:solidFill>
              </a:rPr>
              <a:t>beneficial</a:t>
            </a:r>
            <a:r>
              <a:rPr lang="en-US" sz="1600" dirty="0" smtClean="0">
                <a:solidFill>
                  <a:srgbClr val="002060"/>
                </a:solidFill>
              </a:rPr>
              <a:t> for the organization in the </a:t>
            </a:r>
            <a:r>
              <a:rPr lang="en-US" sz="1600" u="sng" dirty="0" smtClean="0">
                <a:solidFill>
                  <a:srgbClr val="002060"/>
                </a:solidFill>
              </a:rPr>
              <a:t>long-term prospective</a:t>
            </a:r>
            <a:r>
              <a:rPr lang="en-US" sz="1600" dirty="0" smtClean="0">
                <a:solidFill>
                  <a:srgbClr val="002060"/>
                </a:solidFill>
              </a:rPr>
              <a:t>.</a:t>
            </a:r>
            <a:endParaRPr lang="en-GB" sz="1600" dirty="0" smtClean="0">
              <a:solidFill>
                <a:srgbClr val="002060"/>
              </a:solidFill>
            </a:endParaRPr>
          </a:p>
          <a:p>
            <a:endParaRPr lang="en-US" sz="1600" dirty="0" smtClean="0">
              <a:solidFill>
                <a:srgbClr val="002060"/>
              </a:solidFill>
              <a:latin typeface="Times New Roman" pitchFamily="18" charset="0"/>
              <a:cs typeface="Times New Roman" pitchFamily="18" charset="0"/>
            </a:endParaRPr>
          </a:p>
          <a:p>
            <a:endParaRPr lang="en-GB" sz="1600" dirty="0">
              <a:solidFill>
                <a:srgbClr val="002060"/>
              </a:solidFill>
              <a:latin typeface="Times New Roman" pitchFamily="18" charset="0"/>
              <a:cs typeface="Times New Roman" pitchFamily="18" charset="0"/>
            </a:endParaRPr>
          </a:p>
        </p:txBody>
      </p:sp>
      <p:pic>
        <p:nvPicPr>
          <p:cNvPr id="12" name="image2.jpeg"/>
          <p:cNvPicPr/>
          <p:nvPr/>
        </p:nvPicPr>
        <p:blipFill>
          <a:blip r:embed="rId4" cstate="print"/>
          <a:stretch>
            <a:fillRect/>
          </a:stretch>
        </p:blipFill>
        <p:spPr>
          <a:xfrm>
            <a:off x="8358215" y="571480"/>
            <a:ext cx="785786" cy="669851"/>
          </a:xfrm>
          <a:prstGeom prst="rect">
            <a:avLst/>
          </a:prstGeom>
        </p:spPr>
      </p:pic>
      <p:cxnSp>
        <p:nvCxnSpPr>
          <p:cNvPr id="13" name="Straight Connector 12"/>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9" name="~PP1724.WAV">
            <a:hlinkClick r:id="" action="ppaction://media"/>
          </p:cNvPr>
          <p:cNvPicPr>
            <a:picLocks noRot="1" noChangeAspect="1"/>
          </p:cNvPicPr>
          <p:nvPr>
            <a:wavAudioFile r:embed="rId1" name="~PP1724.WAV"/>
          </p:nvPr>
        </p:nvPicPr>
        <p:blipFill>
          <a:blip r:embed="rId5"/>
          <a:stretch>
            <a:fillRect/>
          </a:stretch>
        </p:blipFill>
        <p:spPr>
          <a:xfrm>
            <a:off x="8632825" y="6346825"/>
            <a:ext cx="304800" cy="304800"/>
          </a:xfrm>
          <a:prstGeom prst="rect">
            <a:avLst/>
          </a:prstGeom>
        </p:spPr>
      </p:pic>
    </p:spTree>
  </p:cSld>
  <p:clrMapOvr>
    <a:masterClrMapping/>
  </p:clrMapOvr>
  <p:transition advTm="5109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r>
              <a:rPr lang="en-GB" sz="1600" b="1" i="1" u="sng" dirty="0" smtClean="0">
                <a:latin typeface="Times New Roman" pitchFamily="18" charset="0"/>
                <a:cs typeface="Times New Roman" pitchFamily="18" charset="0"/>
              </a:rPr>
              <a:t>References</a:t>
            </a:r>
            <a:endParaRPr lang="en-GB" sz="1600" b="1" i="1" u="sng" dirty="0">
              <a:latin typeface="Times New Roman" pitchFamily="18" charset="0"/>
              <a:cs typeface="Times New Roman" pitchFamily="18" charset="0"/>
            </a:endParaRPr>
          </a:p>
        </p:txBody>
      </p: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16</a:t>
            </a:fld>
            <a:endParaRPr lang="en-GB" dirty="0">
              <a:latin typeface="Times New Roman" pitchFamily="18" charset="0"/>
              <a:cs typeface="Times New Roman" pitchFamily="18" charset="0"/>
            </a:endParaRPr>
          </a:p>
        </p:txBody>
      </p:sp>
      <p:pic>
        <p:nvPicPr>
          <p:cNvPr id="12" name="image2.jpeg"/>
          <p:cNvPicPr/>
          <p:nvPr/>
        </p:nvPicPr>
        <p:blipFill>
          <a:blip r:embed="rId4" cstate="print"/>
          <a:stretch>
            <a:fillRect/>
          </a:stretch>
        </p:blipFill>
        <p:spPr>
          <a:xfrm>
            <a:off x="8358215" y="571480"/>
            <a:ext cx="785786" cy="669851"/>
          </a:xfrm>
          <a:prstGeom prst="rect">
            <a:avLst/>
          </a:prstGeom>
        </p:spPr>
      </p:pic>
      <p:cxnSp>
        <p:nvCxnSpPr>
          <p:cNvPr id="13" name="Straight Connector 12"/>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5123" name="Picture 3"/>
          <p:cNvPicPr>
            <a:picLocks noChangeAspect="1" noChangeArrowheads="1"/>
          </p:cNvPicPr>
          <p:nvPr/>
        </p:nvPicPr>
        <p:blipFill>
          <a:blip r:embed="rId5"/>
          <a:srcRect/>
          <a:stretch>
            <a:fillRect/>
          </a:stretch>
        </p:blipFill>
        <p:spPr bwMode="auto">
          <a:xfrm>
            <a:off x="1071538" y="1285861"/>
            <a:ext cx="7143800" cy="5357850"/>
          </a:xfrm>
          <a:prstGeom prst="rect">
            <a:avLst/>
          </a:prstGeom>
          <a:noFill/>
          <a:ln w="9525">
            <a:noFill/>
            <a:miter lim="800000"/>
            <a:headEnd/>
            <a:tailEnd/>
          </a:ln>
          <a:effectLst/>
        </p:spPr>
      </p:pic>
      <p:pic>
        <p:nvPicPr>
          <p:cNvPr id="9" name="~PP640.WAV">
            <a:hlinkClick r:id="" action="ppaction://media"/>
          </p:cNvPr>
          <p:cNvPicPr>
            <a:picLocks noRot="1" noChangeAspect="1"/>
          </p:cNvPicPr>
          <p:nvPr>
            <a:wavAudioFile r:embed="rId1" name="~PP640.WAV"/>
          </p:nvPr>
        </p:nvPicPr>
        <p:blipFill>
          <a:blip r:embed="rId6"/>
          <a:stretch>
            <a:fillRect/>
          </a:stretch>
        </p:blipFill>
        <p:spPr>
          <a:xfrm>
            <a:off x="8632825" y="6346825"/>
            <a:ext cx="304800" cy="304800"/>
          </a:xfrm>
          <a:prstGeom prst="rect">
            <a:avLst/>
          </a:prstGeom>
        </p:spPr>
      </p:pic>
    </p:spTree>
  </p:cSld>
  <p:clrMapOvr>
    <a:masterClrMapping/>
  </p:clrMapOvr>
  <p:transition advTm="1110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742874"/>
            <a:ext cx="9144000" cy="338554"/>
          </a:xfrm>
          <a:prstGeom prst="rect">
            <a:avLst/>
          </a:prstGeom>
          <a:noFill/>
        </p:spPr>
        <p:txBody>
          <a:bodyPr wrap="square" rtlCol="0">
            <a:spAutoFit/>
          </a:bodyPr>
          <a:lstStyle/>
          <a:p>
            <a:pPr algn="ctr"/>
            <a:r>
              <a:rPr lang="en-GB" sz="1600" b="1" i="1" u="sng" dirty="0" smtClean="0">
                <a:latin typeface="Times New Roman" pitchFamily="18" charset="0"/>
                <a:cs typeface="Times New Roman" pitchFamily="18" charset="0"/>
              </a:rPr>
              <a:t>Thank You</a:t>
            </a:r>
            <a:endParaRPr lang="en-GB" sz="1600" b="1" i="1" u="sng" dirty="0">
              <a:latin typeface="Times New Roman" pitchFamily="18" charset="0"/>
              <a:cs typeface="Times New Roman" pitchFamily="18" charset="0"/>
            </a:endParaRPr>
          </a:p>
        </p:txBody>
      </p:sp>
      <p:sp>
        <p:nvSpPr>
          <p:cNvPr id="10" name="TextBox 9"/>
          <p:cNvSpPr txBox="1"/>
          <p:nvPr/>
        </p:nvSpPr>
        <p:spPr>
          <a:xfrm>
            <a:off x="179512" y="1345532"/>
            <a:ext cx="8784976" cy="3139321"/>
          </a:xfrm>
          <a:prstGeom prst="rect">
            <a:avLst/>
          </a:prstGeom>
          <a:noFill/>
        </p:spPr>
        <p:txBody>
          <a:bodyPr wrap="square" rtlCol="0">
            <a:spAutoFit/>
          </a:bodyPr>
          <a:lstStyle/>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pPr marL="285750" indent="-285750">
              <a:buFont typeface="Wingdings" panose="05000000000000000000" pitchFamily="2" charset="2"/>
              <a:buChar char="Ø"/>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i="1" dirty="0">
              <a:latin typeface="Times New Roman" pitchFamily="18" charset="0"/>
              <a:cs typeface="Times New Roman" pitchFamily="18" charset="0"/>
            </a:endParaRPr>
          </a:p>
        </p:txBody>
      </p:sp>
      <p:sp>
        <p:nvSpPr>
          <p:cNvPr id="8" name="Slide Number Placeholder 7"/>
          <p:cNvSpPr>
            <a:spLocks noGrp="1"/>
          </p:cNvSpPr>
          <p:nvPr>
            <p:ph type="sldNum" sz="quarter" idx="12"/>
          </p:nvPr>
        </p:nvSpPr>
        <p:spPr/>
        <p:txBody>
          <a:bodyPr/>
          <a:lstStyle/>
          <a:p>
            <a:fld id="{6A75CC08-F53E-497F-8AC8-F9B3B61AD201}" type="slidenum">
              <a:rPr lang="en-GB" smtClean="0">
                <a:latin typeface="Times New Roman" pitchFamily="18" charset="0"/>
                <a:cs typeface="Times New Roman" pitchFamily="18" charset="0"/>
              </a:rPr>
              <a:pPr/>
              <a:t>17</a:t>
            </a:fld>
            <a:endParaRPr lang="en-GB" dirty="0">
              <a:latin typeface="Times New Roman" pitchFamily="18" charset="0"/>
              <a:cs typeface="Times New Roman" pitchFamily="18" charset="0"/>
            </a:endParaRPr>
          </a:p>
        </p:txBody>
      </p:sp>
      <p:pic>
        <p:nvPicPr>
          <p:cNvPr id="12" name="image2.jpeg"/>
          <p:cNvPicPr/>
          <p:nvPr/>
        </p:nvPicPr>
        <p:blipFill>
          <a:blip r:embed="rId4" cstate="print"/>
          <a:stretch>
            <a:fillRect/>
          </a:stretch>
        </p:blipFill>
        <p:spPr>
          <a:xfrm>
            <a:off x="8358215" y="571480"/>
            <a:ext cx="785786" cy="669851"/>
          </a:xfrm>
          <a:prstGeom prst="rect">
            <a:avLst/>
          </a:prstGeom>
        </p:spPr>
      </p:pic>
      <p:cxnSp>
        <p:nvCxnSpPr>
          <p:cNvPr id="13" name="Straight Connector 12"/>
          <p:cNvCxnSpPr/>
          <p:nvPr/>
        </p:nvCxnSpPr>
        <p:spPr>
          <a:xfrm>
            <a:off x="0" y="1214422"/>
            <a:ext cx="914400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14" name="Picture 3"/>
          <p:cNvPicPr>
            <a:picLocks noChangeAspect="1" noChangeArrowheads="1"/>
          </p:cNvPicPr>
          <p:nvPr/>
        </p:nvPicPr>
        <p:blipFill>
          <a:blip r:embed="rId5"/>
          <a:srcRect/>
          <a:stretch>
            <a:fillRect/>
          </a:stretch>
        </p:blipFill>
        <p:spPr bwMode="auto">
          <a:xfrm>
            <a:off x="1285852" y="2071678"/>
            <a:ext cx="6430687" cy="3367079"/>
          </a:xfrm>
          <a:prstGeom prst="rect">
            <a:avLst/>
          </a:prstGeom>
          <a:noFill/>
          <a:ln w="9525">
            <a:noFill/>
            <a:miter lim="800000"/>
            <a:headEnd/>
            <a:tailEnd/>
          </a:ln>
          <a:effectLst/>
        </p:spPr>
      </p:pic>
      <p:pic>
        <p:nvPicPr>
          <p:cNvPr id="9" name="~PP3247.WAV">
            <a:hlinkClick r:id="" action="ppaction://media"/>
          </p:cNvPr>
          <p:cNvPicPr>
            <a:picLocks noRot="1" noChangeAspect="1"/>
          </p:cNvPicPr>
          <p:nvPr>
            <a:wavAudioFile r:embed="rId1" name="~PP3247.WAV"/>
          </p:nvPr>
        </p:nvPicPr>
        <p:blipFill>
          <a:blip r:embed="rId6"/>
          <a:stretch>
            <a:fillRect/>
          </a:stretch>
        </p:blipFill>
        <p:spPr>
          <a:xfrm>
            <a:off x="8632825" y="6346825"/>
            <a:ext cx="304800" cy="304800"/>
          </a:xfrm>
          <a:prstGeom prst="rect">
            <a:avLst/>
          </a:prstGeom>
        </p:spPr>
      </p:pic>
    </p:spTree>
  </p:cSld>
  <p:clrMapOvr>
    <a:masterClrMapping/>
  </p:clrMapOvr>
  <p:transition advTm="665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9"/>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49113</TotalTime>
  <Words>1083</Words>
  <Application>Microsoft Office PowerPoint</Application>
  <PresentationFormat>On-screen Show (4:3)</PresentationFormat>
  <Paragraphs>363</Paragraphs>
  <Slides>17</Slides>
  <Notes>16</Notes>
  <HiddenSlides>0</HiddenSlides>
  <MMClips>17</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Flow</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Rahul</dc:creator>
  <cp:lastModifiedBy>Rahul</cp:lastModifiedBy>
  <cp:revision>673</cp:revision>
  <dcterms:created xsi:type="dcterms:W3CDTF">2022-07-12T22:34:28Z</dcterms:created>
  <dcterms:modified xsi:type="dcterms:W3CDTF">2023-05-30T16:45:40Z</dcterms:modified>
</cp:coreProperties>
</file>