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>
      <p:cViewPr varScale="1">
        <p:scale>
          <a:sx n="101" d="100"/>
          <a:sy n="101" d="100"/>
        </p:scale>
        <p:origin x="126" y="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competition-and-markets-authority" TargetMode="External"/><Relationship Id="rId2" Type="http://schemas.openxmlformats.org/officeDocument/2006/relationships/hyperlink" Target="https://www.ofgem.gov.uk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2656"/>
            <a:ext cx="7772400" cy="1037977"/>
          </a:xfrm>
        </p:spPr>
        <p:txBody>
          <a:bodyPr/>
          <a:lstStyle/>
          <a:p>
            <a:r>
              <a:rPr lang="en-GB" b="1" dirty="0" smtClean="0"/>
              <a:t>Fuel Poverty Jargon Buster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899592" y="170080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 smtClean="0"/>
              <a:t>Ofgem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483768" y="1700808"/>
            <a:ext cx="5974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Office of Gas and Electricity Markets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2483768" y="2204864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2"/>
              </a:rPr>
              <a:t>https://www.ofgem.gov.uk</a:t>
            </a:r>
            <a:r>
              <a:rPr lang="en-GB" sz="2400" dirty="0" smtClean="0">
                <a:hlinkClick r:id="rId2"/>
              </a:rPr>
              <a:t>/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899592" y="292494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OFT</a:t>
            </a:r>
            <a:endParaRPr lang="en-GB" sz="28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2483768" y="2924944"/>
            <a:ext cx="5974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Office of Fair Trading</a:t>
            </a:r>
            <a:endParaRPr lang="en-GB" sz="2800" dirty="0"/>
          </a:p>
        </p:txBody>
      </p:sp>
      <p:sp>
        <p:nvSpPr>
          <p:cNvPr id="11" name="TextBox 10"/>
          <p:cNvSpPr txBox="1"/>
          <p:nvPr/>
        </p:nvSpPr>
        <p:spPr>
          <a:xfrm>
            <a:off x="2483768" y="3481844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This has now closed with responsibilities being given to other organisations such as……</a:t>
            </a:r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899592" y="450912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CMA</a:t>
            </a:r>
            <a:endParaRPr lang="en-GB" sz="28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2483768" y="4509120"/>
            <a:ext cx="5974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Competitions and Markets Authority</a:t>
            </a:r>
            <a:endParaRPr lang="en-GB" sz="2800" dirty="0"/>
          </a:p>
        </p:txBody>
      </p:sp>
      <p:sp>
        <p:nvSpPr>
          <p:cNvPr id="14" name="TextBox 13"/>
          <p:cNvSpPr txBox="1"/>
          <p:nvPr/>
        </p:nvSpPr>
        <p:spPr>
          <a:xfrm>
            <a:off x="2483768" y="5066020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3"/>
              </a:rPr>
              <a:t>https://</a:t>
            </a:r>
            <a:r>
              <a:rPr lang="en-GB" sz="2400" dirty="0" smtClean="0">
                <a:hlinkClick r:id="rId3"/>
              </a:rPr>
              <a:t>www.gov.uk/government/organisations/competition-and-markets-authority</a:t>
            </a:r>
            <a:r>
              <a:rPr lang="en-GB" sz="2400" dirty="0" smtClean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7</TotalTime>
  <Words>42</Words>
  <Application>Microsoft Office PowerPoint</Application>
  <PresentationFormat>On-screen Show (4:3)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UWTSD blue background</vt:lpstr>
      <vt:lpstr>Fuel Poverty Jargon Buster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Fuel Poverty Jargon Buster</dc:title>
  <dc:creator>Ken Dicks</dc:creator>
  <cp:lastModifiedBy>Ken Dicks</cp:lastModifiedBy>
  <cp:revision>1</cp:revision>
  <dcterms:created xsi:type="dcterms:W3CDTF">2016-11-16T11:43:43Z</dcterms:created>
  <dcterms:modified xsi:type="dcterms:W3CDTF">2016-11-16T11:50:54Z</dcterms:modified>
</cp:coreProperties>
</file>