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cy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99EB82-4921-44DD-8E97-10102F3F83D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EA7D02-7D1A-4274-B04F-1CB55F8C29B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52ED59-2A98-4892-9E01-7FBC0ED2C5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7FD02-3CB5-40CF-979B-DE1F1813CA41}" type="datetimeFigureOut">
              <a:rPr lang="cy-GB" smtClean="0"/>
              <a:t>12/05/2020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7152EC-2952-4C05-B6AF-1C490DA824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EDB1A2-B96F-4D18-86EB-6C59336749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6ADE91-0DF9-4BC8-B49D-114572E9849B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3665964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126B72-7BDE-41F3-A3C1-882A1950F1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7FEEB7-04AE-4EE9-831A-81CC8B5CC7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BAC5B6-868E-4B09-B867-E0910B55A9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7FD02-3CB5-40CF-979B-DE1F1813CA41}" type="datetimeFigureOut">
              <a:rPr lang="cy-GB" smtClean="0"/>
              <a:t>12/05/2020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A283D8-24B7-4C9B-8880-3BA566FEE4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F28709-BA87-4873-A156-37D8744779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6ADE91-0DF9-4BC8-B49D-114572E9849B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9869501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CEBE2A-5A96-4803-9943-DB74A29E97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A3B77C-3C07-424A-BF2C-4115A15876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6A756E-CD16-4269-9181-B4DC47AC5B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7FD02-3CB5-40CF-979B-DE1F1813CA41}" type="datetimeFigureOut">
              <a:rPr lang="cy-GB" smtClean="0"/>
              <a:t>12/05/2020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DDF5DE-702F-4CA1-8CA1-2382264878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9DD82A-00AF-43B4-84F0-4C261DE18D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6ADE91-0DF9-4BC8-B49D-114572E9849B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1129028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801A1-F4C1-4ACF-B0EF-9B7777736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4D20B7-1A9D-447A-B4BD-8C0EA3A1F59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71FD795-677D-4F65-81A2-C53F9FD0B8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D2DB6C-AC00-4D14-B01C-84E6888D28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7FD02-3CB5-40CF-979B-DE1F1813CA41}" type="datetimeFigureOut">
              <a:rPr lang="cy-GB" smtClean="0"/>
              <a:t>12/05/2020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0C67253-806A-4B12-A7E7-EC98D1D3BD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B877E65-D0BA-4FB9-BDD3-02F0B1EA02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6ADE91-0DF9-4BC8-B49D-114572E9849B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8164656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0E4736-68FC-42CD-B9D5-49CFC9AF8E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4467D27-05C5-4E5D-87D7-240306AF5B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C64693-466E-4B67-81C9-B59FBFF871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F4BA1F4-2F7F-4E08-ACF8-FC717172AC1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85015CF-29F5-41A6-8019-6F056CC43A8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252B707-8571-4096-8C8C-901F8C9EAF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7FD02-3CB5-40CF-979B-DE1F1813CA41}" type="datetimeFigureOut">
              <a:rPr lang="cy-GB" smtClean="0"/>
              <a:t>12/05/2020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5A5B61E-B725-45DC-8B83-4304D0DCC4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0BAE137-D0EC-46B5-A8AC-0BA22FA498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6ADE91-0DF9-4BC8-B49D-114572E9849B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5353409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94761E-FEF6-4337-A914-83B7DB168A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9368037-C3E7-433D-AE1D-470BC786B3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7FD02-3CB5-40CF-979B-DE1F1813CA41}" type="datetimeFigureOut">
              <a:rPr lang="cy-GB" smtClean="0"/>
              <a:t>12/05/2020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34FB46-F855-40B9-9C13-FAC228DF2B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75AF20A-1D1F-4C58-B3B5-26542B8B4A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6ADE91-0DF9-4BC8-B49D-114572E9849B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978218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30C3F5B-D2AD-4331-B296-1CC5F7511B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7FD02-3CB5-40CF-979B-DE1F1813CA41}" type="datetimeFigureOut">
              <a:rPr lang="cy-GB" smtClean="0"/>
              <a:t>12/05/2020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889972A-EEF7-400B-A2E7-7CD725BF25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9EDCEA3-0C48-4358-A5C6-A9B8CCCD8D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6ADE91-0DF9-4BC8-B49D-114572E9849B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185939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672DB5-E4F4-4596-8889-4516B2DEC6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53C508-7283-44FC-90D6-1EF43BEBD5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F8B79AD-9489-4504-8BCF-381C60648BA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C4A89AB-DC0F-45EB-8E8A-D3A53E6D73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7FD02-3CB5-40CF-979B-DE1F1813CA41}" type="datetimeFigureOut">
              <a:rPr lang="cy-GB" smtClean="0"/>
              <a:t>12/05/2020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FFFBD5-6C8A-40FA-8D2E-544BFE60B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8CC6314-CDCD-435A-A024-4B531D6D5D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6ADE91-0DF9-4BC8-B49D-114572E9849B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9487392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FBFF07-3574-47C2-B1CD-CE86CDA217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C51C5DC-9D40-4DE8-9FC5-84D6243E5D8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017954D-55B7-4E31-A1D8-71E8CEC9C54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65B518-E240-45B7-933D-7898041394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7FD02-3CB5-40CF-979B-DE1F1813CA41}" type="datetimeFigureOut">
              <a:rPr lang="cy-GB" smtClean="0"/>
              <a:t>12/05/2020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8BFA72E-D2CD-4A60-A150-A618CBE2FD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672591-6851-45DE-B4BB-62D081C325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6ADE91-0DF9-4BC8-B49D-114572E9849B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0310213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596636-F5C4-466D-849A-F647E61178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F3C2A96-91AF-430A-B591-E0FDB6ADB78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D67B63-63D2-4C58-834C-9DF2DBC03E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7FD02-3CB5-40CF-979B-DE1F1813CA41}" type="datetimeFigureOut">
              <a:rPr lang="cy-GB" smtClean="0"/>
              <a:t>12/05/2020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F6749B-4574-4716-9157-B181519B67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12502B-531E-4522-8AEF-FBBA1C2FB4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6ADE91-0DF9-4BC8-B49D-114572E9849B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8208305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0357493-C825-4308-BF84-F549C2C913F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3968750-47F0-4C41-B833-F47481B4E12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7E209C-EDCB-4837-9A5B-932F7A9A47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7FD02-3CB5-40CF-979B-DE1F1813CA41}" type="datetimeFigureOut">
              <a:rPr lang="cy-GB" smtClean="0"/>
              <a:t>12/05/2020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1E72AA-1E63-4EB0-8A5B-C98F84B6EB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B64346-6CEF-4BF9-92D1-E51958CDF4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6ADE91-0DF9-4BC8-B49D-114572E9849B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0527385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19A40D1-6435-4192-8865-470074DEE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E556B9-3DC6-4C73-9557-C88566FABC5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F8F67B-074A-4896-828E-C7B9BA1619E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17FD02-3CB5-40CF-979B-DE1F1813CA41}" type="datetimeFigureOut">
              <a:rPr lang="cy-GB" smtClean="0"/>
              <a:t>12/05/2020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0A6D35-8294-4DB0-B4F0-DD3AD134105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B9A8C1-201A-40C6-B64D-5D413EAA332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6ADE91-0DF9-4BC8-B49D-114572E9849B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2686656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y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69BD9B5-2095-4DC0-A7DC-535E2897DF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161" y="1535508"/>
            <a:ext cx="11979678" cy="4834547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38EF8712-6AD9-4F54-A0B1-39D7E73D678D}"/>
              </a:ext>
            </a:extLst>
          </p:cNvPr>
          <p:cNvSpPr/>
          <p:nvPr/>
        </p:nvSpPr>
        <p:spPr>
          <a:xfrm>
            <a:off x="339195" y="153114"/>
            <a:ext cx="11746644" cy="120032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6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Tystiolaeth</a:t>
            </a:r>
            <a:r>
              <a:rPr lang="en-US" sz="3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12: </a:t>
            </a:r>
            <a:r>
              <a:rPr lang="en-US" sz="36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Ymarfer</a:t>
            </a:r>
            <a:r>
              <a:rPr lang="en-US" sz="3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US" sz="36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sgiliau</a:t>
            </a:r>
            <a:r>
              <a:rPr lang="en-US" sz="3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US" sz="36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llythrennedd</a:t>
            </a:r>
            <a:r>
              <a:rPr lang="en-US" sz="3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US" sz="36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trwy</a:t>
            </a:r>
            <a:r>
              <a:rPr lang="en-US" sz="3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US" sz="36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ysgrifennu</a:t>
            </a:r>
            <a:r>
              <a:rPr lang="en-US" sz="3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US" sz="36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atebion</a:t>
            </a:r>
            <a:r>
              <a:rPr lang="en-US" sz="3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US" sz="36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estynedig</a:t>
            </a:r>
            <a:r>
              <a:rPr lang="en-US" sz="3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80679340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11</Words>
  <Application>Microsoft Office PowerPoint</Application>
  <PresentationFormat>Widescreen</PresentationFormat>
  <Paragraphs>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declan owens</dc:creator>
  <cp:lastModifiedBy>declan owens</cp:lastModifiedBy>
  <cp:revision>1</cp:revision>
  <dcterms:created xsi:type="dcterms:W3CDTF">2020-05-12T19:00:20Z</dcterms:created>
  <dcterms:modified xsi:type="dcterms:W3CDTF">2020-05-12T19:02:17Z</dcterms:modified>
</cp:coreProperties>
</file>