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64" r:id="rId3"/>
    <p:sldId id="257" r:id="rId4"/>
    <p:sldId id="263" r:id="rId5"/>
    <p:sldId id="258" r:id="rId6"/>
    <p:sldId id="259" r:id="rId7"/>
    <p:sldId id="260" r:id="rId8"/>
    <p:sldId id="265" r:id="rId9"/>
    <p:sldId id="266" r:id="rId10"/>
    <p:sldId id="267" r:id="rId11"/>
    <p:sldId id="261" r:id="rId12"/>
    <p:sldId id="262"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D812733-1EEA-03D0-BD4C-8D00FF0D7E36}" v="4" dt="2025-04-30T13:34:42.633"/>
    <p1510:client id="{79EEF6D8-C8E6-BC5D-4DE5-A1111D8F3F9D}" v="3107" dt="2025-04-30T01:29:03.139"/>
    <p1510:client id="{F75BDE34-F055-E61D-6D24-FA89A6780D7C}" v="27" dt="2025-04-30T13:02:03.2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ys Banfield (2301988)" userId="S::2301988@student.uwtsd.ac.uk::0a748bcd-d363-4d93-ad99-c6fb1f8d51ec" providerId="AD" clId="Web-{F75BDE34-F055-E61D-6D24-FA89A6780D7C}"/>
    <pc:docChg chg="addSld delSld modSld">
      <pc:chgData name="Carys Banfield (2301988)" userId="S::2301988@student.uwtsd.ac.uk::0a748bcd-d363-4d93-ad99-c6fb1f8d51ec" providerId="AD" clId="Web-{F75BDE34-F055-E61D-6D24-FA89A6780D7C}" dt="2025-04-30T13:02:03.272" v="31" actId="20577"/>
      <pc:docMkLst>
        <pc:docMk/>
      </pc:docMkLst>
      <pc:sldChg chg="modSp">
        <pc:chgData name="Carys Banfield (2301988)" userId="S::2301988@student.uwtsd.ac.uk::0a748bcd-d363-4d93-ad99-c6fb1f8d51ec" providerId="AD" clId="Web-{F75BDE34-F055-E61D-6D24-FA89A6780D7C}" dt="2025-04-30T12:55:25.555" v="30" actId="20577"/>
        <pc:sldMkLst>
          <pc:docMk/>
          <pc:sldMk cId="55261648" sldId="259"/>
        </pc:sldMkLst>
        <pc:spChg chg="mod">
          <ac:chgData name="Carys Banfield (2301988)" userId="S::2301988@student.uwtsd.ac.uk::0a748bcd-d363-4d93-ad99-c6fb1f8d51ec" providerId="AD" clId="Web-{F75BDE34-F055-E61D-6D24-FA89A6780D7C}" dt="2025-04-30T12:55:25.555" v="30" actId="20577"/>
          <ac:spMkLst>
            <pc:docMk/>
            <pc:sldMk cId="55261648" sldId="259"/>
            <ac:spMk id="3" creationId="{0A9D289A-C248-8719-E9FF-5FBB69C63443}"/>
          </ac:spMkLst>
        </pc:spChg>
      </pc:sldChg>
      <pc:sldChg chg="modSp">
        <pc:chgData name="Carys Banfield (2301988)" userId="S::2301988@student.uwtsd.ac.uk::0a748bcd-d363-4d93-ad99-c6fb1f8d51ec" providerId="AD" clId="Web-{F75BDE34-F055-E61D-6D24-FA89A6780D7C}" dt="2025-04-30T10:30:54.586" v="15" actId="20577"/>
        <pc:sldMkLst>
          <pc:docMk/>
          <pc:sldMk cId="4132090618" sldId="265"/>
        </pc:sldMkLst>
        <pc:spChg chg="mod">
          <ac:chgData name="Carys Banfield (2301988)" userId="S::2301988@student.uwtsd.ac.uk::0a748bcd-d363-4d93-ad99-c6fb1f8d51ec" providerId="AD" clId="Web-{F75BDE34-F055-E61D-6D24-FA89A6780D7C}" dt="2025-04-30T10:30:54.586" v="15" actId="20577"/>
          <ac:spMkLst>
            <pc:docMk/>
            <pc:sldMk cId="4132090618" sldId="265"/>
            <ac:spMk id="2" creationId="{CD1A8886-2417-755E-0F65-45EFD6EF1475}"/>
          </ac:spMkLst>
        </pc:spChg>
      </pc:sldChg>
      <pc:sldChg chg="modSp">
        <pc:chgData name="Carys Banfield (2301988)" userId="S::2301988@student.uwtsd.ac.uk::0a748bcd-d363-4d93-ad99-c6fb1f8d51ec" providerId="AD" clId="Web-{F75BDE34-F055-E61D-6D24-FA89A6780D7C}" dt="2025-04-30T10:31:32.149" v="22" actId="20577"/>
        <pc:sldMkLst>
          <pc:docMk/>
          <pc:sldMk cId="3620634690" sldId="266"/>
        </pc:sldMkLst>
        <pc:spChg chg="mod">
          <ac:chgData name="Carys Banfield (2301988)" userId="S::2301988@student.uwtsd.ac.uk::0a748bcd-d363-4d93-ad99-c6fb1f8d51ec" providerId="AD" clId="Web-{F75BDE34-F055-E61D-6D24-FA89A6780D7C}" dt="2025-04-30T10:31:32.149" v="22" actId="20577"/>
          <ac:spMkLst>
            <pc:docMk/>
            <pc:sldMk cId="3620634690" sldId="266"/>
            <ac:spMk id="2" creationId="{4DBF95D2-CC84-652A-F838-F17A8EBA45CB}"/>
          </ac:spMkLst>
        </pc:spChg>
      </pc:sldChg>
      <pc:sldChg chg="modSp">
        <pc:chgData name="Carys Banfield (2301988)" userId="S::2301988@student.uwtsd.ac.uk::0a748bcd-d363-4d93-ad99-c6fb1f8d51ec" providerId="AD" clId="Web-{F75BDE34-F055-E61D-6D24-FA89A6780D7C}" dt="2025-04-30T10:32:00.572" v="28" actId="20577"/>
        <pc:sldMkLst>
          <pc:docMk/>
          <pc:sldMk cId="3337477785" sldId="267"/>
        </pc:sldMkLst>
        <pc:spChg chg="mod">
          <ac:chgData name="Carys Banfield (2301988)" userId="S::2301988@student.uwtsd.ac.uk::0a748bcd-d363-4d93-ad99-c6fb1f8d51ec" providerId="AD" clId="Web-{F75BDE34-F055-E61D-6D24-FA89A6780D7C}" dt="2025-04-30T10:32:00.572" v="28" actId="20577"/>
          <ac:spMkLst>
            <pc:docMk/>
            <pc:sldMk cId="3337477785" sldId="267"/>
            <ac:spMk id="2" creationId="{CE154F11-E690-30C1-9A0E-7BF5D2771093}"/>
          </ac:spMkLst>
        </pc:spChg>
      </pc:sldChg>
      <pc:sldChg chg="modSp">
        <pc:chgData name="Carys Banfield (2301988)" userId="S::2301988@student.uwtsd.ac.uk::0a748bcd-d363-4d93-ad99-c6fb1f8d51ec" providerId="AD" clId="Web-{F75BDE34-F055-E61D-6D24-FA89A6780D7C}" dt="2025-04-30T13:02:03.272" v="31" actId="20577"/>
        <pc:sldMkLst>
          <pc:docMk/>
          <pc:sldMk cId="3916000507" sldId="268"/>
        </pc:sldMkLst>
        <pc:spChg chg="mod">
          <ac:chgData name="Carys Banfield (2301988)" userId="S::2301988@student.uwtsd.ac.uk::0a748bcd-d363-4d93-ad99-c6fb1f8d51ec" providerId="AD" clId="Web-{F75BDE34-F055-E61D-6D24-FA89A6780D7C}" dt="2025-04-30T13:02:03.272" v="31" actId="20577"/>
          <ac:spMkLst>
            <pc:docMk/>
            <pc:sldMk cId="3916000507" sldId="268"/>
            <ac:spMk id="3" creationId="{4F93D991-DAC0-3AB3-1056-45C01F5CF7E3}"/>
          </ac:spMkLst>
        </pc:spChg>
      </pc:sldChg>
      <pc:sldChg chg="modSp new del">
        <pc:chgData name="Carys Banfield (2301988)" userId="S::2301988@student.uwtsd.ac.uk::0a748bcd-d363-4d93-ad99-c6fb1f8d51ec" providerId="AD" clId="Web-{F75BDE34-F055-E61D-6D24-FA89A6780D7C}" dt="2025-04-30T10:30:20.538" v="7"/>
        <pc:sldMkLst>
          <pc:docMk/>
          <pc:sldMk cId="3764450313" sldId="269"/>
        </pc:sldMkLst>
        <pc:spChg chg="mod">
          <ac:chgData name="Carys Banfield (2301988)" userId="S::2301988@student.uwtsd.ac.uk::0a748bcd-d363-4d93-ad99-c6fb1f8d51ec" providerId="AD" clId="Web-{F75BDE34-F055-E61D-6D24-FA89A6780D7C}" dt="2025-04-30T10:29:37.599" v="6" actId="20577"/>
          <ac:spMkLst>
            <pc:docMk/>
            <pc:sldMk cId="3764450313" sldId="269"/>
            <ac:spMk id="2" creationId="{445788D6-0C3D-09AF-AF97-DE49716A4948}"/>
          </ac:spMkLst>
        </pc:spChg>
      </pc:sldChg>
    </pc:docChg>
  </pc:docChgLst>
  <pc:docChgLst>
    <pc:chgData name="Carys Banfield (2301988)" userId="S::2301988@student.uwtsd.ac.uk::0a748bcd-d363-4d93-ad99-c6fb1f8d51ec" providerId="AD" clId="Web-{2041DD70-7056-BCF0-F7D8-06CF4DD5D827}"/>
    <pc:docChg chg="addSld modSld addMainMaster delMainMaster">
      <pc:chgData name="Carys Banfield (2301988)" userId="S::2301988@student.uwtsd.ac.uk::0a748bcd-d363-4d93-ad99-c6fb1f8d51ec" providerId="AD" clId="Web-{2041DD70-7056-BCF0-F7D8-06CF4DD5D827}" dt="2025-04-23T15:07:15.323" v="1032" actId="20577"/>
      <pc:docMkLst>
        <pc:docMk/>
      </pc:docMkLst>
      <pc:sldChg chg="modSp mod modClrScheme chgLayout">
        <pc:chgData name="Carys Banfield (2301988)" userId="S::2301988@student.uwtsd.ac.uk::0a748bcd-d363-4d93-ad99-c6fb1f8d51ec" providerId="AD" clId="Web-{2041DD70-7056-BCF0-F7D8-06CF4DD5D827}" dt="2025-04-22T14:54:31.123" v="69"/>
        <pc:sldMkLst>
          <pc:docMk/>
          <pc:sldMk cId="109857222" sldId="256"/>
        </pc:sldMkLst>
        <pc:spChg chg="mod ord">
          <ac:chgData name="Carys Banfield (2301988)" userId="S::2301988@student.uwtsd.ac.uk::0a748bcd-d363-4d93-ad99-c6fb1f8d51ec" providerId="AD" clId="Web-{2041DD70-7056-BCF0-F7D8-06CF4DD5D827}" dt="2025-04-22T14:54:31.123" v="69"/>
          <ac:spMkLst>
            <pc:docMk/>
            <pc:sldMk cId="109857222" sldId="256"/>
            <ac:spMk id="2" creationId="{00000000-0000-0000-0000-000000000000}"/>
          </ac:spMkLst>
        </pc:spChg>
        <pc:spChg chg="mod ord">
          <ac:chgData name="Carys Banfield (2301988)" userId="S::2301988@student.uwtsd.ac.uk::0a748bcd-d363-4d93-ad99-c6fb1f8d51ec" providerId="AD" clId="Web-{2041DD70-7056-BCF0-F7D8-06CF4DD5D827}" dt="2025-04-22T14:54:31.123" v="69"/>
          <ac:spMkLst>
            <pc:docMk/>
            <pc:sldMk cId="109857222" sldId="256"/>
            <ac:spMk id="3" creationId="{00000000-0000-0000-0000-000000000000}"/>
          </ac:spMkLst>
        </pc:spChg>
      </pc:sldChg>
      <pc:sldChg chg="modSp new mod modClrScheme chgLayout">
        <pc:chgData name="Carys Banfield (2301988)" userId="S::2301988@student.uwtsd.ac.uk::0a748bcd-d363-4d93-ad99-c6fb1f8d51ec" providerId="AD" clId="Web-{2041DD70-7056-BCF0-F7D8-06CF4DD5D827}" dt="2025-04-22T15:52:11.734" v="160" actId="20577"/>
        <pc:sldMkLst>
          <pc:docMk/>
          <pc:sldMk cId="766193414" sldId="257"/>
        </pc:sldMkLst>
        <pc:spChg chg="mod ord">
          <ac:chgData name="Carys Banfield (2301988)" userId="S::2301988@student.uwtsd.ac.uk::0a748bcd-d363-4d93-ad99-c6fb1f8d51ec" providerId="AD" clId="Web-{2041DD70-7056-BCF0-F7D8-06CF4DD5D827}" dt="2025-04-22T14:54:31.123" v="69"/>
          <ac:spMkLst>
            <pc:docMk/>
            <pc:sldMk cId="766193414" sldId="257"/>
            <ac:spMk id="2" creationId="{710B0E00-8818-47A6-9CB1-B27495C5A3F3}"/>
          </ac:spMkLst>
        </pc:spChg>
        <pc:spChg chg="mod ord">
          <ac:chgData name="Carys Banfield (2301988)" userId="S::2301988@student.uwtsd.ac.uk::0a748bcd-d363-4d93-ad99-c6fb1f8d51ec" providerId="AD" clId="Web-{2041DD70-7056-BCF0-F7D8-06CF4DD5D827}" dt="2025-04-22T15:52:11.734" v="160" actId="20577"/>
          <ac:spMkLst>
            <pc:docMk/>
            <pc:sldMk cId="766193414" sldId="257"/>
            <ac:spMk id="3" creationId="{E8C49D80-5C41-1F3D-0ADD-A3138EA25F94}"/>
          </ac:spMkLst>
        </pc:spChg>
      </pc:sldChg>
      <pc:sldChg chg="modSp new mod modClrScheme chgLayout">
        <pc:chgData name="Carys Banfield (2301988)" userId="S::2301988@student.uwtsd.ac.uk::0a748bcd-d363-4d93-ad99-c6fb1f8d51ec" providerId="AD" clId="Web-{2041DD70-7056-BCF0-F7D8-06CF4DD5D827}" dt="2025-04-22T16:30:10.777" v="674" actId="20577"/>
        <pc:sldMkLst>
          <pc:docMk/>
          <pc:sldMk cId="3131210525" sldId="258"/>
        </pc:sldMkLst>
        <pc:spChg chg="mod ord">
          <ac:chgData name="Carys Banfield (2301988)" userId="S::2301988@student.uwtsd.ac.uk::0a748bcd-d363-4d93-ad99-c6fb1f8d51ec" providerId="AD" clId="Web-{2041DD70-7056-BCF0-F7D8-06CF4DD5D827}" dt="2025-04-22T16:08:24.650" v="481" actId="20577"/>
          <ac:spMkLst>
            <pc:docMk/>
            <pc:sldMk cId="3131210525" sldId="258"/>
            <ac:spMk id="2" creationId="{90478EF2-0B11-99E3-5C82-49B1C83B7681}"/>
          </ac:spMkLst>
        </pc:spChg>
        <pc:spChg chg="mod ord">
          <ac:chgData name="Carys Banfield (2301988)" userId="S::2301988@student.uwtsd.ac.uk::0a748bcd-d363-4d93-ad99-c6fb1f8d51ec" providerId="AD" clId="Web-{2041DD70-7056-BCF0-F7D8-06CF4DD5D827}" dt="2025-04-22T16:30:10.777" v="674" actId="20577"/>
          <ac:spMkLst>
            <pc:docMk/>
            <pc:sldMk cId="3131210525" sldId="258"/>
            <ac:spMk id="3" creationId="{7A61CCD1-8DB5-3FC4-57B6-0EC818133F11}"/>
          </ac:spMkLst>
        </pc:spChg>
      </pc:sldChg>
      <pc:sldChg chg="modSp new mod modClrScheme chgLayout">
        <pc:chgData name="Carys Banfield (2301988)" userId="S::2301988@student.uwtsd.ac.uk::0a748bcd-d363-4d93-ad99-c6fb1f8d51ec" providerId="AD" clId="Web-{2041DD70-7056-BCF0-F7D8-06CF4DD5D827}" dt="2025-04-23T00:14:13.158" v="967" actId="20577"/>
        <pc:sldMkLst>
          <pc:docMk/>
          <pc:sldMk cId="55261648" sldId="259"/>
        </pc:sldMkLst>
        <pc:spChg chg="mod ord">
          <ac:chgData name="Carys Banfield (2301988)" userId="S::2301988@student.uwtsd.ac.uk::0a748bcd-d363-4d93-ad99-c6fb1f8d51ec" providerId="AD" clId="Web-{2041DD70-7056-BCF0-F7D8-06CF4DD5D827}" dt="2025-04-22T16:30:41.621" v="685" actId="20577"/>
          <ac:spMkLst>
            <pc:docMk/>
            <pc:sldMk cId="55261648" sldId="259"/>
            <ac:spMk id="2" creationId="{858F641E-DEB7-B88D-2A29-C8191FDBD6E9}"/>
          </ac:spMkLst>
        </pc:spChg>
        <pc:spChg chg="mod ord">
          <ac:chgData name="Carys Banfield (2301988)" userId="S::2301988@student.uwtsd.ac.uk::0a748bcd-d363-4d93-ad99-c6fb1f8d51ec" providerId="AD" clId="Web-{2041DD70-7056-BCF0-F7D8-06CF4DD5D827}" dt="2025-04-23T00:14:13.158" v="967" actId="20577"/>
          <ac:spMkLst>
            <pc:docMk/>
            <pc:sldMk cId="55261648" sldId="259"/>
            <ac:spMk id="3" creationId="{0A9D289A-C248-8719-E9FF-5FBB69C63443}"/>
          </ac:spMkLst>
        </pc:spChg>
      </pc:sldChg>
      <pc:sldChg chg="modSp new mod modClrScheme chgLayout">
        <pc:chgData name="Carys Banfield (2301988)" userId="S::2301988@student.uwtsd.ac.uk::0a748bcd-d363-4d93-ad99-c6fb1f8d51ec" providerId="AD" clId="Web-{2041DD70-7056-BCF0-F7D8-06CF4DD5D827}" dt="2025-04-23T15:06:52.088" v="1025" actId="20577"/>
        <pc:sldMkLst>
          <pc:docMk/>
          <pc:sldMk cId="748008134" sldId="260"/>
        </pc:sldMkLst>
        <pc:spChg chg="mod ord">
          <ac:chgData name="Carys Banfield (2301988)" userId="S::2301988@student.uwtsd.ac.uk::0a748bcd-d363-4d93-ad99-c6fb1f8d51ec" providerId="AD" clId="Web-{2041DD70-7056-BCF0-F7D8-06CF4DD5D827}" dt="2025-04-22T14:54:31.123" v="69"/>
          <ac:spMkLst>
            <pc:docMk/>
            <pc:sldMk cId="748008134" sldId="260"/>
            <ac:spMk id="2" creationId="{6E501B34-0F74-2E95-84A9-8B15DE533E79}"/>
          </ac:spMkLst>
        </pc:spChg>
        <pc:spChg chg="mod ord">
          <ac:chgData name="Carys Banfield (2301988)" userId="S::2301988@student.uwtsd.ac.uk::0a748bcd-d363-4d93-ad99-c6fb1f8d51ec" providerId="AD" clId="Web-{2041DD70-7056-BCF0-F7D8-06CF4DD5D827}" dt="2025-04-23T15:06:52.088" v="1025" actId="20577"/>
          <ac:spMkLst>
            <pc:docMk/>
            <pc:sldMk cId="748008134" sldId="260"/>
            <ac:spMk id="3" creationId="{7F7C8ABE-2C0B-E995-B4D2-4BAD04313D0A}"/>
          </ac:spMkLst>
        </pc:spChg>
      </pc:sldChg>
      <pc:sldChg chg="modSp new mod modClrScheme chgLayout">
        <pc:chgData name="Carys Banfield (2301988)" userId="S::2301988@student.uwtsd.ac.uk::0a748bcd-d363-4d93-ad99-c6fb1f8d51ec" providerId="AD" clId="Web-{2041DD70-7056-BCF0-F7D8-06CF4DD5D827}" dt="2025-04-22T14:54:31.123" v="69"/>
        <pc:sldMkLst>
          <pc:docMk/>
          <pc:sldMk cId="3948087701" sldId="261"/>
        </pc:sldMkLst>
        <pc:spChg chg="mod ord">
          <ac:chgData name="Carys Banfield (2301988)" userId="S::2301988@student.uwtsd.ac.uk::0a748bcd-d363-4d93-ad99-c6fb1f8d51ec" providerId="AD" clId="Web-{2041DD70-7056-BCF0-F7D8-06CF4DD5D827}" dt="2025-04-22T14:54:31.123" v="69"/>
          <ac:spMkLst>
            <pc:docMk/>
            <pc:sldMk cId="3948087701" sldId="261"/>
            <ac:spMk id="2" creationId="{A4F118CA-90DC-2827-9DDB-7128CCCC1107}"/>
          </ac:spMkLst>
        </pc:spChg>
        <pc:spChg chg="mod ord">
          <ac:chgData name="Carys Banfield (2301988)" userId="S::2301988@student.uwtsd.ac.uk::0a748bcd-d363-4d93-ad99-c6fb1f8d51ec" providerId="AD" clId="Web-{2041DD70-7056-BCF0-F7D8-06CF4DD5D827}" dt="2025-04-22T14:54:31.123" v="69"/>
          <ac:spMkLst>
            <pc:docMk/>
            <pc:sldMk cId="3948087701" sldId="261"/>
            <ac:spMk id="3" creationId="{2499C6CC-72CA-BDFF-55D2-D1FDE640E34D}"/>
          </ac:spMkLst>
        </pc:spChg>
      </pc:sldChg>
      <pc:sldChg chg="modSp new mod modClrScheme chgLayout">
        <pc:chgData name="Carys Banfield (2301988)" userId="S::2301988@student.uwtsd.ac.uk::0a748bcd-d363-4d93-ad99-c6fb1f8d51ec" providerId="AD" clId="Web-{2041DD70-7056-BCF0-F7D8-06CF4DD5D827}" dt="2025-04-22T14:54:31.123" v="69"/>
        <pc:sldMkLst>
          <pc:docMk/>
          <pc:sldMk cId="3424788062" sldId="262"/>
        </pc:sldMkLst>
        <pc:spChg chg="mod ord">
          <ac:chgData name="Carys Banfield (2301988)" userId="S::2301988@student.uwtsd.ac.uk::0a748bcd-d363-4d93-ad99-c6fb1f8d51ec" providerId="AD" clId="Web-{2041DD70-7056-BCF0-F7D8-06CF4DD5D827}" dt="2025-04-22T14:54:31.123" v="69"/>
          <ac:spMkLst>
            <pc:docMk/>
            <pc:sldMk cId="3424788062" sldId="262"/>
            <ac:spMk id="2" creationId="{494A52B5-CE55-C217-D937-0231DA2514D6}"/>
          </ac:spMkLst>
        </pc:spChg>
        <pc:spChg chg="mod ord">
          <ac:chgData name="Carys Banfield (2301988)" userId="S::2301988@student.uwtsd.ac.uk::0a748bcd-d363-4d93-ad99-c6fb1f8d51ec" providerId="AD" clId="Web-{2041DD70-7056-BCF0-F7D8-06CF4DD5D827}" dt="2025-04-22T14:54:31.123" v="69"/>
          <ac:spMkLst>
            <pc:docMk/>
            <pc:sldMk cId="3424788062" sldId="262"/>
            <ac:spMk id="3" creationId="{1DB62A2C-149A-4679-C4AD-61B18DFDDAE9}"/>
          </ac:spMkLst>
        </pc:spChg>
      </pc:sldChg>
      <pc:sldChg chg="modSp new">
        <pc:chgData name="Carys Banfield (2301988)" userId="S::2301988@student.uwtsd.ac.uk::0a748bcd-d363-4d93-ad99-c6fb1f8d51ec" providerId="AD" clId="Web-{2041DD70-7056-BCF0-F7D8-06CF4DD5D827}" dt="2025-04-22T16:07:35.976" v="470" actId="20577"/>
        <pc:sldMkLst>
          <pc:docMk/>
          <pc:sldMk cId="3291499919" sldId="263"/>
        </pc:sldMkLst>
        <pc:spChg chg="mod">
          <ac:chgData name="Carys Banfield (2301988)" userId="S::2301988@student.uwtsd.ac.uk::0a748bcd-d363-4d93-ad99-c6fb1f8d51ec" providerId="AD" clId="Web-{2041DD70-7056-BCF0-F7D8-06CF4DD5D827}" dt="2025-04-22T15:46:26.288" v="90" actId="20577"/>
          <ac:spMkLst>
            <pc:docMk/>
            <pc:sldMk cId="3291499919" sldId="263"/>
            <ac:spMk id="2" creationId="{F0F6CE21-7294-4EEA-8BB1-0D97A3065932}"/>
          </ac:spMkLst>
        </pc:spChg>
        <pc:spChg chg="mod">
          <ac:chgData name="Carys Banfield (2301988)" userId="S::2301988@student.uwtsd.ac.uk::0a748bcd-d363-4d93-ad99-c6fb1f8d51ec" providerId="AD" clId="Web-{2041DD70-7056-BCF0-F7D8-06CF4DD5D827}" dt="2025-04-22T16:07:35.976" v="470" actId="20577"/>
          <ac:spMkLst>
            <pc:docMk/>
            <pc:sldMk cId="3291499919" sldId="263"/>
            <ac:spMk id="3" creationId="{C8AA570E-CBFA-6CCC-33A4-63DB709FC78C}"/>
          </ac:spMkLst>
        </pc:spChg>
      </pc:sldChg>
      <pc:sldChg chg="modSp new">
        <pc:chgData name="Carys Banfield (2301988)" userId="S::2301988@student.uwtsd.ac.uk::0a748bcd-d363-4d93-ad99-c6fb1f8d51ec" providerId="AD" clId="Web-{2041DD70-7056-BCF0-F7D8-06CF4DD5D827}" dt="2025-04-23T01:15:07.524" v="1020" actId="1076"/>
        <pc:sldMkLst>
          <pc:docMk/>
          <pc:sldMk cId="3264619525" sldId="264"/>
        </pc:sldMkLst>
        <pc:spChg chg="mod">
          <ac:chgData name="Carys Banfield (2301988)" userId="S::2301988@student.uwtsd.ac.uk::0a748bcd-d363-4d93-ad99-c6fb1f8d51ec" providerId="AD" clId="Web-{2041DD70-7056-BCF0-F7D8-06CF4DD5D827}" dt="2025-04-23T01:14:37.320" v="1014" actId="20577"/>
          <ac:spMkLst>
            <pc:docMk/>
            <pc:sldMk cId="3264619525" sldId="264"/>
            <ac:spMk id="2" creationId="{E54C10B3-B18A-816B-AFD2-9AB13B94D4D6}"/>
          </ac:spMkLst>
        </pc:spChg>
        <pc:spChg chg="mod">
          <ac:chgData name="Carys Banfield (2301988)" userId="S::2301988@student.uwtsd.ac.uk::0a748bcd-d363-4d93-ad99-c6fb1f8d51ec" providerId="AD" clId="Web-{2041DD70-7056-BCF0-F7D8-06CF4DD5D827}" dt="2025-04-23T01:15:07.524" v="1020" actId="1076"/>
          <ac:spMkLst>
            <pc:docMk/>
            <pc:sldMk cId="3264619525" sldId="264"/>
            <ac:spMk id="3" creationId="{FA2376F9-87D7-7FE6-C3FB-25B8EBDC8105}"/>
          </ac:spMkLst>
        </pc:spChg>
      </pc:sldChg>
      <pc:sldChg chg="modSp new">
        <pc:chgData name="Carys Banfield (2301988)" userId="S::2301988@student.uwtsd.ac.uk::0a748bcd-d363-4d93-ad99-c6fb1f8d51ec" providerId="AD" clId="Web-{2041DD70-7056-BCF0-F7D8-06CF4DD5D827}" dt="2025-04-23T15:07:15.323" v="1032" actId="20577"/>
        <pc:sldMkLst>
          <pc:docMk/>
          <pc:sldMk cId="4132090618" sldId="265"/>
        </pc:sldMkLst>
        <pc:spChg chg="mod">
          <ac:chgData name="Carys Banfield (2301988)" userId="S::2301988@student.uwtsd.ac.uk::0a748bcd-d363-4d93-ad99-c6fb1f8d51ec" providerId="AD" clId="Web-{2041DD70-7056-BCF0-F7D8-06CF4DD5D827}" dt="2025-04-23T15:07:15.323" v="1032" actId="20577"/>
          <ac:spMkLst>
            <pc:docMk/>
            <pc:sldMk cId="4132090618" sldId="265"/>
            <ac:spMk id="2" creationId="{CD1A8886-2417-755E-0F65-45EFD6EF1475}"/>
          </ac:spMkLst>
        </pc:spChg>
      </pc:sldChg>
      <pc:sldChg chg="new">
        <pc:chgData name="Carys Banfield (2301988)" userId="S::2301988@student.uwtsd.ac.uk::0a748bcd-d363-4d93-ad99-c6fb1f8d51ec" providerId="AD" clId="Web-{2041DD70-7056-BCF0-F7D8-06CF4DD5D827}" dt="2025-04-23T15:07:00.229" v="1027"/>
        <pc:sldMkLst>
          <pc:docMk/>
          <pc:sldMk cId="3620634690" sldId="266"/>
        </pc:sldMkLst>
      </pc:sldChg>
      <pc:sldChg chg="new">
        <pc:chgData name="Carys Banfield (2301988)" userId="S::2301988@student.uwtsd.ac.uk::0a748bcd-d363-4d93-ad99-c6fb1f8d51ec" providerId="AD" clId="Web-{2041DD70-7056-BCF0-F7D8-06CF4DD5D827}" dt="2025-04-23T15:07:01.307" v="1028"/>
        <pc:sldMkLst>
          <pc:docMk/>
          <pc:sldMk cId="3337477785" sldId="267"/>
        </pc:sldMkLst>
      </pc:sldChg>
      <pc:sldMasterChg chg="del delSldLayout">
        <pc:chgData name="Carys Banfield (2301988)" userId="S::2301988@student.uwtsd.ac.uk::0a748bcd-d363-4d93-ad99-c6fb1f8d51ec" providerId="AD" clId="Web-{2041DD70-7056-BCF0-F7D8-06CF4DD5D827}" dt="2025-04-22T14:54:31.123" v="69"/>
        <pc:sldMasterMkLst>
          <pc:docMk/>
          <pc:sldMasterMk cId="2460954070" sldId="2147483660"/>
        </pc:sldMasterMkLst>
        <pc:sldLayoutChg chg="del">
          <pc:chgData name="Carys Banfield (2301988)" userId="S::2301988@student.uwtsd.ac.uk::0a748bcd-d363-4d93-ad99-c6fb1f8d51ec" providerId="AD" clId="Web-{2041DD70-7056-BCF0-F7D8-06CF4DD5D827}" dt="2025-04-22T14:54:31.123" v="69"/>
          <pc:sldLayoutMkLst>
            <pc:docMk/>
            <pc:sldMasterMk cId="2460954070" sldId="2147483660"/>
            <pc:sldLayoutMk cId="2385387890" sldId="2147483661"/>
          </pc:sldLayoutMkLst>
        </pc:sldLayoutChg>
        <pc:sldLayoutChg chg="del">
          <pc:chgData name="Carys Banfield (2301988)" userId="S::2301988@student.uwtsd.ac.uk::0a748bcd-d363-4d93-ad99-c6fb1f8d51ec" providerId="AD" clId="Web-{2041DD70-7056-BCF0-F7D8-06CF4DD5D827}" dt="2025-04-22T14:54:31.123" v="69"/>
          <pc:sldLayoutMkLst>
            <pc:docMk/>
            <pc:sldMasterMk cId="2460954070" sldId="2147483660"/>
            <pc:sldLayoutMk cId="949138452" sldId="2147483662"/>
          </pc:sldLayoutMkLst>
        </pc:sldLayoutChg>
        <pc:sldLayoutChg chg="del">
          <pc:chgData name="Carys Banfield (2301988)" userId="S::2301988@student.uwtsd.ac.uk::0a748bcd-d363-4d93-ad99-c6fb1f8d51ec" providerId="AD" clId="Web-{2041DD70-7056-BCF0-F7D8-06CF4DD5D827}" dt="2025-04-22T14:54:31.123" v="69"/>
          <pc:sldLayoutMkLst>
            <pc:docMk/>
            <pc:sldMasterMk cId="2460954070" sldId="2147483660"/>
            <pc:sldLayoutMk cId="2591524520" sldId="2147483663"/>
          </pc:sldLayoutMkLst>
        </pc:sldLayoutChg>
        <pc:sldLayoutChg chg="del">
          <pc:chgData name="Carys Banfield (2301988)" userId="S::2301988@student.uwtsd.ac.uk::0a748bcd-d363-4d93-ad99-c6fb1f8d51ec" providerId="AD" clId="Web-{2041DD70-7056-BCF0-F7D8-06CF4DD5D827}" dt="2025-04-22T14:54:31.123" v="69"/>
          <pc:sldLayoutMkLst>
            <pc:docMk/>
            <pc:sldMasterMk cId="2460954070" sldId="2147483660"/>
            <pc:sldLayoutMk cId="1203092039" sldId="2147483664"/>
          </pc:sldLayoutMkLst>
        </pc:sldLayoutChg>
        <pc:sldLayoutChg chg="del">
          <pc:chgData name="Carys Banfield (2301988)" userId="S::2301988@student.uwtsd.ac.uk::0a748bcd-d363-4d93-ad99-c6fb1f8d51ec" providerId="AD" clId="Web-{2041DD70-7056-BCF0-F7D8-06CF4DD5D827}" dt="2025-04-22T14:54:31.123" v="69"/>
          <pc:sldLayoutMkLst>
            <pc:docMk/>
            <pc:sldMasterMk cId="2460954070" sldId="2147483660"/>
            <pc:sldLayoutMk cId="3733172339" sldId="2147483665"/>
          </pc:sldLayoutMkLst>
        </pc:sldLayoutChg>
        <pc:sldLayoutChg chg="del">
          <pc:chgData name="Carys Banfield (2301988)" userId="S::2301988@student.uwtsd.ac.uk::0a748bcd-d363-4d93-ad99-c6fb1f8d51ec" providerId="AD" clId="Web-{2041DD70-7056-BCF0-F7D8-06CF4DD5D827}" dt="2025-04-22T14:54:31.123" v="69"/>
          <pc:sldLayoutMkLst>
            <pc:docMk/>
            <pc:sldMasterMk cId="2460954070" sldId="2147483660"/>
            <pc:sldLayoutMk cId="3210312558" sldId="2147483666"/>
          </pc:sldLayoutMkLst>
        </pc:sldLayoutChg>
        <pc:sldLayoutChg chg="del">
          <pc:chgData name="Carys Banfield (2301988)" userId="S::2301988@student.uwtsd.ac.uk::0a748bcd-d363-4d93-ad99-c6fb1f8d51ec" providerId="AD" clId="Web-{2041DD70-7056-BCF0-F7D8-06CF4DD5D827}" dt="2025-04-22T14:54:31.123" v="69"/>
          <pc:sldLayoutMkLst>
            <pc:docMk/>
            <pc:sldMasterMk cId="2460954070" sldId="2147483660"/>
            <pc:sldLayoutMk cId="3146388984" sldId="2147483667"/>
          </pc:sldLayoutMkLst>
        </pc:sldLayoutChg>
        <pc:sldLayoutChg chg="del">
          <pc:chgData name="Carys Banfield (2301988)" userId="S::2301988@student.uwtsd.ac.uk::0a748bcd-d363-4d93-ad99-c6fb1f8d51ec" providerId="AD" clId="Web-{2041DD70-7056-BCF0-F7D8-06CF4DD5D827}" dt="2025-04-22T14:54:31.123" v="69"/>
          <pc:sldLayoutMkLst>
            <pc:docMk/>
            <pc:sldMasterMk cId="2460954070" sldId="2147483660"/>
            <pc:sldLayoutMk cId="3171841454" sldId="2147483668"/>
          </pc:sldLayoutMkLst>
        </pc:sldLayoutChg>
        <pc:sldLayoutChg chg="del">
          <pc:chgData name="Carys Banfield (2301988)" userId="S::2301988@student.uwtsd.ac.uk::0a748bcd-d363-4d93-ad99-c6fb1f8d51ec" providerId="AD" clId="Web-{2041DD70-7056-BCF0-F7D8-06CF4DD5D827}" dt="2025-04-22T14:54:31.123" v="69"/>
          <pc:sldLayoutMkLst>
            <pc:docMk/>
            <pc:sldMasterMk cId="2460954070" sldId="2147483660"/>
            <pc:sldLayoutMk cId="1718958274" sldId="2147483669"/>
          </pc:sldLayoutMkLst>
        </pc:sldLayoutChg>
        <pc:sldLayoutChg chg="del">
          <pc:chgData name="Carys Banfield (2301988)" userId="S::2301988@student.uwtsd.ac.uk::0a748bcd-d363-4d93-ad99-c6fb1f8d51ec" providerId="AD" clId="Web-{2041DD70-7056-BCF0-F7D8-06CF4DD5D827}" dt="2025-04-22T14:54:31.123" v="69"/>
          <pc:sldLayoutMkLst>
            <pc:docMk/>
            <pc:sldMasterMk cId="2460954070" sldId="2147483660"/>
            <pc:sldLayoutMk cId="2202905451" sldId="2147483670"/>
          </pc:sldLayoutMkLst>
        </pc:sldLayoutChg>
        <pc:sldLayoutChg chg="del">
          <pc:chgData name="Carys Banfield (2301988)" userId="S::2301988@student.uwtsd.ac.uk::0a748bcd-d363-4d93-ad99-c6fb1f8d51ec" providerId="AD" clId="Web-{2041DD70-7056-BCF0-F7D8-06CF4DD5D827}" dt="2025-04-22T14:54:31.123" v="69"/>
          <pc:sldLayoutMkLst>
            <pc:docMk/>
            <pc:sldMasterMk cId="2460954070" sldId="2147483660"/>
            <pc:sldLayoutMk cId="3479445657" sldId="2147483671"/>
          </pc:sldLayoutMkLst>
        </pc:sldLayoutChg>
      </pc:sldMasterChg>
      <pc:sldMasterChg chg="add addSldLayout modSldLayout">
        <pc:chgData name="Carys Banfield (2301988)" userId="S::2301988@student.uwtsd.ac.uk::0a748bcd-d363-4d93-ad99-c6fb1f8d51ec" providerId="AD" clId="Web-{2041DD70-7056-BCF0-F7D8-06CF4DD5D827}" dt="2025-04-22T14:54:31.123" v="69"/>
        <pc:sldMasterMkLst>
          <pc:docMk/>
          <pc:sldMasterMk cId="1586078054" sldId="2147483672"/>
        </pc:sldMasterMkLst>
        <pc:sldLayoutChg chg="add mod replId">
          <pc:chgData name="Carys Banfield (2301988)" userId="S::2301988@student.uwtsd.ac.uk::0a748bcd-d363-4d93-ad99-c6fb1f8d51ec" providerId="AD" clId="Web-{2041DD70-7056-BCF0-F7D8-06CF4DD5D827}" dt="2025-04-22T14:54:31.123" v="69"/>
          <pc:sldLayoutMkLst>
            <pc:docMk/>
            <pc:sldMasterMk cId="1586078054" sldId="2147483672"/>
            <pc:sldLayoutMk cId="4287805682" sldId="2147483673"/>
          </pc:sldLayoutMkLst>
        </pc:sldLayoutChg>
        <pc:sldLayoutChg chg="add mod replId">
          <pc:chgData name="Carys Banfield (2301988)" userId="S::2301988@student.uwtsd.ac.uk::0a748bcd-d363-4d93-ad99-c6fb1f8d51ec" providerId="AD" clId="Web-{2041DD70-7056-BCF0-F7D8-06CF4DD5D827}" dt="2025-04-22T14:54:31.123" v="69"/>
          <pc:sldLayoutMkLst>
            <pc:docMk/>
            <pc:sldMasterMk cId="1586078054" sldId="2147483672"/>
            <pc:sldLayoutMk cId="2802167012" sldId="2147483674"/>
          </pc:sldLayoutMkLst>
        </pc:sldLayoutChg>
        <pc:sldLayoutChg chg="add mod replId">
          <pc:chgData name="Carys Banfield (2301988)" userId="S::2301988@student.uwtsd.ac.uk::0a748bcd-d363-4d93-ad99-c6fb1f8d51ec" providerId="AD" clId="Web-{2041DD70-7056-BCF0-F7D8-06CF4DD5D827}" dt="2025-04-22T14:54:31.123" v="69"/>
          <pc:sldLayoutMkLst>
            <pc:docMk/>
            <pc:sldMasterMk cId="1586078054" sldId="2147483672"/>
            <pc:sldLayoutMk cId="408106455" sldId="2147483675"/>
          </pc:sldLayoutMkLst>
        </pc:sldLayoutChg>
        <pc:sldLayoutChg chg="add mod replId">
          <pc:chgData name="Carys Banfield (2301988)" userId="S::2301988@student.uwtsd.ac.uk::0a748bcd-d363-4d93-ad99-c6fb1f8d51ec" providerId="AD" clId="Web-{2041DD70-7056-BCF0-F7D8-06CF4DD5D827}" dt="2025-04-22T14:54:31.123" v="69"/>
          <pc:sldLayoutMkLst>
            <pc:docMk/>
            <pc:sldMasterMk cId="1586078054" sldId="2147483672"/>
            <pc:sldLayoutMk cId="3227559143" sldId="2147483676"/>
          </pc:sldLayoutMkLst>
        </pc:sldLayoutChg>
        <pc:sldLayoutChg chg="add mod replId">
          <pc:chgData name="Carys Banfield (2301988)" userId="S::2301988@student.uwtsd.ac.uk::0a748bcd-d363-4d93-ad99-c6fb1f8d51ec" providerId="AD" clId="Web-{2041DD70-7056-BCF0-F7D8-06CF4DD5D827}" dt="2025-04-22T14:54:31.123" v="69"/>
          <pc:sldLayoutMkLst>
            <pc:docMk/>
            <pc:sldMasterMk cId="1586078054" sldId="2147483672"/>
            <pc:sldLayoutMk cId="2122674852" sldId="2147483677"/>
          </pc:sldLayoutMkLst>
        </pc:sldLayoutChg>
        <pc:sldLayoutChg chg="add mod replId">
          <pc:chgData name="Carys Banfield (2301988)" userId="S::2301988@student.uwtsd.ac.uk::0a748bcd-d363-4d93-ad99-c6fb1f8d51ec" providerId="AD" clId="Web-{2041DD70-7056-BCF0-F7D8-06CF4DD5D827}" dt="2025-04-22T14:54:31.123" v="69"/>
          <pc:sldLayoutMkLst>
            <pc:docMk/>
            <pc:sldMasterMk cId="1586078054" sldId="2147483672"/>
            <pc:sldLayoutMk cId="1637477274" sldId="2147483678"/>
          </pc:sldLayoutMkLst>
        </pc:sldLayoutChg>
        <pc:sldLayoutChg chg="add mod replId">
          <pc:chgData name="Carys Banfield (2301988)" userId="S::2301988@student.uwtsd.ac.uk::0a748bcd-d363-4d93-ad99-c6fb1f8d51ec" providerId="AD" clId="Web-{2041DD70-7056-BCF0-F7D8-06CF4DD5D827}" dt="2025-04-22T14:54:31.123" v="69"/>
          <pc:sldLayoutMkLst>
            <pc:docMk/>
            <pc:sldMasterMk cId="1586078054" sldId="2147483672"/>
            <pc:sldLayoutMk cId="3414612503" sldId="2147483679"/>
          </pc:sldLayoutMkLst>
        </pc:sldLayoutChg>
        <pc:sldLayoutChg chg="add mod replId">
          <pc:chgData name="Carys Banfield (2301988)" userId="S::2301988@student.uwtsd.ac.uk::0a748bcd-d363-4d93-ad99-c6fb1f8d51ec" providerId="AD" clId="Web-{2041DD70-7056-BCF0-F7D8-06CF4DD5D827}" dt="2025-04-22T14:54:31.123" v="69"/>
          <pc:sldLayoutMkLst>
            <pc:docMk/>
            <pc:sldMasterMk cId="1586078054" sldId="2147483672"/>
            <pc:sldLayoutMk cId="2795979870" sldId="2147483680"/>
          </pc:sldLayoutMkLst>
        </pc:sldLayoutChg>
        <pc:sldLayoutChg chg="add mod replId">
          <pc:chgData name="Carys Banfield (2301988)" userId="S::2301988@student.uwtsd.ac.uk::0a748bcd-d363-4d93-ad99-c6fb1f8d51ec" providerId="AD" clId="Web-{2041DD70-7056-BCF0-F7D8-06CF4DD5D827}" dt="2025-04-22T14:54:31.123" v="69"/>
          <pc:sldLayoutMkLst>
            <pc:docMk/>
            <pc:sldMasterMk cId="1586078054" sldId="2147483672"/>
            <pc:sldLayoutMk cId="457329643" sldId="2147483681"/>
          </pc:sldLayoutMkLst>
        </pc:sldLayoutChg>
        <pc:sldLayoutChg chg="add mod replId">
          <pc:chgData name="Carys Banfield (2301988)" userId="S::2301988@student.uwtsd.ac.uk::0a748bcd-d363-4d93-ad99-c6fb1f8d51ec" providerId="AD" clId="Web-{2041DD70-7056-BCF0-F7D8-06CF4DD5D827}" dt="2025-04-22T14:54:31.123" v="69"/>
          <pc:sldLayoutMkLst>
            <pc:docMk/>
            <pc:sldMasterMk cId="1586078054" sldId="2147483672"/>
            <pc:sldLayoutMk cId="3424359132" sldId="2147483682"/>
          </pc:sldLayoutMkLst>
        </pc:sldLayoutChg>
        <pc:sldLayoutChg chg="add mod replId">
          <pc:chgData name="Carys Banfield (2301988)" userId="S::2301988@student.uwtsd.ac.uk::0a748bcd-d363-4d93-ad99-c6fb1f8d51ec" providerId="AD" clId="Web-{2041DD70-7056-BCF0-F7D8-06CF4DD5D827}" dt="2025-04-22T14:54:31.123" v="69"/>
          <pc:sldLayoutMkLst>
            <pc:docMk/>
            <pc:sldMasterMk cId="1586078054" sldId="2147483672"/>
            <pc:sldLayoutMk cId="1511630103" sldId="2147483683"/>
          </pc:sldLayoutMkLst>
        </pc:sldLayoutChg>
      </pc:sldMasterChg>
    </pc:docChg>
  </pc:docChgLst>
  <pc:docChgLst>
    <pc:chgData name="Carys Banfield (2301988)" userId="S::2301988@student.uwtsd.ac.uk::0a748bcd-d363-4d93-ad99-c6fb1f8d51ec" providerId="AD" clId="Web-{79EEF6D8-C8E6-BC5D-4DE5-A1111D8F3F9D}"/>
    <pc:docChg chg="addSld modSld">
      <pc:chgData name="Carys Banfield (2301988)" userId="S::2301988@student.uwtsd.ac.uk::0a748bcd-d363-4d93-ad99-c6fb1f8d51ec" providerId="AD" clId="Web-{79EEF6D8-C8E6-BC5D-4DE5-A1111D8F3F9D}" dt="2025-04-30T01:29:03.139" v="3087" actId="14100"/>
      <pc:docMkLst>
        <pc:docMk/>
      </pc:docMkLst>
      <pc:sldChg chg="modSp">
        <pc:chgData name="Carys Banfield (2301988)" userId="S::2301988@student.uwtsd.ac.uk::0a748bcd-d363-4d93-ad99-c6fb1f8d51ec" providerId="AD" clId="Web-{79EEF6D8-C8E6-BC5D-4DE5-A1111D8F3F9D}" dt="2025-04-29T23:14:20.841" v="1607" actId="20577"/>
        <pc:sldMkLst>
          <pc:docMk/>
          <pc:sldMk cId="766193414" sldId="257"/>
        </pc:sldMkLst>
        <pc:spChg chg="mod">
          <ac:chgData name="Carys Banfield (2301988)" userId="S::2301988@student.uwtsd.ac.uk::0a748bcd-d363-4d93-ad99-c6fb1f8d51ec" providerId="AD" clId="Web-{79EEF6D8-C8E6-BC5D-4DE5-A1111D8F3F9D}" dt="2025-04-29T23:14:20.841" v="1607" actId="20577"/>
          <ac:spMkLst>
            <pc:docMk/>
            <pc:sldMk cId="766193414" sldId="257"/>
            <ac:spMk id="3" creationId="{E8C49D80-5C41-1F3D-0ADD-A3138EA25F94}"/>
          </ac:spMkLst>
        </pc:spChg>
      </pc:sldChg>
      <pc:sldChg chg="modSp">
        <pc:chgData name="Carys Banfield (2301988)" userId="S::2301988@student.uwtsd.ac.uk::0a748bcd-d363-4d93-ad99-c6fb1f8d51ec" providerId="AD" clId="Web-{79EEF6D8-C8E6-BC5D-4DE5-A1111D8F3F9D}" dt="2025-04-29T23:24:49.258" v="1795" actId="20577"/>
        <pc:sldMkLst>
          <pc:docMk/>
          <pc:sldMk cId="3131210525" sldId="258"/>
        </pc:sldMkLst>
        <pc:spChg chg="mod">
          <ac:chgData name="Carys Banfield (2301988)" userId="S::2301988@student.uwtsd.ac.uk::0a748bcd-d363-4d93-ad99-c6fb1f8d51ec" providerId="AD" clId="Web-{79EEF6D8-C8E6-BC5D-4DE5-A1111D8F3F9D}" dt="2025-04-29T23:24:49.258" v="1795" actId="20577"/>
          <ac:spMkLst>
            <pc:docMk/>
            <pc:sldMk cId="3131210525" sldId="258"/>
            <ac:spMk id="3" creationId="{7A61CCD1-8DB5-3FC4-57B6-0EC818133F11}"/>
          </ac:spMkLst>
        </pc:spChg>
      </pc:sldChg>
      <pc:sldChg chg="modSp">
        <pc:chgData name="Carys Banfield (2301988)" userId="S::2301988@student.uwtsd.ac.uk::0a748bcd-d363-4d93-ad99-c6fb1f8d51ec" providerId="AD" clId="Web-{79EEF6D8-C8E6-BC5D-4DE5-A1111D8F3F9D}" dt="2025-04-29T23:40:17.444" v="1990" actId="20577"/>
        <pc:sldMkLst>
          <pc:docMk/>
          <pc:sldMk cId="55261648" sldId="259"/>
        </pc:sldMkLst>
        <pc:spChg chg="mod">
          <ac:chgData name="Carys Banfield (2301988)" userId="S::2301988@student.uwtsd.ac.uk::0a748bcd-d363-4d93-ad99-c6fb1f8d51ec" providerId="AD" clId="Web-{79EEF6D8-C8E6-BC5D-4DE5-A1111D8F3F9D}" dt="2025-04-29T23:40:17.444" v="1990" actId="20577"/>
          <ac:spMkLst>
            <pc:docMk/>
            <pc:sldMk cId="55261648" sldId="259"/>
            <ac:spMk id="3" creationId="{0A9D289A-C248-8719-E9FF-5FBB69C63443}"/>
          </ac:spMkLst>
        </pc:spChg>
      </pc:sldChg>
      <pc:sldChg chg="modSp">
        <pc:chgData name="Carys Banfield (2301988)" userId="S::2301988@student.uwtsd.ac.uk::0a748bcd-d363-4d93-ad99-c6fb1f8d51ec" providerId="AD" clId="Web-{79EEF6D8-C8E6-BC5D-4DE5-A1111D8F3F9D}" dt="2025-04-29T23:43:26.863" v="2021" actId="20577"/>
        <pc:sldMkLst>
          <pc:docMk/>
          <pc:sldMk cId="748008134" sldId="260"/>
        </pc:sldMkLst>
        <pc:spChg chg="mod">
          <ac:chgData name="Carys Banfield (2301988)" userId="S::2301988@student.uwtsd.ac.uk::0a748bcd-d363-4d93-ad99-c6fb1f8d51ec" providerId="AD" clId="Web-{79EEF6D8-C8E6-BC5D-4DE5-A1111D8F3F9D}" dt="2025-04-29T23:43:26.863" v="2021" actId="20577"/>
          <ac:spMkLst>
            <pc:docMk/>
            <pc:sldMk cId="748008134" sldId="260"/>
            <ac:spMk id="3" creationId="{7F7C8ABE-2C0B-E995-B4D2-4BAD04313D0A}"/>
          </ac:spMkLst>
        </pc:spChg>
      </pc:sldChg>
      <pc:sldChg chg="addSp modSp">
        <pc:chgData name="Carys Banfield (2301988)" userId="S::2301988@student.uwtsd.ac.uk::0a748bcd-d363-4d93-ad99-c6fb1f8d51ec" providerId="AD" clId="Web-{79EEF6D8-C8E6-BC5D-4DE5-A1111D8F3F9D}" dt="2025-04-30T00:07:32.270" v="2381" actId="20577"/>
        <pc:sldMkLst>
          <pc:docMk/>
          <pc:sldMk cId="3948087701" sldId="261"/>
        </pc:sldMkLst>
        <pc:spChg chg="mod">
          <ac:chgData name="Carys Banfield (2301988)" userId="S::2301988@student.uwtsd.ac.uk::0a748bcd-d363-4d93-ad99-c6fb1f8d51ec" providerId="AD" clId="Web-{79EEF6D8-C8E6-BC5D-4DE5-A1111D8F3F9D}" dt="2025-04-30T00:07:32.270" v="2381" actId="20577"/>
          <ac:spMkLst>
            <pc:docMk/>
            <pc:sldMk cId="3948087701" sldId="261"/>
            <ac:spMk id="3" creationId="{2499C6CC-72CA-BDFF-55D2-D1FDE640E34D}"/>
          </ac:spMkLst>
        </pc:spChg>
        <pc:picChg chg="add mod">
          <ac:chgData name="Carys Banfield (2301988)" userId="S::2301988@student.uwtsd.ac.uk::0a748bcd-d363-4d93-ad99-c6fb1f8d51ec" providerId="AD" clId="Web-{79EEF6D8-C8E6-BC5D-4DE5-A1111D8F3F9D}" dt="2025-04-29T12:05:27.590" v="343" actId="1076"/>
          <ac:picMkLst>
            <pc:docMk/>
            <pc:sldMk cId="3948087701" sldId="261"/>
            <ac:picMk id="4" creationId="{EF688128-6072-D09B-A30A-8B9B780DEFC9}"/>
          </ac:picMkLst>
        </pc:picChg>
      </pc:sldChg>
      <pc:sldChg chg="modSp">
        <pc:chgData name="Carys Banfield (2301988)" userId="S::2301988@student.uwtsd.ac.uk::0a748bcd-d363-4d93-ad99-c6fb1f8d51ec" providerId="AD" clId="Web-{79EEF6D8-C8E6-BC5D-4DE5-A1111D8F3F9D}" dt="2025-04-30T00:16:27.290" v="2495" actId="20577"/>
        <pc:sldMkLst>
          <pc:docMk/>
          <pc:sldMk cId="3424788062" sldId="262"/>
        </pc:sldMkLst>
        <pc:spChg chg="mod">
          <ac:chgData name="Carys Banfield (2301988)" userId="S::2301988@student.uwtsd.ac.uk::0a748bcd-d363-4d93-ad99-c6fb1f8d51ec" providerId="AD" clId="Web-{79EEF6D8-C8E6-BC5D-4DE5-A1111D8F3F9D}" dt="2025-04-30T00:16:27.290" v="2495" actId="20577"/>
          <ac:spMkLst>
            <pc:docMk/>
            <pc:sldMk cId="3424788062" sldId="262"/>
            <ac:spMk id="3" creationId="{1DB62A2C-149A-4679-C4AD-61B18DFDDAE9}"/>
          </ac:spMkLst>
        </pc:spChg>
      </pc:sldChg>
      <pc:sldChg chg="modSp">
        <pc:chgData name="Carys Banfield (2301988)" userId="S::2301988@student.uwtsd.ac.uk::0a748bcd-d363-4d93-ad99-c6fb1f8d51ec" providerId="AD" clId="Web-{79EEF6D8-C8E6-BC5D-4DE5-A1111D8F3F9D}" dt="2025-04-29T23:18:52.797" v="1704" actId="20577"/>
        <pc:sldMkLst>
          <pc:docMk/>
          <pc:sldMk cId="3291499919" sldId="263"/>
        </pc:sldMkLst>
        <pc:spChg chg="mod">
          <ac:chgData name="Carys Banfield (2301988)" userId="S::2301988@student.uwtsd.ac.uk::0a748bcd-d363-4d93-ad99-c6fb1f8d51ec" providerId="AD" clId="Web-{79EEF6D8-C8E6-BC5D-4DE5-A1111D8F3F9D}" dt="2025-04-29T23:18:52.797" v="1704" actId="20577"/>
          <ac:spMkLst>
            <pc:docMk/>
            <pc:sldMk cId="3291499919" sldId="263"/>
            <ac:spMk id="3" creationId="{C8AA570E-CBFA-6CCC-33A4-63DB709FC78C}"/>
          </ac:spMkLst>
        </pc:spChg>
      </pc:sldChg>
      <pc:sldChg chg="modSp">
        <pc:chgData name="Carys Banfield (2301988)" userId="S::2301988@student.uwtsd.ac.uk::0a748bcd-d363-4d93-ad99-c6fb1f8d51ec" providerId="AD" clId="Web-{79EEF6D8-C8E6-BC5D-4DE5-A1111D8F3F9D}" dt="2025-04-30T00:02:27.719" v="2206" actId="20577"/>
        <pc:sldMkLst>
          <pc:docMk/>
          <pc:sldMk cId="4132090618" sldId="265"/>
        </pc:sldMkLst>
        <pc:spChg chg="mod">
          <ac:chgData name="Carys Banfield (2301988)" userId="S::2301988@student.uwtsd.ac.uk::0a748bcd-d363-4d93-ad99-c6fb1f8d51ec" providerId="AD" clId="Web-{79EEF6D8-C8E6-BC5D-4DE5-A1111D8F3F9D}" dt="2025-04-30T00:02:27.719" v="2206" actId="20577"/>
          <ac:spMkLst>
            <pc:docMk/>
            <pc:sldMk cId="4132090618" sldId="265"/>
            <ac:spMk id="3" creationId="{58A4FB71-69E2-A3AE-0C98-8F19E7DDAC60}"/>
          </ac:spMkLst>
        </pc:spChg>
      </pc:sldChg>
      <pc:sldChg chg="modSp">
        <pc:chgData name="Carys Banfield (2301988)" userId="S::2301988@student.uwtsd.ac.uk::0a748bcd-d363-4d93-ad99-c6fb1f8d51ec" providerId="AD" clId="Web-{79EEF6D8-C8E6-BC5D-4DE5-A1111D8F3F9D}" dt="2025-04-30T00:02:18.187" v="2202" actId="20577"/>
        <pc:sldMkLst>
          <pc:docMk/>
          <pc:sldMk cId="3620634690" sldId="266"/>
        </pc:sldMkLst>
        <pc:spChg chg="mod">
          <ac:chgData name="Carys Banfield (2301988)" userId="S::2301988@student.uwtsd.ac.uk::0a748bcd-d363-4d93-ad99-c6fb1f8d51ec" providerId="AD" clId="Web-{79EEF6D8-C8E6-BC5D-4DE5-A1111D8F3F9D}" dt="2025-04-29T23:55:20.597" v="2177" actId="20577"/>
          <ac:spMkLst>
            <pc:docMk/>
            <pc:sldMk cId="3620634690" sldId="266"/>
            <ac:spMk id="2" creationId="{4DBF95D2-CC84-652A-F838-F17A8EBA45CB}"/>
          </ac:spMkLst>
        </pc:spChg>
        <pc:spChg chg="mod">
          <ac:chgData name="Carys Banfield (2301988)" userId="S::2301988@student.uwtsd.ac.uk::0a748bcd-d363-4d93-ad99-c6fb1f8d51ec" providerId="AD" clId="Web-{79EEF6D8-C8E6-BC5D-4DE5-A1111D8F3F9D}" dt="2025-04-30T00:02:18.187" v="2202" actId="20577"/>
          <ac:spMkLst>
            <pc:docMk/>
            <pc:sldMk cId="3620634690" sldId="266"/>
            <ac:spMk id="3" creationId="{DBD3B966-B3A3-593D-B425-333F7B14537D}"/>
          </ac:spMkLst>
        </pc:spChg>
      </pc:sldChg>
      <pc:sldChg chg="modSp">
        <pc:chgData name="Carys Banfield (2301988)" userId="S::2301988@student.uwtsd.ac.uk::0a748bcd-d363-4d93-ad99-c6fb1f8d51ec" providerId="AD" clId="Web-{79EEF6D8-C8E6-BC5D-4DE5-A1111D8F3F9D}" dt="2025-04-30T00:07:11.316" v="2374" actId="20577"/>
        <pc:sldMkLst>
          <pc:docMk/>
          <pc:sldMk cId="3337477785" sldId="267"/>
        </pc:sldMkLst>
        <pc:spChg chg="mod">
          <ac:chgData name="Carys Banfield (2301988)" userId="S::2301988@student.uwtsd.ac.uk::0a748bcd-d363-4d93-ad99-c6fb1f8d51ec" providerId="AD" clId="Web-{79EEF6D8-C8E6-BC5D-4DE5-A1111D8F3F9D}" dt="2025-04-29T12:33:41.837" v="674" actId="20577"/>
          <ac:spMkLst>
            <pc:docMk/>
            <pc:sldMk cId="3337477785" sldId="267"/>
            <ac:spMk id="2" creationId="{CE154F11-E690-30C1-9A0E-7BF5D2771093}"/>
          </ac:spMkLst>
        </pc:spChg>
        <pc:spChg chg="mod">
          <ac:chgData name="Carys Banfield (2301988)" userId="S::2301988@student.uwtsd.ac.uk::0a748bcd-d363-4d93-ad99-c6fb1f8d51ec" providerId="AD" clId="Web-{79EEF6D8-C8E6-BC5D-4DE5-A1111D8F3F9D}" dt="2025-04-30T00:07:11.316" v="2374" actId="20577"/>
          <ac:spMkLst>
            <pc:docMk/>
            <pc:sldMk cId="3337477785" sldId="267"/>
            <ac:spMk id="3" creationId="{B71853BC-2FDC-B185-4A62-9779D9960E2B}"/>
          </ac:spMkLst>
        </pc:spChg>
      </pc:sldChg>
      <pc:sldChg chg="addSp modSp new">
        <pc:chgData name="Carys Banfield (2301988)" userId="S::2301988@student.uwtsd.ac.uk::0a748bcd-d363-4d93-ad99-c6fb1f8d51ec" providerId="AD" clId="Web-{79EEF6D8-C8E6-BC5D-4DE5-A1111D8F3F9D}" dt="2025-04-30T01:29:03.139" v="3087" actId="14100"/>
        <pc:sldMkLst>
          <pc:docMk/>
          <pc:sldMk cId="3916000507" sldId="268"/>
        </pc:sldMkLst>
        <pc:spChg chg="mod">
          <ac:chgData name="Carys Banfield (2301988)" userId="S::2301988@student.uwtsd.ac.uk::0a748bcd-d363-4d93-ad99-c6fb1f8d51ec" providerId="AD" clId="Web-{79EEF6D8-C8E6-BC5D-4DE5-A1111D8F3F9D}" dt="2025-04-29T12:47:16.811" v="1002" actId="20577"/>
          <ac:spMkLst>
            <pc:docMk/>
            <pc:sldMk cId="3916000507" sldId="268"/>
            <ac:spMk id="2" creationId="{B84109CA-051A-FFBC-1FA1-43927FCEDE1A}"/>
          </ac:spMkLst>
        </pc:spChg>
        <pc:spChg chg="mod">
          <ac:chgData name="Carys Banfield (2301988)" userId="S::2301988@student.uwtsd.ac.uk::0a748bcd-d363-4d93-ad99-c6fb1f8d51ec" providerId="AD" clId="Web-{79EEF6D8-C8E6-BC5D-4DE5-A1111D8F3F9D}" dt="2025-04-30T01:29:03.139" v="3087" actId="14100"/>
          <ac:spMkLst>
            <pc:docMk/>
            <pc:sldMk cId="3916000507" sldId="268"/>
            <ac:spMk id="3" creationId="{4F93D991-DAC0-3AB3-1056-45C01F5CF7E3}"/>
          </ac:spMkLst>
        </pc:spChg>
        <pc:picChg chg="add mod">
          <ac:chgData name="Carys Banfield (2301988)" userId="S::2301988@student.uwtsd.ac.uk::0a748bcd-d363-4d93-ad99-c6fb1f8d51ec" providerId="AD" clId="Web-{79EEF6D8-C8E6-BC5D-4DE5-A1111D8F3F9D}" dt="2025-04-30T01:28:57.810" v="3086" actId="1076"/>
          <ac:picMkLst>
            <pc:docMk/>
            <pc:sldMk cId="3916000507" sldId="268"/>
            <ac:picMk id="4" creationId="{71DEE63F-CA2B-4880-9672-4A25A3BB4F40}"/>
          </ac:picMkLst>
        </pc:picChg>
      </pc:sldChg>
    </pc:docChg>
  </pc:docChgLst>
  <pc:docChgLst>
    <pc:chgData name="Carys Banfield (2301988)" userId="S::2301988@student.uwtsd.ac.uk::0a748bcd-d363-4d93-ad99-c6fb1f8d51ec" providerId="AD" clId="Web-{4D812733-1EEA-03D0-BD4C-8D00FF0D7E36}"/>
    <pc:docChg chg="modSld sldOrd">
      <pc:chgData name="Carys Banfield (2301988)" userId="S::2301988@student.uwtsd.ac.uk::0a748bcd-d363-4d93-ad99-c6fb1f8d51ec" providerId="AD" clId="Web-{4D812733-1EEA-03D0-BD4C-8D00FF0D7E36}" dt="2025-04-30T13:34:42.633" v="2"/>
      <pc:docMkLst>
        <pc:docMk/>
      </pc:docMkLst>
      <pc:sldChg chg="modSp">
        <pc:chgData name="Carys Banfield (2301988)" userId="S::2301988@student.uwtsd.ac.uk::0a748bcd-d363-4d93-ad99-c6fb1f8d51ec" providerId="AD" clId="Web-{4D812733-1EEA-03D0-BD4C-8D00FF0D7E36}" dt="2025-04-30T13:34:34.742" v="1" actId="14100"/>
        <pc:sldMkLst>
          <pc:docMk/>
          <pc:sldMk cId="3948087701" sldId="261"/>
        </pc:sldMkLst>
        <pc:spChg chg="mod">
          <ac:chgData name="Carys Banfield (2301988)" userId="S::2301988@student.uwtsd.ac.uk::0a748bcd-d363-4d93-ad99-c6fb1f8d51ec" providerId="AD" clId="Web-{4D812733-1EEA-03D0-BD4C-8D00FF0D7E36}" dt="2025-04-30T13:34:27.117" v="0" actId="20577"/>
          <ac:spMkLst>
            <pc:docMk/>
            <pc:sldMk cId="3948087701" sldId="261"/>
            <ac:spMk id="3" creationId="{2499C6CC-72CA-BDFF-55D2-D1FDE640E34D}"/>
          </ac:spMkLst>
        </pc:spChg>
        <pc:picChg chg="mod">
          <ac:chgData name="Carys Banfield (2301988)" userId="S::2301988@student.uwtsd.ac.uk::0a748bcd-d363-4d93-ad99-c6fb1f8d51ec" providerId="AD" clId="Web-{4D812733-1EEA-03D0-BD4C-8D00FF0D7E36}" dt="2025-04-30T13:34:34.742" v="1" actId="14100"/>
          <ac:picMkLst>
            <pc:docMk/>
            <pc:sldMk cId="3948087701" sldId="261"/>
            <ac:picMk id="4" creationId="{EF688128-6072-D09B-A30A-8B9B780DEFC9}"/>
          </ac:picMkLst>
        </pc:picChg>
      </pc:sldChg>
      <pc:sldChg chg="ord">
        <pc:chgData name="Carys Banfield (2301988)" userId="S::2301988@student.uwtsd.ac.uk::0a748bcd-d363-4d93-ad99-c6fb1f8d51ec" providerId="AD" clId="Web-{4D812733-1EEA-03D0-BD4C-8D00FF0D7E36}" dt="2025-04-30T13:34:42.633" v="2"/>
        <pc:sldMkLst>
          <pc:docMk/>
          <pc:sldMk cId="3264619525" sldId="264"/>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4/30/2025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878056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021670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shade val="82000"/>
                  </a:schemeClr>
                </a:solidFill>
              </a:defRPr>
            </a:lvl1pPr>
            <a:lvl2pPr marL="457200" indent="0">
              <a:buNone/>
              <a:defRPr sz="2000">
                <a:solidFill>
                  <a:schemeClr val="tx1">
                    <a:shade val="82000"/>
                  </a:schemeClr>
                </a:solidFill>
              </a:defRPr>
            </a:lvl2pPr>
            <a:lvl3pPr marL="914400" indent="0">
              <a:buNone/>
              <a:defRPr sz="1800">
                <a:solidFill>
                  <a:schemeClr val="tx1">
                    <a:shade val="82000"/>
                  </a:schemeClr>
                </a:solidFill>
              </a:defRPr>
            </a:lvl3pPr>
            <a:lvl4pPr marL="1371600" indent="0">
              <a:buNone/>
              <a:defRPr sz="1600">
                <a:solidFill>
                  <a:schemeClr val="tx1">
                    <a:shade val="82000"/>
                  </a:schemeClr>
                </a:solidFill>
              </a:defRPr>
            </a:lvl4pPr>
            <a:lvl5pPr marL="1828800" indent="0">
              <a:buNone/>
              <a:defRPr sz="1600">
                <a:solidFill>
                  <a:schemeClr val="tx1">
                    <a:shade val="82000"/>
                  </a:schemeClr>
                </a:solidFill>
              </a:defRPr>
            </a:lvl5pPr>
            <a:lvl6pPr marL="2286000" indent="0">
              <a:buNone/>
              <a:defRPr sz="1600">
                <a:solidFill>
                  <a:schemeClr val="tx1">
                    <a:shade val="82000"/>
                  </a:schemeClr>
                </a:solidFill>
              </a:defRPr>
            </a:lvl6pPr>
            <a:lvl7pPr marL="2743200" indent="0">
              <a:buNone/>
              <a:defRPr sz="1600">
                <a:solidFill>
                  <a:schemeClr val="tx1">
                    <a:shade val="82000"/>
                  </a:schemeClr>
                </a:solidFill>
              </a:defRPr>
            </a:lvl7pPr>
            <a:lvl8pPr marL="3200400" indent="0">
              <a:buNone/>
              <a:defRPr sz="1600">
                <a:solidFill>
                  <a:schemeClr val="tx1">
                    <a:shade val="82000"/>
                  </a:schemeClr>
                </a:solidFill>
              </a:defRPr>
            </a:lvl8pPr>
            <a:lvl9pPr marL="3657600" indent="0">
              <a:buNone/>
              <a:defRPr sz="1600">
                <a:solidFill>
                  <a:schemeClr val="tx1">
                    <a:shade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4/30/2025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08106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4/30/2025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2275591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4/30/2025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226748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4/30/2025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374772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4/30/2025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146125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795979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4/30/2025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573296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2435913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4/30/2025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11630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shade val="82000"/>
                  </a:schemeClr>
                </a:solidFill>
              </a:defRPr>
            </a:lvl1pPr>
          </a:lstStyle>
          <a:p>
            <a:fld id="{C764DE79-268F-4C1A-8933-263129D2AF90}" type="datetimeFigureOut">
              <a:rPr lang="en-US" dirty="0"/>
              <a:t>4/30/2025</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shade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shade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586078054"/>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carysimb26.wixsite.com/my-site-1"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ww.stephengill.co.uk/portfolio/portfolio"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danastirling.com/"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www.laiaabril.com/"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quarkly.io/blog/weebly-website-builder-review-an-in-depth-look-at-features-pricing-and-usability/"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enzuzo.com/blog/pros-and-cons-of-using-wix"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digital-photography-school.com/pros-and-cons-adobe-portfolio/"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a:t>World Building</a:t>
            </a:r>
          </a:p>
        </p:txBody>
      </p:sp>
      <p:sp>
        <p:nvSpPr>
          <p:cNvPr id="3" name="Subtitle 2"/>
          <p:cNvSpPr>
            <a:spLocks noGrp="1"/>
          </p:cNvSpPr>
          <p:nvPr>
            <p:ph type="subTitle" idx="1"/>
          </p:nvPr>
        </p:nvSpPr>
        <p:spPr/>
        <p:txBody>
          <a:bodyPr vert="horz" lIns="91440" tIns="45720" rIns="91440" bIns="45720" rtlCol="0" anchor="t">
            <a:normAutofit/>
          </a:bodyPr>
          <a:lstStyle/>
          <a:p>
            <a:r>
              <a:rPr lang="en-US" dirty="0"/>
              <a:t>ADAA5011</a:t>
            </a:r>
          </a:p>
          <a:p>
            <a:r>
              <a:rPr lang="en-US" dirty="0"/>
              <a:t>Carys Banfield</a:t>
            </a:r>
          </a:p>
          <a:p>
            <a:r>
              <a:rPr lang="en-US" dirty="0"/>
              <a:t>2301988</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C10B3-B18A-816B-AFD2-9AB13B94D4D6}"/>
              </a:ext>
            </a:extLst>
          </p:cNvPr>
          <p:cNvSpPr>
            <a:spLocks noGrp="1"/>
          </p:cNvSpPr>
          <p:nvPr>
            <p:ph type="title"/>
          </p:nvPr>
        </p:nvSpPr>
        <p:spPr/>
        <p:txBody>
          <a:bodyPr/>
          <a:lstStyle/>
          <a:p>
            <a:r>
              <a:rPr lang="en-US" dirty="0"/>
              <a:t>My Website</a:t>
            </a:r>
          </a:p>
        </p:txBody>
      </p:sp>
      <p:sp>
        <p:nvSpPr>
          <p:cNvPr id="3" name="Content Placeholder 2">
            <a:extLst>
              <a:ext uri="{FF2B5EF4-FFF2-40B4-BE49-F238E27FC236}">
                <a16:creationId xmlns:a16="http://schemas.microsoft.com/office/drawing/2014/main" id="{FA2376F9-87D7-7FE6-C3FB-25B8EBDC8105}"/>
              </a:ext>
            </a:extLst>
          </p:cNvPr>
          <p:cNvSpPr>
            <a:spLocks noGrp="1"/>
          </p:cNvSpPr>
          <p:nvPr>
            <p:ph idx="1"/>
          </p:nvPr>
        </p:nvSpPr>
        <p:spPr>
          <a:xfrm>
            <a:off x="838200" y="3427556"/>
            <a:ext cx="10515600" cy="801112"/>
          </a:xfrm>
        </p:spPr>
        <p:txBody>
          <a:bodyPr vert="horz" lIns="91440" tIns="45720" rIns="91440" bIns="45720" rtlCol="0" anchor="t">
            <a:normAutofit/>
          </a:bodyPr>
          <a:lstStyle/>
          <a:p>
            <a:pPr marL="0" indent="0" algn="ctr">
              <a:buNone/>
            </a:pPr>
            <a:r>
              <a:rPr lang="en-US" dirty="0">
                <a:ea typeface="+mn-lt"/>
                <a:cs typeface="+mn-lt"/>
                <a:hlinkClick r:id="rId2"/>
              </a:rPr>
              <a:t>https://carysimb26.wixsite.com/my-site-1</a:t>
            </a:r>
            <a:endParaRPr lang="en-US"/>
          </a:p>
        </p:txBody>
      </p:sp>
    </p:spTree>
    <p:extLst>
      <p:ext uri="{BB962C8B-B14F-4D97-AF65-F5344CB8AC3E}">
        <p14:creationId xmlns:p14="http://schemas.microsoft.com/office/powerpoint/2010/main" val="32646195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0B0E00-8818-47A6-9CB1-B27495C5A3F3}"/>
              </a:ext>
            </a:extLst>
          </p:cNvPr>
          <p:cNvSpPr>
            <a:spLocks noGrp="1"/>
          </p:cNvSpPr>
          <p:nvPr>
            <p:ph type="title"/>
          </p:nvPr>
        </p:nvSpPr>
        <p:spPr/>
        <p:txBody>
          <a:bodyPr/>
          <a:lstStyle/>
          <a:p>
            <a:r>
              <a:rPr lang="en-US" dirty="0"/>
              <a:t>Artist websites </a:t>
            </a:r>
          </a:p>
        </p:txBody>
      </p:sp>
      <p:sp>
        <p:nvSpPr>
          <p:cNvPr id="3" name="Content Placeholder 2">
            <a:extLst>
              <a:ext uri="{FF2B5EF4-FFF2-40B4-BE49-F238E27FC236}">
                <a16:creationId xmlns:a16="http://schemas.microsoft.com/office/drawing/2014/main" id="{E8C49D80-5C41-1F3D-0ADD-A3138EA25F94}"/>
              </a:ext>
            </a:extLst>
          </p:cNvPr>
          <p:cNvSpPr>
            <a:spLocks noGrp="1"/>
          </p:cNvSpPr>
          <p:nvPr>
            <p:ph idx="1"/>
          </p:nvPr>
        </p:nvSpPr>
        <p:spPr/>
        <p:txBody>
          <a:bodyPr vert="horz" lIns="91440" tIns="45720" rIns="91440" bIns="45720" rtlCol="0" anchor="t">
            <a:normAutofit/>
          </a:bodyPr>
          <a:lstStyle/>
          <a:p>
            <a:pPr marL="0" indent="0">
              <a:buNone/>
            </a:pPr>
            <a:r>
              <a:rPr lang="en-US" dirty="0"/>
              <a:t>I have looked at 3 different artist's websites, to see how they have laid out their websites to find inspiration.</a:t>
            </a:r>
          </a:p>
          <a:p>
            <a:pPr marL="0" indent="0">
              <a:buNone/>
            </a:pPr>
            <a:r>
              <a:rPr lang="en-US" dirty="0"/>
              <a:t>I looked at:</a:t>
            </a:r>
          </a:p>
          <a:p>
            <a:pPr>
              <a:buFont typeface="Calibri" panose="020B0604020202020204" pitchFamily="34" charset="0"/>
              <a:buChar char="-"/>
            </a:pPr>
            <a:r>
              <a:rPr lang="en-US" dirty="0"/>
              <a:t>Stephen Gill</a:t>
            </a:r>
          </a:p>
          <a:p>
            <a:pPr>
              <a:buFont typeface="Calibri" panose="020B0604020202020204" pitchFamily="34" charset="0"/>
              <a:buChar char="-"/>
            </a:pPr>
            <a:r>
              <a:rPr lang="en-US" dirty="0"/>
              <a:t>Dana Stirling</a:t>
            </a:r>
          </a:p>
          <a:p>
            <a:pPr>
              <a:buFont typeface="Calibri" panose="020B0604020202020204" pitchFamily="34" charset="0"/>
              <a:buChar char="-"/>
            </a:pPr>
            <a:r>
              <a:rPr lang="en-US" dirty="0"/>
              <a:t>Laia Abril</a:t>
            </a:r>
          </a:p>
          <a:p>
            <a:pPr>
              <a:buFont typeface="Calibri" panose="020B0604020202020204" pitchFamily="34" charset="0"/>
              <a:buChar char="-"/>
            </a:pPr>
            <a:endParaRPr lang="en-US" dirty="0"/>
          </a:p>
        </p:txBody>
      </p:sp>
    </p:spTree>
    <p:extLst>
      <p:ext uri="{BB962C8B-B14F-4D97-AF65-F5344CB8AC3E}">
        <p14:creationId xmlns:p14="http://schemas.microsoft.com/office/powerpoint/2010/main" val="7661934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6CE21-7294-4EEA-8BB1-0D97A3065932}"/>
              </a:ext>
            </a:extLst>
          </p:cNvPr>
          <p:cNvSpPr>
            <a:spLocks noGrp="1"/>
          </p:cNvSpPr>
          <p:nvPr>
            <p:ph type="title"/>
          </p:nvPr>
        </p:nvSpPr>
        <p:spPr/>
        <p:txBody>
          <a:bodyPr>
            <a:normAutofit/>
          </a:bodyPr>
          <a:lstStyle/>
          <a:p>
            <a:r>
              <a:rPr lang="en-US" dirty="0"/>
              <a:t>Stephen Gill</a:t>
            </a:r>
            <a:br>
              <a:rPr lang="en-US" dirty="0"/>
            </a:br>
            <a:r>
              <a:rPr lang="en-US" sz="1600" dirty="0">
                <a:ea typeface="+mj-lt"/>
                <a:cs typeface="+mj-lt"/>
                <a:hlinkClick r:id="rId2"/>
              </a:rPr>
              <a:t>https://www.stephengill.co.uk/portfolio/portfolio</a:t>
            </a:r>
            <a:endParaRPr lang="en-US" sz="1600" dirty="0"/>
          </a:p>
        </p:txBody>
      </p:sp>
      <p:sp>
        <p:nvSpPr>
          <p:cNvPr id="3" name="Content Placeholder 2">
            <a:extLst>
              <a:ext uri="{FF2B5EF4-FFF2-40B4-BE49-F238E27FC236}">
                <a16:creationId xmlns:a16="http://schemas.microsoft.com/office/drawing/2014/main" id="{C8AA570E-CBFA-6CCC-33A4-63DB709FC78C}"/>
              </a:ext>
            </a:extLst>
          </p:cNvPr>
          <p:cNvSpPr>
            <a:spLocks noGrp="1"/>
          </p:cNvSpPr>
          <p:nvPr>
            <p:ph idx="1"/>
          </p:nvPr>
        </p:nvSpPr>
        <p:spPr/>
        <p:txBody>
          <a:bodyPr vert="horz" lIns="91440" tIns="45720" rIns="91440" bIns="45720" rtlCol="0" anchor="t">
            <a:normAutofit/>
          </a:bodyPr>
          <a:lstStyle/>
          <a:p>
            <a:r>
              <a:rPr lang="en-US" sz="1800" dirty="0"/>
              <a:t>The layout has the options on the left side and then all his work in the middle that you can click on.</a:t>
            </a:r>
          </a:p>
          <a:p>
            <a:r>
              <a:rPr lang="en-US" sz="1800" dirty="0"/>
              <a:t>There are 6 options.</a:t>
            </a:r>
          </a:p>
          <a:p>
            <a:r>
              <a:rPr lang="en-US" sz="1800"/>
              <a:t>In the about section there is a picture of his work , a small statement in third person with dates and </a:t>
            </a:r>
            <a:r>
              <a:rPr lang="en-US" sz="1800" dirty="0"/>
              <a:t>titles of his projects. </a:t>
            </a:r>
          </a:p>
          <a:p>
            <a:r>
              <a:rPr lang="en-US" sz="1800" dirty="0"/>
              <a:t>His website has a white background.</a:t>
            </a:r>
          </a:p>
          <a:p>
            <a:r>
              <a:rPr lang="en-US" sz="1800"/>
              <a:t>There is no description about his project with the photos, but his books have a description underneath them.</a:t>
            </a:r>
          </a:p>
          <a:p>
            <a:pPr marL="0" indent="0">
              <a:buNone/>
            </a:pPr>
            <a:r>
              <a:rPr lang="en-US" sz="2000" dirty="0"/>
              <a:t>I like how simple this website is with the design which makes it easy to navigate. The only thing </a:t>
            </a:r>
            <a:r>
              <a:rPr lang="en-US" sz="2000"/>
              <a:t>I would use for inspiration is the layout of the images as I can then show off as many of my photos as possible on the website.</a:t>
            </a:r>
          </a:p>
        </p:txBody>
      </p:sp>
    </p:spTree>
    <p:extLst>
      <p:ext uri="{BB962C8B-B14F-4D97-AF65-F5344CB8AC3E}">
        <p14:creationId xmlns:p14="http://schemas.microsoft.com/office/powerpoint/2010/main" val="32914999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78EF2-0B11-99E3-5C82-49B1C83B7681}"/>
              </a:ext>
            </a:extLst>
          </p:cNvPr>
          <p:cNvSpPr>
            <a:spLocks noGrp="1"/>
          </p:cNvSpPr>
          <p:nvPr>
            <p:ph type="title"/>
          </p:nvPr>
        </p:nvSpPr>
        <p:spPr/>
        <p:txBody>
          <a:bodyPr/>
          <a:lstStyle/>
          <a:p>
            <a:r>
              <a:rPr lang="en-US" dirty="0"/>
              <a:t>Dana Stirling </a:t>
            </a:r>
            <a:br>
              <a:rPr lang="en-US" dirty="0"/>
            </a:br>
            <a:r>
              <a:rPr lang="en-US" sz="2800" dirty="0">
                <a:ea typeface="+mj-lt"/>
                <a:cs typeface="+mj-lt"/>
                <a:hlinkClick r:id="rId2"/>
              </a:rPr>
              <a:t>https://www.danastirling.com/</a:t>
            </a:r>
            <a:endParaRPr lang="en-US" sz="2800" dirty="0"/>
          </a:p>
        </p:txBody>
      </p:sp>
      <p:sp>
        <p:nvSpPr>
          <p:cNvPr id="3" name="Content Placeholder 2">
            <a:extLst>
              <a:ext uri="{FF2B5EF4-FFF2-40B4-BE49-F238E27FC236}">
                <a16:creationId xmlns:a16="http://schemas.microsoft.com/office/drawing/2014/main" id="{7A61CCD1-8DB5-3FC4-57B6-0EC818133F11}"/>
              </a:ext>
            </a:extLst>
          </p:cNvPr>
          <p:cNvSpPr>
            <a:spLocks noGrp="1"/>
          </p:cNvSpPr>
          <p:nvPr>
            <p:ph idx="1"/>
          </p:nvPr>
        </p:nvSpPr>
        <p:spPr/>
        <p:txBody>
          <a:bodyPr vert="horz" lIns="91440" tIns="45720" rIns="91440" bIns="45720" rtlCol="0" anchor="t">
            <a:normAutofit/>
          </a:bodyPr>
          <a:lstStyle/>
          <a:p>
            <a:r>
              <a:rPr lang="en-US" sz="1800"/>
              <a:t>The layout has the options on the left side and then all her work in the middle that you can click on.</a:t>
            </a:r>
          </a:p>
          <a:p>
            <a:r>
              <a:rPr lang="en-US" sz="1800" dirty="0"/>
              <a:t>There are 6 options.</a:t>
            </a:r>
          </a:p>
          <a:p>
            <a:r>
              <a:rPr lang="en-US" sz="1800"/>
              <a:t>In the about section there is no picture but  there are 5 paragraphs which are written in third person.</a:t>
            </a:r>
          </a:p>
          <a:p>
            <a:r>
              <a:rPr lang="en-US" sz="1800" dirty="0"/>
              <a:t>The background is white and then green on the about page.</a:t>
            </a:r>
          </a:p>
          <a:p>
            <a:r>
              <a:rPr lang="en-US" sz="1800" dirty="0"/>
              <a:t>There is a description under the photos and books.</a:t>
            </a:r>
          </a:p>
          <a:p>
            <a:endParaRPr lang="en-US" sz="1800" dirty="0"/>
          </a:p>
          <a:p>
            <a:r>
              <a:rPr lang="en-US" sz="1800"/>
              <a:t>The bit I would take inspiration from is how Stirling puts descriptions underneath her photos. This allows me to talk about my work and explain the meaning behind the photos I have taken.</a:t>
            </a:r>
          </a:p>
          <a:p>
            <a:endParaRPr lang="en-US" sz="1800" dirty="0"/>
          </a:p>
          <a:p>
            <a:endParaRPr lang="en-US" dirty="0"/>
          </a:p>
        </p:txBody>
      </p:sp>
    </p:spTree>
    <p:extLst>
      <p:ext uri="{BB962C8B-B14F-4D97-AF65-F5344CB8AC3E}">
        <p14:creationId xmlns:p14="http://schemas.microsoft.com/office/powerpoint/2010/main" val="3131210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F641E-DEB7-B88D-2A29-C8191FDBD6E9}"/>
              </a:ext>
            </a:extLst>
          </p:cNvPr>
          <p:cNvSpPr>
            <a:spLocks noGrp="1"/>
          </p:cNvSpPr>
          <p:nvPr>
            <p:ph type="title"/>
          </p:nvPr>
        </p:nvSpPr>
        <p:spPr/>
        <p:txBody>
          <a:bodyPr/>
          <a:lstStyle/>
          <a:p>
            <a:r>
              <a:rPr lang="en-US" dirty="0"/>
              <a:t>Laia Abril</a:t>
            </a:r>
            <a:br>
              <a:rPr lang="en-US" dirty="0"/>
            </a:br>
            <a:r>
              <a:rPr lang="en-US" sz="2400" dirty="0">
                <a:ea typeface="+mj-lt"/>
                <a:cs typeface="+mj-lt"/>
                <a:hlinkClick r:id="rId2"/>
              </a:rPr>
              <a:t>https://www.laiaabril.com/</a:t>
            </a:r>
            <a:endParaRPr lang="en-US" sz="2400" dirty="0"/>
          </a:p>
        </p:txBody>
      </p:sp>
      <p:sp>
        <p:nvSpPr>
          <p:cNvPr id="3" name="Content Placeholder 2">
            <a:extLst>
              <a:ext uri="{FF2B5EF4-FFF2-40B4-BE49-F238E27FC236}">
                <a16:creationId xmlns:a16="http://schemas.microsoft.com/office/drawing/2014/main" id="{0A9D289A-C248-8719-E9FF-5FBB69C63443}"/>
              </a:ext>
            </a:extLst>
          </p:cNvPr>
          <p:cNvSpPr>
            <a:spLocks noGrp="1"/>
          </p:cNvSpPr>
          <p:nvPr>
            <p:ph idx="1"/>
          </p:nvPr>
        </p:nvSpPr>
        <p:spPr/>
        <p:txBody>
          <a:bodyPr vert="horz" lIns="91440" tIns="45720" rIns="91440" bIns="45720" rtlCol="0" anchor="t">
            <a:normAutofit/>
          </a:bodyPr>
          <a:lstStyle/>
          <a:p>
            <a:r>
              <a:rPr lang="en-US" sz="1800" dirty="0"/>
              <a:t>The layout has the option in the right-side corner with the title of each individual project. Underneath each project there are subheadings which look at different topics that are related to the main title </a:t>
            </a:r>
          </a:p>
          <a:p>
            <a:r>
              <a:rPr lang="en-US" sz="1800" dirty="0"/>
              <a:t>There are 6 options.</a:t>
            </a:r>
          </a:p>
          <a:p>
            <a:r>
              <a:rPr lang="en-US" sz="1800" dirty="0"/>
              <a:t>In the about section there are also different options that include: short bio, long bio, exhibitions, monographics, awards &amp; grants and much more.</a:t>
            </a:r>
          </a:p>
          <a:p>
            <a:r>
              <a:rPr lang="en-US" sz="1800" dirty="0"/>
              <a:t>The background is black and the on the about section is grey.</a:t>
            </a:r>
          </a:p>
          <a:p>
            <a:r>
              <a:rPr lang="en-US" sz="1800" dirty="0"/>
              <a:t>Each project has a description about the work.</a:t>
            </a:r>
          </a:p>
          <a:p>
            <a:pPr marL="0" indent="0">
              <a:buNone/>
            </a:pPr>
            <a:endParaRPr lang="en-US" sz="1800" dirty="0"/>
          </a:p>
          <a:p>
            <a:pPr marL="0" indent="0">
              <a:buNone/>
            </a:pPr>
            <a:r>
              <a:rPr lang="en-US" sz="1800" dirty="0"/>
              <a:t>I like how the website gives you the option to look at the different ways the artist has shown their work (exhibitions, books, press etc.) in each of the titles. They way that each project is a chapter  has really interested me, and I may use that in my website.</a:t>
            </a:r>
            <a:endParaRPr lang="en-US" dirty="0"/>
          </a:p>
          <a:p>
            <a:endParaRPr lang="en-US" sz="1800" dirty="0"/>
          </a:p>
        </p:txBody>
      </p:sp>
    </p:spTree>
    <p:extLst>
      <p:ext uri="{BB962C8B-B14F-4D97-AF65-F5344CB8AC3E}">
        <p14:creationId xmlns:p14="http://schemas.microsoft.com/office/powerpoint/2010/main" val="55261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01B34-0F74-2E95-84A9-8B15DE533E79}"/>
              </a:ext>
            </a:extLst>
          </p:cNvPr>
          <p:cNvSpPr>
            <a:spLocks noGrp="1"/>
          </p:cNvSpPr>
          <p:nvPr>
            <p:ph type="title"/>
          </p:nvPr>
        </p:nvSpPr>
        <p:spPr/>
        <p:txBody>
          <a:bodyPr/>
          <a:lstStyle/>
          <a:p>
            <a:r>
              <a:rPr lang="en-US" dirty="0"/>
              <a:t>Website options</a:t>
            </a:r>
          </a:p>
        </p:txBody>
      </p:sp>
      <p:sp>
        <p:nvSpPr>
          <p:cNvPr id="3" name="Content Placeholder 2">
            <a:extLst>
              <a:ext uri="{FF2B5EF4-FFF2-40B4-BE49-F238E27FC236}">
                <a16:creationId xmlns:a16="http://schemas.microsoft.com/office/drawing/2014/main" id="{7F7C8ABE-2C0B-E995-B4D2-4BAD04313D0A}"/>
              </a:ext>
            </a:extLst>
          </p:cNvPr>
          <p:cNvSpPr>
            <a:spLocks noGrp="1"/>
          </p:cNvSpPr>
          <p:nvPr>
            <p:ph idx="1"/>
          </p:nvPr>
        </p:nvSpPr>
        <p:spPr/>
        <p:txBody>
          <a:bodyPr vert="horz" lIns="91440" tIns="45720" rIns="91440" bIns="45720" rtlCol="0" anchor="t">
            <a:normAutofit/>
          </a:bodyPr>
          <a:lstStyle/>
          <a:p>
            <a:r>
              <a:rPr lang="en-US" dirty="0"/>
              <a:t>The options I have to build my website is </a:t>
            </a:r>
            <a:r>
              <a:rPr lang="en-US" dirty="0" err="1"/>
              <a:t>wix</a:t>
            </a:r>
            <a:r>
              <a:rPr lang="en-US" dirty="0"/>
              <a:t>, </a:t>
            </a:r>
            <a:r>
              <a:rPr lang="en-US" dirty="0" err="1"/>
              <a:t>weebly</a:t>
            </a:r>
            <a:r>
              <a:rPr lang="en-US" dirty="0"/>
              <a:t> and adobe </a:t>
            </a:r>
            <a:r>
              <a:rPr lang="en-US" dirty="0" err="1"/>
              <a:t>portfiolo</a:t>
            </a:r>
            <a:r>
              <a:rPr lang="en-US" dirty="0"/>
              <a:t>.</a:t>
            </a:r>
          </a:p>
          <a:p>
            <a:r>
              <a:rPr lang="en-US"/>
              <a:t>I will research these website to find one that I believe to be easy to use, which one's have the cheapest price plans and have the most customisation.</a:t>
            </a:r>
          </a:p>
          <a:p>
            <a:endParaRPr lang="en-US" dirty="0"/>
          </a:p>
        </p:txBody>
      </p:sp>
    </p:spTree>
    <p:extLst>
      <p:ext uri="{BB962C8B-B14F-4D97-AF65-F5344CB8AC3E}">
        <p14:creationId xmlns:p14="http://schemas.microsoft.com/office/powerpoint/2010/main" val="7480081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1A8886-2417-755E-0F65-45EFD6EF1475}"/>
              </a:ext>
            </a:extLst>
          </p:cNvPr>
          <p:cNvSpPr>
            <a:spLocks noGrp="1"/>
          </p:cNvSpPr>
          <p:nvPr>
            <p:ph type="title"/>
          </p:nvPr>
        </p:nvSpPr>
        <p:spPr/>
        <p:txBody>
          <a:bodyPr>
            <a:normAutofit/>
          </a:bodyPr>
          <a:lstStyle/>
          <a:p>
            <a:r>
              <a:rPr lang="en-US" dirty="0"/>
              <a:t>Weebly </a:t>
            </a:r>
            <a:br>
              <a:rPr lang="en-US" dirty="0"/>
            </a:br>
            <a:r>
              <a:rPr lang="en-US" sz="2200" dirty="0">
                <a:ea typeface="+mj-lt"/>
                <a:cs typeface="+mj-lt"/>
                <a:hlinkClick r:id="rId2"/>
              </a:rPr>
              <a:t>https://quarkly.io/blog/weebly-website-builder-review-an-in-depth-look-at-features-pricing-and-usability/</a:t>
            </a:r>
            <a:endParaRPr lang="en-US" sz="2700" dirty="0">
              <a:ea typeface="+mj-lt"/>
              <a:cs typeface="+mj-lt"/>
            </a:endParaRPr>
          </a:p>
        </p:txBody>
      </p:sp>
      <p:sp>
        <p:nvSpPr>
          <p:cNvPr id="3" name="Content Placeholder 2">
            <a:extLst>
              <a:ext uri="{FF2B5EF4-FFF2-40B4-BE49-F238E27FC236}">
                <a16:creationId xmlns:a16="http://schemas.microsoft.com/office/drawing/2014/main" id="{58A4FB71-69E2-A3AE-0C98-8F19E7DDAC60}"/>
              </a:ext>
            </a:extLst>
          </p:cNvPr>
          <p:cNvSpPr>
            <a:spLocks noGrp="1"/>
          </p:cNvSpPr>
          <p:nvPr>
            <p:ph idx="1"/>
          </p:nvPr>
        </p:nvSpPr>
        <p:spPr/>
        <p:txBody>
          <a:bodyPr vert="horz" lIns="91440" tIns="45720" rIns="91440" bIns="45720" rtlCol="0" anchor="t">
            <a:normAutofit/>
          </a:bodyPr>
          <a:lstStyle/>
          <a:p>
            <a:pPr marL="0" indent="0">
              <a:buNone/>
            </a:pPr>
            <a:r>
              <a:rPr lang="en-US" sz="1600" dirty="0"/>
              <a:t>I saw this when researching for websites I could use and saw it is beginner friendly which means it is easy to use </a:t>
            </a:r>
            <a:r>
              <a:rPr lang="en-US" sz="1600"/>
              <a:t>without prior experience in website making. Because of this, it was easy to test if I was to use this website.</a:t>
            </a:r>
            <a:endParaRPr lang="en-US" sz="1600" dirty="0"/>
          </a:p>
          <a:p>
            <a:pPr marL="0" indent="0">
              <a:buNone/>
            </a:pPr>
            <a:r>
              <a:rPr lang="en-US" sz="1600"/>
              <a:t>Pros</a:t>
            </a:r>
          </a:p>
          <a:p>
            <a:r>
              <a:rPr lang="en-US" sz="1600" dirty="0"/>
              <a:t>User </a:t>
            </a:r>
            <a:r>
              <a:rPr lang="en-US" sz="1600"/>
              <a:t>friendly</a:t>
            </a:r>
            <a:endParaRPr lang="en-US" sz="1600" dirty="0"/>
          </a:p>
          <a:p>
            <a:r>
              <a:rPr lang="en-US" sz="1600" dirty="0"/>
              <a:t>Customizable </a:t>
            </a:r>
            <a:r>
              <a:rPr lang="en-US" sz="1600"/>
              <a:t>templates</a:t>
            </a:r>
          </a:p>
          <a:p>
            <a:r>
              <a:rPr lang="en-US" sz="1600"/>
              <a:t>Has a free plan and affordable paid plans</a:t>
            </a:r>
          </a:p>
          <a:p>
            <a:pPr marL="0" indent="0">
              <a:buNone/>
            </a:pPr>
            <a:r>
              <a:rPr lang="en-US" sz="1600" dirty="0"/>
              <a:t>Cons</a:t>
            </a:r>
          </a:p>
          <a:p>
            <a:r>
              <a:rPr lang="en-US" sz="1600"/>
              <a:t>Limited design capability</a:t>
            </a:r>
          </a:p>
          <a:p>
            <a:r>
              <a:rPr lang="en-US" sz="1600"/>
              <a:t>No auto-save feature</a:t>
            </a:r>
          </a:p>
          <a:p>
            <a:r>
              <a:rPr lang="en-US" sz="1600"/>
              <a:t>Weeby branding on the free plans</a:t>
            </a:r>
            <a:endParaRPr lang="en-US" sz="1600" dirty="0"/>
          </a:p>
        </p:txBody>
      </p:sp>
    </p:spTree>
    <p:extLst>
      <p:ext uri="{BB962C8B-B14F-4D97-AF65-F5344CB8AC3E}">
        <p14:creationId xmlns:p14="http://schemas.microsoft.com/office/powerpoint/2010/main" val="4132090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BF95D2-CC84-652A-F838-F17A8EBA45CB}"/>
              </a:ext>
            </a:extLst>
          </p:cNvPr>
          <p:cNvSpPr>
            <a:spLocks noGrp="1"/>
          </p:cNvSpPr>
          <p:nvPr>
            <p:ph type="title"/>
          </p:nvPr>
        </p:nvSpPr>
        <p:spPr/>
        <p:txBody>
          <a:bodyPr>
            <a:normAutofit/>
          </a:bodyPr>
          <a:lstStyle/>
          <a:p>
            <a:r>
              <a:rPr lang="en-US" dirty="0"/>
              <a:t>Wix </a:t>
            </a:r>
            <a:br>
              <a:rPr lang="en-US" dirty="0"/>
            </a:br>
            <a:r>
              <a:rPr lang="en-US" sz="3100" dirty="0">
                <a:ea typeface="+mj-lt"/>
                <a:cs typeface="+mj-lt"/>
                <a:hlinkClick r:id="rId2"/>
              </a:rPr>
              <a:t>https://www.enzuzo.com/blog/pros-and-cons-of-using-wix</a:t>
            </a:r>
            <a:endParaRPr lang="en-US" sz="3100" dirty="0"/>
          </a:p>
        </p:txBody>
      </p:sp>
      <p:sp>
        <p:nvSpPr>
          <p:cNvPr id="3" name="Content Placeholder 2">
            <a:extLst>
              <a:ext uri="{FF2B5EF4-FFF2-40B4-BE49-F238E27FC236}">
                <a16:creationId xmlns:a16="http://schemas.microsoft.com/office/drawing/2014/main" id="{DBD3B966-B3A3-593D-B425-333F7B14537D}"/>
              </a:ext>
            </a:extLst>
          </p:cNvPr>
          <p:cNvSpPr>
            <a:spLocks noGrp="1"/>
          </p:cNvSpPr>
          <p:nvPr>
            <p:ph idx="1"/>
          </p:nvPr>
        </p:nvSpPr>
        <p:spPr/>
        <p:txBody>
          <a:bodyPr vert="horz" lIns="91440" tIns="45720" rIns="91440" bIns="45720" rtlCol="0" anchor="t">
            <a:normAutofit/>
          </a:bodyPr>
          <a:lstStyle/>
          <a:p>
            <a:pPr marL="0" indent="0">
              <a:buNone/>
            </a:pPr>
            <a:r>
              <a:rPr lang="en-US" sz="1600" dirty="0"/>
              <a:t>I have used this website </a:t>
            </a:r>
            <a:r>
              <a:rPr lang="en-US" sz="1600"/>
              <a:t>before,</a:t>
            </a:r>
            <a:r>
              <a:rPr lang="en-US" sz="1600" dirty="0"/>
              <a:t> so I am familiar with the features.</a:t>
            </a:r>
            <a:endParaRPr lang="en-US"/>
          </a:p>
          <a:p>
            <a:pPr marL="0" indent="0">
              <a:buNone/>
            </a:pPr>
            <a:r>
              <a:rPr lang="en-US" sz="1600" dirty="0"/>
              <a:t>Pros</a:t>
            </a:r>
          </a:p>
          <a:p>
            <a:r>
              <a:rPr lang="en-US" sz="1600" dirty="0"/>
              <a:t>Easy to use</a:t>
            </a:r>
          </a:p>
          <a:p>
            <a:r>
              <a:rPr lang="en-US" sz="1600"/>
              <a:t>Good amount of customisation</a:t>
            </a:r>
          </a:p>
          <a:p>
            <a:r>
              <a:rPr lang="en-US" sz="1600"/>
              <a:t>Free plan available</a:t>
            </a:r>
          </a:p>
          <a:p>
            <a:pPr marL="0" indent="0">
              <a:buNone/>
            </a:pPr>
            <a:r>
              <a:rPr lang="en-US" sz="1600" dirty="0"/>
              <a:t>Cons </a:t>
            </a:r>
          </a:p>
          <a:p>
            <a:r>
              <a:rPr lang="en-US" sz="1600"/>
              <a:t>Can't change the template after choosing it</a:t>
            </a:r>
          </a:p>
          <a:p>
            <a:r>
              <a:rPr lang="en-US" sz="1600"/>
              <a:t>Can be slow at times when loading pages </a:t>
            </a:r>
          </a:p>
        </p:txBody>
      </p:sp>
    </p:spTree>
    <p:extLst>
      <p:ext uri="{BB962C8B-B14F-4D97-AF65-F5344CB8AC3E}">
        <p14:creationId xmlns:p14="http://schemas.microsoft.com/office/powerpoint/2010/main" val="36206346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154F11-E690-30C1-9A0E-7BF5D2771093}"/>
              </a:ext>
            </a:extLst>
          </p:cNvPr>
          <p:cNvSpPr>
            <a:spLocks noGrp="1"/>
          </p:cNvSpPr>
          <p:nvPr>
            <p:ph type="title"/>
          </p:nvPr>
        </p:nvSpPr>
        <p:spPr/>
        <p:txBody>
          <a:bodyPr>
            <a:normAutofit fontScale="90000"/>
          </a:bodyPr>
          <a:lstStyle/>
          <a:p>
            <a:r>
              <a:rPr lang="en-US" dirty="0"/>
              <a:t>Adobe portfolio</a:t>
            </a:r>
            <a:br>
              <a:rPr lang="en-US" dirty="0"/>
            </a:br>
            <a:r>
              <a:rPr lang="en-US" sz="3100" dirty="0">
                <a:ea typeface="+mj-lt"/>
                <a:cs typeface="+mj-lt"/>
                <a:hlinkClick r:id="rId2"/>
              </a:rPr>
              <a:t>https://digital-photography-school.com/pros-and-cons-adobe-portfolio/</a:t>
            </a:r>
            <a:endParaRPr lang="en-US" sz="4000" dirty="0"/>
          </a:p>
        </p:txBody>
      </p:sp>
      <p:sp>
        <p:nvSpPr>
          <p:cNvPr id="3" name="Content Placeholder 2">
            <a:extLst>
              <a:ext uri="{FF2B5EF4-FFF2-40B4-BE49-F238E27FC236}">
                <a16:creationId xmlns:a16="http://schemas.microsoft.com/office/drawing/2014/main" id="{B71853BC-2FDC-B185-4A62-9779D9960E2B}"/>
              </a:ext>
            </a:extLst>
          </p:cNvPr>
          <p:cNvSpPr>
            <a:spLocks noGrp="1"/>
          </p:cNvSpPr>
          <p:nvPr>
            <p:ph idx="1"/>
          </p:nvPr>
        </p:nvSpPr>
        <p:spPr/>
        <p:txBody>
          <a:bodyPr vert="horz" lIns="91440" tIns="45720" rIns="91440" bIns="45720" rtlCol="0" anchor="t">
            <a:normAutofit/>
          </a:bodyPr>
          <a:lstStyle/>
          <a:p>
            <a:pPr marL="0" indent="0">
              <a:buNone/>
            </a:pPr>
            <a:r>
              <a:rPr lang="en-US" sz="1600" dirty="0"/>
              <a:t>I have this as an option as it is </a:t>
            </a:r>
            <a:r>
              <a:rPr lang="en-US" sz="1600"/>
              <a:t>an application of adobe which I use for other apps on there. </a:t>
            </a:r>
          </a:p>
          <a:p>
            <a:pPr marL="0" indent="0">
              <a:buNone/>
            </a:pPr>
            <a:r>
              <a:rPr lang="en-US" sz="1600" dirty="0"/>
              <a:t>Pros</a:t>
            </a:r>
          </a:p>
          <a:p>
            <a:r>
              <a:rPr lang="en-US" sz="1600" dirty="0"/>
              <a:t>Has a variety of templates </a:t>
            </a:r>
          </a:p>
          <a:p>
            <a:r>
              <a:rPr lang="en-US" sz="1600"/>
              <a:t>Easy to use </a:t>
            </a:r>
          </a:p>
          <a:p>
            <a:pPr marL="0" indent="0">
              <a:buNone/>
            </a:pPr>
            <a:endParaRPr lang="en-US" sz="1600" dirty="0"/>
          </a:p>
          <a:p>
            <a:pPr marL="0" indent="0">
              <a:buNone/>
            </a:pPr>
            <a:r>
              <a:rPr lang="en-US" sz="1600"/>
              <a:t>Con </a:t>
            </a:r>
            <a:endParaRPr lang="en-US" sz="1600" dirty="0"/>
          </a:p>
          <a:p>
            <a:r>
              <a:rPr lang="en-US" sz="1600" dirty="0"/>
              <a:t>Low customization</a:t>
            </a:r>
          </a:p>
          <a:p>
            <a:pPr marL="0" indent="0">
              <a:buNone/>
            </a:pPr>
            <a:endParaRPr lang="en-US" sz="1600" dirty="0"/>
          </a:p>
          <a:p>
            <a:pPr marL="0" indent="0">
              <a:buNone/>
            </a:pPr>
            <a:r>
              <a:rPr lang="en-US" sz="1600"/>
              <a:t>Both pro and con</a:t>
            </a:r>
          </a:p>
          <a:p>
            <a:pPr marL="0" indent="0">
              <a:buNone/>
            </a:pPr>
            <a:r>
              <a:rPr lang="en-US" sz="1600" dirty="0"/>
              <a:t>Adobe portfolio is only free if you have an adobe creative cloud subscription. This can be a pro as that means if you have adobe, the application is free and accessible. On the other hand, if you do not have an Adobe subscription, then </a:t>
            </a:r>
            <a:r>
              <a:rPr lang="en-US" sz="1600"/>
              <a:t>you will have to pay for the subscription before you can have access to the application Adobe portfolio.</a:t>
            </a:r>
            <a:endParaRPr lang="en-US" dirty="0"/>
          </a:p>
          <a:p>
            <a:pPr marL="0" indent="0">
              <a:buNone/>
            </a:pPr>
            <a:endParaRPr lang="en-US" sz="1600" dirty="0"/>
          </a:p>
        </p:txBody>
      </p:sp>
    </p:spTree>
    <p:extLst>
      <p:ext uri="{BB962C8B-B14F-4D97-AF65-F5344CB8AC3E}">
        <p14:creationId xmlns:p14="http://schemas.microsoft.com/office/powerpoint/2010/main" val="33374777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F118CA-90DC-2827-9DDB-7128CCCC1107}"/>
              </a:ext>
            </a:extLst>
          </p:cNvPr>
          <p:cNvSpPr>
            <a:spLocks noGrp="1"/>
          </p:cNvSpPr>
          <p:nvPr>
            <p:ph type="title"/>
          </p:nvPr>
        </p:nvSpPr>
        <p:spPr/>
        <p:txBody>
          <a:bodyPr/>
          <a:lstStyle/>
          <a:p>
            <a:r>
              <a:rPr lang="en-US" dirty="0"/>
              <a:t>Website I used</a:t>
            </a:r>
          </a:p>
        </p:txBody>
      </p:sp>
      <p:sp>
        <p:nvSpPr>
          <p:cNvPr id="3" name="Content Placeholder 2">
            <a:extLst>
              <a:ext uri="{FF2B5EF4-FFF2-40B4-BE49-F238E27FC236}">
                <a16:creationId xmlns:a16="http://schemas.microsoft.com/office/drawing/2014/main" id="{2499C6CC-72CA-BDFF-55D2-D1FDE640E34D}"/>
              </a:ext>
            </a:extLst>
          </p:cNvPr>
          <p:cNvSpPr>
            <a:spLocks noGrp="1"/>
          </p:cNvSpPr>
          <p:nvPr>
            <p:ph idx="1"/>
          </p:nvPr>
        </p:nvSpPr>
        <p:spPr>
          <a:xfrm>
            <a:off x="838200" y="1773434"/>
            <a:ext cx="10515600" cy="1261584"/>
          </a:xfrm>
        </p:spPr>
        <p:txBody>
          <a:bodyPr vert="horz" lIns="91440" tIns="45720" rIns="91440" bIns="45720" rtlCol="0" anchor="t">
            <a:normAutofit/>
          </a:bodyPr>
          <a:lstStyle/>
          <a:p>
            <a:r>
              <a:rPr lang="en-US" dirty="0"/>
              <a:t>I used Wix as I had used it in the past and found it easy to create my website </a:t>
            </a:r>
          </a:p>
        </p:txBody>
      </p:sp>
      <p:pic>
        <p:nvPicPr>
          <p:cNvPr id="4" name="Picture 3" descr="A screenshot of a computer&#10;&#10;AI-generated content may be incorrect.">
            <a:extLst>
              <a:ext uri="{FF2B5EF4-FFF2-40B4-BE49-F238E27FC236}">
                <a16:creationId xmlns:a16="http://schemas.microsoft.com/office/drawing/2014/main" id="{EF688128-6072-D09B-A30A-8B9B780DEFC9}"/>
              </a:ext>
            </a:extLst>
          </p:cNvPr>
          <p:cNvPicPr>
            <a:picLocks noChangeAspect="1"/>
          </p:cNvPicPr>
          <p:nvPr/>
        </p:nvPicPr>
        <p:blipFill>
          <a:blip r:embed="rId2"/>
          <a:stretch>
            <a:fillRect/>
          </a:stretch>
        </p:blipFill>
        <p:spPr>
          <a:xfrm>
            <a:off x="3026146" y="2312964"/>
            <a:ext cx="6618398" cy="4545036"/>
          </a:xfrm>
          <a:prstGeom prst="rect">
            <a:avLst/>
          </a:prstGeom>
        </p:spPr>
      </p:pic>
    </p:spTree>
    <p:extLst>
      <p:ext uri="{BB962C8B-B14F-4D97-AF65-F5344CB8AC3E}">
        <p14:creationId xmlns:p14="http://schemas.microsoft.com/office/powerpoint/2010/main" val="3948087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A52B5-CE55-C217-D937-0231DA2514D6}"/>
              </a:ext>
            </a:extLst>
          </p:cNvPr>
          <p:cNvSpPr>
            <a:spLocks noGrp="1"/>
          </p:cNvSpPr>
          <p:nvPr>
            <p:ph type="title"/>
          </p:nvPr>
        </p:nvSpPr>
        <p:spPr/>
        <p:txBody>
          <a:bodyPr/>
          <a:lstStyle/>
          <a:p>
            <a:r>
              <a:rPr lang="en-US" dirty="0"/>
              <a:t>Choices I made </a:t>
            </a:r>
          </a:p>
        </p:txBody>
      </p:sp>
      <p:sp>
        <p:nvSpPr>
          <p:cNvPr id="3" name="Content Placeholder 2">
            <a:extLst>
              <a:ext uri="{FF2B5EF4-FFF2-40B4-BE49-F238E27FC236}">
                <a16:creationId xmlns:a16="http://schemas.microsoft.com/office/drawing/2014/main" id="{1DB62A2C-149A-4679-C4AD-61B18DFDDAE9}"/>
              </a:ext>
            </a:extLst>
          </p:cNvPr>
          <p:cNvSpPr>
            <a:spLocks noGrp="1"/>
          </p:cNvSpPr>
          <p:nvPr>
            <p:ph idx="1"/>
          </p:nvPr>
        </p:nvSpPr>
        <p:spPr/>
        <p:txBody>
          <a:bodyPr vert="horz" lIns="91440" tIns="45720" rIns="91440" bIns="45720" rtlCol="0" anchor="t">
            <a:normAutofit/>
          </a:bodyPr>
          <a:lstStyle/>
          <a:p>
            <a:r>
              <a:rPr lang="en-US" sz="1600" dirty="0"/>
              <a:t>With my website I wanted the background to be </a:t>
            </a:r>
            <a:r>
              <a:rPr lang="en-US" sz="1600"/>
              <a:t>dark so it would match the theme of my work. I wanted my work to be on the main page so that you can click on to see the whole project. Some photos on my website have a description underneath them. I only have 3 options on the right side of the website which are: work, about and exhibitions. </a:t>
            </a:r>
          </a:p>
          <a:p>
            <a:r>
              <a:rPr lang="en-US" sz="1600" dirty="0"/>
              <a:t>In the work section I have my projects in an order that creates a narrative of traveling through different stories.</a:t>
            </a:r>
          </a:p>
          <a:p>
            <a:r>
              <a:rPr lang="en-US" sz="1600" dirty="0"/>
              <a:t>In the about section I decided not to use a picture of myself and in the bio, I have 3 paragraphs and my Instagram link. I chose to do this as I took inspiration from Dana Stirling but having the paragraphs in first person so the audience can feel like I am telling them things about myself instead of someone else so the audience can feel more connected.</a:t>
            </a:r>
          </a:p>
          <a:p>
            <a:r>
              <a:rPr lang="en-US" sz="1600" dirty="0"/>
              <a:t>In the exhibitions section it shows a photo from the exhibition and my statement about the work with the date it took place. I chose to do this as I wanted to show all my work on the main page and then my exhibitions on a separate </a:t>
            </a:r>
            <a:r>
              <a:rPr lang="en-US" sz="1600"/>
              <a:t>page. I did this as I wanted to just show one picture and the statement as the audience</a:t>
            </a:r>
            <a:r>
              <a:rPr lang="en-US" sz="1600" dirty="0"/>
              <a:t> would have already seen the work on the main page.</a:t>
            </a:r>
          </a:p>
        </p:txBody>
      </p:sp>
    </p:spTree>
    <p:extLst>
      <p:ext uri="{BB962C8B-B14F-4D97-AF65-F5344CB8AC3E}">
        <p14:creationId xmlns:p14="http://schemas.microsoft.com/office/powerpoint/2010/main" val="34247880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4109CA-051A-FFBC-1FA1-43927FCEDE1A}"/>
              </a:ext>
            </a:extLst>
          </p:cNvPr>
          <p:cNvSpPr>
            <a:spLocks noGrp="1"/>
          </p:cNvSpPr>
          <p:nvPr>
            <p:ph type="title"/>
          </p:nvPr>
        </p:nvSpPr>
        <p:spPr/>
        <p:txBody>
          <a:bodyPr/>
          <a:lstStyle/>
          <a:p>
            <a:r>
              <a:rPr lang="en-US" dirty="0"/>
              <a:t>Social media </a:t>
            </a:r>
          </a:p>
        </p:txBody>
      </p:sp>
      <p:sp>
        <p:nvSpPr>
          <p:cNvPr id="3" name="Content Placeholder 2">
            <a:extLst>
              <a:ext uri="{FF2B5EF4-FFF2-40B4-BE49-F238E27FC236}">
                <a16:creationId xmlns:a16="http://schemas.microsoft.com/office/drawing/2014/main" id="{4F93D991-DAC0-3AB3-1056-45C01F5CF7E3}"/>
              </a:ext>
            </a:extLst>
          </p:cNvPr>
          <p:cNvSpPr>
            <a:spLocks noGrp="1"/>
          </p:cNvSpPr>
          <p:nvPr>
            <p:ph idx="1"/>
          </p:nvPr>
        </p:nvSpPr>
        <p:spPr>
          <a:xfrm>
            <a:off x="838200" y="1825625"/>
            <a:ext cx="6010835" cy="4351338"/>
          </a:xfrm>
        </p:spPr>
        <p:txBody>
          <a:bodyPr vert="horz" lIns="91440" tIns="45720" rIns="91440" bIns="45720" rtlCol="0" anchor="t">
            <a:normAutofit/>
          </a:bodyPr>
          <a:lstStyle/>
          <a:p>
            <a:r>
              <a:rPr lang="en-US" sz="1600" dirty="0"/>
              <a:t>I have an Instagram dedicated to all my photography work and anything I'm</a:t>
            </a:r>
            <a:r>
              <a:rPr lang="en-US" sz="1600"/>
              <a:t> working on. I use instagram as a second portfoilo alongside my website. I also find it very important to share all my photos from exhibitions and other photos I have taken that did not make it to my website portfolio.</a:t>
            </a:r>
            <a:endParaRPr lang="en-US" sz="1600" dirty="0"/>
          </a:p>
          <a:p>
            <a:r>
              <a:rPr lang="en-US" sz="1600"/>
              <a:t>I have</a:t>
            </a:r>
            <a:r>
              <a:rPr lang="en-US" sz="1600" dirty="0"/>
              <a:t> </a:t>
            </a:r>
            <a:r>
              <a:rPr lang="en-US" sz="1600"/>
              <a:t>used social media to find books by photographers or about photography. I was using instagram and came across a photographer that made a book that related to a topic of my work. </a:t>
            </a:r>
            <a:endParaRPr lang="en-US" sz="1600" dirty="0"/>
          </a:p>
          <a:p>
            <a:r>
              <a:rPr lang="en-US" sz="1600" dirty="0"/>
              <a:t>I follow some photographers to get </a:t>
            </a:r>
            <a:r>
              <a:rPr lang="en-US" sz="1600"/>
              <a:t>inspiration</a:t>
            </a:r>
            <a:r>
              <a:rPr lang="en-US" sz="1600" dirty="0"/>
              <a:t> to use for my own work. I also browse photographer's social media to explore different styles of photography that are different to my usual style. </a:t>
            </a:r>
          </a:p>
          <a:p>
            <a:endParaRPr lang="en-US" sz="1600" dirty="0"/>
          </a:p>
        </p:txBody>
      </p:sp>
      <p:pic>
        <p:nvPicPr>
          <p:cNvPr id="4" name="Picture 3" descr="A screenshot of a cellphone&#10;&#10;AI-generated content may be incorrect.">
            <a:extLst>
              <a:ext uri="{FF2B5EF4-FFF2-40B4-BE49-F238E27FC236}">
                <a16:creationId xmlns:a16="http://schemas.microsoft.com/office/drawing/2014/main" id="{71DEE63F-CA2B-4880-9672-4A25A3BB4F40}"/>
              </a:ext>
            </a:extLst>
          </p:cNvPr>
          <p:cNvPicPr>
            <a:picLocks noChangeAspect="1"/>
          </p:cNvPicPr>
          <p:nvPr/>
        </p:nvPicPr>
        <p:blipFill>
          <a:blip r:embed="rId2"/>
          <a:stretch>
            <a:fillRect/>
          </a:stretch>
        </p:blipFill>
        <p:spPr>
          <a:xfrm>
            <a:off x="7626349" y="667844"/>
            <a:ext cx="3140872" cy="5507692"/>
          </a:xfrm>
          <a:prstGeom prst="rect">
            <a:avLst/>
          </a:prstGeom>
        </p:spPr>
      </p:pic>
    </p:spTree>
    <p:extLst>
      <p:ext uri="{BB962C8B-B14F-4D97-AF65-F5344CB8AC3E}">
        <p14:creationId xmlns:p14="http://schemas.microsoft.com/office/powerpoint/2010/main" val="391600050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538D9D"/>
      </a:hlink>
      <a:folHlink>
        <a:srgbClr val="A5738E"/>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3A418E6B-C5F0-4B95-8D77-61E3EF3B5DF5}"/>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World Building</vt:lpstr>
      <vt:lpstr>My Website</vt:lpstr>
      <vt:lpstr>Artist websites </vt:lpstr>
      <vt:lpstr>Stephen Gill https://www.stephengill.co.uk/portfolio/portfolio</vt:lpstr>
      <vt:lpstr>Dana Stirling  https://www.danastirling.com/</vt:lpstr>
      <vt:lpstr>Laia Abril https://www.laiaabril.com/</vt:lpstr>
      <vt:lpstr>Website options</vt:lpstr>
      <vt:lpstr>Weebly  https://quarkly.io/blog/weebly-website-builder-review-an-in-depth-look-at-features-pricing-and-usability/</vt:lpstr>
      <vt:lpstr>Wix  https://www.enzuzo.com/blog/pros-and-cons-of-using-wix</vt:lpstr>
      <vt:lpstr>Adobe portfolio https://digital-photography-school.com/pros-and-cons-adobe-portfolio/</vt:lpstr>
      <vt:lpstr>Website I used</vt:lpstr>
      <vt:lpstr>Choices I made </vt:lpstr>
      <vt:lpstr>Social media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837</cp:revision>
  <dcterms:created xsi:type="dcterms:W3CDTF">2024-04-24T20:06:14Z</dcterms:created>
  <dcterms:modified xsi:type="dcterms:W3CDTF">2025-04-30T13:34:47Z</dcterms:modified>
</cp:coreProperties>
</file>