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8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9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0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1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2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3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4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15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16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0"/>
  </p:notesMasterIdLst>
  <p:sldIdLst>
    <p:sldId id="256" r:id="rId2"/>
    <p:sldId id="258" r:id="rId3"/>
    <p:sldId id="257" r:id="rId4"/>
    <p:sldId id="259" r:id="rId5"/>
    <p:sldId id="260" r:id="rId6"/>
    <p:sldId id="261" r:id="rId7"/>
    <p:sldId id="263" r:id="rId8"/>
    <p:sldId id="262" r:id="rId9"/>
    <p:sldId id="264" r:id="rId10"/>
    <p:sldId id="265" r:id="rId11"/>
    <p:sldId id="266" r:id="rId12"/>
    <p:sldId id="268" r:id="rId13"/>
    <p:sldId id="269" r:id="rId14"/>
    <p:sldId id="267" r:id="rId15"/>
    <p:sldId id="270" r:id="rId16"/>
    <p:sldId id="271" r:id="rId17"/>
    <p:sldId id="272" r:id="rId18"/>
    <p:sldId id="273" r:id="rId1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F18FCAB-368E-0B31-F89B-5FBD7F1B811B}" v="97" dt="2026-03-07T14:35:15.674"/>
    <p1510:client id="{2DEB0116-E187-3399-676D-4E87CECA5F73}" v="10" dt="2026-03-07T14:24:54.911"/>
    <p1510:client id="{D2AB33F9-A01F-AFAC-810D-854044DE9D5A}" v="4" dt="2026-03-07T16:46:11.3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ea Stefania Dulce (2507207)" userId="S::2507207@student.uwtsd.ac.uk::b6c1ee01-e438-4bfd-892e-6ea8b0083095" providerId="AD" clId="Web-{D2AB33F9-A01F-AFAC-810D-854044DE9D5A}"/>
    <pc:docChg chg="modSld sldOrd">
      <pc:chgData name="Andreea Stefania Dulce (2507207)" userId="S::2507207@student.uwtsd.ac.uk::b6c1ee01-e438-4bfd-892e-6ea8b0083095" providerId="AD" clId="Web-{D2AB33F9-A01F-AFAC-810D-854044DE9D5A}" dt="2026-03-07T16:46:11.319" v="4"/>
      <pc:docMkLst>
        <pc:docMk/>
      </pc:docMkLst>
      <pc:sldChg chg="ord">
        <pc:chgData name="Andreea Stefania Dulce (2507207)" userId="S::2507207@student.uwtsd.ac.uk::b6c1ee01-e438-4bfd-892e-6ea8b0083095" providerId="AD" clId="Web-{D2AB33F9-A01F-AFAC-810D-854044DE9D5A}" dt="2026-03-07T16:45:30.033" v="2"/>
        <pc:sldMkLst>
          <pc:docMk/>
          <pc:sldMk cId="0" sldId="256"/>
        </pc:sldMkLst>
      </pc:sldChg>
      <pc:sldChg chg="ord">
        <pc:chgData name="Andreea Stefania Dulce (2507207)" userId="S::2507207@student.uwtsd.ac.uk::b6c1ee01-e438-4bfd-892e-6ea8b0083095" providerId="AD" clId="Web-{D2AB33F9-A01F-AFAC-810D-854044DE9D5A}" dt="2026-03-07T16:45:34.909" v="3"/>
        <pc:sldMkLst>
          <pc:docMk/>
          <pc:sldMk cId="0" sldId="257"/>
        </pc:sldMkLst>
      </pc:sldChg>
      <pc:sldChg chg="ord">
        <pc:chgData name="Andreea Stefania Dulce (2507207)" userId="S::2507207@student.uwtsd.ac.uk::b6c1ee01-e438-4bfd-892e-6ea8b0083095" providerId="AD" clId="Web-{D2AB33F9-A01F-AFAC-810D-854044DE9D5A}" dt="2026-03-07T16:43:40.596" v="1"/>
        <pc:sldMkLst>
          <pc:docMk/>
          <pc:sldMk cId="0" sldId="262"/>
        </pc:sldMkLst>
      </pc:sldChg>
      <pc:sldChg chg="modSp">
        <pc:chgData name="Andreea Stefania Dulce (2507207)" userId="S::2507207@student.uwtsd.ac.uk::b6c1ee01-e438-4bfd-892e-6ea8b0083095" providerId="AD" clId="Web-{D2AB33F9-A01F-AFAC-810D-854044DE9D5A}" dt="2026-03-07T16:40:45.864" v="0" actId="1076"/>
        <pc:sldMkLst>
          <pc:docMk/>
          <pc:sldMk cId="0" sldId="266"/>
        </pc:sldMkLst>
        <pc:graphicFrameChg chg="mod">
          <ac:chgData name="Andreea Stefania Dulce (2507207)" userId="S::2507207@student.uwtsd.ac.uk::b6c1ee01-e438-4bfd-892e-6ea8b0083095" providerId="AD" clId="Web-{D2AB33F9-A01F-AFAC-810D-854044DE9D5A}" dt="2026-03-07T16:40:45.864" v="0" actId="1076"/>
          <ac:graphicFrameMkLst>
            <pc:docMk/>
            <pc:sldMk cId="0" sldId="266"/>
            <ac:graphicFrameMk id="21" creationId="{83D5BF96-0CF3-F420-C065-08E2333F7D75}"/>
          </ac:graphicFrameMkLst>
        </pc:graphicFrameChg>
      </pc:sldChg>
      <pc:sldChg chg="ord">
        <pc:chgData name="Andreea Stefania Dulce (2507207)" userId="S::2507207@student.uwtsd.ac.uk::b6c1ee01-e438-4bfd-892e-6ea8b0083095" providerId="AD" clId="Web-{D2AB33F9-A01F-AFAC-810D-854044DE9D5A}" dt="2026-03-07T16:46:11.319" v="4"/>
        <pc:sldMkLst>
          <pc:docMk/>
          <pc:sldMk cId="0" sldId="267"/>
        </pc:sldMkLst>
      </pc:sldChg>
    </pc:docChg>
  </pc:docChgLst>
  <pc:docChgLst>
    <pc:chgData name="Andreea Stefania Dulce (2507207)" userId="S::2507207@student.uwtsd.ac.uk::b6c1ee01-e438-4bfd-892e-6ea8b0083095" providerId="AD" clId="Web-{2DEB0116-E187-3399-676D-4E87CECA5F73}"/>
    <pc:docChg chg="modSld">
      <pc:chgData name="Andreea Stefania Dulce (2507207)" userId="S::2507207@student.uwtsd.ac.uk::b6c1ee01-e438-4bfd-892e-6ea8b0083095" providerId="AD" clId="Web-{2DEB0116-E187-3399-676D-4E87CECA5F73}" dt="2026-03-07T14:24:54.911" v="35"/>
      <pc:docMkLst>
        <pc:docMk/>
      </pc:docMkLst>
      <pc:sldChg chg="addSp modSp mod setBg">
        <pc:chgData name="Andreea Stefania Dulce (2507207)" userId="S::2507207@student.uwtsd.ac.uk::b6c1ee01-e438-4bfd-892e-6ea8b0083095" providerId="AD" clId="Web-{2DEB0116-E187-3399-676D-4E87CECA5F73}" dt="2026-03-07T14:20:36.910" v="0"/>
        <pc:sldMkLst>
          <pc:docMk/>
          <pc:sldMk cId="0" sldId="256"/>
        </pc:sldMkLst>
        <pc:spChg chg="mod">
          <ac:chgData name="Andreea Stefania Dulce (2507207)" userId="S::2507207@student.uwtsd.ac.uk::b6c1ee01-e438-4bfd-892e-6ea8b0083095" providerId="AD" clId="Web-{2DEB0116-E187-3399-676D-4E87CECA5F73}" dt="2026-03-07T14:20:36.910" v="0"/>
          <ac:spMkLst>
            <pc:docMk/>
            <pc:sldMk cId="0" sldId="256"/>
            <ac:spMk id="2" creationId="{00000000-0000-0000-0000-000000000000}"/>
          </ac:spMkLst>
        </pc:spChg>
        <pc:spChg chg="mod">
          <ac:chgData name="Andreea Stefania Dulce (2507207)" userId="S::2507207@student.uwtsd.ac.uk::b6c1ee01-e438-4bfd-892e-6ea8b0083095" providerId="AD" clId="Web-{2DEB0116-E187-3399-676D-4E87CECA5F73}" dt="2026-03-07T14:20:36.910" v="0"/>
          <ac:spMkLst>
            <pc:docMk/>
            <pc:sldMk cId="0" sldId="256"/>
            <ac:spMk id="3" creationId="{00000000-0000-0000-0000-000000000000}"/>
          </ac:spMkLst>
        </pc:spChg>
        <pc:spChg chg="add">
          <ac:chgData name="Andreea Stefania Dulce (2507207)" userId="S::2507207@student.uwtsd.ac.uk::b6c1ee01-e438-4bfd-892e-6ea8b0083095" providerId="AD" clId="Web-{2DEB0116-E187-3399-676D-4E87CECA5F73}" dt="2026-03-07T14:20:36.910" v="0"/>
          <ac:spMkLst>
            <pc:docMk/>
            <pc:sldMk cId="0" sldId="256"/>
            <ac:spMk id="9" creationId="{AE3A741D-C19B-960A-5803-1C5887147820}"/>
          </ac:spMkLst>
        </pc:spChg>
        <pc:spChg chg="add">
          <ac:chgData name="Andreea Stefania Dulce (2507207)" userId="S::2507207@student.uwtsd.ac.uk::b6c1ee01-e438-4bfd-892e-6ea8b0083095" providerId="AD" clId="Web-{2DEB0116-E187-3399-676D-4E87CECA5F73}" dt="2026-03-07T14:20:36.910" v="0"/>
          <ac:spMkLst>
            <pc:docMk/>
            <pc:sldMk cId="0" sldId="256"/>
            <ac:spMk id="11" creationId="{DC39DE25-0E4E-0AA7-0932-1D78C2372786}"/>
          </ac:spMkLst>
        </pc:spChg>
        <pc:spChg chg="add">
          <ac:chgData name="Andreea Stefania Dulce (2507207)" userId="S::2507207@student.uwtsd.ac.uk::b6c1ee01-e438-4bfd-892e-6ea8b0083095" providerId="AD" clId="Web-{2DEB0116-E187-3399-676D-4E87CECA5F73}" dt="2026-03-07T14:20:36.910" v="0"/>
          <ac:spMkLst>
            <pc:docMk/>
            <pc:sldMk cId="0" sldId="256"/>
            <ac:spMk id="13" creationId="{8D6EA299-0840-6DEA-E670-C49AEBC87E89}"/>
          </ac:spMkLst>
        </pc:spChg>
        <pc:picChg chg="add">
          <ac:chgData name="Andreea Stefania Dulce (2507207)" userId="S::2507207@student.uwtsd.ac.uk::b6c1ee01-e438-4bfd-892e-6ea8b0083095" providerId="AD" clId="Web-{2DEB0116-E187-3399-676D-4E87CECA5F73}" dt="2026-03-07T14:20:36.910" v="0"/>
          <ac:picMkLst>
            <pc:docMk/>
            <pc:sldMk cId="0" sldId="256"/>
            <ac:picMk id="5" creationId="{9B65E9DA-9698-9F33-3107-715E31678413}"/>
          </ac:picMkLst>
        </pc:picChg>
      </pc:sldChg>
      <pc:sldChg chg="addSp delSp">
        <pc:chgData name="Andreea Stefania Dulce (2507207)" userId="S::2507207@student.uwtsd.ac.uk::b6c1ee01-e438-4bfd-892e-6ea8b0083095" providerId="AD" clId="Web-{2DEB0116-E187-3399-676D-4E87CECA5F73}" dt="2026-03-07T14:21:01.975" v="1"/>
        <pc:sldMkLst>
          <pc:docMk/>
          <pc:sldMk cId="0" sldId="257"/>
        </pc:sldMkLst>
        <pc:spChg chg="del">
          <ac:chgData name="Andreea Stefania Dulce (2507207)" userId="S::2507207@student.uwtsd.ac.uk::b6c1ee01-e438-4bfd-892e-6ea8b0083095" providerId="AD" clId="Web-{2DEB0116-E187-3399-676D-4E87CECA5F73}" dt="2026-03-07T14:21:01.975" v="1"/>
          <ac:spMkLst>
            <pc:docMk/>
            <pc:sldMk cId="0" sldId="257"/>
            <ac:spMk id="3" creationId="{00000000-0000-0000-0000-000000000000}"/>
          </ac:spMkLst>
        </pc:spChg>
        <pc:graphicFrameChg chg="add">
          <ac:chgData name="Andreea Stefania Dulce (2507207)" userId="S::2507207@student.uwtsd.ac.uk::b6c1ee01-e438-4bfd-892e-6ea8b0083095" providerId="AD" clId="Web-{2DEB0116-E187-3399-676D-4E87CECA5F73}" dt="2026-03-07T14:21:01.975" v="1"/>
          <ac:graphicFrameMkLst>
            <pc:docMk/>
            <pc:sldMk cId="0" sldId="257"/>
            <ac:graphicFrameMk id="5" creationId="{D98C7BA6-FA2E-3298-B912-F513707FBA06}"/>
          </ac:graphicFrameMkLst>
        </pc:graphicFrameChg>
      </pc:sldChg>
      <pc:sldChg chg="addSp delSp modSp mod setBg">
        <pc:chgData name="Andreea Stefania Dulce (2507207)" userId="S::2507207@student.uwtsd.ac.uk::b6c1ee01-e438-4bfd-892e-6ea8b0083095" providerId="AD" clId="Web-{2DEB0116-E187-3399-676D-4E87CECA5F73}" dt="2026-03-07T14:21:22.304" v="2"/>
        <pc:sldMkLst>
          <pc:docMk/>
          <pc:sldMk cId="0" sldId="258"/>
        </pc:sldMkLst>
        <pc:spChg chg="mod">
          <ac:chgData name="Andreea Stefania Dulce (2507207)" userId="S::2507207@student.uwtsd.ac.uk::b6c1ee01-e438-4bfd-892e-6ea8b0083095" providerId="AD" clId="Web-{2DEB0116-E187-3399-676D-4E87CECA5F73}" dt="2026-03-07T14:21:22.304" v="2"/>
          <ac:spMkLst>
            <pc:docMk/>
            <pc:sldMk cId="0" sldId="258"/>
            <ac:spMk id="2" creationId="{00000000-0000-0000-0000-000000000000}"/>
          </ac:spMkLst>
        </pc:spChg>
        <pc:spChg chg="del">
          <ac:chgData name="Andreea Stefania Dulce (2507207)" userId="S::2507207@student.uwtsd.ac.uk::b6c1ee01-e438-4bfd-892e-6ea8b0083095" providerId="AD" clId="Web-{2DEB0116-E187-3399-676D-4E87CECA5F73}" dt="2026-03-07T14:21:22.304" v="2"/>
          <ac:spMkLst>
            <pc:docMk/>
            <pc:sldMk cId="0" sldId="258"/>
            <ac:spMk id="3" creationId="{00000000-0000-0000-0000-000000000000}"/>
          </ac:spMkLst>
        </pc:spChg>
        <pc:spChg chg="add">
          <ac:chgData name="Andreea Stefania Dulce (2507207)" userId="S::2507207@student.uwtsd.ac.uk::b6c1ee01-e438-4bfd-892e-6ea8b0083095" providerId="AD" clId="Web-{2DEB0116-E187-3399-676D-4E87CECA5F73}" dt="2026-03-07T14:21:22.304" v="2"/>
          <ac:spMkLst>
            <pc:docMk/>
            <pc:sldMk cId="0" sldId="258"/>
            <ac:spMk id="9" creationId="{BACC6370-2D7E-4714-9D71-7542949D7D5D}"/>
          </ac:spMkLst>
        </pc:spChg>
        <pc:spChg chg="add">
          <ac:chgData name="Andreea Stefania Dulce (2507207)" userId="S::2507207@student.uwtsd.ac.uk::b6c1ee01-e438-4bfd-892e-6ea8b0083095" providerId="AD" clId="Web-{2DEB0116-E187-3399-676D-4E87CECA5F73}" dt="2026-03-07T14:21:22.304" v="2"/>
          <ac:spMkLst>
            <pc:docMk/>
            <pc:sldMk cId="0" sldId="258"/>
            <ac:spMk id="11" creationId="{F68B3F68-107C-434F-AA38-110D5EA91B85}"/>
          </ac:spMkLst>
        </pc:spChg>
        <pc:spChg chg="add">
          <ac:chgData name="Andreea Stefania Dulce (2507207)" userId="S::2507207@student.uwtsd.ac.uk::b6c1ee01-e438-4bfd-892e-6ea8b0083095" providerId="AD" clId="Web-{2DEB0116-E187-3399-676D-4E87CECA5F73}" dt="2026-03-07T14:21:22.304" v="2"/>
          <ac:spMkLst>
            <pc:docMk/>
            <pc:sldMk cId="0" sldId="258"/>
            <ac:spMk id="13" creationId="{AAD0DBB9-1A4B-4391-81D4-CB19F9AB918A}"/>
          </ac:spMkLst>
        </pc:spChg>
        <pc:spChg chg="add">
          <ac:chgData name="Andreea Stefania Dulce (2507207)" userId="S::2507207@student.uwtsd.ac.uk::b6c1ee01-e438-4bfd-892e-6ea8b0083095" providerId="AD" clId="Web-{2DEB0116-E187-3399-676D-4E87CECA5F73}" dt="2026-03-07T14:21:22.304" v="2"/>
          <ac:spMkLst>
            <pc:docMk/>
            <pc:sldMk cId="0" sldId="258"/>
            <ac:spMk id="15" creationId="{063BBA22-50EA-4C4D-BE05-F1CE4E63AA56}"/>
          </ac:spMkLst>
        </pc:spChg>
        <pc:graphicFrameChg chg="add">
          <ac:chgData name="Andreea Stefania Dulce (2507207)" userId="S::2507207@student.uwtsd.ac.uk::b6c1ee01-e438-4bfd-892e-6ea8b0083095" providerId="AD" clId="Web-{2DEB0116-E187-3399-676D-4E87CECA5F73}" dt="2026-03-07T14:21:22.304" v="2"/>
          <ac:graphicFrameMkLst>
            <pc:docMk/>
            <pc:sldMk cId="0" sldId="258"/>
            <ac:graphicFrameMk id="5" creationId="{0D1BF3CC-C945-F20D-F543-D82D937CBFF0}"/>
          </ac:graphicFrameMkLst>
        </pc:graphicFrameChg>
      </pc:sldChg>
      <pc:sldChg chg="addSp delSp modSp mod setBg">
        <pc:chgData name="Andreea Stefania Dulce (2507207)" userId="S::2507207@student.uwtsd.ac.uk::b6c1ee01-e438-4bfd-892e-6ea8b0083095" providerId="AD" clId="Web-{2DEB0116-E187-3399-676D-4E87CECA5F73}" dt="2026-03-07T14:21:34.681" v="5"/>
        <pc:sldMkLst>
          <pc:docMk/>
          <pc:sldMk cId="0" sldId="259"/>
        </pc:sldMkLst>
        <pc:spChg chg="mod">
          <ac:chgData name="Andreea Stefania Dulce (2507207)" userId="S::2507207@student.uwtsd.ac.uk::b6c1ee01-e438-4bfd-892e-6ea8b0083095" providerId="AD" clId="Web-{2DEB0116-E187-3399-676D-4E87CECA5F73}" dt="2026-03-07T14:21:34.681" v="5"/>
          <ac:spMkLst>
            <pc:docMk/>
            <pc:sldMk cId="0" sldId="259"/>
            <ac:spMk id="2" creationId="{00000000-0000-0000-0000-000000000000}"/>
          </ac:spMkLst>
        </pc:spChg>
        <pc:spChg chg="mod">
          <ac:chgData name="Andreea Stefania Dulce (2507207)" userId="S::2507207@student.uwtsd.ac.uk::b6c1ee01-e438-4bfd-892e-6ea8b0083095" providerId="AD" clId="Web-{2DEB0116-E187-3399-676D-4E87CECA5F73}" dt="2026-03-07T14:21:34.681" v="5"/>
          <ac:spMkLst>
            <pc:docMk/>
            <pc:sldMk cId="0" sldId="259"/>
            <ac:spMk id="3" creationId="{00000000-0000-0000-0000-000000000000}"/>
          </ac:spMkLst>
        </pc:spChg>
        <pc:spChg chg="add del">
          <ac:chgData name="Andreea Stefania Dulce (2507207)" userId="S::2507207@student.uwtsd.ac.uk::b6c1ee01-e438-4bfd-892e-6ea8b0083095" providerId="AD" clId="Web-{2DEB0116-E187-3399-676D-4E87CECA5F73}" dt="2026-03-07T14:21:34.634" v="4"/>
          <ac:spMkLst>
            <pc:docMk/>
            <pc:sldMk cId="0" sldId="259"/>
            <ac:spMk id="9" creationId="{C0763A76-9F1C-4FC5-82B7-DD475DA461B2}"/>
          </ac:spMkLst>
        </pc:spChg>
        <pc:spChg chg="add del">
          <ac:chgData name="Andreea Stefania Dulce (2507207)" userId="S::2507207@student.uwtsd.ac.uk::b6c1ee01-e438-4bfd-892e-6ea8b0083095" providerId="AD" clId="Web-{2DEB0116-E187-3399-676D-4E87CECA5F73}" dt="2026-03-07T14:21:34.634" v="4"/>
          <ac:spMkLst>
            <pc:docMk/>
            <pc:sldMk cId="0" sldId="259"/>
            <ac:spMk id="11" creationId="{E81BF4F6-F2CF-4984-9D14-D6966D92F99F}"/>
          </ac:spMkLst>
        </pc:spChg>
        <pc:spChg chg="add">
          <ac:chgData name="Andreea Stefania Dulce (2507207)" userId="S::2507207@student.uwtsd.ac.uk::b6c1ee01-e438-4bfd-892e-6ea8b0083095" providerId="AD" clId="Web-{2DEB0116-E187-3399-676D-4E87CECA5F73}" dt="2026-03-07T14:21:34.681" v="5"/>
          <ac:spMkLst>
            <pc:docMk/>
            <pc:sldMk cId="0" sldId="259"/>
            <ac:spMk id="13" creationId="{9F7D5CDA-D291-4307-BF55-1381FED29634}"/>
          </ac:spMkLst>
        </pc:spChg>
        <pc:picChg chg="add del">
          <ac:chgData name="Andreea Stefania Dulce (2507207)" userId="S::2507207@student.uwtsd.ac.uk::b6c1ee01-e438-4bfd-892e-6ea8b0083095" providerId="AD" clId="Web-{2DEB0116-E187-3399-676D-4E87CECA5F73}" dt="2026-03-07T14:21:34.634" v="4"/>
          <ac:picMkLst>
            <pc:docMk/>
            <pc:sldMk cId="0" sldId="259"/>
            <ac:picMk id="5" creationId="{F9D755ED-7D38-7A36-4BC0-C745C6B5F06A}"/>
          </ac:picMkLst>
        </pc:picChg>
        <pc:picChg chg="add">
          <ac:chgData name="Andreea Stefania Dulce (2507207)" userId="S::2507207@student.uwtsd.ac.uk::b6c1ee01-e438-4bfd-892e-6ea8b0083095" providerId="AD" clId="Web-{2DEB0116-E187-3399-676D-4E87CECA5F73}" dt="2026-03-07T14:21:34.681" v="5"/>
          <ac:picMkLst>
            <pc:docMk/>
            <pc:sldMk cId="0" sldId="259"/>
            <ac:picMk id="14" creationId="{69EFC70C-B039-9273-3A55-F4A695A5572E}"/>
          </ac:picMkLst>
        </pc:picChg>
      </pc:sldChg>
      <pc:sldChg chg="addSp delSp modSp mod setBg">
        <pc:chgData name="Andreea Stefania Dulce (2507207)" userId="S::2507207@student.uwtsd.ac.uk::b6c1ee01-e438-4bfd-892e-6ea8b0083095" providerId="AD" clId="Web-{2DEB0116-E187-3399-676D-4E87CECA5F73}" dt="2026-03-07T14:22:04.311" v="6"/>
        <pc:sldMkLst>
          <pc:docMk/>
          <pc:sldMk cId="0" sldId="260"/>
        </pc:sldMkLst>
        <pc:spChg chg="mod">
          <ac:chgData name="Andreea Stefania Dulce (2507207)" userId="S::2507207@student.uwtsd.ac.uk::b6c1ee01-e438-4bfd-892e-6ea8b0083095" providerId="AD" clId="Web-{2DEB0116-E187-3399-676D-4E87CECA5F73}" dt="2026-03-07T14:22:04.311" v="6"/>
          <ac:spMkLst>
            <pc:docMk/>
            <pc:sldMk cId="0" sldId="260"/>
            <ac:spMk id="2" creationId="{00000000-0000-0000-0000-000000000000}"/>
          </ac:spMkLst>
        </pc:spChg>
        <pc:spChg chg="del">
          <ac:chgData name="Andreea Stefania Dulce (2507207)" userId="S::2507207@student.uwtsd.ac.uk::b6c1ee01-e438-4bfd-892e-6ea8b0083095" providerId="AD" clId="Web-{2DEB0116-E187-3399-676D-4E87CECA5F73}" dt="2026-03-07T14:22:04.311" v="6"/>
          <ac:spMkLst>
            <pc:docMk/>
            <pc:sldMk cId="0" sldId="260"/>
            <ac:spMk id="3" creationId="{00000000-0000-0000-0000-000000000000}"/>
          </ac:spMkLst>
        </pc:spChg>
        <pc:spChg chg="add">
          <ac:chgData name="Andreea Stefania Dulce (2507207)" userId="S::2507207@student.uwtsd.ac.uk::b6c1ee01-e438-4bfd-892e-6ea8b0083095" providerId="AD" clId="Web-{2DEB0116-E187-3399-676D-4E87CECA5F73}" dt="2026-03-07T14:22:04.311" v="6"/>
          <ac:spMkLst>
            <pc:docMk/>
            <pc:sldMk cId="0" sldId="260"/>
            <ac:spMk id="9" creationId="{5C8908E2-EE49-44D2-9428-A28D2312A8D5}"/>
          </ac:spMkLst>
        </pc:spChg>
        <pc:spChg chg="add">
          <ac:chgData name="Andreea Stefania Dulce (2507207)" userId="S::2507207@student.uwtsd.ac.uk::b6c1ee01-e438-4bfd-892e-6ea8b0083095" providerId="AD" clId="Web-{2DEB0116-E187-3399-676D-4E87CECA5F73}" dt="2026-03-07T14:22:04.311" v="6"/>
          <ac:spMkLst>
            <pc:docMk/>
            <pc:sldMk cId="0" sldId="260"/>
            <ac:spMk id="15" creationId="{7449A6C7-D15F-4AA5-BFA5-71A404B47016}"/>
          </ac:spMkLst>
        </pc:spChg>
        <pc:spChg chg="add">
          <ac:chgData name="Andreea Stefania Dulce (2507207)" userId="S::2507207@student.uwtsd.ac.uk::b6c1ee01-e438-4bfd-892e-6ea8b0083095" providerId="AD" clId="Web-{2DEB0116-E187-3399-676D-4E87CECA5F73}" dt="2026-03-07T14:22:04.311" v="6"/>
          <ac:spMkLst>
            <pc:docMk/>
            <pc:sldMk cId="0" sldId="260"/>
            <ac:spMk id="17" creationId="{ED888B23-07FA-482A-96DF-47E31AF1A603}"/>
          </ac:spMkLst>
        </pc:spChg>
        <pc:grpChg chg="add">
          <ac:chgData name="Andreea Stefania Dulce (2507207)" userId="S::2507207@student.uwtsd.ac.uk::b6c1ee01-e438-4bfd-892e-6ea8b0083095" providerId="AD" clId="Web-{2DEB0116-E187-3399-676D-4E87CECA5F73}" dt="2026-03-07T14:22:04.311" v="6"/>
          <ac:grpSpMkLst>
            <pc:docMk/>
            <pc:sldMk cId="0" sldId="260"/>
            <ac:grpSpMk id="11" creationId="{05314994-6337-4875-8CF5-652CAFE8342C}"/>
          </ac:grpSpMkLst>
        </pc:grpChg>
        <pc:graphicFrameChg chg="add">
          <ac:chgData name="Andreea Stefania Dulce (2507207)" userId="S::2507207@student.uwtsd.ac.uk::b6c1ee01-e438-4bfd-892e-6ea8b0083095" providerId="AD" clId="Web-{2DEB0116-E187-3399-676D-4E87CECA5F73}" dt="2026-03-07T14:22:04.311" v="6"/>
          <ac:graphicFrameMkLst>
            <pc:docMk/>
            <pc:sldMk cId="0" sldId="260"/>
            <ac:graphicFrameMk id="5" creationId="{BC8DBE39-1F1E-2607-5295-41626E54F936}"/>
          </ac:graphicFrameMkLst>
        </pc:graphicFrameChg>
      </pc:sldChg>
      <pc:sldChg chg="addSp delSp modSp mod setBg">
        <pc:chgData name="Andreea Stefania Dulce (2507207)" userId="S::2507207@student.uwtsd.ac.uk::b6c1ee01-e438-4bfd-892e-6ea8b0083095" providerId="AD" clId="Web-{2DEB0116-E187-3399-676D-4E87CECA5F73}" dt="2026-03-07T14:22:31.847" v="11"/>
        <pc:sldMkLst>
          <pc:docMk/>
          <pc:sldMk cId="0" sldId="261"/>
        </pc:sldMkLst>
        <pc:spChg chg="mod">
          <ac:chgData name="Andreea Stefania Dulce (2507207)" userId="S::2507207@student.uwtsd.ac.uk::b6c1ee01-e438-4bfd-892e-6ea8b0083095" providerId="AD" clId="Web-{2DEB0116-E187-3399-676D-4E87CECA5F73}" dt="2026-03-07T14:22:31.816" v="10"/>
          <ac:spMkLst>
            <pc:docMk/>
            <pc:sldMk cId="0" sldId="261"/>
            <ac:spMk id="2" creationId="{00000000-0000-0000-0000-000000000000}"/>
          </ac:spMkLst>
        </pc:spChg>
        <pc:spChg chg="del mod">
          <ac:chgData name="Andreea Stefania Dulce (2507207)" userId="S::2507207@student.uwtsd.ac.uk::b6c1ee01-e438-4bfd-892e-6ea8b0083095" providerId="AD" clId="Web-{2DEB0116-E187-3399-676D-4E87CECA5F73}" dt="2026-03-07T14:22:31.847" v="11"/>
          <ac:spMkLst>
            <pc:docMk/>
            <pc:sldMk cId="0" sldId="261"/>
            <ac:spMk id="3" creationId="{00000000-0000-0000-0000-000000000000}"/>
          </ac:spMkLst>
        </pc:spChg>
        <pc:spChg chg="add del">
          <ac:chgData name="Andreea Stefania Dulce (2507207)" userId="S::2507207@student.uwtsd.ac.uk::b6c1ee01-e438-4bfd-892e-6ea8b0083095" providerId="AD" clId="Web-{2DEB0116-E187-3399-676D-4E87CECA5F73}" dt="2026-03-07T14:22:13.438" v="8"/>
          <ac:spMkLst>
            <pc:docMk/>
            <pc:sldMk cId="0" sldId="261"/>
            <ac:spMk id="9" creationId="{C0763A76-9F1C-4FC5-82B7-DD475DA461B2}"/>
          </ac:spMkLst>
        </pc:spChg>
        <pc:spChg chg="add del">
          <ac:chgData name="Andreea Stefania Dulce (2507207)" userId="S::2507207@student.uwtsd.ac.uk::b6c1ee01-e438-4bfd-892e-6ea8b0083095" providerId="AD" clId="Web-{2DEB0116-E187-3399-676D-4E87CECA5F73}" dt="2026-03-07T14:22:13.438" v="8"/>
          <ac:spMkLst>
            <pc:docMk/>
            <pc:sldMk cId="0" sldId="261"/>
            <ac:spMk id="11" creationId="{E81BF4F6-F2CF-4984-9D14-D6966D92F99F}"/>
          </ac:spMkLst>
        </pc:spChg>
        <pc:spChg chg="add del">
          <ac:chgData name="Andreea Stefania Dulce (2507207)" userId="S::2507207@student.uwtsd.ac.uk::b6c1ee01-e438-4bfd-892e-6ea8b0083095" providerId="AD" clId="Web-{2DEB0116-E187-3399-676D-4E87CECA5F73}" dt="2026-03-07T14:22:31.816" v="10"/>
          <ac:spMkLst>
            <pc:docMk/>
            <pc:sldMk cId="0" sldId="261"/>
            <ac:spMk id="13" creationId="{9F7D5CDA-D291-4307-BF55-1381FED29634}"/>
          </ac:spMkLst>
        </pc:spChg>
        <pc:graphicFrameChg chg="add">
          <ac:chgData name="Andreea Stefania Dulce (2507207)" userId="S::2507207@student.uwtsd.ac.uk::b6c1ee01-e438-4bfd-892e-6ea8b0083095" providerId="AD" clId="Web-{2DEB0116-E187-3399-676D-4E87CECA5F73}" dt="2026-03-07T14:22:31.847" v="11"/>
          <ac:graphicFrameMkLst>
            <pc:docMk/>
            <pc:sldMk cId="0" sldId="261"/>
            <ac:graphicFrameMk id="16" creationId="{FB39071F-6521-0A16-683C-89D75559666A}"/>
          </ac:graphicFrameMkLst>
        </pc:graphicFrameChg>
        <pc:picChg chg="add del">
          <ac:chgData name="Andreea Stefania Dulce (2507207)" userId="S::2507207@student.uwtsd.ac.uk::b6c1ee01-e438-4bfd-892e-6ea8b0083095" providerId="AD" clId="Web-{2DEB0116-E187-3399-676D-4E87CECA5F73}" dt="2026-03-07T14:22:13.438" v="8"/>
          <ac:picMkLst>
            <pc:docMk/>
            <pc:sldMk cId="0" sldId="261"/>
            <ac:picMk id="5" creationId="{5CF8670E-3DA0-CFA5-9D1B-5878D636D07C}"/>
          </ac:picMkLst>
        </pc:picChg>
        <pc:picChg chg="add del">
          <ac:chgData name="Andreea Stefania Dulce (2507207)" userId="S::2507207@student.uwtsd.ac.uk::b6c1ee01-e438-4bfd-892e-6ea8b0083095" providerId="AD" clId="Web-{2DEB0116-E187-3399-676D-4E87CECA5F73}" dt="2026-03-07T14:22:31.816" v="10"/>
          <ac:picMkLst>
            <pc:docMk/>
            <pc:sldMk cId="0" sldId="261"/>
            <ac:picMk id="14" creationId="{BFED832F-2F06-92D5-8813-9256C710FC07}"/>
          </ac:picMkLst>
        </pc:picChg>
      </pc:sldChg>
      <pc:sldChg chg="addSp delSp">
        <pc:chgData name="Andreea Stefania Dulce (2507207)" userId="S::2507207@student.uwtsd.ac.uk::b6c1ee01-e438-4bfd-892e-6ea8b0083095" providerId="AD" clId="Web-{2DEB0116-E187-3399-676D-4E87CECA5F73}" dt="2026-03-07T14:22:42.974" v="12"/>
        <pc:sldMkLst>
          <pc:docMk/>
          <pc:sldMk cId="0" sldId="262"/>
        </pc:sldMkLst>
        <pc:spChg chg="del">
          <ac:chgData name="Andreea Stefania Dulce (2507207)" userId="S::2507207@student.uwtsd.ac.uk::b6c1ee01-e438-4bfd-892e-6ea8b0083095" providerId="AD" clId="Web-{2DEB0116-E187-3399-676D-4E87CECA5F73}" dt="2026-03-07T14:22:42.974" v="12"/>
          <ac:spMkLst>
            <pc:docMk/>
            <pc:sldMk cId="0" sldId="262"/>
            <ac:spMk id="3" creationId="{00000000-0000-0000-0000-000000000000}"/>
          </ac:spMkLst>
        </pc:spChg>
        <pc:graphicFrameChg chg="add">
          <ac:chgData name="Andreea Stefania Dulce (2507207)" userId="S::2507207@student.uwtsd.ac.uk::b6c1ee01-e438-4bfd-892e-6ea8b0083095" providerId="AD" clId="Web-{2DEB0116-E187-3399-676D-4E87CECA5F73}" dt="2026-03-07T14:22:42.974" v="12"/>
          <ac:graphicFrameMkLst>
            <pc:docMk/>
            <pc:sldMk cId="0" sldId="262"/>
            <ac:graphicFrameMk id="5" creationId="{B3793061-8FF9-2F38-0871-24632DA4CF2F}"/>
          </ac:graphicFrameMkLst>
        </pc:graphicFrameChg>
      </pc:sldChg>
      <pc:sldChg chg="addSp delSp modSp mod setBg">
        <pc:chgData name="Andreea Stefania Dulce (2507207)" userId="S::2507207@student.uwtsd.ac.uk::b6c1ee01-e438-4bfd-892e-6ea8b0083095" providerId="AD" clId="Web-{2DEB0116-E187-3399-676D-4E87CECA5F73}" dt="2026-03-07T14:23:07.837" v="19"/>
        <pc:sldMkLst>
          <pc:docMk/>
          <pc:sldMk cId="0" sldId="263"/>
        </pc:sldMkLst>
        <pc:spChg chg="mod">
          <ac:chgData name="Andreea Stefania Dulce (2507207)" userId="S::2507207@student.uwtsd.ac.uk::b6c1ee01-e438-4bfd-892e-6ea8b0083095" providerId="AD" clId="Web-{2DEB0116-E187-3399-676D-4E87CECA5F73}" dt="2026-03-07T14:23:07.837" v="19"/>
          <ac:spMkLst>
            <pc:docMk/>
            <pc:sldMk cId="0" sldId="263"/>
            <ac:spMk id="2" creationId="{00000000-0000-0000-0000-000000000000}"/>
          </ac:spMkLst>
        </pc:spChg>
        <pc:spChg chg="add del">
          <ac:chgData name="Andreea Stefania Dulce (2507207)" userId="S::2507207@student.uwtsd.ac.uk::b6c1ee01-e438-4bfd-892e-6ea8b0083095" providerId="AD" clId="Web-{2DEB0116-E187-3399-676D-4E87CECA5F73}" dt="2026-03-07T14:23:07.837" v="19"/>
          <ac:spMkLst>
            <pc:docMk/>
            <pc:sldMk cId="0" sldId="263"/>
            <ac:spMk id="3" creationId="{00000000-0000-0000-0000-000000000000}"/>
          </ac:spMkLst>
        </pc:spChg>
        <pc:spChg chg="add del">
          <ac:chgData name="Andreea Stefania Dulce (2507207)" userId="S::2507207@student.uwtsd.ac.uk::b6c1ee01-e438-4bfd-892e-6ea8b0083095" providerId="AD" clId="Web-{2DEB0116-E187-3399-676D-4E87CECA5F73}" dt="2026-03-07T14:22:55.257" v="14"/>
          <ac:spMkLst>
            <pc:docMk/>
            <pc:sldMk cId="0" sldId="263"/>
            <ac:spMk id="9" creationId="{56E9B3E6-E277-4D68-BA48-9CB43FFBD6E2}"/>
          </ac:spMkLst>
        </pc:spChg>
        <pc:spChg chg="add">
          <ac:chgData name="Andreea Stefania Dulce (2507207)" userId="S::2507207@student.uwtsd.ac.uk::b6c1ee01-e438-4bfd-892e-6ea8b0083095" providerId="AD" clId="Web-{2DEB0116-E187-3399-676D-4E87CECA5F73}" dt="2026-03-07T14:23:07.837" v="19"/>
          <ac:spMkLst>
            <pc:docMk/>
            <pc:sldMk cId="0" sldId="263"/>
            <ac:spMk id="10" creationId="{D93394DA-E684-47C2-9020-13225823F40A}"/>
          </ac:spMkLst>
        </pc:spChg>
        <pc:spChg chg="add del">
          <ac:chgData name="Andreea Stefania Dulce (2507207)" userId="S::2507207@student.uwtsd.ac.uk::b6c1ee01-e438-4bfd-892e-6ea8b0083095" providerId="AD" clId="Web-{2DEB0116-E187-3399-676D-4E87CECA5F73}" dt="2026-03-07T14:23:01.664" v="16"/>
          <ac:spMkLst>
            <pc:docMk/>
            <pc:sldMk cId="0" sldId="263"/>
            <ac:spMk id="13" creationId="{3847E18C-932D-4C95-AABA-FEC7C9499AD7}"/>
          </ac:spMkLst>
        </pc:spChg>
        <pc:spChg chg="add del">
          <ac:chgData name="Andreea Stefania Dulce (2507207)" userId="S::2507207@student.uwtsd.ac.uk::b6c1ee01-e438-4bfd-892e-6ea8b0083095" providerId="AD" clId="Web-{2DEB0116-E187-3399-676D-4E87CECA5F73}" dt="2026-03-07T14:23:01.664" v="16"/>
          <ac:spMkLst>
            <pc:docMk/>
            <pc:sldMk cId="0" sldId="263"/>
            <ac:spMk id="15" creationId="{3150CB11-0C61-439E-910F-5787759E72A0}"/>
          </ac:spMkLst>
        </pc:spChg>
        <pc:spChg chg="add del">
          <ac:chgData name="Andreea Stefania Dulce (2507207)" userId="S::2507207@student.uwtsd.ac.uk::b6c1ee01-e438-4bfd-892e-6ea8b0083095" providerId="AD" clId="Web-{2DEB0116-E187-3399-676D-4E87CECA5F73}" dt="2026-03-07T14:22:55.257" v="14"/>
          <ac:spMkLst>
            <pc:docMk/>
            <pc:sldMk cId="0" sldId="263"/>
            <ac:spMk id="16" creationId="{D5B0017B-2ECA-49AF-B397-DC140825DF8D}"/>
          </ac:spMkLst>
        </pc:spChg>
        <pc:spChg chg="add del">
          <ac:chgData name="Andreea Stefania Dulce (2507207)" userId="S::2507207@student.uwtsd.ac.uk::b6c1ee01-e438-4bfd-892e-6ea8b0083095" providerId="AD" clId="Web-{2DEB0116-E187-3399-676D-4E87CECA5F73}" dt="2026-03-07T14:23:01.664" v="16"/>
          <ac:spMkLst>
            <pc:docMk/>
            <pc:sldMk cId="0" sldId="263"/>
            <ac:spMk id="17" creationId="{43F8A58B-5155-44CE-A5FF-7647B47D0A7A}"/>
          </ac:spMkLst>
        </pc:spChg>
        <pc:spChg chg="add del">
          <ac:chgData name="Andreea Stefania Dulce (2507207)" userId="S::2507207@student.uwtsd.ac.uk::b6c1ee01-e438-4bfd-892e-6ea8b0083095" providerId="AD" clId="Web-{2DEB0116-E187-3399-676D-4E87CECA5F73}" dt="2026-03-07T14:23:01.664" v="16"/>
          <ac:spMkLst>
            <pc:docMk/>
            <pc:sldMk cId="0" sldId="263"/>
            <ac:spMk id="19" creationId="{443F2ACA-E6D6-4028-82DD-F03C262D5DE6}"/>
          </ac:spMkLst>
        </pc:spChg>
        <pc:spChg chg="add del">
          <ac:chgData name="Andreea Stefania Dulce (2507207)" userId="S::2507207@student.uwtsd.ac.uk::b6c1ee01-e438-4bfd-892e-6ea8b0083095" providerId="AD" clId="Web-{2DEB0116-E187-3399-676D-4E87CECA5F73}" dt="2026-03-07T14:23:01.664" v="16"/>
          <ac:spMkLst>
            <pc:docMk/>
            <pc:sldMk cId="0" sldId="263"/>
            <ac:spMk id="20" creationId="{BACC6370-2D7E-4714-9D71-7542949D7D5D}"/>
          </ac:spMkLst>
        </pc:spChg>
        <pc:spChg chg="add del">
          <ac:chgData name="Andreea Stefania Dulce (2507207)" userId="S::2507207@student.uwtsd.ac.uk::b6c1ee01-e438-4bfd-892e-6ea8b0083095" providerId="AD" clId="Web-{2DEB0116-E187-3399-676D-4E87CECA5F73}" dt="2026-03-07T14:23:01.664" v="16"/>
          <ac:spMkLst>
            <pc:docMk/>
            <pc:sldMk cId="0" sldId="263"/>
            <ac:spMk id="21" creationId="{256B2C21-A230-48C0-8DF1-C46611373C44}"/>
          </ac:spMkLst>
        </pc:spChg>
        <pc:spChg chg="add del">
          <ac:chgData name="Andreea Stefania Dulce (2507207)" userId="S::2507207@student.uwtsd.ac.uk::b6c1ee01-e438-4bfd-892e-6ea8b0083095" providerId="AD" clId="Web-{2DEB0116-E187-3399-676D-4E87CECA5F73}" dt="2026-03-07T14:23:07.774" v="18"/>
          <ac:spMkLst>
            <pc:docMk/>
            <pc:sldMk cId="0" sldId="263"/>
            <ac:spMk id="24" creationId="{BACC6370-2D7E-4714-9D71-7542949D7D5D}"/>
          </ac:spMkLst>
        </pc:spChg>
        <pc:spChg chg="add del">
          <ac:chgData name="Andreea Stefania Dulce (2507207)" userId="S::2507207@student.uwtsd.ac.uk::b6c1ee01-e438-4bfd-892e-6ea8b0083095" providerId="AD" clId="Web-{2DEB0116-E187-3399-676D-4E87CECA5F73}" dt="2026-03-07T14:23:07.774" v="18"/>
          <ac:spMkLst>
            <pc:docMk/>
            <pc:sldMk cId="0" sldId="263"/>
            <ac:spMk id="25" creationId="{F68B3F68-107C-434F-AA38-110D5EA91B85}"/>
          </ac:spMkLst>
        </pc:spChg>
        <pc:spChg chg="add del">
          <ac:chgData name="Andreea Stefania Dulce (2507207)" userId="S::2507207@student.uwtsd.ac.uk::b6c1ee01-e438-4bfd-892e-6ea8b0083095" providerId="AD" clId="Web-{2DEB0116-E187-3399-676D-4E87CECA5F73}" dt="2026-03-07T14:23:07.774" v="18"/>
          <ac:spMkLst>
            <pc:docMk/>
            <pc:sldMk cId="0" sldId="263"/>
            <ac:spMk id="26" creationId="{AAD0DBB9-1A4B-4391-81D4-CB19F9AB918A}"/>
          </ac:spMkLst>
        </pc:spChg>
        <pc:spChg chg="add del">
          <ac:chgData name="Andreea Stefania Dulce (2507207)" userId="S::2507207@student.uwtsd.ac.uk::b6c1ee01-e438-4bfd-892e-6ea8b0083095" providerId="AD" clId="Web-{2DEB0116-E187-3399-676D-4E87CECA5F73}" dt="2026-03-07T14:23:07.774" v="18"/>
          <ac:spMkLst>
            <pc:docMk/>
            <pc:sldMk cId="0" sldId="263"/>
            <ac:spMk id="27" creationId="{063BBA22-50EA-4C4D-BE05-F1CE4E63AA56}"/>
          </ac:spMkLst>
        </pc:spChg>
        <pc:grpChg chg="add del">
          <ac:chgData name="Andreea Stefania Dulce (2507207)" userId="S::2507207@student.uwtsd.ac.uk::b6c1ee01-e438-4bfd-892e-6ea8b0083095" providerId="AD" clId="Web-{2DEB0116-E187-3399-676D-4E87CECA5F73}" dt="2026-03-07T14:22:55.257" v="14"/>
          <ac:grpSpMkLst>
            <pc:docMk/>
            <pc:sldMk cId="0" sldId="263"/>
            <ac:grpSpMk id="11" creationId="{AE1C45F0-260A-458C-96ED-C1F6D2151219}"/>
          </ac:grpSpMkLst>
        </pc:grpChg>
        <pc:graphicFrameChg chg="add del">
          <ac:chgData name="Andreea Stefania Dulce (2507207)" userId="S::2507207@student.uwtsd.ac.uk::b6c1ee01-e438-4bfd-892e-6ea8b0083095" providerId="AD" clId="Web-{2DEB0116-E187-3399-676D-4E87CECA5F73}" dt="2026-03-07T14:22:55.257" v="14"/>
          <ac:graphicFrameMkLst>
            <pc:docMk/>
            <pc:sldMk cId="0" sldId="263"/>
            <ac:graphicFrameMk id="5" creationId="{288C12D9-0797-BA2F-E0B5-32DCB1C0F96C}"/>
          </ac:graphicFrameMkLst>
        </pc:graphicFrameChg>
        <pc:graphicFrameChg chg="add del">
          <ac:chgData name="Andreea Stefania Dulce (2507207)" userId="S::2507207@student.uwtsd.ac.uk::b6c1ee01-e438-4bfd-892e-6ea8b0083095" providerId="AD" clId="Web-{2DEB0116-E187-3399-676D-4E87CECA5F73}" dt="2026-03-07T14:23:01.664" v="16"/>
          <ac:graphicFrameMkLst>
            <pc:docMk/>
            <pc:sldMk cId="0" sldId="263"/>
            <ac:graphicFrameMk id="22" creationId="{017DD1AC-3CC7-4DEA-D9A7-69D800B8A999}"/>
          </ac:graphicFrameMkLst>
        </pc:graphicFrameChg>
        <pc:graphicFrameChg chg="add del">
          <ac:chgData name="Andreea Stefania Dulce (2507207)" userId="S::2507207@student.uwtsd.ac.uk::b6c1ee01-e438-4bfd-892e-6ea8b0083095" providerId="AD" clId="Web-{2DEB0116-E187-3399-676D-4E87CECA5F73}" dt="2026-03-07T14:23:07.774" v="18"/>
          <ac:graphicFrameMkLst>
            <pc:docMk/>
            <pc:sldMk cId="0" sldId="263"/>
            <ac:graphicFrameMk id="28" creationId="{AE723A85-E904-FCA5-716B-39B7CC09F396}"/>
          </ac:graphicFrameMkLst>
        </pc:graphicFrameChg>
        <pc:graphicFrameChg chg="add">
          <ac:chgData name="Andreea Stefania Dulce (2507207)" userId="S::2507207@student.uwtsd.ac.uk::b6c1ee01-e438-4bfd-892e-6ea8b0083095" providerId="AD" clId="Web-{2DEB0116-E187-3399-676D-4E87CECA5F73}" dt="2026-03-07T14:23:07.837" v="19"/>
          <ac:graphicFrameMkLst>
            <pc:docMk/>
            <pc:sldMk cId="0" sldId="263"/>
            <ac:graphicFrameMk id="30" creationId="{30132F39-E45A-FAF4-92C8-8DABF7E47413}"/>
          </ac:graphicFrameMkLst>
        </pc:graphicFrameChg>
        <pc:picChg chg="add">
          <ac:chgData name="Andreea Stefania Dulce (2507207)" userId="S::2507207@student.uwtsd.ac.uk::b6c1ee01-e438-4bfd-892e-6ea8b0083095" providerId="AD" clId="Web-{2DEB0116-E187-3399-676D-4E87CECA5F73}" dt="2026-03-07T14:23:07.837" v="19"/>
          <ac:picMkLst>
            <pc:docMk/>
            <pc:sldMk cId="0" sldId="263"/>
            <ac:picMk id="6" creationId="{6F946380-049A-335A-03BE-D6E50B021419}"/>
          </ac:picMkLst>
        </pc:picChg>
        <pc:cxnChg chg="add del">
          <ac:chgData name="Andreea Stefania Dulce (2507207)" userId="S::2507207@student.uwtsd.ac.uk::b6c1ee01-e438-4bfd-892e-6ea8b0083095" providerId="AD" clId="Web-{2DEB0116-E187-3399-676D-4E87CECA5F73}" dt="2026-03-07T14:22:55.257" v="14"/>
          <ac:cxnSpMkLst>
            <pc:docMk/>
            <pc:sldMk cId="0" sldId="263"/>
            <ac:cxnSpMk id="18" creationId="{6CF1BAF6-AD41-4082-B212-8A1F9A2E8779}"/>
          </ac:cxnSpMkLst>
        </pc:cxnChg>
      </pc:sldChg>
      <pc:sldChg chg="addSp delSp">
        <pc:chgData name="Andreea Stefania Dulce (2507207)" userId="S::2507207@student.uwtsd.ac.uk::b6c1ee01-e438-4bfd-892e-6ea8b0083095" providerId="AD" clId="Web-{2DEB0116-E187-3399-676D-4E87CECA5F73}" dt="2026-03-07T14:23:19.291" v="20"/>
        <pc:sldMkLst>
          <pc:docMk/>
          <pc:sldMk cId="0" sldId="264"/>
        </pc:sldMkLst>
        <pc:spChg chg="del">
          <ac:chgData name="Andreea Stefania Dulce (2507207)" userId="S::2507207@student.uwtsd.ac.uk::b6c1ee01-e438-4bfd-892e-6ea8b0083095" providerId="AD" clId="Web-{2DEB0116-E187-3399-676D-4E87CECA5F73}" dt="2026-03-07T14:23:19.291" v="20"/>
          <ac:spMkLst>
            <pc:docMk/>
            <pc:sldMk cId="0" sldId="264"/>
            <ac:spMk id="3" creationId="{00000000-0000-0000-0000-000000000000}"/>
          </ac:spMkLst>
        </pc:spChg>
        <pc:graphicFrameChg chg="add">
          <ac:chgData name="Andreea Stefania Dulce (2507207)" userId="S::2507207@student.uwtsd.ac.uk::b6c1ee01-e438-4bfd-892e-6ea8b0083095" providerId="AD" clId="Web-{2DEB0116-E187-3399-676D-4E87CECA5F73}" dt="2026-03-07T14:23:19.291" v="20"/>
          <ac:graphicFrameMkLst>
            <pc:docMk/>
            <pc:sldMk cId="0" sldId="264"/>
            <ac:graphicFrameMk id="5" creationId="{AE88419B-B44C-C197-94FC-D68B16136204}"/>
          </ac:graphicFrameMkLst>
        </pc:graphicFrameChg>
      </pc:sldChg>
      <pc:sldChg chg="addSp delSp modSp mod setBg">
        <pc:chgData name="Andreea Stefania Dulce (2507207)" userId="S::2507207@student.uwtsd.ac.uk::b6c1ee01-e438-4bfd-892e-6ea8b0083095" providerId="AD" clId="Web-{2DEB0116-E187-3399-676D-4E87CECA5F73}" dt="2026-03-07T14:23:26.355" v="21"/>
        <pc:sldMkLst>
          <pc:docMk/>
          <pc:sldMk cId="0" sldId="265"/>
        </pc:sldMkLst>
        <pc:spChg chg="mod">
          <ac:chgData name="Andreea Stefania Dulce (2507207)" userId="S::2507207@student.uwtsd.ac.uk::b6c1ee01-e438-4bfd-892e-6ea8b0083095" providerId="AD" clId="Web-{2DEB0116-E187-3399-676D-4E87CECA5F73}" dt="2026-03-07T14:23:26.355" v="21"/>
          <ac:spMkLst>
            <pc:docMk/>
            <pc:sldMk cId="0" sldId="265"/>
            <ac:spMk id="2" creationId="{00000000-0000-0000-0000-000000000000}"/>
          </ac:spMkLst>
        </pc:spChg>
        <pc:spChg chg="del">
          <ac:chgData name="Andreea Stefania Dulce (2507207)" userId="S::2507207@student.uwtsd.ac.uk::b6c1ee01-e438-4bfd-892e-6ea8b0083095" providerId="AD" clId="Web-{2DEB0116-E187-3399-676D-4E87CECA5F73}" dt="2026-03-07T14:23:26.355" v="21"/>
          <ac:spMkLst>
            <pc:docMk/>
            <pc:sldMk cId="0" sldId="265"/>
            <ac:spMk id="3" creationId="{00000000-0000-0000-0000-000000000000}"/>
          </ac:spMkLst>
        </pc:spChg>
        <pc:graphicFrameChg chg="add">
          <ac:chgData name="Andreea Stefania Dulce (2507207)" userId="S::2507207@student.uwtsd.ac.uk::b6c1ee01-e438-4bfd-892e-6ea8b0083095" providerId="AD" clId="Web-{2DEB0116-E187-3399-676D-4E87CECA5F73}" dt="2026-03-07T14:23:26.355" v="21"/>
          <ac:graphicFrameMkLst>
            <pc:docMk/>
            <pc:sldMk cId="0" sldId="265"/>
            <ac:graphicFrameMk id="5" creationId="{B19AB994-370D-F420-5D97-9A4DF34335A2}"/>
          </ac:graphicFrameMkLst>
        </pc:graphicFrameChg>
        <pc:picChg chg="add">
          <ac:chgData name="Andreea Stefania Dulce (2507207)" userId="S::2507207@student.uwtsd.ac.uk::b6c1ee01-e438-4bfd-892e-6ea8b0083095" providerId="AD" clId="Web-{2DEB0116-E187-3399-676D-4E87CECA5F73}" dt="2026-03-07T14:23:26.355" v="21"/>
          <ac:picMkLst>
            <pc:docMk/>
            <pc:sldMk cId="0" sldId="265"/>
            <ac:picMk id="6" creationId="{E2F82A01-7448-1ECB-8653-175E107A9073}"/>
          </ac:picMkLst>
        </pc:picChg>
      </pc:sldChg>
      <pc:sldChg chg="addSp delSp modSp mod setBg">
        <pc:chgData name="Andreea Stefania Dulce (2507207)" userId="S::2507207@student.uwtsd.ac.uk::b6c1ee01-e438-4bfd-892e-6ea8b0083095" providerId="AD" clId="Web-{2DEB0116-E187-3399-676D-4E87CECA5F73}" dt="2026-03-07T14:23:40.247" v="24"/>
        <pc:sldMkLst>
          <pc:docMk/>
          <pc:sldMk cId="0" sldId="266"/>
        </pc:sldMkLst>
        <pc:spChg chg="mod">
          <ac:chgData name="Andreea Stefania Dulce (2507207)" userId="S::2507207@student.uwtsd.ac.uk::b6c1ee01-e438-4bfd-892e-6ea8b0083095" providerId="AD" clId="Web-{2DEB0116-E187-3399-676D-4E87CECA5F73}" dt="2026-03-07T14:23:40.232" v="23"/>
          <ac:spMkLst>
            <pc:docMk/>
            <pc:sldMk cId="0" sldId="266"/>
            <ac:spMk id="2" creationId="{00000000-0000-0000-0000-000000000000}"/>
          </ac:spMkLst>
        </pc:spChg>
        <pc:spChg chg="add del">
          <ac:chgData name="Andreea Stefania Dulce (2507207)" userId="S::2507207@student.uwtsd.ac.uk::b6c1ee01-e438-4bfd-892e-6ea8b0083095" providerId="AD" clId="Web-{2DEB0116-E187-3399-676D-4E87CECA5F73}" dt="2026-03-07T14:23:40.247" v="24"/>
          <ac:spMkLst>
            <pc:docMk/>
            <pc:sldMk cId="0" sldId="266"/>
            <ac:spMk id="3" creationId="{00000000-0000-0000-0000-000000000000}"/>
          </ac:spMkLst>
        </pc:spChg>
        <pc:spChg chg="add del">
          <ac:chgData name="Andreea Stefania Dulce (2507207)" userId="S::2507207@student.uwtsd.ac.uk::b6c1ee01-e438-4bfd-892e-6ea8b0083095" providerId="AD" clId="Web-{2DEB0116-E187-3399-676D-4E87CECA5F73}" dt="2026-03-07T14:23:40.232" v="23"/>
          <ac:spMkLst>
            <pc:docMk/>
            <pc:sldMk cId="0" sldId="266"/>
            <ac:spMk id="9" creationId="{BACC6370-2D7E-4714-9D71-7542949D7D5D}"/>
          </ac:spMkLst>
        </pc:spChg>
        <pc:spChg chg="add del">
          <ac:chgData name="Andreea Stefania Dulce (2507207)" userId="S::2507207@student.uwtsd.ac.uk::b6c1ee01-e438-4bfd-892e-6ea8b0083095" providerId="AD" clId="Web-{2DEB0116-E187-3399-676D-4E87CECA5F73}" dt="2026-03-07T14:23:40.232" v="23"/>
          <ac:spMkLst>
            <pc:docMk/>
            <pc:sldMk cId="0" sldId="266"/>
            <ac:spMk id="11" creationId="{256B2C21-A230-48C0-8DF1-C46611373C44}"/>
          </ac:spMkLst>
        </pc:spChg>
        <pc:spChg chg="add del">
          <ac:chgData name="Andreea Stefania Dulce (2507207)" userId="S::2507207@student.uwtsd.ac.uk::b6c1ee01-e438-4bfd-892e-6ea8b0083095" providerId="AD" clId="Web-{2DEB0116-E187-3399-676D-4E87CECA5F73}" dt="2026-03-07T14:23:40.232" v="23"/>
          <ac:spMkLst>
            <pc:docMk/>
            <pc:sldMk cId="0" sldId="266"/>
            <ac:spMk id="13" creationId="{3847E18C-932D-4C95-AABA-FEC7C9499AD7}"/>
          </ac:spMkLst>
        </pc:spChg>
        <pc:spChg chg="add del">
          <ac:chgData name="Andreea Stefania Dulce (2507207)" userId="S::2507207@student.uwtsd.ac.uk::b6c1ee01-e438-4bfd-892e-6ea8b0083095" providerId="AD" clId="Web-{2DEB0116-E187-3399-676D-4E87CECA5F73}" dt="2026-03-07T14:23:40.232" v="23"/>
          <ac:spMkLst>
            <pc:docMk/>
            <pc:sldMk cId="0" sldId="266"/>
            <ac:spMk id="15" creationId="{3150CB11-0C61-439E-910F-5787759E72A0}"/>
          </ac:spMkLst>
        </pc:spChg>
        <pc:spChg chg="add del">
          <ac:chgData name="Andreea Stefania Dulce (2507207)" userId="S::2507207@student.uwtsd.ac.uk::b6c1ee01-e438-4bfd-892e-6ea8b0083095" providerId="AD" clId="Web-{2DEB0116-E187-3399-676D-4E87CECA5F73}" dt="2026-03-07T14:23:40.232" v="23"/>
          <ac:spMkLst>
            <pc:docMk/>
            <pc:sldMk cId="0" sldId="266"/>
            <ac:spMk id="17" creationId="{43F8A58B-5155-44CE-A5FF-7647B47D0A7A}"/>
          </ac:spMkLst>
        </pc:spChg>
        <pc:spChg chg="add del">
          <ac:chgData name="Andreea Stefania Dulce (2507207)" userId="S::2507207@student.uwtsd.ac.uk::b6c1ee01-e438-4bfd-892e-6ea8b0083095" providerId="AD" clId="Web-{2DEB0116-E187-3399-676D-4E87CECA5F73}" dt="2026-03-07T14:23:40.232" v="23"/>
          <ac:spMkLst>
            <pc:docMk/>
            <pc:sldMk cId="0" sldId="266"/>
            <ac:spMk id="19" creationId="{443F2ACA-E6D6-4028-82DD-F03C262D5DE6}"/>
          </ac:spMkLst>
        </pc:spChg>
        <pc:graphicFrameChg chg="add del">
          <ac:chgData name="Andreea Stefania Dulce (2507207)" userId="S::2507207@student.uwtsd.ac.uk::b6c1ee01-e438-4bfd-892e-6ea8b0083095" providerId="AD" clId="Web-{2DEB0116-E187-3399-676D-4E87CECA5F73}" dt="2026-03-07T14:23:40.232" v="23"/>
          <ac:graphicFrameMkLst>
            <pc:docMk/>
            <pc:sldMk cId="0" sldId="266"/>
            <ac:graphicFrameMk id="5" creationId="{78ACE40C-EB01-029F-92AB-2B9FD1038876}"/>
          </ac:graphicFrameMkLst>
        </pc:graphicFrameChg>
        <pc:graphicFrameChg chg="add">
          <ac:chgData name="Andreea Stefania Dulce (2507207)" userId="S::2507207@student.uwtsd.ac.uk::b6c1ee01-e438-4bfd-892e-6ea8b0083095" providerId="AD" clId="Web-{2DEB0116-E187-3399-676D-4E87CECA5F73}" dt="2026-03-07T14:23:40.247" v="24"/>
          <ac:graphicFrameMkLst>
            <pc:docMk/>
            <pc:sldMk cId="0" sldId="266"/>
            <ac:graphicFrameMk id="21" creationId="{83D5BF96-0CF3-F420-C065-08E2333F7D75}"/>
          </ac:graphicFrameMkLst>
        </pc:graphicFrameChg>
      </pc:sldChg>
      <pc:sldChg chg="addSp delSp modSp mod setBg">
        <pc:chgData name="Andreea Stefania Dulce (2507207)" userId="S::2507207@student.uwtsd.ac.uk::b6c1ee01-e438-4bfd-892e-6ea8b0083095" providerId="AD" clId="Web-{2DEB0116-E187-3399-676D-4E87CECA5F73}" dt="2026-03-07T14:23:50.170" v="27"/>
        <pc:sldMkLst>
          <pc:docMk/>
          <pc:sldMk cId="0" sldId="267"/>
        </pc:sldMkLst>
        <pc:spChg chg="mod">
          <ac:chgData name="Andreea Stefania Dulce (2507207)" userId="S::2507207@student.uwtsd.ac.uk::b6c1ee01-e438-4bfd-892e-6ea8b0083095" providerId="AD" clId="Web-{2DEB0116-E187-3399-676D-4E87CECA5F73}" dt="2026-03-07T14:23:50.170" v="27"/>
          <ac:spMkLst>
            <pc:docMk/>
            <pc:sldMk cId="0" sldId="267"/>
            <ac:spMk id="2" creationId="{00000000-0000-0000-0000-000000000000}"/>
          </ac:spMkLst>
        </pc:spChg>
        <pc:spChg chg="del mod">
          <ac:chgData name="Andreea Stefania Dulce (2507207)" userId="S::2507207@student.uwtsd.ac.uk::b6c1ee01-e438-4bfd-892e-6ea8b0083095" providerId="AD" clId="Web-{2DEB0116-E187-3399-676D-4E87CECA5F73}" dt="2026-03-07T14:23:50.170" v="27"/>
          <ac:spMkLst>
            <pc:docMk/>
            <pc:sldMk cId="0" sldId="267"/>
            <ac:spMk id="3" creationId="{00000000-0000-0000-0000-000000000000}"/>
          </ac:spMkLst>
        </pc:spChg>
        <pc:spChg chg="add del">
          <ac:chgData name="Andreea Stefania Dulce (2507207)" userId="S::2507207@student.uwtsd.ac.uk::b6c1ee01-e438-4bfd-892e-6ea8b0083095" providerId="AD" clId="Web-{2DEB0116-E187-3399-676D-4E87CECA5F73}" dt="2026-03-07T14:23:50.139" v="26"/>
          <ac:spMkLst>
            <pc:docMk/>
            <pc:sldMk cId="0" sldId="267"/>
            <ac:spMk id="9" creationId="{C0763A76-9F1C-4FC5-82B7-DD475DA461B2}"/>
          </ac:spMkLst>
        </pc:spChg>
        <pc:spChg chg="add del">
          <ac:chgData name="Andreea Stefania Dulce (2507207)" userId="S::2507207@student.uwtsd.ac.uk::b6c1ee01-e438-4bfd-892e-6ea8b0083095" providerId="AD" clId="Web-{2DEB0116-E187-3399-676D-4E87CECA5F73}" dt="2026-03-07T14:23:50.139" v="26"/>
          <ac:spMkLst>
            <pc:docMk/>
            <pc:sldMk cId="0" sldId="267"/>
            <ac:spMk id="11" creationId="{E81BF4F6-F2CF-4984-9D14-D6966D92F99F}"/>
          </ac:spMkLst>
        </pc:spChg>
        <pc:spChg chg="add">
          <ac:chgData name="Andreea Stefania Dulce (2507207)" userId="S::2507207@student.uwtsd.ac.uk::b6c1ee01-e438-4bfd-892e-6ea8b0083095" providerId="AD" clId="Web-{2DEB0116-E187-3399-676D-4E87CECA5F73}" dt="2026-03-07T14:23:50.170" v="27"/>
          <ac:spMkLst>
            <pc:docMk/>
            <pc:sldMk cId="0" sldId="267"/>
            <ac:spMk id="13" creationId="{AAD0DBB9-1A4B-4391-81D4-CB19F9AB918A}"/>
          </ac:spMkLst>
        </pc:spChg>
        <pc:spChg chg="add">
          <ac:chgData name="Andreea Stefania Dulce (2507207)" userId="S::2507207@student.uwtsd.ac.uk::b6c1ee01-e438-4bfd-892e-6ea8b0083095" providerId="AD" clId="Web-{2DEB0116-E187-3399-676D-4E87CECA5F73}" dt="2026-03-07T14:23:50.170" v="27"/>
          <ac:spMkLst>
            <pc:docMk/>
            <pc:sldMk cId="0" sldId="267"/>
            <ac:spMk id="14" creationId="{BACC6370-2D7E-4714-9D71-7542949D7D5D}"/>
          </ac:spMkLst>
        </pc:spChg>
        <pc:spChg chg="add">
          <ac:chgData name="Andreea Stefania Dulce (2507207)" userId="S::2507207@student.uwtsd.ac.uk::b6c1ee01-e438-4bfd-892e-6ea8b0083095" providerId="AD" clId="Web-{2DEB0116-E187-3399-676D-4E87CECA5F73}" dt="2026-03-07T14:23:50.170" v="27"/>
          <ac:spMkLst>
            <pc:docMk/>
            <pc:sldMk cId="0" sldId="267"/>
            <ac:spMk id="15" creationId="{063BBA22-50EA-4C4D-BE05-F1CE4E63AA56}"/>
          </ac:spMkLst>
        </pc:spChg>
        <pc:spChg chg="add">
          <ac:chgData name="Andreea Stefania Dulce (2507207)" userId="S::2507207@student.uwtsd.ac.uk::b6c1ee01-e438-4bfd-892e-6ea8b0083095" providerId="AD" clId="Web-{2DEB0116-E187-3399-676D-4E87CECA5F73}" dt="2026-03-07T14:23:50.170" v="27"/>
          <ac:spMkLst>
            <pc:docMk/>
            <pc:sldMk cId="0" sldId="267"/>
            <ac:spMk id="16" creationId="{F68B3F68-107C-434F-AA38-110D5EA91B85}"/>
          </ac:spMkLst>
        </pc:spChg>
        <pc:graphicFrameChg chg="add">
          <ac:chgData name="Andreea Stefania Dulce (2507207)" userId="S::2507207@student.uwtsd.ac.uk::b6c1ee01-e438-4bfd-892e-6ea8b0083095" providerId="AD" clId="Web-{2DEB0116-E187-3399-676D-4E87CECA5F73}" dt="2026-03-07T14:23:50.170" v="27"/>
          <ac:graphicFrameMkLst>
            <pc:docMk/>
            <pc:sldMk cId="0" sldId="267"/>
            <ac:graphicFrameMk id="17" creationId="{537ACA83-228F-5D94-DCFC-EA31393F1727}"/>
          </ac:graphicFrameMkLst>
        </pc:graphicFrameChg>
        <pc:picChg chg="add del">
          <ac:chgData name="Andreea Stefania Dulce (2507207)" userId="S::2507207@student.uwtsd.ac.uk::b6c1ee01-e438-4bfd-892e-6ea8b0083095" providerId="AD" clId="Web-{2DEB0116-E187-3399-676D-4E87CECA5F73}" dt="2026-03-07T14:23:50.139" v="26"/>
          <ac:picMkLst>
            <pc:docMk/>
            <pc:sldMk cId="0" sldId="267"/>
            <ac:picMk id="5" creationId="{785FCACD-B91D-E4A3-2F4D-52E89C81D419}"/>
          </ac:picMkLst>
        </pc:picChg>
      </pc:sldChg>
      <pc:sldChg chg="addSp delSp">
        <pc:chgData name="Andreea Stefania Dulce (2507207)" userId="S::2507207@student.uwtsd.ac.uk::b6c1ee01-e438-4bfd-892e-6ea8b0083095" providerId="AD" clId="Web-{2DEB0116-E187-3399-676D-4E87CECA5F73}" dt="2026-03-07T14:24:54.911" v="35"/>
        <pc:sldMkLst>
          <pc:docMk/>
          <pc:sldMk cId="0" sldId="268"/>
        </pc:sldMkLst>
        <pc:spChg chg="del">
          <ac:chgData name="Andreea Stefania Dulce (2507207)" userId="S::2507207@student.uwtsd.ac.uk::b6c1ee01-e438-4bfd-892e-6ea8b0083095" providerId="AD" clId="Web-{2DEB0116-E187-3399-676D-4E87CECA5F73}" dt="2026-03-07T14:24:54.911" v="35"/>
          <ac:spMkLst>
            <pc:docMk/>
            <pc:sldMk cId="0" sldId="268"/>
            <ac:spMk id="3" creationId="{00000000-0000-0000-0000-000000000000}"/>
          </ac:spMkLst>
        </pc:spChg>
        <pc:graphicFrameChg chg="add">
          <ac:chgData name="Andreea Stefania Dulce (2507207)" userId="S::2507207@student.uwtsd.ac.uk::b6c1ee01-e438-4bfd-892e-6ea8b0083095" providerId="AD" clId="Web-{2DEB0116-E187-3399-676D-4E87CECA5F73}" dt="2026-03-07T14:24:54.911" v="35"/>
          <ac:graphicFrameMkLst>
            <pc:docMk/>
            <pc:sldMk cId="0" sldId="268"/>
            <ac:graphicFrameMk id="5" creationId="{72B70237-2E34-803E-EA2F-20EA641A00DA}"/>
          </ac:graphicFrameMkLst>
        </pc:graphicFrameChg>
      </pc:sldChg>
      <pc:sldChg chg="addSp delSp">
        <pc:chgData name="Andreea Stefania Dulce (2507207)" userId="S::2507207@student.uwtsd.ac.uk::b6c1ee01-e438-4bfd-892e-6ea8b0083095" providerId="AD" clId="Web-{2DEB0116-E187-3399-676D-4E87CECA5F73}" dt="2026-03-07T14:24:42.738" v="34"/>
        <pc:sldMkLst>
          <pc:docMk/>
          <pc:sldMk cId="0" sldId="269"/>
        </pc:sldMkLst>
        <pc:spChg chg="del">
          <ac:chgData name="Andreea Stefania Dulce (2507207)" userId="S::2507207@student.uwtsd.ac.uk::b6c1ee01-e438-4bfd-892e-6ea8b0083095" providerId="AD" clId="Web-{2DEB0116-E187-3399-676D-4E87CECA5F73}" dt="2026-03-07T14:24:42.738" v="34"/>
          <ac:spMkLst>
            <pc:docMk/>
            <pc:sldMk cId="0" sldId="269"/>
            <ac:spMk id="3" creationId="{00000000-0000-0000-0000-000000000000}"/>
          </ac:spMkLst>
        </pc:spChg>
        <pc:graphicFrameChg chg="add">
          <ac:chgData name="Andreea Stefania Dulce (2507207)" userId="S::2507207@student.uwtsd.ac.uk::b6c1ee01-e438-4bfd-892e-6ea8b0083095" providerId="AD" clId="Web-{2DEB0116-E187-3399-676D-4E87CECA5F73}" dt="2026-03-07T14:24:42.738" v="34"/>
          <ac:graphicFrameMkLst>
            <pc:docMk/>
            <pc:sldMk cId="0" sldId="269"/>
            <ac:graphicFrameMk id="5" creationId="{A4B9EB39-8A60-7C28-62FD-923EBD3B01A7}"/>
          </ac:graphicFrameMkLst>
        </pc:graphicFrameChg>
      </pc:sldChg>
      <pc:sldChg chg="addSp delSp modSp mod setBg">
        <pc:chgData name="Andreea Stefania Dulce (2507207)" userId="S::2507207@student.uwtsd.ac.uk::b6c1ee01-e438-4bfd-892e-6ea8b0083095" providerId="AD" clId="Web-{2DEB0116-E187-3399-676D-4E87CECA5F73}" dt="2026-03-07T14:24:30.753" v="33"/>
        <pc:sldMkLst>
          <pc:docMk/>
          <pc:sldMk cId="0" sldId="270"/>
        </pc:sldMkLst>
        <pc:spChg chg="mod">
          <ac:chgData name="Andreea Stefania Dulce (2507207)" userId="S::2507207@student.uwtsd.ac.uk::b6c1ee01-e438-4bfd-892e-6ea8b0083095" providerId="AD" clId="Web-{2DEB0116-E187-3399-676D-4E87CECA5F73}" dt="2026-03-07T14:24:30.737" v="32"/>
          <ac:spMkLst>
            <pc:docMk/>
            <pc:sldMk cId="0" sldId="270"/>
            <ac:spMk id="2" creationId="{00000000-0000-0000-0000-000000000000}"/>
          </ac:spMkLst>
        </pc:spChg>
        <pc:spChg chg="add del">
          <ac:chgData name="Andreea Stefania Dulce (2507207)" userId="S::2507207@student.uwtsd.ac.uk::b6c1ee01-e438-4bfd-892e-6ea8b0083095" providerId="AD" clId="Web-{2DEB0116-E187-3399-676D-4E87CECA5F73}" dt="2026-03-07T14:24:30.753" v="33"/>
          <ac:spMkLst>
            <pc:docMk/>
            <pc:sldMk cId="0" sldId="270"/>
            <ac:spMk id="3" creationId="{00000000-0000-0000-0000-000000000000}"/>
          </ac:spMkLst>
        </pc:spChg>
        <pc:spChg chg="add del">
          <ac:chgData name="Andreea Stefania Dulce (2507207)" userId="S::2507207@student.uwtsd.ac.uk::b6c1ee01-e438-4bfd-892e-6ea8b0083095" providerId="AD" clId="Web-{2DEB0116-E187-3399-676D-4E87CECA5F73}" dt="2026-03-07T14:24:30.737" v="32"/>
          <ac:spMkLst>
            <pc:docMk/>
            <pc:sldMk cId="0" sldId="270"/>
            <ac:spMk id="9" creationId="{BACC6370-2D7E-4714-9D71-7542949D7D5D}"/>
          </ac:spMkLst>
        </pc:spChg>
        <pc:spChg chg="add del">
          <ac:chgData name="Andreea Stefania Dulce (2507207)" userId="S::2507207@student.uwtsd.ac.uk::b6c1ee01-e438-4bfd-892e-6ea8b0083095" providerId="AD" clId="Web-{2DEB0116-E187-3399-676D-4E87CECA5F73}" dt="2026-03-07T14:24:30.737" v="32"/>
          <ac:spMkLst>
            <pc:docMk/>
            <pc:sldMk cId="0" sldId="270"/>
            <ac:spMk id="11" creationId="{F68B3F68-107C-434F-AA38-110D5EA91B85}"/>
          </ac:spMkLst>
        </pc:spChg>
        <pc:spChg chg="add del">
          <ac:chgData name="Andreea Stefania Dulce (2507207)" userId="S::2507207@student.uwtsd.ac.uk::b6c1ee01-e438-4bfd-892e-6ea8b0083095" providerId="AD" clId="Web-{2DEB0116-E187-3399-676D-4E87CECA5F73}" dt="2026-03-07T14:24:30.737" v="32"/>
          <ac:spMkLst>
            <pc:docMk/>
            <pc:sldMk cId="0" sldId="270"/>
            <ac:spMk id="13" creationId="{AAD0DBB9-1A4B-4391-81D4-CB19F9AB918A}"/>
          </ac:spMkLst>
        </pc:spChg>
        <pc:spChg chg="add del">
          <ac:chgData name="Andreea Stefania Dulce (2507207)" userId="S::2507207@student.uwtsd.ac.uk::b6c1ee01-e438-4bfd-892e-6ea8b0083095" providerId="AD" clId="Web-{2DEB0116-E187-3399-676D-4E87CECA5F73}" dt="2026-03-07T14:24:30.737" v="32"/>
          <ac:spMkLst>
            <pc:docMk/>
            <pc:sldMk cId="0" sldId="270"/>
            <ac:spMk id="15" creationId="{063BBA22-50EA-4C4D-BE05-F1CE4E63AA56}"/>
          </ac:spMkLst>
        </pc:spChg>
        <pc:graphicFrameChg chg="add del">
          <ac:chgData name="Andreea Stefania Dulce (2507207)" userId="S::2507207@student.uwtsd.ac.uk::b6c1ee01-e438-4bfd-892e-6ea8b0083095" providerId="AD" clId="Web-{2DEB0116-E187-3399-676D-4E87CECA5F73}" dt="2026-03-07T14:24:30.737" v="32"/>
          <ac:graphicFrameMkLst>
            <pc:docMk/>
            <pc:sldMk cId="0" sldId="270"/>
            <ac:graphicFrameMk id="5" creationId="{642CA954-7AFF-1365-6A95-96D437044AA1}"/>
          </ac:graphicFrameMkLst>
        </pc:graphicFrameChg>
        <pc:graphicFrameChg chg="add">
          <ac:chgData name="Andreea Stefania Dulce (2507207)" userId="S::2507207@student.uwtsd.ac.uk::b6c1ee01-e438-4bfd-892e-6ea8b0083095" providerId="AD" clId="Web-{2DEB0116-E187-3399-676D-4E87CECA5F73}" dt="2026-03-07T14:24:30.753" v="33"/>
          <ac:graphicFrameMkLst>
            <pc:docMk/>
            <pc:sldMk cId="0" sldId="270"/>
            <ac:graphicFrameMk id="17" creationId="{7A6BF4E5-0FE4-258D-AECC-0805287D3FC1}"/>
          </ac:graphicFrameMkLst>
        </pc:graphicFrameChg>
      </pc:sldChg>
      <pc:sldChg chg="addSp delSp">
        <pc:chgData name="Andreea Stefania Dulce (2507207)" userId="S::2507207@student.uwtsd.ac.uk::b6c1ee01-e438-4bfd-892e-6ea8b0083095" providerId="AD" clId="Web-{2DEB0116-E187-3399-676D-4E87CECA5F73}" dt="2026-03-07T14:24:17.736" v="30"/>
        <pc:sldMkLst>
          <pc:docMk/>
          <pc:sldMk cId="0" sldId="271"/>
        </pc:sldMkLst>
        <pc:spChg chg="del">
          <ac:chgData name="Andreea Stefania Dulce (2507207)" userId="S::2507207@student.uwtsd.ac.uk::b6c1ee01-e438-4bfd-892e-6ea8b0083095" providerId="AD" clId="Web-{2DEB0116-E187-3399-676D-4E87CECA5F73}" dt="2026-03-07T14:24:17.736" v="30"/>
          <ac:spMkLst>
            <pc:docMk/>
            <pc:sldMk cId="0" sldId="271"/>
            <ac:spMk id="3" creationId="{00000000-0000-0000-0000-000000000000}"/>
          </ac:spMkLst>
        </pc:spChg>
        <pc:graphicFrameChg chg="add">
          <ac:chgData name="Andreea Stefania Dulce (2507207)" userId="S::2507207@student.uwtsd.ac.uk::b6c1ee01-e438-4bfd-892e-6ea8b0083095" providerId="AD" clId="Web-{2DEB0116-E187-3399-676D-4E87CECA5F73}" dt="2026-03-07T14:24:17.736" v="30"/>
          <ac:graphicFrameMkLst>
            <pc:docMk/>
            <pc:sldMk cId="0" sldId="271"/>
            <ac:graphicFrameMk id="5" creationId="{BA2159C0-5D48-6EA6-1A94-4BCF0BECFD8C}"/>
          </ac:graphicFrameMkLst>
        </pc:graphicFrameChg>
      </pc:sldChg>
      <pc:sldChg chg="addSp modSp mod setBg">
        <pc:chgData name="Andreea Stefania Dulce (2507207)" userId="S::2507207@student.uwtsd.ac.uk::b6c1ee01-e438-4bfd-892e-6ea8b0083095" providerId="AD" clId="Web-{2DEB0116-E187-3399-676D-4E87CECA5F73}" dt="2026-03-07T14:24:07.750" v="29"/>
        <pc:sldMkLst>
          <pc:docMk/>
          <pc:sldMk cId="0" sldId="272"/>
        </pc:sldMkLst>
        <pc:spChg chg="mod">
          <ac:chgData name="Andreea Stefania Dulce (2507207)" userId="S::2507207@student.uwtsd.ac.uk::b6c1ee01-e438-4bfd-892e-6ea8b0083095" providerId="AD" clId="Web-{2DEB0116-E187-3399-676D-4E87CECA5F73}" dt="2026-03-07T14:24:07.750" v="29"/>
          <ac:spMkLst>
            <pc:docMk/>
            <pc:sldMk cId="0" sldId="272"/>
            <ac:spMk id="2" creationId="{00000000-0000-0000-0000-000000000000}"/>
          </ac:spMkLst>
        </pc:spChg>
        <pc:spChg chg="mod">
          <ac:chgData name="Andreea Stefania Dulce (2507207)" userId="S::2507207@student.uwtsd.ac.uk::b6c1ee01-e438-4bfd-892e-6ea8b0083095" providerId="AD" clId="Web-{2DEB0116-E187-3399-676D-4E87CECA5F73}" dt="2026-03-07T14:24:07.750" v="29"/>
          <ac:spMkLst>
            <pc:docMk/>
            <pc:sldMk cId="0" sldId="272"/>
            <ac:spMk id="3" creationId="{00000000-0000-0000-0000-000000000000}"/>
          </ac:spMkLst>
        </pc:spChg>
        <pc:spChg chg="add">
          <ac:chgData name="Andreea Stefania Dulce (2507207)" userId="S::2507207@student.uwtsd.ac.uk::b6c1ee01-e438-4bfd-892e-6ea8b0083095" providerId="AD" clId="Web-{2DEB0116-E187-3399-676D-4E87CECA5F73}" dt="2026-03-07T14:24:07.750" v="29"/>
          <ac:spMkLst>
            <pc:docMk/>
            <pc:sldMk cId="0" sldId="272"/>
            <ac:spMk id="9" creationId="{C0763A76-9F1C-4FC5-82B7-DD475DA461B2}"/>
          </ac:spMkLst>
        </pc:spChg>
        <pc:spChg chg="add">
          <ac:chgData name="Andreea Stefania Dulce (2507207)" userId="S::2507207@student.uwtsd.ac.uk::b6c1ee01-e438-4bfd-892e-6ea8b0083095" providerId="AD" clId="Web-{2DEB0116-E187-3399-676D-4E87CECA5F73}" dt="2026-03-07T14:24:07.750" v="29"/>
          <ac:spMkLst>
            <pc:docMk/>
            <pc:sldMk cId="0" sldId="272"/>
            <ac:spMk id="11" creationId="{E81BF4F6-F2CF-4984-9D14-D6966D92F99F}"/>
          </ac:spMkLst>
        </pc:spChg>
        <pc:picChg chg="add">
          <ac:chgData name="Andreea Stefania Dulce (2507207)" userId="S::2507207@student.uwtsd.ac.uk::b6c1ee01-e438-4bfd-892e-6ea8b0083095" providerId="AD" clId="Web-{2DEB0116-E187-3399-676D-4E87CECA5F73}" dt="2026-03-07T14:24:07.750" v="29"/>
          <ac:picMkLst>
            <pc:docMk/>
            <pc:sldMk cId="0" sldId="272"/>
            <ac:picMk id="5" creationId="{C87B7EEF-4A44-398D-41E3-F2176CB095D7}"/>
          </ac:picMkLst>
        </pc:picChg>
      </pc:sldChg>
      <pc:sldChg chg="addSp delSp">
        <pc:chgData name="Andreea Stefania Dulce (2507207)" userId="S::2507207@student.uwtsd.ac.uk::b6c1ee01-e438-4bfd-892e-6ea8b0083095" providerId="AD" clId="Web-{2DEB0116-E187-3399-676D-4E87CECA5F73}" dt="2026-03-07T14:24:03.250" v="28"/>
        <pc:sldMkLst>
          <pc:docMk/>
          <pc:sldMk cId="0" sldId="273"/>
        </pc:sldMkLst>
        <pc:spChg chg="del">
          <ac:chgData name="Andreea Stefania Dulce (2507207)" userId="S::2507207@student.uwtsd.ac.uk::b6c1ee01-e438-4bfd-892e-6ea8b0083095" providerId="AD" clId="Web-{2DEB0116-E187-3399-676D-4E87CECA5F73}" dt="2026-03-07T14:24:03.250" v="28"/>
          <ac:spMkLst>
            <pc:docMk/>
            <pc:sldMk cId="0" sldId="273"/>
            <ac:spMk id="3" creationId="{00000000-0000-0000-0000-000000000000}"/>
          </ac:spMkLst>
        </pc:spChg>
        <pc:graphicFrameChg chg="add">
          <ac:chgData name="Andreea Stefania Dulce (2507207)" userId="S::2507207@student.uwtsd.ac.uk::b6c1ee01-e438-4bfd-892e-6ea8b0083095" providerId="AD" clId="Web-{2DEB0116-E187-3399-676D-4E87CECA5F73}" dt="2026-03-07T14:24:03.250" v="28"/>
          <ac:graphicFrameMkLst>
            <pc:docMk/>
            <pc:sldMk cId="0" sldId="273"/>
            <ac:graphicFrameMk id="5" creationId="{8C1C7150-123F-A3DE-686F-244C979EBE28}"/>
          </ac:graphicFrameMkLst>
        </pc:graphicFrameChg>
      </pc:sldChg>
    </pc:docChg>
  </pc:docChgLst>
  <pc:docChgLst>
    <pc:chgData name="Andreea Stefania Dulce (2507207)" userId="S::2507207@student.uwtsd.ac.uk::b6c1ee01-e438-4bfd-892e-6ea8b0083095" providerId="AD" clId="Web-{1F18FCAB-368E-0B31-F89B-5FBD7F1B811B}"/>
    <pc:docChg chg="modSld">
      <pc:chgData name="Andreea Stefania Dulce (2507207)" userId="S::2507207@student.uwtsd.ac.uk::b6c1ee01-e438-4bfd-892e-6ea8b0083095" providerId="AD" clId="Web-{1F18FCAB-368E-0B31-F89B-5FBD7F1B811B}" dt="2026-03-07T14:35:15.674" v="96" actId="20577"/>
      <pc:docMkLst>
        <pc:docMk/>
      </pc:docMkLst>
      <pc:sldChg chg="modSp">
        <pc:chgData name="Andreea Stefania Dulce (2507207)" userId="S::2507207@student.uwtsd.ac.uk::b6c1ee01-e438-4bfd-892e-6ea8b0083095" providerId="AD" clId="Web-{1F18FCAB-368E-0B31-F89B-5FBD7F1B811B}" dt="2026-03-07T14:35:15.674" v="96" actId="20577"/>
        <pc:sldMkLst>
          <pc:docMk/>
          <pc:sldMk cId="0" sldId="256"/>
        </pc:sldMkLst>
        <pc:spChg chg="mod">
          <ac:chgData name="Andreea Stefania Dulce (2507207)" userId="S::2507207@student.uwtsd.ac.uk::b6c1ee01-e438-4bfd-892e-6ea8b0083095" providerId="AD" clId="Web-{1F18FCAB-368E-0B31-F89B-5FBD7F1B811B}" dt="2026-03-07T14:35:15.674" v="96" actId="20577"/>
          <ac:spMkLst>
            <pc:docMk/>
            <pc:sldMk cId="0" sldId="256"/>
            <ac:spMk id="3" creationId="{00000000-0000-0000-0000-000000000000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31.svg"/></Relationships>
</file>

<file path=ppt/diagrams/_rels/data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svg"/><Relationship Id="rId1" Type="http://schemas.openxmlformats.org/officeDocument/2006/relationships/image" Target="../media/image33.png"/><Relationship Id="rId4" Type="http://schemas.openxmlformats.org/officeDocument/2006/relationships/image" Target="../media/image36.svg"/></Relationships>
</file>

<file path=ppt/diagrams/_rels/data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sv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4" Type="http://schemas.openxmlformats.org/officeDocument/2006/relationships/image" Target="../media/image40.svg"/></Relationships>
</file>

<file path=ppt/diagrams/_rels/data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24.png"/><Relationship Id="rId7" Type="http://schemas.openxmlformats.org/officeDocument/2006/relationships/image" Target="../media/image41.png"/><Relationship Id="rId2" Type="http://schemas.openxmlformats.org/officeDocument/2006/relationships/image" Target="../media/image46.svg"/><Relationship Id="rId1" Type="http://schemas.openxmlformats.org/officeDocument/2006/relationships/image" Target="../media/image45.png"/><Relationship Id="rId6" Type="http://schemas.openxmlformats.org/officeDocument/2006/relationships/image" Target="../media/image48.svg"/><Relationship Id="rId5" Type="http://schemas.openxmlformats.org/officeDocument/2006/relationships/image" Target="../media/image47.png"/><Relationship Id="rId4" Type="http://schemas.openxmlformats.org/officeDocument/2006/relationships/image" Target="../media/image25.svg"/></Relationships>
</file>

<file path=ppt/diagrams/_rels/data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svg"/><Relationship Id="rId1" Type="http://schemas.openxmlformats.org/officeDocument/2006/relationships/image" Target="../media/image50.png"/><Relationship Id="rId6" Type="http://schemas.openxmlformats.org/officeDocument/2006/relationships/image" Target="../media/image55.svg"/><Relationship Id="rId5" Type="http://schemas.openxmlformats.org/officeDocument/2006/relationships/image" Target="../media/image54.png"/><Relationship Id="rId4" Type="http://schemas.openxmlformats.org/officeDocument/2006/relationships/image" Target="../media/image53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31.svg"/></Relationships>
</file>

<file path=ppt/diagrams/_rels/drawing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svg"/><Relationship Id="rId1" Type="http://schemas.openxmlformats.org/officeDocument/2006/relationships/image" Target="../media/image33.png"/><Relationship Id="rId4" Type="http://schemas.openxmlformats.org/officeDocument/2006/relationships/image" Target="../media/image36.svg"/></Relationships>
</file>

<file path=ppt/diagrams/_rels/drawing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sv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4" Type="http://schemas.openxmlformats.org/officeDocument/2006/relationships/image" Target="../media/image40.svg"/></Relationships>
</file>

<file path=ppt/diagrams/_rels/drawing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24.png"/><Relationship Id="rId7" Type="http://schemas.openxmlformats.org/officeDocument/2006/relationships/image" Target="../media/image41.png"/><Relationship Id="rId2" Type="http://schemas.openxmlformats.org/officeDocument/2006/relationships/image" Target="../media/image46.svg"/><Relationship Id="rId1" Type="http://schemas.openxmlformats.org/officeDocument/2006/relationships/image" Target="../media/image45.png"/><Relationship Id="rId6" Type="http://schemas.openxmlformats.org/officeDocument/2006/relationships/image" Target="../media/image48.svg"/><Relationship Id="rId5" Type="http://schemas.openxmlformats.org/officeDocument/2006/relationships/image" Target="../media/image47.png"/><Relationship Id="rId4" Type="http://schemas.openxmlformats.org/officeDocument/2006/relationships/image" Target="../media/image25.svg"/></Relationships>
</file>

<file path=ppt/diagrams/_rels/drawing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svg"/><Relationship Id="rId1" Type="http://schemas.openxmlformats.org/officeDocument/2006/relationships/image" Target="../media/image50.png"/><Relationship Id="rId6" Type="http://schemas.openxmlformats.org/officeDocument/2006/relationships/image" Target="../media/image55.svg"/><Relationship Id="rId5" Type="http://schemas.openxmlformats.org/officeDocument/2006/relationships/image" Target="../media/image54.png"/><Relationship Id="rId4" Type="http://schemas.openxmlformats.org/officeDocument/2006/relationships/image" Target="../media/image5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7CD9D53-0F4E-45C3-AE84-1FFBC1E62A06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100C0D21-384C-4335-9D6A-1F5B05F3FD0F}">
      <dgm:prSet/>
      <dgm:spPr/>
      <dgm:t>
        <a:bodyPr/>
        <a:lstStyle/>
        <a:p>
          <a:r>
            <a:rPr lang="en-US"/>
            <a:t>• Medium sized company</a:t>
          </a:r>
        </a:p>
      </dgm:t>
    </dgm:pt>
    <dgm:pt modelId="{A2548C2C-8392-4575-A38F-E1A20275D989}" type="parTrans" cxnId="{2C2960C3-5C3E-4017-BEED-E2CE444E9489}">
      <dgm:prSet/>
      <dgm:spPr/>
      <dgm:t>
        <a:bodyPr/>
        <a:lstStyle/>
        <a:p>
          <a:endParaRPr lang="en-US"/>
        </a:p>
      </dgm:t>
    </dgm:pt>
    <dgm:pt modelId="{0F86CF48-CBAE-46F5-A603-608FF957FC2B}" type="sibTrans" cxnId="{2C2960C3-5C3E-4017-BEED-E2CE444E9489}">
      <dgm:prSet/>
      <dgm:spPr/>
      <dgm:t>
        <a:bodyPr/>
        <a:lstStyle/>
        <a:p>
          <a:endParaRPr lang="en-US"/>
        </a:p>
      </dgm:t>
    </dgm:pt>
    <dgm:pt modelId="{77F215A1-3855-47E8-A86F-AF0A8058DB1F}">
      <dgm:prSet/>
      <dgm:spPr/>
      <dgm:t>
        <a:bodyPr/>
        <a:lstStyle/>
        <a:p>
          <a:r>
            <a:rPr lang="en-US"/>
            <a:t>• Produces airline ready meals</a:t>
          </a:r>
        </a:p>
      </dgm:t>
    </dgm:pt>
    <dgm:pt modelId="{710DE267-73D4-4827-9FBB-911590FCB174}" type="parTrans" cxnId="{4202C4CB-4471-4634-B032-9A4D3E993364}">
      <dgm:prSet/>
      <dgm:spPr/>
      <dgm:t>
        <a:bodyPr/>
        <a:lstStyle/>
        <a:p>
          <a:endParaRPr lang="en-US"/>
        </a:p>
      </dgm:t>
    </dgm:pt>
    <dgm:pt modelId="{1E31709F-F5AF-400D-AB5A-2918D51B36E5}" type="sibTrans" cxnId="{4202C4CB-4471-4634-B032-9A4D3E993364}">
      <dgm:prSet/>
      <dgm:spPr/>
      <dgm:t>
        <a:bodyPr/>
        <a:lstStyle/>
        <a:p>
          <a:endParaRPr lang="en-US"/>
        </a:p>
      </dgm:t>
    </dgm:pt>
    <dgm:pt modelId="{971E8BE0-40CF-4657-9554-D22C4D7A3FC4}">
      <dgm:prSet/>
      <dgm:spPr/>
      <dgm:t>
        <a:bodyPr/>
        <a:lstStyle/>
        <a:p>
          <a:r>
            <a:rPr lang="en-US"/>
            <a:t>• Supplies meals to airline companies</a:t>
          </a:r>
        </a:p>
      </dgm:t>
    </dgm:pt>
    <dgm:pt modelId="{9152A4D8-0136-4A7D-AF53-32284D3A77AA}" type="parTrans" cxnId="{108016F3-8D72-4DBF-BC1B-5E146E7890CE}">
      <dgm:prSet/>
      <dgm:spPr/>
      <dgm:t>
        <a:bodyPr/>
        <a:lstStyle/>
        <a:p>
          <a:endParaRPr lang="en-US"/>
        </a:p>
      </dgm:t>
    </dgm:pt>
    <dgm:pt modelId="{DC6491F9-3349-4E6E-8FF3-88955C28E3DA}" type="sibTrans" cxnId="{108016F3-8D72-4DBF-BC1B-5E146E7890CE}">
      <dgm:prSet/>
      <dgm:spPr/>
      <dgm:t>
        <a:bodyPr/>
        <a:lstStyle/>
        <a:p>
          <a:endParaRPr lang="en-US"/>
        </a:p>
      </dgm:t>
    </dgm:pt>
    <dgm:pt modelId="{1F82656D-1984-4813-8CC3-56A5F3028D69}">
      <dgm:prSet/>
      <dgm:spPr/>
      <dgm:t>
        <a:bodyPr/>
        <a:lstStyle/>
        <a:p>
          <a:r>
            <a:rPr lang="en-US"/>
            <a:t>• High hygiene standards required</a:t>
          </a:r>
        </a:p>
      </dgm:t>
    </dgm:pt>
    <dgm:pt modelId="{F39B0319-338C-4EA8-BBC2-6E360CC4E8DF}" type="parTrans" cxnId="{EF89258A-89CD-4082-B81E-AB83F2224BFA}">
      <dgm:prSet/>
      <dgm:spPr/>
      <dgm:t>
        <a:bodyPr/>
        <a:lstStyle/>
        <a:p>
          <a:endParaRPr lang="en-US"/>
        </a:p>
      </dgm:t>
    </dgm:pt>
    <dgm:pt modelId="{E06986D5-6095-433D-8E7E-C3D090EC590D}" type="sibTrans" cxnId="{EF89258A-89CD-4082-B81E-AB83F2224BFA}">
      <dgm:prSet/>
      <dgm:spPr/>
      <dgm:t>
        <a:bodyPr/>
        <a:lstStyle/>
        <a:p>
          <a:endParaRPr lang="en-US"/>
        </a:p>
      </dgm:t>
    </dgm:pt>
    <dgm:pt modelId="{5AE75B0F-2CD4-45FC-8A0F-9AB0F6DFC83C}" type="pres">
      <dgm:prSet presAssocID="{47CD9D53-0F4E-45C3-AE84-1FFBC1E62A06}" presName="root" presStyleCnt="0">
        <dgm:presLayoutVars>
          <dgm:dir/>
          <dgm:resizeHandles val="exact"/>
        </dgm:presLayoutVars>
      </dgm:prSet>
      <dgm:spPr/>
    </dgm:pt>
    <dgm:pt modelId="{A3164D5C-BF1D-46A4-9226-99AA072A2828}" type="pres">
      <dgm:prSet presAssocID="{100C0D21-384C-4335-9D6A-1F5B05F3FD0F}" presName="compNode" presStyleCnt="0"/>
      <dgm:spPr/>
    </dgm:pt>
    <dgm:pt modelId="{FE5FF2AC-547E-41CA-AB0B-1CEA73ACFA0A}" type="pres">
      <dgm:prSet presAssocID="{100C0D21-384C-4335-9D6A-1F5B05F3FD0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lle"/>
        </a:ext>
      </dgm:extLst>
    </dgm:pt>
    <dgm:pt modelId="{46959F0E-8AFE-4D6F-A20D-DF803EB12922}" type="pres">
      <dgm:prSet presAssocID="{100C0D21-384C-4335-9D6A-1F5B05F3FD0F}" presName="spaceRect" presStyleCnt="0"/>
      <dgm:spPr/>
    </dgm:pt>
    <dgm:pt modelId="{1CC771D9-3021-4E0A-8125-858229C25546}" type="pres">
      <dgm:prSet presAssocID="{100C0D21-384C-4335-9D6A-1F5B05F3FD0F}" presName="textRect" presStyleLbl="revTx" presStyleIdx="0" presStyleCnt="4">
        <dgm:presLayoutVars>
          <dgm:chMax val="1"/>
          <dgm:chPref val="1"/>
        </dgm:presLayoutVars>
      </dgm:prSet>
      <dgm:spPr/>
    </dgm:pt>
    <dgm:pt modelId="{752B6B73-3373-48E1-9DDE-7EF2A287236C}" type="pres">
      <dgm:prSet presAssocID="{0F86CF48-CBAE-46F5-A603-608FF957FC2B}" presName="sibTrans" presStyleCnt="0"/>
      <dgm:spPr/>
    </dgm:pt>
    <dgm:pt modelId="{B968DBAD-ACA3-44B0-B6DD-6A53FE81AD01}" type="pres">
      <dgm:prSet presAssocID="{77F215A1-3855-47E8-A86F-AF0A8058DB1F}" presName="compNode" presStyleCnt="0"/>
      <dgm:spPr/>
    </dgm:pt>
    <dgm:pt modelId="{2422E550-649C-4217-B164-86722F653B6B}" type="pres">
      <dgm:prSet presAssocID="{77F215A1-3855-47E8-A86F-AF0A8058DB1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irplane"/>
        </a:ext>
      </dgm:extLst>
    </dgm:pt>
    <dgm:pt modelId="{A19601E6-E964-47E5-B8A7-C250E2C412D9}" type="pres">
      <dgm:prSet presAssocID="{77F215A1-3855-47E8-A86F-AF0A8058DB1F}" presName="spaceRect" presStyleCnt="0"/>
      <dgm:spPr/>
    </dgm:pt>
    <dgm:pt modelId="{E3CDBD5D-0C91-4209-95ED-B94B0853D21D}" type="pres">
      <dgm:prSet presAssocID="{77F215A1-3855-47E8-A86F-AF0A8058DB1F}" presName="textRect" presStyleLbl="revTx" presStyleIdx="1" presStyleCnt="4">
        <dgm:presLayoutVars>
          <dgm:chMax val="1"/>
          <dgm:chPref val="1"/>
        </dgm:presLayoutVars>
      </dgm:prSet>
      <dgm:spPr/>
    </dgm:pt>
    <dgm:pt modelId="{E54FDD29-062F-4A63-B8AD-5EA03BB2AC7D}" type="pres">
      <dgm:prSet presAssocID="{1E31709F-F5AF-400D-AB5A-2918D51B36E5}" presName="sibTrans" presStyleCnt="0"/>
      <dgm:spPr/>
    </dgm:pt>
    <dgm:pt modelId="{1B7AA6D3-690E-4572-98A2-D8319FAD4866}" type="pres">
      <dgm:prSet presAssocID="{971E8BE0-40CF-4657-9554-D22C4D7A3FC4}" presName="compNode" presStyleCnt="0"/>
      <dgm:spPr/>
    </dgm:pt>
    <dgm:pt modelId="{5E508405-160A-4B51-8686-804970DE7B2F}" type="pres">
      <dgm:prSet presAssocID="{971E8BE0-40CF-4657-9554-D22C4D7A3FC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lot"/>
        </a:ext>
      </dgm:extLst>
    </dgm:pt>
    <dgm:pt modelId="{C57E020E-3C5C-4E81-B61D-D3D8A958575F}" type="pres">
      <dgm:prSet presAssocID="{971E8BE0-40CF-4657-9554-D22C4D7A3FC4}" presName="spaceRect" presStyleCnt="0"/>
      <dgm:spPr/>
    </dgm:pt>
    <dgm:pt modelId="{726806F9-7F6D-4F7A-8DE3-92A474EA0AEE}" type="pres">
      <dgm:prSet presAssocID="{971E8BE0-40CF-4657-9554-D22C4D7A3FC4}" presName="textRect" presStyleLbl="revTx" presStyleIdx="2" presStyleCnt="4">
        <dgm:presLayoutVars>
          <dgm:chMax val="1"/>
          <dgm:chPref val="1"/>
        </dgm:presLayoutVars>
      </dgm:prSet>
      <dgm:spPr/>
    </dgm:pt>
    <dgm:pt modelId="{69339DA3-9E76-4CAD-9804-BE8EF47A2DB0}" type="pres">
      <dgm:prSet presAssocID="{DC6491F9-3349-4E6E-8FF3-88955C28E3DA}" presName="sibTrans" presStyleCnt="0"/>
      <dgm:spPr/>
    </dgm:pt>
    <dgm:pt modelId="{A6AE9518-EC25-4A32-B71B-3283E4D2B47F}" type="pres">
      <dgm:prSet presAssocID="{1F82656D-1984-4813-8CC3-56A5F3028D69}" presName="compNode" presStyleCnt="0"/>
      <dgm:spPr/>
    </dgm:pt>
    <dgm:pt modelId="{E5FD657A-BE00-4AFE-8795-22E39632BC57}" type="pres">
      <dgm:prSet presAssocID="{1F82656D-1984-4813-8CC3-56A5F3028D6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thbrush"/>
        </a:ext>
      </dgm:extLst>
    </dgm:pt>
    <dgm:pt modelId="{F0686F17-8738-4312-B323-D30A3479201D}" type="pres">
      <dgm:prSet presAssocID="{1F82656D-1984-4813-8CC3-56A5F3028D69}" presName="spaceRect" presStyleCnt="0"/>
      <dgm:spPr/>
    </dgm:pt>
    <dgm:pt modelId="{76A8C021-F8D5-4CD0-8557-42707E88A1CC}" type="pres">
      <dgm:prSet presAssocID="{1F82656D-1984-4813-8CC3-56A5F3028D69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F89258A-89CD-4082-B81E-AB83F2224BFA}" srcId="{47CD9D53-0F4E-45C3-AE84-1FFBC1E62A06}" destId="{1F82656D-1984-4813-8CC3-56A5F3028D69}" srcOrd="3" destOrd="0" parTransId="{F39B0319-338C-4EA8-BBC2-6E360CC4E8DF}" sibTransId="{E06986D5-6095-433D-8E7E-C3D090EC590D}"/>
    <dgm:cxn modelId="{23C13C8C-1B92-4B35-857C-1E3CA7DEF6F5}" type="presOf" srcId="{1F82656D-1984-4813-8CC3-56A5F3028D69}" destId="{76A8C021-F8D5-4CD0-8557-42707E88A1CC}" srcOrd="0" destOrd="0" presId="urn:microsoft.com/office/officeart/2018/2/layout/IconLabelList"/>
    <dgm:cxn modelId="{2C2960C3-5C3E-4017-BEED-E2CE444E9489}" srcId="{47CD9D53-0F4E-45C3-AE84-1FFBC1E62A06}" destId="{100C0D21-384C-4335-9D6A-1F5B05F3FD0F}" srcOrd="0" destOrd="0" parTransId="{A2548C2C-8392-4575-A38F-E1A20275D989}" sibTransId="{0F86CF48-CBAE-46F5-A603-608FF957FC2B}"/>
    <dgm:cxn modelId="{4202C4CB-4471-4634-B032-9A4D3E993364}" srcId="{47CD9D53-0F4E-45C3-AE84-1FFBC1E62A06}" destId="{77F215A1-3855-47E8-A86F-AF0A8058DB1F}" srcOrd="1" destOrd="0" parTransId="{710DE267-73D4-4827-9FBB-911590FCB174}" sibTransId="{1E31709F-F5AF-400D-AB5A-2918D51B36E5}"/>
    <dgm:cxn modelId="{6659A2CD-EC4A-46A1-A6CD-C28C019C4B9D}" type="presOf" srcId="{100C0D21-384C-4335-9D6A-1F5B05F3FD0F}" destId="{1CC771D9-3021-4E0A-8125-858229C25546}" srcOrd="0" destOrd="0" presId="urn:microsoft.com/office/officeart/2018/2/layout/IconLabelList"/>
    <dgm:cxn modelId="{839AEBD4-AC3E-4EDF-BB0E-D7001EB60C61}" type="presOf" srcId="{77F215A1-3855-47E8-A86F-AF0A8058DB1F}" destId="{E3CDBD5D-0C91-4209-95ED-B94B0853D21D}" srcOrd="0" destOrd="0" presId="urn:microsoft.com/office/officeart/2018/2/layout/IconLabelList"/>
    <dgm:cxn modelId="{9F411BE2-C8A6-4394-A683-7E316DDC453C}" type="presOf" srcId="{971E8BE0-40CF-4657-9554-D22C4D7A3FC4}" destId="{726806F9-7F6D-4F7A-8DE3-92A474EA0AEE}" srcOrd="0" destOrd="0" presId="urn:microsoft.com/office/officeart/2018/2/layout/IconLabelList"/>
    <dgm:cxn modelId="{108016F3-8D72-4DBF-BC1B-5E146E7890CE}" srcId="{47CD9D53-0F4E-45C3-AE84-1FFBC1E62A06}" destId="{971E8BE0-40CF-4657-9554-D22C4D7A3FC4}" srcOrd="2" destOrd="0" parTransId="{9152A4D8-0136-4A7D-AF53-32284D3A77AA}" sibTransId="{DC6491F9-3349-4E6E-8FF3-88955C28E3DA}"/>
    <dgm:cxn modelId="{FE4997F6-EC34-4B9C-9FF2-BF7771883471}" type="presOf" srcId="{47CD9D53-0F4E-45C3-AE84-1FFBC1E62A06}" destId="{5AE75B0F-2CD4-45FC-8A0F-9AB0F6DFC83C}" srcOrd="0" destOrd="0" presId="urn:microsoft.com/office/officeart/2018/2/layout/IconLabelList"/>
    <dgm:cxn modelId="{2BA92EBC-3390-4308-B5CB-FDD2EE44AED3}" type="presParOf" srcId="{5AE75B0F-2CD4-45FC-8A0F-9AB0F6DFC83C}" destId="{A3164D5C-BF1D-46A4-9226-99AA072A2828}" srcOrd="0" destOrd="0" presId="urn:microsoft.com/office/officeart/2018/2/layout/IconLabelList"/>
    <dgm:cxn modelId="{DCB34145-F60B-4757-AEC2-E5A3A3CDC715}" type="presParOf" srcId="{A3164D5C-BF1D-46A4-9226-99AA072A2828}" destId="{FE5FF2AC-547E-41CA-AB0B-1CEA73ACFA0A}" srcOrd="0" destOrd="0" presId="urn:microsoft.com/office/officeart/2018/2/layout/IconLabelList"/>
    <dgm:cxn modelId="{86128893-8B65-40C9-819E-0C2D90197E8A}" type="presParOf" srcId="{A3164D5C-BF1D-46A4-9226-99AA072A2828}" destId="{46959F0E-8AFE-4D6F-A20D-DF803EB12922}" srcOrd="1" destOrd="0" presId="urn:microsoft.com/office/officeart/2018/2/layout/IconLabelList"/>
    <dgm:cxn modelId="{4CFDAE2B-B383-4CB2-8980-0F04DE40FC44}" type="presParOf" srcId="{A3164D5C-BF1D-46A4-9226-99AA072A2828}" destId="{1CC771D9-3021-4E0A-8125-858229C25546}" srcOrd="2" destOrd="0" presId="urn:microsoft.com/office/officeart/2018/2/layout/IconLabelList"/>
    <dgm:cxn modelId="{79DE6D5B-F8EA-44B3-9EE4-908FE8219ECA}" type="presParOf" srcId="{5AE75B0F-2CD4-45FC-8A0F-9AB0F6DFC83C}" destId="{752B6B73-3373-48E1-9DDE-7EF2A287236C}" srcOrd="1" destOrd="0" presId="urn:microsoft.com/office/officeart/2018/2/layout/IconLabelList"/>
    <dgm:cxn modelId="{1B9DFE0A-6E8F-4243-94D0-6E5A585FBB68}" type="presParOf" srcId="{5AE75B0F-2CD4-45FC-8A0F-9AB0F6DFC83C}" destId="{B968DBAD-ACA3-44B0-B6DD-6A53FE81AD01}" srcOrd="2" destOrd="0" presId="urn:microsoft.com/office/officeart/2018/2/layout/IconLabelList"/>
    <dgm:cxn modelId="{EBF5DD95-49D0-40E6-AAA9-55FE7F727FE1}" type="presParOf" srcId="{B968DBAD-ACA3-44B0-B6DD-6A53FE81AD01}" destId="{2422E550-649C-4217-B164-86722F653B6B}" srcOrd="0" destOrd="0" presId="urn:microsoft.com/office/officeart/2018/2/layout/IconLabelList"/>
    <dgm:cxn modelId="{AF19CC37-0F88-43F8-B2FA-6F550BDC9BC3}" type="presParOf" srcId="{B968DBAD-ACA3-44B0-B6DD-6A53FE81AD01}" destId="{A19601E6-E964-47E5-B8A7-C250E2C412D9}" srcOrd="1" destOrd="0" presId="urn:microsoft.com/office/officeart/2018/2/layout/IconLabelList"/>
    <dgm:cxn modelId="{6BBC3CBD-6E07-4C0A-89AC-C6BD0894B4E5}" type="presParOf" srcId="{B968DBAD-ACA3-44B0-B6DD-6A53FE81AD01}" destId="{E3CDBD5D-0C91-4209-95ED-B94B0853D21D}" srcOrd="2" destOrd="0" presId="urn:microsoft.com/office/officeart/2018/2/layout/IconLabelList"/>
    <dgm:cxn modelId="{8B6BFD2B-7A1B-48C1-A1E3-5097E4697A4C}" type="presParOf" srcId="{5AE75B0F-2CD4-45FC-8A0F-9AB0F6DFC83C}" destId="{E54FDD29-062F-4A63-B8AD-5EA03BB2AC7D}" srcOrd="3" destOrd="0" presId="urn:microsoft.com/office/officeart/2018/2/layout/IconLabelList"/>
    <dgm:cxn modelId="{5109883B-8726-41C3-A152-813F0EA0CC41}" type="presParOf" srcId="{5AE75B0F-2CD4-45FC-8A0F-9AB0F6DFC83C}" destId="{1B7AA6D3-690E-4572-98A2-D8319FAD4866}" srcOrd="4" destOrd="0" presId="urn:microsoft.com/office/officeart/2018/2/layout/IconLabelList"/>
    <dgm:cxn modelId="{C687DCFD-33C3-4651-AE3D-068D2350869D}" type="presParOf" srcId="{1B7AA6D3-690E-4572-98A2-D8319FAD4866}" destId="{5E508405-160A-4B51-8686-804970DE7B2F}" srcOrd="0" destOrd="0" presId="urn:microsoft.com/office/officeart/2018/2/layout/IconLabelList"/>
    <dgm:cxn modelId="{93548C79-DAA8-4563-97DA-71D4C0E2BAFE}" type="presParOf" srcId="{1B7AA6D3-690E-4572-98A2-D8319FAD4866}" destId="{C57E020E-3C5C-4E81-B61D-D3D8A958575F}" srcOrd="1" destOrd="0" presId="urn:microsoft.com/office/officeart/2018/2/layout/IconLabelList"/>
    <dgm:cxn modelId="{829635FC-858F-4520-83EC-1994CA6D7147}" type="presParOf" srcId="{1B7AA6D3-690E-4572-98A2-D8319FAD4866}" destId="{726806F9-7F6D-4F7A-8DE3-92A474EA0AEE}" srcOrd="2" destOrd="0" presId="urn:microsoft.com/office/officeart/2018/2/layout/IconLabelList"/>
    <dgm:cxn modelId="{4453B16B-7986-48AD-9930-23031F21C3F9}" type="presParOf" srcId="{5AE75B0F-2CD4-45FC-8A0F-9AB0F6DFC83C}" destId="{69339DA3-9E76-4CAD-9804-BE8EF47A2DB0}" srcOrd="5" destOrd="0" presId="urn:microsoft.com/office/officeart/2018/2/layout/IconLabelList"/>
    <dgm:cxn modelId="{49C6029B-018E-43F8-8EFC-D7AF63D16679}" type="presParOf" srcId="{5AE75B0F-2CD4-45FC-8A0F-9AB0F6DFC83C}" destId="{A6AE9518-EC25-4A32-B71B-3283E4D2B47F}" srcOrd="6" destOrd="0" presId="urn:microsoft.com/office/officeart/2018/2/layout/IconLabelList"/>
    <dgm:cxn modelId="{68F8EFE8-B3D1-48A0-8769-D860FC446345}" type="presParOf" srcId="{A6AE9518-EC25-4A32-B71B-3283E4D2B47F}" destId="{E5FD657A-BE00-4AFE-8795-22E39632BC57}" srcOrd="0" destOrd="0" presId="urn:microsoft.com/office/officeart/2018/2/layout/IconLabelList"/>
    <dgm:cxn modelId="{FB196164-A916-4F48-BA5C-CED1FF5F5072}" type="presParOf" srcId="{A6AE9518-EC25-4A32-B71B-3283E4D2B47F}" destId="{F0686F17-8738-4312-B323-D30A3479201D}" srcOrd="1" destOrd="0" presId="urn:microsoft.com/office/officeart/2018/2/layout/IconLabelList"/>
    <dgm:cxn modelId="{F4B02A93-6331-4EA9-8E58-2C6EACAB953C}" type="presParOf" srcId="{A6AE9518-EC25-4A32-B71B-3283E4D2B47F}" destId="{76A8C021-F8D5-4CD0-8557-42707E88A1C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E9B532E-5D2B-4580-8954-84D5B987C4B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2000683-67EF-49D6-83C5-C772B55B0A5A}">
      <dgm:prSet/>
      <dgm:spPr/>
      <dgm:t>
        <a:bodyPr/>
        <a:lstStyle/>
        <a:p>
          <a:r>
            <a:rPr lang="en-US"/>
            <a:t>• Company background</a:t>
          </a:r>
        </a:p>
      </dgm:t>
    </dgm:pt>
    <dgm:pt modelId="{786DD9B1-2906-4BE9-B06C-C2FE1CE2454E}" type="parTrans" cxnId="{23A16D99-AF01-4657-9A95-BC4BF6F472B0}">
      <dgm:prSet/>
      <dgm:spPr/>
      <dgm:t>
        <a:bodyPr/>
        <a:lstStyle/>
        <a:p>
          <a:endParaRPr lang="en-US"/>
        </a:p>
      </dgm:t>
    </dgm:pt>
    <dgm:pt modelId="{8B30DE24-CF3D-4F72-8214-92AC78215582}" type="sibTrans" cxnId="{23A16D99-AF01-4657-9A95-BC4BF6F472B0}">
      <dgm:prSet/>
      <dgm:spPr/>
      <dgm:t>
        <a:bodyPr/>
        <a:lstStyle/>
        <a:p>
          <a:endParaRPr lang="en-US"/>
        </a:p>
      </dgm:t>
    </dgm:pt>
    <dgm:pt modelId="{CB8241D3-31AC-43D1-B1BC-C1257CA51DC9}">
      <dgm:prSet/>
      <dgm:spPr/>
      <dgm:t>
        <a:bodyPr/>
        <a:lstStyle/>
        <a:p>
          <a:r>
            <a:rPr lang="en-US"/>
            <a:t>• Key problems</a:t>
          </a:r>
        </a:p>
      </dgm:t>
    </dgm:pt>
    <dgm:pt modelId="{1A762CDF-044A-4EB2-A729-804162EC5E61}" type="parTrans" cxnId="{815114AA-BBE0-4D7D-AC8D-ACD984B13F49}">
      <dgm:prSet/>
      <dgm:spPr/>
      <dgm:t>
        <a:bodyPr/>
        <a:lstStyle/>
        <a:p>
          <a:endParaRPr lang="en-US"/>
        </a:p>
      </dgm:t>
    </dgm:pt>
    <dgm:pt modelId="{FB127E40-3D8C-48CF-80F2-ADDB8FBE6B2A}" type="sibTrans" cxnId="{815114AA-BBE0-4D7D-AC8D-ACD984B13F49}">
      <dgm:prSet/>
      <dgm:spPr/>
      <dgm:t>
        <a:bodyPr/>
        <a:lstStyle/>
        <a:p>
          <a:endParaRPr lang="en-US"/>
        </a:p>
      </dgm:t>
    </dgm:pt>
    <dgm:pt modelId="{63B43CF6-4865-40A7-893E-4C2C573E86D5}">
      <dgm:prSet/>
      <dgm:spPr/>
      <dgm:t>
        <a:bodyPr/>
        <a:lstStyle/>
        <a:p>
          <a:r>
            <a:rPr lang="en-US"/>
            <a:t>• Communication barriers</a:t>
          </a:r>
        </a:p>
      </dgm:t>
    </dgm:pt>
    <dgm:pt modelId="{A8945AAE-5587-4652-92C8-3740DD11697F}" type="parTrans" cxnId="{C98E4FE5-49F9-49FF-A09A-B736E60D7B46}">
      <dgm:prSet/>
      <dgm:spPr/>
      <dgm:t>
        <a:bodyPr/>
        <a:lstStyle/>
        <a:p>
          <a:endParaRPr lang="en-US"/>
        </a:p>
      </dgm:t>
    </dgm:pt>
    <dgm:pt modelId="{C0CB037B-9A28-49D7-A597-6C72FE63891F}" type="sibTrans" cxnId="{C98E4FE5-49F9-49FF-A09A-B736E60D7B46}">
      <dgm:prSet/>
      <dgm:spPr/>
      <dgm:t>
        <a:bodyPr/>
        <a:lstStyle/>
        <a:p>
          <a:endParaRPr lang="en-US"/>
        </a:p>
      </dgm:t>
    </dgm:pt>
    <dgm:pt modelId="{FAE02346-3A8E-4632-932B-BB070545D970}">
      <dgm:prSet/>
      <dgm:spPr/>
      <dgm:t>
        <a:bodyPr/>
        <a:lstStyle/>
        <a:p>
          <a:r>
            <a:rPr lang="en-US"/>
            <a:t>• Communication theories</a:t>
          </a:r>
        </a:p>
      </dgm:t>
    </dgm:pt>
    <dgm:pt modelId="{E8BA88D9-4DD9-4E33-A27D-07864628C968}" type="parTrans" cxnId="{EFD14DAA-C67A-4DBB-A0F0-A8D8552AC9CF}">
      <dgm:prSet/>
      <dgm:spPr/>
      <dgm:t>
        <a:bodyPr/>
        <a:lstStyle/>
        <a:p>
          <a:endParaRPr lang="en-US"/>
        </a:p>
      </dgm:t>
    </dgm:pt>
    <dgm:pt modelId="{EEC12BC3-9CC1-48B2-B510-41109F8A2A5B}" type="sibTrans" cxnId="{EFD14DAA-C67A-4DBB-A0F0-A8D8552AC9CF}">
      <dgm:prSet/>
      <dgm:spPr/>
      <dgm:t>
        <a:bodyPr/>
        <a:lstStyle/>
        <a:p>
          <a:endParaRPr lang="en-US"/>
        </a:p>
      </dgm:t>
    </dgm:pt>
    <dgm:pt modelId="{D99C8F1D-8024-4C86-B416-734BB92CC520}">
      <dgm:prSet/>
      <dgm:spPr/>
      <dgm:t>
        <a:bodyPr/>
        <a:lstStyle/>
        <a:p>
          <a:r>
            <a:rPr lang="en-US"/>
            <a:t>• Solutions</a:t>
          </a:r>
        </a:p>
      </dgm:t>
    </dgm:pt>
    <dgm:pt modelId="{DDB72A36-73E9-43DA-A382-C30CE39B6022}" type="parTrans" cxnId="{1D45D8C6-730C-4FE9-911D-F6441AB07AE9}">
      <dgm:prSet/>
      <dgm:spPr/>
      <dgm:t>
        <a:bodyPr/>
        <a:lstStyle/>
        <a:p>
          <a:endParaRPr lang="en-US"/>
        </a:p>
      </dgm:t>
    </dgm:pt>
    <dgm:pt modelId="{BD7F4E64-99EE-4B0B-B107-A44DC947DB1C}" type="sibTrans" cxnId="{1D45D8C6-730C-4FE9-911D-F6441AB07AE9}">
      <dgm:prSet/>
      <dgm:spPr/>
      <dgm:t>
        <a:bodyPr/>
        <a:lstStyle/>
        <a:p>
          <a:endParaRPr lang="en-US"/>
        </a:p>
      </dgm:t>
    </dgm:pt>
    <dgm:pt modelId="{87B4F9AB-B5B3-4A7A-91D0-1C298CFD4EF2}">
      <dgm:prSet/>
      <dgm:spPr/>
      <dgm:t>
        <a:bodyPr/>
        <a:lstStyle/>
        <a:p>
          <a:r>
            <a:rPr lang="en-US"/>
            <a:t>• Conclusion</a:t>
          </a:r>
        </a:p>
      </dgm:t>
    </dgm:pt>
    <dgm:pt modelId="{945CFFC3-E002-4A38-BDEC-190611730ED9}" type="parTrans" cxnId="{679EDFE3-9CF5-490A-ADFF-21EFF7432F4E}">
      <dgm:prSet/>
      <dgm:spPr/>
      <dgm:t>
        <a:bodyPr/>
        <a:lstStyle/>
        <a:p>
          <a:endParaRPr lang="en-US"/>
        </a:p>
      </dgm:t>
    </dgm:pt>
    <dgm:pt modelId="{6165B340-8C98-4666-B85A-988DC3C03E3B}" type="sibTrans" cxnId="{679EDFE3-9CF5-490A-ADFF-21EFF7432F4E}">
      <dgm:prSet/>
      <dgm:spPr/>
      <dgm:t>
        <a:bodyPr/>
        <a:lstStyle/>
        <a:p>
          <a:endParaRPr lang="en-US"/>
        </a:p>
      </dgm:t>
    </dgm:pt>
    <dgm:pt modelId="{C3658213-9ECF-494B-A362-CBC77F388F78}" type="pres">
      <dgm:prSet presAssocID="{1E9B532E-5D2B-4580-8954-84D5B987C4B4}" presName="vert0" presStyleCnt="0">
        <dgm:presLayoutVars>
          <dgm:dir/>
          <dgm:animOne val="branch"/>
          <dgm:animLvl val="lvl"/>
        </dgm:presLayoutVars>
      </dgm:prSet>
      <dgm:spPr/>
    </dgm:pt>
    <dgm:pt modelId="{731BF31D-C26C-4E47-9803-A53EEE8C40C2}" type="pres">
      <dgm:prSet presAssocID="{22000683-67EF-49D6-83C5-C772B55B0A5A}" presName="thickLine" presStyleLbl="alignNode1" presStyleIdx="0" presStyleCnt="6"/>
      <dgm:spPr/>
    </dgm:pt>
    <dgm:pt modelId="{7D0E8313-73E4-4EA2-A5A3-5A265B7F6D23}" type="pres">
      <dgm:prSet presAssocID="{22000683-67EF-49D6-83C5-C772B55B0A5A}" presName="horz1" presStyleCnt="0"/>
      <dgm:spPr/>
    </dgm:pt>
    <dgm:pt modelId="{FE212A55-AF2F-4064-AEC0-AC5B00D7E0A5}" type="pres">
      <dgm:prSet presAssocID="{22000683-67EF-49D6-83C5-C772B55B0A5A}" presName="tx1" presStyleLbl="revTx" presStyleIdx="0" presStyleCnt="6"/>
      <dgm:spPr/>
    </dgm:pt>
    <dgm:pt modelId="{7AE6B8EE-0354-48C2-92B4-9E9EC4FF4F4B}" type="pres">
      <dgm:prSet presAssocID="{22000683-67EF-49D6-83C5-C772B55B0A5A}" presName="vert1" presStyleCnt="0"/>
      <dgm:spPr/>
    </dgm:pt>
    <dgm:pt modelId="{93C15A5B-56E2-43CD-878E-5120CDBC603E}" type="pres">
      <dgm:prSet presAssocID="{CB8241D3-31AC-43D1-B1BC-C1257CA51DC9}" presName="thickLine" presStyleLbl="alignNode1" presStyleIdx="1" presStyleCnt="6"/>
      <dgm:spPr/>
    </dgm:pt>
    <dgm:pt modelId="{DB4241D0-01C6-40A3-BB37-0FE64361DE0B}" type="pres">
      <dgm:prSet presAssocID="{CB8241D3-31AC-43D1-B1BC-C1257CA51DC9}" presName="horz1" presStyleCnt="0"/>
      <dgm:spPr/>
    </dgm:pt>
    <dgm:pt modelId="{73B5CC59-A881-4D95-AE01-00AAAC0C82E1}" type="pres">
      <dgm:prSet presAssocID="{CB8241D3-31AC-43D1-B1BC-C1257CA51DC9}" presName="tx1" presStyleLbl="revTx" presStyleIdx="1" presStyleCnt="6"/>
      <dgm:spPr/>
    </dgm:pt>
    <dgm:pt modelId="{F16D0597-8412-43FC-8D8F-B1FB7CE9A793}" type="pres">
      <dgm:prSet presAssocID="{CB8241D3-31AC-43D1-B1BC-C1257CA51DC9}" presName="vert1" presStyleCnt="0"/>
      <dgm:spPr/>
    </dgm:pt>
    <dgm:pt modelId="{75F63110-1C97-48FC-AA43-502238DEBBEA}" type="pres">
      <dgm:prSet presAssocID="{63B43CF6-4865-40A7-893E-4C2C573E86D5}" presName="thickLine" presStyleLbl="alignNode1" presStyleIdx="2" presStyleCnt="6"/>
      <dgm:spPr/>
    </dgm:pt>
    <dgm:pt modelId="{34F6F14F-5DBD-4EBB-A354-7C151B72F101}" type="pres">
      <dgm:prSet presAssocID="{63B43CF6-4865-40A7-893E-4C2C573E86D5}" presName="horz1" presStyleCnt="0"/>
      <dgm:spPr/>
    </dgm:pt>
    <dgm:pt modelId="{FFF178DD-6D2E-42E4-AB22-7569E2FBB296}" type="pres">
      <dgm:prSet presAssocID="{63B43CF6-4865-40A7-893E-4C2C573E86D5}" presName="tx1" presStyleLbl="revTx" presStyleIdx="2" presStyleCnt="6"/>
      <dgm:spPr/>
    </dgm:pt>
    <dgm:pt modelId="{AC139792-A783-4183-8F82-5E7EAC812710}" type="pres">
      <dgm:prSet presAssocID="{63B43CF6-4865-40A7-893E-4C2C573E86D5}" presName="vert1" presStyleCnt="0"/>
      <dgm:spPr/>
    </dgm:pt>
    <dgm:pt modelId="{B89EE48D-3663-4F6F-AE72-2F36338F77F7}" type="pres">
      <dgm:prSet presAssocID="{FAE02346-3A8E-4632-932B-BB070545D970}" presName="thickLine" presStyleLbl="alignNode1" presStyleIdx="3" presStyleCnt="6"/>
      <dgm:spPr/>
    </dgm:pt>
    <dgm:pt modelId="{7DFB2FF7-6408-429D-8414-A9A9F2ED8E6E}" type="pres">
      <dgm:prSet presAssocID="{FAE02346-3A8E-4632-932B-BB070545D970}" presName="horz1" presStyleCnt="0"/>
      <dgm:spPr/>
    </dgm:pt>
    <dgm:pt modelId="{80B3C036-8D04-4240-8750-FDDE891714F0}" type="pres">
      <dgm:prSet presAssocID="{FAE02346-3A8E-4632-932B-BB070545D970}" presName="tx1" presStyleLbl="revTx" presStyleIdx="3" presStyleCnt="6"/>
      <dgm:spPr/>
    </dgm:pt>
    <dgm:pt modelId="{9921BF33-3EEA-44B3-9D34-7A594464FEA3}" type="pres">
      <dgm:prSet presAssocID="{FAE02346-3A8E-4632-932B-BB070545D970}" presName="vert1" presStyleCnt="0"/>
      <dgm:spPr/>
    </dgm:pt>
    <dgm:pt modelId="{37AA8E2C-69F8-4E7C-83FB-9F157910E90F}" type="pres">
      <dgm:prSet presAssocID="{D99C8F1D-8024-4C86-B416-734BB92CC520}" presName="thickLine" presStyleLbl="alignNode1" presStyleIdx="4" presStyleCnt="6"/>
      <dgm:spPr/>
    </dgm:pt>
    <dgm:pt modelId="{ED640DC3-B3E6-4FCE-BF4F-F1997958C7C7}" type="pres">
      <dgm:prSet presAssocID="{D99C8F1D-8024-4C86-B416-734BB92CC520}" presName="horz1" presStyleCnt="0"/>
      <dgm:spPr/>
    </dgm:pt>
    <dgm:pt modelId="{D119BDB6-7FF6-4FF5-8451-0E7E17F765D2}" type="pres">
      <dgm:prSet presAssocID="{D99C8F1D-8024-4C86-B416-734BB92CC520}" presName="tx1" presStyleLbl="revTx" presStyleIdx="4" presStyleCnt="6"/>
      <dgm:spPr/>
    </dgm:pt>
    <dgm:pt modelId="{1561971B-2098-41CB-96D8-3FFD61ADA3FB}" type="pres">
      <dgm:prSet presAssocID="{D99C8F1D-8024-4C86-B416-734BB92CC520}" presName="vert1" presStyleCnt="0"/>
      <dgm:spPr/>
    </dgm:pt>
    <dgm:pt modelId="{32EAC0A7-94F2-437C-BD41-2668A55FB2B9}" type="pres">
      <dgm:prSet presAssocID="{87B4F9AB-B5B3-4A7A-91D0-1C298CFD4EF2}" presName="thickLine" presStyleLbl="alignNode1" presStyleIdx="5" presStyleCnt="6"/>
      <dgm:spPr/>
    </dgm:pt>
    <dgm:pt modelId="{73407AA4-0A58-46AE-94B9-C8394966DD83}" type="pres">
      <dgm:prSet presAssocID="{87B4F9AB-B5B3-4A7A-91D0-1C298CFD4EF2}" presName="horz1" presStyleCnt="0"/>
      <dgm:spPr/>
    </dgm:pt>
    <dgm:pt modelId="{3555FA7E-8FBA-491E-A508-B11309CD5FBD}" type="pres">
      <dgm:prSet presAssocID="{87B4F9AB-B5B3-4A7A-91D0-1C298CFD4EF2}" presName="tx1" presStyleLbl="revTx" presStyleIdx="5" presStyleCnt="6"/>
      <dgm:spPr/>
    </dgm:pt>
    <dgm:pt modelId="{6B35C2F5-C5B2-4ED3-880E-5AE1CA3A2E92}" type="pres">
      <dgm:prSet presAssocID="{87B4F9AB-B5B3-4A7A-91D0-1C298CFD4EF2}" presName="vert1" presStyleCnt="0"/>
      <dgm:spPr/>
    </dgm:pt>
  </dgm:ptLst>
  <dgm:cxnLst>
    <dgm:cxn modelId="{6FF54114-0DEF-4CFA-B581-3A0B1C5F6905}" type="presOf" srcId="{D99C8F1D-8024-4C86-B416-734BB92CC520}" destId="{D119BDB6-7FF6-4FF5-8451-0E7E17F765D2}" srcOrd="0" destOrd="0" presId="urn:microsoft.com/office/officeart/2008/layout/LinedList"/>
    <dgm:cxn modelId="{DD1DE81C-9304-43B9-BC5C-756E649C3D98}" type="presOf" srcId="{1E9B532E-5D2B-4580-8954-84D5B987C4B4}" destId="{C3658213-9ECF-494B-A362-CBC77F388F78}" srcOrd="0" destOrd="0" presId="urn:microsoft.com/office/officeart/2008/layout/LinedList"/>
    <dgm:cxn modelId="{2B81DC69-D886-421A-A645-C3D87F516B15}" type="presOf" srcId="{22000683-67EF-49D6-83C5-C772B55B0A5A}" destId="{FE212A55-AF2F-4064-AEC0-AC5B00D7E0A5}" srcOrd="0" destOrd="0" presId="urn:microsoft.com/office/officeart/2008/layout/LinedList"/>
    <dgm:cxn modelId="{23A16D99-AF01-4657-9A95-BC4BF6F472B0}" srcId="{1E9B532E-5D2B-4580-8954-84D5B987C4B4}" destId="{22000683-67EF-49D6-83C5-C772B55B0A5A}" srcOrd="0" destOrd="0" parTransId="{786DD9B1-2906-4BE9-B06C-C2FE1CE2454E}" sibTransId="{8B30DE24-CF3D-4F72-8214-92AC78215582}"/>
    <dgm:cxn modelId="{22C8F99A-4FCE-41BD-A850-3E6744269BC5}" type="presOf" srcId="{CB8241D3-31AC-43D1-B1BC-C1257CA51DC9}" destId="{73B5CC59-A881-4D95-AE01-00AAAC0C82E1}" srcOrd="0" destOrd="0" presId="urn:microsoft.com/office/officeart/2008/layout/LinedList"/>
    <dgm:cxn modelId="{815114AA-BBE0-4D7D-AC8D-ACD984B13F49}" srcId="{1E9B532E-5D2B-4580-8954-84D5B987C4B4}" destId="{CB8241D3-31AC-43D1-B1BC-C1257CA51DC9}" srcOrd="1" destOrd="0" parTransId="{1A762CDF-044A-4EB2-A729-804162EC5E61}" sibTransId="{FB127E40-3D8C-48CF-80F2-ADDB8FBE6B2A}"/>
    <dgm:cxn modelId="{EFD14DAA-C67A-4DBB-A0F0-A8D8552AC9CF}" srcId="{1E9B532E-5D2B-4580-8954-84D5B987C4B4}" destId="{FAE02346-3A8E-4632-932B-BB070545D970}" srcOrd="3" destOrd="0" parTransId="{E8BA88D9-4DD9-4E33-A27D-07864628C968}" sibTransId="{EEC12BC3-9CC1-48B2-B510-41109F8A2A5B}"/>
    <dgm:cxn modelId="{30D593BA-A750-4B90-BFA6-553424ED5683}" type="presOf" srcId="{87B4F9AB-B5B3-4A7A-91D0-1C298CFD4EF2}" destId="{3555FA7E-8FBA-491E-A508-B11309CD5FBD}" srcOrd="0" destOrd="0" presId="urn:microsoft.com/office/officeart/2008/layout/LinedList"/>
    <dgm:cxn modelId="{C7E4B8C0-CFC7-4F35-8E11-1F19BB6AF56C}" type="presOf" srcId="{63B43CF6-4865-40A7-893E-4C2C573E86D5}" destId="{FFF178DD-6D2E-42E4-AB22-7569E2FBB296}" srcOrd="0" destOrd="0" presId="urn:microsoft.com/office/officeart/2008/layout/LinedList"/>
    <dgm:cxn modelId="{1D45D8C6-730C-4FE9-911D-F6441AB07AE9}" srcId="{1E9B532E-5D2B-4580-8954-84D5B987C4B4}" destId="{D99C8F1D-8024-4C86-B416-734BB92CC520}" srcOrd="4" destOrd="0" parTransId="{DDB72A36-73E9-43DA-A382-C30CE39B6022}" sibTransId="{BD7F4E64-99EE-4B0B-B107-A44DC947DB1C}"/>
    <dgm:cxn modelId="{679EDFE3-9CF5-490A-ADFF-21EFF7432F4E}" srcId="{1E9B532E-5D2B-4580-8954-84D5B987C4B4}" destId="{87B4F9AB-B5B3-4A7A-91D0-1C298CFD4EF2}" srcOrd="5" destOrd="0" parTransId="{945CFFC3-E002-4A38-BDEC-190611730ED9}" sibTransId="{6165B340-8C98-4666-B85A-988DC3C03E3B}"/>
    <dgm:cxn modelId="{C98E4FE5-49F9-49FF-A09A-B736E60D7B46}" srcId="{1E9B532E-5D2B-4580-8954-84D5B987C4B4}" destId="{63B43CF6-4865-40A7-893E-4C2C573E86D5}" srcOrd="2" destOrd="0" parTransId="{A8945AAE-5587-4652-92C8-3740DD11697F}" sibTransId="{C0CB037B-9A28-49D7-A597-6C72FE63891F}"/>
    <dgm:cxn modelId="{095A50FC-ACAB-4282-A5A0-51F1F218A71D}" type="presOf" srcId="{FAE02346-3A8E-4632-932B-BB070545D970}" destId="{80B3C036-8D04-4240-8750-FDDE891714F0}" srcOrd="0" destOrd="0" presId="urn:microsoft.com/office/officeart/2008/layout/LinedList"/>
    <dgm:cxn modelId="{0B55F6B3-8B21-4266-8697-AD08BC022A82}" type="presParOf" srcId="{C3658213-9ECF-494B-A362-CBC77F388F78}" destId="{731BF31D-C26C-4E47-9803-A53EEE8C40C2}" srcOrd="0" destOrd="0" presId="urn:microsoft.com/office/officeart/2008/layout/LinedList"/>
    <dgm:cxn modelId="{C195B568-8EA4-42BD-8740-4084A2864E37}" type="presParOf" srcId="{C3658213-9ECF-494B-A362-CBC77F388F78}" destId="{7D0E8313-73E4-4EA2-A5A3-5A265B7F6D23}" srcOrd="1" destOrd="0" presId="urn:microsoft.com/office/officeart/2008/layout/LinedList"/>
    <dgm:cxn modelId="{ACA654EA-E458-4DA6-9D09-DA3283907A70}" type="presParOf" srcId="{7D0E8313-73E4-4EA2-A5A3-5A265B7F6D23}" destId="{FE212A55-AF2F-4064-AEC0-AC5B00D7E0A5}" srcOrd="0" destOrd="0" presId="urn:microsoft.com/office/officeart/2008/layout/LinedList"/>
    <dgm:cxn modelId="{61EBCF41-EDD4-4DD6-B616-E53C25904DCB}" type="presParOf" srcId="{7D0E8313-73E4-4EA2-A5A3-5A265B7F6D23}" destId="{7AE6B8EE-0354-48C2-92B4-9E9EC4FF4F4B}" srcOrd="1" destOrd="0" presId="urn:microsoft.com/office/officeart/2008/layout/LinedList"/>
    <dgm:cxn modelId="{5DC03A45-82A5-4796-B6F1-2FD705EA9126}" type="presParOf" srcId="{C3658213-9ECF-494B-A362-CBC77F388F78}" destId="{93C15A5B-56E2-43CD-878E-5120CDBC603E}" srcOrd="2" destOrd="0" presId="urn:microsoft.com/office/officeart/2008/layout/LinedList"/>
    <dgm:cxn modelId="{0E593FF6-F4A4-4223-97A4-C6800CB30523}" type="presParOf" srcId="{C3658213-9ECF-494B-A362-CBC77F388F78}" destId="{DB4241D0-01C6-40A3-BB37-0FE64361DE0B}" srcOrd="3" destOrd="0" presId="urn:microsoft.com/office/officeart/2008/layout/LinedList"/>
    <dgm:cxn modelId="{050F0605-6A0C-42A4-84D5-5F801EA0DB7A}" type="presParOf" srcId="{DB4241D0-01C6-40A3-BB37-0FE64361DE0B}" destId="{73B5CC59-A881-4D95-AE01-00AAAC0C82E1}" srcOrd="0" destOrd="0" presId="urn:microsoft.com/office/officeart/2008/layout/LinedList"/>
    <dgm:cxn modelId="{70EFDD73-FC75-4B1A-B057-119483BB4B2C}" type="presParOf" srcId="{DB4241D0-01C6-40A3-BB37-0FE64361DE0B}" destId="{F16D0597-8412-43FC-8D8F-B1FB7CE9A793}" srcOrd="1" destOrd="0" presId="urn:microsoft.com/office/officeart/2008/layout/LinedList"/>
    <dgm:cxn modelId="{449EDF45-8E17-4BC2-A186-C51AA5D96767}" type="presParOf" srcId="{C3658213-9ECF-494B-A362-CBC77F388F78}" destId="{75F63110-1C97-48FC-AA43-502238DEBBEA}" srcOrd="4" destOrd="0" presId="urn:microsoft.com/office/officeart/2008/layout/LinedList"/>
    <dgm:cxn modelId="{CF292B80-B654-4600-9D36-AAFE153840CF}" type="presParOf" srcId="{C3658213-9ECF-494B-A362-CBC77F388F78}" destId="{34F6F14F-5DBD-4EBB-A354-7C151B72F101}" srcOrd="5" destOrd="0" presId="urn:microsoft.com/office/officeart/2008/layout/LinedList"/>
    <dgm:cxn modelId="{8C2FAF1A-DEA1-4773-8E5F-C69FB7770698}" type="presParOf" srcId="{34F6F14F-5DBD-4EBB-A354-7C151B72F101}" destId="{FFF178DD-6D2E-42E4-AB22-7569E2FBB296}" srcOrd="0" destOrd="0" presId="urn:microsoft.com/office/officeart/2008/layout/LinedList"/>
    <dgm:cxn modelId="{EBCDB1C7-FE25-4F95-9C1B-2DE68EDA5049}" type="presParOf" srcId="{34F6F14F-5DBD-4EBB-A354-7C151B72F101}" destId="{AC139792-A783-4183-8F82-5E7EAC812710}" srcOrd="1" destOrd="0" presId="urn:microsoft.com/office/officeart/2008/layout/LinedList"/>
    <dgm:cxn modelId="{0B10A808-E5B3-4841-9ABA-B826078E3D5D}" type="presParOf" srcId="{C3658213-9ECF-494B-A362-CBC77F388F78}" destId="{B89EE48D-3663-4F6F-AE72-2F36338F77F7}" srcOrd="6" destOrd="0" presId="urn:microsoft.com/office/officeart/2008/layout/LinedList"/>
    <dgm:cxn modelId="{76E1B4FE-D1E3-4F14-8DA7-E1258B26996D}" type="presParOf" srcId="{C3658213-9ECF-494B-A362-CBC77F388F78}" destId="{7DFB2FF7-6408-429D-8414-A9A9F2ED8E6E}" srcOrd="7" destOrd="0" presId="urn:microsoft.com/office/officeart/2008/layout/LinedList"/>
    <dgm:cxn modelId="{9A4BFBFD-69A3-42EF-9A9A-92F70BAA1C66}" type="presParOf" srcId="{7DFB2FF7-6408-429D-8414-A9A9F2ED8E6E}" destId="{80B3C036-8D04-4240-8750-FDDE891714F0}" srcOrd="0" destOrd="0" presId="urn:microsoft.com/office/officeart/2008/layout/LinedList"/>
    <dgm:cxn modelId="{08449251-80A6-4C78-BB78-01995B14FF8E}" type="presParOf" srcId="{7DFB2FF7-6408-429D-8414-A9A9F2ED8E6E}" destId="{9921BF33-3EEA-44B3-9D34-7A594464FEA3}" srcOrd="1" destOrd="0" presId="urn:microsoft.com/office/officeart/2008/layout/LinedList"/>
    <dgm:cxn modelId="{3591A7C8-E307-44D9-81DE-D6893ADB1573}" type="presParOf" srcId="{C3658213-9ECF-494B-A362-CBC77F388F78}" destId="{37AA8E2C-69F8-4E7C-83FB-9F157910E90F}" srcOrd="8" destOrd="0" presId="urn:microsoft.com/office/officeart/2008/layout/LinedList"/>
    <dgm:cxn modelId="{4C461239-AF7B-4046-82C0-A9AE0DBD08D8}" type="presParOf" srcId="{C3658213-9ECF-494B-A362-CBC77F388F78}" destId="{ED640DC3-B3E6-4FCE-BF4F-F1997958C7C7}" srcOrd="9" destOrd="0" presId="urn:microsoft.com/office/officeart/2008/layout/LinedList"/>
    <dgm:cxn modelId="{C5D54E7A-2EEE-42A8-9796-19461275D94C}" type="presParOf" srcId="{ED640DC3-B3E6-4FCE-BF4F-F1997958C7C7}" destId="{D119BDB6-7FF6-4FF5-8451-0E7E17F765D2}" srcOrd="0" destOrd="0" presId="urn:microsoft.com/office/officeart/2008/layout/LinedList"/>
    <dgm:cxn modelId="{16ABC2C3-25D8-4332-9F56-22547F6D7808}" type="presParOf" srcId="{ED640DC3-B3E6-4FCE-BF4F-F1997958C7C7}" destId="{1561971B-2098-41CB-96D8-3FFD61ADA3FB}" srcOrd="1" destOrd="0" presId="urn:microsoft.com/office/officeart/2008/layout/LinedList"/>
    <dgm:cxn modelId="{6E7B39D1-79DE-4923-8AD2-43EC2FFEBFFF}" type="presParOf" srcId="{C3658213-9ECF-494B-A362-CBC77F388F78}" destId="{32EAC0A7-94F2-437C-BD41-2668A55FB2B9}" srcOrd="10" destOrd="0" presId="urn:microsoft.com/office/officeart/2008/layout/LinedList"/>
    <dgm:cxn modelId="{D64EB90B-6ECF-4FF2-AC54-E69628CD11E0}" type="presParOf" srcId="{C3658213-9ECF-494B-A362-CBC77F388F78}" destId="{73407AA4-0A58-46AE-94B9-C8394966DD83}" srcOrd="11" destOrd="0" presId="urn:microsoft.com/office/officeart/2008/layout/LinedList"/>
    <dgm:cxn modelId="{A48E88BF-C357-47A1-B18F-A748F38D1635}" type="presParOf" srcId="{73407AA4-0A58-46AE-94B9-C8394966DD83}" destId="{3555FA7E-8FBA-491E-A508-B11309CD5FBD}" srcOrd="0" destOrd="0" presId="urn:microsoft.com/office/officeart/2008/layout/LinedList"/>
    <dgm:cxn modelId="{EFE370B6-52EA-4D58-B62E-F9A79B5FF1CE}" type="presParOf" srcId="{73407AA4-0A58-46AE-94B9-C8394966DD83}" destId="{6B35C2F5-C5B2-4ED3-880E-5AE1CA3A2E9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6772D8D-25F8-4F45-8B33-319699C2D1C8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FA5CAE8-3821-407E-86F2-5E05ADE4765B}">
      <dgm:prSet/>
      <dgm:spPr/>
      <dgm:t>
        <a:bodyPr/>
        <a:lstStyle/>
        <a:p>
          <a:r>
            <a:rPr lang="en-US"/>
            <a:t>• 40 employees</a:t>
          </a:r>
        </a:p>
      </dgm:t>
    </dgm:pt>
    <dgm:pt modelId="{003B0020-D6CE-4CAF-A9AE-9BEDC0CCB6F0}" type="parTrans" cxnId="{91D0FA2F-55CC-4D38-925B-16163772FA60}">
      <dgm:prSet/>
      <dgm:spPr/>
      <dgm:t>
        <a:bodyPr/>
        <a:lstStyle/>
        <a:p>
          <a:endParaRPr lang="en-US"/>
        </a:p>
      </dgm:t>
    </dgm:pt>
    <dgm:pt modelId="{4445A80F-E52B-4057-82A9-5569188EEB37}" type="sibTrans" cxnId="{91D0FA2F-55CC-4D38-925B-16163772FA60}">
      <dgm:prSet/>
      <dgm:spPr/>
      <dgm:t>
        <a:bodyPr/>
        <a:lstStyle/>
        <a:p>
          <a:endParaRPr lang="en-US"/>
        </a:p>
      </dgm:t>
    </dgm:pt>
    <dgm:pt modelId="{885A873C-2B6E-48A4-9223-262BB068E9BD}">
      <dgm:prSet/>
      <dgm:spPr/>
      <dgm:t>
        <a:bodyPr/>
        <a:lstStyle/>
        <a:p>
          <a:r>
            <a:rPr lang="en-US"/>
            <a:t>• Age range 16–60</a:t>
          </a:r>
        </a:p>
      </dgm:t>
    </dgm:pt>
    <dgm:pt modelId="{BE7E6194-DF8B-4889-8553-09BFA3D7E1AB}" type="parTrans" cxnId="{515E7897-634B-490A-9318-9E6CBCCF22AA}">
      <dgm:prSet/>
      <dgm:spPr/>
      <dgm:t>
        <a:bodyPr/>
        <a:lstStyle/>
        <a:p>
          <a:endParaRPr lang="en-US"/>
        </a:p>
      </dgm:t>
    </dgm:pt>
    <dgm:pt modelId="{29BFC6BA-D04E-4FBB-80B3-CAC452C40D3D}" type="sibTrans" cxnId="{515E7897-634B-490A-9318-9E6CBCCF22AA}">
      <dgm:prSet/>
      <dgm:spPr/>
      <dgm:t>
        <a:bodyPr/>
        <a:lstStyle/>
        <a:p>
          <a:endParaRPr lang="en-US"/>
        </a:p>
      </dgm:t>
    </dgm:pt>
    <dgm:pt modelId="{299DA88A-37D7-4439-8D37-25C874A3070C}">
      <dgm:prSet/>
      <dgm:spPr/>
      <dgm:t>
        <a:bodyPr/>
        <a:lstStyle/>
        <a:p>
          <a:r>
            <a:rPr lang="en-US"/>
            <a:t>• Five cultural groups</a:t>
          </a:r>
        </a:p>
      </dgm:t>
    </dgm:pt>
    <dgm:pt modelId="{23D1D0D0-5AFD-45DB-BBAF-3F0824F5C558}" type="parTrans" cxnId="{1CA26CC6-CD90-4567-95F1-A0EEF0354940}">
      <dgm:prSet/>
      <dgm:spPr/>
      <dgm:t>
        <a:bodyPr/>
        <a:lstStyle/>
        <a:p>
          <a:endParaRPr lang="en-US"/>
        </a:p>
      </dgm:t>
    </dgm:pt>
    <dgm:pt modelId="{6BD5930D-6EF4-4E50-A48B-CF07E0F9DFE1}" type="sibTrans" cxnId="{1CA26CC6-CD90-4567-95F1-A0EEF0354940}">
      <dgm:prSet/>
      <dgm:spPr/>
      <dgm:t>
        <a:bodyPr/>
        <a:lstStyle/>
        <a:p>
          <a:endParaRPr lang="en-US"/>
        </a:p>
      </dgm:t>
    </dgm:pt>
    <dgm:pt modelId="{AC2786B2-2F26-439A-9576-D12E58A103CB}">
      <dgm:prSet/>
      <dgm:spPr/>
      <dgm:t>
        <a:bodyPr/>
        <a:lstStyle/>
        <a:p>
          <a:r>
            <a:rPr lang="en-US"/>
            <a:t>• Many workers speak limited English</a:t>
          </a:r>
        </a:p>
      </dgm:t>
    </dgm:pt>
    <dgm:pt modelId="{61A075D5-0460-4552-B329-49ABF319DAA6}" type="parTrans" cxnId="{4E0BEF82-CACC-43F9-BF19-1CF25002D200}">
      <dgm:prSet/>
      <dgm:spPr/>
      <dgm:t>
        <a:bodyPr/>
        <a:lstStyle/>
        <a:p>
          <a:endParaRPr lang="en-US"/>
        </a:p>
      </dgm:t>
    </dgm:pt>
    <dgm:pt modelId="{3C2AE004-8DF2-4DA5-AE62-14A4A880B615}" type="sibTrans" cxnId="{4E0BEF82-CACC-43F9-BF19-1CF25002D200}">
      <dgm:prSet/>
      <dgm:spPr/>
      <dgm:t>
        <a:bodyPr/>
        <a:lstStyle/>
        <a:p>
          <a:endParaRPr lang="en-US"/>
        </a:p>
      </dgm:t>
    </dgm:pt>
    <dgm:pt modelId="{F569EB2F-7B70-43DA-A24C-E1B0C08BA47A}" type="pres">
      <dgm:prSet presAssocID="{06772D8D-25F8-4F45-8B33-319699C2D1C8}" presName="matrix" presStyleCnt="0">
        <dgm:presLayoutVars>
          <dgm:chMax val="1"/>
          <dgm:dir/>
          <dgm:resizeHandles val="exact"/>
        </dgm:presLayoutVars>
      </dgm:prSet>
      <dgm:spPr/>
    </dgm:pt>
    <dgm:pt modelId="{307B055E-F8F1-4163-AB9F-ACCFDC21D64E}" type="pres">
      <dgm:prSet presAssocID="{06772D8D-25F8-4F45-8B33-319699C2D1C8}" presName="diamond" presStyleLbl="bgShp" presStyleIdx="0" presStyleCnt="1"/>
      <dgm:spPr/>
    </dgm:pt>
    <dgm:pt modelId="{D8382D2A-F9B6-4747-B2B6-E831E80E9530}" type="pres">
      <dgm:prSet presAssocID="{06772D8D-25F8-4F45-8B33-319699C2D1C8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9B91C01F-BA89-4620-AA31-40A6F0F2E99D}" type="pres">
      <dgm:prSet presAssocID="{06772D8D-25F8-4F45-8B33-319699C2D1C8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7F7C3D04-1755-4FF5-BAE8-D7777BC0B92A}" type="pres">
      <dgm:prSet presAssocID="{06772D8D-25F8-4F45-8B33-319699C2D1C8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0A6E422D-08CC-473E-BEDC-3A14A935CBC8}" type="pres">
      <dgm:prSet presAssocID="{06772D8D-25F8-4F45-8B33-319699C2D1C8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91D0FA2F-55CC-4D38-925B-16163772FA60}" srcId="{06772D8D-25F8-4F45-8B33-319699C2D1C8}" destId="{EFA5CAE8-3821-407E-86F2-5E05ADE4765B}" srcOrd="0" destOrd="0" parTransId="{003B0020-D6CE-4CAF-A9AE-9BEDC0CCB6F0}" sibTransId="{4445A80F-E52B-4057-82A9-5569188EEB37}"/>
    <dgm:cxn modelId="{282C9233-B056-46D5-BD09-A038BDD929EB}" type="presOf" srcId="{EFA5CAE8-3821-407E-86F2-5E05ADE4765B}" destId="{D8382D2A-F9B6-4747-B2B6-E831E80E9530}" srcOrd="0" destOrd="0" presId="urn:microsoft.com/office/officeart/2005/8/layout/matrix3"/>
    <dgm:cxn modelId="{BFE3CC65-F0ED-49EE-9285-9C9911F22D5C}" type="presOf" srcId="{885A873C-2B6E-48A4-9223-262BB068E9BD}" destId="{9B91C01F-BA89-4620-AA31-40A6F0F2E99D}" srcOrd="0" destOrd="0" presId="urn:microsoft.com/office/officeart/2005/8/layout/matrix3"/>
    <dgm:cxn modelId="{834A5C68-847C-44E3-93F5-2251131E440F}" type="presOf" srcId="{06772D8D-25F8-4F45-8B33-319699C2D1C8}" destId="{F569EB2F-7B70-43DA-A24C-E1B0C08BA47A}" srcOrd="0" destOrd="0" presId="urn:microsoft.com/office/officeart/2005/8/layout/matrix3"/>
    <dgm:cxn modelId="{4E0BEF82-CACC-43F9-BF19-1CF25002D200}" srcId="{06772D8D-25F8-4F45-8B33-319699C2D1C8}" destId="{AC2786B2-2F26-439A-9576-D12E58A103CB}" srcOrd="3" destOrd="0" parTransId="{61A075D5-0460-4552-B329-49ABF319DAA6}" sibTransId="{3C2AE004-8DF2-4DA5-AE62-14A4A880B615}"/>
    <dgm:cxn modelId="{515E7897-634B-490A-9318-9E6CBCCF22AA}" srcId="{06772D8D-25F8-4F45-8B33-319699C2D1C8}" destId="{885A873C-2B6E-48A4-9223-262BB068E9BD}" srcOrd="1" destOrd="0" parTransId="{BE7E6194-DF8B-4889-8553-09BFA3D7E1AB}" sibTransId="{29BFC6BA-D04E-4FBB-80B3-CAC452C40D3D}"/>
    <dgm:cxn modelId="{2FB4FE99-7EC3-4F18-ACC6-D2C5F9BAB30A}" type="presOf" srcId="{AC2786B2-2F26-439A-9576-D12E58A103CB}" destId="{0A6E422D-08CC-473E-BEDC-3A14A935CBC8}" srcOrd="0" destOrd="0" presId="urn:microsoft.com/office/officeart/2005/8/layout/matrix3"/>
    <dgm:cxn modelId="{7950C1BB-4A4B-49C6-9FFB-DD3BE953BEA2}" type="presOf" srcId="{299DA88A-37D7-4439-8D37-25C874A3070C}" destId="{7F7C3D04-1755-4FF5-BAE8-D7777BC0B92A}" srcOrd="0" destOrd="0" presId="urn:microsoft.com/office/officeart/2005/8/layout/matrix3"/>
    <dgm:cxn modelId="{1CA26CC6-CD90-4567-95F1-A0EEF0354940}" srcId="{06772D8D-25F8-4F45-8B33-319699C2D1C8}" destId="{299DA88A-37D7-4439-8D37-25C874A3070C}" srcOrd="2" destOrd="0" parTransId="{23D1D0D0-5AFD-45DB-BBAF-3F0824F5C558}" sibTransId="{6BD5930D-6EF4-4E50-A48B-CF07E0F9DFE1}"/>
    <dgm:cxn modelId="{4D7D3658-77BD-42CB-9DE3-793AB8394B8B}" type="presParOf" srcId="{F569EB2F-7B70-43DA-A24C-E1B0C08BA47A}" destId="{307B055E-F8F1-4163-AB9F-ACCFDC21D64E}" srcOrd="0" destOrd="0" presId="urn:microsoft.com/office/officeart/2005/8/layout/matrix3"/>
    <dgm:cxn modelId="{7F2ED98C-E128-4D25-A1AF-169EA2C8C4CC}" type="presParOf" srcId="{F569EB2F-7B70-43DA-A24C-E1B0C08BA47A}" destId="{D8382D2A-F9B6-4747-B2B6-E831E80E9530}" srcOrd="1" destOrd="0" presId="urn:microsoft.com/office/officeart/2005/8/layout/matrix3"/>
    <dgm:cxn modelId="{E46101B5-304F-4D46-8BE2-7EFA9701DAD9}" type="presParOf" srcId="{F569EB2F-7B70-43DA-A24C-E1B0C08BA47A}" destId="{9B91C01F-BA89-4620-AA31-40A6F0F2E99D}" srcOrd="2" destOrd="0" presId="urn:microsoft.com/office/officeart/2005/8/layout/matrix3"/>
    <dgm:cxn modelId="{4753B1E7-2E02-4045-BADD-2D1B969613EB}" type="presParOf" srcId="{F569EB2F-7B70-43DA-A24C-E1B0C08BA47A}" destId="{7F7C3D04-1755-4FF5-BAE8-D7777BC0B92A}" srcOrd="3" destOrd="0" presId="urn:microsoft.com/office/officeart/2005/8/layout/matrix3"/>
    <dgm:cxn modelId="{E7040405-D7B8-4537-9FAC-594BD20FCB34}" type="presParOf" srcId="{F569EB2F-7B70-43DA-A24C-E1B0C08BA47A}" destId="{0A6E422D-08CC-473E-BEDC-3A14A935CBC8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66D97DB-4191-4A24-BA6A-EFC1C89B7E50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733EBF5-23B7-4E08-8352-46F8092CAC6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Large factory floor</a:t>
          </a:r>
        </a:p>
      </dgm:t>
    </dgm:pt>
    <dgm:pt modelId="{4505C55C-8F7E-4C68-8BFF-45269944738C}" type="parTrans" cxnId="{DA28AEFE-6736-423C-A48B-5DDD3D837E8B}">
      <dgm:prSet/>
      <dgm:spPr/>
      <dgm:t>
        <a:bodyPr/>
        <a:lstStyle/>
        <a:p>
          <a:endParaRPr lang="en-US"/>
        </a:p>
      </dgm:t>
    </dgm:pt>
    <dgm:pt modelId="{410F70BF-C05E-42D1-8645-02160FAE822F}" type="sibTrans" cxnId="{DA28AEFE-6736-423C-A48B-5DDD3D837E8B}">
      <dgm:prSet/>
      <dgm:spPr/>
      <dgm:t>
        <a:bodyPr/>
        <a:lstStyle/>
        <a:p>
          <a:endParaRPr lang="en-US"/>
        </a:p>
      </dgm:t>
    </dgm:pt>
    <dgm:pt modelId="{5B0AFC84-F1A5-45AE-ACD3-B13F3E8654D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Old noisy machinery</a:t>
          </a:r>
        </a:p>
      </dgm:t>
    </dgm:pt>
    <dgm:pt modelId="{2A845E36-6A4D-4B81-9D0D-7B2D74C64C20}" type="parTrans" cxnId="{5B485F77-153A-4012-81F1-C455CB51F8A3}">
      <dgm:prSet/>
      <dgm:spPr/>
      <dgm:t>
        <a:bodyPr/>
        <a:lstStyle/>
        <a:p>
          <a:endParaRPr lang="en-US"/>
        </a:p>
      </dgm:t>
    </dgm:pt>
    <dgm:pt modelId="{10571F67-0A94-48DF-973E-54B16D5B4591}" type="sibTrans" cxnId="{5B485F77-153A-4012-81F1-C455CB51F8A3}">
      <dgm:prSet/>
      <dgm:spPr/>
      <dgm:t>
        <a:bodyPr/>
        <a:lstStyle/>
        <a:p>
          <a:endParaRPr lang="en-US"/>
        </a:p>
      </dgm:t>
    </dgm:pt>
    <dgm:pt modelId="{7F8B6E35-F65F-4B5B-B379-3FE706AF160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Loud environment</a:t>
          </a:r>
        </a:p>
      </dgm:t>
    </dgm:pt>
    <dgm:pt modelId="{3C6024BD-3054-4AC1-ACF5-185FD9DF7906}" type="parTrans" cxnId="{91F215F8-442D-4C93-A0E9-167166CCE50A}">
      <dgm:prSet/>
      <dgm:spPr/>
      <dgm:t>
        <a:bodyPr/>
        <a:lstStyle/>
        <a:p>
          <a:endParaRPr lang="en-US"/>
        </a:p>
      </dgm:t>
    </dgm:pt>
    <dgm:pt modelId="{361798E2-518F-4C72-B95E-454E410E13A0}" type="sibTrans" cxnId="{91F215F8-442D-4C93-A0E9-167166CCE50A}">
      <dgm:prSet/>
      <dgm:spPr/>
      <dgm:t>
        <a:bodyPr/>
        <a:lstStyle/>
        <a:p>
          <a:endParaRPr lang="en-US"/>
        </a:p>
      </dgm:t>
    </dgm:pt>
    <dgm:pt modelId="{6CA3580A-BBCD-4370-86C0-8214B5C5F67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Difficult to hear instructions</a:t>
          </a:r>
        </a:p>
      </dgm:t>
    </dgm:pt>
    <dgm:pt modelId="{687E98DB-AAC0-4DB3-BFF7-F1ED34C0C493}" type="parTrans" cxnId="{B83C2A70-1B7F-4B91-9C0E-39F595EE7F8B}">
      <dgm:prSet/>
      <dgm:spPr/>
      <dgm:t>
        <a:bodyPr/>
        <a:lstStyle/>
        <a:p>
          <a:endParaRPr lang="en-US"/>
        </a:p>
      </dgm:t>
    </dgm:pt>
    <dgm:pt modelId="{CEB5DE59-1AC9-4370-A6AF-87BC43A54067}" type="sibTrans" cxnId="{B83C2A70-1B7F-4B91-9C0E-39F595EE7F8B}">
      <dgm:prSet/>
      <dgm:spPr/>
      <dgm:t>
        <a:bodyPr/>
        <a:lstStyle/>
        <a:p>
          <a:endParaRPr lang="en-US"/>
        </a:p>
      </dgm:t>
    </dgm:pt>
    <dgm:pt modelId="{8081A666-6EC2-4345-9444-8053EB307490}" type="pres">
      <dgm:prSet presAssocID="{866D97DB-4191-4A24-BA6A-EFC1C89B7E50}" presName="root" presStyleCnt="0">
        <dgm:presLayoutVars>
          <dgm:dir/>
          <dgm:resizeHandles val="exact"/>
        </dgm:presLayoutVars>
      </dgm:prSet>
      <dgm:spPr/>
    </dgm:pt>
    <dgm:pt modelId="{15A41C97-6A34-43C8-B36C-D596203F4D1D}" type="pres">
      <dgm:prSet presAssocID="{8733EBF5-23B7-4E08-8352-46F8092CAC63}" presName="compNode" presStyleCnt="0"/>
      <dgm:spPr/>
    </dgm:pt>
    <dgm:pt modelId="{F04CA55E-56D3-44B3-A447-EC5DB5DA740B}" type="pres">
      <dgm:prSet presAssocID="{8733EBF5-23B7-4E08-8352-46F8092CAC6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40FBE1A2-48B5-4566-A965-321E56CCF62D}" type="pres">
      <dgm:prSet presAssocID="{8733EBF5-23B7-4E08-8352-46F8092CAC63}" presName="spaceRect" presStyleCnt="0"/>
      <dgm:spPr/>
    </dgm:pt>
    <dgm:pt modelId="{E5D91C1F-E772-41C7-9CC2-D694992A9D5E}" type="pres">
      <dgm:prSet presAssocID="{8733EBF5-23B7-4E08-8352-46F8092CAC63}" presName="textRect" presStyleLbl="revTx" presStyleIdx="0" presStyleCnt="4">
        <dgm:presLayoutVars>
          <dgm:chMax val="1"/>
          <dgm:chPref val="1"/>
        </dgm:presLayoutVars>
      </dgm:prSet>
      <dgm:spPr/>
    </dgm:pt>
    <dgm:pt modelId="{BC14B82D-020B-4319-B9CD-08BE05E1FF1A}" type="pres">
      <dgm:prSet presAssocID="{410F70BF-C05E-42D1-8645-02160FAE822F}" presName="sibTrans" presStyleCnt="0"/>
      <dgm:spPr/>
    </dgm:pt>
    <dgm:pt modelId="{B84F658A-1E49-437E-9B87-83D9BAE78E01}" type="pres">
      <dgm:prSet presAssocID="{5B0AFC84-F1A5-45AE-ACD3-B13F3E8654DF}" presName="compNode" presStyleCnt="0"/>
      <dgm:spPr/>
    </dgm:pt>
    <dgm:pt modelId="{C0228067-B6EE-4983-9FBE-A452F84C427D}" type="pres">
      <dgm:prSet presAssocID="{5B0AFC84-F1A5-45AE-ACD3-B13F3E8654D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xcavator"/>
        </a:ext>
      </dgm:extLst>
    </dgm:pt>
    <dgm:pt modelId="{14E87834-1860-41EA-BDC4-3599B9961B88}" type="pres">
      <dgm:prSet presAssocID="{5B0AFC84-F1A5-45AE-ACD3-B13F3E8654DF}" presName="spaceRect" presStyleCnt="0"/>
      <dgm:spPr/>
    </dgm:pt>
    <dgm:pt modelId="{A2985903-C28F-4D11-AC45-7B1F6DEC22D5}" type="pres">
      <dgm:prSet presAssocID="{5B0AFC84-F1A5-45AE-ACD3-B13F3E8654DF}" presName="textRect" presStyleLbl="revTx" presStyleIdx="1" presStyleCnt="4">
        <dgm:presLayoutVars>
          <dgm:chMax val="1"/>
          <dgm:chPref val="1"/>
        </dgm:presLayoutVars>
      </dgm:prSet>
      <dgm:spPr/>
    </dgm:pt>
    <dgm:pt modelId="{EABE4F8E-08CF-4F5D-A7C1-4F2786F42FB3}" type="pres">
      <dgm:prSet presAssocID="{10571F67-0A94-48DF-973E-54B16D5B4591}" presName="sibTrans" presStyleCnt="0"/>
      <dgm:spPr/>
    </dgm:pt>
    <dgm:pt modelId="{CF79D631-7CD9-47C3-99FE-79E856D89DE4}" type="pres">
      <dgm:prSet presAssocID="{7F8B6E35-F65F-4B5B-B379-3FE706AF1609}" presName="compNode" presStyleCnt="0"/>
      <dgm:spPr/>
    </dgm:pt>
    <dgm:pt modelId="{0CF7E797-B391-421C-A86A-90F2E1F8AB44}" type="pres">
      <dgm:prSet presAssocID="{7F8B6E35-F65F-4B5B-B379-3FE706AF160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inger"/>
        </a:ext>
      </dgm:extLst>
    </dgm:pt>
    <dgm:pt modelId="{F5635BC0-DCFB-482C-B74F-452ACF4FA51D}" type="pres">
      <dgm:prSet presAssocID="{7F8B6E35-F65F-4B5B-B379-3FE706AF1609}" presName="spaceRect" presStyleCnt="0"/>
      <dgm:spPr/>
    </dgm:pt>
    <dgm:pt modelId="{54D4BB75-4DE9-4EAA-8D97-B3F39EA1C2B3}" type="pres">
      <dgm:prSet presAssocID="{7F8B6E35-F65F-4B5B-B379-3FE706AF1609}" presName="textRect" presStyleLbl="revTx" presStyleIdx="2" presStyleCnt="4">
        <dgm:presLayoutVars>
          <dgm:chMax val="1"/>
          <dgm:chPref val="1"/>
        </dgm:presLayoutVars>
      </dgm:prSet>
      <dgm:spPr/>
    </dgm:pt>
    <dgm:pt modelId="{7D9E6FD3-2E67-4964-800D-43A85FB0547C}" type="pres">
      <dgm:prSet presAssocID="{361798E2-518F-4C72-B95E-454E410E13A0}" presName="sibTrans" presStyleCnt="0"/>
      <dgm:spPr/>
    </dgm:pt>
    <dgm:pt modelId="{9F4CB53E-53C1-436F-813C-2DB07C442FE7}" type="pres">
      <dgm:prSet presAssocID="{6CA3580A-BBCD-4370-86C0-8214B5C5F670}" presName="compNode" presStyleCnt="0"/>
      <dgm:spPr/>
    </dgm:pt>
    <dgm:pt modelId="{BE170ADF-C774-4CBD-B0B1-752CF53A5677}" type="pres">
      <dgm:prSet presAssocID="{6CA3580A-BBCD-4370-86C0-8214B5C5F67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E075CFF9-E7DD-4D6C-A37F-AD01A6C0A73F}" type="pres">
      <dgm:prSet presAssocID="{6CA3580A-BBCD-4370-86C0-8214B5C5F670}" presName="spaceRect" presStyleCnt="0"/>
      <dgm:spPr/>
    </dgm:pt>
    <dgm:pt modelId="{6F3DAC2D-A245-4489-AD5E-FA81CADF0A32}" type="pres">
      <dgm:prSet presAssocID="{6CA3580A-BBCD-4370-86C0-8214B5C5F670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A5F0C130-33FC-43DD-AE81-A4F955267A9C}" type="presOf" srcId="{5B0AFC84-F1A5-45AE-ACD3-B13F3E8654DF}" destId="{A2985903-C28F-4D11-AC45-7B1F6DEC22D5}" srcOrd="0" destOrd="0" presId="urn:microsoft.com/office/officeart/2018/2/layout/IconLabelList"/>
    <dgm:cxn modelId="{B83C2A70-1B7F-4B91-9C0E-39F595EE7F8B}" srcId="{866D97DB-4191-4A24-BA6A-EFC1C89B7E50}" destId="{6CA3580A-BBCD-4370-86C0-8214B5C5F670}" srcOrd="3" destOrd="0" parTransId="{687E98DB-AAC0-4DB3-BFF7-F1ED34C0C493}" sibTransId="{CEB5DE59-1AC9-4370-A6AF-87BC43A54067}"/>
    <dgm:cxn modelId="{5B485F77-153A-4012-81F1-C455CB51F8A3}" srcId="{866D97DB-4191-4A24-BA6A-EFC1C89B7E50}" destId="{5B0AFC84-F1A5-45AE-ACD3-B13F3E8654DF}" srcOrd="1" destOrd="0" parTransId="{2A845E36-6A4D-4B81-9D0D-7B2D74C64C20}" sibTransId="{10571F67-0A94-48DF-973E-54B16D5B4591}"/>
    <dgm:cxn modelId="{E9CFC47B-83E7-4649-86D8-FC994EE41BE5}" type="presOf" srcId="{6CA3580A-BBCD-4370-86C0-8214B5C5F670}" destId="{6F3DAC2D-A245-4489-AD5E-FA81CADF0A32}" srcOrd="0" destOrd="0" presId="urn:microsoft.com/office/officeart/2018/2/layout/IconLabelList"/>
    <dgm:cxn modelId="{0385A986-A631-4D05-9DE2-B0BA862E1C41}" type="presOf" srcId="{7F8B6E35-F65F-4B5B-B379-3FE706AF1609}" destId="{54D4BB75-4DE9-4EAA-8D97-B3F39EA1C2B3}" srcOrd="0" destOrd="0" presId="urn:microsoft.com/office/officeart/2018/2/layout/IconLabelList"/>
    <dgm:cxn modelId="{879A609A-CB32-4A06-BC96-6F5CF7495880}" type="presOf" srcId="{866D97DB-4191-4A24-BA6A-EFC1C89B7E50}" destId="{8081A666-6EC2-4345-9444-8053EB307490}" srcOrd="0" destOrd="0" presId="urn:microsoft.com/office/officeart/2018/2/layout/IconLabelList"/>
    <dgm:cxn modelId="{E8D198EC-30CF-4FFC-B05E-4C80A01C76F3}" type="presOf" srcId="{8733EBF5-23B7-4E08-8352-46F8092CAC63}" destId="{E5D91C1F-E772-41C7-9CC2-D694992A9D5E}" srcOrd="0" destOrd="0" presId="urn:microsoft.com/office/officeart/2018/2/layout/IconLabelList"/>
    <dgm:cxn modelId="{91F215F8-442D-4C93-A0E9-167166CCE50A}" srcId="{866D97DB-4191-4A24-BA6A-EFC1C89B7E50}" destId="{7F8B6E35-F65F-4B5B-B379-3FE706AF1609}" srcOrd="2" destOrd="0" parTransId="{3C6024BD-3054-4AC1-ACF5-185FD9DF7906}" sibTransId="{361798E2-518F-4C72-B95E-454E410E13A0}"/>
    <dgm:cxn modelId="{DA28AEFE-6736-423C-A48B-5DDD3D837E8B}" srcId="{866D97DB-4191-4A24-BA6A-EFC1C89B7E50}" destId="{8733EBF5-23B7-4E08-8352-46F8092CAC63}" srcOrd="0" destOrd="0" parTransId="{4505C55C-8F7E-4C68-8BFF-45269944738C}" sibTransId="{410F70BF-C05E-42D1-8645-02160FAE822F}"/>
    <dgm:cxn modelId="{1DBAE4E9-BFD9-41AB-A87D-689CB11FEE82}" type="presParOf" srcId="{8081A666-6EC2-4345-9444-8053EB307490}" destId="{15A41C97-6A34-43C8-B36C-D596203F4D1D}" srcOrd="0" destOrd="0" presId="urn:microsoft.com/office/officeart/2018/2/layout/IconLabelList"/>
    <dgm:cxn modelId="{EC9C6CDC-5E39-40D3-BD99-FD87C9FEFDB8}" type="presParOf" srcId="{15A41C97-6A34-43C8-B36C-D596203F4D1D}" destId="{F04CA55E-56D3-44B3-A447-EC5DB5DA740B}" srcOrd="0" destOrd="0" presId="urn:microsoft.com/office/officeart/2018/2/layout/IconLabelList"/>
    <dgm:cxn modelId="{D1348407-F3A9-4C32-820C-B4989BEEE531}" type="presParOf" srcId="{15A41C97-6A34-43C8-B36C-D596203F4D1D}" destId="{40FBE1A2-48B5-4566-A965-321E56CCF62D}" srcOrd="1" destOrd="0" presId="urn:microsoft.com/office/officeart/2018/2/layout/IconLabelList"/>
    <dgm:cxn modelId="{C9360BEB-FCEF-497A-B455-CA0BDA7EE78B}" type="presParOf" srcId="{15A41C97-6A34-43C8-B36C-D596203F4D1D}" destId="{E5D91C1F-E772-41C7-9CC2-D694992A9D5E}" srcOrd="2" destOrd="0" presId="urn:microsoft.com/office/officeart/2018/2/layout/IconLabelList"/>
    <dgm:cxn modelId="{D9FFF7EB-0265-4A42-B5B7-E06ED6A98A66}" type="presParOf" srcId="{8081A666-6EC2-4345-9444-8053EB307490}" destId="{BC14B82D-020B-4319-B9CD-08BE05E1FF1A}" srcOrd="1" destOrd="0" presId="urn:microsoft.com/office/officeart/2018/2/layout/IconLabelList"/>
    <dgm:cxn modelId="{F628A22D-7146-4A83-93BC-66167464F4FC}" type="presParOf" srcId="{8081A666-6EC2-4345-9444-8053EB307490}" destId="{B84F658A-1E49-437E-9B87-83D9BAE78E01}" srcOrd="2" destOrd="0" presId="urn:microsoft.com/office/officeart/2018/2/layout/IconLabelList"/>
    <dgm:cxn modelId="{B02B32E5-A541-4F7F-9C16-9C7E95E33717}" type="presParOf" srcId="{B84F658A-1E49-437E-9B87-83D9BAE78E01}" destId="{C0228067-B6EE-4983-9FBE-A452F84C427D}" srcOrd="0" destOrd="0" presId="urn:microsoft.com/office/officeart/2018/2/layout/IconLabelList"/>
    <dgm:cxn modelId="{E839B59F-E3CA-4522-B343-E7649620099C}" type="presParOf" srcId="{B84F658A-1E49-437E-9B87-83D9BAE78E01}" destId="{14E87834-1860-41EA-BDC4-3599B9961B88}" srcOrd="1" destOrd="0" presId="urn:microsoft.com/office/officeart/2018/2/layout/IconLabelList"/>
    <dgm:cxn modelId="{495D90C6-6F52-4E04-B1B0-03207A443CD2}" type="presParOf" srcId="{B84F658A-1E49-437E-9B87-83D9BAE78E01}" destId="{A2985903-C28F-4D11-AC45-7B1F6DEC22D5}" srcOrd="2" destOrd="0" presId="urn:microsoft.com/office/officeart/2018/2/layout/IconLabelList"/>
    <dgm:cxn modelId="{574209C3-98BC-4C4E-9059-B6782A7666FE}" type="presParOf" srcId="{8081A666-6EC2-4345-9444-8053EB307490}" destId="{EABE4F8E-08CF-4F5D-A7C1-4F2786F42FB3}" srcOrd="3" destOrd="0" presId="urn:microsoft.com/office/officeart/2018/2/layout/IconLabelList"/>
    <dgm:cxn modelId="{09D09918-1D79-4058-83F7-BFD3EB0A8FC1}" type="presParOf" srcId="{8081A666-6EC2-4345-9444-8053EB307490}" destId="{CF79D631-7CD9-47C3-99FE-79E856D89DE4}" srcOrd="4" destOrd="0" presId="urn:microsoft.com/office/officeart/2018/2/layout/IconLabelList"/>
    <dgm:cxn modelId="{165808AA-049D-46B0-BD50-11A4ABB4B747}" type="presParOf" srcId="{CF79D631-7CD9-47C3-99FE-79E856D89DE4}" destId="{0CF7E797-B391-421C-A86A-90F2E1F8AB44}" srcOrd="0" destOrd="0" presId="urn:microsoft.com/office/officeart/2018/2/layout/IconLabelList"/>
    <dgm:cxn modelId="{ECED6F39-7053-46A8-8BA9-2F624C60C213}" type="presParOf" srcId="{CF79D631-7CD9-47C3-99FE-79E856D89DE4}" destId="{F5635BC0-DCFB-482C-B74F-452ACF4FA51D}" srcOrd="1" destOrd="0" presId="urn:microsoft.com/office/officeart/2018/2/layout/IconLabelList"/>
    <dgm:cxn modelId="{E45990BE-694B-44CE-9AF5-F901FCA172D6}" type="presParOf" srcId="{CF79D631-7CD9-47C3-99FE-79E856D89DE4}" destId="{54D4BB75-4DE9-4EAA-8D97-B3F39EA1C2B3}" srcOrd="2" destOrd="0" presId="urn:microsoft.com/office/officeart/2018/2/layout/IconLabelList"/>
    <dgm:cxn modelId="{4AB736B1-D7A7-4751-8B97-66DC01CCC3F7}" type="presParOf" srcId="{8081A666-6EC2-4345-9444-8053EB307490}" destId="{7D9E6FD3-2E67-4964-800D-43A85FB0547C}" srcOrd="5" destOrd="0" presId="urn:microsoft.com/office/officeart/2018/2/layout/IconLabelList"/>
    <dgm:cxn modelId="{6075867A-59A0-4108-AC16-85C7008FC09A}" type="presParOf" srcId="{8081A666-6EC2-4345-9444-8053EB307490}" destId="{9F4CB53E-53C1-436F-813C-2DB07C442FE7}" srcOrd="6" destOrd="0" presId="urn:microsoft.com/office/officeart/2018/2/layout/IconLabelList"/>
    <dgm:cxn modelId="{4913B224-6F39-4FB9-A4F5-B8C0B05A81EB}" type="presParOf" srcId="{9F4CB53E-53C1-436F-813C-2DB07C442FE7}" destId="{BE170ADF-C774-4CBD-B0B1-752CF53A5677}" srcOrd="0" destOrd="0" presId="urn:microsoft.com/office/officeart/2018/2/layout/IconLabelList"/>
    <dgm:cxn modelId="{4BE1A202-D460-4C47-B5AB-6FE0025CF0F1}" type="presParOf" srcId="{9F4CB53E-53C1-436F-813C-2DB07C442FE7}" destId="{E075CFF9-E7DD-4D6C-A37F-AD01A6C0A73F}" srcOrd="1" destOrd="0" presId="urn:microsoft.com/office/officeart/2018/2/layout/IconLabelList"/>
    <dgm:cxn modelId="{A5360DA9-BB55-423C-8E50-AF890F476C89}" type="presParOf" srcId="{9F4CB53E-53C1-436F-813C-2DB07C442FE7}" destId="{6F3DAC2D-A245-4489-AD5E-FA81CADF0A32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BA22A01-322B-4426-ABFE-82A049282ECC}" type="doc">
      <dgm:prSet loTypeId="urn:microsoft.com/office/officeart/2008/layout/LinedList" loCatId="list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1F61EAF-B375-43E1-9585-CC1358852728}">
      <dgm:prSet/>
      <dgm:spPr/>
      <dgm:t>
        <a:bodyPr/>
        <a:lstStyle/>
        <a:p>
          <a:r>
            <a:rPr lang="en-US"/>
            <a:t>• Sender → Message → Channel → Receiver</a:t>
          </a:r>
        </a:p>
      </dgm:t>
    </dgm:pt>
    <dgm:pt modelId="{6B913BA4-54B1-4F35-BE1E-D062BEC7037F}" type="parTrans" cxnId="{D30EFC50-74D0-4B1D-A635-0FD5196213ED}">
      <dgm:prSet/>
      <dgm:spPr/>
      <dgm:t>
        <a:bodyPr/>
        <a:lstStyle/>
        <a:p>
          <a:endParaRPr lang="en-US"/>
        </a:p>
      </dgm:t>
    </dgm:pt>
    <dgm:pt modelId="{12B30B34-2B4A-45FD-9DEE-375C17AC4F66}" type="sibTrans" cxnId="{D30EFC50-74D0-4B1D-A635-0FD5196213ED}">
      <dgm:prSet/>
      <dgm:spPr/>
      <dgm:t>
        <a:bodyPr/>
        <a:lstStyle/>
        <a:p>
          <a:endParaRPr lang="en-US"/>
        </a:p>
      </dgm:t>
    </dgm:pt>
    <dgm:pt modelId="{DC303C12-C7C0-4F7A-9971-6AAFE4AE13A0}">
      <dgm:prSet/>
      <dgm:spPr/>
      <dgm:t>
        <a:bodyPr/>
        <a:lstStyle/>
        <a:p>
          <a:r>
            <a:rPr lang="en-US"/>
            <a:t>• Noise disrupts message</a:t>
          </a:r>
        </a:p>
      </dgm:t>
    </dgm:pt>
    <dgm:pt modelId="{7C3E8025-433D-4C06-B72A-F4792F6C3D9E}" type="parTrans" cxnId="{6AC3AC53-EE11-4139-845B-3FCB5C1FE1F2}">
      <dgm:prSet/>
      <dgm:spPr/>
      <dgm:t>
        <a:bodyPr/>
        <a:lstStyle/>
        <a:p>
          <a:endParaRPr lang="en-US"/>
        </a:p>
      </dgm:t>
    </dgm:pt>
    <dgm:pt modelId="{A0103A68-638D-4421-93E7-43A2DD5D93E8}" type="sibTrans" cxnId="{6AC3AC53-EE11-4139-845B-3FCB5C1FE1F2}">
      <dgm:prSet/>
      <dgm:spPr/>
      <dgm:t>
        <a:bodyPr/>
        <a:lstStyle/>
        <a:p>
          <a:endParaRPr lang="en-US"/>
        </a:p>
      </dgm:t>
    </dgm:pt>
    <dgm:pt modelId="{ECD3BC3E-5499-48BF-8CE3-AF7336A5CEBF}">
      <dgm:prSet/>
      <dgm:spPr/>
      <dgm:t>
        <a:bodyPr/>
        <a:lstStyle/>
        <a:p>
          <a:r>
            <a:rPr lang="en-US"/>
            <a:t>• Message becomes unclear</a:t>
          </a:r>
        </a:p>
      </dgm:t>
    </dgm:pt>
    <dgm:pt modelId="{6EDA1C87-720E-431D-9745-8F4061422C2D}" type="parTrans" cxnId="{E4DFFC17-81CB-4311-87C9-52D727BC0077}">
      <dgm:prSet/>
      <dgm:spPr/>
      <dgm:t>
        <a:bodyPr/>
        <a:lstStyle/>
        <a:p>
          <a:endParaRPr lang="en-US"/>
        </a:p>
      </dgm:t>
    </dgm:pt>
    <dgm:pt modelId="{211CF9F4-E034-4EB8-9AE4-7FC9702638E5}" type="sibTrans" cxnId="{E4DFFC17-81CB-4311-87C9-52D727BC0077}">
      <dgm:prSet/>
      <dgm:spPr/>
      <dgm:t>
        <a:bodyPr/>
        <a:lstStyle/>
        <a:p>
          <a:endParaRPr lang="en-US"/>
        </a:p>
      </dgm:t>
    </dgm:pt>
    <dgm:pt modelId="{4DC4B94B-919D-46F6-AF74-ADF7C7793343}" type="pres">
      <dgm:prSet presAssocID="{0BA22A01-322B-4426-ABFE-82A049282ECC}" presName="vert0" presStyleCnt="0">
        <dgm:presLayoutVars>
          <dgm:dir/>
          <dgm:animOne val="branch"/>
          <dgm:animLvl val="lvl"/>
        </dgm:presLayoutVars>
      </dgm:prSet>
      <dgm:spPr/>
    </dgm:pt>
    <dgm:pt modelId="{AD545C78-1A0A-404E-8C55-2CAA9331B7DD}" type="pres">
      <dgm:prSet presAssocID="{C1F61EAF-B375-43E1-9585-CC1358852728}" presName="thickLine" presStyleLbl="alignNode1" presStyleIdx="0" presStyleCnt="3"/>
      <dgm:spPr/>
    </dgm:pt>
    <dgm:pt modelId="{6CFB7341-5A0C-4AAD-89AA-206AD4348C01}" type="pres">
      <dgm:prSet presAssocID="{C1F61EAF-B375-43E1-9585-CC1358852728}" presName="horz1" presStyleCnt="0"/>
      <dgm:spPr/>
    </dgm:pt>
    <dgm:pt modelId="{6C38F09B-A60B-449B-A608-45CFF45AE7F0}" type="pres">
      <dgm:prSet presAssocID="{C1F61EAF-B375-43E1-9585-CC1358852728}" presName="tx1" presStyleLbl="revTx" presStyleIdx="0" presStyleCnt="3"/>
      <dgm:spPr/>
    </dgm:pt>
    <dgm:pt modelId="{F5C77397-4775-4087-ABAA-FCAF7DE8E91C}" type="pres">
      <dgm:prSet presAssocID="{C1F61EAF-B375-43E1-9585-CC1358852728}" presName="vert1" presStyleCnt="0"/>
      <dgm:spPr/>
    </dgm:pt>
    <dgm:pt modelId="{DF6E8E3E-A4E6-45E2-9763-CEF85A3CB185}" type="pres">
      <dgm:prSet presAssocID="{DC303C12-C7C0-4F7A-9971-6AAFE4AE13A0}" presName="thickLine" presStyleLbl="alignNode1" presStyleIdx="1" presStyleCnt="3"/>
      <dgm:spPr/>
    </dgm:pt>
    <dgm:pt modelId="{7A2D0F02-4C2F-4D7E-9939-F6D1FE405C2A}" type="pres">
      <dgm:prSet presAssocID="{DC303C12-C7C0-4F7A-9971-6AAFE4AE13A0}" presName="horz1" presStyleCnt="0"/>
      <dgm:spPr/>
    </dgm:pt>
    <dgm:pt modelId="{E09A620A-6AEA-4F4A-9968-E38F8944E85F}" type="pres">
      <dgm:prSet presAssocID="{DC303C12-C7C0-4F7A-9971-6AAFE4AE13A0}" presName="tx1" presStyleLbl="revTx" presStyleIdx="1" presStyleCnt="3"/>
      <dgm:spPr/>
    </dgm:pt>
    <dgm:pt modelId="{0C4CA6A3-8F04-481A-9543-F624F9A05E40}" type="pres">
      <dgm:prSet presAssocID="{DC303C12-C7C0-4F7A-9971-6AAFE4AE13A0}" presName="vert1" presStyleCnt="0"/>
      <dgm:spPr/>
    </dgm:pt>
    <dgm:pt modelId="{8D9A320D-BDD6-423C-A205-CFD50ACA0C85}" type="pres">
      <dgm:prSet presAssocID="{ECD3BC3E-5499-48BF-8CE3-AF7336A5CEBF}" presName="thickLine" presStyleLbl="alignNode1" presStyleIdx="2" presStyleCnt="3"/>
      <dgm:spPr/>
    </dgm:pt>
    <dgm:pt modelId="{EC595F93-4CD3-4507-9E84-CBD1C1EA2885}" type="pres">
      <dgm:prSet presAssocID="{ECD3BC3E-5499-48BF-8CE3-AF7336A5CEBF}" presName="horz1" presStyleCnt="0"/>
      <dgm:spPr/>
    </dgm:pt>
    <dgm:pt modelId="{976E2CEC-2D29-4052-938A-C59CF2F00C01}" type="pres">
      <dgm:prSet presAssocID="{ECD3BC3E-5499-48BF-8CE3-AF7336A5CEBF}" presName="tx1" presStyleLbl="revTx" presStyleIdx="2" presStyleCnt="3"/>
      <dgm:spPr/>
    </dgm:pt>
    <dgm:pt modelId="{0E41D882-7959-450E-B529-179B68659CB7}" type="pres">
      <dgm:prSet presAssocID="{ECD3BC3E-5499-48BF-8CE3-AF7336A5CEBF}" presName="vert1" presStyleCnt="0"/>
      <dgm:spPr/>
    </dgm:pt>
  </dgm:ptLst>
  <dgm:cxnLst>
    <dgm:cxn modelId="{E4DFFC17-81CB-4311-87C9-52D727BC0077}" srcId="{0BA22A01-322B-4426-ABFE-82A049282ECC}" destId="{ECD3BC3E-5499-48BF-8CE3-AF7336A5CEBF}" srcOrd="2" destOrd="0" parTransId="{6EDA1C87-720E-431D-9745-8F4061422C2D}" sibTransId="{211CF9F4-E034-4EB8-9AE4-7FC9702638E5}"/>
    <dgm:cxn modelId="{972C542A-FB0B-40DB-8BD3-F2B6A5641F26}" type="presOf" srcId="{ECD3BC3E-5499-48BF-8CE3-AF7336A5CEBF}" destId="{976E2CEC-2D29-4052-938A-C59CF2F00C01}" srcOrd="0" destOrd="0" presId="urn:microsoft.com/office/officeart/2008/layout/LinedList"/>
    <dgm:cxn modelId="{D30EFC50-74D0-4B1D-A635-0FD5196213ED}" srcId="{0BA22A01-322B-4426-ABFE-82A049282ECC}" destId="{C1F61EAF-B375-43E1-9585-CC1358852728}" srcOrd="0" destOrd="0" parTransId="{6B913BA4-54B1-4F35-BE1E-D062BEC7037F}" sibTransId="{12B30B34-2B4A-45FD-9DEE-375C17AC4F66}"/>
    <dgm:cxn modelId="{6AC3AC53-EE11-4139-845B-3FCB5C1FE1F2}" srcId="{0BA22A01-322B-4426-ABFE-82A049282ECC}" destId="{DC303C12-C7C0-4F7A-9971-6AAFE4AE13A0}" srcOrd="1" destOrd="0" parTransId="{7C3E8025-433D-4C06-B72A-F4792F6C3D9E}" sibTransId="{A0103A68-638D-4421-93E7-43A2DD5D93E8}"/>
    <dgm:cxn modelId="{559491BC-1E89-4D45-A072-2E5BD7DA618B}" type="presOf" srcId="{DC303C12-C7C0-4F7A-9971-6AAFE4AE13A0}" destId="{E09A620A-6AEA-4F4A-9968-E38F8944E85F}" srcOrd="0" destOrd="0" presId="urn:microsoft.com/office/officeart/2008/layout/LinedList"/>
    <dgm:cxn modelId="{33337FCB-D696-4C19-9AA6-5212A645E309}" type="presOf" srcId="{C1F61EAF-B375-43E1-9585-CC1358852728}" destId="{6C38F09B-A60B-449B-A608-45CFF45AE7F0}" srcOrd="0" destOrd="0" presId="urn:microsoft.com/office/officeart/2008/layout/LinedList"/>
    <dgm:cxn modelId="{507624E3-E6DB-47E3-B3C4-2A4BC0A8F6AC}" type="presOf" srcId="{0BA22A01-322B-4426-ABFE-82A049282ECC}" destId="{4DC4B94B-919D-46F6-AF74-ADF7C7793343}" srcOrd="0" destOrd="0" presId="urn:microsoft.com/office/officeart/2008/layout/LinedList"/>
    <dgm:cxn modelId="{11853E0F-BEFF-4AA3-9141-34D94B22676A}" type="presParOf" srcId="{4DC4B94B-919D-46F6-AF74-ADF7C7793343}" destId="{AD545C78-1A0A-404E-8C55-2CAA9331B7DD}" srcOrd="0" destOrd="0" presId="urn:microsoft.com/office/officeart/2008/layout/LinedList"/>
    <dgm:cxn modelId="{4E2E6FC8-D43C-4B97-B474-11FB7DD0625B}" type="presParOf" srcId="{4DC4B94B-919D-46F6-AF74-ADF7C7793343}" destId="{6CFB7341-5A0C-4AAD-89AA-206AD4348C01}" srcOrd="1" destOrd="0" presId="urn:microsoft.com/office/officeart/2008/layout/LinedList"/>
    <dgm:cxn modelId="{7D80A70C-DE67-459B-BA5B-0252C0DC0B52}" type="presParOf" srcId="{6CFB7341-5A0C-4AAD-89AA-206AD4348C01}" destId="{6C38F09B-A60B-449B-A608-45CFF45AE7F0}" srcOrd="0" destOrd="0" presId="urn:microsoft.com/office/officeart/2008/layout/LinedList"/>
    <dgm:cxn modelId="{E730095F-5C8A-44FC-81C5-822F5B19AD6B}" type="presParOf" srcId="{6CFB7341-5A0C-4AAD-89AA-206AD4348C01}" destId="{F5C77397-4775-4087-ABAA-FCAF7DE8E91C}" srcOrd="1" destOrd="0" presId="urn:microsoft.com/office/officeart/2008/layout/LinedList"/>
    <dgm:cxn modelId="{4614693C-0DC7-4A92-A56B-D413A72E4D25}" type="presParOf" srcId="{4DC4B94B-919D-46F6-AF74-ADF7C7793343}" destId="{DF6E8E3E-A4E6-45E2-9763-CEF85A3CB185}" srcOrd="2" destOrd="0" presId="urn:microsoft.com/office/officeart/2008/layout/LinedList"/>
    <dgm:cxn modelId="{096456FF-3456-4F74-AC8B-1AECBCA278EC}" type="presParOf" srcId="{4DC4B94B-919D-46F6-AF74-ADF7C7793343}" destId="{7A2D0F02-4C2F-4D7E-9939-F6D1FE405C2A}" srcOrd="3" destOrd="0" presId="urn:microsoft.com/office/officeart/2008/layout/LinedList"/>
    <dgm:cxn modelId="{329B8CC9-4D9D-4E67-9166-61410931049D}" type="presParOf" srcId="{7A2D0F02-4C2F-4D7E-9939-F6D1FE405C2A}" destId="{E09A620A-6AEA-4F4A-9968-E38F8944E85F}" srcOrd="0" destOrd="0" presId="urn:microsoft.com/office/officeart/2008/layout/LinedList"/>
    <dgm:cxn modelId="{76D9832E-CEB3-4D24-B57A-1F4663600080}" type="presParOf" srcId="{7A2D0F02-4C2F-4D7E-9939-F6D1FE405C2A}" destId="{0C4CA6A3-8F04-481A-9543-F624F9A05E40}" srcOrd="1" destOrd="0" presId="urn:microsoft.com/office/officeart/2008/layout/LinedList"/>
    <dgm:cxn modelId="{E86E762E-1639-4267-9786-FACDCB4C2F89}" type="presParOf" srcId="{4DC4B94B-919D-46F6-AF74-ADF7C7793343}" destId="{8D9A320D-BDD6-423C-A205-CFD50ACA0C85}" srcOrd="4" destOrd="0" presId="urn:microsoft.com/office/officeart/2008/layout/LinedList"/>
    <dgm:cxn modelId="{12460B60-D829-4CA9-9E8C-330974BFC6CC}" type="presParOf" srcId="{4DC4B94B-919D-46F6-AF74-ADF7C7793343}" destId="{EC595F93-4CD3-4507-9E84-CBD1C1EA2885}" srcOrd="5" destOrd="0" presId="urn:microsoft.com/office/officeart/2008/layout/LinedList"/>
    <dgm:cxn modelId="{38069849-3FEE-4660-9204-C3EFBF1990CE}" type="presParOf" srcId="{EC595F93-4CD3-4507-9E84-CBD1C1EA2885}" destId="{976E2CEC-2D29-4052-938A-C59CF2F00C01}" srcOrd="0" destOrd="0" presId="urn:microsoft.com/office/officeart/2008/layout/LinedList"/>
    <dgm:cxn modelId="{E35F3ABE-8F84-49E7-9836-F14FD2403BB9}" type="presParOf" srcId="{EC595F93-4CD3-4507-9E84-CBD1C1EA2885}" destId="{0E41D882-7959-450E-B529-179B68659CB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69301F7-913D-4EAF-BAFC-D27F71266A1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435700E-6717-494B-AA97-F72CBD8F4C9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Machines create loud noise</a:t>
          </a:r>
        </a:p>
      </dgm:t>
    </dgm:pt>
    <dgm:pt modelId="{5C8F336A-4E97-4567-B726-7C79079D6605}" type="parTrans" cxnId="{126BA502-EEEB-4F4C-BD47-7A578D05B4D8}">
      <dgm:prSet/>
      <dgm:spPr/>
      <dgm:t>
        <a:bodyPr/>
        <a:lstStyle/>
        <a:p>
          <a:endParaRPr lang="en-US"/>
        </a:p>
      </dgm:t>
    </dgm:pt>
    <dgm:pt modelId="{A73BB715-92E0-498A-8638-DF255EA072A7}" type="sibTrans" cxnId="{126BA502-EEEB-4F4C-BD47-7A578D05B4D8}">
      <dgm:prSet/>
      <dgm:spPr/>
      <dgm:t>
        <a:bodyPr/>
        <a:lstStyle/>
        <a:p>
          <a:endParaRPr lang="en-US"/>
        </a:p>
      </dgm:t>
    </dgm:pt>
    <dgm:pt modelId="{FA15777D-E723-49FA-8C22-A780C8346F1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Workers cannot hear clearly</a:t>
          </a:r>
        </a:p>
      </dgm:t>
    </dgm:pt>
    <dgm:pt modelId="{F14A6B1F-1430-4B15-84D7-66EB19273231}" type="parTrans" cxnId="{23809CEE-463A-4836-A0E8-3B4684F4E78E}">
      <dgm:prSet/>
      <dgm:spPr/>
      <dgm:t>
        <a:bodyPr/>
        <a:lstStyle/>
        <a:p>
          <a:endParaRPr lang="en-US"/>
        </a:p>
      </dgm:t>
    </dgm:pt>
    <dgm:pt modelId="{FF5029CA-8427-4ECA-8402-99F0EC094216}" type="sibTrans" cxnId="{23809CEE-463A-4836-A0E8-3B4684F4E78E}">
      <dgm:prSet/>
      <dgm:spPr/>
      <dgm:t>
        <a:bodyPr/>
        <a:lstStyle/>
        <a:p>
          <a:endParaRPr lang="en-US"/>
        </a:p>
      </dgm:t>
    </dgm:pt>
    <dgm:pt modelId="{15138294-CFAD-4C1E-886F-B21C0ACD2D5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Instructions misunderstood</a:t>
          </a:r>
        </a:p>
      </dgm:t>
    </dgm:pt>
    <dgm:pt modelId="{B70E569E-643D-4216-897B-D47CA18F4BE6}" type="parTrans" cxnId="{37C33429-FC33-4128-AB8F-4DB126669925}">
      <dgm:prSet/>
      <dgm:spPr/>
      <dgm:t>
        <a:bodyPr/>
        <a:lstStyle/>
        <a:p>
          <a:endParaRPr lang="en-US"/>
        </a:p>
      </dgm:t>
    </dgm:pt>
    <dgm:pt modelId="{41DFB715-E259-4D67-ABF8-EEFDD53BB140}" type="sibTrans" cxnId="{37C33429-FC33-4128-AB8F-4DB126669925}">
      <dgm:prSet/>
      <dgm:spPr/>
      <dgm:t>
        <a:bodyPr/>
        <a:lstStyle/>
        <a:p>
          <a:endParaRPr lang="en-US"/>
        </a:p>
      </dgm:t>
    </dgm:pt>
    <dgm:pt modelId="{DFA8315D-45E1-4124-B510-72316A3A6B3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Food safety mistakes occur</a:t>
          </a:r>
        </a:p>
      </dgm:t>
    </dgm:pt>
    <dgm:pt modelId="{B3E76E2E-5658-48F5-9F33-4FBA23694271}" type="parTrans" cxnId="{835DEACB-EA38-497C-9D6F-93987C15E937}">
      <dgm:prSet/>
      <dgm:spPr/>
      <dgm:t>
        <a:bodyPr/>
        <a:lstStyle/>
        <a:p>
          <a:endParaRPr lang="en-US"/>
        </a:p>
      </dgm:t>
    </dgm:pt>
    <dgm:pt modelId="{F9381D41-9906-4980-A9CD-57737D1D8A8A}" type="sibTrans" cxnId="{835DEACB-EA38-497C-9D6F-93987C15E937}">
      <dgm:prSet/>
      <dgm:spPr/>
      <dgm:t>
        <a:bodyPr/>
        <a:lstStyle/>
        <a:p>
          <a:endParaRPr lang="en-US"/>
        </a:p>
      </dgm:t>
    </dgm:pt>
    <dgm:pt modelId="{D4BC8FB4-60F8-413D-96AA-ED14A2E30C16}" type="pres">
      <dgm:prSet presAssocID="{769301F7-913D-4EAF-BAFC-D27F71266A1C}" presName="root" presStyleCnt="0">
        <dgm:presLayoutVars>
          <dgm:dir/>
          <dgm:resizeHandles val="exact"/>
        </dgm:presLayoutVars>
      </dgm:prSet>
      <dgm:spPr/>
    </dgm:pt>
    <dgm:pt modelId="{E8CEA10B-D918-4246-B408-818189E7302E}" type="pres">
      <dgm:prSet presAssocID="{9435700E-6717-494B-AA97-F72CBD8F4C9D}" presName="compNode" presStyleCnt="0"/>
      <dgm:spPr/>
    </dgm:pt>
    <dgm:pt modelId="{07D9A8AA-2F27-42C9-B58C-443D37A5A10D}" type="pres">
      <dgm:prSet presAssocID="{9435700E-6717-494B-AA97-F72CBD8F4C9D}" presName="bgRect" presStyleLbl="bgShp" presStyleIdx="0" presStyleCnt="4"/>
      <dgm:spPr/>
    </dgm:pt>
    <dgm:pt modelId="{050A0DDA-695D-4BE5-A1CE-4A5131A35F81}" type="pres">
      <dgm:prSet presAssocID="{9435700E-6717-494B-AA97-F72CBD8F4C9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phones"/>
        </a:ext>
      </dgm:extLst>
    </dgm:pt>
    <dgm:pt modelId="{EE0294D0-F9E9-4D54-8C91-07710FA803A8}" type="pres">
      <dgm:prSet presAssocID="{9435700E-6717-494B-AA97-F72CBD8F4C9D}" presName="spaceRect" presStyleCnt="0"/>
      <dgm:spPr/>
    </dgm:pt>
    <dgm:pt modelId="{C92B9CB3-841B-4FB2-9544-1B56C368C17E}" type="pres">
      <dgm:prSet presAssocID="{9435700E-6717-494B-AA97-F72CBD8F4C9D}" presName="parTx" presStyleLbl="revTx" presStyleIdx="0" presStyleCnt="4">
        <dgm:presLayoutVars>
          <dgm:chMax val="0"/>
          <dgm:chPref val="0"/>
        </dgm:presLayoutVars>
      </dgm:prSet>
      <dgm:spPr/>
    </dgm:pt>
    <dgm:pt modelId="{AF0D5594-CD43-4ED9-96AB-85C9CCB8A570}" type="pres">
      <dgm:prSet presAssocID="{A73BB715-92E0-498A-8638-DF255EA072A7}" presName="sibTrans" presStyleCnt="0"/>
      <dgm:spPr/>
    </dgm:pt>
    <dgm:pt modelId="{5804C71C-40B5-4ECC-A7DA-D068355757DF}" type="pres">
      <dgm:prSet presAssocID="{FA15777D-E723-49FA-8C22-A780C8346F1B}" presName="compNode" presStyleCnt="0"/>
      <dgm:spPr/>
    </dgm:pt>
    <dgm:pt modelId="{39CAF4E3-2236-4238-B519-020B1E925574}" type="pres">
      <dgm:prSet presAssocID="{FA15777D-E723-49FA-8C22-A780C8346F1B}" presName="bgRect" presStyleLbl="bgShp" presStyleIdx="1" presStyleCnt="4"/>
      <dgm:spPr/>
    </dgm:pt>
    <dgm:pt modelId="{795A326F-39D4-46C7-AB0D-8C4923F9E8D9}" type="pres">
      <dgm:prSet presAssocID="{FA15777D-E723-49FA-8C22-A780C8346F1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af"/>
        </a:ext>
      </dgm:extLst>
    </dgm:pt>
    <dgm:pt modelId="{48A007F9-00DC-4DDE-9025-5059BA557366}" type="pres">
      <dgm:prSet presAssocID="{FA15777D-E723-49FA-8C22-A780C8346F1B}" presName="spaceRect" presStyleCnt="0"/>
      <dgm:spPr/>
    </dgm:pt>
    <dgm:pt modelId="{88BCA3FD-64F4-4EC1-AA08-789A2623A41D}" type="pres">
      <dgm:prSet presAssocID="{FA15777D-E723-49FA-8C22-A780C8346F1B}" presName="parTx" presStyleLbl="revTx" presStyleIdx="1" presStyleCnt="4">
        <dgm:presLayoutVars>
          <dgm:chMax val="0"/>
          <dgm:chPref val="0"/>
        </dgm:presLayoutVars>
      </dgm:prSet>
      <dgm:spPr/>
    </dgm:pt>
    <dgm:pt modelId="{64519F87-1EA2-42AD-9F34-0DA436A5EF6B}" type="pres">
      <dgm:prSet presAssocID="{FF5029CA-8427-4ECA-8402-99F0EC094216}" presName="sibTrans" presStyleCnt="0"/>
      <dgm:spPr/>
    </dgm:pt>
    <dgm:pt modelId="{8A5AE34C-2ADD-462E-B52A-89BA992CA74E}" type="pres">
      <dgm:prSet presAssocID="{15138294-CFAD-4C1E-886F-B21C0ACD2D5E}" presName="compNode" presStyleCnt="0"/>
      <dgm:spPr/>
    </dgm:pt>
    <dgm:pt modelId="{451D5110-F576-4144-822F-309CEDC6A746}" type="pres">
      <dgm:prSet presAssocID="{15138294-CFAD-4C1E-886F-B21C0ACD2D5E}" presName="bgRect" presStyleLbl="bgShp" presStyleIdx="2" presStyleCnt="4"/>
      <dgm:spPr/>
    </dgm:pt>
    <dgm:pt modelId="{0FF84CD0-CC37-41BA-AD76-99203F2D21CB}" type="pres">
      <dgm:prSet presAssocID="{15138294-CFAD-4C1E-886F-B21C0ACD2D5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12809519-BE4F-4623-ACC3-CD082330F23F}" type="pres">
      <dgm:prSet presAssocID="{15138294-CFAD-4C1E-886F-B21C0ACD2D5E}" presName="spaceRect" presStyleCnt="0"/>
      <dgm:spPr/>
    </dgm:pt>
    <dgm:pt modelId="{6540B418-EBBA-4F5E-AAF3-D483331E0B22}" type="pres">
      <dgm:prSet presAssocID="{15138294-CFAD-4C1E-886F-B21C0ACD2D5E}" presName="parTx" presStyleLbl="revTx" presStyleIdx="2" presStyleCnt="4">
        <dgm:presLayoutVars>
          <dgm:chMax val="0"/>
          <dgm:chPref val="0"/>
        </dgm:presLayoutVars>
      </dgm:prSet>
      <dgm:spPr/>
    </dgm:pt>
    <dgm:pt modelId="{9AA9D69E-5D46-4F2B-88CA-954E7ABA5783}" type="pres">
      <dgm:prSet presAssocID="{41DFB715-E259-4D67-ABF8-EEFDD53BB140}" presName="sibTrans" presStyleCnt="0"/>
      <dgm:spPr/>
    </dgm:pt>
    <dgm:pt modelId="{0EA77310-BDAE-450D-B5CF-75C6E6C53D6F}" type="pres">
      <dgm:prSet presAssocID="{DFA8315D-45E1-4124-B510-72316A3A6B39}" presName="compNode" presStyleCnt="0"/>
      <dgm:spPr/>
    </dgm:pt>
    <dgm:pt modelId="{641393E7-1434-412F-8FC1-C6F4E699E98F}" type="pres">
      <dgm:prSet presAssocID="{DFA8315D-45E1-4124-B510-72316A3A6B39}" presName="bgRect" presStyleLbl="bgShp" presStyleIdx="3" presStyleCnt="4"/>
      <dgm:spPr/>
    </dgm:pt>
    <dgm:pt modelId="{328A57F4-D988-4F91-A59A-11B07A775FEF}" type="pres">
      <dgm:prSet presAssocID="{DFA8315D-45E1-4124-B510-72316A3A6B3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rger and Drink"/>
        </a:ext>
      </dgm:extLst>
    </dgm:pt>
    <dgm:pt modelId="{9C08E012-43F5-4D70-BE49-CCD4303D4D4D}" type="pres">
      <dgm:prSet presAssocID="{DFA8315D-45E1-4124-B510-72316A3A6B39}" presName="spaceRect" presStyleCnt="0"/>
      <dgm:spPr/>
    </dgm:pt>
    <dgm:pt modelId="{D12C788E-CE1D-46FC-93BC-E9E05C6CB441}" type="pres">
      <dgm:prSet presAssocID="{DFA8315D-45E1-4124-B510-72316A3A6B3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26BA502-EEEB-4F4C-BD47-7A578D05B4D8}" srcId="{769301F7-913D-4EAF-BAFC-D27F71266A1C}" destId="{9435700E-6717-494B-AA97-F72CBD8F4C9D}" srcOrd="0" destOrd="0" parTransId="{5C8F336A-4E97-4567-B726-7C79079D6605}" sibTransId="{A73BB715-92E0-498A-8638-DF255EA072A7}"/>
    <dgm:cxn modelId="{ACE9491E-DCFF-441E-A370-C6E5C94217B3}" type="presOf" srcId="{15138294-CFAD-4C1E-886F-B21C0ACD2D5E}" destId="{6540B418-EBBA-4F5E-AAF3-D483331E0B22}" srcOrd="0" destOrd="0" presId="urn:microsoft.com/office/officeart/2018/2/layout/IconVerticalSolidList"/>
    <dgm:cxn modelId="{D6A5A927-6088-4A5C-952B-85DA5274EB9E}" type="presOf" srcId="{FA15777D-E723-49FA-8C22-A780C8346F1B}" destId="{88BCA3FD-64F4-4EC1-AA08-789A2623A41D}" srcOrd="0" destOrd="0" presId="urn:microsoft.com/office/officeart/2018/2/layout/IconVerticalSolidList"/>
    <dgm:cxn modelId="{37C33429-FC33-4128-AB8F-4DB126669925}" srcId="{769301F7-913D-4EAF-BAFC-D27F71266A1C}" destId="{15138294-CFAD-4C1E-886F-B21C0ACD2D5E}" srcOrd="2" destOrd="0" parTransId="{B70E569E-643D-4216-897B-D47CA18F4BE6}" sibTransId="{41DFB715-E259-4D67-ABF8-EEFDD53BB140}"/>
    <dgm:cxn modelId="{EA4EA638-5352-487E-ADA0-D6F6260C3FE9}" type="presOf" srcId="{9435700E-6717-494B-AA97-F72CBD8F4C9D}" destId="{C92B9CB3-841B-4FB2-9544-1B56C368C17E}" srcOrd="0" destOrd="0" presId="urn:microsoft.com/office/officeart/2018/2/layout/IconVerticalSolidList"/>
    <dgm:cxn modelId="{44A026C8-745B-4015-9493-39A3E9F5D9F9}" type="presOf" srcId="{DFA8315D-45E1-4124-B510-72316A3A6B39}" destId="{D12C788E-CE1D-46FC-93BC-E9E05C6CB441}" srcOrd="0" destOrd="0" presId="urn:microsoft.com/office/officeart/2018/2/layout/IconVerticalSolidList"/>
    <dgm:cxn modelId="{835DEACB-EA38-497C-9D6F-93987C15E937}" srcId="{769301F7-913D-4EAF-BAFC-D27F71266A1C}" destId="{DFA8315D-45E1-4124-B510-72316A3A6B39}" srcOrd="3" destOrd="0" parTransId="{B3E76E2E-5658-48F5-9F33-4FBA23694271}" sibTransId="{F9381D41-9906-4980-A9CD-57737D1D8A8A}"/>
    <dgm:cxn modelId="{23809CEE-463A-4836-A0E8-3B4684F4E78E}" srcId="{769301F7-913D-4EAF-BAFC-D27F71266A1C}" destId="{FA15777D-E723-49FA-8C22-A780C8346F1B}" srcOrd="1" destOrd="0" parTransId="{F14A6B1F-1430-4B15-84D7-66EB19273231}" sibTransId="{FF5029CA-8427-4ECA-8402-99F0EC094216}"/>
    <dgm:cxn modelId="{E0889DFD-3184-4938-A70B-977E22154EF3}" type="presOf" srcId="{769301F7-913D-4EAF-BAFC-D27F71266A1C}" destId="{D4BC8FB4-60F8-413D-96AA-ED14A2E30C16}" srcOrd="0" destOrd="0" presId="urn:microsoft.com/office/officeart/2018/2/layout/IconVerticalSolidList"/>
    <dgm:cxn modelId="{657C86EC-1377-4BDC-AFED-33F2A5562DF2}" type="presParOf" srcId="{D4BC8FB4-60F8-413D-96AA-ED14A2E30C16}" destId="{E8CEA10B-D918-4246-B408-818189E7302E}" srcOrd="0" destOrd="0" presId="urn:microsoft.com/office/officeart/2018/2/layout/IconVerticalSolidList"/>
    <dgm:cxn modelId="{19569327-8E38-450B-BE98-40B5E4A9C1E1}" type="presParOf" srcId="{E8CEA10B-D918-4246-B408-818189E7302E}" destId="{07D9A8AA-2F27-42C9-B58C-443D37A5A10D}" srcOrd="0" destOrd="0" presId="urn:microsoft.com/office/officeart/2018/2/layout/IconVerticalSolidList"/>
    <dgm:cxn modelId="{ACB923F5-1911-4224-B8FE-E06B557D63A3}" type="presParOf" srcId="{E8CEA10B-D918-4246-B408-818189E7302E}" destId="{050A0DDA-695D-4BE5-A1CE-4A5131A35F81}" srcOrd="1" destOrd="0" presId="urn:microsoft.com/office/officeart/2018/2/layout/IconVerticalSolidList"/>
    <dgm:cxn modelId="{4F3CE381-D83C-483C-86D8-ABA3400349E2}" type="presParOf" srcId="{E8CEA10B-D918-4246-B408-818189E7302E}" destId="{EE0294D0-F9E9-4D54-8C91-07710FA803A8}" srcOrd="2" destOrd="0" presId="urn:microsoft.com/office/officeart/2018/2/layout/IconVerticalSolidList"/>
    <dgm:cxn modelId="{146E101B-01C8-4445-B9C1-3725828FB2A8}" type="presParOf" srcId="{E8CEA10B-D918-4246-B408-818189E7302E}" destId="{C92B9CB3-841B-4FB2-9544-1B56C368C17E}" srcOrd="3" destOrd="0" presId="urn:microsoft.com/office/officeart/2018/2/layout/IconVerticalSolidList"/>
    <dgm:cxn modelId="{E5FD9624-5F9E-42D0-9E53-5909747C1205}" type="presParOf" srcId="{D4BC8FB4-60F8-413D-96AA-ED14A2E30C16}" destId="{AF0D5594-CD43-4ED9-96AB-85C9CCB8A570}" srcOrd="1" destOrd="0" presId="urn:microsoft.com/office/officeart/2018/2/layout/IconVerticalSolidList"/>
    <dgm:cxn modelId="{94C93D58-31FD-4089-8510-790F4DDB3365}" type="presParOf" srcId="{D4BC8FB4-60F8-413D-96AA-ED14A2E30C16}" destId="{5804C71C-40B5-4ECC-A7DA-D068355757DF}" srcOrd="2" destOrd="0" presId="urn:microsoft.com/office/officeart/2018/2/layout/IconVerticalSolidList"/>
    <dgm:cxn modelId="{7C9F1A9B-25CF-4950-98C1-215A9A7C9A0A}" type="presParOf" srcId="{5804C71C-40B5-4ECC-A7DA-D068355757DF}" destId="{39CAF4E3-2236-4238-B519-020B1E925574}" srcOrd="0" destOrd="0" presId="urn:microsoft.com/office/officeart/2018/2/layout/IconVerticalSolidList"/>
    <dgm:cxn modelId="{4572C7A9-CA94-4CFF-8996-3411614FBE75}" type="presParOf" srcId="{5804C71C-40B5-4ECC-A7DA-D068355757DF}" destId="{795A326F-39D4-46C7-AB0D-8C4923F9E8D9}" srcOrd="1" destOrd="0" presId="urn:microsoft.com/office/officeart/2018/2/layout/IconVerticalSolidList"/>
    <dgm:cxn modelId="{998AD398-ACE1-4AB2-81F2-FB9DA8136F7F}" type="presParOf" srcId="{5804C71C-40B5-4ECC-A7DA-D068355757DF}" destId="{48A007F9-00DC-4DDE-9025-5059BA557366}" srcOrd="2" destOrd="0" presId="urn:microsoft.com/office/officeart/2018/2/layout/IconVerticalSolidList"/>
    <dgm:cxn modelId="{A5F35DD0-BCB6-4400-B67F-B6E8D297CB9C}" type="presParOf" srcId="{5804C71C-40B5-4ECC-A7DA-D068355757DF}" destId="{88BCA3FD-64F4-4EC1-AA08-789A2623A41D}" srcOrd="3" destOrd="0" presId="urn:microsoft.com/office/officeart/2018/2/layout/IconVerticalSolidList"/>
    <dgm:cxn modelId="{7052D8ED-AA85-4E0C-BD7F-059DDAEED428}" type="presParOf" srcId="{D4BC8FB4-60F8-413D-96AA-ED14A2E30C16}" destId="{64519F87-1EA2-42AD-9F34-0DA436A5EF6B}" srcOrd="3" destOrd="0" presId="urn:microsoft.com/office/officeart/2018/2/layout/IconVerticalSolidList"/>
    <dgm:cxn modelId="{08750EDE-28D5-4104-A81A-A63A04B9B5D9}" type="presParOf" srcId="{D4BC8FB4-60F8-413D-96AA-ED14A2E30C16}" destId="{8A5AE34C-2ADD-462E-B52A-89BA992CA74E}" srcOrd="4" destOrd="0" presId="urn:microsoft.com/office/officeart/2018/2/layout/IconVerticalSolidList"/>
    <dgm:cxn modelId="{924D0C1B-4C0B-4D4D-87B1-62D6C417697D}" type="presParOf" srcId="{8A5AE34C-2ADD-462E-B52A-89BA992CA74E}" destId="{451D5110-F576-4144-822F-309CEDC6A746}" srcOrd="0" destOrd="0" presId="urn:microsoft.com/office/officeart/2018/2/layout/IconVerticalSolidList"/>
    <dgm:cxn modelId="{683B5966-60C7-4AD5-B13B-0BBCD7BA75BF}" type="presParOf" srcId="{8A5AE34C-2ADD-462E-B52A-89BA992CA74E}" destId="{0FF84CD0-CC37-41BA-AD76-99203F2D21CB}" srcOrd="1" destOrd="0" presId="urn:microsoft.com/office/officeart/2018/2/layout/IconVerticalSolidList"/>
    <dgm:cxn modelId="{A71DF4ED-1679-4E13-B9D5-19E524F0F312}" type="presParOf" srcId="{8A5AE34C-2ADD-462E-B52A-89BA992CA74E}" destId="{12809519-BE4F-4623-ACC3-CD082330F23F}" srcOrd="2" destOrd="0" presId="urn:microsoft.com/office/officeart/2018/2/layout/IconVerticalSolidList"/>
    <dgm:cxn modelId="{677DA1FC-B1E3-4B40-88EF-6EFA319E0223}" type="presParOf" srcId="{8A5AE34C-2ADD-462E-B52A-89BA992CA74E}" destId="{6540B418-EBBA-4F5E-AAF3-D483331E0B22}" srcOrd="3" destOrd="0" presId="urn:microsoft.com/office/officeart/2018/2/layout/IconVerticalSolidList"/>
    <dgm:cxn modelId="{534838BC-DC67-41CB-89D0-F261AEB067F7}" type="presParOf" srcId="{D4BC8FB4-60F8-413D-96AA-ED14A2E30C16}" destId="{9AA9D69E-5D46-4F2B-88CA-954E7ABA5783}" srcOrd="5" destOrd="0" presId="urn:microsoft.com/office/officeart/2018/2/layout/IconVerticalSolidList"/>
    <dgm:cxn modelId="{17D0C887-EB1F-4994-9D7C-F266A5A44DD9}" type="presParOf" srcId="{D4BC8FB4-60F8-413D-96AA-ED14A2E30C16}" destId="{0EA77310-BDAE-450D-B5CF-75C6E6C53D6F}" srcOrd="6" destOrd="0" presId="urn:microsoft.com/office/officeart/2018/2/layout/IconVerticalSolidList"/>
    <dgm:cxn modelId="{3BEB4690-39A2-4B8B-9BE6-84FE94D77D1F}" type="presParOf" srcId="{0EA77310-BDAE-450D-B5CF-75C6E6C53D6F}" destId="{641393E7-1434-412F-8FC1-C6F4E699E98F}" srcOrd="0" destOrd="0" presId="urn:microsoft.com/office/officeart/2018/2/layout/IconVerticalSolidList"/>
    <dgm:cxn modelId="{8F4092A2-556E-4A78-8FF7-7AF53D3877CE}" type="presParOf" srcId="{0EA77310-BDAE-450D-B5CF-75C6E6C53D6F}" destId="{328A57F4-D988-4F91-A59A-11B07A775FEF}" srcOrd="1" destOrd="0" presId="urn:microsoft.com/office/officeart/2018/2/layout/IconVerticalSolidList"/>
    <dgm:cxn modelId="{70428CB2-B4C5-4304-BEAB-743A46ADAEE7}" type="presParOf" srcId="{0EA77310-BDAE-450D-B5CF-75C6E6C53D6F}" destId="{9C08E012-43F5-4D70-BE49-CCD4303D4D4D}" srcOrd="2" destOrd="0" presId="urn:microsoft.com/office/officeart/2018/2/layout/IconVerticalSolidList"/>
    <dgm:cxn modelId="{7896227B-A603-464B-AE18-740656AF6C8E}" type="presParOf" srcId="{0EA77310-BDAE-450D-B5CF-75C6E6C53D6F}" destId="{D12C788E-CE1D-46FC-93BC-E9E05C6CB44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572BAB3-D6FE-482D-8543-C6CF6B5336C7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02C82E1-D2A3-4875-9985-50E6BFB3845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Workers speak different languages</a:t>
          </a:r>
        </a:p>
      </dgm:t>
    </dgm:pt>
    <dgm:pt modelId="{13CC3F71-99BA-4F86-B2F7-136198498D6D}" type="parTrans" cxnId="{925DA7EF-E526-4011-8CFB-C2FA9952D600}">
      <dgm:prSet/>
      <dgm:spPr/>
      <dgm:t>
        <a:bodyPr/>
        <a:lstStyle/>
        <a:p>
          <a:endParaRPr lang="en-US"/>
        </a:p>
      </dgm:t>
    </dgm:pt>
    <dgm:pt modelId="{942393C2-4071-4FD8-BA9C-D3812DE7DE29}" type="sibTrans" cxnId="{925DA7EF-E526-4011-8CFB-C2FA9952D60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73A2D73-3F29-4AF3-991A-8E247AB5362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Limited English skills</a:t>
          </a:r>
        </a:p>
      </dgm:t>
    </dgm:pt>
    <dgm:pt modelId="{F9B7E3BF-3060-4583-B227-CE0908C19480}" type="parTrans" cxnId="{1EE5111C-D8D6-4BE3-B58D-B97FA94C0C09}">
      <dgm:prSet/>
      <dgm:spPr/>
      <dgm:t>
        <a:bodyPr/>
        <a:lstStyle/>
        <a:p>
          <a:endParaRPr lang="en-US"/>
        </a:p>
      </dgm:t>
    </dgm:pt>
    <dgm:pt modelId="{3B93667A-E886-4FFC-ACF3-8DC48E832450}" type="sibTrans" cxnId="{1EE5111C-D8D6-4BE3-B58D-B97FA94C0C0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F1974F4-F700-4416-B5BD-1442F1D02A9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Instructions misunderstood</a:t>
          </a:r>
        </a:p>
      </dgm:t>
    </dgm:pt>
    <dgm:pt modelId="{F5CCE49D-9FDA-4DD8-80A5-93938B5E8261}" type="parTrans" cxnId="{238DEA14-A6C3-48C2-A686-918493E21C74}">
      <dgm:prSet/>
      <dgm:spPr/>
      <dgm:t>
        <a:bodyPr/>
        <a:lstStyle/>
        <a:p>
          <a:endParaRPr lang="en-US"/>
        </a:p>
      </dgm:t>
    </dgm:pt>
    <dgm:pt modelId="{6F4CBB92-8DCC-4C11-82B6-E9F3F37ADF54}" type="sibTrans" cxnId="{238DEA14-A6C3-48C2-A686-918493E21C74}">
      <dgm:prSet/>
      <dgm:spPr/>
      <dgm:t>
        <a:bodyPr/>
        <a:lstStyle/>
        <a:p>
          <a:endParaRPr lang="en-US"/>
        </a:p>
      </dgm:t>
    </dgm:pt>
    <dgm:pt modelId="{990C188B-6E05-4CC1-ABC9-9320D5C9518C}" type="pres">
      <dgm:prSet presAssocID="{2572BAB3-D6FE-482D-8543-C6CF6B5336C7}" presName="root" presStyleCnt="0">
        <dgm:presLayoutVars>
          <dgm:dir/>
          <dgm:resizeHandles val="exact"/>
        </dgm:presLayoutVars>
      </dgm:prSet>
      <dgm:spPr/>
    </dgm:pt>
    <dgm:pt modelId="{D581AB24-0731-4EBB-9226-C19D3102FB8D}" type="pres">
      <dgm:prSet presAssocID="{2572BAB3-D6FE-482D-8543-C6CF6B5336C7}" presName="container" presStyleCnt="0">
        <dgm:presLayoutVars>
          <dgm:dir/>
          <dgm:resizeHandles val="exact"/>
        </dgm:presLayoutVars>
      </dgm:prSet>
      <dgm:spPr/>
    </dgm:pt>
    <dgm:pt modelId="{31DA744E-ED84-4A5D-BE7C-EC4412721282}" type="pres">
      <dgm:prSet presAssocID="{302C82E1-D2A3-4875-9985-50E6BFB38454}" presName="compNode" presStyleCnt="0"/>
      <dgm:spPr/>
    </dgm:pt>
    <dgm:pt modelId="{143440C3-5ADF-4BC5-9157-FA7AB0EE8BB6}" type="pres">
      <dgm:prSet presAssocID="{302C82E1-D2A3-4875-9985-50E6BFB38454}" presName="iconBgRect" presStyleLbl="bgShp" presStyleIdx="0" presStyleCnt="3"/>
      <dgm:spPr/>
    </dgm:pt>
    <dgm:pt modelId="{992C660C-B1F9-494A-AE21-A6B8C8B0C792}" type="pres">
      <dgm:prSet presAssocID="{302C82E1-D2A3-4875-9985-50E6BFB3845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98076509-F6D1-470A-8952-47AA35BB8D24}" type="pres">
      <dgm:prSet presAssocID="{302C82E1-D2A3-4875-9985-50E6BFB38454}" presName="spaceRect" presStyleCnt="0"/>
      <dgm:spPr/>
    </dgm:pt>
    <dgm:pt modelId="{C569931F-E10F-44E4-9DCD-E9E5E700C958}" type="pres">
      <dgm:prSet presAssocID="{302C82E1-D2A3-4875-9985-50E6BFB38454}" presName="textRect" presStyleLbl="revTx" presStyleIdx="0" presStyleCnt="3">
        <dgm:presLayoutVars>
          <dgm:chMax val="1"/>
          <dgm:chPref val="1"/>
        </dgm:presLayoutVars>
      </dgm:prSet>
      <dgm:spPr/>
    </dgm:pt>
    <dgm:pt modelId="{9F0BB57C-D8D2-4ADD-ACA1-7DB69C32265A}" type="pres">
      <dgm:prSet presAssocID="{942393C2-4071-4FD8-BA9C-D3812DE7DE29}" presName="sibTrans" presStyleLbl="sibTrans2D1" presStyleIdx="0" presStyleCnt="0"/>
      <dgm:spPr/>
    </dgm:pt>
    <dgm:pt modelId="{8041329F-7E96-409A-82E7-61E2FC873D4A}" type="pres">
      <dgm:prSet presAssocID="{273A2D73-3F29-4AF3-991A-8E247AB53625}" presName="compNode" presStyleCnt="0"/>
      <dgm:spPr/>
    </dgm:pt>
    <dgm:pt modelId="{7F453130-15FC-4519-BF91-08BF764DB03E}" type="pres">
      <dgm:prSet presAssocID="{273A2D73-3F29-4AF3-991A-8E247AB53625}" presName="iconBgRect" presStyleLbl="bgShp" presStyleIdx="1" presStyleCnt="3"/>
      <dgm:spPr/>
    </dgm:pt>
    <dgm:pt modelId="{BC8BEBD7-4270-4931-A09D-8060E227FCB9}" type="pres">
      <dgm:prSet presAssocID="{273A2D73-3F29-4AF3-991A-8E247AB5362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1EB575C0-DE30-4E7E-9465-FFD815041102}" type="pres">
      <dgm:prSet presAssocID="{273A2D73-3F29-4AF3-991A-8E247AB53625}" presName="spaceRect" presStyleCnt="0"/>
      <dgm:spPr/>
    </dgm:pt>
    <dgm:pt modelId="{4C3B1D7C-4C0E-4BA8-9052-1BC21F713BA7}" type="pres">
      <dgm:prSet presAssocID="{273A2D73-3F29-4AF3-991A-8E247AB53625}" presName="textRect" presStyleLbl="revTx" presStyleIdx="1" presStyleCnt="3">
        <dgm:presLayoutVars>
          <dgm:chMax val="1"/>
          <dgm:chPref val="1"/>
        </dgm:presLayoutVars>
      </dgm:prSet>
      <dgm:spPr/>
    </dgm:pt>
    <dgm:pt modelId="{51A4915C-A175-44A8-8193-68CB23C3C912}" type="pres">
      <dgm:prSet presAssocID="{3B93667A-E886-4FFC-ACF3-8DC48E832450}" presName="sibTrans" presStyleLbl="sibTrans2D1" presStyleIdx="0" presStyleCnt="0"/>
      <dgm:spPr/>
    </dgm:pt>
    <dgm:pt modelId="{14273622-9A49-46A9-9160-E92CEF5203DA}" type="pres">
      <dgm:prSet presAssocID="{2F1974F4-F700-4416-B5BD-1442F1D02A9A}" presName="compNode" presStyleCnt="0"/>
      <dgm:spPr/>
    </dgm:pt>
    <dgm:pt modelId="{3F63A9EF-CFED-4497-AF6C-F762278B23EA}" type="pres">
      <dgm:prSet presAssocID="{2F1974F4-F700-4416-B5BD-1442F1D02A9A}" presName="iconBgRect" presStyleLbl="bgShp" presStyleIdx="2" presStyleCnt="3"/>
      <dgm:spPr/>
    </dgm:pt>
    <dgm:pt modelId="{92F13CDA-5E07-4370-851A-FA13DFB9C109}" type="pres">
      <dgm:prSet presAssocID="{2F1974F4-F700-4416-B5BD-1442F1D02A9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1313AE96-7591-4AFF-9796-59E68225B22B}" type="pres">
      <dgm:prSet presAssocID="{2F1974F4-F700-4416-B5BD-1442F1D02A9A}" presName="spaceRect" presStyleCnt="0"/>
      <dgm:spPr/>
    </dgm:pt>
    <dgm:pt modelId="{B2C0EDC3-49CE-4D20-B1AD-1CCF56E21856}" type="pres">
      <dgm:prSet presAssocID="{2F1974F4-F700-4416-B5BD-1442F1D02A9A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38DEA14-A6C3-48C2-A686-918493E21C74}" srcId="{2572BAB3-D6FE-482D-8543-C6CF6B5336C7}" destId="{2F1974F4-F700-4416-B5BD-1442F1D02A9A}" srcOrd="2" destOrd="0" parTransId="{F5CCE49D-9FDA-4DD8-80A5-93938B5E8261}" sibTransId="{6F4CBB92-8DCC-4C11-82B6-E9F3F37ADF54}"/>
    <dgm:cxn modelId="{D3E7891A-61E1-4647-A7E1-B4B6B5412D02}" type="presOf" srcId="{273A2D73-3F29-4AF3-991A-8E247AB53625}" destId="{4C3B1D7C-4C0E-4BA8-9052-1BC21F713BA7}" srcOrd="0" destOrd="0" presId="urn:microsoft.com/office/officeart/2018/2/layout/IconCircleList"/>
    <dgm:cxn modelId="{1EE5111C-D8D6-4BE3-B58D-B97FA94C0C09}" srcId="{2572BAB3-D6FE-482D-8543-C6CF6B5336C7}" destId="{273A2D73-3F29-4AF3-991A-8E247AB53625}" srcOrd="1" destOrd="0" parTransId="{F9B7E3BF-3060-4583-B227-CE0908C19480}" sibTransId="{3B93667A-E886-4FFC-ACF3-8DC48E832450}"/>
    <dgm:cxn modelId="{3274AC30-1F8F-4C92-AE70-893BD066850D}" type="presOf" srcId="{3B93667A-E886-4FFC-ACF3-8DC48E832450}" destId="{51A4915C-A175-44A8-8193-68CB23C3C912}" srcOrd="0" destOrd="0" presId="urn:microsoft.com/office/officeart/2018/2/layout/IconCircleList"/>
    <dgm:cxn modelId="{AFC6EC76-BA19-477B-9D69-72A5F0A761C3}" type="presOf" srcId="{2572BAB3-D6FE-482D-8543-C6CF6B5336C7}" destId="{990C188B-6E05-4CC1-ABC9-9320D5C9518C}" srcOrd="0" destOrd="0" presId="urn:microsoft.com/office/officeart/2018/2/layout/IconCircleList"/>
    <dgm:cxn modelId="{151DE192-C009-42FC-A5E0-6157E98A09F5}" type="presOf" srcId="{2F1974F4-F700-4416-B5BD-1442F1D02A9A}" destId="{B2C0EDC3-49CE-4D20-B1AD-1CCF56E21856}" srcOrd="0" destOrd="0" presId="urn:microsoft.com/office/officeart/2018/2/layout/IconCircleList"/>
    <dgm:cxn modelId="{46FBEACA-DBBA-42CF-B205-E735F35818DA}" type="presOf" srcId="{942393C2-4071-4FD8-BA9C-D3812DE7DE29}" destId="{9F0BB57C-D8D2-4ADD-ACA1-7DB69C32265A}" srcOrd="0" destOrd="0" presId="urn:microsoft.com/office/officeart/2018/2/layout/IconCircleList"/>
    <dgm:cxn modelId="{9C5821E3-5077-4BA7-BD83-752459FED81F}" type="presOf" srcId="{302C82E1-D2A3-4875-9985-50E6BFB38454}" destId="{C569931F-E10F-44E4-9DCD-E9E5E700C958}" srcOrd="0" destOrd="0" presId="urn:microsoft.com/office/officeart/2018/2/layout/IconCircleList"/>
    <dgm:cxn modelId="{925DA7EF-E526-4011-8CFB-C2FA9952D600}" srcId="{2572BAB3-D6FE-482D-8543-C6CF6B5336C7}" destId="{302C82E1-D2A3-4875-9985-50E6BFB38454}" srcOrd="0" destOrd="0" parTransId="{13CC3F71-99BA-4F86-B2F7-136198498D6D}" sibTransId="{942393C2-4071-4FD8-BA9C-D3812DE7DE29}"/>
    <dgm:cxn modelId="{EAD62B10-CF76-41A8-A792-EEC2F0649C15}" type="presParOf" srcId="{990C188B-6E05-4CC1-ABC9-9320D5C9518C}" destId="{D581AB24-0731-4EBB-9226-C19D3102FB8D}" srcOrd="0" destOrd="0" presId="urn:microsoft.com/office/officeart/2018/2/layout/IconCircleList"/>
    <dgm:cxn modelId="{CC16A5D3-1835-45CF-B699-EE813F62C649}" type="presParOf" srcId="{D581AB24-0731-4EBB-9226-C19D3102FB8D}" destId="{31DA744E-ED84-4A5D-BE7C-EC4412721282}" srcOrd="0" destOrd="0" presId="urn:microsoft.com/office/officeart/2018/2/layout/IconCircleList"/>
    <dgm:cxn modelId="{D16AAA84-E4A2-4784-ABA5-8BDA264E7F84}" type="presParOf" srcId="{31DA744E-ED84-4A5D-BE7C-EC4412721282}" destId="{143440C3-5ADF-4BC5-9157-FA7AB0EE8BB6}" srcOrd="0" destOrd="0" presId="urn:microsoft.com/office/officeart/2018/2/layout/IconCircleList"/>
    <dgm:cxn modelId="{8031A2CD-D6B0-45CC-B973-623A91DBED3D}" type="presParOf" srcId="{31DA744E-ED84-4A5D-BE7C-EC4412721282}" destId="{992C660C-B1F9-494A-AE21-A6B8C8B0C792}" srcOrd="1" destOrd="0" presId="urn:microsoft.com/office/officeart/2018/2/layout/IconCircleList"/>
    <dgm:cxn modelId="{0C2D1E2C-26F1-451C-A8F5-5C3D7F7388B6}" type="presParOf" srcId="{31DA744E-ED84-4A5D-BE7C-EC4412721282}" destId="{98076509-F6D1-470A-8952-47AA35BB8D24}" srcOrd="2" destOrd="0" presId="urn:microsoft.com/office/officeart/2018/2/layout/IconCircleList"/>
    <dgm:cxn modelId="{1781EE12-2F3F-4E25-91AD-C6548D730443}" type="presParOf" srcId="{31DA744E-ED84-4A5D-BE7C-EC4412721282}" destId="{C569931F-E10F-44E4-9DCD-E9E5E700C958}" srcOrd="3" destOrd="0" presId="urn:microsoft.com/office/officeart/2018/2/layout/IconCircleList"/>
    <dgm:cxn modelId="{5BC2690E-5D34-462F-B278-C29A4BBFBA3D}" type="presParOf" srcId="{D581AB24-0731-4EBB-9226-C19D3102FB8D}" destId="{9F0BB57C-D8D2-4ADD-ACA1-7DB69C32265A}" srcOrd="1" destOrd="0" presId="urn:microsoft.com/office/officeart/2018/2/layout/IconCircleList"/>
    <dgm:cxn modelId="{D7F8B2AA-CFB6-4922-A2B6-29BDA51581EA}" type="presParOf" srcId="{D581AB24-0731-4EBB-9226-C19D3102FB8D}" destId="{8041329F-7E96-409A-82E7-61E2FC873D4A}" srcOrd="2" destOrd="0" presId="urn:microsoft.com/office/officeart/2018/2/layout/IconCircleList"/>
    <dgm:cxn modelId="{943C685D-90D3-44A4-8C0C-E3FB1902D016}" type="presParOf" srcId="{8041329F-7E96-409A-82E7-61E2FC873D4A}" destId="{7F453130-15FC-4519-BF91-08BF764DB03E}" srcOrd="0" destOrd="0" presId="urn:microsoft.com/office/officeart/2018/2/layout/IconCircleList"/>
    <dgm:cxn modelId="{96D91302-628E-44FA-9788-C89F2338E92A}" type="presParOf" srcId="{8041329F-7E96-409A-82E7-61E2FC873D4A}" destId="{BC8BEBD7-4270-4931-A09D-8060E227FCB9}" srcOrd="1" destOrd="0" presId="urn:microsoft.com/office/officeart/2018/2/layout/IconCircleList"/>
    <dgm:cxn modelId="{B3BAB82C-18B6-4667-A5A2-1985A5CD2794}" type="presParOf" srcId="{8041329F-7E96-409A-82E7-61E2FC873D4A}" destId="{1EB575C0-DE30-4E7E-9465-FFD815041102}" srcOrd="2" destOrd="0" presId="urn:microsoft.com/office/officeart/2018/2/layout/IconCircleList"/>
    <dgm:cxn modelId="{80CAAD93-3A97-41B1-883C-E9C6FB8BDA12}" type="presParOf" srcId="{8041329F-7E96-409A-82E7-61E2FC873D4A}" destId="{4C3B1D7C-4C0E-4BA8-9052-1BC21F713BA7}" srcOrd="3" destOrd="0" presId="urn:microsoft.com/office/officeart/2018/2/layout/IconCircleList"/>
    <dgm:cxn modelId="{BB00DEAC-0AD9-4F26-AEA6-2E4B73DF2023}" type="presParOf" srcId="{D581AB24-0731-4EBB-9226-C19D3102FB8D}" destId="{51A4915C-A175-44A8-8193-68CB23C3C912}" srcOrd="3" destOrd="0" presId="urn:microsoft.com/office/officeart/2018/2/layout/IconCircleList"/>
    <dgm:cxn modelId="{59CC7C6C-6AB2-4481-A694-76C69260D696}" type="presParOf" srcId="{D581AB24-0731-4EBB-9226-C19D3102FB8D}" destId="{14273622-9A49-46A9-9160-E92CEF5203DA}" srcOrd="4" destOrd="0" presId="urn:microsoft.com/office/officeart/2018/2/layout/IconCircleList"/>
    <dgm:cxn modelId="{EBA02183-DC31-4A23-894B-642AD89626F4}" type="presParOf" srcId="{14273622-9A49-46A9-9160-E92CEF5203DA}" destId="{3F63A9EF-CFED-4497-AF6C-F762278B23EA}" srcOrd="0" destOrd="0" presId="urn:microsoft.com/office/officeart/2018/2/layout/IconCircleList"/>
    <dgm:cxn modelId="{851D92E1-DAA4-46C6-8541-4A401A90E08E}" type="presParOf" srcId="{14273622-9A49-46A9-9160-E92CEF5203DA}" destId="{92F13CDA-5E07-4370-851A-FA13DFB9C109}" srcOrd="1" destOrd="0" presId="urn:microsoft.com/office/officeart/2018/2/layout/IconCircleList"/>
    <dgm:cxn modelId="{CB6CD476-9AFE-4E38-8352-FC2DA5ABE0E9}" type="presParOf" srcId="{14273622-9A49-46A9-9160-E92CEF5203DA}" destId="{1313AE96-7591-4AFF-9796-59E68225B22B}" srcOrd="2" destOrd="0" presId="urn:microsoft.com/office/officeart/2018/2/layout/IconCircleList"/>
    <dgm:cxn modelId="{6BDC44D4-E273-428B-8917-A44140C30EF3}" type="presParOf" srcId="{14273622-9A49-46A9-9160-E92CEF5203DA}" destId="{B2C0EDC3-49CE-4D20-B1AD-1CCF56E21856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0D19CFE-1259-4948-AAF1-A096C96EBD8A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B219AB8-BEC5-4F94-9559-3A4528EE3672}">
      <dgm:prSet/>
      <dgm:spPr/>
      <dgm:t>
        <a:bodyPr/>
        <a:lstStyle/>
        <a:p>
          <a:r>
            <a:rPr lang="en-US"/>
            <a:t>• Sender</a:t>
          </a:r>
        </a:p>
      </dgm:t>
    </dgm:pt>
    <dgm:pt modelId="{E7D6FC69-70CE-4824-BDF6-6D85C3298FD9}" type="parTrans" cxnId="{A4488F3B-236A-4738-8EF5-17B422BB4D1F}">
      <dgm:prSet/>
      <dgm:spPr/>
      <dgm:t>
        <a:bodyPr/>
        <a:lstStyle/>
        <a:p>
          <a:endParaRPr lang="en-US"/>
        </a:p>
      </dgm:t>
    </dgm:pt>
    <dgm:pt modelId="{ABF433CF-CEEC-415E-9061-632F732A759D}" type="sibTrans" cxnId="{A4488F3B-236A-4738-8EF5-17B422BB4D1F}">
      <dgm:prSet/>
      <dgm:spPr/>
      <dgm:t>
        <a:bodyPr/>
        <a:lstStyle/>
        <a:p>
          <a:endParaRPr lang="en-US"/>
        </a:p>
      </dgm:t>
    </dgm:pt>
    <dgm:pt modelId="{8E36B6AD-56BD-45E8-964A-12364DC8B242}">
      <dgm:prSet/>
      <dgm:spPr/>
      <dgm:t>
        <a:bodyPr/>
        <a:lstStyle/>
        <a:p>
          <a:r>
            <a:rPr lang="en-US"/>
            <a:t>• Message</a:t>
          </a:r>
        </a:p>
      </dgm:t>
    </dgm:pt>
    <dgm:pt modelId="{1648CB7A-4E70-4010-8043-D2FB1284D14E}" type="parTrans" cxnId="{FBCC7A1D-DBD0-4635-AE08-2C420D6C0C90}">
      <dgm:prSet/>
      <dgm:spPr/>
      <dgm:t>
        <a:bodyPr/>
        <a:lstStyle/>
        <a:p>
          <a:endParaRPr lang="en-US"/>
        </a:p>
      </dgm:t>
    </dgm:pt>
    <dgm:pt modelId="{0B28FB0F-BBB2-43FD-96B8-C4C0C69EDDA9}" type="sibTrans" cxnId="{FBCC7A1D-DBD0-4635-AE08-2C420D6C0C90}">
      <dgm:prSet/>
      <dgm:spPr/>
      <dgm:t>
        <a:bodyPr/>
        <a:lstStyle/>
        <a:p>
          <a:endParaRPr lang="en-US"/>
        </a:p>
      </dgm:t>
    </dgm:pt>
    <dgm:pt modelId="{1806B13A-5077-4814-AF72-C4B058304632}">
      <dgm:prSet/>
      <dgm:spPr/>
      <dgm:t>
        <a:bodyPr/>
        <a:lstStyle/>
        <a:p>
          <a:r>
            <a:rPr lang="en-US"/>
            <a:t>• Channel</a:t>
          </a:r>
        </a:p>
      </dgm:t>
    </dgm:pt>
    <dgm:pt modelId="{04A2B50B-761C-49D8-B5EE-248DADAB626C}" type="parTrans" cxnId="{A71446BC-66B6-4476-8CA5-E89277ECEB93}">
      <dgm:prSet/>
      <dgm:spPr/>
      <dgm:t>
        <a:bodyPr/>
        <a:lstStyle/>
        <a:p>
          <a:endParaRPr lang="en-US"/>
        </a:p>
      </dgm:t>
    </dgm:pt>
    <dgm:pt modelId="{444295FC-7750-40EE-8C22-DD62580F8D53}" type="sibTrans" cxnId="{A71446BC-66B6-4476-8CA5-E89277ECEB93}">
      <dgm:prSet/>
      <dgm:spPr/>
      <dgm:t>
        <a:bodyPr/>
        <a:lstStyle/>
        <a:p>
          <a:endParaRPr lang="en-US"/>
        </a:p>
      </dgm:t>
    </dgm:pt>
    <dgm:pt modelId="{757E5110-DAF6-4B57-9CE2-441262C57356}">
      <dgm:prSet/>
      <dgm:spPr/>
      <dgm:t>
        <a:bodyPr/>
        <a:lstStyle/>
        <a:p>
          <a:r>
            <a:rPr lang="en-US"/>
            <a:t>• Receiver</a:t>
          </a:r>
        </a:p>
      </dgm:t>
    </dgm:pt>
    <dgm:pt modelId="{1342892D-140E-4FA9-A251-27A6CF132B32}" type="parTrans" cxnId="{86BD8AD5-E281-4640-9931-9FB20973417C}">
      <dgm:prSet/>
      <dgm:spPr/>
      <dgm:t>
        <a:bodyPr/>
        <a:lstStyle/>
        <a:p>
          <a:endParaRPr lang="en-US"/>
        </a:p>
      </dgm:t>
    </dgm:pt>
    <dgm:pt modelId="{4B871B97-E4B7-4656-BBAA-50CE869639F8}" type="sibTrans" cxnId="{86BD8AD5-E281-4640-9931-9FB20973417C}">
      <dgm:prSet/>
      <dgm:spPr/>
      <dgm:t>
        <a:bodyPr/>
        <a:lstStyle/>
        <a:p>
          <a:endParaRPr lang="en-US"/>
        </a:p>
      </dgm:t>
    </dgm:pt>
    <dgm:pt modelId="{A41298C0-7A70-4582-95FE-524FC36EC927}">
      <dgm:prSet/>
      <dgm:spPr/>
      <dgm:t>
        <a:bodyPr/>
        <a:lstStyle/>
        <a:p>
          <a:r>
            <a:rPr lang="en-US"/>
            <a:t>• Communication depends on shared language skills</a:t>
          </a:r>
        </a:p>
      </dgm:t>
    </dgm:pt>
    <dgm:pt modelId="{598A7211-E576-4A64-AACE-0CA1A4BF14D7}" type="parTrans" cxnId="{A9FAA8A6-A839-45E2-89FE-63FA418CD753}">
      <dgm:prSet/>
      <dgm:spPr/>
      <dgm:t>
        <a:bodyPr/>
        <a:lstStyle/>
        <a:p>
          <a:endParaRPr lang="en-US"/>
        </a:p>
      </dgm:t>
    </dgm:pt>
    <dgm:pt modelId="{7B620389-BB6B-4CCD-8808-86B9A6F5AEA1}" type="sibTrans" cxnId="{A9FAA8A6-A839-45E2-89FE-63FA418CD753}">
      <dgm:prSet/>
      <dgm:spPr/>
      <dgm:t>
        <a:bodyPr/>
        <a:lstStyle/>
        <a:p>
          <a:endParaRPr lang="en-US"/>
        </a:p>
      </dgm:t>
    </dgm:pt>
    <dgm:pt modelId="{5DEB9C0B-3224-41F6-8F8F-ABF22E5E88C8}" type="pres">
      <dgm:prSet presAssocID="{80D19CFE-1259-4948-AAF1-A096C96EBD8A}" presName="vert0" presStyleCnt="0">
        <dgm:presLayoutVars>
          <dgm:dir/>
          <dgm:animOne val="branch"/>
          <dgm:animLvl val="lvl"/>
        </dgm:presLayoutVars>
      </dgm:prSet>
      <dgm:spPr/>
    </dgm:pt>
    <dgm:pt modelId="{C359F85F-8AB1-407E-BCA4-F6AAF2D0FBB0}" type="pres">
      <dgm:prSet presAssocID="{EB219AB8-BEC5-4F94-9559-3A4528EE3672}" presName="thickLine" presStyleLbl="alignNode1" presStyleIdx="0" presStyleCnt="5"/>
      <dgm:spPr/>
    </dgm:pt>
    <dgm:pt modelId="{DC6845BE-7909-4BEF-836C-31CF7B0D14A0}" type="pres">
      <dgm:prSet presAssocID="{EB219AB8-BEC5-4F94-9559-3A4528EE3672}" presName="horz1" presStyleCnt="0"/>
      <dgm:spPr/>
    </dgm:pt>
    <dgm:pt modelId="{D939B542-A7F0-4114-91EA-A7ED3A45CDF2}" type="pres">
      <dgm:prSet presAssocID="{EB219AB8-BEC5-4F94-9559-3A4528EE3672}" presName="tx1" presStyleLbl="revTx" presStyleIdx="0" presStyleCnt="5"/>
      <dgm:spPr/>
    </dgm:pt>
    <dgm:pt modelId="{18F68ECB-6DD2-4652-A63D-0DC88C55468E}" type="pres">
      <dgm:prSet presAssocID="{EB219AB8-BEC5-4F94-9559-3A4528EE3672}" presName="vert1" presStyleCnt="0"/>
      <dgm:spPr/>
    </dgm:pt>
    <dgm:pt modelId="{C57F9FCF-8DCC-4CC3-8CA4-C71C544B0F81}" type="pres">
      <dgm:prSet presAssocID="{8E36B6AD-56BD-45E8-964A-12364DC8B242}" presName="thickLine" presStyleLbl="alignNode1" presStyleIdx="1" presStyleCnt="5"/>
      <dgm:spPr/>
    </dgm:pt>
    <dgm:pt modelId="{DFB5B351-EB58-443A-94B3-E18475DF94A3}" type="pres">
      <dgm:prSet presAssocID="{8E36B6AD-56BD-45E8-964A-12364DC8B242}" presName="horz1" presStyleCnt="0"/>
      <dgm:spPr/>
    </dgm:pt>
    <dgm:pt modelId="{5C0F5D57-D80A-4F21-8C96-AFEAA07ED567}" type="pres">
      <dgm:prSet presAssocID="{8E36B6AD-56BD-45E8-964A-12364DC8B242}" presName="tx1" presStyleLbl="revTx" presStyleIdx="1" presStyleCnt="5"/>
      <dgm:spPr/>
    </dgm:pt>
    <dgm:pt modelId="{253CB8F8-FB2B-4B2C-8886-EA051ACD0917}" type="pres">
      <dgm:prSet presAssocID="{8E36B6AD-56BD-45E8-964A-12364DC8B242}" presName="vert1" presStyleCnt="0"/>
      <dgm:spPr/>
    </dgm:pt>
    <dgm:pt modelId="{28305FF8-8189-4432-BFE5-6581D6ED3B08}" type="pres">
      <dgm:prSet presAssocID="{1806B13A-5077-4814-AF72-C4B058304632}" presName="thickLine" presStyleLbl="alignNode1" presStyleIdx="2" presStyleCnt="5"/>
      <dgm:spPr/>
    </dgm:pt>
    <dgm:pt modelId="{68DF193C-E025-4758-81E7-7255EC00A0B2}" type="pres">
      <dgm:prSet presAssocID="{1806B13A-5077-4814-AF72-C4B058304632}" presName="horz1" presStyleCnt="0"/>
      <dgm:spPr/>
    </dgm:pt>
    <dgm:pt modelId="{E1DC7AD5-DA7D-47EC-9460-5262734877E5}" type="pres">
      <dgm:prSet presAssocID="{1806B13A-5077-4814-AF72-C4B058304632}" presName="tx1" presStyleLbl="revTx" presStyleIdx="2" presStyleCnt="5"/>
      <dgm:spPr/>
    </dgm:pt>
    <dgm:pt modelId="{F700B9D8-1208-4173-8FCA-AFDEBF7F9992}" type="pres">
      <dgm:prSet presAssocID="{1806B13A-5077-4814-AF72-C4B058304632}" presName="vert1" presStyleCnt="0"/>
      <dgm:spPr/>
    </dgm:pt>
    <dgm:pt modelId="{F77A3684-31E6-4BE2-8B53-CFC7BA77FBA0}" type="pres">
      <dgm:prSet presAssocID="{757E5110-DAF6-4B57-9CE2-441262C57356}" presName="thickLine" presStyleLbl="alignNode1" presStyleIdx="3" presStyleCnt="5"/>
      <dgm:spPr/>
    </dgm:pt>
    <dgm:pt modelId="{4E358FC7-3076-4D1A-BC1D-2A050C748BF3}" type="pres">
      <dgm:prSet presAssocID="{757E5110-DAF6-4B57-9CE2-441262C57356}" presName="horz1" presStyleCnt="0"/>
      <dgm:spPr/>
    </dgm:pt>
    <dgm:pt modelId="{74D4FEEF-A95F-490F-B0E0-82107AD5A2FF}" type="pres">
      <dgm:prSet presAssocID="{757E5110-DAF6-4B57-9CE2-441262C57356}" presName="tx1" presStyleLbl="revTx" presStyleIdx="3" presStyleCnt="5"/>
      <dgm:spPr/>
    </dgm:pt>
    <dgm:pt modelId="{1D77C9E2-4A4D-4DF0-A3F1-AA9D62323B35}" type="pres">
      <dgm:prSet presAssocID="{757E5110-DAF6-4B57-9CE2-441262C57356}" presName="vert1" presStyleCnt="0"/>
      <dgm:spPr/>
    </dgm:pt>
    <dgm:pt modelId="{262D43BE-F9A8-49D6-A5F8-B1FAC6A34B20}" type="pres">
      <dgm:prSet presAssocID="{A41298C0-7A70-4582-95FE-524FC36EC927}" presName="thickLine" presStyleLbl="alignNode1" presStyleIdx="4" presStyleCnt="5"/>
      <dgm:spPr/>
    </dgm:pt>
    <dgm:pt modelId="{D3D381CB-4F0F-4158-8DFD-2459CC08DFE0}" type="pres">
      <dgm:prSet presAssocID="{A41298C0-7A70-4582-95FE-524FC36EC927}" presName="horz1" presStyleCnt="0"/>
      <dgm:spPr/>
    </dgm:pt>
    <dgm:pt modelId="{B787459F-2B47-497B-BA52-34D185CE85D4}" type="pres">
      <dgm:prSet presAssocID="{A41298C0-7A70-4582-95FE-524FC36EC927}" presName="tx1" presStyleLbl="revTx" presStyleIdx="4" presStyleCnt="5"/>
      <dgm:spPr/>
    </dgm:pt>
    <dgm:pt modelId="{2EA49427-6D3C-496B-B44D-440ACEDD19CE}" type="pres">
      <dgm:prSet presAssocID="{A41298C0-7A70-4582-95FE-524FC36EC927}" presName="vert1" presStyleCnt="0"/>
      <dgm:spPr/>
    </dgm:pt>
  </dgm:ptLst>
  <dgm:cxnLst>
    <dgm:cxn modelId="{7BF4E608-D383-4835-822E-4315CD590EDA}" type="presOf" srcId="{A41298C0-7A70-4582-95FE-524FC36EC927}" destId="{B787459F-2B47-497B-BA52-34D185CE85D4}" srcOrd="0" destOrd="0" presId="urn:microsoft.com/office/officeart/2008/layout/LinedList"/>
    <dgm:cxn modelId="{B0D65B1A-5E8F-453A-B855-25366EA6A6E1}" type="presOf" srcId="{757E5110-DAF6-4B57-9CE2-441262C57356}" destId="{74D4FEEF-A95F-490F-B0E0-82107AD5A2FF}" srcOrd="0" destOrd="0" presId="urn:microsoft.com/office/officeart/2008/layout/LinedList"/>
    <dgm:cxn modelId="{FBCC7A1D-DBD0-4635-AE08-2C420D6C0C90}" srcId="{80D19CFE-1259-4948-AAF1-A096C96EBD8A}" destId="{8E36B6AD-56BD-45E8-964A-12364DC8B242}" srcOrd="1" destOrd="0" parTransId="{1648CB7A-4E70-4010-8043-D2FB1284D14E}" sibTransId="{0B28FB0F-BBB2-43FD-96B8-C4C0C69EDDA9}"/>
    <dgm:cxn modelId="{A4488F3B-236A-4738-8EF5-17B422BB4D1F}" srcId="{80D19CFE-1259-4948-AAF1-A096C96EBD8A}" destId="{EB219AB8-BEC5-4F94-9559-3A4528EE3672}" srcOrd="0" destOrd="0" parTransId="{E7D6FC69-70CE-4824-BDF6-6D85C3298FD9}" sibTransId="{ABF433CF-CEEC-415E-9061-632F732A759D}"/>
    <dgm:cxn modelId="{1599058F-4188-438C-9706-4A3B72D93DE5}" type="presOf" srcId="{8E36B6AD-56BD-45E8-964A-12364DC8B242}" destId="{5C0F5D57-D80A-4F21-8C96-AFEAA07ED567}" srcOrd="0" destOrd="0" presId="urn:microsoft.com/office/officeart/2008/layout/LinedList"/>
    <dgm:cxn modelId="{A9FAA8A6-A839-45E2-89FE-63FA418CD753}" srcId="{80D19CFE-1259-4948-AAF1-A096C96EBD8A}" destId="{A41298C0-7A70-4582-95FE-524FC36EC927}" srcOrd="4" destOrd="0" parTransId="{598A7211-E576-4A64-AACE-0CA1A4BF14D7}" sibTransId="{7B620389-BB6B-4CCD-8808-86B9A6F5AEA1}"/>
    <dgm:cxn modelId="{6452C5B0-25D3-494F-8279-EB69D9611A00}" type="presOf" srcId="{80D19CFE-1259-4948-AAF1-A096C96EBD8A}" destId="{5DEB9C0B-3224-41F6-8F8F-ABF22E5E88C8}" srcOrd="0" destOrd="0" presId="urn:microsoft.com/office/officeart/2008/layout/LinedList"/>
    <dgm:cxn modelId="{8D0E69B6-F166-4FD5-BAC5-BA3AFBFA3AE1}" type="presOf" srcId="{1806B13A-5077-4814-AF72-C4B058304632}" destId="{E1DC7AD5-DA7D-47EC-9460-5262734877E5}" srcOrd="0" destOrd="0" presId="urn:microsoft.com/office/officeart/2008/layout/LinedList"/>
    <dgm:cxn modelId="{A71446BC-66B6-4476-8CA5-E89277ECEB93}" srcId="{80D19CFE-1259-4948-AAF1-A096C96EBD8A}" destId="{1806B13A-5077-4814-AF72-C4B058304632}" srcOrd="2" destOrd="0" parTransId="{04A2B50B-761C-49D8-B5EE-248DADAB626C}" sibTransId="{444295FC-7750-40EE-8C22-DD62580F8D53}"/>
    <dgm:cxn modelId="{86BD8AD5-E281-4640-9931-9FB20973417C}" srcId="{80D19CFE-1259-4948-AAF1-A096C96EBD8A}" destId="{757E5110-DAF6-4B57-9CE2-441262C57356}" srcOrd="3" destOrd="0" parTransId="{1342892D-140E-4FA9-A251-27A6CF132B32}" sibTransId="{4B871B97-E4B7-4656-BBAA-50CE869639F8}"/>
    <dgm:cxn modelId="{8FAC66E9-A91A-4108-B6A7-56E5810E1C4C}" type="presOf" srcId="{EB219AB8-BEC5-4F94-9559-3A4528EE3672}" destId="{D939B542-A7F0-4114-91EA-A7ED3A45CDF2}" srcOrd="0" destOrd="0" presId="urn:microsoft.com/office/officeart/2008/layout/LinedList"/>
    <dgm:cxn modelId="{CF9B328E-E1F1-4D8A-AE1D-F64FEDA419C7}" type="presParOf" srcId="{5DEB9C0B-3224-41F6-8F8F-ABF22E5E88C8}" destId="{C359F85F-8AB1-407E-BCA4-F6AAF2D0FBB0}" srcOrd="0" destOrd="0" presId="urn:microsoft.com/office/officeart/2008/layout/LinedList"/>
    <dgm:cxn modelId="{7C8E50B8-41EB-4D77-9B3E-263B4CFCBA3C}" type="presParOf" srcId="{5DEB9C0B-3224-41F6-8F8F-ABF22E5E88C8}" destId="{DC6845BE-7909-4BEF-836C-31CF7B0D14A0}" srcOrd="1" destOrd="0" presId="urn:microsoft.com/office/officeart/2008/layout/LinedList"/>
    <dgm:cxn modelId="{6EDE561D-1ED2-464D-B88E-76BDAA4E22DF}" type="presParOf" srcId="{DC6845BE-7909-4BEF-836C-31CF7B0D14A0}" destId="{D939B542-A7F0-4114-91EA-A7ED3A45CDF2}" srcOrd="0" destOrd="0" presId="urn:microsoft.com/office/officeart/2008/layout/LinedList"/>
    <dgm:cxn modelId="{E200DCB8-6D37-4BA5-9035-3DAB5F132A4C}" type="presParOf" srcId="{DC6845BE-7909-4BEF-836C-31CF7B0D14A0}" destId="{18F68ECB-6DD2-4652-A63D-0DC88C55468E}" srcOrd="1" destOrd="0" presId="urn:microsoft.com/office/officeart/2008/layout/LinedList"/>
    <dgm:cxn modelId="{F6DC3AAA-9C31-4143-8B4D-B4EE3649175E}" type="presParOf" srcId="{5DEB9C0B-3224-41F6-8F8F-ABF22E5E88C8}" destId="{C57F9FCF-8DCC-4CC3-8CA4-C71C544B0F81}" srcOrd="2" destOrd="0" presId="urn:microsoft.com/office/officeart/2008/layout/LinedList"/>
    <dgm:cxn modelId="{BF3D0B64-BC7C-45D4-9A0B-0752B6449C3C}" type="presParOf" srcId="{5DEB9C0B-3224-41F6-8F8F-ABF22E5E88C8}" destId="{DFB5B351-EB58-443A-94B3-E18475DF94A3}" srcOrd="3" destOrd="0" presId="urn:microsoft.com/office/officeart/2008/layout/LinedList"/>
    <dgm:cxn modelId="{2DCB6313-D4B5-424B-89E7-6D395B2D5186}" type="presParOf" srcId="{DFB5B351-EB58-443A-94B3-E18475DF94A3}" destId="{5C0F5D57-D80A-4F21-8C96-AFEAA07ED567}" srcOrd="0" destOrd="0" presId="urn:microsoft.com/office/officeart/2008/layout/LinedList"/>
    <dgm:cxn modelId="{E84F723D-A726-4DFA-AE07-AD88D189DC7B}" type="presParOf" srcId="{DFB5B351-EB58-443A-94B3-E18475DF94A3}" destId="{253CB8F8-FB2B-4B2C-8886-EA051ACD0917}" srcOrd="1" destOrd="0" presId="urn:microsoft.com/office/officeart/2008/layout/LinedList"/>
    <dgm:cxn modelId="{2D7A53EE-3FB6-4797-A0A4-D168C601A3F0}" type="presParOf" srcId="{5DEB9C0B-3224-41F6-8F8F-ABF22E5E88C8}" destId="{28305FF8-8189-4432-BFE5-6581D6ED3B08}" srcOrd="4" destOrd="0" presId="urn:microsoft.com/office/officeart/2008/layout/LinedList"/>
    <dgm:cxn modelId="{CF664BD3-8855-41FB-8EFA-DC77B3878BCC}" type="presParOf" srcId="{5DEB9C0B-3224-41F6-8F8F-ABF22E5E88C8}" destId="{68DF193C-E025-4758-81E7-7255EC00A0B2}" srcOrd="5" destOrd="0" presId="urn:microsoft.com/office/officeart/2008/layout/LinedList"/>
    <dgm:cxn modelId="{CA472BDE-205A-4CDD-B355-CFAD155D1D6C}" type="presParOf" srcId="{68DF193C-E025-4758-81E7-7255EC00A0B2}" destId="{E1DC7AD5-DA7D-47EC-9460-5262734877E5}" srcOrd="0" destOrd="0" presId="urn:microsoft.com/office/officeart/2008/layout/LinedList"/>
    <dgm:cxn modelId="{C9C25BF8-8B0E-4461-BC8E-22A4E13C7C7B}" type="presParOf" srcId="{68DF193C-E025-4758-81E7-7255EC00A0B2}" destId="{F700B9D8-1208-4173-8FCA-AFDEBF7F9992}" srcOrd="1" destOrd="0" presId="urn:microsoft.com/office/officeart/2008/layout/LinedList"/>
    <dgm:cxn modelId="{34E0DFAB-5792-406B-8385-1739FAE049CF}" type="presParOf" srcId="{5DEB9C0B-3224-41F6-8F8F-ABF22E5E88C8}" destId="{F77A3684-31E6-4BE2-8B53-CFC7BA77FBA0}" srcOrd="6" destOrd="0" presId="urn:microsoft.com/office/officeart/2008/layout/LinedList"/>
    <dgm:cxn modelId="{D7F9D38F-F18A-47CF-8835-95E8DC335D82}" type="presParOf" srcId="{5DEB9C0B-3224-41F6-8F8F-ABF22E5E88C8}" destId="{4E358FC7-3076-4D1A-BC1D-2A050C748BF3}" srcOrd="7" destOrd="0" presId="urn:microsoft.com/office/officeart/2008/layout/LinedList"/>
    <dgm:cxn modelId="{87577408-BE83-4961-81F9-43BABFB561F1}" type="presParOf" srcId="{4E358FC7-3076-4D1A-BC1D-2A050C748BF3}" destId="{74D4FEEF-A95F-490F-B0E0-82107AD5A2FF}" srcOrd="0" destOrd="0" presId="urn:microsoft.com/office/officeart/2008/layout/LinedList"/>
    <dgm:cxn modelId="{48F92BE8-D725-4F84-8E77-CB6694F53847}" type="presParOf" srcId="{4E358FC7-3076-4D1A-BC1D-2A050C748BF3}" destId="{1D77C9E2-4A4D-4DF0-A3F1-AA9D62323B35}" srcOrd="1" destOrd="0" presId="urn:microsoft.com/office/officeart/2008/layout/LinedList"/>
    <dgm:cxn modelId="{1F2BA9C6-D33B-4E14-9EFC-73EECC02C541}" type="presParOf" srcId="{5DEB9C0B-3224-41F6-8F8F-ABF22E5E88C8}" destId="{262D43BE-F9A8-49D6-A5F8-B1FAC6A34B20}" srcOrd="8" destOrd="0" presId="urn:microsoft.com/office/officeart/2008/layout/LinedList"/>
    <dgm:cxn modelId="{32D08348-59F6-4EF2-9131-A1CDE97F2E5A}" type="presParOf" srcId="{5DEB9C0B-3224-41F6-8F8F-ABF22E5E88C8}" destId="{D3D381CB-4F0F-4158-8DFD-2459CC08DFE0}" srcOrd="9" destOrd="0" presId="urn:microsoft.com/office/officeart/2008/layout/LinedList"/>
    <dgm:cxn modelId="{A67E364D-DF52-4DF5-A1F0-77B27B480F34}" type="presParOf" srcId="{D3D381CB-4F0F-4158-8DFD-2459CC08DFE0}" destId="{B787459F-2B47-497B-BA52-34D185CE85D4}" srcOrd="0" destOrd="0" presId="urn:microsoft.com/office/officeart/2008/layout/LinedList"/>
    <dgm:cxn modelId="{D6BF1E6A-F803-4508-9CC1-309771D82FB0}" type="presParOf" srcId="{D3D381CB-4F0F-4158-8DFD-2459CC08DFE0}" destId="{2EA49427-6D3C-496B-B44D-440ACEDD19C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308A7D6-583D-4979-992F-BC941B8DCF7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FBB6A08-9DDB-41B4-AAD2-5BEA3C29835C}">
      <dgm:prSet/>
      <dgm:spPr/>
      <dgm:t>
        <a:bodyPr/>
        <a:lstStyle/>
        <a:p>
          <a:r>
            <a:rPr lang="en-US"/>
            <a:t>• Workers aged 16–60</a:t>
          </a:r>
        </a:p>
      </dgm:t>
    </dgm:pt>
    <dgm:pt modelId="{1A383A53-B5E6-4359-B121-82993E824CB2}" type="parTrans" cxnId="{D28E0885-404D-4176-B764-EB1DC491BB80}">
      <dgm:prSet/>
      <dgm:spPr/>
      <dgm:t>
        <a:bodyPr/>
        <a:lstStyle/>
        <a:p>
          <a:endParaRPr lang="en-US"/>
        </a:p>
      </dgm:t>
    </dgm:pt>
    <dgm:pt modelId="{C09E184E-364F-46F7-8DA1-9A5A87231B7D}" type="sibTrans" cxnId="{D28E0885-404D-4176-B764-EB1DC491BB80}">
      <dgm:prSet/>
      <dgm:spPr/>
      <dgm:t>
        <a:bodyPr/>
        <a:lstStyle/>
        <a:p>
          <a:endParaRPr lang="en-US"/>
        </a:p>
      </dgm:t>
    </dgm:pt>
    <dgm:pt modelId="{9706A450-CF1C-4487-8EF7-8737D9F028A1}">
      <dgm:prSet/>
      <dgm:spPr/>
      <dgm:t>
        <a:bodyPr/>
        <a:lstStyle/>
        <a:p>
          <a:r>
            <a:rPr lang="en-US"/>
            <a:t>• Younger workers less responsive</a:t>
          </a:r>
        </a:p>
      </dgm:t>
    </dgm:pt>
    <dgm:pt modelId="{8D5643D6-4E13-4011-92DA-FD3505D9ACE5}" type="parTrans" cxnId="{C8A62ABE-F1A3-45EE-9F09-6C3DB8F14CCD}">
      <dgm:prSet/>
      <dgm:spPr/>
      <dgm:t>
        <a:bodyPr/>
        <a:lstStyle/>
        <a:p>
          <a:endParaRPr lang="en-US"/>
        </a:p>
      </dgm:t>
    </dgm:pt>
    <dgm:pt modelId="{3537FCE8-A162-4E57-A75D-A540EFA9FBD1}" type="sibTrans" cxnId="{C8A62ABE-F1A3-45EE-9F09-6C3DB8F14CCD}">
      <dgm:prSet/>
      <dgm:spPr/>
      <dgm:t>
        <a:bodyPr/>
        <a:lstStyle/>
        <a:p>
          <a:endParaRPr lang="en-US"/>
        </a:p>
      </dgm:t>
    </dgm:pt>
    <dgm:pt modelId="{9929FD1C-F7CE-4CEF-9CC0-42CEF39A9E8C}">
      <dgm:prSet/>
      <dgm:spPr/>
      <dgm:t>
        <a:bodyPr/>
        <a:lstStyle/>
        <a:p>
          <a:r>
            <a:rPr lang="en-US"/>
            <a:t>• Different learning styles</a:t>
          </a:r>
        </a:p>
      </dgm:t>
    </dgm:pt>
    <dgm:pt modelId="{E4D26C31-36E6-429F-9826-7AD6836AAA05}" type="parTrans" cxnId="{E9D6A042-F7A3-4748-8157-1680DF419354}">
      <dgm:prSet/>
      <dgm:spPr/>
      <dgm:t>
        <a:bodyPr/>
        <a:lstStyle/>
        <a:p>
          <a:endParaRPr lang="en-US"/>
        </a:p>
      </dgm:t>
    </dgm:pt>
    <dgm:pt modelId="{7C258BEB-8B2B-478A-9E31-683826F620CE}" type="sibTrans" cxnId="{E9D6A042-F7A3-4748-8157-1680DF419354}">
      <dgm:prSet/>
      <dgm:spPr/>
      <dgm:t>
        <a:bodyPr/>
        <a:lstStyle/>
        <a:p>
          <a:endParaRPr lang="en-US"/>
        </a:p>
      </dgm:t>
    </dgm:pt>
    <dgm:pt modelId="{30751444-1BB4-4BAD-8C0F-F3CCC71B1066}" type="pres">
      <dgm:prSet presAssocID="{F308A7D6-583D-4979-992F-BC941B8DCF7B}" presName="linear" presStyleCnt="0">
        <dgm:presLayoutVars>
          <dgm:animLvl val="lvl"/>
          <dgm:resizeHandles val="exact"/>
        </dgm:presLayoutVars>
      </dgm:prSet>
      <dgm:spPr/>
    </dgm:pt>
    <dgm:pt modelId="{C6330FCE-FD87-449B-BD67-76ED65DA9146}" type="pres">
      <dgm:prSet presAssocID="{5FBB6A08-9DDB-41B4-AAD2-5BEA3C29835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A2643A6-3B09-489F-9521-8006873DE7E5}" type="pres">
      <dgm:prSet presAssocID="{C09E184E-364F-46F7-8DA1-9A5A87231B7D}" presName="spacer" presStyleCnt="0"/>
      <dgm:spPr/>
    </dgm:pt>
    <dgm:pt modelId="{81AA5E6C-B140-4123-83EF-F5A853D17F08}" type="pres">
      <dgm:prSet presAssocID="{9706A450-CF1C-4487-8EF7-8737D9F028A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96B5F7A-9218-4CA4-8714-D75C5B696B5F}" type="pres">
      <dgm:prSet presAssocID="{3537FCE8-A162-4E57-A75D-A540EFA9FBD1}" presName="spacer" presStyleCnt="0"/>
      <dgm:spPr/>
    </dgm:pt>
    <dgm:pt modelId="{092E58FD-6644-43B3-AB45-074F71F7B457}" type="pres">
      <dgm:prSet presAssocID="{9929FD1C-F7CE-4CEF-9CC0-42CEF39A9E8C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EA464321-CBBA-4C9B-9B39-F11937041434}" type="presOf" srcId="{9706A450-CF1C-4487-8EF7-8737D9F028A1}" destId="{81AA5E6C-B140-4123-83EF-F5A853D17F08}" srcOrd="0" destOrd="0" presId="urn:microsoft.com/office/officeart/2005/8/layout/vList2"/>
    <dgm:cxn modelId="{7A4FE72B-3A1E-4305-B62F-E2B8FC114856}" type="presOf" srcId="{9929FD1C-F7CE-4CEF-9CC0-42CEF39A9E8C}" destId="{092E58FD-6644-43B3-AB45-074F71F7B457}" srcOrd="0" destOrd="0" presId="urn:microsoft.com/office/officeart/2005/8/layout/vList2"/>
    <dgm:cxn modelId="{E9D6A042-F7A3-4748-8157-1680DF419354}" srcId="{F308A7D6-583D-4979-992F-BC941B8DCF7B}" destId="{9929FD1C-F7CE-4CEF-9CC0-42CEF39A9E8C}" srcOrd="2" destOrd="0" parTransId="{E4D26C31-36E6-429F-9826-7AD6836AAA05}" sibTransId="{7C258BEB-8B2B-478A-9E31-683826F620CE}"/>
    <dgm:cxn modelId="{D28E0885-404D-4176-B764-EB1DC491BB80}" srcId="{F308A7D6-583D-4979-992F-BC941B8DCF7B}" destId="{5FBB6A08-9DDB-41B4-AAD2-5BEA3C29835C}" srcOrd="0" destOrd="0" parTransId="{1A383A53-B5E6-4359-B121-82993E824CB2}" sibTransId="{C09E184E-364F-46F7-8DA1-9A5A87231B7D}"/>
    <dgm:cxn modelId="{02B9F19A-1C67-4497-91C3-D242EC190B9D}" type="presOf" srcId="{F308A7D6-583D-4979-992F-BC941B8DCF7B}" destId="{30751444-1BB4-4BAD-8C0F-F3CCC71B1066}" srcOrd="0" destOrd="0" presId="urn:microsoft.com/office/officeart/2005/8/layout/vList2"/>
    <dgm:cxn modelId="{C8A62ABE-F1A3-45EE-9F09-6C3DB8F14CCD}" srcId="{F308A7D6-583D-4979-992F-BC941B8DCF7B}" destId="{9706A450-CF1C-4487-8EF7-8737D9F028A1}" srcOrd="1" destOrd="0" parTransId="{8D5643D6-4E13-4011-92DA-FD3505D9ACE5}" sibTransId="{3537FCE8-A162-4E57-A75D-A540EFA9FBD1}"/>
    <dgm:cxn modelId="{33B7D6CD-0819-41AE-846A-CD9F0AE7C3B4}" type="presOf" srcId="{5FBB6A08-9DDB-41B4-AAD2-5BEA3C29835C}" destId="{C6330FCE-FD87-449B-BD67-76ED65DA9146}" srcOrd="0" destOrd="0" presId="urn:microsoft.com/office/officeart/2005/8/layout/vList2"/>
    <dgm:cxn modelId="{DE5FF783-340E-42CD-83B0-546C704DF460}" type="presParOf" srcId="{30751444-1BB4-4BAD-8C0F-F3CCC71B1066}" destId="{C6330FCE-FD87-449B-BD67-76ED65DA9146}" srcOrd="0" destOrd="0" presId="urn:microsoft.com/office/officeart/2005/8/layout/vList2"/>
    <dgm:cxn modelId="{B5CEC9E6-3359-4E85-899C-A6F936532ECC}" type="presParOf" srcId="{30751444-1BB4-4BAD-8C0F-F3CCC71B1066}" destId="{EA2643A6-3B09-489F-9521-8006873DE7E5}" srcOrd="1" destOrd="0" presId="urn:microsoft.com/office/officeart/2005/8/layout/vList2"/>
    <dgm:cxn modelId="{3CB71E06-23EB-4987-BD6C-D58038214A4D}" type="presParOf" srcId="{30751444-1BB4-4BAD-8C0F-F3CCC71B1066}" destId="{81AA5E6C-B140-4123-83EF-F5A853D17F08}" srcOrd="2" destOrd="0" presId="urn:microsoft.com/office/officeart/2005/8/layout/vList2"/>
    <dgm:cxn modelId="{79A576DB-1E51-42E9-B9AC-A4280D9D3EEA}" type="presParOf" srcId="{30751444-1BB4-4BAD-8C0F-F3CCC71B1066}" destId="{A96B5F7A-9218-4CA4-8714-D75C5B696B5F}" srcOrd="3" destOrd="0" presId="urn:microsoft.com/office/officeart/2005/8/layout/vList2"/>
    <dgm:cxn modelId="{AA0296F5-BD15-4F97-817B-EF2AF3C04672}" type="presParOf" srcId="{30751444-1BB4-4BAD-8C0F-F3CCC71B1066}" destId="{092E58FD-6644-43B3-AB45-074F71F7B45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95E900B3-0760-46B3-BE3C-8B8DE767C71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87FFC0A-575F-4206-B437-E978AE1918EA}">
      <dgm:prSet/>
      <dgm:spPr/>
      <dgm:t>
        <a:bodyPr/>
        <a:lstStyle/>
        <a:p>
          <a:r>
            <a:rPr lang="en-US"/>
            <a:t>• Workers from different cultures</a:t>
          </a:r>
        </a:p>
      </dgm:t>
    </dgm:pt>
    <dgm:pt modelId="{7714BCFA-60AB-44BA-87E3-E91DAA87070A}" type="parTrans" cxnId="{56ED38EE-445F-4F48-86B0-DA1E275B8B5E}">
      <dgm:prSet/>
      <dgm:spPr/>
      <dgm:t>
        <a:bodyPr/>
        <a:lstStyle/>
        <a:p>
          <a:endParaRPr lang="en-US"/>
        </a:p>
      </dgm:t>
    </dgm:pt>
    <dgm:pt modelId="{385355AF-BD27-464C-9D49-8C81A0D11C44}" type="sibTrans" cxnId="{56ED38EE-445F-4F48-86B0-DA1E275B8B5E}">
      <dgm:prSet/>
      <dgm:spPr/>
      <dgm:t>
        <a:bodyPr/>
        <a:lstStyle/>
        <a:p>
          <a:endParaRPr lang="en-US"/>
        </a:p>
      </dgm:t>
    </dgm:pt>
    <dgm:pt modelId="{EC8AEE9D-8A5B-485C-8BB9-91C678C2F131}">
      <dgm:prSet/>
      <dgm:spPr/>
      <dgm:t>
        <a:bodyPr/>
        <a:lstStyle/>
        <a:p>
          <a:r>
            <a:rPr lang="en-US"/>
            <a:t>• Different work habits</a:t>
          </a:r>
        </a:p>
      </dgm:t>
    </dgm:pt>
    <dgm:pt modelId="{5D3D7CEB-906C-4678-AAC8-056866D67894}" type="parTrans" cxnId="{E25ED031-70EB-4AB6-89E2-5AB8345C9161}">
      <dgm:prSet/>
      <dgm:spPr/>
      <dgm:t>
        <a:bodyPr/>
        <a:lstStyle/>
        <a:p>
          <a:endParaRPr lang="en-US"/>
        </a:p>
      </dgm:t>
    </dgm:pt>
    <dgm:pt modelId="{6A79B785-EBB5-4805-B236-61B5A71BD2F7}" type="sibTrans" cxnId="{E25ED031-70EB-4AB6-89E2-5AB8345C9161}">
      <dgm:prSet/>
      <dgm:spPr/>
      <dgm:t>
        <a:bodyPr/>
        <a:lstStyle/>
        <a:p>
          <a:endParaRPr lang="en-US"/>
        </a:p>
      </dgm:t>
    </dgm:pt>
    <dgm:pt modelId="{62933A32-EA49-4981-9782-9ED37920CB7E}">
      <dgm:prSet/>
      <dgm:spPr/>
      <dgm:t>
        <a:bodyPr/>
        <a:lstStyle/>
        <a:p>
          <a:r>
            <a:rPr lang="en-US"/>
            <a:t>• Different expectations</a:t>
          </a:r>
        </a:p>
      </dgm:t>
    </dgm:pt>
    <dgm:pt modelId="{A6D9A38C-0B17-4F2A-8EFF-7D0E2DF839EC}" type="parTrans" cxnId="{6B7F6276-F76A-4E09-986B-CFE3C6D67B37}">
      <dgm:prSet/>
      <dgm:spPr/>
      <dgm:t>
        <a:bodyPr/>
        <a:lstStyle/>
        <a:p>
          <a:endParaRPr lang="en-US"/>
        </a:p>
      </dgm:t>
    </dgm:pt>
    <dgm:pt modelId="{E4480A61-5C39-4FDF-BCFB-A034B3AAC696}" type="sibTrans" cxnId="{6B7F6276-F76A-4E09-986B-CFE3C6D67B37}">
      <dgm:prSet/>
      <dgm:spPr/>
      <dgm:t>
        <a:bodyPr/>
        <a:lstStyle/>
        <a:p>
          <a:endParaRPr lang="en-US"/>
        </a:p>
      </dgm:t>
    </dgm:pt>
    <dgm:pt modelId="{C164CBF5-9DCE-4F94-827A-507714125523}" type="pres">
      <dgm:prSet presAssocID="{95E900B3-0760-46B3-BE3C-8B8DE767C713}" presName="linear" presStyleCnt="0">
        <dgm:presLayoutVars>
          <dgm:animLvl val="lvl"/>
          <dgm:resizeHandles val="exact"/>
        </dgm:presLayoutVars>
      </dgm:prSet>
      <dgm:spPr/>
    </dgm:pt>
    <dgm:pt modelId="{B9699CEE-1EFF-43A7-8C05-5A52E8B3DADD}" type="pres">
      <dgm:prSet presAssocID="{187FFC0A-575F-4206-B437-E978AE1918E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323908A-7C54-4586-AA07-C9BC3CF19CCE}" type="pres">
      <dgm:prSet presAssocID="{385355AF-BD27-464C-9D49-8C81A0D11C44}" presName="spacer" presStyleCnt="0"/>
      <dgm:spPr/>
    </dgm:pt>
    <dgm:pt modelId="{9AE4191C-32EA-4484-A017-78C3C2075E17}" type="pres">
      <dgm:prSet presAssocID="{EC8AEE9D-8A5B-485C-8BB9-91C678C2F13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83897CCE-B8E4-42DD-83B2-E17A5B82388A}" type="pres">
      <dgm:prSet presAssocID="{6A79B785-EBB5-4805-B236-61B5A71BD2F7}" presName="spacer" presStyleCnt="0"/>
      <dgm:spPr/>
    </dgm:pt>
    <dgm:pt modelId="{CB7A3932-7EC1-4E38-A808-9FC85FC1EDAF}" type="pres">
      <dgm:prSet presAssocID="{62933A32-EA49-4981-9782-9ED37920CB7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3059A0F-9B7D-4C26-A9C2-5015D2451DDA}" type="presOf" srcId="{187FFC0A-575F-4206-B437-E978AE1918EA}" destId="{B9699CEE-1EFF-43A7-8C05-5A52E8B3DADD}" srcOrd="0" destOrd="0" presId="urn:microsoft.com/office/officeart/2005/8/layout/vList2"/>
    <dgm:cxn modelId="{50A8561C-756C-479F-BA48-9B8D8C2771ED}" type="presOf" srcId="{EC8AEE9D-8A5B-485C-8BB9-91C678C2F131}" destId="{9AE4191C-32EA-4484-A017-78C3C2075E17}" srcOrd="0" destOrd="0" presId="urn:microsoft.com/office/officeart/2005/8/layout/vList2"/>
    <dgm:cxn modelId="{E25ED031-70EB-4AB6-89E2-5AB8345C9161}" srcId="{95E900B3-0760-46B3-BE3C-8B8DE767C713}" destId="{EC8AEE9D-8A5B-485C-8BB9-91C678C2F131}" srcOrd="1" destOrd="0" parTransId="{5D3D7CEB-906C-4678-AAC8-056866D67894}" sibTransId="{6A79B785-EBB5-4805-B236-61B5A71BD2F7}"/>
    <dgm:cxn modelId="{9AC71463-6E72-4BB3-B731-E65DD85C0564}" type="presOf" srcId="{95E900B3-0760-46B3-BE3C-8B8DE767C713}" destId="{C164CBF5-9DCE-4F94-827A-507714125523}" srcOrd="0" destOrd="0" presId="urn:microsoft.com/office/officeart/2005/8/layout/vList2"/>
    <dgm:cxn modelId="{6B7F6276-F76A-4E09-986B-CFE3C6D67B37}" srcId="{95E900B3-0760-46B3-BE3C-8B8DE767C713}" destId="{62933A32-EA49-4981-9782-9ED37920CB7E}" srcOrd="2" destOrd="0" parTransId="{A6D9A38C-0B17-4F2A-8EFF-7D0E2DF839EC}" sibTransId="{E4480A61-5C39-4FDF-BCFB-A034B3AAC696}"/>
    <dgm:cxn modelId="{1174D37F-9C21-4103-9300-9D514E3F4BAF}" type="presOf" srcId="{62933A32-EA49-4981-9782-9ED37920CB7E}" destId="{CB7A3932-7EC1-4E38-A808-9FC85FC1EDAF}" srcOrd="0" destOrd="0" presId="urn:microsoft.com/office/officeart/2005/8/layout/vList2"/>
    <dgm:cxn modelId="{56ED38EE-445F-4F48-86B0-DA1E275B8B5E}" srcId="{95E900B3-0760-46B3-BE3C-8B8DE767C713}" destId="{187FFC0A-575F-4206-B437-E978AE1918EA}" srcOrd="0" destOrd="0" parTransId="{7714BCFA-60AB-44BA-87E3-E91DAA87070A}" sibTransId="{385355AF-BD27-464C-9D49-8C81A0D11C44}"/>
    <dgm:cxn modelId="{158CF256-EB29-4277-9E0F-4A51AEB49429}" type="presParOf" srcId="{C164CBF5-9DCE-4F94-827A-507714125523}" destId="{B9699CEE-1EFF-43A7-8C05-5A52E8B3DADD}" srcOrd="0" destOrd="0" presId="urn:microsoft.com/office/officeart/2005/8/layout/vList2"/>
    <dgm:cxn modelId="{701B16DC-04A4-4AB5-A55D-DBC3F9C684D9}" type="presParOf" srcId="{C164CBF5-9DCE-4F94-827A-507714125523}" destId="{5323908A-7C54-4586-AA07-C9BC3CF19CCE}" srcOrd="1" destOrd="0" presId="urn:microsoft.com/office/officeart/2005/8/layout/vList2"/>
    <dgm:cxn modelId="{424B8913-2ACE-4ED1-A0C9-059F4B7C3923}" type="presParOf" srcId="{C164CBF5-9DCE-4F94-827A-507714125523}" destId="{9AE4191C-32EA-4484-A017-78C3C2075E17}" srcOrd="2" destOrd="0" presId="urn:microsoft.com/office/officeart/2005/8/layout/vList2"/>
    <dgm:cxn modelId="{9777EC9E-3866-41C7-ABE8-66D174D0A457}" type="presParOf" srcId="{C164CBF5-9DCE-4F94-827A-507714125523}" destId="{83897CCE-B8E4-42DD-83B2-E17A5B82388A}" srcOrd="3" destOrd="0" presId="urn:microsoft.com/office/officeart/2005/8/layout/vList2"/>
    <dgm:cxn modelId="{8444C315-A698-45DD-8239-2F2E8A209CB5}" type="presParOf" srcId="{C164CBF5-9DCE-4F94-827A-507714125523}" destId="{CB7A3932-7EC1-4E38-A808-9FC85FC1EDAF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E9470DAB-F3B7-46A3-9F64-CCB7EC17E51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40A8329-D7F3-4B80-84D5-D49AFECD150E}">
      <dgm:prSet/>
      <dgm:spPr/>
      <dgm:t>
        <a:bodyPr/>
        <a:lstStyle/>
        <a:p>
          <a:r>
            <a:rPr lang="en-US"/>
            <a:t>• Gary stressed and tired</a:t>
          </a:r>
        </a:p>
      </dgm:t>
    </dgm:pt>
    <dgm:pt modelId="{FA216A38-891C-4881-8AEE-2037F361B2F4}" type="parTrans" cxnId="{6ACD2D6C-6E56-4F55-8309-C345B320D845}">
      <dgm:prSet/>
      <dgm:spPr/>
      <dgm:t>
        <a:bodyPr/>
        <a:lstStyle/>
        <a:p>
          <a:endParaRPr lang="en-US"/>
        </a:p>
      </dgm:t>
    </dgm:pt>
    <dgm:pt modelId="{559BC85D-4957-4E44-858A-36962C5F0403}" type="sibTrans" cxnId="{6ACD2D6C-6E56-4F55-8309-C345B320D845}">
      <dgm:prSet/>
      <dgm:spPr/>
      <dgm:t>
        <a:bodyPr/>
        <a:lstStyle/>
        <a:p>
          <a:endParaRPr lang="en-US"/>
        </a:p>
      </dgm:t>
    </dgm:pt>
    <dgm:pt modelId="{43F0E077-3284-465B-9FA6-21E05F9084AF}">
      <dgm:prSet/>
      <dgm:spPr/>
      <dgm:t>
        <a:bodyPr/>
        <a:lstStyle/>
        <a:p>
          <a:r>
            <a:rPr lang="en-US"/>
            <a:t>• Shouts at workers</a:t>
          </a:r>
        </a:p>
      </dgm:t>
    </dgm:pt>
    <dgm:pt modelId="{5429F323-BCC4-4AEB-BF75-4F42315B3F3D}" type="parTrans" cxnId="{10CAE0AA-A125-4A8B-8EE5-179B036FE7B1}">
      <dgm:prSet/>
      <dgm:spPr/>
      <dgm:t>
        <a:bodyPr/>
        <a:lstStyle/>
        <a:p>
          <a:endParaRPr lang="en-US"/>
        </a:p>
      </dgm:t>
    </dgm:pt>
    <dgm:pt modelId="{5271900D-8596-4111-A377-07DB981AE47D}" type="sibTrans" cxnId="{10CAE0AA-A125-4A8B-8EE5-179B036FE7B1}">
      <dgm:prSet/>
      <dgm:spPr/>
      <dgm:t>
        <a:bodyPr/>
        <a:lstStyle/>
        <a:p>
          <a:endParaRPr lang="en-US"/>
        </a:p>
      </dgm:t>
    </dgm:pt>
    <dgm:pt modelId="{027F83AD-5930-4DC1-A8F9-D4D71B332BDA}">
      <dgm:prSet/>
      <dgm:spPr/>
      <dgm:t>
        <a:bodyPr/>
        <a:lstStyle/>
        <a:p>
          <a:r>
            <a:rPr lang="en-US"/>
            <a:t>• Negative workplace atmosphere</a:t>
          </a:r>
        </a:p>
      </dgm:t>
    </dgm:pt>
    <dgm:pt modelId="{D7286CB6-C3A2-42C5-B5DA-5413C9BDACF1}" type="parTrans" cxnId="{C2C85941-CF8D-4C37-9126-537A12645D5B}">
      <dgm:prSet/>
      <dgm:spPr/>
      <dgm:t>
        <a:bodyPr/>
        <a:lstStyle/>
        <a:p>
          <a:endParaRPr lang="en-US"/>
        </a:p>
      </dgm:t>
    </dgm:pt>
    <dgm:pt modelId="{E1148BE0-09C6-4982-A7C1-10C3FB3CA199}" type="sibTrans" cxnId="{C2C85941-CF8D-4C37-9126-537A12645D5B}">
      <dgm:prSet/>
      <dgm:spPr/>
      <dgm:t>
        <a:bodyPr/>
        <a:lstStyle/>
        <a:p>
          <a:endParaRPr lang="en-US"/>
        </a:p>
      </dgm:t>
    </dgm:pt>
    <dgm:pt modelId="{AC6590E5-64F8-45CE-9A5D-C2625868031F}" type="pres">
      <dgm:prSet presAssocID="{E9470DAB-F3B7-46A3-9F64-CCB7EC17E514}" presName="vert0" presStyleCnt="0">
        <dgm:presLayoutVars>
          <dgm:dir/>
          <dgm:animOne val="branch"/>
          <dgm:animLvl val="lvl"/>
        </dgm:presLayoutVars>
      </dgm:prSet>
      <dgm:spPr/>
    </dgm:pt>
    <dgm:pt modelId="{CC29182F-2E0A-4B68-AECE-C6AD19C6EB49}" type="pres">
      <dgm:prSet presAssocID="{440A8329-D7F3-4B80-84D5-D49AFECD150E}" presName="thickLine" presStyleLbl="alignNode1" presStyleIdx="0" presStyleCnt="3"/>
      <dgm:spPr/>
    </dgm:pt>
    <dgm:pt modelId="{74573891-A5C0-40C8-AEBC-0A87CB686106}" type="pres">
      <dgm:prSet presAssocID="{440A8329-D7F3-4B80-84D5-D49AFECD150E}" presName="horz1" presStyleCnt="0"/>
      <dgm:spPr/>
    </dgm:pt>
    <dgm:pt modelId="{6DB42F5E-C212-4BE5-A4F6-92AA254EAD6E}" type="pres">
      <dgm:prSet presAssocID="{440A8329-D7F3-4B80-84D5-D49AFECD150E}" presName="tx1" presStyleLbl="revTx" presStyleIdx="0" presStyleCnt="3"/>
      <dgm:spPr/>
    </dgm:pt>
    <dgm:pt modelId="{4E57A359-FE5B-44C9-9058-CA0987F76064}" type="pres">
      <dgm:prSet presAssocID="{440A8329-D7F3-4B80-84D5-D49AFECD150E}" presName="vert1" presStyleCnt="0"/>
      <dgm:spPr/>
    </dgm:pt>
    <dgm:pt modelId="{5F6FE046-F350-4805-99AC-8E2C00A83B4E}" type="pres">
      <dgm:prSet presAssocID="{43F0E077-3284-465B-9FA6-21E05F9084AF}" presName="thickLine" presStyleLbl="alignNode1" presStyleIdx="1" presStyleCnt="3"/>
      <dgm:spPr/>
    </dgm:pt>
    <dgm:pt modelId="{7AA54ABA-D1B8-4076-A641-34D036FF126E}" type="pres">
      <dgm:prSet presAssocID="{43F0E077-3284-465B-9FA6-21E05F9084AF}" presName="horz1" presStyleCnt="0"/>
      <dgm:spPr/>
    </dgm:pt>
    <dgm:pt modelId="{698B8C84-3DEF-4A7D-ADEA-7E88A3A56D30}" type="pres">
      <dgm:prSet presAssocID="{43F0E077-3284-465B-9FA6-21E05F9084AF}" presName="tx1" presStyleLbl="revTx" presStyleIdx="1" presStyleCnt="3"/>
      <dgm:spPr/>
    </dgm:pt>
    <dgm:pt modelId="{8335F9CE-70E6-4590-8171-5D75336D9EB3}" type="pres">
      <dgm:prSet presAssocID="{43F0E077-3284-465B-9FA6-21E05F9084AF}" presName="vert1" presStyleCnt="0"/>
      <dgm:spPr/>
    </dgm:pt>
    <dgm:pt modelId="{C3EC0283-A997-40C2-B980-DE54FA66E748}" type="pres">
      <dgm:prSet presAssocID="{027F83AD-5930-4DC1-A8F9-D4D71B332BDA}" presName="thickLine" presStyleLbl="alignNode1" presStyleIdx="2" presStyleCnt="3"/>
      <dgm:spPr/>
    </dgm:pt>
    <dgm:pt modelId="{8AE91DB4-3AC2-488B-8BA2-293552D39C3B}" type="pres">
      <dgm:prSet presAssocID="{027F83AD-5930-4DC1-A8F9-D4D71B332BDA}" presName="horz1" presStyleCnt="0"/>
      <dgm:spPr/>
    </dgm:pt>
    <dgm:pt modelId="{8C2F3B70-BFFD-4EF2-B9BB-F7BA6B16ED3C}" type="pres">
      <dgm:prSet presAssocID="{027F83AD-5930-4DC1-A8F9-D4D71B332BDA}" presName="tx1" presStyleLbl="revTx" presStyleIdx="2" presStyleCnt="3"/>
      <dgm:spPr/>
    </dgm:pt>
    <dgm:pt modelId="{48710DBB-BA13-4702-B1E9-527C245879DA}" type="pres">
      <dgm:prSet presAssocID="{027F83AD-5930-4DC1-A8F9-D4D71B332BDA}" presName="vert1" presStyleCnt="0"/>
      <dgm:spPr/>
    </dgm:pt>
  </dgm:ptLst>
  <dgm:cxnLst>
    <dgm:cxn modelId="{1D4F690F-D62D-4D20-91A8-ED59A0D50BF4}" type="presOf" srcId="{E9470DAB-F3B7-46A3-9F64-CCB7EC17E514}" destId="{AC6590E5-64F8-45CE-9A5D-C2625868031F}" srcOrd="0" destOrd="0" presId="urn:microsoft.com/office/officeart/2008/layout/LinedList"/>
    <dgm:cxn modelId="{0902C218-C054-4A69-BA03-32277C4FCFCF}" type="presOf" srcId="{027F83AD-5930-4DC1-A8F9-D4D71B332BDA}" destId="{8C2F3B70-BFFD-4EF2-B9BB-F7BA6B16ED3C}" srcOrd="0" destOrd="0" presId="urn:microsoft.com/office/officeart/2008/layout/LinedList"/>
    <dgm:cxn modelId="{C2C85941-CF8D-4C37-9126-537A12645D5B}" srcId="{E9470DAB-F3B7-46A3-9F64-CCB7EC17E514}" destId="{027F83AD-5930-4DC1-A8F9-D4D71B332BDA}" srcOrd="2" destOrd="0" parTransId="{D7286CB6-C3A2-42C5-B5DA-5413C9BDACF1}" sibTransId="{E1148BE0-09C6-4982-A7C1-10C3FB3CA199}"/>
    <dgm:cxn modelId="{6ACD2D6C-6E56-4F55-8309-C345B320D845}" srcId="{E9470DAB-F3B7-46A3-9F64-CCB7EC17E514}" destId="{440A8329-D7F3-4B80-84D5-D49AFECD150E}" srcOrd="0" destOrd="0" parTransId="{FA216A38-891C-4881-8AEE-2037F361B2F4}" sibTransId="{559BC85D-4957-4E44-858A-36962C5F0403}"/>
    <dgm:cxn modelId="{74B6D77D-4218-435E-B101-7C9F36126F87}" type="presOf" srcId="{43F0E077-3284-465B-9FA6-21E05F9084AF}" destId="{698B8C84-3DEF-4A7D-ADEA-7E88A3A56D30}" srcOrd="0" destOrd="0" presId="urn:microsoft.com/office/officeart/2008/layout/LinedList"/>
    <dgm:cxn modelId="{610B8AA9-6A00-4C4A-B58B-7B4941BCE93D}" type="presOf" srcId="{440A8329-D7F3-4B80-84D5-D49AFECD150E}" destId="{6DB42F5E-C212-4BE5-A4F6-92AA254EAD6E}" srcOrd="0" destOrd="0" presId="urn:microsoft.com/office/officeart/2008/layout/LinedList"/>
    <dgm:cxn modelId="{10CAE0AA-A125-4A8B-8EE5-179B036FE7B1}" srcId="{E9470DAB-F3B7-46A3-9F64-CCB7EC17E514}" destId="{43F0E077-3284-465B-9FA6-21E05F9084AF}" srcOrd="1" destOrd="0" parTransId="{5429F323-BCC4-4AEB-BF75-4F42315B3F3D}" sibTransId="{5271900D-8596-4111-A377-07DB981AE47D}"/>
    <dgm:cxn modelId="{9133BFF0-29F1-4DB2-B14C-BBFFC86084EA}" type="presParOf" srcId="{AC6590E5-64F8-45CE-9A5D-C2625868031F}" destId="{CC29182F-2E0A-4B68-AECE-C6AD19C6EB49}" srcOrd="0" destOrd="0" presId="urn:microsoft.com/office/officeart/2008/layout/LinedList"/>
    <dgm:cxn modelId="{A695121B-F62F-402C-8596-DE2BAE67FFD3}" type="presParOf" srcId="{AC6590E5-64F8-45CE-9A5D-C2625868031F}" destId="{74573891-A5C0-40C8-AEBC-0A87CB686106}" srcOrd="1" destOrd="0" presId="urn:microsoft.com/office/officeart/2008/layout/LinedList"/>
    <dgm:cxn modelId="{088C7F8B-01D3-4DD7-B7D4-9BF8E4E013C6}" type="presParOf" srcId="{74573891-A5C0-40C8-AEBC-0A87CB686106}" destId="{6DB42F5E-C212-4BE5-A4F6-92AA254EAD6E}" srcOrd="0" destOrd="0" presId="urn:microsoft.com/office/officeart/2008/layout/LinedList"/>
    <dgm:cxn modelId="{E5AA1651-6D26-4C52-BA95-187257F90B34}" type="presParOf" srcId="{74573891-A5C0-40C8-AEBC-0A87CB686106}" destId="{4E57A359-FE5B-44C9-9058-CA0987F76064}" srcOrd="1" destOrd="0" presId="urn:microsoft.com/office/officeart/2008/layout/LinedList"/>
    <dgm:cxn modelId="{796DB0F8-1D1A-4438-B710-8D6E6E20FB7F}" type="presParOf" srcId="{AC6590E5-64F8-45CE-9A5D-C2625868031F}" destId="{5F6FE046-F350-4805-99AC-8E2C00A83B4E}" srcOrd="2" destOrd="0" presId="urn:microsoft.com/office/officeart/2008/layout/LinedList"/>
    <dgm:cxn modelId="{2B4CE93F-6F1E-4CDA-B5B5-1E690A68AAEA}" type="presParOf" srcId="{AC6590E5-64F8-45CE-9A5D-C2625868031F}" destId="{7AA54ABA-D1B8-4076-A641-34D036FF126E}" srcOrd="3" destOrd="0" presId="urn:microsoft.com/office/officeart/2008/layout/LinedList"/>
    <dgm:cxn modelId="{4F39AD82-F0D6-4B89-A1BB-A9CA270158D9}" type="presParOf" srcId="{7AA54ABA-D1B8-4076-A641-34D036FF126E}" destId="{698B8C84-3DEF-4A7D-ADEA-7E88A3A56D30}" srcOrd="0" destOrd="0" presId="urn:microsoft.com/office/officeart/2008/layout/LinedList"/>
    <dgm:cxn modelId="{C24260C1-0F3D-4533-8DA5-14AF07F48FED}" type="presParOf" srcId="{7AA54ABA-D1B8-4076-A641-34D036FF126E}" destId="{8335F9CE-70E6-4590-8171-5D75336D9EB3}" srcOrd="1" destOrd="0" presId="urn:microsoft.com/office/officeart/2008/layout/LinedList"/>
    <dgm:cxn modelId="{B589B3BE-B089-4D9C-B186-0DD8EBBB9B01}" type="presParOf" srcId="{AC6590E5-64F8-45CE-9A5D-C2625868031F}" destId="{C3EC0283-A997-40C2-B980-DE54FA66E748}" srcOrd="4" destOrd="0" presId="urn:microsoft.com/office/officeart/2008/layout/LinedList"/>
    <dgm:cxn modelId="{3B1F9ACC-D6F9-46EC-A773-9F239DE4C748}" type="presParOf" srcId="{AC6590E5-64F8-45CE-9A5D-C2625868031F}" destId="{8AE91DB4-3AC2-488B-8BA2-293552D39C3B}" srcOrd="5" destOrd="0" presId="urn:microsoft.com/office/officeart/2008/layout/LinedList"/>
    <dgm:cxn modelId="{D7F9FBB8-C4B7-44BD-88AE-62B8BE266A57}" type="presParOf" srcId="{8AE91DB4-3AC2-488B-8BA2-293552D39C3B}" destId="{8C2F3B70-BFFD-4EF2-B9BB-F7BA6B16ED3C}" srcOrd="0" destOrd="0" presId="urn:microsoft.com/office/officeart/2008/layout/LinedList"/>
    <dgm:cxn modelId="{590B4384-34C5-4CF8-9595-D5854646E307}" type="presParOf" srcId="{8AE91DB4-3AC2-488B-8BA2-293552D39C3B}" destId="{48710DBB-BA13-4702-B1E9-527C245879D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118E7E0F-EBB8-4A56-B2D3-A6CF5F820E6C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984C5B0D-D0F9-4C80-A468-F27EDDCE73C9}">
      <dgm:prSet/>
      <dgm:spPr/>
      <dgm:t>
        <a:bodyPr/>
        <a:lstStyle/>
        <a:p>
          <a:r>
            <a:rPr lang="en-US"/>
            <a:t>• Communication requires shared experience</a:t>
          </a:r>
        </a:p>
      </dgm:t>
    </dgm:pt>
    <dgm:pt modelId="{35E014C2-225D-40CA-B57A-8EA8FBCDAEFB}" type="parTrans" cxnId="{D8EAF3EF-4495-4C06-AA41-637121A0FF14}">
      <dgm:prSet/>
      <dgm:spPr/>
      <dgm:t>
        <a:bodyPr/>
        <a:lstStyle/>
        <a:p>
          <a:endParaRPr lang="en-US"/>
        </a:p>
      </dgm:t>
    </dgm:pt>
    <dgm:pt modelId="{46961B40-B9B6-48A5-8BC0-9A49F885030C}" type="sibTrans" cxnId="{D8EAF3EF-4495-4C06-AA41-637121A0FF14}">
      <dgm:prSet/>
      <dgm:spPr/>
      <dgm:t>
        <a:bodyPr/>
        <a:lstStyle/>
        <a:p>
          <a:endParaRPr lang="en-US"/>
        </a:p>
      </dgm:t>
    </dgm:pt>
    <dgm:pt modelId="{5B78C18F-7041-4225-BA80-77CECD2995DB}">
      <dgm:prSet/>
      <dgm:spPr/>
      <dgm:t>
        <a:bodyPr/>
        <a:lstStyle/>
        <a:p>
          <a:r>
            <a:rPr lang="en-US"/>
            <a:t>• Different backgrounds cause misunderstanding</a:t>
          </a:r>
        </a:p>
      </dgm:t>
    </dgm:pt>
    <dgm:pt modelId="{F936D5CE-8BEF-4744-A174-919647280427}" type="parTrans" cxnId="{2E975F16-083B-4E13-84C1-486C897EDC18}">
      <dgm:prSet/>
      <dgm:spPr/>
      <dgm:t>
        <a:bodyPr/>
        <a:lstStyle/>
        <a:p>
          <a:endParaRPr lang="en-US"/>
        </a:p>
      </dgm:t>
    </dgm:pt>
    <dgm:pt modelId="{AB94C53A-90CC-45FA-9388-86B3FF53B5BF}" type="sibTrans" cxnId="{2E975F16-083B-4E13-84C1-486C897EDC18}">
      <dgm:prSet/>
      <dgm:spPr/>
      <dgm:t>
        <a:bodyPr/>
        <a:lstStyle/>
        <a:p>
          <a:endParaRPr lang="en-US"/>
        </a:p>
      </dgm:t>
    </dgm:pt>
    <dgm:pt modelId="{F34D83DF-30C0-465D-B9A0-332BD2FE9DCD}" type="pres">
      <dgm:prSet presAssocID="{118E7E0F-EBB8-4A56-B2D3-A6CF5F820E6C}" presName="root" presStyleCnt="0">
        <dgm:presLayoutVars>
          <dgm:dir/>
          <dgm:resizeHandles val="exact"/>
        </dgm:presLayoutVars>
      </dgm:prSet>
      <dgm:spPr/>
    </dgm:pt>
    <dgm:pt modelId="{DFB5E9E8-E3DD-4857-9099-FA77F6A0E2A5}" type="pres">
      <dgm:prSet presAssocID="{984C5B0D-D0F9-4C80-A468-F27EDDCE73C9}" presName="compNode" presStyleCnt="0"/>
      <dgm:spPr/>
    </dgm:pt>
    <dgm:pt modelId="{CF2B20AF-A9F0-4FBC-8D25-1596D214B459}" type="pres">
      <dgm:prSet presAssocID="{984C5B0D-D0F9-4C80-A468-F27EDDCE73C9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C1B69AEF-6ABA-4032-9BE5-7E13E042A6AC}" type="pres">
      <dgm:prSet presAssocID="{984C5B0D-D0F9-4C80-A468-F27EDDCE73C9}" presName="spaceRect" presStyleCnt="0"/>
      <dgm:spPr/>
    </dgm:pt>
    <dgm:pt modelId="{A2F65E3F-4E48-47EE-9D8E-604A469B73F2}" type="pres">
      <dgm:prSet presAssocID="{984C5B0D-D0F9-4C80-A468-F27EDDCE73C9}" presName="textRect" presStyleLbl="revTx" presStyleIdx="0" presStyleCnt="2">
        <dgm:presLayoutVars>
          <dgm:chMax val="1"/>
          <dgm:chPref val="1"/>
        </dgm:presLayoutVars>
      </dgm:prSet>
      <dgm:spPr/>
    </dgm:pt>
    <dgm:pt modelId="{11396044-4765-4778-A363-AC39D19574DE}" type="pres">
      <dgm:prSet presAssocID="{46961B40-B9B6-48A5-8BC0-9A49F885030C}" presName="sibTrans" presStyleCnt="0"/>
      <dgm:spPr/>
    </dgm:pt>
    <dgm:pt modelId="{DE5AA242-9532-48A2-97BB-4BCF0E8EEE09}" type="pres">
      <dgm:prSet presAssocID="{5B78C18F-7041-4225-BA80-77CECD2995DB}" presName="compNode" presStyleCnt="0"/>
      <dgm:spPr/>
    </dgm:pt>
    <dgm:pt modelId="{B12A2A8B-FE7F-4180-821B-323D5A4F2707}" type="pres">
      <dgm:prSet presAssocID="{5B78C18F-7041-4225-BA80-77CECD2995DB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AA6A25B9-81A0-4BF0-959F-FF911FA7B303}" type="pres">
      <dgm:prSet presAssocID="{5B78C18F-7041-4225-BA80-77CECD2995DB}" presName="spaceRect" presStyleCnt="0"/>
      <dgm:spPr/>
    </dgm:pt>
    <dgm:pt modelId="{6A107142-47C6-48ED-8C08-1A0F784B5C9F}" type="pres">
      <dgm:prSet presAssocID="{5B78C18F-7041-4225-BA80-77CECD2995DB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2E975F16-083B-4E13-84C1-486C897EDC18}" srcId="{118E7E0F-EBB8-4A56-B2D3-A6CF5F820E6C}" destId="{5B78C18F-7041-4225-BA80-77CECD2995DB}" srcOrd="1" destOrd="0" parTransId="{F936D5CE-8BEF-4744-A174-919647280427}" sibTransId="{AB94C53A-90CC-45FA-9388-86B3FF53B5BF}"/>
    <dgm:cxn modelId="{9D29DC64-E5A9-452E-8ECD-28EB39D472ED}" type="presOf" srcId="{984C5B0D-D0F9-4C80-A468-F27EDDCE73C9}" destId="{A2F65E3F-4E48-47EE-9D8E-604A469B73F2}" srcOrd="0" destOrd="0" presId="urn:microsoft.com/office/officeart/2018/2/layout/IconLabelList"/>
    <dgm:cxn modelId="{E58757A6-27F0-491C-AF23-33A0A94B1E35}" type="presOf" srcId="{5B78C18F-7041-4225-BA80-77CECD2995DB}" destId="{6A107142-47C6-48ED-8C08-1A0F784B5C9F}" srcOrd="0" destOrd="0" presId="urn:microsoft.com/office/officeart/2018/2/layout/IconLabelList"/>
    <dgm:cxn modelId="{B178AFBC-AEAA-41A1-A7E0-DDFF7D046002}" type="presOf" srcId="{118E7E0F-EBB8-4A56-B2D3-A6CF5F820E6C}" destId="{F34D83DF-30C0-465D-B9A0-332BD2FE9DCD}" srcOrd="0" destOrd="0" presId="urn:microsoft.com/office/officeart/2018/2/layout/IconLabelList"/>
    <dgm:cxn modelId="{D8EAF3EF-4495-4C06-AA41-637121A0FF14}" srcId="{118E7E0F-EBB8-4A56-B2D3-A6CF5F820E6C}" destId="{984C5B0D-D0F9-4C80-A468-F27EDDCE73C9}" srcOrd="0" destOrd="0" parTransId="{35E014C2-225D-40CA-B57A-8EA8FBCDAEFB}" sibTransId="{46961B40-B9B6-48A5-8BC0-9A49F885030C}"/>
    <dgm:cxn modelId="{1C3788E5-49B6-4EB7-AA77-07CD7B89F3EA}" type="presParOf" srcId="{F34D83DF-30C0-465D-B9A0-332BD2FE9DCD}" destId="{DFB5E9E8-E3DD-4857-9099-FA77F6A0E2A5}" srcOrd="0" destOrd="0" presId="urn:microsoft.com/office/officeart/2018/2/layout/IconLabelList"/>
    <dgm:cxn modelId="{D2A3186A-E71F-441C-BC16-EF3C15E39BBB}" type="presParOf" srcId="{DFB5E9E8-E3DD-4857-9099-FA77F6A0E2A5}" destId="{CF2B20AF-A9F0-4FBC-8D25-1596D214B459}" srcOrd="0" destOrd="0" presId="urn:microsoft.com/office/officeart/2018/2/layout/IconLabelList"/>
    <dgm:cxn modelId="{76ED6684-DC13-4A43-86EF-1D97F602AAA3}" type="presParOf" srcId="{DFB5E9E8-E3DD-4857-9099-FA77F6A0E2A5}" destId="{C1B69AEF-6ABA-4032-9BE5-7E13E042A6AC}" srcOrd="1" destOrd="0" presId="urn:microsoft.com/office/officeart/2018/2/layout/IconLabelList"/>
    <dgm:cxn modelId="{523C7C24-47E2-4DF6-9A6D-96294C401E56}" type="presParOf" srcId="{DFB5E9E8-E3DD-4857-9099-FA77F6A0E2A5}" destId="{A2F65E3F-4E48-47EE-9D8E-604A469B73F2}" srcOrd="2" destOrd="0" presId="urn:microsoft.com/office/officeart/2018/2/layout/IconLabelList"/>
    <dgm:cxn modelId="{CEBF4F90-D8A1-456B-8727-4AE8C0441E36}" type="presParOf" srcId="{F34D83DF-30C0-465D-B9A0-332BD2FE9DCD}" destId="{11396044-4765-4778-A363-AC39D19574DE}" srcOrd="1" destOrd="0" presId="urn:microsoft.com/office/officeart/2018/2/layout/IconLabelList"/>
    <dgm:cxn modelId="{6013EB06-4E38-4930-8F93-D8485194D7FF}" type="presParOf" srcId="{F34D83DF-30C0-465D-B9A0-332BD2FE9DCD}" destId="{DE5AA242-9532-48A2-97BB-4BCF0E8EEE09}" srcOrd="2" destOrd="0" presId="urn:microsoft.com/office/officeart/2018/2/layout/IconLabelList"/>
    <dgm:cxn modelId="{EC7CE0E1-6F11-4052-9B54-FA57E9FE5063}" type="presParOf" srcId="{DE5AA242-9532-48A2-97BB-4BCF0E8EEE09}" destId="{B12A2A8B-FE7F-4180-821B-323D5A4F2707}" srcOrd="0" destOrd="0" presId="urn:microsoft.com/office/officeart/2018/2/layout/IconLabelList"/>
    <dgm:cxn modelId="{0604AAA7-48A9-495A-80B7-5757A64A18E5}" type="presParOf" srcId="{DE5AA242-9532-48A2-97BB-4BCF0E8EEE09}" destId="{AA6A25B9-81A0-4BF0-959F-FF911FA7B303}" srcOrd="1" destOrd="0" presId="urn:microsoft.com/office/officeart/2018/2/layout/IconLabelList"/>
    <dgm:cxn modelId="{7B448852-0318-4680-804A-EA3F4240AD82}" type="presParOf" srcId="{DE5AA242-9532-48A2-97BB-4BCF0E8EEE09}" destId="{6A107142-47C6-48ED-8C08-1A0F784B5C9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19BDF956-3A29-44E3-B60D-3932DA55AAB3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756DB25-EB03-4DE3-B5CE-86EC7993B98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Provide hygiene training</a:t>
          </a:r>
        </a:p>
      </dgm:t>
    </dgm:pt>
    <dgm:pt modelId="{A466B6C8-2F1F-4561-8D81-38AC524DDBAF}" type="parTrans" cxnId="{945BB669-C7BD-416F-82DA-72B98DC8CCD5}">
      <dgm:prSet/>
      <dgm:spPr/>
      <dgm:t>
        <a:bodyPr/>
        <a:lstStyle/>
        <a:p>
          <a:endParaRPr lang="en-US"/>
        </a:p>
      </dgm:t>
    </dgm:pt>
    <dgm:pt modelId="{41B3BD97-80C5-44F7-9BBD-9FF190F46E82}" type="sibTrans" cxnId="{945BB669-C7BD-416F-82DA-72B98DC8CCD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E1B797D-490B-4AB6-B225-1D9EAFE1722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Use visual instructions</a:t>
          </a:r>
        </a:p>
      </dgm:t>
    </dgm:pt>
    <dgm:pt modelId="{05AD4751-6F44-4638-9E5A-4C7895E13C95}" type="parTrans" cxnId="{DD0B7FFC-8C86-4C98-A19A-EED7E754E8F7}">
      <dgm:prSet/>
      <dgm:spPr/>
      <dgm:t>
        <a:bodyPr/>
        <a:lstStyle/>
        <a:p>
          <a:endParaRPr lang="en-US"/>
        </a:p>
      </dgm:t>
    </dgm:pt>
    <dgm:pt modelId="{81601DC9-8B14-45DF-8FDA-0985DA2A3E5B}" type="sibTrans" cxnId="{DD0B7FFC-8C86-4C98-A19A-EED7E754E8F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4773AE3-74C5-4B43-A46F-E1B6E44FC38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Translate important rules</a:t>
          </a:r>
        </a:p>
      </dgm:t>
    </dgm:pt>
    <dgm:pt modelId="{3D3729CF-A750-42DF-A620-1394D413AD47}" type="parTrans" cxnId="{F16F1A15-4868-4A3F-AFA6-C90B6462402B}">
      <dgm:prSet/>
      <dgm:spPr/>
      <dgm:t>
        <a:bodyPr/>
        <a:lstStyle/>
        <a:p>
          <a:endParaRPr lang="en-US"/>
        </a:p>
      </dgm:t>
    </dgm:pt>
    <dgm:pt modelId="{591A2AD4-053E-4C64-A04D-5963913FE5AE}" type="sibTrans" cxnId="{F16F1A15-4868-4A3F-AFA6-C90B6462402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1D1B871-A202-45AE-9652-27F5F4C251B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Improve supervision</a:t>
          </a:r>
        </a:p>
      </dgm:t>
    </dgm:pt>
    <dgm:pt modelId="{7AE63F29-92B6-410E-9246-7A73995BB8D1}" type="parTrans" cxnId="{9B487790-2539-4632-8F11-1018973C3A91}">
      <dgm:prSet/>
      <dgm:spPr/>
      <dgm:t>
        <a:bodyPr/>
        <a:lstStyle/>
        <a:p>
          <a:endParaRPr lang="en-US"/>
        </a:p>
      </dgm:t>
    </dgm:pt>
    <dgm:pt modelId="{9D910BF0-6BD2-4F4A-AF7C-481D990C81BB}" type="sibTrans" cxnId="{9B487790-2539-4632-8F11-1018973C3A91}">
      <dgm:prSet/>
      <dgm:spPr/>
      <dgm:t>
        <a:bodyPr/>
        <a:lstStyle/>
        <a:p>
          <a:endParaRPr lang="en-US"/>
        </a:p>
      </dgm:t>
    </dgm:pt>
    <dgm:pt modelId="{1B94C100-B27E-4A92-A0A1-C334BF312BA1}" type="pres">
      <dgm:prSet presAssocID="{19BDF956-3A29-44E3-B60D-3932DA55AAB3}" presName="root" presStyleCnt="0">
        <dgm:presLayoutVars>
          <dgm:dir/>
          <dgm:resizeHandles val="exact"/>
        </dgm:presLayoutVars>
      </dgm:prSet>
      <dgm:spPr/>
    </dgm:pt>
    <dgm:pt modelId="{F9555024-40C6-433C-9CE0-2015FEF68ADC}" type="pres">
      <dgm:prSet presAssocID="{19BDF956-3A29-44E3-B60D-3932DA55AAB3}" presName="container" presStyleCnt="0">
        <dgm:presLayoutVars>
          <dgm:dir/>
          <dgm:resizeHandles val="exact"/>
        </dgm:presLayoutVars>
      </dgm:prSet>
      <dgm:spPr/>
    </dgm:pt>
    <dgm:pt modelId="{AF098BA9-3BC4-427A-9DD0-B6C4A0AA7F1B}" type="pres">
      <dgm:prSet presAssocID="{D756DB25-EB03-4DE3-B5CE-86EC7993B988}" presName="compNode" presStyleCnt="0"/>
      <dgm:spPr/>
    </dgm:pt>
    <dgm:pt modelId="{5DA2A55A-0D36-490A-BFC1-B1B9EA604467}" type="pres">
      <dgm:prSet presAssocID="{D756DB25-EB03-4DE3-B5CE-86EC7993B988}" presName="iconBgRect" presStyleLbl="bgShp" presStyleIdx="0" presStyleCnt="4"/>
      <dgm:spPr/>
    </dgm:pt>
    <dgm:pt modelId="{602A9895-FA6F-4417-A839-41F91C5AC515}" type="pres">
      <dgm:prSet presAssocID="{D756DB25-EB03-4DE3-B5CE-86EC7993B98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oothbrush"/>
        </a:ext>
      </dgm:extLst>
    </dgm:pt>
    <dgm:pt modelId="{C4385AEF-F977-4769-AE1A-C040234BC096}" type="pres">
      <dgm:prSet presAssocID="{D756DB25-EB03-4DE3-B5CE-86EC7993B988}" presName="spaceRect" presStyleCnt="0"/>
      <dgm:spPr/>
    </dgm:pt>
    <dgm:pt modelId="{5AF352D3-D8A4-4EC6-AA86-880B3F73A5E7}" type="pres">
      <dgm:prSet presAssocID="{D756DB25-EB03-4DE3-B5CE-86EC7993B988}" presName="textRect" presStyleLbl="revTx" presStyleIdx="0" presStyleCnt="4">
        <dgm:presLayoutVars>
          <dgm:chMax val="1"/>
          <dgm:chPref val="1"/>
        </dgm:presLayoutVars>
      </dgm:prSet>
      <dgm:spPr/>
    </dgm:pt>
    <dgm:pt modelId="{C93DB450-D0F2-4915-83C6-7F3C500E5B73}" type="pres">
      <dgm:prSet presAssocID="{41B3BD97-80C5-44F7-9BBD-9FF190F46E82}" presName="sibTrans" presStyleLbl="sibTrans2D1" presStyleIdx="0" presStyleCnt="0"/>
      <dgm:spPr/>
    </dgm:pt>
    <dgm:pt modelId="{0BF4D03E-0FB1-4800-A8CC-ED7B3D793A16}" type="pres">
      <dgm:prSet presAssocID="{4E1B797D-490B-4AB6-B225-1D9EAFE1722C}" presName="compNode" presStyleCnt="0"/>
      <dgm:spPr/>
    </dgm:pt>
    <dgm:pt modelId="{4213B68A-51EC-4B50-A0C8-C77ED3692149}" type="pres">
      <dgm:prSet presAssocID="{4E1B797D-490B-4AB6-B225-1D9EAFE1722C}" presName="iconBgRect" presStyleLbl="bgShp" presStyleIdx="1" presStyleCnt="4"/>
      <dgm:spPr/>
    </dgm:pt>
    <dgm:pt modelId="{5527B1F4-966B-4E8D-BAEA-FB25DB5FBD2C}" type="pres">
      <dgm:prSet presAssocID="{4E1B797D-490B-4AB6-B225-1D9EAFE1722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asel"/>
        </a:ext>
      </dgm:extLst>
    </dgm:pt>
    <dgm:pt modelId="{B1700C4A-090E-4399-8650-8B80B36F613C}" type="pres">
      <dgm:prSet presAssocID="{4E1B797D-490B-4AB6-B225-1D9EAFE1722C}" presName="spaceRect" presStyleCnt="0"/>
      <dgm:spPr/>
    </dgm:pt>
    <dgm:pt modelId="{78EB5F29-C3B0-4A82-8122-2B42956E53C2}" type="pres">
      <dgm:prSet presAssocID="{4E1B797D-490B-4AB6-B225-1D9EAFE1722C}" presName="textRect" presStyleLbl="revTx" presStyleIdx="1" presStyleCnt="4">
        <dgm:presLayoutVars>
          <dgm:chMax val="1"/>
          <dgm:chPref val="1"/>
        </dgm:presLayoutVars>
      </dgm:prSet>
      <dgm:spPr/>
    </dgm:pt>
    <dgm:pt modelId="{FE8E3307-6D06-4957-9EED-6CB245C80403}" type="pres">
      <dgm:prSet presAssocID="{81601DC9-8B14-45DF-8FDA-0985DA2A3E5B}" presName="sibTrans" presStyleLbl="sibTrans2D1" presStyleIdx="0" presStyleCnt="0"/>
      <dgm:spPr/>
    </dgm:pt>
    <dgm:pt modelId="{D0F9EF7D-F0B9-4063-B90D-7A2B6D6113FF}" type="pres">
      <dgm:prSet presAssocID="{64773AE3-74C5-4B43-A46F-E1B6E44FC381}" presName="compNode" presStyleCnt="0"/>
      <dgm:spPr/>
    </dgm:pt>
    <dgm:pt modelId="{6F4C7D7A-790F-4474-AAEB-65AA9BCD9478}" type="pres">
      <dgm:prSet presAssocID="{64773AE3-74C5-4B43-A46F-E1B6E44FC381}" presName="iconBgRect" presStyleLbl="bgShp" presStyleIdx="2" presStyleCnt="4"/>
      <dgm:spPr/>
    </dgm:pt>
    <dgm:pt modelId="{5384CC75-18B7-489E-8E50-F53747F2E2FD}" type="pres">
      <dgm:prSet presAssocID="{64773AE3-74C5-4B43-A46F-E1B6E44FC38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0D031458-9A0C-42EC-A39F-836BC599A369}" type="pres">
      <dgm:prSet presAssocID="{64773AE3-74C5-4B43-A46F-E1B6E44FC381}" presName="spaceRect" presStyleCnt="0"/>
      <dgm:spPr/>
    </dgm:pt>
    <dgm:pt modelId="{A40E36DC-1BB1-4D04-B5C6-056FA6A67659}" type="pres">
      <dgm:prSet presAssocID="{64773AE3-74C5-4B43-A46F-E1B6E44FC381}" presName="textRect" presStyleLbl="revTx" presStyleIdx="2" presStyleCnt="4">
        <dgm:presLayoutVars>
          <dgm:chMax val="1"/>
          <dgm:chPref val="1"/>
        </dgm:presLayoutVars>
      </dgm:prSet>
      <dgm:spPr/>
    </dgm:pt>
    <dgm:pt modelId="{3763E1F3-749A-4C46-8B57-99AC17141290}" type="pres">
      <dgm:prSet presAssocID="{591A2AD4-053E-4C64-A04D-5963913FE5AE}" presName="sibTrans" presStyleLbl="sibTrans2D1" presStyleIdx="0" presStyleCnt="0"/>
      <dgm:spPr/>
    </dgm:pt>
    <dgm:pt modelId="{A14E0835-E39A-4F94-9FF9-72F1001D36A0}" type="pres">
      <dgm:prSet presAssocID="{51D1B871-A202-45AE-9652-27F5F4C251BD}" presName="compNode" presStyleCnt="0"/>
      <dgm:spPr/>
    </dgm:pt>
    <dgm:pt modelId="{2E48D082-3CF9-486A-8EC9-A90062E986C7}" type="pres">
      <dgm:prSet presAssocID="{51D1B871-A202-45AE-9652-27F5F4C251BD}" presName="iconBgRect" presStyleLbl="bgShp" presStyleIdx="3" presStyleCnt="4"/>
      <dgm:spPr/>
    </dgm:pt>
    <dgm:pt modelId="{41604C08-2E06-4910-B2A4-E3F482578425}" type="pres">
      <dgm:prSet presAssocID="{51D1B871-A202-45AE-9652-27F5F4C251B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67E0EF51-96FE-4807-9A86-FCD70BE89D97}" type="pres">
      <dgm:prSet presAssocID="{51D1B871-A202-45AE-9652-27F5F4C251BD}" presName="spaceRect" presStyleCnt="0"/>
      <dgm:spPr/>
    </dgm:pt>
    <dgm:pt modelId="{689AD997-326F-418B-976F-51CE5D07BC9D}" type="pres">
      <dgm:prSet presAssocID="{51D1B871-A202-45AE-9652-27F5F4C251BD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16F1A15-4868-4A3F-AFA6-C90B6462402B}" srcId="{19BDF956-3A29-44E3-B60D-3932DA55AAB3}" destId="{64773AE3-74C5-4B43-A46F-E1B6E44FC381}" srcOrd="2" destOrd="0" parTransId="{3D3729CF-A750-42DF-A620-1394D413AD47}" sibTransId="{591A2AD4-053E-4C64-A04D-5963913FE5AE}"/>
    <dgm:cxn modelId="{3FE8FA32-8295-4517-99F5-7626B1E49D30}" type="presOf" srcId="{D756DB25-EB03-4DE3-B5CE-86EC7993B988}" destId="{5AF352D3-D8A4-4EC6-AA86-880B3F73A5E7}" srcOrd="0" destOrd="0" presId="urn:microsoft.com/office/officeart/2018/2/layout/IconCircleList"/>
    <dgm:cxn modelId="{945BB669-C7BD-416F-82DA-72B98DC8CCD5}" srcId="{19BDF956-3A29-44E3-B60D-3932DA55AAB3}" destId="{D756DB25-EB03-4DE3-B5CE-86EC7993B988}" srcOrd="0" destOrd="0" parTransId="{A466B6C8-2F1F-4561-8D81-38AC524DDBAF}" sibTransId="{41B3BD97-80C5-44F7-9BBD-9FF190F46E82}"/>
    <dgm:cxn modelId="{2933066F-9DE4-4DD7-89B6-F1E18414E2C0}" type="presOf" srcId="{51D1B871-A202-45AE-9652-27F5F4C251BD}" destId="{689AD997-326F-418B-976F-51CE5D07BC9D}" srcOrd="0" destOrd="0" presId="urn:microsoft.com/office/officeart/2018/2/layout/IconCircleList"/>
    <dgm:cxn modelId="{8708708C-58AD-4431-B6DC-87362853172C}" type="presOf" srcId="{19BDF956-3A29-44E3-B60D-3932DA55AAB3}" destId="{1B94C100-B27E-4A92-A0A1-C334BF312BA1}" srcOrd="0" destOrd="0" presId="urn:microsoft.com/office/officeart/2018/2/layout/IconCircleList"/>
    <dgm:cxn modelId="{9B487790-2539-4632-8F11-1018973C3A91}" srcId="{19BDF956-3A29-44E3-B60D-3932DA55AAB3}" destId="{51D1B871-A202-45AE-9652-27F5F4C251BD}" srcOrd="3" destOrd="0" parTransId="{7AE63F29-92B6-410E-9246-7A73995BB8D1}" sibTransId="{9D910BF0-6BD2-4F4A-AF7C-481D990C81BB}"/>
    <dgm:cxn modelId="{7C1B55AD-6B08-435D-83FB-AD01CDCE9ACD}" type="presOf" srcId="{591A2AD4-053E-4C64-A04D-5963913FE5AE}" destId="{3763E1F3-749A-4C46-8B57-99AC17141290}" srcOrd="0" destOrd="0" presId="urn:microsoft.com/office/officeart/2018/2/layout/IconCircleList"/>
    <dgm:cxn modelId="{F13AEEBB-7A3D-43F3-877B-6EF7D7937680}" type="presOf" srcId="{4E1B797D-490B-4AB6-B225-1D9EAFE1722C}" destId="{78EB5F29-C3B0-4A82-8122-2B42956E53C2}" srcOrd="0" destOrd="0" presId="urn:microsoft.com/office/officeart/2018/2/layout/IconCircleList"/>
    <dgm:cxn modelId="{BC0504BE-4227-4F71-AAF8-189692A5F525}" type="presOf" srcId="{41B3BD97-80C5-44F7-9BBD-9FF190F46E82}" destId="{C93DB450-D0F2-4915-83C6-7F3C500E5B73}" srcOrd="0" destOrd="0" presId="urn:microsoft.com/office/officeart/2018/2/layout/IconCircleList"/>
    <dgm:cxn modelId="{B16FB9C8-5DBC-4A36-A0CD-30D121BA2238}" type="presOf" srcId="{81601DC9-8B14-45DF-8FDA-0985DA2A3E5B}" destId="{FE8E3307-6D06-4957-9EED-6CB245C80403}" srcOrd="0" destOrd="0" presId="urn:microsoft.com/office/officeart/2018/2/layout/IconCircleList"/>
    <dgm:cxn modelId="{A424AAE9-C9E1-455B-A47B-60395DF29B43}" type="presOf" srcId="{64773AE3-74C5-4B43-A46F-E1B6E44FC381}" destId="{A40E36DC-1BB1-4D04-B5C6-056FA6A67659}" srcOrd="0" destOrd="0" presId="urn:microsoft.com/office/officeart/2018/2/layout/IconCircleList"/>
    <dgm:cxn modelId="{DD0B7FFC-8C86-4C98-A19A-EED7E754E8F7}" srcId="{19BDF956-3A29-44E3-B60D-3932DA55AAB3}" destId="{4E1B797D-490B-4AB6-B225-1D9EAFE1722C}" srcOrd="1" destOrd="0" parTransId="{05AD4751-6F44-4638-9E5A-4C7895E13C95}" sibTransId="{81601DC9-8B14-45DF-8FDA-0985DA2A3E5B}"/>
    <dgm:cxn modelId="{E60FCE64-552D-49F3-9916-4CB43BC37C6D}" type="presParOf" srcId="{1B94C100-B27E-4A92-A0A1-C334BF312BA1}" destId="{F9555024-40C6-433C-9CE0-2015FEF68ADC}" srcOrd="0" destOrd="0" presId="urn:microsoft.com/office/officeart/2018/2/layout/IconCircleList"/>
    <dgm:cxn modelId="{0BA601FB-182C-4619-9F73-CCD75D535B02}" type="presParOf" srcId="{F9555024-40C6-433C-9CE0-2015FEF68ADC}" destId="{AF098BA9-3BC4-427A-9DD0-B6C4A0AA7F1B}" srcOrd="0" destOrd="0" presId="urn:microsoft.com/office/officeart/2018/2/layout/IconCircleList"/>
    <dgm:cxn modelId="{0188B051-776B-47B1-8ADB-2CBE44D7750B}" type="presParOf" srcId="{AF098BA9-3BC4-427A-9DD0-B6C4A0AA7F1B}" destId="{5DA2A55A-0D36-490A-BFC1-B1B9EA604467}" srcOrd="0" destOrd="0" presId="urn:microsoft.com/office/officeart/2018/2/layout/IconCircleList"/>
    <dgm:cxn modelId="{32105BEC-AD28-4BA6-8314-D7C72181F1EE}" type="presParOf" srcId="{AF098BA9-3BC4-427A-9DD0-B6C4A0AA7F1B}" destId="{602A9895-FA6F-4417-A839-41F91C5AC515}" srcOrd="1" destOrd="0" presId="urn:microsoft.com/office/officeart/2018/2/layout/IconCircleList"/>
    <dgm:cxn modelId="{9C5B81A4-FD3A-4A65-BA68-652A3FF03E9B}" type="presParOf" srcId="{AF098BA9-3BC4-427A-9DD0-B6C4A0AA7F1B}" destId="{C4385AEF-F977-4769-AE1A-C040234BC096}" srcOrd="2" destOrd="0" presId="urn:microsoft.com/office/officeart/2018/2/layout/IconCircleList"/>
    <dgm:cxn modelId="{D8DB5207-328E-4910-AE61-69D296B61978}" type="presParOf" srcId="{AF098BA9-3BC4-427A-9DD0-B6C4A0AA7F1B}" destId="{5AF352D3-D8A4-4EC6-AA86-880B3F73A5E7}" srcOrd="3" destOrd="0" presId="urn:microsoft.com/office/officeart/2018/2/layout/IconCircleList"/>
    <dgm:cxn modelId="{510CC776-F1C5-4D92-9DB4-5F51DAEBB851}" type="presParOf" srcId="{F9555024-40C6-433C-9CE0-2015FEF68ADC}" destId="{C93DB450-D0F2-4915-83C6-7F3C500E5B73}" srcOrd="1" destOrd="0" presId="urn:microsoft.com/office/officeart/2018/2/layout/IconCircleList"/>
    <dgm:cxn modelId="{86F08D86-A12E-4CA4-BAF5-D9F996473001}" type="presParOf" srcId="{F9555024-40C6-433C-9CE0-2015FEF68ADC}" destId="{0BF4D03E-0FB1-4800-A8CC-ED7B3D793A16}" srcOrd="2" destOrd="0" presId="urn:microsoft.com/office/officeart/2018/2/layout/IconCircleList"/>
    <dgm:cxn modelId="{ACBDA40C-2F17-4EBA-AB80-FD06861EAA79}" type="presParOf" srcId="{0BF4D03E-0FB1-4800-A8CC-ED7B3D793A16}" destId="{4213B68A-51EC-4B50-A0C8-C77ED3692149}" srcOrd="0" destOrd="0" presId="urn:microsoft.com/office/officeart/2018/2/layout/IconCircleList"/>
    <dgm:cxn modelId="{796720B9-30BB-4DF9-863F-ABC016AA1D16}" type="presParOf" srcId="{0BF4D03E-0FB1-4800-A8CC-ED7B3D793A16}" destId="{5527B1F4-966B-4E8D-BAEA-FB25DB5FBD2C}" srcOrd="1" destOrd="0" presId="urn:microsoft.com/office/officeart/2018/2/layout/IconCircleList"/>
    <dgm:cxn modelId="{EE19CC04-4DED-41E6-B4CA-32B7B272174C}" type="presParOf" srcId="{0BF4D03E-0FB1-4800-A8CC-ED7B3D793A16}" destId="{B1700C4A-090E-4399-8650-8B80B36F613C}" srcOrd="2" destOrd="0" presId="urn:microsoft.com/office/officeart/2018/2/layout/IconCircleList"/>
    <dgm:cxn modelId="{491B593C-341D-43AF-932A-8C618E95C319}" type="presParOf" srcId="{0BF4D03E-0FB1-4800-A8CC-ED7B3D793A16}" destId="{78EB5F29-C3B0-4A82-8122-2B42956E53C2}" srcOrd="3" destOrd="0" presId="urn:microsoft.com/office/officeart/2018/2/layout/IconCircleList"/>
    <dgm:cxn modelId="{78E0533C-16E0-44DC-A2E6-771EE7C4C593}" type="presParOf" srcId="{F9555024-40C6-433C-9CE0-2015FEF68ADC}" destId="{FE8E3307-6D06-4957-9EED-6CB245C80403}" srcOrd="3" destOrd="0" presId="urn:microsoft.com/office/officeart/2018/2/layout/IconCircleList"/>
    <dgm:cxn modelId="{FB58C974-C19F-4A78-B14E-D7192828EE0B}" type="presParOf" srcId="{F9555024-40C6-433C-9CE0-2015FEF68ADC}" destId="{D0F9EF7D-F0B9-4063-B90D-7A2B6D6113FF}" srcOrd="4" destOrd="0" presId="urn:microsoft.com/office/officeart/2018/2/layout/IconCircleList"/>
    <dgm:cxn modelId="{8C7EB35D-948D-4145-961A-B5B64811A77C}" type="presParOf" srcId="{D0F9EF7D-F0B9-4063-B90D-7A2B6D6113FF}" destId="{6F4C7D7A-790F-4474-AAEB-65AA9BCD9478}" srcOrd="0" destOrd="0" presId="urn:microsoft.com/office/officeart/2018/2/layout/IconCircleList"/>
    <dgm:cxn modelId="{D2B81DCE-0C32-4867-B937-B398EAD2F32B}" type="presParOf" srcId="{D0F9EF7D-F0B9-4063-B90D-7A2B6D6113FF}" destId="{5384CC75-18B7-489E-8E50-F53747F2E2FD}" srcOrd="1" destOrd="0" presId="urn:microsoft.com/office/officeart/2018/2/layout/IconCircleList"/>
    <dgm:cxn modelId="{1F85D92F-AA95-4202-8E3F-8548F2EC2663}" type="presParOf" srcId="{D0F9EF7D-F0B9-4063-B90D-7A2B6D6113FF}" destId="{0D031458-9A0C-42EC-A39F-836BC599A369}" srcOrd="2" destOrd="0" presId="urn:microsoft.com/office/officeart/2018/2/layout/IconCircleList"/>
    <dgm:cxn modelId="{F8EC5D29-CED9-4EEC-BA60-315C1C29B276}" type="presParOf" srcId="{D0F9EF7D-F0B9-4063-B90D-7A2B6D6113FF}" destId="{A40E36DC-1BB1-4D04-B5C6-056FA6A67659}" srcOrd="3" destOrd="0" presId="urn:microsoft.com/office/officeart/2018/2/layout/IconCircleList"/>
    <dgm:cxn modelId="{7F806152-7928-4E3E-9ECD-7DD8A52E7159}" type="presParOf" srcId="{F9555024-40C6-433C-9CE0-2015FEF68ADC}" destId="{3763E1F3-749A-4C46-8B57-99AC17141290}" srcOrd="5" destOrd="0" presId="urn:microsoft.com/office/officeart/2018/2/layout/IconCircleList"/>
    <dgm:cxn modelId="{4C70FCC2-329B-440D-9D26-8BB4B0EF429F}" type="presParOf" srcId="{F9555024-40C6-433C-9CE0-2015FEF68ADC}" destId="{A14E0835-E39A-4F94-9FF9-72F1001D36A0}" srcOrd="6" destOrd="0" presId="urn:microsoft.com/office/officeart/2018/2/layout/IconCircleList"/>
    <dgm:cxn modelId="{C8ED8B88-50B2-43B4-9BA9-FFA6030A0683}" type="presParOf" srcId="{A14E0835-E39A-4F94-9FF9-72F1001D36A0}" destId="{2E48D082-3CF9-486A-8EC9-A90062E986C7}" srcOrd="0" destOrd="0" presId="urn:microsoft.com/office/officeart/2018/2/layout/IconCircleList"/>
    <dgm:cxn modelId="{AC6F7391-BCEA-4318-B44D-545E433BDDD6}" type="presParOf" srcId="{A14E0835-E39A-4F94-9FF9-72F1001D36A0}" destId="{41604C08-2E06-4910-B2A4-E3F482578425}" srcOrd="1" destOrd="0" presId="urn:microsoft.com/office/officeart/2018/2/layout/IconCircleList"/>
    <dgm:cxn modelId="{D40308C8-AEFD-4BA8-ADC1-17E3691B6B97}" type="presParOf" srcId="{A14E0835-E39A-4F94-9FF9-72F1001D36A0}" destId="{67E0EF51-96FE-4807-9A86-FCD70BE89D97}" srcOrd="2" destOrd="0" presId="urn:microsoft.com/office/officeart/2018/2/layout/IconCircleList"/>
    <dgm:cxn modelId="{20759607-081E-4208-8142-83F6F438AD32}" type="presParOf" srcId="{A14E0835-E39A-4F94-9FF9-72F1001D36A0}" destId="{689AD997-326F-418B-976F-51CE5D07BC9D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B97CEDD7-A233-4E6B-BCD9-DB01DE70275C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47E3CAF-FA06-4FC1-A7CC-01A6F654372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Regular team meetings</a:t>
          </a:r>
        </a:p>
      </dgm:t>
    </dgm:pt>
    <dgm:pt modelId="{938A64C9-CC68-4100-A2C0-637271D1E22E}" type="parTrans" cxnId="{874CB319-7A83-4D42-8FB4-8D2130BC2D68}">
      <dgm:prSet/>
      <dgm:spPr/>
      <dgm:t>
        <a:bodyPr/>
        <a:lstStyle/>
        <a:p>
          <a:endParaRPr lang="en-US"/>
        </a:p>
      </dgm:t>
    </dgm:pt>
    <dgm:pt modelId="{8F513975-6399-4B06-9FCA-F76EF0AB900D}" type="sibTrans" cxnId="{874CB319-7A83-4D42-8FB4-8D2130BC2D6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192C7EB-718C-4270-979A-3AFBAB5CCD1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Cultural awareness training</a:t>
          </a:r>
        </a:p>
      </dgm:t>
    </dgm:pt>
    <dgm:pt modelId="{BFD2FD67-8E88-48DB-8099-CE77A9FE490F}" type="parTrans" cxnId="{138F3F8A-AB52-4EE7-A989-3BDFD92958B9}">
      <dgm:prSet/>
      <dgm:spPr/>
      <dgm:t>
        <a:bodyPr/>
        <a:lstStyle/>
        <a:p>
          <a:endParaRPr lang="en-US"/>
        </a:p>
      </dgm:t>
    </dgm:pt>
    <dgm:pt modelId="{0B6EDFD9-CEE0-4EF2-878F-23134D161ABC}" type="sibTrans" cxnId="{138F3F8A-AB52-4EE7-A989-3BDFD92958B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995E169-86D5-4855-B1AA-7A1A80CB615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Better machinery</a:t>
          </a:r>
        </a:p>
      </dgm:t>
    </dgm:pt>
    <dgm:pt modelId="{BAFA3D34-22EE-432C-BAC0-553865C745FC}" type="parTrans" cxnId="{DAC01989-5A26-40D3-998D-DDC797C78F92}">
      <dgm:prSet/>
      <dgm:spPr/>
      <dgm:t>
        <a:bodyPr/>
        <a:lstStyle/>
        <a:p>
          <a:endParaRPr lang="en-US"/>
        </a:p>
      </dgm:t>
    </dgm:pt>
    <dgm:pt modelId="{9E26B770-1C5F-4998-8907-F40882A3E9C1}" type="sibTrans" cxnId="{DAC01989-5A26-40D3-998D-DDC797C78F9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8505A82-3ECD-4E80-853A-F50F35C4AE3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Clear procedures</a:t>
          </a:r>
        </a:p>
      </dgm:t>
    </dgm:pt>
    <dgm:pt modelId="{175E15DF-F471-45F2-9E60-DFDE7A901290}" type="parTrans" cxnId="{DDA9E0A8-A864-4FB0-B4C7-6A8C6AC18189}">
      <dgm:prSet/>
      <dgm:spPr/>
      <dgm:t>
        <a:bodyPr/>
        <a:lstStyle/>
        <a:p>
          <a:endParaRPr lang="en-US"/>
        </a:p>
      </dgm:t>
    </dgm:pt>
    <dgm:pt modelId="{1FBC1416-4E34-40AF-A515-4060090408C6}" type="sibTrans" cxnId="{DDA9E0A8-A864-4FB0-B4C7-6A8C6AC18189}">
      <dgm:prSet/>
      <dgm:spPr/>
      <dgm:t>
        <a:bodyPr/>
        <a:lstStyle/>
        <a:p>
          <a:endParaRPr lang="en-US"/>
        </a:p>
      </dgm:t>
    </dgm:pt>
    <dgm:pt modelId="{20C446B7-3FCA-4C93-AC3B-C6F6C75B4E69}" type="pres">
      <dgm:prSet presAssocID="{B97CEDD7-A233-4E6B-BCD9-DB01DE70275C}" presName="root" presStyleCnt="0">
        <dgm:presLayoutVars>
          <dgm:dir/>
          <dgm:resizeHandles val="exact"/>
        </dgm:presLayoutVars>
      </dgm:prSet>
      <dgm:spPr/>
    </dgm:pt>
    <dgm:pt modelId="{4F5F805E-5D06-41E5-8D17-FDE72673688C}" type="pres">
      <dgm:prSet presAssocID="{B97CEDD7-A233-4E6B-BCD9-DB01DE70275C}" presName="container" presStyleCnt="0">
        <dgm:presLayoutVars>
          <dgm:dir/>
          <dgm:resizeHandles val="exact"/>
        </dgm:presLayoutVars>
      </dgm:prSet>
      <dgm:spPr/>
    </dgm:pt>
    <dgm:pt modelId="{056D646E-54C3-45CD-93BB-69A8318BF49C}" type="pres">
      <dgm:prSet presAssocID="{047E3CAF-FA06-4FC1-A7CC-01A6F6543723}" presName="compNode" presStyleCnt="0"/>
      <dgm:spPr/>
    </dgm:pt>
    <dgm:pt modelId="{6A2C6433-EE28-4E67-B0B9-B185EDBEB7AE}" type="pres">
      <dgm:prSet presAssocID="{047E3CAF-FA06-4FC1-A7CC-01A6F6543723}" presName="iconBgRect" presStyleLbl="bgShp" presStyleIdx="0" presStyleCnt="4"/>
      <dgm:spPr/>
    </dgm:pt>
    <dgm:pt modelId="{B1F06D23-1308-4081-BD71-4095F5E3199D}" type="pres">
      <dgm:prSet presAssocID="{047E3CAF-FA06-4FC1-A7CC-01A6F654372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505847A1-CA96-422F-8F84-6A4AFF05536A}" type="pres">
      <dgm:prSet presAssocID="{047E3CAF-FA06-4FC1-A7CC-01A6F6543723}" presName="spaceRect" presStyleCnt="0"/>
      <dgm:spPr/>
    </dgm:pt>
    <dgm:pt modelId="{C3383B19-790F-495C-89AD-21BE974FBED2}" type="pres">
      <dgm:prSet presAssocID="{047E3CAF-FA06-4FC1-A7CC-01A6F6543723}" presName="textRect" presStyleLbl="revTx" presStyleIdx="0" presStyleCnt="4">
        <dgm:presLayoutVars>
          <dgm:chMax val="1"/>
          <dgm:chPref val="1"/>
        </dgm:presLayoutVars>
      </dgm:prSet>
      <dgm:spPr/>
    </dgm:pt>
    <dgm:pt modelId="{4E4DF532-ED8C-41BF-8C6C-9A69414250E0}" type="pres">
      <dgm:prSet presAssocID="{8F513975-6399-4B06-9FCA-F76EF0AB900D}" presName="sibTrans" presStyleLbl="sibTrans2D1" presStyleIdx="0" presStyleCnt="0"/>
      <dgm:spPr/>
    </dgm:pt>
    <dgm:pt modelId="{B8F7D14F-32BC-4B33-BB57-D9B56DE732A4}" type="pres">
      <dgm:prSet presAssocID="{A192C7EB-718C-4270-979A-3AFBAB5CCD17}" presName="compNode" presStyleCnt="0"/>
      <dgm:spPr/>
    </dgm:pt>
    <dgm:pt modelId="{38B349FC-4925-47CB-A85F-E0A69153925E}" type="pres">
      <dgm:prSet presAssocID="{A192C7EB-718C-4270-979A-3AFBAB5CCD17}" presName="iconBgRect" presStyleLbl="bgShp" presStyleIdx="1" presStyleCnt="4"/>
      <dgm:spPr/>
    </dgm:pt>
    <dgm:pt modelId="{56E3D194-0F84-44AA-8CCA-55B40644CE6F}" type="pres">
      <dgm:prSet presAssocID="{A192C7EB-718C-4270-979A-3AFBAB5CCD1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52368F3D-1F11-44D5-BD76-E220AF4AEC98}" type="pres">
      <dgm:prSet presAssocID="{A192C7EB-718C-4270-979A-3AFBAB5CCD17}" presName="spaceRect" presStyleCnt="0"/>
      <dgm:spPr/>
    </dgm:pt>
    <dgm:pt modelId="{5A5252FF-50BF-4070-9AFC-712A66BF59C6}" type="pres">
      <dgm:prSet presAssocID="{A192C7EB-718C-4270-979A-3AFBAB5CCD17}" presName="textRect" presStyleLbl="revTx" presStyleIdx="1" presStyleCnt="4">
        <dgm:presLayoutVars>
          <dgm:chMax val="1"/>
          <dgm:chPref val="1"/>
        </dgm:presLayoutVars>
      </dgm:prSet>
      <dgm:spPr/>
    </dgm:pt>
    <dgm:pt modelId="{1C5438E2-748A-401A-B842-D42131FDF9E0}" type="pres">
      <dgm:prSet presAssocID="{0B6EDFD9-CEE0-4EF2-878F-23134D161ABC}" presName="sibTrans" presStyleLbl="sibTrans2D1" presStyleIdx="0" presStyleCnt="0"/>
      <dgm:spPr/>
    </dgm:pt>
    <dgm:pt modelId="{716ADD58-D796-4360-A47A-6379DCE450FB}" type="pres">
      <dgm:prSet presAssocID="{0995E169-86D5-4855-B1AA-7A1A80CB6158}" presName="compNode" presStyleCnt="0"/>
      <dgm:spPr/>
    </dgm:pt>
    <dgm:pt modelId="{98D1B4A5-E52F-4C1D-BC5D-F9FF92ECD99C}" type="pres">
      <dgm:prSet presAssocID="{0995E169-86D5-4855-B1AA-7A1A80CB6158}" presName="iconBgRect" presStyleLbl="bgShp" presStyleIdx="2" presStyleCnt="4"/>
      <dgm:spPr/>
    </dgm:pt>
    <dgm:pt modelId="{D5CA3E92-2DEE-44E7-AB11-8001FFADA372}" type="pres">
      <dgm:prSet presAssocID="{0995E169-86D5-4855-B1AA-7A1A80CB615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aw blade"/>
        </a:ext>
      </dgm:extLst>
    </dgm:pt>
    <dgm:pt modelId="{D3FE5A59-6C72-4503-8358-524462AF5036}" type="pres">
      <dgm:prSet presAssocID="{0995E169-86D5-4855-B1AA-7A1A80CB6158}" presName="spaceRect" presStyleCnt="0"/>
      <dgm:spPr/>
    </dgm:pt>
    <dgm:pt modelId="{F79D3154-E400-45CB-B4E9-006E0C994DB5}" type="pres">
      <dgm:prSet presAssocID="{0995E169-86D5-4855-B1AA-7A1A80CB6158}" presName="textRect" presStyleLbl="revTx" presStyleIdx="2" presStyleCnt="4">
        <dgm:presLayoutVars>
          <dgm:chMax val="1"/>
          <dgm:chPref val="1"/>
        </dgm:presLayoutVars>
      </dgm:prSet>
      <dgm:spPr/>
    </dgm:pt>
    <dgm:pt modelId="{1F0DA09C-F2E7-4E6A-AA81-0D8A3D768DD9}" type="pres">
      <dgm:prSet presAssocID="{9E26B770-1C5F-4998-8907-F40882A3E9C1}" presName="sibTrans" presStyleLbl="sibTrans2D1" presStyleIdx="0" presStyleCnt="0"/>
      <dgm:spPr/>
    </dgm:pt>
    <dgm:pt modelId="{B8DB80D0-69D5-4D9C-AF65-EB6A9CA544B1}" type="pres">
      <dgm:prSet presAssocID="{28505A82-3ECD-4E80-853A-F50F35C4AE3D}" presName="compNode" presStyleCnt="0"/>
      <dgm:spPr/>
    </dgm:pt>
    <dgm:pt modelId="{ADED3571-CEE0-4F3A-A20C-F0B25A3B4A0B}" type="pres">
      <dgm:prSet presAssocID="{28505A82-3ECD-4E80-853A-F50F35C4AE3D}" presName="iconBgRect" presStyleLbl="bgShp" presStyleIdx="3" presStyleCnt="4"/>
      <dgm:spPr/>
    </dgm:pt>
    <dgm:pt modelId="{C323526F-8B6B-4D1F-B283-338FBA518719}" type="pres">
      <dgm:prSet presAssocID="{28505A82-3ECD-4E80-853A-F50F35C4AE3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EE327DF1-D52A-48FD-81BC-F62339351E03}" type="pres">
      <dgm:prSet presAssocID="{28505A82-3ECD-4E80-853A-F50F35C4AE3D}" presName="spaceRect" presStyleCnt="0"/>
      <dgm:spPr/>
    </dgm:pt>
    <dgm:pt modelId="{29FA3761-0C14-43DA-8ACF-0F30CF82F99C}" type="pres">
      <dgm:prSet presAssocID="{28505A82-3ECD-4E80-853A-F50F35C4AE3D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3E633417-E03F-471B-8AAA-E4CCFCA3092B}" type="presOf" srcId="{047E3CAF-FA06-4FC1-A7CC-01A6F6543723}" destId="{C3383B19-790F-495C-89AD-21BE974FBED2}" srcOrd="0" destOrd="0" presId="urn:microsoft.com/office/officeart/2018/2/layout/IconCircleList"/>
    <dgm:cxn modelId="{874CB319-7A83-4D42-8FB4-8D2130BC2D68}" srcId="{B97CEDD7-A233-4E6B-BCD9-DB01DE70275C}" destId="{047E3CAF-FA06-4FC1-A7CC-01A6F6543723}" srcOrd="0" destOrd="0" parTransId="{938A64C9-CC68-4100-A2C0-637271D1E22E}" sibTransId="{8F513975-6399-4B06-9FCA-F76EF0AB900D}"/>
    <dgm:cxn modelId="{4C5CE04A-9D3C-401E-9FBA-BC05799CFAC4}" type="presOf" srcId="{28505A82-3ECD-4E80-853A-F50F35C4AE3D}" destId="{29FA3761-0C14-43DA-8ACF-0F30CF82F99C}" srcOrd="0" destOrd="0" presId="urn:microsoft.com/office/officeart/2018/2/layout/IconCircleList"/>
    <dgm:cxn modelId="{670EFB72-AC28-4F94-BA25-62BB48969776}" type="presOf" srcId="{0995E169-86D5-4855-B1AA-7A1A80CB6158}" destId="{F79D3154-E400-45CB-B4E9-006E0C994DB5}" srcOrd="0" destOrd="0" presId="urn:microsoft.com/office/officeart/2018/2/layout/IconCircleList"/>
    <dgm:cxn modelId="{DAC01989-5A26-40D3-998D-DDC797C78F92}" srcId="{B97CEDD7-A233-4E6B-BCD9-DB01DE70275C}" destId="{0995E169-86D5-4855-B1AA-7A1A80CB6158}" srcOrd="2" destOrd="0" parTransId="{BAFA3D34-22EE-432C-BAC0-553865C745FC}" sibTransId="{9E26B770-1C5F-4998-8907-F40882A3E9C1}"/>
    <dgm:cxn modelId="{138F3F8A-AB52-4EE7-A989-3BDFD92958B9}" srcId="{B97CEDD7-A233-4E6B-BCD9-DB01DE70275C}" destId="{A192C7EB-718C-4270-979A-3AFBAB5CCD17}" srcOrd="1" destOrd="0" parTransId="{BFD2FD67-8E88-48DB-8099-CE77A9FE490F}" sibTransId="{0B6EDFD9-CEE0-4EF2-878F-23134D161ABC}"/>
    <dgm:cxn modelId="{DDA9E0A8-A864-4FB0-B4C7-6A8C6AC18189}" srcId="{B97CEDD7-A233-4E6B-BCD9-DB01DE70275C}" destId="{28505A82-3ECD-4E80-853A-F50F35C4AE3D}" srcOrd="3" destOrd="0" parTransId="{175E15DF-F471-45F2-9E60-DFDE7A901290}" sibTransId="{1FBC1416-4E34-40AF-A515-4060090408C6}"/>
    <dgm:cxn modelId="{695338CD-22A2-4D24-ABCF-DE6F5D53A5B2}" type="presOf" srcId="{A192C7EB-718C-4270-979A-3AFBAB5CCD17}" destId="{5A5252FF-50BF-4070-9AFC-712A66BF59C6}" srcOrd="0" destOrd="0" presId="urn:microsoft.com/office/officeart/2018/2/layout/IconCircleList"/>
    <dgm:cxn modelId="{5A6985CF-7876-4CFC-AEC0-2C2A6E08A76F}" type="presOf" srcId="{8F513975-6399-4B06-9FCA-F76EF0AB900D}" destId="{4E4DF532-ED8C-41BF-8C6C-9A69414250E0}" srcOrd="0" destOrd="0" presId="urn:microsoft.com/office/officeart/2018/2/layout/IconCircleList"/>
    <dgm:cxn modelId="{A587FBD9-D0E6-4B53-B27D-A07A8CD8DD81}" type="presOf" srcId="{9E26B770-1C5F-4998-8907-F40882A3E9C1}" destId="{1F0DA09C-F2E7-4E6A-AA81-0D8A3D768DD9}" srcOrd="0" destOrd="0" presId="urn:microsoft.com/office/officeart/2018/2/layout/IconCircleList"/>
    <dgm:cxn modelId="{D2AB20EC-D4EC-446A-9BCB-28E58ABF200A}" type="presOf" srcId="{B97CEDD7-A233-4E6B-BCD9-DB01DE70275C}" destId="{20C446B7-3FCA-4C93-AC3B-C6F6C75B4E69}" srcOrd="0" destOrd="0" presId="urn:microsoft.com/office/officeart/2018/2/layout/IconCircleList"/>
    <dgm:cxn modelId="{51F75BEF-393D-4BAC-9E5A-93630FDDED17}" type="presOf" srcId="{0B6EDFD9-CEE0-4EF2-878F-23134D161ABC}" destId="{1C5438E2-748A-401A-B842-D42131FDF9E0}" srcOrd="0" destOrd="0" presId="urn:microsoft.com/office/officeart/2018/2/layout/IconCircleList"/>
    <dgm:cxn modelId="{BB42296A-F122-4389-A93B-3330126FD768}" type="presParOf" srcId="{20C446B7-3FCA-4C93-AC3B-C6F6C75B4E69}" destId="{4F5F805E-5D06-41E5-8D17-FDE72673688C}" srcOrd="0" destOrd="0" presId="urn:microsoft.com/office/officeart/2018/2/layout/IconCircleList"/>
    <dgm:cxn modelId="{75066495-8EBA-4FC4-B8E5-0B9E2F59A219}" type="presParOf" srcId="{4F5F805E-5D06-41E5-8D17-FDE72673688C}" destId="{056D646E-54C3-45CD-93BB-69A8318BF49C}" srcOrd="0" destOrd="0" presId="urn:microsoft.com/office/officeart/2018/2/layout/IconCircleList"/>
    <dgm:cxn modelId="{D29C7725-3831-46D2-ADE6-CF6FE104D9A9}" type="presParOf" srcId="{056D646E-54C3-45CD-93BB-69A8318BF49C}" destId="{6A2C6433-EE28-4E67-B0B9-B185EDBEB7AE}" srcOrd="0" destOrd="0" presId="urn:microsoft.com/office/officeart/2018/2/layout/IconCircleList"/>
    <dgm:cxn modelId="{1B067805-397B-4921-92C7-015D58C4826C}" type="presParOf" srcId="{056D646E-54C3-45CD-93BB-69A8318BF49C}" destId="{B1F06D23-1308-4081-BD71-4095F5E3199D}" srcOrd="1" destOrd="0" presId="urn:microsoft.com/office/officeart/2018/2/layout/IconCircleList"/>
    <dgm:cxn modelId="{AC2CB75C-F4F2-4F79-8E25-84C126A3A878}" type="presParOf" srcId="{056D646E-54C3-45CD-93BB-69A8318BF49C}" destId="{505847A1-CA96-422F-8F84-6A4AFF05536A}" srcOrd="2" destOrd="0" presId="urn:microsoft.com/office/officeart/2018/2/layout/IconCircleList"/>
    <dgm:cxn modelId="{9A0302AB-B8DE-43A9-9DA2-64AE05D0950A}" type="presParOf" srcId="{056D646E-54C3-45CD-93BB-69A8318BF49C}" destId="{C3383B19-790F-495C-89AD-21BE974FBED2}" srcOrd="3" destOrd="0" presId="urn:microsoft.com/office/officeart/2018/2/layout/IconCircleList"/>
    <dgm:cxn modelId="{1BD77C43-D28B-45B5-9E6E-9CD022659D26}" type="presParOf" srcId="{4F5F805E-5D06-41E5-8D17-FDE72673688C}" destId="{4E4DF532-ED8C-41BF-8C6C-9A69414250E0}" srcOrd="1" destOrd="0" presId="urn:microsoft.com/office/officeart/2018/2/layout/IconCircleList"/>
    <dgm:cxn modelId="{017308DC-9A7E-46D8-BB80-7CA43202EAE8}" type="presParOf" srcId="{4F5F805E-5D06-41E5-8D17-FDE72673688C}" destId="{B8F7D14F-32BC-4B33-BB57-D9B56DE732A4}" srcOrd="2" destOrd="0" presId="urn:microsoft.com/office/officeart/2018/2/layout/IconCircleList"/>
    <dgm:cxn modelId="{81A022B7-4CE4-49DB-ABD5-60D4A2378407}" type="presParOf" srcId="{B8F7D14F-32BC-4B33-BB57-D9B56DE732A4}" destId="{38B349FC-4925-47CB-A85F-E0A69153925E}" srcOrd="0" destOrd="0" presId="urn:microsoft.com/office/officeart/2018/2/layout/IconCircleList"/>
    <dgm:cxn modelId="{704748D6-A631-4356-B5F9-5A49AE409A5A}" type="presParOf" srcId="{B8F7D14F-32BC-4B33-BB57-D9B56DE732A4}" destId="{56E3D194-0F84-44AA-8CCA-55B40644CE6F}" srcOrd="1" destOrd="0" presId="urn:microsoft.com/office/officeart/2018/2/layout/IconCircleList"/>
    <dgm:cxn modelId="{EE702DA7-2ECC-4E20-A20B-CE2989F69830}" type="presParOf" srcId="{B8F7D14F-32BC-4B33-BB57-D9B56DE732A4}" destId="{52368F3D-1F11-44D5-BD76-E220AF4AEC98}" srcOrd="2" destOrd="0" presId="urn:microsoft.com/office/officeart/2018/2/layout/IconCircleList"/>
    <dgm:cxn modelId="{52DEDC12-E8A1-4905-BD43-FB5FBD049073}" type="presParOf" srcId="{B8F7D14F-32BC-4B33-BB57-D9B56DE732A4}" destId="{5A5252FF-50BF-4070-9AFC-712A66BF59C6}" srcOrd="3" destOrd="0" presId="urn:microsoft.com/office/officeart/2018/2/layout/IconCircleList"/>
    <dgm:cxn modelId="{03D4E8AB-FD3B-494D-AD3D-20AB88DB931B}" type="presParOf" srcId="{4F5F805E-5D06-41E5-8D17-FDE72673688C}" destId="{1C5438E2-748A-401A-B842-D42131FDF9E0}" srcOrd="3" destOrd="0" presId="urn:microsoft.com/office/officeart/2018/2/layout/IconCircleList"/>
    <dgm:cxn modelId="{6FEB2443-F2D6-45B3-ACC1-DF188B4E2B8E}" type="presParOf" srcId="{4F5F805E-5D06-41E5-8D17-FDE72673688C}" destId="{716ADD58-D796-4360-A47A-6379DCE450FB}" srcOrd="4" destOrd="0" presId="urn:microsoft.com/office/officeart/2018/2/layout/IconCircleList"/>
    <dgm:cxn modelId="{5FA5E674-19E9-45DD-AA67-E5F20466B771}" type="presParOf" srcId="{716ADD58-D796-4360-A47A-6379DCE450FB}" destId="{98D1B4A5-E52F-4C1D-BC5D-F9FF92ECD99C}" srcOrd="0" destOrd="0" presId="urn:microsoft.com/office/officeart/2018/2/layout/IconCircleList"/>
    <dgm:cxn modelId="{BA5B30B0-6CD4-4F4E-882B-72B79908EA24}" type="presParOf" srcId="{716ADD58-D796-4360-A47A-6379DCE450FB}" destId="{D5CA3E92-2DEE-44E7-AB11-8001FFADA372}" srcOrd="1" destOrd="0" presId="urn:microsoft.com/office/officeart/2018/2/layout/IconCircleList"/>
    <dgm:cxn modelId="{06F86171-B863-489C-ABF4-1C042BA7E398}" type="presParOf" srcId="{716ADD58-D796-4360-A47A-6379DCE450FB}" destId="{D3FE5A59-6C72-4503-8358-524462AF5036}" srcOrd="2" destOrd="0" presId="urn:microsoft.com/office/officeart/2018/2/layout/IconCircleList"/>
    <dgm:cxn modelId="{74A2D1B3-30C9-4CA0-AB29-E352D98DB8A7}" type="presParOf" srcId="{716ADD58-D796-4360-A47A-6379DCE450FB}" destId="{F79D3154-E400-45CB-B4E9-006E0C994DB5}" srcOrd="3" destOrd="0" presId="urn:microsoft.com/office/officeart/2018/2/layout/IconCircleList"/>
    <dgm:cxn modelId="{3FC1F096-5BC1-46B0-95C7-957255C8D8DE}" type="presParOf" srcId="{4F5F805E-5D06-41E5-8D17-FDE72673688C}" destId="{1F0DA09C-F2E7-4E6A-AA81-0D8A3D768DD9}" srcOrd="5" destOrd="0" presId="urn:microsoft.com/office/officeart/2018/2/layout/IconCircleList"/>
    <dgm:cxn modelId="{2B6E2636-4D10-4D7F-B775-2A625FF81E4F}" type="presParOf" srcId="{4F5F805E-5D06-41E5-8D17-FDE72673688C}" destId="{B8DB80D0-69D5-4D9C-AF65-EB6A9CA544B1}" srcOrd="6" destOrd="0" presId="urn:microsoft.com/office/officeart/2018/2/layout/IconCircleList"/>
    <dgm:cxn modelId="{C5A1D02A-7013-4545-99DD-1CC41AAC6573}" type="presParOf" srcId="{B8DB80D0-69D5-4D9C-AF65-EB6A9CA544B1}" destId="{ADED3571-CEE0-4F3A-A20C-F0B25A3B4A0B}" srcOrd="0" destOrd="0" presId="urn:microsoft.com/office/officeart/2018/2/layout/IconCircleList"/>
    <dgm:cxn modelId="{C1304E19-D7DB-4228-A15C-AF017BB838A5}" type="presParOf" srcId="{B8DB80D0-69D5-4D9C-AF65-EB6A9CA544B1}" destId="{C323526F-8B6B-4D1F-B283-338FBA518719}" srcOrd="1" destOrd="0" presId="urn:microsoft.com/office/officeart/2018/2/layout/IconCircleList"/>
    <dgm:cxn modelId="{94AB74B0-FCC8-4CB9-8938-E23EFE11F541}" type="presParOf" srcId="{B8DB80D0-69D5-4D9C-AF65-EB6A9CA544B1}" destId="{EE327DF1-D52A-48FD-81BC-F62339351E03}" srcOrd="2" destOrd="0" presId="urn:microsoft.com/office/officeart/2018/2/layout/IconCircleList"/>
    <dgm:cxn modelId="{61E8D556-818B-4ABF-804B-7ECC80D3E2B2}" type="presParOf" srcId="{B8DB80D0-69D5-4D9C-AF65-EB6A9CA544B1}" destId="{29FA3761-0C14-43DA-8ACF-0F30CF82F99C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7B8DA9EB-AD68-4EA6-BCC4-98BE0C813931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865BF37-7A6C-41C4-B375-5F52771D1D2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Shannon &amp; Weaver (1949)</a:t>
          </a:r>
        </a:p>
      </dgm:t>
    </dgm:pt>
    <dgm:pt modelId="{DDCA5092-07CE-45D4-8DF4-59D8F1C7B70E}" type="parTrans" cxnId="{FF3FCBD0-260C-4AFE-936A-69BFCD4EBA87}">
      <dgm:prSet/>
      <dgm:spPr/>
      <dgm:t>
        <a:bodyPr/>
        <a:lstStyle/>
        <a:p>
          <a:endParaRPr lang="en-US"/>
        </a:p>
      </dgm:t>
    </dgm:pt>
    <dgm:pt modelId="{22885866-819B-408D-A090-5A429AE8D546}" type="sibTrans" cxnId="{FF3FCBD0-260C-4AFE-936A-69BFCD4EBA87}">
      <dgm:prSet/>
      <dgm:spPr/>
      <dgm:t>
        <a:bodyPr/>
        <a:lstStyle/>
        <a:p>
          <a:endParaRPr lang="en-US"/>
        </a:p>
      </dgm:t>
    </dgm:pt>
    <dgm:pt modelId="{210BE7A1-05D2-47CE-B94C-C524D51CAF7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Berlo (1960)</a:t>
          </a:r>
        </a:p>
      </dgm:t>
    </dgm:pt>
    <dgm:pt modelId="{4E2BEB8F-64AE-4CDC-965C-67C4C25A6527}" type="parTrans" cxnId="{F36FBA19-D39F-4600-9085-185D988B4C4C}">
      <dgm:prSet/>
      <dgm:spPr/>
      <dgm:t>
        <a:bodyPr/>
        <a:lstStyle/>
        <a:p>
          <a:endParaRPr lang="en-US"/>
        </a:p>
      </dgm:t>
    </dgm:pt>
    <dgm:pt modelId="{8624946D-93CF-4B57-BF28-B906E892C196}" type="sibTrans" cxnId="{F36FBA19-D39F-4600-9085-185D988B4C4C}">
      <dgm:prSet/>
      <dgm:spPr/>
      <dgm:t>
        <a:bodyPr/>
        <a:lstStyle/>
        <a:p>
          <a:endParaRPr lang="en-US"/>
        </a:p>
      </dgm:t>
    </dgm:pt>
    <dgm:pt modelId="{D6E39B51-5AAE-4189-945F-47D9911F1D5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Schramm (1954)</a:t>
          </a:r>
        </a:p>
      </dgm:t>
    </dgm:pt>
    <dgm:pt modelId="{7DA19CB4-733E-4FF0-87A2-AEDBAD4A191B}" type="parTrans" cxnId="{9459B2A2-7E03-4631-AF78-426D6677901D}">
      <dgm:prSet/>
      <dgm:spPr/>
      <dgm:t>
        <a:bodyPr/>
        <a:lstStyle/>
        <a:p>
          <a:endParaRPr lang="en-US"/>
        </a:p>
      </dgm:t>
    </dgm:pt>
    <dgm:pt modelId="{F357D8ED-B75E-418F-A78A-E05518267F8D}" type="sibTrans" cxnId="{9459B2A2-7E03-4631-AF78-426D6677901D}">
      <dgm:prSet/>
      <dgm:spPr/>
      <dgm:t>
        <a:bodyPr/>
        <a:lstStyle/>
        <a:p>
          <a:endParaRPr lang="en-US"/>
        </a:p>
      </dgm:t>
    </dgm:pt>
    <dgm:pt modelId="{424001BA-1959-402A-B774-8C09A6D8F761}" type="pres">
      <dgm:prSet presAssocID="{7B8DA9EB-AD68-4EA6-BCC4-98BE0C813931}" presName="root" presStyleCnt="0">
        <dgm:presLayoutVars>
          <dgm:dir/>
          <dgm:resizeHandles val="exact"/>
        </dgm:presLayoutVars>
      </dgm:prSet>
      <dgm:spPr/>
    </dgm:pt>
    <dgm:pt modelId="{B1ABE181-DC17-4F37-A3DE-F8D6F66C11E5}" type="pres">
      <dgm:prSet presAssocID="{C865BF37-7A6C-41C4-B375-5F52771D1D22}" presName="compNode" presStyleCnt="0"/>
      <dgm:spPr/>
    </dgm:pt>
    <dgm:pt modelId="{C2D03798-2BC4-4D8C-8329-5849DF9E5E3F}" type="pres">
      <dgm:prSet presAssocID="{C865BF37-7A6C-41C4-B375-5F52771D1D22}" presName="bgRect" presStyleLbl="bgShp" presStyleIdx="0" presStyleCnt="3"/>
      <dgm:spPr/>
    </dgm:pt>
    <dgm:pt modelId="{7266F7C7-1548-4B39-B722-8F859D37E710}" type="pres">
      <dgm:prSet presAssocID="{C865BF37-7A6C-41C4-B375-5F52771D1D2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ading"/>
        </a:ext>
      </dgm:extLst>
    </dgm:pt>
    <dgm:pt modelId="{A24C9A45-BB58-4208-949D-2240EBA378FB}" type="pres">
      <dgm:prSet presAssocID="{C865BF37-7A6C-41C4-B375-5F52771D1D22}" presName="spaceRect" presStyleCnt="0"/>
      <dgm:spPr/>
    </dgm:pt>
    <dgm:pt modelId="{E076CE85-881F-49FC-81D8-AC6CF2899F29}" type="pres">
      <dgm:prSet presAssocID="{C865BF37-7A6C-41C4-B375-5F52771D1D22}" presName="parTx" presStyleLbl="revTx" presStyleIdx="0" presStyleCnt="3">
        <dgm:presLayoutVars>
          <dgm:chMax val="0"/>
          <dgm:chPref val="0"/>
        </dgm:presLayoutVars>
      </dgm:prSet>
      <dgm:spPr/>
    </dgm:pt>
    <dgm:pt modelId="{77687761-6771-4E88-9F02-A28E8ECC048B}" type="pres">
      <dgm:prSet presAssocID="{22885866-819B-408D-A090-5A429AE8D546}" presName="sibTrans" presStyleCnt="0"/>
      <dgm:spPr/>
    </dgm:pt>
    <dgm:pt modelId="{85FBFFC9-DC81-417A-984D-432D02C404A3}" type="pres">
      <dgm:prSet presAssocID="{210BE7A1-05D2-47CE-B94C-C524D51CAF70}" presName="compNode" presStyleCnt="0"/>
      <dgm:spPr/>
    </dgm:pt>
    <dgm:pt modelId="{F1C6DD27-FB61-4DF8-8FE5-4B7BB8B5D5B2}" type="pres">
      <dgm:prSet presAssocID="{210BE7A1-05D2-47CE-B94C-C524D51CAF70}" presName="bgRect" presStyleLbl="bgShp" presStyleIdx="1" presStyleCnt="3"/>
      <dgm:spPr/>
    </dgm:pt>
    <dgm:pt modelId="{216049EB-449D-45BA-9E52-63DE3B28729B}" type="pres">
      <dgm:prSet presAssocID="{210BE7A1-05D2-47CE-B94C-C524D51CAF7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irecracker"/>
        </a:ext>
      </dgm:extLst>
    </dgm:pt>
    <dgm:pt modelId="{4F17687B-63DC-438C-B047-DB1200ADF989}" type="pres">
      <dgm:prSet presAssocID="{210BE7A1-05D2-47CE-B94C-C524D51CAF70}" presName="spaceRect" presStyleCnt="0"/>
      <dgm:spPr/>
    </dgm:pt>
    <dgm:pt modelId="{73A5C3FF-7729-4A15-9CFD-537A8B3B17F5}" type="pres">
      <dgm:prSet presAssocID="{210BE7A1-05D2-47CE-B94C-C524D51CAF70}" presName="parTx" presStyleLbl="revTx" presStyleIdx="1" presStyleCnt="3">
        <dgm:presLayoutVars>
          <dgm:chMax val="0"/>
          <dgm:chPref val="0"/>
        </dgm:presLayoutVars>
      </dgm:prSet>
      <dgm:spPr/>
    </dgm:pt>
    <dgm:pt modelId="{030DEB6D-507C-4F80-A2FF-B47D3DA148DE}" type="pres">
      <dgm:prSet presAssocID="{8624946D-93CF-4B57-BF28-B906E892C196}" presName="sibTrans" presStyleCnt="0"/>
      <dgm:spPr/>
    </dgm:pt>
    <dgm:pt modelId="{CF79D13C-41E8-4BBD-BCBA-5C091D11C5B4}" type="pres">
      <dgm:prSet presAssocID="{D6E39B51-5AAE-4189-945F-47D9911F1D54}" presName="compNode" presStyleCnt="0"/>
      <dgm:spPr/>
    </dgm:pt>
    <dgm:pt modelId="{90B9ABF0-9603-44DA-B647-B2894F76E64C}" type="pres">
      <dgm:prSet presAssocID="{D6E39B51-5AAE-4189-945F-47D9911F1D54}" presName="bgRect" presStyleLbl="bgShp" presStyleIdx="2" presStyleCnt="3"/>
      <dgm:spPr/>
    </dgm:pt>
    <dgm:pt modelId="{AFA3706F-25AE-4960-B53A-2860044B4E4D}" type="pres">
      <dgm:prSet presAssocID="{D6E39B51-5AAE-4189-945F-47D9911F1D5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ploma"/>
        </a:ext>
      </dgm:extLst>
    </dgm:pt>
    <dgm:pt modelId="{D31126EE-5E2E-4FB0-BACA-9E4B4105AFA4}" type="pres">
      <dgm:prSet presAssocID="{D6E39B51-5AAE-4189-945F-47D9911F1D54}" presName="spaceRect" presStyleCnt="0"/>
      <dgm:spPr/>
    </dgm:pt>
    <dgm:pt modelId="{0C71AC7A-CA67-4BED-8364-A07BA5A6334B}" type="pres">
      <dgm:prSet presAssocID="{D6E39B51-5AAE-4189-945F-47D9911F1D5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F9F5B02-A3E6-4E61-B228-44D8CBC30FB6}" type="presOf" srcId="{7B8DA9EB-AD68-4EA6-BCC4-98BE0C813931}" destId="{424001BA-1959-402A-B774-8C09A6D8F761}" srcOrd="0" destOrd="0" presId="urn:microsoft.com/office/officeart/2018/2/layout/IconVerticalSolidList"/>
    <dgm:cxn modelId="{F36FBA19-D39F-4600-9085-185D988B4C4C}" srcId="{7B8DA9EB-AD68-4EA6-BCC4-98BE0C813931}" destId="{210BE7A1-05D2-47CE-B94C-C524D51CAF70}" srcOrd="1" destOrd="0" parTransId="{4E2BEB8F-64AE-4CDC-965C-67C4C25A6527}" sibTransId="{8624946D-93CF-4B57-BF28-B906E892C196}"/>
    <dgm:cxn modelId="{49F3692D-5EE1-4B64-A51D-6C9A9BF56FA6}" type="presOf" srcId="{D6E39B51-5AAE-4189-945F-47D9911F1D54}" destId="{0C71AC7A-CA67-4BED-8364-A07BA5A6334B}" srcOrd="0" destOrd="0" presId="urn:microsoft.com/office/officeart/2018/2/layout/IconVerticalSolidList"/>
    <dgm:cxn modelId="{E4E0BC43-31EB-4346-90E2-352F1DC78EBF}" type="presOf" srcId="{C865BF37-7A6C-41C4-B375-5F52771D1D22}" destId="{E076CE85-881F-49FC-81D8-AC6CF2899F29}" srcOrd="0" destOrd="0" presId="urn:microsoft.com/office/officeart/2018/2/layout/IconVerticalSolidList"/>
    <dgm:cxn modelId="{9459B2A2-7E03-4631-AF78-426D6677901D}" srcId="{7B8DA9EB-AD68-4EA6-BCC4-98BE0C813931}" destId="{D6E39B51-5AAE-4189-945F-47D9911F1D54}" srcOrd="2" destOrd="0" parTransId="{7DA19CB4-733E-4FF0-87A2-AEDBAD4A191B}" sibTransId="{F357D8ED-B75E-418F-A78A-E05518267F8D}"/>
    <dgm:cxn modelId="{FF3FCBD0-260C-4AFE-936A-69BFCD4EBA87}" srcId="{7B8DA9EB-AD68-4EA6-BCC4-98BE0C813931}" destId="{C865BF37-7A6C-41C4-B375-5F52771D1D22}" srcOrd="0" destOrd="0" parTransId="{DDCA5092-07CE-45D4-8DF4-59D8F1C7B70E}" sibTransId="{22885866-819B-408D-A090-5A429AE8D546}"/>
    <dgm:cxn modelId="{223717E1-DFAF-484C-8466-8F78617767A4}" type="presOf" srcId="{210BE7A1-05D2-47CE-B94C-C524D51CAF70}" destId="{73A5C3FF-7729-4A15-9CFD-537A8B3B17F5}" srcOrd="0" destOrd="0" presId="urn:microsoft.com/office/officeart/2018/2/layout/IconVerticalSolidList"/>
    <dgm:cxn modelId="{137B8AA2-42F9-44E6-8677-D03494E9D7D8}" type="presParOf" srcId="{424001BA-1959-402A-B774-8C09A6D8F761}" destId="{B1ABE181-DC17-4F37-A3DE-F8D6F66C11E5}" srcOrd="0" destOrd="0" presId="urn:microsoft.com/office/officeart/2018/2/layout/IconVerticalSolidList"/>
    <dgm:cxn modelId="{83CFF373-E441-41CD-A0A6-916DB12AED41}" type="presParOf" srcId="{B1ABE181-DC17-4F37-A3DE-F8D6F66C11E5}" destId="{C2D03798-2BC4-4D8C-8329-5849DF9E5E3F}" srcOrd="0" destOrd="0" presId="urn:microsoft.com/office/officeart/2018/2/layout/IconVerticalSolidList"/>
    <dgm:cxn modelId="{C001E9BF-AA67-4386-B401-D6A75AC92956}" type="presParOf" srcId="{B1ABE181-DC17-4F37-A3DE-F8D6F66C11E5}" destId="{7266F7C7-1548-4B39-B722-8F859D37E710}" srcOrd="1" destOrd="0" presId="urn:microsoft.com/office/officeart/2018/2/layout/IconVerticalSolidList"/>
    <dgm:cxn modelId="{062198B7-4998-4DDB-A842-04D0C12DF1AD}" type="presParOf" srcId="{B1ABE181-DC17-4F37-A3DE-F8D6F66C11E5}" destId="{A24C9A45-BB58-4208-949D-2240EBA378FB}" srcOrd="2" destOrd="0" presId="urn:microsoft.com/office/officeart/2018/2/layout/IconVerticalSolidList"/>
    <dgm:cxn modelId="{DD23C13B-FAA1-4351-BCC4-75CB460AABED}" type="presParOf" srcId="{B1ABE181-DC17-4F37-A3DE-F8D6F66C11E5}" destId="{E076CE85-881F-49FC-81D8-AC6CF2899F29}" srcOrd="3" destOrd="0" presId="urn:microsoft.com/office/officeart/2018/2/layout/IconVerticalSolidList"/>
    <dgm:cxn modelId="{BB29982C-DA7B-4D76-96FA-133E79C45A8A}" type="presParOf" srcId="{424001BA-1959-402A-B774-8C09A6D8F761}" destId="{77687761-6771-4E88-9F02-A28E8ECC048B}" srcOrd="1" destOrd="0" presId="urn:microsoft.com/office/officeart/2018/2/layout/IconVerticalSolidList"/>
    <dgm:cxn modelId="{796AE4E7-0F84-44EB-8379-E5E8715379DC}" type="presParOf" srcId="{424001BA-1959-402A-B774-8C09A6D8F761}" destId="{85FBFFC9-DC81-417A-984D-432D02C404A3}" srcOrd="2" destOrd="0" presId="urn:microsoft.com/office/officeart/2018/2/layout/IconVerticalSolidList"/>
    <dgm:cxn modelId="{60188DCE-B0B3-4560-8596-59BF2CD3D51D}" type="presParOf" srcId="{85FBFFC9-DC81-417A-984D-432D02C404A3}" destId="{F1C6DD27-FB61-4DF8-8FE5-4B7BB8B5D5B2}" srcOrd="0" destOrd="0" presId="urn:microsoft.com/office/officeart/2018/2/layout/IconVerticalSolidList"/>
    <dgm:cxn modelId="{4405B966-EBF1-49F0-84D0-DF46FE2BAEC5}" type="presParOf" srcId="{85FBFFC9-DC81-417A-984D-432D02C404A3}" destId="{216049EB-449D-45BA-9E52-63DE3B28729B}" srcOrd="1" destOrd="0" presId="urn:microsoft.com/office/officeart/2018/2/layout/IconVerticalSolidList"/>
    <dgm:cxn modelId="{7AB72D5E-DAE1-48F4-A24B-F38ED8C13AFA}" type="presParOf" srcId="{85FBFFC9-DC81-417A-984D-432D02C404A3}" destId="{4F17687B-63DC-438C-B047-DB1200ADF989}" srcOrd="2" destOrd="0" presId="urn:microsoft.com/office/officeart/2018/2/layout/IconVerticalSolidList"/>
    <dgm:cxn modelId="{0914EA2C-302F-4E53-A20B-E3D52FD071FE}" type="presParOf" srcId="{85FBFFC9-DC81-417A-984D-432D02C404A3}" destId="{73A5C3FF-7729-4A15-9CFD-537A8B3B17F5}" srcOrd="3" destOrd="0" presId="urn:microsoft.com/office/officeart/2018/2/layout/IconVerticalSolidList"/>
    <dgm:cxn modelId="{D4B78CB2-693C-4D0E-9FF3-A07C9FC988ED}" type="presParOf" srcId="{424001BA-1959-402A-B774-8C09A6D8F761}" destId="{030DEB6D-507C-4F80-A2FF-B47D3DA148DE}" srcOrd="3" destOrd="0" presId="urn:microsoft.com/office/officeart/2018/2/layout/IconVerticalSolidList"/>
    <dgm:cxn modelId="{17F1701C-F262-42A8-B90E-D4A66E5EB591}" type="presParOf" srcId="{424001BA-1959-402A-B774-8C09A6D8F761}" destId="{CF79D13C-41E8-4BBD-BCBA-5C091D11C5B4}" srcOrd="4" destOrd="0" presId="urn:microsoft.com/office/officeart/2018/2/layout/IconVerticalSolidList"/>
    <dgm:cxn modelId="{758BF604-5B17-46D0-A01E-214A7C422F1D}" type="presParOf" srcId="{CF79D13C-41E8-4BBD-BCBA-5C091D11C5B4}" destId="{90B9ABF0-9603-44DA-B647-B2894F76E64C}" srcOrd="0" destOrd="0" presId="urn:microsoft.com/office/officeart/2018/2/layout/IconVerticalSolidList"/>
    <dgm:cxn modelId="{51346E23-8A74-42B8-B1D8-1BDD3B4837B9}" type="presParOf" srcId="{CF79D13C-41E8-4BBD-BCBA-5C091D11C5B4}" destId="{AFA3706F-25AE-4960-B53A-2860044B4E4D}" srcOrd="1" destOrd="0" presId="urn:microsoft.com/office/officeart/2018/2/layout/IconVerticalSolidList"/>
    <dgm:cxn modelId="{87521CEA-FD23-4F71-91FD-C2DD22E1FE6C}" type="presParOf" srcId="{CF79D13C-41E8-4BBD-BCBA-5C091D11C5B4}" destId="{D31126EE-5E2E-4FB0-BACA-9E4B4105AFA4}" srcOrd="2" destOrd="0" presId="urn:microsoft.com/office/officeart/2018/2/layout/IconVerticalSolidList"/>
    <dgm:cxn modelId="{84EF4A47-03BA-4230-9402-EFD50A236156}" type="presParOf" srcId="{CF79D13C-41E8-4BBD-BCBA-5C091D11C5B4}" destId="{0C71AC7A-CA67-4BED-8364-A07BA5A6334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5FF2AC-547E-41CA-AB0B-1CEA73ACFA0A}">
      <dsp:nvSpPr>
        <dsp:cNvPr id="0" name=""/>
        <dsp:cNvSpPr/>
      </dsp:nvSpPr>
      <dsp:spPr>
        <a:xfrm>
          <a:off x="520435" y="1196282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C771D9-3021-4E0A-8125-858229C25546}">
      <dsp:nvSpPr>
        <dsp:cNvPr id="0" name=""/>
        <dsp:cNvSpPr/>
      </dsp:nvSpPr>
      <dsp:spPr>
        <a:xfrm>
          <a:off x="25435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Medium sized company</a:t>
          </a:r>
        </a:p>
      </dsp:txBody>
      <dsp:txXfrm>
        <a:off x="25435" y="2276522"/>
        <a:ext cx="1800000" cy="720000"/>
      </dsp:txXfrm>
    </dsp:sp>
    <dsp:sp modelId="{2422E550-649C-4217-B164-86722F653B6B}">
      <dsp:nvSpPr>
        <dsp:cNvPr id="0" name=""/>
        <dsp:cNvSpPr/>
      </dsp:nvSpPr>
      <dsp:spPr>
        <a:xfrm>
          <a:off x="2635435" y="1196282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CDBD5D-0C91-4209-95ED-B94B0853D21D}">
      <dsp:nvSpPr>
        <dsp:cNvPr id="0" name=""/>
        <dsp:cNvSpPr/>
      </dsp:nvSpPr>
      <dsp:spPr>
        <a:xfrm>
          <a:off x="2140435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Produces airline ready meals</a:t>
          </a:r>
        </a:p>
      </dsp:txBody>
      <dsp:txXfrm>
        <a:off x="2140435" y="2276522"/>
        <a:ext cx="1800000" cy="720000"/>
      </dsp:txXfrm>
    </dsp:sp>
    <dsp:sp modelId="{5E508405-160A-4B51-8686-804970DE7B2F}">
      <dsp:nvSpPr>
        <dsp:cNvPr id="0" name=""/>
        <dsp:cNvSpPr/>
      </dsp:nvSpPr>
      <dsp:spPr>
        <a:xfrm>
          <a:off x="4750435" y="1196282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6806F9-7F6D-4F7A-8DE3-92A474EA0AEE}">
      <dsp:nvSpPr>
        <dsp:cNvPr id="0" name=""/>
        <dsp:cNvSpPr/>
      </dsp:nvSpPr>
      <dsp:spPr>
        <a:xfrm>
          <a:off x="4255435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Supplies meals to airline companies</a:t>
          </a:r>
        </a:p>
      </dsp:txBody>
      <dsp:txXfrm>
        <a:off x="4255435" y="2276522"/>
        <a:ext cx="1800000" cy="720000"/>
      </dsp:txXfrm>
    </dsp:sp>
    <dsp:sp modelId="{E5FD657A-BE00-4AFE-8795-22E39632BC57}">
      <dsp:nvSpPr>
        <dsp:cNvPr id="0" name=""/>
        <dsp:cNvSpPr/>
      </dsp:nvSpPr>
      <dsp:spPr>
        <a:xfrm>
          <a:off x="6865435" y="1196282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A8C021-F8D5-4CD0-8557-42707E88A1CC}">
      <dsp:nvSpPr>
        <dsp:cNvPr id="0" name=""/>
        <dsp:cNvSpPr/>
      </dsp:nvSpPr>
      <dsp:spPr>
        <a:xfrm>
          <a:off x="6370435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High hygiene standards required</a:t>
          </a:r>
        </a:p>
      </dsp:txBody>
      <dsp:txXfrm>
        <a:off x="6370435" y="2276522"/>
        <a:ext cx="18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1BF31D-C26C-4E47-9803-A53EEE8C40C2}">
      <dsp:nvSpPr>
        <dsp:cNvPr id="0" name=""/>
        <dsp:cNvSpPr/>
      </dsp:nvSpPr>
      <dsp:spPr>
        <a:xfrm>
          <a:off x="0" y="2209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212A55-AF2F-4064-AEC0-AC5B00D7E0A5}">
      <dsp:nvSpPr>
        <dsp:cNvPr id="0" name=""/>
        <dsp:cNvSpPr/>
      </dsp:nvSpPr>
      <dsp:spPr>
        <a:xfrm>
          <a:off x="0" y="2209"/>
          <a:ext cx="8229600" cy="7535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Company background</a:t>
          </a:r>
        </a:p>
      </dsp:txBody>
      <dsp:txXfrm>
        <a:off x="0" y="2209"/>
        <a:ext cx="8229600" cy="753590"/>
      </dsp:txXfrm>
    </dsp:sp>
    <dsp:sp modelId="{93C15A5B-56E2-43CD-878E-5120CDBC603E}">
      <dsp:nvSpPr>
        <dsp:cNvPr id="0" name=""/>
        <dsp:cNvSpPr/>
      </dsp:nvSpPr>
      <dsp:spPr>
        <a:xfrm>
          <a:off x="0" y="755800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B5CC59-A881-4D95-AE01-00AAAC0C82E1}">
      <dsp:nvSpPr>
        <dsp:cNvPr id="0" name=""/>
        <dsp:cNvSpPr/>
      </dsp:nvSpPr>
      <dsp:spPr>
        <a:xfrm>
          <a:off x="0" y="755800"/>
          <a:ext cx="8229600" cy="7535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Key problems</a:t>
          </a:r>
        </a:p>
      </dsp:txBody>
      <dsp:txXfrm>
        <a:off x="0" y="755800"/>
        <a:ext cx="8229600" cy="753590"/>
      </dsp:txXfrm>
    </dsp:sp>
    <dsp:sp modelId="{75F63110-1C97-48FC-AA43-502238DEBBEA}">
      <dsp:nvSpPr>
        <dsp:cNvPr id="0" name=""/>
        <dsp:cNvSpPr/>
      </dsp:nvSpPr>
      <dsp:spPr>
        <a:xfrm>
          <a:off x="0" y="1509390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F178DD-6D2E-42E4-AB22-7569E2FBB296}">
      <dsp:nvSpPr>
        <dsp:cNvPr id="0" name=""/>
        <dsp:cNvSpPr/>
      </dsp:nvSpPr>
      <dsp:spPr>
        <a:xfrm>
          <a:off x="0" y="1509390"/>
          <a:ext cx="8229600" cy="7535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Communication barriers</a:t>
          </a:r>
        </a:p>
      </dsp:txBody>
      <dsp:txXfrm>
        <a:off x="0" y="1509390"/>
        <a:ext cx="8229600" cy="753590"/>
      </dsp:txXfrm>
    </dsp:sp>
    <dsp:sp modelId="{B89EE48D-3663-4F6F-AE72-2F36338F77F7}">
      <dsp:nvSpPr>
        <dsp:cNvPr id="0" name=""/>
        <dsp:cNvSpPr/>
      </dsp:nvSpPr>
      <dsp:spPr>
        <a:xfrm>
          <a:off x="0" y="2262981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B3C036-8D04-4240-8750-FDDE891714F0}">
      <dsp:nvSpPr>
        <dsp:cNvPr id="0" name=""/>
        <dsp:cNvSpPr/>
      </dsp:nvSpPr>
      <dsp:spPr>
        <a:xfrm>
          <a:off x="0" y="2262981"/>
          <a:ext cx="8229600" cy="7535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Communication theories</a:t>
          </a:r>
        </a:p>
      </dsp:txBody>
      <dsp:txXfrm>
        <a:off x="0" y="2262981"/>
        <a:ext cx="8229600" cy="753590"/>
      </dsp:txXfrm>
    </dsp:sp>
    <dsp:sp modelId="{37AA8E2C-69F8-4E7C-83FB-9F157910E90F}">
      <dsp:nvSpPr>
        <dsp:cNvPr id="0" name=""/>
        <dsp:cNvSpPr/>
      </dsp:nvSpPr>
      <dsp:spPr>
        <a:xfrm>
          <a:off x="0" y="3016572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19BDB6-7FF6-4FF5-8451-0E7E17F765D2}">
      <dsp:nvSpPr>
        <dsp:cNvPr id="0" name=""/>
        <dsp:cNvSpPr/>
      </dsp:nvSpPr>
      <dsp:spPr>
        <a:xfrm>
          <a:off x="0" y="3016572"/>
          <a:ext cx="8229600" cy="7535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Solutions</a:t>
          </a:r>
        </a:p>
      </dsp:txBody>
      <dsp:txXfrm>
        <a:off x="0" y="3016572"/>
        <a:ext cx="8229600" cy="753590"/>
      </dsp:txXfrm>
    </dsp:sp>
    <dsp:sp modelId="{32EAC0A7-94F2-437C-BD41-2668A55FB2B9}">
      <dsp:nvSpPr>
        <dsp:cNvPr id="0" name=""/>
        <dsp:cNvSpPr/>
      </dsp:nvSpPr>
      <dsp:spPr>
        <a:xfrm>
          <a:off x="0" y="3770162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55FA7E-8FBA-491E-A508-B11309CD5FBD}">
      <dsp:nvSpPr>
        <dsp:cNvPr id="0" name=""/>
        <dsp:cNvSpPr/>
      </dsp:nvSpPr>
      <dsp:spPr>
        <a:xfrm>
          <a:off x="0" y="3770162"/>
          <a:ext cx="8229600" cy="7535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Conclusion</a:t>
          </a:r>
        </a:p>
      </dsp:txBody>
      <dsp:txXfrm>
        <a:off x="0" y="3770162"/>
        <a:ext cx="8229600" cy="75359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7B055E-F8F1-4163-AB9F-ACCFDC21D64E}">
      <dsp:nvSpPr>
        <dsp:cNvPr id="0" name=""/>
        <dsp:cNvSpPr/>
      </dsp:nvSpPr>
      <dsp:spPr>
        <a:xfrm>
          <a:off x="2190750" y="0"/>
          <a:ext cx="3733799" cy="3733799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382D2A-F9B6-4747-B2B6-E831E80E9530}">
      <dsp:nvSpPr>
        <dsp:cNvPr id="0" name=""/>
        <dsp:cNvSpPr/>
      </dsp:nvSpPr>
      <dsp:spPr>
        <a:xfrm>
          <a:off x="2545461" y="354710"/>
          <a:ext cx="1456181" cy="145618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40 employees</a:t>
          </a:r>
        </a:p>
      </dsp:txBody>
      <dsp:txXfrm>
        <a:off x="2616546" y="425795"/>
        <a:ext cx="1314011" cy="1314011"/>
      </dsp:txXfrm>
    </dsp:sp>
    <dsp:sp modelId="{9B91C01F-BA89-4620-AA31-40A6F0F2E99D}">
      <dsp:nvSpPr>
        <dsp:cNvPr id="0" name=""/>
        <dsp:cNvSpPr/>
      </dsp:nvSpPr>
      <dsp:spPr>
        <a:xfrm>
          <a:off x="4113656" y="354710"/>
          <a:ext cx="1456181" cy="1456181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Age range 16–60</a:t>
          </a:r>
        </a:p>
      </dsp:txBody>
      <dsp:txXfrm>
        <a:off x="4184741" y="425795"/>
        <a:ext cx="1314011" cy="1314011"/>
      </dsp:txXfrm>
    </dsp:sp>
    <dsp:sp modelId="{7F7C3D04-1755-4FF5-BAE8-D7777BC0B92A}">
      <dsp:nvSpPr>
        <dsp:cNvPr id="0" name=""/>
        <dsp:cNvSpPr/>
      </dsp:nvSpPr>
      <dsp:spPr>
        <a:xfrm>
          <a:off x="2545461" y="1922906"/>
          <a:ext cx="1456181" cy="1456181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Five cultural groups</a:t>
          </a:r>
        </a:p>
      </dsp:txBody>
      <dsp:txXfrm>
        <a:off x="2616546" y="1993991"/>
        <a:ext cx="1314011" cy="1314011"/>
      </dsp:txXfrm>
    </dsp:sp>
    <dsp:sp modelId="{0A6E422D-08CC-473E-BEDC-3A14A935CBC8}">
      <dsp:nvSpPr>
        <dsp:cNvPr id="0" name=""/>
        <dsp:cNvSpPr/>
      </dsp:nvSpPr>
      <dsp:spPr>
        <a:xfrm>
          <a:off x="4113656" y="1922906"/>
          <a:ext cx="1456181" cy="1456181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Many workers speak limited English</a:t>
          </a:r>
        </a:p>
      </dsp:txBody>
      <dsp:txXfrm>
        <a:off x="4184741" y="1993991"/>
        <a:ext cx="1314011" cy="131401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4CA55E-56D3-44B3-A447-EC5DB5DA740B}">
      <dsp:nvSpPr>
        <dsp:cNvPr id="0" name=""/>
        <dsp:cNvSpPr/>
      </dsp:nvSpPr>
      <dsp:spPr>
        <a:xfrm>
          <a:off x="537299" y="1362202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D91C1F-E772-41C7-9CC2-D694992A9D5E}">
      <dsp:nvSpPr>
        <dsp:cNvPr id="0" name=""/>
        <dsp:cNvSpPr/>
      </dsp:nvSpPr>
      <dsp:spPr>
        <a:xfrm>
          <a:off x="42299" y="244376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Large factory floor</a:t>
          </a:r>
        </a:p>
      </dsp:txBody>
      <dsp:txXfrm>
        <a:off x="42299" y="2443760"/>
        <a:ext cx="1800000" cy="720000"/>
      </dsp:txXfrm>
    </dsp:sp>
    <dsp:sp modelId="{C0228067-B6EE-4983-9FBE-A452F84C427D}">
      <dsp:nvSpPr>
        <dsp:cNvPr id="0" name=""/>
        <dsp:cNvSpPr/>
      </dsp:nvSpPr>
      <dsp:spPr>
        <a:xfrm>
          <a:off x="2652300" y="1362202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985903-C28F-4D11-AC45-7B1F6DEC22D5}">
      <dsp:nvSpPr>
        <dsp:cNvPr id="0" name=""/>
        <dsp:cNvSpPr/>
      </dsp:nvSpPr>
      <dsp:spPr>
        <a:xfrm>
          <a:off x="2157300" y="244376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Old noisy machinery</a:t>
          </a:r>
        </a:p>
      </dsp:txBody>
      <dsp:txXfrm>
        <a:off x="2157300" y="2443760"/>
        <a:ext cx="1800000" cy="720000"/>
      </dsp:txXfrm>
    </dsp:sp>
    <dsp:sp modelId="{0CF7E797-B391-421C-A86A-90F2E1F8AB44}">
      <dsp:nvSpPr>
        <dsp:cNvPr id="0" name=""/>
        <dsp:cNvSpPr/>
      </dsp:nvSpPr>
      <dsp:spPr>
        <a:xfrm>
          <a:off x="4767300" y="1362202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D4BB75-4DE9-4EAA-8D97-B3F39EA1C2B3}">
      <dsp:nvSpPr>
        <dsp:cNvPr id="0" name=""/>
        <dsp:cNvSpPr/>
      </dsp:nvSpPr>
      <dsp:spPr>
        <a:xfrm>
          <a:off x="4272300" y="244376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Loud environment</a:t>
          </a:r>
        </a:p>
      </dsp:txBody>
      <dsp:txXfrm>
        <a:off x="4272300" y="2443760"/>
        <a:ext cx="1800000" cy="720000"/>
      </dsp:txXfrm>
    </dsp:sp>
    <dsp:sp modelId="{BE170ADF-C774-4CBD-B0B1-752CF53A5677}">
      <dsp:nvSpPr>
        <dsp:cNvPr id="0" name=""/>
        <dsp:cNvSpPr/>
      </dsp:nvSpPr>
      <dsp:spPr>
        <a:xfrm>
          <a:off x="6882300" y="1362202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3DAC2D-A245-4489-AD5E-FA81CADF0A32}">
      <dsp:nvSpPr>
        <dsp:cNvPr id="0" name=""/>
        <dsp:cNvSpPr/>
      </dsp:nvSpPr>
      <dsp:spPr>
        <a:xfrm>
          <a:off x="6387300" y="244376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Difficult to hear instructions</a:t>
          </a:r>
        </a:p>
      </dsp:txBody>
      <dsp:txXfrm>
        <a:off x="6387300" y="2443760"/>
        <a:ext cx="180000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545C78-1A0A-404E-8C55-2CAA9331B7DD}">
      <dsp:nvSpPr>
        <dsp:cNvPr id="0" name=""/>
        <dsp:cNvSpPr/>
      </dsp:nvSpPr>
      <dsp:spPr>
        <a:xfrm>
          <a:off x="0" y="2101"/>
          <a:ext cx="503605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C38F09B-A60B-449B-A608-45CFF45AE7F0}">
      <dsp:nvSpPr>
        <dsp:cNvPr id="0" name=""/>
        <dsp:cNvSpPr/>
      </dsp:nvSpPr>
      <dsp:spPr>
        <a:xfrm>
          <a:off x="0" y="2101"/>
          <a:ext cx="5036058" cy="14330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• Sender → Message → Channel → Receiver</a:t>
          </a:r>
        </a:p>
      </dsp:txBody>
      <dsp:txXfrm>
        <a:off x="0" y="2101"/>
        <a:ext cx="5036058" cy="1433087"/>
      </dsp:txXfrm>
    </dsp:sp>
    <dsp:sp modelId="{DF6E8E3E-A4E6-45E2-9763-CEF85A3CB185}">
      <dsp:nvSpPr>
        <dsp:cNvPr id="0" name=""/>
        <dsp:cNvSpPr/>
      </dsp:nvSpPr>
      <dsp:spPr>
        <a:xfrm>
          <a:off x="0" y="1435188"/>
          <a:ext cx="5036058" cy="0"/>
        </a:xfrm>
        <a:prstGeom prst="line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accent2">
              <a:hueOff val="2340759"/>
              <a:satOff val="-2919"/>
              <a:lumOff val="686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09A620A-6AEA-4F4A-9968-E38F8944E85F}">
      <dsp:nvSpPr>
        <dsp:cNvPr id="0" name=""/>
        <dsp:cNvSpPr/>
      </dsp:nvSpPr>
      <dsp:spPr>
        <a:xfrm>
          <a:off x="0" y="1435188"/>
          <a:ext cx="5036058" cy="14330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• Noise disrupts message</a:t>
          </a:r>
        </a:p>
      </dsp:txBody>
      <dsp:txXfrm>
        <a:off x="0" y="1435188"/>
        <a:ext cx="5036058" cy="1433087"/>
      </dsp:txXfrm>
    </dsp:sp>
    <dsp:sp modelId="{8D9A320D-BDD6-423C-A205-CFD50ACA0C85}">
      <dsp:nvSpPr>
        <dsp:cNvPr id="0" name=""/>
        <dsp:cNvSpPr/>
      </dsp:nvSpPr>
      <dsp:spPr>
        <a:xfrm>
          <a:off x="0" y="2868276"/>
          <a:ext cx="5036058" cy="0"/>
        </a:xfrm>
        <a:prstGeom prst="line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76E2CEC-2D29-4052-938A-C59CF2F00C01}">
      <dsp:nvSpPr>
        <dsp:cNvPr id="0" name=""/>
        <dsp:cNvSpPr/>
      </dsp:nvSpPr>
      <dsp:spPr>
        <a:xfrm>
          <a:off x="0" y="2868276"/>
          <a:ext cx="5036058" cy="14330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• Message becomes unclear</a:t>
          </a:r>
        </a:p>
      </dsp:txBody>
      <dsp:txXfrm>
        <a:off x="0" y="2868276"/>
        <a:ext cx="5036058" cy="143308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D9A8AA-2F27-42C9-B58C-443D37A5A10D}">
      <dsp:nvSpPr>
        <dsp:cNvPr id="0" name=""/>
        <dsp:cNvSpPr/>
      </dsp:nvSpPr>
      <dsp:spPr>
        <a:xfrm>
          <a:off x="0" y="1878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0A0DDA-695D-4BE5-A1CE-4A5131A35F81}">
      <dsp:nvSpPr>
        <dsp:cNvPr id="0" name=""/>
        <dsp:cNvSpPr/>
      </dsp:nvSpPr>
      <dsp:spPr>
        <a:xfrm>
          <a:off x="287993" y="216088"/>
          <a:ext cx="523623" cy="52362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2B9CB3-841B-4FB2-9544-1B56C368C17E}">
      <dsp:nvSpPr>
        <dsp:cNvPr id="0" name=""/>
        <dsp:cNvSpPr/>
      </dsp:nvSpPr>
      <dsp:spPr>
        <a:xfrm>
          <a:off x="1099610" y="1878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Machines create loud noise</a:t>
          </a:r>
        </a:p>
      </dsp:txBody>
      <dsp:txXfrm>
        <a:off x="1099610" y="1878"/>
        <a:ext cx="7129989" cy="952043"/>
      </dsp:txXfrm>
    </dsp:sp>
    <dsp:sp modelId="{39CAF4E3-2236-4238-B519-020B1E925574}">
      <dsp:nvSpPr>
        <dsp:cNvPr id="0" name=""/>
        <dsp:cNvSpPr/>
      </dsp:nvSpPr>
      <dsp:spPr>
        <a:xfrm>
          <a:off x="0" y="1191932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5A326F-39D4-46C7-AB0D-8C4923F9E8D9}">
      <dsp:nvSpPr>
        <dsp:cNvPr id="0" name=""/>
        <dsp:cNvSpPr/>
      </dsp:nvSpPr>
      <dsp:spPr>
        <a:xfrm>
          <a:off x="287993" y="1406142"/>
          <a:ext cx="523623" cy="52362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BCA3FD-64F4-4EC1-AA08-789A2623A41D}">
      <dsp:nvSpPr>
        <dsp:cNvPr id="0" name=""/>
        <dsp:cNvSpPr/>
      </dsp:nvSpPr>
      <dsp:spPr>
        <a:xfrm>
          <a:off x="1099610" y="1191932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Workers cannot hear clearly</a:t>
          </a:r>
        </a:p>
      </dsp:txBody>
      <dsp:txXfrm>
        <a:off x="1099610" y="1191932"/>
        <a:ext cx="7129989" cy="952043"/>
      </dsp:txXfrm>
    </dsp:sp>
    <dsp:sp modelId="{451D5110-F576-4144-822F-309CEDC6A746}">
      <dsp:nvSpPr>
        <dsp:cNvPr id="0" name=""/>
        <dsp:cNvSpPr/>
      </dsp:nvSpPr>
      <dsp:spPr>
        <a:xfrm>
          <a:off x="0" y="2381986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F84CD0-CC37-41BA-AD76-99203F2D21CB}">
      <dsp:nvSpPr>
        <dsp:cNvPr id="0" name=""/>
        <dsp:cNvSpPr/>
      </dsp:nvSpPr>
      <dsp:spPr>
        <a:xfrm>
          <a:off x="287993" y="2596196"/>
          <a:ext cx="523623" cy="52362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40B418-EBBA-4F5E-AAF3-D483331E0B22}">
      <dsp:nvSpPr>
        <dsp:cNvPr id="0" name=""/>
        <dsp:cNvSpPr/>
      </dsp:nvSpPr>
      <dsp:spPr>
        <a:xfrm>
          <a:off x="1099610" y="2381986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Instructions misunderstood</a:t>
          </a:r>
        </a:p>
      </dsp:txBody>
      <dsp:txXfrm>
        <a:off x="1099610" y="2381986"/>
        <a:ext cx="7129989" cy="952043"/>
      </dsp:txXfrm>
    </dsp:sp>
    <dsp:sp modelId="{641393E7-1434-412F-8FC1-C6F4E699E98F}">
      <dsp:nvSpPr>
        <dsp:cNvPr id="0" name=""/>
        <dsp:cNvSpPr/>
      </dsp:nvSpPr>
      <dsp:spPr>
        <a:xfrm>
          <a:off x="0" y="3572041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8A57F4-D988-4F91-A59A-11B07A775FEF}">
      <dsp:nvSpPr>
        <dsp:cNvPr id="0" name=""/>
        <dsp:cNvSpPr/>
      </dsp:nvSpPr>
      <dsp:spPr>
        <a:xfrm>
          <a:off x="287993" y="3786250"/>
          <a:ext cx="523623" cy="52362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2C788E-CE1D-46FC-93BC-E9E05C6CB441}">
      <dsp:nvSpPr>
        <dsp:cNvPr id="0" name=""/>
        <dsp:cNvSpPr/>
      </dsp:nvSpPr>
      <dsp:spPr>
        <a:xfrm>
          <a:off x="1099610" y="3572041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Food safety mistakes occur</a:t>
          </a:r>
        </a:p>
      </dsp:txBody>
      <dsp:txXfrm>
        <a:off x="1099610" y="3572041"/>
        <a:ext cx="7129989" cy="95204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3440C3-5ADF-4BC5-9157-FA7AB0EE8BB6}">
      <dsp:nvSpPr>
        <dsp:cNvPr id="0" name=""/>
        <dsp:cNvSpPr/>
      </dsp:nvSpPr>
      <dsp:spPr>
        <a:xfrm>
          <a:off x="13749" y="1907472"/>
          <a:ext cx="711018" cy="71101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2C660C-B1F9-494A-AE21-A6B8C8B0C792}">
      <dsp:nvSpPr>
        <dsp:cNvPr id="0" name=""/>
        <dsp:cNvSpPr/>
      </dsp:nvSpPr>
      <dsp:spPr>
        <a:xfrm>
          <a:off x="163063" y="2056786"/>
          <a:ext cx="412390" cy="4123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69931F-E10F-44E4-9DCD-E9E5E700C958}">
      <dsp:nvSpPr>
        <dsp:cNvPr id="0" name=""/>
        <dsp:cNvSpPr/>
      </dsp:nvSpPr>
      <dsp:spPr>
        <a:xfrm>
          <a:off x="877128" y="1907472"/>
          <a:ext cx="1675971" cy="7110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Workers speak different languages</a:t>
          </a:r>
        </a:p>
      </dsp:txBody>
      <dsp:txXfrm>
        <a:off x="877128" y="1907472"/>
        <a:ext cx="1675971" cy="711018"/>
      </dsp:txXfrm>
    </dsp:sp>
    <dsp:sp modelId="{7F453130-15FC-4519-BF91-08BF764DB03E}">
      <dsp:nvSpPr>
        <dsp:cNvPr id="0" name=""/>
        <dsp:cNvSpPr/>
      </dsp:nvSpPr>
      <dsp:spPr>
        <a:xfrm>
          <a:off x="2845124" y="1907472"/>
          <a:ext cx="711018" cy="71101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8BEBD7-4270-4931-A09D-8060E227FCB9}">
      <dsp:nvSpPr>
        <dsp:cNvPr id="0" name=""/>
        <dsp:cNvSpPr/>
      </dsp:nvSpPr>
      <dsp:spPr>
        <a:xfrm>
          <a:off x="2994438" y="2056786"/>
          <a:ext cx="412390" cy="4123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3B1D7C-4C0E-4BA8-9052-1BC21F713BA7}">
      <dsp:nvSpPr>
        <dsp:cNvPr id="0" name=""/>
        <dsp:cNvSpPr/>
      </dsp:nvSpPr>
      <dsp:spPr>
        <a:xfrm>
          <a:off x="3708504" y="1907472"/>
          <a:ext cx="1675971" cy="7110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Limited English skills</a:t>
          </a:r>
        </a:p>
      </dsp:txBody>
      <dsp:txXfrm>
        <a:off x="3708504" y="1907472"/>
        <a:ext cx="1675971" cy="711018"/>
      </dsp:txXfrm>
    </dsp:sp>
    <dsp:sp modelId="{3F63A9EF-CFED-4497-AF6C-F762278B23EA}">
      <dsp:nvSpPr>
        <dsp:cNvPr id="0" name=""/>
        <dsp:cNvSpPr/>
      </dsp:nvSpPr>
      <dsp:spPr>
        <a:xfrm>
          <a:off x="5676500" y="1907472"/>
          <a:ext cx="711018" cy="71101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F13CDA-5E07-4370-851A-FA13DFB9C109}">
      <dsp:nvSpPr>
        <dsp:cNvPr id="0" name=""/>
        <dsp:cNvSpPr/>
      </dsp:nvSpPr>
      <dsp:spPr>
        <a:xfrm>
          <a:off x="5825814" y="2056786"/>
          <a:ext cx="412390" cy="4123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C0EDC3-49CE-4D20-B1AD-1CCF56E21856}">
      <dsp:nvSpPr>
        <dsp:cNvPr id="0" name=""/>
        <dsp:cNvSpPr/>
      </dsp:nvSpPr>
      <dsp:spPr>
        <a:xfrm>
          <a:off x="6539879" y="1907472"/>
          <a:ext cx="1675971" cy="7110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Instructions misunderstood</a:t>
          </a:r>
        </a:p>
      </dsp:txBody>
      <dsp:txXfrm>
        <a:off x="6539879" y="1907472"/>
        <a:ext cx="1675971" cy="71101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59F85F-8AB1-407E-BCA4-F6AAF2D0FBB0}">
      <dsp:nvSpPr>
        <dsp:cNvPr id="0" name=""/>
        <dsp:cNvSpPr/>
      </dsp:nvSpPr>
      <dsp:spPr>
        <a:xfrm>
          <a:off x="0" y="478"/>
          <a:ext cx="399335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39B542-A7F0-4114-91EA-A7ED3A45CDF2}">
      <dsp:nvSpPr>
        <dsp:cNvPr id="0" name=""/>
        <dsp:cNvSpPr/>
      </dsp:nvSpPr>
      <dsp:spPr>
        <a:xfrm>
          <a:off x="0" y="478"/>
          <a:ext cx="3993357" cy="783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Sender</a:t>
          </a:r>
        </a:p>
      </dsp:txBody>
      <dsp:txXfrm>
        <a:off x="0" y="478"/>
        <a:ext cx="3993357" cy="783716"/>
      </dsp:txXfrm>
    </dsp:sp>
    <dsp:sp modelId="{C57F9FCF-8DCC-4CC3-8CA4-C71C544B0F81}">
      <dsp:nvSpPr>
        <dsp:cNvPr id="0" name=""/>
        <dsp:cNvSpPr/>
      </dsp:nvSpPr>
      <dsp:spPr>
        <a:xfrm>
          <a:off x="0" y="784194"/>
          <a:ext cx="399335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0F5D57-D80A-4F21-8C96-AFEAA07ED567}">
      <dsp:nvSpPr>
        <dsp:cNvPr id="0" name=""/>
        <dsp:cNvSpPr/>
      </dsp:nvSpPr>
      <dsp:spPr>
        <a:xfrm>
          <a:off x="0" y="784194"/>
          <a:ext cx="3993357" cy="783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Message</a:t>
          </a:r>
        </a:p>
      </dsp:txBody>
      <dsp:txXfrm>
        <a:off x="0" y="784194"/>
        <a:ext cx="3993357" cy="783716"/>
      </dsp:txXfrm>
    </dsp:sp>
    <dsp:sp modelId="{28305FF8-8189-4432-BFE5-6581D6ED3B08}">
      <dsp:nvSpPr>
        <dsp:cNvPr id="0" name=""/>
        <dsp:cNvSpPr/>
      </dsp:nvSpPr>
      <dsp:spPr>
        <a:xfrm>
          <a:off x="0" y="1567910"/>
          <a:ext cx="399335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C7AD5-DA7D-47EC-9460-5262734877E5}">
      <dsp:nvSpPr>
        <dsp:cNvPr id="0" name=""/>
        <dsp:cNvSpPr/>
      </dsp:nvSpPr>
      <dsp:spPr>
        <a:xfrm>
          <a:off x="0" y="1567910"/>
          <a:ext cx="3993357" cy="783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Channel</a:t>
          </a:r>
        </a:p>
      </dsp:txBody>
      <dsp:txXfrm>
        <a:off x="0" y="1567910"/>
        <a:ext cx="3993357" cy="783716"/>
      </dsp:txXfrm>
    </dsp:sp>
    <dsp:sp modelId="{F77A3684-31E6-4BE2-8B53-CFC7BA77FBA0}">
      <dsp:nvSpPr>
        <dsp:cNvPr id="0" name=""/>
        <dsp:cNvSpPr/>
      </dsp:nvSpPr>
      <dsp:spPr>
        <a:xfrm>
          <a:off x="0" y="2351627"/>
          <a:ext cx="3993357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D4FEEF-A95F-490F-B0E0-82107AD5A2FF}">
      <dsp:nvSpPr>
        <dsp:cNvPr id="0" name=""/>
        <dsp:cNvSpPr/>
      </dsp:nvSpPr>
      <dsp:spPr>
        <a:xfrm>
          <a:off x="0" y="2351627"/>
          <a:ext cx="3993357" cy="783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Receiver</a:t>
          </a:r>
        </a:p>
      </dsp:txBody>
      <dsp:txXfrm>
        <a:off x="0" y="2351627"/>
        <a:ext cx="3993357" cy="783716"/>
      </dsp:txXfrm>
    </dsp:sp>
    <dsp:sp modelId="{262D43BE-F9A8-49D6-A5F8-B1FAC6A34B20}">
      <dsp:nvSpPr>
        <dsp:cNvPr id="0" name=""/>
        <dsp:cNvSpPr/>
      </dsp:nvSpPr>
      <dsp:spPr>
        <a:xfrm>
          <a:off x="0" y="3135343"/>
          <a:ext cx="3993357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87459F-2B47-497B-BA52-34D185CE85D4}">
      <dsp:nvSpPr>
        <dsp:cNvPr id="0" name=""/>
        <dsp:cNvSpPr/>
      </dsp:nvSpPr>
      <dsp:spPr>
        <a:xfrm>
          <a:off x="0" y="3135343"/>
          <a:ext cx="3993357" cy="783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Communication depends on shared language skills</a:t>
          </a:r>
        </a:p>
      </dsp:txBody>
      <dsp:txXfrm>
        <a:off x="0" y="3135343"/>
        <a:ext cx="3993357" cy="78371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330FCE-FD87-449B-BD67-76ED65DA9146}">
      <dsp:nvSpPr>
        <dsp:cNvPr id="0" name=""/>
        <dsp:cNvSpPr/>
      </dsp:nvSpPr>
      <dsp:spPr>
        <a:xfrm>
          <a:off x="0" y="553251"/>
          <a:ext cx="8229600" cy="10553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• Workers aged 16–60</a:t>
          </a:r>
        </a:p>
      </dsp:txBody>
      <dsp:txXfrm>
        <a:off x="51517" y="604768"/>
        <a:ext cx="8126566" cy="952306"/>
      </dsp:txXfrm>
    </dsp:sp>
    <dsp:sp modelId="{81AA5E6C-B140-4123-83EF-F5A853D17F08}">
      <dsp:nvSpPr>
        <dsp:cNvPr id="0" name=""/>
        <dsp:cNvSpPr/>
      </dsp:nvSpPr>
      <dsp:spPr>
        <a:xfrm>
          <a:off x="0" y="1735311"/>
          <a:ext cx="8229600" cy="10553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• Younger workers less responsive</a:t>
          </a:r>
        </a:p>
      </dsp:txBody>
      <dsp:txXfrm>
        <a:off x="51517" y="1786828"/>
        <a:ext cx="8126566" cy="952306"/>
      </dsp:txXfrm>
    </dsp:sp>
    <dsp:sp modelId="{092E58FD-6644-43B3-AB45-074F71F7B457}">
      <dsp:nvSpPr>
        <dsp:cNvPr id="0" name=""/>
        <dsp:cNvSpPr/>
      </dsp:nvSpPr>
      <dsp:spPr>
        <a:xfrm>
          <a:off x="0" y="2917371"/>
          <a:ext cx="8229600" cy="10553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• Different learning styles</a:t>
          </a:r>
        </a:p>
      </dsp:txBody>
      <dsp:txXfrm>
        <a:off x="51517" y="2968888"/>
        <a:ext cx="8126566" cy="95230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699CEE-1EFF-43A7-8C05-5A52E8B3DADD}">
      <dsp:nvSpPr>
        <dsp:cNvPr id="0" name=""/>
        <dsp:cNvSpPr/>
      </dsp:nvSpPr>
      <dsp:spPr>
        <a:xfrm>
          <a:off x="0" y="514394"/>
          <a:ext cx="8229600" cy="10793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/>
            <a:t>• Workers from different cultures</a:t>
          </a:r>
        </a:p>
      </dsp:txBody>
      <dsp:txXfrm>
        <a:off x="52688" y="567082"/>
        <a:ext cx="8124224" cy="973949"/>
      </dsp:txXfrm>
    </dsp:sp>
    <dsp:sp modelId="{9AE4191C-32EA-4484-A017-78C3C2075E17}">
      <dsp:nvSpPr>
        <dsp:cNvPr id="0" name=""/>
        <dsp:cNvSpPr/>
      </dsp:nvSpPr>
      <dsp:spPr>
        <a:xfrm>
          <a:off x="0" y="1723319"/>
          <a:ext cx="8229600" cy="10793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/>
            <a:t>• Different work habits</a:t>
          </a:r>
        </a:p>
      </dsp:txBody>
      <dsp:txXfrm>
        <a:off x="52688" y="1776007"/>
        <a:ext cx="8124224" cy="973949"/>
      </dsp:txXfrm>
    </dsp:sp>
    <dsp:sp modelId="{CB7A3932-7EC1-4E38-A808-9FC85FC1EDAF}">
      <dsp:nvSpPr>
        <dsp:cNvPr id="0" name=""/>
        <dsp:cNvSpPr/>
      </dsp:nvSpPr>
      <dsp:spPr>
        <a:xfrm>
          <a:off x="0" y="2932243"/>
          <a:ext cx="8229600" cy="10793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/>
            <a:t>• Different expectations</a:t>
          </a:r>
        </a:p>
      </dsp:txBody>
      <dsp:txXfrm>
        <a:off x="52688" y="2984931"/>
        <a:ext cx="8124224" cy="973949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29182F-2E0A-4B68-AECE-C6AD19C6EB49}">
      <dsp:nvSpPr>
        <dsp:cNvPr id="0" name=""/>
        <dsp:cNvSpPr/>
      </dsp:nvSpPr>
      <dsp:spPr>
        <a:xfrm>
          <a:off x="0" y="2209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B42F5E-C212-4BE5-A4F6-92AA254EAD6E}">
      <dsp:nvSpPr>
        <dsp:cNvPr id="0" name=""/>
        <dsp:cNvSpPr/>
      </dsp:nvSpPr>
      <dsp:spPr>
        <a:xfrm>
          <a:off x="0" y="2209"/>
          <a:ext cx="8229600" cy="15071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• Gary stressed and tired</a:t>
          </a:r>
        </a:p>
      </dsp:txBody>
      <dsp:txXfrm>
        <a:off x="0" y="2209"/>
        <a:ext cx="8229600" cy="1507181"/>
      </dsp:txXfrm>
    </dsp:sp>
    <dsp:sp modelId="{5F6FE046-F350-4805-99AC-8E2C00A83B4E}">
      <dsp:nvSpPr>
        <dsp:cNvPr id="0" name=""/>
        <dsp:cNvSpPr/>
      </dsp:nvSpPr>
      <dsp:spPr>
        <a:xfrm>
          <a:off x="0" y="1509390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8B8C84-3DEF-4A7D-ADEA-7E88A3A56D30}">
      <dsp:nvSpPr>
        <dsp:cNvPr id="0" name=""/>
        <dsp:cNvSpPr/>
      </dsp:nvSpPr>
      <dsp:spPr>
        <a:xfrm>
          <a:off x="0" y="1509390"/>
          <a:ext cx="8229600" cy="15071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• Shouts at workers</a:t>
          </a:r>
        </a:p>
      </dsp:txBody>
      <dsp:txXfrm>
        <a:off x="0" y="1509390"/>
        <a:ext cx="8229600" cy="1507181"/>
      </dsp:txXfrm>
    </dsp:sp>
    <dsp:sp modelId="{C3EC0283-A997-40C2-B980-DE54FA66E748}">
      <dsp:nvSpPr>
        <dsp:cNvPr id="0" name=""/>
        <dsp:cNvSpPr/>
      </dsp:nvSpPr>
      <dsp:spPr>
        <a:xfrm>
          <a:off x="0" y="3016572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2F3B70-BFFD-4EF2-B9BB-F7BA6B16ED3C}">
      <dsp:nvSpPr>
        <dsp:cNvPr id="0" name=""/>
        <dsp:cNvSpPr/>
      </dsp:nvSpPr>
      <dsp:spPr>
        <a:xfrm>
          <a:off x="0" y="3016572"/>
          <a:ext cx="8229600" cy="15071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• Negative workplace atmosphere</a:t>
          </a:r>
        </a:p>
      </dsp:txBody>
      <dsp:txXfrm>
        <a:off x="0" y="3016572"/>
        <a:ext cx="8229600" cy="1507181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2B20AF-A9F0-4FBC-8D25-1596D214B459}">
      <dsp:nvSpPr>
        <dsp:cNvPr id="0" name=""/>
        <dsp:cNvSpPr/>
      </dsp:nvSpPr>
      <dsp:spPr>
        <a:xfrm>
          <a:off x="1099810" y="696102"/>
          <a:ext cx="1660500" cy="16605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F65E3F-4E48-47EE-9D8E-604A469B73F2}">
      <dsp:nvSpPr>
        <dsp:cNvPr id="0" name=""/>
        <dsp:cNvSpPr/>
      </dsp:nvSpPr>
      <dsp:spPr>
        <a:xfrm>
          <a:off x="85060" y="2776702"/>
          <a:ext cx="369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Communication requires shared experience</a:t>
          </a:r>
        </a:p>
      </dsp:txBody>
      <dsp:txXfrm>
        <a:off x="85060" y="2776702"/>
        <a:ext cx="3690000" cy="720000"/>
      </dsp:txXfrm>
    </dsp:sp>
    <dsp:sp modelId="{B12A2A8B-FE7F-4180-821B-323D5A4F2707}">
      <dsp:nvSpPr>
        <dsp:cNvPr id="0" name=""/>
        <dsp:cNvSpPr/>
      </dsp:nvSpPr>
      <dsp:spPr>
        <a:xfrm>
          <a:off x="5435560" y="696102"/>
          <a:ext cx="1660500" cy="16605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107142-47C6-48ED-8C08-1A0F784B5C9F}">
      <dsp:nvSpPr>
        <dsp:cNvPr id="0" name=""/>
        <dsp:cNvSpPr/>
      </dsp:nvSpPr>
      <dsp:spPr>
        <a:xfrm>
          <a:off x="4420810" y="2776702"/>
          <a:ext cx="369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Different backgrounds cause misunderstanding</a:t>
          </a:r>
        </a:p>
      </dsp:txBody>
      <dsp:txXfrm>
        <a:off x="4420810" y="2776702"/>
        <a:ext cx="3690000" cy="72000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A2A55A-0D36-490A-BFC1-B1B9EA604467}">
      <dsp:nvSpPr>
        <dsp:cNvPr id="0" name=""/>
        <dsp:cNvSpPr/>
      </dsp:nvSpPr>
      <dsp:spPr>
        <a:xfrm>
          <a:off x="25368" y="795493"/>
          <a:ext cx="1082781" cy="108278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2A9895-FA6F-4417-A839-41F91C5AC515}">
      <dsp:nvSpPr>
        <dsp:cNvPr id="0" name=""/>
        <dsp:cNvSpPr/>
      </dsp:nvSpPr>
      <dsp:spPr>
        <a:xfrm>
          <a:off x="252752" y="1022877"/>
          <a:ext cx="628012" cy="6280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F352D3-D8A4-4EC6-AA86-880B3F73A5E7}">
      <dsp:nvSpPr>
        <dsp:cNvPr id="0" name=""/>
        <dsp:cNvSpPr/>
      </dsp:nvSpPr>
      <dsp:spPr>
        <a:xfrm>
          <a:off x="1340173" y="795493"/>
          <a:ext cx="2552269" cy="1082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• Provide hygiene training</a:t>
          </a:r>
        </a:p>
      </dsp:txBody>
      <dsp:txXfrm>
        <a:off x="1340173" y="795493"/>
        <a:ext cx="2552269" cy="1082781"/>
      </dsp:txXfrm>
    </dsp:sp>
    <dsp:sp modelId="{4213B68A-51EC-4B50-A0C8-C77ED3692149}">
      <dsp:nvSpPr>
        <dsp:cNvPr id="0" name=""/>
        <dsp:cNvSpPr/>
      </dsp:nvSpPr>
      <dsp:spPr>
        <a:xfrm>
          <a:off x="4337156" y="795493"/>
          <a:ext cx="1082781" cy="108278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27B1F4-966B-4E8D-BAEA-FB25DB5FBD2C}">
      <dsp:nvSpPr>
        <dsp:cNvPr id="0" name=""/>
        <dsp:cNvSpPr/>
      </dsp:nvSpPr>
      <dsp:spPr>
        <a:xfrm>
          <a:off x="4564540" y="1022877"/>
          <a:ext cx="628012" cy="6280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EB5F29-C3B0-4A82-8122-2B42956E53C2}">
      <dsp:nvSpPr>
        <dsp:cNvPr id="0" name=""/>
        <dsp:cNvSpPr/>
      </dsp:nvSpPr>
      <dsp:spPr>
        <a:xfrm>
          <a:off x="5651962" y="795493"/>
          <a:ext cx="2552269" cy="1082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• Use visual instructions</a:t>
          </a:r>
        </a:p>
      </dsp:txBody>
      <dsp:txXfrm>
        <a:off x="5651962" y="795493"/>
        <a:ext cx="2552269" cy="1082781"/>
      </dsp:txXfrm>
    </dsp:sp>
    <dsp:sp modelId="{6F4C7D7A-790F-4474-AAEB-65AA9BCD9478}">
      <dsp:nvSpPr>
        <dsp:cNvPr id="0" name=""/>
        <dsp:cNvSpPr/>
      </dsp:nvSpPr>
      <dsp:spPr>
        <a:xfrm>
          <a:off x="25368" y="2647688"/>
          <a:ext cx="1082781" cy="108278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84CC75-18B7-489E-8E50-F53747F2E2FD}">
      <dsp:nvSpPr>
        <dsp:cNvPr id="0" name=""/>
        <dsp:cNvSpPr/>
      </dsp:nvSpPr>
      <dsp:spPr>
        <a:xfrm>
          <a:off x="252752" y="2875072"/>
          <a:ext cx="628012" cy="6280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0E36DC-1BB1-4D04-B5C6-056FA6A67659}">
      <dsp:nvSpPr>
        <dsp:cNvPr id="0" name=""/>
        <dsp:cNvSpPr/>
      </dsp:nvSpPr>
      <dsp:spPr>
        <a:xfrm>
          <a:off x="1340173" y="2647688"/>
          <a:ext cx="2552269" cy="1082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• Translate important rules</a:t>
          </a:r>
        </a:p>
      </dsp:txBody>
      <dsp:txXfrm>
        <a:off x="1340173" y="2647688"/>
        <a:ext cx="2552269" cy="1082781"/>
      </dsp:txXfrm>
    </dsp:sp>
    <dsp:sp modelId="{2E48D082-3CF9-486A-8EC9-A90062E986C7}">
      <dsp:nvSpPr>
        <dsp:cNvPr id="0" name=""/>
        <dsp:cNvSpPr/>
      </dsp:nvSpPr>
      <dsp:spPr>
        <a:xfrm>
          <a:off x="4337156" y="2647688"/>
          <a:ext cx="1082781" cy="108278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604C08-2E06-4910-B2A4-E3F482578425}">
      <dsp:nvSpPr>
        <dsp:cNvPr id="0" name=""/>
        <dsp:cNvSpPr/>
      </dsp:nvSpPr>
      <dsp:spPr>
        <a:xfrm>
          <a:off x="4564540" y="2875072"/>
          <a:ext cx="628012" cy="62801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9AD997-326F-418B-976F-51CE5D07BC9D}">
      <dsp:nvSpPr>
        <dsp:cNvPr id="0" name=""/>
        <dsp:cNvSpPr/>
      </dsp:nvSpPr>
      <dsp:spPr>
        <a:xfrm>
          <a:off x="5651962" y="2647688"/>
          <a:ext cx="2552269" cy="1082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• Improve supervision</a:t>
          </a:r>
        </a:p>
      </dsp:txBody>
      <dsp:txXfrm>
        <a:off x="5651962" y="2647688"/>
        <a:ext cx="2552269" cy="1082781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2C6433-EE28-4E67-B0B9-B185EDBEB7AE}">
      <dsp:nvSpPr>
        <dsp:cNvPr id="0" name=""/>
        <dsp:cNvSpPr/>
      </dsp:nvSpPr>
      <dsp:spPr>
        <a:xfrm>
          <a:off x="25368" y="795493"/>
          <a:ext cx="1082781" cy="108278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F06D23-1308-4081-BD71-4095F5E3199D}">
      <dsp:nvSpPr>
        <dsp:cNvPr id="0" name=""/>
        <dsp:cNvSpPr/>
      </dsp:nvSpPr>
      <dsp:spPr>
        <a:xfrm>
          <a:off x="252752" y="1022877"/>
          <a:ext cx="628012" cy="6280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383B19-790F-495C-89AD-21BE974FBED2}">
      <dsp:nvSpPr>
        <dsp:cNvPr id="0" name=""/>
        <dsp:cNvSpPr/>
      </dsp:nvSpPr>
      <dsp:spPr>
        <a:xfrm>
          <a:off x="1340173" y="795493"/>
          <a:ext cx="2552269" cy="1082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• Regular team meetings</a:t>
          </a:r>
        </a:p>
      </dsp:txBody>
      <dsp:txXfrm>
        <a:off x="1340173" y="795493"/>
        <a:ext cx="2552269" cy="1082781"/>
      </dsp:txXfrm>
    </dsp:sp>
    <dsp:sp modelId="{38B349FC-4925-47CB-A85F-E0A69153925E}">
      <dsp:nvSpPr>
        <dsp:cNvPr id="0" name=""/>
        <dsp:cNvSpPr/>
      </dsp:nvSpPr>
      <dsp:spPr>
        <a:xfrm>
          <a:off x="4337156" y="795493"/>
          <a:ext cx="1082781" cy="108278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E3D194-0F84-44AA-8CCA-55B40644CE6F}">
      <dsp:nvSpPr>
        <dsp:cNvPr id="0" name=""/>
        <dsp:cNvSpPr/>
      </dsp:nvSpPr>
      <dsp:spPr>
        <a:xfrm>
          <a:off x="4564540" y="1022877"/>
          <a:ext cx="628012" cy="6280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5252FF-50BF-4070-9AFC-712A66BF59C6}">
      <dsp:nvSpPr>
        <dsp:cNvPr id="0" name=""/>
        <dsp:cNvSpPr/>
      </dsp:nvSpPr>
      <dsp:spPr>
        <a:xfrm>
          <a:off x="5651962" y="795493"/>
          <a:ext cx="2552269" cy="1082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• Cultural awareness training</a:t>
          </a:r>
        </a:p>
      </dsp:txBody>
      <dsp:txXfrm>
        <a:off x="5651962" y="795493"/>
        <a:ext cx="2552269" cy="1082781"/>
      </dsp:txXfrm>
    </dsp:sp>
    <dsp:sp modelId="{98D1B4A5-E52F-4C1D-BC5D-F9FF92ECD99C}">
      <dsp:nvSpPr>
        <dsp:cNvPr id="0" name=""/>
        <dsp:cNvSpPr/>
      </dsp:nvSpPr>
      <dsp:spPr>
        <a:xfrm>
          <a:off x="25368" y="2647688"/>
          <a:ext cx="1082781" cy="108278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CA3E92-2DEE-44E7-AB11-8001FFADA372}">
      <dsp:nvSpPr>
        <dsp:cNvPr id="0" name=""/>
        <dsp:cNvSpPr/>
      </dsp:nvSpPr>
      <dsp:spPr>
        <a:xfrm>
          <a:off x="252752" y="2875072"/>
          <a:ext cx="628012" cy="6280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9D3154-E400-45CB-B4E9-006E0C994DB5}">
      <dsp:nvSpPr>
        <dsp:cNvPr id="0" name=""/>
        <dsp:cNvSpPr/>
      </dsp:nvSpPr>
      <dsp:spPr>
        <a:xfrm>
          <a:off x="1340173" y="2647688"/>
          <a:ext cx="2552269" cy="1082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• Better machinery</a:t>
          </a:r>
        </a:p>
      </dsp:txBody>
      <dsp:txXfrm>
        <a:off x="1340173" y="2647688"/>
        <a:ext cx="2552269" cy="1082781"/>
      </dsp:txXfrm>
    </dsp:sp>
    <dsp:sp modelId="{ADED3571-CEE0-4F3A-A20C-F0B25A3B4A0B}">
      <dsp:nvSpPr>
        <dsp:cNvPr id="0" name=""/>
        <dsp:cNvSpPr/>
      </dsp:nvSpPr>
      <dsp:spPr>
        <a:xfrm>
          <a:off x="4337156" y="2647688"/>
          <a:ext cx="1082781" cy="108278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23526F-8B6B-4D1F-B283-338FBA518719}">
      <dsp:nvSpPr>
        <dsp:cNvPr id="0" name=""/>
        <dsp:cNvSpPr/>
      </dsp:nvSpPr>
      <dsp:spPr>
        <a:xfrm>
          <a:off x="4564540" y="2875072"/>
          <a:ext cx="628012" cy="62801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FA3761-0C14-43DA-8ACF-0F30CF82F99C}">
      <dsp:nvSpPr>
        <dsp:cNvPr id="0" name=""/>
        <dsp:cNvSpPr/>
      </dsp:nvSpPr>
      <dsp:spPr>
        <a:xfrm>
          <a:off x="5651962" y="2647688"/>
          <a:ext cx="2552269" cy="1082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• Clear procedures</a:t>
          </a:r>
        </a:p>
      </dsp:txBody>
      <dsp:txXfrm>
        <a:off x="5651962" y="2647688"/>
        <a:ext cx="2552269" cy="1082781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D03798-2BC4-4D8C-8329-5849DF9E5E3F}">
      <dsp:nvSpPr>
        <dsp:cNvPr id="0" name=""/>
        <dsp:cNvSpPr/>
      </dsp:nvSpPr>
      <dsp:spPr>
        <a:xfrm>
          <a:off x="0" y="552"/>
          <a:ext cx="8229600" cy="129281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66F7C7-1548-4B39-B722-8F859D37E710}">
      <dsp:nvSpPr>
        <dsp:cNvPr id="0" name=""/>
        <dsp:cNvSpPr/>
      </dsp:nvSpPr>
      <dsp:spPr>
        <a:xfrm>
          <a:off x="391077" y="291436"/>
          <a:ext cx="711049" cy="7110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76CE85-881F-49FC-81D8-AC6CF2899F29}">
      <dsp:nvSpPr>
        <dsp:cNvPr id="0" name=""/>
        <dsp:cNvSpPr/>
      </dsp:nvSpPr>
      <dsp:spPr>
        <a:xfrm>
          <a:off x="1493203" y="552"/>
          <a:ext cx="6736396" cy="129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823" tIns="136823" rIns="136823" bIns="136823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Shannon &amp; Weaver (1949)</a:t>
          </a:r>
        </a:p>
      </dsp:txBody>
      <dsp:txXfrm>
        <a:off x="1493203" y="552"/>
        <a:ext cx="6736396" cy="1292816"/>
      </dsp:txXfrm>
    </dsp:sp>
    <dsp:sp modelId="{F1C6DD27-FB61-4DF8-8FE5-4B7BB8B5D5B2}">
      <dsp:nvSpPr>
        <dsp:cNvPr id="0" name=""/>
        <dsp:cNvSpPr/>
      </dsp:nvSpPr>
      <dsp:spPr>
        <a:xfrm>
          <a:off x="0" y="1616573"/>
          <a:ext cx="8229600" cy="129281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6049EB-449D-45BA-9E52-63DE3B28729B}">
      <dsp:nvSpPr>
        <dsp:cNvPr id="0" name=""/>
        <dsp:cNvSpPr/>
      </dsp:nvSpPr>
      <dsp:spPr>
        <a:xfrm>
          <a:off x="391077" y="1907456"/>
          <a:ext cx="711049" cy="7110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A5C3FF-7729-4A15-9CFD-537A8B3B17F5}">
      <dsp:nvSpPr>
        <dsp:cNvPr id="0" name=""/>
        <dsp:cNvSpPr/>
      </dsp:nvSpPr>
      <dsp:spPr>
        <a:xfrm>
          <a:off x="1493203" y="1616573"/>
          <a:ext cx="6736396" cy="129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823" tIns="136823" rIns="136823" bIns="136823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Berlo (1960)</a:t>
          </a:r>
        </a:p>
      </dsp:txBody>
      <dsp:txXfrm>
        <a:off x="1493203" y="1616573"/>
        <a:ext cx="6736396" cy="1292816"/>
      </dsp:txXfrm>
    </dsp:sp>
    <dsp:sp modelId="{90B9ABF0-9603-44DA-B647-B2894F76E64C}">
      <dsp:nvSpPr>
        <dsp:cNvPr id="0" name=""/>
        <dsp:cNvSpPr/>
      </dsp:nvSpPr>
      <dsp:spPr>
        <a:xfrm>
          <a:off x="0" y="3232593"/>
          <a:ext cx="8229600" cy="129281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A3706F-25AE-4960-B53A-2860044B4E4D}">
      <dsp:nvSpPr>
        <dsp:cNvPr id="0" name=""/>
        <dsp:cNvSpPr/>
      </dsp:nvSpPr>
      <dsp:spPr>
        <a:xfrm>
          <a:off x="391077" y="3523477"/>
          <a:ext cx="711049" cy="7110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71AC7A-CA67-4BED-8364-A07BA5A6334B}">
      <dsp:nvSpPr>
        <dsp:cNvPr id="0" name=""/>
        <dsp:cNvSpPr/>
      </dsp:nvSpPr>
      <dsp:spPr>
        <a:xfrm>
          <a:off x="1493203" y="3232593"/>
          <a:ext cx="6736396" cy="129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823" tIns="136823" rIns="136823" bIns="136823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Schramm (1954)</a:t>
          </a:r>
        </a:p>
      </dsp:txBody>
      <dsp:txXfrm>
        <a:off x="1493203" y="3232593"/>
        <a:ext cx="6736396" cy="12928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BF4204-AF19-4B2F-9E8A-D2324DBFA260}" type="datetimeFigureOut">
              <a:t>3/7/2026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2722DB-A3AD-4F43-B095-BCE393A1CC5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31221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Introduce the topic and briefly explain that the presentation analyses communication problems at Flight Foods Ltd.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the importance of food safety in airline catering and why quality matters.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what the audience will learn and the structure of the presentation.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the seriousness of these issues and how they affect reputation and business performance.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how workforce diversity can create communication challenges.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Highlight how environmental factors affect communication.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how the communication model shows how noise disrupts messages.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how noise interferes with verbal communication.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how language barriers lead to mistakes in the workplace.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how communication effectiveness depends on the abilities of both sender and receiver.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Discuss how generational differences influence communication.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how cultural differences can influence behaviour and communication.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how emotions affect how messages are delivered and received.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how shared understanding improves communication.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how training and clear instructions can reduce mistakes.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how management improvements can help communication.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Summarise the key points of the presentation.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Mention that the theories come from communication studies literature.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19.jpe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image" Target="../media/image32.jpeg"/><Relationship Id="rId7" Type="http://schemas.openxmlformats.org/officeDocument/2006/relationships/diagramColors" Target="../diagrams/colors8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5.xml"/><Relationship Id="rId7" Type="http://schemas.microsoft.com/office/2007/relationships/diagramDrawing" Target="../diagrams/drawing15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5.xml"/><Relationship Id="rId5" Type="http://schemas.openxmlformats.org/officeDocument/2006/relationships/diagramQuickStyle" Target="../diagrams/quickStyle15.xml"/><Relationship Id="rId4" Type="http://schemas.openxmlformats.org/officeDocument/2006/relationships/diagramLayout" Target="../diagrams/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59983" y="741391"/>
            <a:ext cx="2526926" cy="1616203"/>
          </a:xfrm>
        </p:spPr>
        <p:txBody>
          <a:bodyPr anchor="b">
            <a:normAutofit/>
          </a:bodyPr>
          <a:lstStyle/>
          <a:p>
            <a:r>
              <a:rPr lang="en-US" sz="2600"/>
              <a:t>Communication Problems at Flight Foods Ltd.</a:t>
            </a:r>
          </a:p>
        </p:txBody>
      </p:sp>
      <p:pic>
        <p:nvPicPr>
          <p:cNvPr id="5" name="Picture 4" descr="Digital numbers art">
            <a:extLst>
              <a:ext uri="{FF2B5EF4-FFF2-40B4-BE49-F238E27FC236}">
                <a16:creationId xmlns:a16="http://schemas.microsoft.com/office/drawing/2014/main" id="{9B65E9DA-9698-9F33-3107-715E3167841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168" r="25920" b="-83"/>
          <a:stretch>
            <a:fillRect/>
          </a:stretch>
        </p:blipFill>
        <p:spPr>
          <a:xfrm>
            <a:off x="20" y="10"/>
            <a:ext cx="5542677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955894" y="3271199"/>
            <a:ext cx="1630908" cy="5542697"/>
          </a:xfrm>
          <a:prstGeom prst="rect">
            <a:avLst/>
          </a:prstGeom>
          <a:gradFill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-2296081" y="2296080"/>
            <a:ext cx="6854280" cy="226211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346242" y="4425055"/>
            <a:ext cx="2196454" cy="2432945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49405" y="2533476"/>
            <a:ext cx="3037504" cy="3505852"/>
          </a:xfrm>
        </p:spPr>
        <p:txBody>
          <a:bodyPr anchor="t">
            <a:normAutofit/>
          </a:bodyPr>
          <a:lstStyle/>
          <a:p>
            <a:r>
              <a:rPr lang="en-US" sz="1700"/>
              <a:t>Business Communication Group Presentation </a:t>
            </a:r>
          </a:p>
          <a:p>
            <a:endParaRPr lang="en-US" sz="1700">
              <a:ea typeface="Calibri"/>
              <a:cs typeface="Calibri"/>
            </a:endParaRPr>
          </a:p>
          <a:p>
            <a:r>
              <a:rPr lang="en-US" sz="1700">
                <a:ea typeface="Calibri"/>
                <a:cs typeface="Calibri"/>
              </a:rPr>
              <a:t>Andreea Dulce: 2507207</a:t>
            </a:r>
          </a:p>
          <a:p>
            <a:r>
              <a:rPr lang="en-US" sz="1700">
                <a:ea typeface="Calibri"/>
                <a:cs typeface="Calibri"/>
              </a:rPr>
              <a:t>Ana Maria Serban</a:t>
            </a:r>
          </a:p>
          <a:p>
            <a:r>
              <a:rPr lang="en-US" sz="1700">
                <a:ea typeface="Calibri"/>
                <a:cs typeface="Calibri"/>
              </a:rPr>
              <a:t>Cristian Covaci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US" sz="3500">
                <a:solidFill>
                  <a:srgbClr val="FFFFFF"/>
                </a:solidFill>
              </a:rPr>
              <a:t>Company Background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1BF3CC-C945-F20D-F543-D82D937CBF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1057301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Presentation Overview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98C7BA6-FA2E-3298-B912-F513707FBA0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0" y="762001"/>
            <a:ext cx="4000647" cy="1708242"/>
          </a:xfrm>
        </p:spPr>
        <p:txBody>
          <a:bodyPr anchor="ctr">
            <a:normAutofit/>
          </a:bodyPr>
          <a:lstStyle/>
          <a:p>
            <a:r>
              <a:rPr lang="en-US" sz="3500"/>
              <a:t>Main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0" y="2470244"/>
            <a:ext cx="4000647" cy="3769835"/>
          </a:xfrm>
        </p:spPr>
        <p:txBody>
          <a:bodyPr anchor="ctr">
            <a:normAutofit/>
          </a:bodyPr>
          <a:lstStyle/>
          <a:p>
            <a:r>
              <a:rPr lang="en-US" sz="1700"/>
              <a:t>• Company losing customers</a:t>
            </a:r>
          </a:p>
          <a:p>
            <a:r>
              <a:rPr lang="en-US" sz="1700"/>
              <a:t>• Complaints from airlines</a:t>
            </a:r>
          </a:p>
          <a:p>
            <a:r>
              <a:rPr lang="en-US" sz="1700"/>
              <a:t>• Undercooked food</a:t>
            </a:r>
          </a:p>
          <a:p>
            <a:r>
              <a:rPr lang="en-US" sz="1700"/>
              <a:t>• Meat in vegetarian meals</a:t>
            </a:r>
          </a:p>
          <a:p>
            <a:r>
              <a:rPr lang="en-US" sz="1700"/>
              <a:t>• Poor packaging</a:t>
            </a:r>
          </a:p>
        </p:txBody>
      </p:sp>
      <p:pic>
        <p:nvPicPr>
          <p:cNvPr id="14" name="Picture 13" descr="Food on a table">
            <a:extLst>
              <a:ext uri="{FF2B5EF4-FFF2-40B4-BE49-F238E27FC236}">
                <a16:creationId xmlns:a16="http://schemas.microsoft.com/office/drawing/2014/main" id="{69EFC70C-B039-9273-3A55-F4A695A5572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6573" r="34606" b="-3"/>
          <a:stretch>
            <a:fillRect/>
          </a:stretch>
        </p:blipFill>
        <p:spPr>
          <a:xfrm>
            <a:off x="5143347" y="-10886"/>
            <a:ext cx="4000653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3998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457201"/>
            <a:ext cx="84582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990599"/>
            <a:ext cx="7429500" cy="685800"/>
          </a:xfrm>
        </p:spPr>
        <p:txBody>
          <a:bodyPr anchor="t">
            <a:normAutofit/>
          </a:bodyPr>
          <a:lstStyle/>
          <a:p>
            <a:r>
              <a:rPr lang="en-US" sz="3500"/>
              <a:t>Workforce Description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C8DBE39-1F1E-2607-5295-41626E54F9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3710635"/>
              </p:ext>
            </p:extLst>
          </p:nvPr>
        </p:nvGraphicFramePr>
        <p:xfrm>
          <a:off x="514350" y="2137228"/>
          <a:ext cx="81153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Factory Environment</a:t>
            </a: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FB39071F-6521-0A16-683C-89D75559666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93394DA-E684-47C2-9020-13225823F4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06443"/>
          </a:xfrm>
        </p:spPr>
        <p:txBody>
          <a:bodyPr>
            <a:normAutofit/>
          </a:bodyPr>
          <a:lstStyle/>
          <a:p>
            <a:r>
              <a:rPr lang="en-US" sz="3500"/>
              <a:t>Theory: Shannon and Weaver Model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F946380-049A-335A-03BE-D6E50B02141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1215" r="24600" b="-10"/>
          <a:stretch>
            <a:fillRect/>
          </a:stretch>
        </p:blipFill>
        <p:spPr>
          <a:xfrm>
            <a:off x="5991969" y="1904282"/>
            <a:ext cx="2567320" cy="4224808"/>
          </a:xfrm>
          <a:prstGeom prst="rect">
            <a:avLst/>
          </a:prstGeom>
        </p:spPr>
      </p:pic>
      <p:graphicFrame>
        <p:nvGraphicFramePr>
          <p:cNvPr id="30" name="Content Placeholder 2">
            <a:extLst>
              <a:ext uri="{FF2B5EF4-FFF2-40B4-BE49-F238E27FC236}">
                <a16:creationId xmlns:a16="http://schemas.microsoft.com/office/drawing/2014/main" id="{30132F39-E45A-FAF4-92C8-8DABF7E474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42425647"/>
              </p:ext>
            </p:extLst>
          </p:nvPr>
        </p:nvGraphicFramePr>
        <p:xfrm>
          <a:off x="628650" y="1825625"/>
          <a:ext cx="5036058" cy="43034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Barrier 1: Environmental Noise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3793061-8FF9-2F38-0871-24632DA4CF2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Barrier 2: Language Differences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E88419B-B44C-C197-94FC-D68B1613620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8" y="327025"/>
            <a:ext cx="3993358" cy="1630363"/>
          </a:xfrm>
        </p:spPr>
        <p:txBody>
          <a:bodyPr anchor="b">
            <a:normAutofit/>
          </a:bodyPr>
          <a:lstStyle/>
          <a:p>
            <a:r>
              <a:rPr lang="en-US" sz="3100"/>
              <a:t>Theory: Berlo SMCR Model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2F82A01-7448-1ECB-8653-175E107A907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1699" r="22848" b="7"/>
          <a:stretch>
            <a:fillRect/>
          </a:stretch>
        </p:blipFill>
        <p:spPr>
          <a:xfrm>
            <a:off x="4474766" y="1"/>
            <a:ext cx="4669234" cy="6856412"/>
          </a:xfrm>
          <a:custGeom>
            <a:avLst/>
            <a:gdLst/>
            <a:ahLst/>
            <a:cxnLst/>
            <a:rect l="l" t="t" r="r" b="b"/>
            <a:pathLst>
              <a:path w="5620032" h="6856412">
                <a:moveTo>
                  <a:pt x="13187" y="0"/>
                </a:moveTo>
                <a:lnTo>
                  <a:pt x="5620032" y="0"/>
                </a:lnTo>
                <a:lnTo>
                  <a:pt x="5620032" y="6856412"/>
                </a:lnTo>
                <a:lnTo>
                  <a:pt x="0" y="6856412"/>
                </a:lnTo>
                <a:lnTo>
                  <a:pt x="64318" y="6298274"/>
                </a:lnTo>
                <a:cubicBezTo>
                  <a:pt x="203221" y="4970220"/>
                  <a:pt x="240510" y="3632077"/>
                  <a:pt x="97152" y="2276000"/>
                </a:cubicBezTo>
                <a:cubicBezTo>
                  <a:pt x="35713" y="1694824"/>
                  <a:pt x="7455" y="1116942"/>
                  <a:pt x="6154" y="541737"/>
                </a:cubicBez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19AB994-370D-F420-5D97-9A4DF34335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3071718"/>
              </p:ext>
            </p:extLst>
          </p:nvPr>
        </p:nvGraphicFramePr>
        <p:xfrm>
          <a:off x="360759" y="2286001"/>
          <a:ext cx="3993357" cy="3919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Barrier 3: Age / Generational Differences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83D5BF96-0CF3-F420-C065-08E2333F7D7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7668661"/>
              </p:ext>
            </p:extLst>
          </p:nvPr>
        </p:nvGraphicFramePr>
        <p:xfrm>
          <a:off x="457200" y="1160172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Barrier 4: Cultural Differences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2B70237-2E34-803E-EA2F-20EA641A00D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Barrier 5: Emotional Barriers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4B9EB39-8A60-7C28-62FD-923EBD3B01A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US" sz="3200">
                <a:solidFill>
                  <a:srgbClr val="FFFFFF"/>
                </a:solidFill>
              </a:rPr>
              <a:t>Theory: Schramm Communication Model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537ACA83-228F-5D94-DCFC-EA31393F17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83326443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Solutions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7A6BF4E5-0FE4-258D-AECC-0805287D3FC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Additional Recommendations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A2159C0-5D48-6EA6-1A94-4BCF0BECFD8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US" sz="350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r>
              <a:rPr lang="en-US" sz="1700"/>
              <a:t>• Communication barriers cause operational problems</a:t>
            </a:r>
          </a:p>
          <a:p>
            <a:r>
              <a:rPr lang="en-US" sz="1700"/>
              <a:t>• Theories explain the issues</a:t>
            </a:r>
          </a:p>
          <a:p>
            <a:r>
              <a:rPr lang="en-US" sz="1700"/>
              <a:t>• Improved communication improves quality</a:t>
            </a:r>
          </a:p>
        </p:txBody>
      </p:sp>
      <p:pic>
        <p:nvPicPr>
          <p:cNvPr id="5" name="Picture 4" descr="Green dialogue boxes">
            <a:extLst>
              <a:ext uri="{FF2B5EF4-FFF2-40B4-BE49-F238E27FC236}">
                <a16:creationId xmlns:a16="http://schemas.microsoft.com/office/drawing/2014/main" id="{C87B7EEF-4A44-398D-41E3-F2176CB095D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9175" r="25203" b="11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C1C7150-123F-A3DE-686F-244C979EBE2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On-screen Show (4:3)</PresentationFormat>
  <Slides>18</Slides>
  <Notes>18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Communication Problems at Flight Foods Ltd.</vt:lpstr>
      <vt:lpstr>Company Background</vt:lpstr>
      <vt:lpstr>Presentation Overview</vt:lpstr>
      <vt:lpstr>Main Problem</vt:lpstr>
      <vt:lpstr>Workforce Description</vt:lpstr>
      <vt:lpstr>Factory Environment</vt:lpstr>
      <vt:lpstr>Theory: Shannon and Weaver Model</vt:lpstr>
      <vt:lpstr>Barrier 1: Environmental Noise</vt:lpstr>
      <vt:lpstr>Barrier 2: Language Differences</vt:lpstr>
      <vt:lpstr>Theory: Berlo SMCR Model</vt:lpstr>
      <vt:lpstr>Barrier 3: Age / Generational Differences</vt:lpstr>
      <vt:lpstr>Barrier 4: Cultural Differences</vt:lpstr>
      <vt:lpstr>Barrier 5: Emotional Barriers</vt:lpstr>
      <vt:lpstr>Theory: Schramm Communication Model</vt:lpstr>
      <vt:lpstr>Solutions</vt:lpstr>
      <vt:lpstr>Additional Recommendations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revision>7</cp:revision>
  <dcterms:created xsi:type="dcterms:W3CDTF">2013-01-27T09:14:16Z</dcterms:created>
  <dcterms:modified xsi:type="dcterms:W3CDTF">2026-03-07T16:46:11Z</dcterms:modified>
  <cp:category/>
</cp:coreProperties>
</file>