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63"/>
    <p:restoredTop sz="95196"/>
  </p:normalViewPr>
  <p:slideViewPr>
    <p:cSldViewPr snapToGrid="0" snapToObjects="1">
      <p:cViewPr varScale="1">
        <p:scale>
          <a:sx n="76" d="100"/>
          <a:sy n="76" d="100"/>
        </p:scale>
        <p:origin x="224" y="6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6ABBC9-F82D-47DF-B671-DA8DA190BF74}"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3DAA5FB-B7F6-4164-A188-3773202136A1}">
      <dgm:prSet/>
      <dgm:spPr/>
      <dgm:t>
        <a:bodyPr/>
        <a:lstStyle/>
        <a:p>
          <a:r>
            <a:rPr lang="en-US"/>
            <a:t>Campaign Goal </a:t>
          </a:r>
        </a:p>
      </dgm:t>
    </dgm:pt>
    <dgm:pt modelId="{F89EE195-2191-4C16-99FF-5C57041D3EE6}" type="parTrans" cxnId="{118C2C56-E482-4F72-8F4D-2927F741749B}">
      <dgm:prSet/>
      <dgm:spPr/>
      <dgm:t>
        <a:bodyPr/>
        <a:lstStyle/>
        <a:p>
          <a:endParaRPr lang="en-US"/>
        </a:p>
      </dgm:t>
    </dgm:pt>
    <dgm:pt modelId="{1CE02D3C-7B89-402F-8D76-B8C025D9E626}" type="sibTrans" cxnId="{118C2C56-E482-4F72-8F4D-2927F741749B}">
      <dgm:prSet/>
      <dgm:spPr/>
      <dgm:t>
        <a:bodyPr/>
        <a:lstStyle/>
        <a:p>
          <a:endParaRPr lang="en-US"/>
        </a:p>
      </dgm:t>
    </dgm:pt>
    <dgm:pt modelId="{7320DD08-02FB-449F-8534-59436E55D0A7}">
      <dgm:prSet/>
      <dgm:spPr/>
      <dgm:t>
        <a:bodyPr/>
        <a:lstStyle/>
        <a:p>
          <a:r>
            <a:rPr lang="en-US"/>
            <a:t>Budget </a:t>
          </a:r>
        </a:p>
      </dgm:t>
    </dgm:pt>
    <dgm:pt modelId="{E482387B-7314-4ABA-B85F-326594D60614}" type="parTrans" cxnId="{9CA74F3F-D6DB-4248-A45B-BD11DEA21172}">
      <dgm:prSet/>
      <dgm:spPr/>
      <dgm:t>
        <a:bodyPr/>
        <a:lstStyle/>
        <a:p>
          <a:endParaRPr lang="en-US"/>
        </a:p>
      </dgm:t>
    </dgm:pt>
    <dgm:pt modelId="{1AA55BAF-3738-4AB3-816B-ED1A49D73421}" type="sibTrans" cxnId="{9CA74F3F-D6DB-4248-A45B-BD11DEA21172}">
      <dgm:prSet/>
      <dgm:spPr/>
      <dgm:t>
        <a:bodyPr/>
        <a:lstStyle/>
        <a:p>
          <a:endParaRPr lang="en-US"/>
        </a:p>
      </dgm:t>
    </dgm:pt>
    <dgm:pt modelId="{1FE4840F-384C-4357-9B9F-79AF18952128}">
      <dgm:prSet/>
      <dgm:spPr/>
      <dgm:t>
        <a:bodyPr/>
        <a:lstStyle/>
        <a:p>
          <a:r>
            <a:rPr lang="en-US"/>
            <a:t>Branding</a:t>
          </a:r>
        </a:p>
      </dgm:t>
    </dgm:pt>
    <dgm:pt modelId="{269F9C1C-C5E9-438D-B3DB-26B0C477E360}" type="parTrans" cxnId="{4ABD4D69-11DF-4F61-AB7C-58C7700052A8}">
      <dgm:prSet/>
      <dgm:spPr/>
      <dgm:t>
        <a:bodyPr/>
        <a:lstStyle/>
        <a:p>
          <a:endParaRPr lang="en-US"/>
        </a:p>
      </dgm:t>
    </dgm:pt>
    <dgm:pt modelId="{25361C7F-3B6F-4F48-9D5C-62917BE47AE6}" type="sibTrans" cxnId="{4ABD4D69-11DF-4F61-AB7C-58C7700052A8}">
      <dgm:prSet/>
      <dgm:spPr/>
      <dgm:t>
        <a:bodyPr/>
        <a:lstStyle/>
        <a:p>
          <a:endParaRPr lang="en-US"/>
        </a:p>
      </dgm:t>
    </dgm:pt>
    <dgm:pt modelId="{97DA24E5-2506-4E07-B051-3E751327A5C4}">
      <dgm:prSet/>
      <dgm:spPr/>
      <dgm:t>
        <a:bodyPr/>
        <a:lstStyle/>
        <a:p>
          <a:r>
            <a:rPr lang="en-US"/>
            <a:t>Distribution</a:t>
          </a:r>
        </a:p>
      </dgm:t>
    </dgm:pt>
    <dgm:pt modelId="{714B5129-5EA0-4B51-A872-974D6422BD39}" type="parTrans" cxnId="{7B8A57F8-531A-454A-BF2A-AF3DA119DEF5}">
      <dgm:prSet/>
      <dgm:spPr/>
      <dgm:t>
        <a:bodyPr/>
        <a:lstStyle/>
        <a:p>
          <a:endParaRPr lang="en-US"/>
        </a:p>
      </dgm:t>
    </dgm:pt>
    <dgm:pt modelId="{30142CE1-9F80-4B30-97BD-9AE5A00B245B}" type="sibTrans" cxnId="{7B8A57F8-531A-454A-BF2A-AF3DA119DEF5}">
      <dgm:prSet/>
      <dgm:spPr/>
      <dgm:t>
        <a:bodyPr/>
        <a:lstStyle/>
        <a:p>
          <a:endParaRPr lang="en-US"/>
        </a:p>
      </dgm:t>
    </dgm:pt>
    <dgm:pt modelId="{C3CD3008-8399-49B7-8FED-F8FBAAC50B1E}">
      <dgm:prSet/>
      <dgm:spPr/>
      <dgm:t>
        <a:bodyPr/>
        <a:lstStyle/>
        <a:p>
          <a:r>
            <a:rPr lang="en-US" dirty="0"/>
            <a:t>Marketing </a:t>
          </a:r>
        </a:p>
      </dgm:t>
    </dgm:pt>
    <dgm:pt modelId="{F8F0B90D-33E0-4FCC-9908-518ABA9BAA5F}" type="parTrans" cxnId="{530EA649-FA31-40A8-9667-E53130DD71CE}">
      <dgm:prSet/>
      <dgm:spPr/>
      <dgm:t>
        <a:bodyPr/>
        <a:lstStyle/>
        <a:p>
          <a:endParaRPr lang="en-US"/>
        </a:p>
      </dgm:t>
    </dgm:pt>
    <dgm:pt modelId="{A9EBD987-DE6B-42E3-B2BD-3831F2B641A7}" type="sibTrans" cxnId="{530EA649-FA31-40A8-9667-E53130DD71CE}">
      <dgm:prSet/>
      <dgm:spPr/>
      <dgm:t>
        <a:bodyPr/>
        <a:lstStyle/>
        <a:p>
          <a:endParaRPr lang="en-US"/>
        </a:p>
      </dgm:t>
    </dgm:pt>
    <dgm:pt modelId="{3D5D0608-C3CD-4E7C-92BA-88D88A93C2B5}">
      <dgm:prSet/>
      <dgm:spPr/>
      <dgm:t>
        <a:bodyPr/>
        <a:lstStyle/>
        <a:p>
          <a:r>
            <a:rPr lang="en-US"/>
            <a:t>Campaign Strategy </a:t>
          </a:r>
        </a:p>
      </dgm:t>
    </dgm:pt>
    <dgm:pt modelId="{A804E42F-DACA-4B28-B7A0-A34DA933052E}" type="parTrans" cxnId="{20F1239F-1743-4AA7-88AB-273D1FB2FD38}">
      <dgm:prSet/>
      <dgm:spPr/>
      <dgm:t>
        <a:bodyPr/>
        <a:lstStyle/>
        <a:p>
          <a:endParaRPr lang="en-US"/>
        </a:p>
      </dgm:t>
    </dgm:pt>
    <dgm:pt modelId="{4F319286-BF73-4A4E-AE25-4DB33C733CC8}" type="sibTrans" cxnId="{20F1239F-1743-4AA7-88AB-273D1FB2FD38}">
      <dgm:prSet/>
      <dgm:spPr/>
      <dgm:t>
        <a:bodyPr/>
        <a:lstStyle/>
        <a:p>
          <a:endParaRPr lang="en-US"/>
        </a:p>
      </dgm:t>
    </dgm:pt>
    <dgm:pt modelId="{2E6D7277-853E-40F8-A6E1-408D94B22E8A}">
      <dgm:prSet/>
      <dgm:spPr/>
      <dgm:t>
        <a:bodyPr/>
        <a:lstStyle/>
        <a:p>
          <a:r>
            <a:rPr lang="en-US"/>
            <a:t>Target Audience</a:t>
          </a:r>
        </a:p>
      </dgm:t>
    </dgm:pt>
    <dgm:pt modelId="{204987A6-EC31-4665-B6B1-E9644DF1F40A}" type="parTrans" cxnId="{237C72B3-2687-46F8-9E2C-340CC4173623}">
      <dgm:prSet/>
      <dgm:spPr/>
      <dgm:t>
        <a:bodyPr/>
        <a:lstStyle/>
        <a:p>
          <a:endParaRPr lang="en-US"/>
        </a:p>
      </dgm:t>
    </dgm:pt>
    <dgm:pt modelId="{F5071FB1-E32F-4DCE-8B20-70D515D2CFC9}" type="sibTrans" cxnId="{237C72B3-2687-46F8-9E2C-340CC4173623}">
      <dgm:prSet/>
      <dgm:spPr/>
      <dgm:t>
        <a:bodyPr/>
        <a:lstStyle/>
        <a:p>
          <a:endParaRPr lang="en-US"/>
        </a:p>
      </dgm:t>
    </dgm:pt>
    <dgm:pt modelId="{9E30D633-E7E2-46AE-A69A-E7046CDD7709}">
      <dgm:prSet/>
      <dgm:spPr/>
      <dgm:t>
        <a:bodyPr/>
        <a:lstStyle/>
        <a:p>
          <a:r>
            <a:rPr lang="en-US"/>
            <a:t>Adverts</a:t>
          </a:r>
        </a:p>
      </dgm:t>
    </dgm:pt>
    <dgm:pt modelId="{89AB7C8D-CBD6-4AB7-AE01-0501F465631F}" type="parTrans" cxnId="{15F6B7AA-C7A3-462C-A1BC-1554DB409D14}">
      <dgm:prSet/>
      <dgm:spPr/>
      <dgm:t>
        <a:bodyPr/>
        <a:lstStyle/>
        <a:p>
          <a:endParaRPr lang="en-US"/>
        </a:p>
      </dgm:t>
    </dgm:pt>
    <dgm:pt modelId="{A0FD2AEA-4CD3-4EE0-BDA4-DB047E491E2C}" type="sibTrans" cxnId="{15F6B7AA-C7A3-462C-A1BC-1554DB409D14}">
      <dgm:prSet/>
      <dgm:spPr/>
      <dgm:t>
        <a:bodyPr/>
        <a:lstStyle/>
        <a:p>
          <a:endParaRPr lang="en-US"/>
        </a:p>
      </dgm:t>
    </dgm:pt>
    <dgm:pt modelId="{1B1F4AEC-9A45-4408-8663-2237D37776F0}">
      <dgm:prSet/>
      <dgm:spPr/>
      <dgm:t>
        <a:bodyPr/>
        <a:lstStyle/>
        <a:p>
          <a:r>
            <a:rPr lang="en-US" dirty="0"/>
            <a:t>Recording Live shows  </a:t>
          </a:r>
        </a:p>
      </dgm:t>
    </dgm:pt>
    <dgm:pt modelId="{40662545-A1BE-4A79-AE1B-36EA016C52AD}" type="parTrans" cxnId="{007D66CE-7A21-4C1E-A030-7BB3F8588223}">
      <dgm:prSet/>
      <dgm:spPr/>
      <dgm:t>
        <a:bodyPr/>
        <a:lstStyle/>
        <a:p>
          <a:endParaRPr lang="en-US"/>
        </a:p>
      </dgm:t>
    </dgm:pt>
    <dgm:pt modelId="{825226DD-8B29-4B28-96D5-BD7186A65D50}" type="sibTrans" cxnId="{007D66CE-7A21-4C1E-A030-7BB3F8588223}">
      <dgm:prSet/>
      <dgm:spPr/>
      <dgm:t>
        <a:bodyPr/>
        <a:lstStyle/>
        <a:p>
          <a:endParaRPr lang="en-US"/>
        </a:p>
      </dgm:t>
    </dgm:pt>
    <dgm:pt modelId="{5EB2CB02-85B6-43AA-A762-2B2F5A8209CB}">
      <dgm:prSet/>
      <dgm:spPr/>
      <dgm:t>
        <a:bodyPr/>
        <a:lstStyle/>
        <a:p>
          <a:r>
            <a:rPr lang="en-US"/>
            <a:t>Music Video</a:t>
          </a:r>
        </a:p>
      </dgm:t>
    </dgm:pt>
    <dgm:pt modelId="{4764205F-9420-4212-90FF-77C33C93F8DA}" type="parTrans" cxnId="{9891B617-A623-4217-B073-A36415C0B95A}">
      <dgm:prSet/>
      <dgm:spPr/>
      <dgm:t>
        <a:bodyPr/>
        <a:lstStyle/>
        <a:p>
          <a:endParaRPr lang="en-US"/>
        </a:p>
      </dgm:t>
    </dgm:pt>
    <dgm:pt modelId="{843911FC-6108-4F67-AE57-36EE47B04D5A}" type="sibTrans" cxnId="{9891B617-A623-4217-B073-A36415C0B95A}">
      <dgm:prSet/>
      <dgm:spPr/>
      <dgm:t>
        <a:bodyPr/>
        <a:lstStyle/>
        <a:p>
          <a:endParaRPr lang="en-US"/>
        </a:p>
      </dgm:t>
    </dgm:pt>
    <dgm:pt modelId="{CE3A3945-1455-456C-9089-5C0AD4FCDA30}" type="pres">
      <dgm:prSet presAssocID="{836ABBC9-F82D-47DF-B671-DA8DA190BF74}" presName="root" presStyleCnt="0">
        <dgm:presLayoutVars>
          <dgm:dir/>
          <dgm:resizeHandles val="exact"/>
        </dgm:presLayoutVars>
      </dgm:prSet>
      <dgm:spPr/>
    </dgm:pt>
    <dgm:pt modelId="{BB81D655-17A8-4C1B-9BDC-6E3B4043B80C}" type="pres">
      <dgm:prSet presAssocID="{A3DAA5FB-B7F6-4164-A188-3773202136A1}" presName="compNode" presStyleCnt="0"/>
      <dgm:spPr/>
    </dgm:pt>
    <dgm:pt modelId="{2466512F-53D7-4BCE-9F18-3A6033E20683}" type="pres">
      <dgm:prSet presAssocID="{A3DAA5FB-B7F6-4164-A188-3773202136A1}" presName="bgRect" presStyleLbl="bgShp" presStyleIdx="0" presStyleCnt="7"/>
      <dgm:spPr/>
    </dgm:pt>
    <dgm:pt modelId="{FDD29604-C50E-4842-AE76-A34646725E10}" type="pres">
      <dgm:prSet presAssocID="{A3DAA5FB-B7F6-4164-A188-3773202136A1}"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CE71F45C-E488-4668-A861-70F841FA7231}" type="pres">
      <dgm:prSet presAssocID="{A3DAA5FB-B7F6-4164-A188-3773202136A1}" presName="spaceRect" presStyleCnt="0"/>
      <dgm:spPr/>
    </dgm:pt>
    <dgm:pt modelId="{5C0A2301-8EDF-4869-95FA-44265E3B1E3A}" type="pres">
      <dgm:prSet presAssocID="{A3DAA5FB-B7F6-4164-A188-3773202136A1}" presName="parTx" presStyleLbl="revTx" presStyleIdx="0" presStyleCnt="8">
        <dgm:presLayoutVars>
          <dgm:chMax val="0"/>
          <dgm:chPref val="0"/>
        </dgm:presLayoutVars>
      </dgm:prSet>
      <dgm:spPr/>
    </dgm:pt>
    <dgm:pt modelId="{2DDBD385-3A8C-4DD8-A6D1-ABF558EDE66F}" type="pres">
      <dgm:prSet presAssocID="{1CE02D3C-7B89-402F-8D76-B8C025D9E626}" presName="sibTrans" presStyleCnt="0"/>
      <dgm:spPr/>
    </dgm:pt>
    <dgm:pt modelId="{25A2FA45-4F25-434A-B2E3-C7E1E6B80F14}" type="pres">
      <dgm:prSet presAssocID="{7320DD08-02FB-449F-8534-59436E55D0A7}" presName="compNode" presStyleCnt="0"/>
      <dgm:spPr/>
    </dgm:pt>
    <dgm:pt modelId="{4671E780-FBD9-414D-8EE9-7D6AC9CF0CE7}" type="pres">
      <dgm:prSet presAssocID="{7320DD08-02FB-449F-8534-59436E55D0A7}" presName="bgRect" presStyleLbl="bgShp" presStyleIdx="1" presStyleCnt="7"/>
      <dgm:spPr/>
    </dgm:pt>
    <dgm:pt modelId="{AA68C9D1-3BE9-4A10-BC27-56AA1A9CC7AC}" type="pres">
      <dgm:prSet presAssocID="{7320DD08-02FB-449F-8534-59436E55D0A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8551D0B5-C1DB-4240-B541-2EE827D41C88}" type="pres">
      <dgm:prSet presAssocID="{7320DD08-02FB-449F-8534-59436E55D0A7}" presName="spaceRect" presStyleCnt="0"/>
      <dgm:spPr/>
    </dgm:pt>
    <dgm:pt modelId="{D08CA7C6-1DAE-4CF8-B36A-C5B7EF71C129}" type="pres">
      <dgm:prSet presAssocID="{7320DD08-02FB-449F-8534-59436E55D0A7}" presName="parTx" presStyleLbl="revTx" presStyleIdx="1" presStyleCnt="8">
        <dgm:presLayoutVars>
          <dgm:chMax val="0"/>
          <dgm:chPref val="0"/>
        </dgm:presLayoutVars>
      </dgm:prSet>
      <dgm:spPr/>
    </dgm:pt>
    <dgm:pt modelId="{62AB4A82-5BD7-4C44-917B-28D3B4512D98}" type="pres">
      <dgm:prSet presAssocID="{1AA55BAF-3738-4AB3-816B-ED1A49D73421}" presName="sibTrans" presStyleCnt="0"/>
      <dgm:spPr/>
    </dgm:pt>
    <dgm:pt modelId="{06C05D45-881D-4077-9D2A-53400BECE6CD}" type="pres">
      <dgm:prSet presAssocID="{1FE4840F-384C-4357-9B9F-79AF18952128}" presName="compNode" presStyleCnt="0"/>
      <dgm:spPr/>
    </dgm:pt>
    <dgm:pt modelId="{CE29349E-6AD8-4280-9FF9-163782DFC7C1}" type="pres">
      <dgm:prSet presAssocID="{1FE4840F-384C-4357-9B9F-79AF18952128}" presName="bgRect" presStyleLbl="bgShp" presStyleIdx="2" presStyleCnt="7"/>
      <dgm:spPr/>
    </dgm:pt>
    <dgm:pt modelId="{09B3A215-8E08-4F31-94B3-C84A780D01CB}" type="pres">
      <dgm:prSet presAssocID="{1FE4840F-384C-4357-9B9F-79AF18952128}"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9B91DED5-58E7-457D-A9FA-24DD56B908AA}" type="pres">
      <dgm:prSet presAssocID="{1FE4840F-384C-4357-9B9F-79AF18952128}" presName="spaceRect" presStyleCnt="0"/>
      <dgm:spPr/>
    </dgm:pt>
    <dgm:pt modelId="{60BD29B0-0E2B-42A2-A192-F504816FF465}" type="pres">
      <dgm:prSet presAssocID="{1FE4840F-384C-4357-9B9F-79AF18952128}" presName="parTx" presStyleLbl="revTx" presStyleIdx="2" presStyleCnt="8">
        <dgm:presLayoutVars>
          <dgm:chMax val="0"/>
          <dgm:chPref val="0"/>
        </dgm:presLayoutVars>
      </dgm:prSet>
      <dgm:spPr/>
    </dgm:pt>
    <dgm:pt modelId="{40448463-54FD-450A-8E11-44A3159FC64D}" type="pres">
      <dgm:prSet presAssocID="{25361C7F-3B6F-4F48-9D5C-62917BE47AE6}" presName="sibTrans" presStyleCnt="0"/>
      <dgm:spPr/>
    </dgm:pt>
    <dgm:pt modelId="{868C64DE-A4AF-4174-AEBC-4206A796097B}" type="pres">
      <dgm:prSet presAssocID="{97DA24E5-2506-4E07-B051-3E751327A5C4}" presName="compNode" presStyleCnt="0"/>
      <dgm:spPr/>
    </dgm:pt>
    <dgm:pt modelId="{EA484C8C-AB67-4AE9-9FC4-B97CF17987C3}" type="pres">
      <dgm:prSet presAssocID="{97DA24E5-2506-4E07-B051-3E751327A5C4}" presName="bgRect" presStyleLbl="bgShp" presStyleIdx="3" presStyleCnt="7"/>
      <dgm:spPr/>
    </dgm:pt>
    <dgm:pt modelId="{28043BB8-C862-4F1F-8946-05AD26E07935}" type="pres">
      <dgm:prSet presAssocID="{97DA24E5-2506-4E07-B051-3E751327A5C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ruck"/>
        </a:ext>
      </dgm:extLst>
    </dgm:pt>
    <dgm:pt modelId="{3B91FCA6-E45D-4399-B553-9F91EDB6DFD4}" type="pres">
      <dgm:prSet presAssocID="{97DA24E5-2506-4E07-B051-3E751327A5C4}" presName="spaceRect" presStyleCnt="0"/>
      <dgm:spPr/>
    </dgm:pt>
    <dgm:pt modelId="{D7AACB55-5D27-49C2-B4B5-9805AADFF870}" type="pres">
      <dgm:prSet presAssocID="{97DA24E5-2506-4E07-B051-3E751327A5C4}" presName="parTx" presStyleLbl="revTx" presStyleIdx="3" presStyleCnt="8">
        <dgm:presLayoutVars>
          <dgm:chMax val="0"/>
          <dgm:chPref val="0"/>
        </dgm:presLayoutVars>
      </dgm:prSet>
      <dgm:spPr/>
    </dgm:pt>
    <dgm:pt modelId="{B114F3DE-FE06-4137-A4D6-5A0232EB52EB}" type="pres">
      <dgm:prSet presAssocID="{30142CE1-9F80-4B30-97BD-9AE5A00B245B}" presName="sibTrans" presStyleCnt="0"/>
      <dgm:spPr/>
    </dgm:pt>
    <dgm:pt modelId="{13512522-3CBD-45A3-A17C-FCC742A886CC}" type="pres">
      <dgm:prSet presAssocID="{C3CD3008-8399-49B7-8FED-F8FBAAC50B1E}" presName="compNode" presStyleCnt="0"/>
      <dgm:spPr/>
    </dgm:pt>
    <dgm:pt modelId="{3DC6C4DF-A5AE-4017-BCBE-35CC65200BEA}" type="pres">
      <dgm:prSet presAssocID="{C3CD3008-8399-49B7-8FED-F8FBAAC50B1E}" presName="bgRect" presStyleLbl="bgShp" presStyleIdx="4" presStyleCnt="7"/>
      <dgm:spPr/>
    </dgm:pt>
    <dgm:pt modelId="{ED56508D-610D-4311-A3C4-41B59B56BEB4}" type="pres">
      <dgm:prSet presAssocID="{C3CD3008-8399-49B7-8FED-F8FBAAC50B1E}"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arget"/>
        </a:ext>
      </dgm:extLst>
    </dgm:pt>
    <dgm:pt modelId="{22396977-93B5-404C-BD8F-CAF8F75D8978}" type="pres">
      <dgm:prSet presAssocID="{C3CD3008-8399-49B7-8FED-F8FBAAC50B1E}" presName="spaceRect" presStyleCnt="0"/>
      <dgm:spPr/>
    </dgm:pt>
    <dgm:pt modelId="{C45D9DCB-67A0-4947-9D59-CE2D928CAEE3}" type="pres">
      <dgm:prSet presAssocID="{C3CD3008-8399-49B7-8FED-F8FBAAC50B1E}" presName="parTx" presStyleLbl="revTx" presStyleIdx="4" presStyleCnt="8">
        <dgm:presLayoutVars>
          <dgm:chMax val="0"/>
          <dgm:chPref val="0"/>
        </dgm:presLayoutVars>
      </dgm:prSet>
      <dgm:spPr/>
    </dgm:pt>
    <dgm:pt modelId="{CEEFE008-A5FC-468F-9809-0B4A31310E9E}" type="pres">
      <dgm:prSet presAssocID="{C3CD3008-8399-49B7-8FED-F8FBAAC50B1E}" presName="desTx" presStyleLbl="revTx" presStyleIdx="5" presStyleCnt="8">
        <dgm:presLayoutVars/>
      </dgm:prSet>
      <dgm:spPr/>
    </dgm:pt>
    <dgm:pt modelId="{FFFB38E7-C0A6-43B6-89E0-E2B58BE94A1F}" type="pres">
      <dgm:prSet presAssocID="{A9EBD987-DE6B-42E3-B2BD-3831F2B641A7}" presName="sibTrans" presStyleCnt="0"/>
      <dgm:spPr/>
    </dgm:pt>
    <dgm:pt modelId="{023DB177-5638-4F10-AA8D-E02E7C6B59C5}" type="pres">
      <dgm:prSet presAssocID="{1B1F4AEC-9A45-4408-8663-2237D37776F0}" presName="compNode" presStyleCnt="0"/>
      <dgm:spPr/>
    </dgm:pt>
    <dgm:pt modelId="{3CC5B40B-EA67-471A-9CB1-CDA4EF409EBA}" type="pres">
      <dgm:prSet presAssocID="{1B1F4AEC-9A45-4408-8663-2237D37776F0}" presName="bgRect" presStyleLbl="bgShp" presStyleIdx="5" presStyleCnt="7"/>
      <dgm:spPr/>
    </dgm:pt>
    <dgm:pt modelId="{239C9358-4E5C-4707-BAA0-D1DF6E9D5737}" type="pres">
      <dgm:prSet presAssocID="{1B1F4AEC-9A45-4408-8663-2237D37776F0}"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rama"/>
        </a:ext>
      </dgm:extLst>
    </dgm:pt>
    <dgm:pt modelId="{82C72422-4D53-45F1-B6AA-BF96D022CF8F}" type="pres">
      <dgm:prSet presAssocID="{1B1F4AEC-9A45-4408-8663-2237D37776F0}" presName="spaceRect" presStyleCnt="0"/>
      <dgm:spPr/>
    </dgm:pt>
    <dgm:pt modelId="{68A991D4-678E-4FAE-ABE9-9AEF8F63BE5C}" type="pres">
      <dgm:prSet presAssocID="{1B1F4AEC-9A45-4408-8663-2237D37776F0}" presName="parTx" presStyleLbl="revTx" presStyleIdx="6" presStyleCnt="8">
        <dgm:presLayoutVars>
          <dgm:chMax val="0"/>
          <dgm:chPref val="0"/>
        </dgm:presLayoutVars>
      </dgm:prSet>
      <dgm:spPr/>
    </dgm:pt>
    <dgm:pt modelId="{4E222B03-6E0D-445A-9C57-94FC45C9B705}" type="pres">
      <dgm:prSet presAssocID="{825226DD-8B29-4B28-96D5-BD7186A65D50}" presName="sibTrans" presStyleCnt="0"/>
      <dgm:spPr/>
    </dgm:pt>
    <dgm:pt modelId="{D542514F-7FBB-425C-88DF-0E834A14EC32}" type="pres">
      <dgm:prSet presAssocID="{5EB2CB02-85B6-43AA-A762-2B2F5A8209CB}" presName="compNode" presStyleCnt="0"/>
      <dgm:spPr/>
    </dgm:pt>
    <dgm:pt modelId="{A77178E6-29A5-446B-BF8E-BDA61D10B0B6}" type="pres">
      <dgm:prSet presAssocID="{5EB2CB02-85B6-43AA-A762-2B2F5A8209CB}" presName="bgRect" presStyleLbl="bgShp" presStyleIdx="6" presStyleCnt="7"/>
      <dgm:spPr/>
    </dgm:pt>
    <dgm:pt modelId="{3933E9F1-227B-4213-885C-608583503F80}" type="pres">
      <dgm:prSet presAssocID="{5EB2CB02-85B6-43AA-A762-2B2F5A8209C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lay"/>
        </a:ext>
      </dgm:extLst>
    </dgm:pt>
    <dgm:pt modelId="{70C63D71-4F85-4EA1-9EDF-82AC93E91ABF}" type="pres">
      <dgm:prSet presAssocID="{5EB2CB02-85B6-43AA-A762-2B2F5A8209CB}" presName="spaceRect" presStyleCnt="0"/>
      <dgm:spPr/>
    </dgm:pt>
    <dgm:pt modelId="{9B8512F4-6AB4-4C50-B330-6CA811B5DD8B}" type="pres">
      <dgm:prSet presAssocID="{5EB2CB02-85B6-43AA-A762-2B2F5A8209CB}" presName="parTx" presStyleLbl="revTx" presStyleIdx="7" presStyleCnt="8">
        <dgm:presLayoutVars>
          <dgm:chMax val="0"/>
          <dgm:chPref val="0"/>
        </dgm:presLayoutVars>
      </dgm:prSet>
      <dgm:spPr/>
    </dgm:pt>
  </dgm:ptLst>
  <dgm:cxnLst>
    <dgm:cxn modelId="{63243501-3230-4A19-B6AA-93DBBEE2551F}" type="presOf" srcId="{836ABBC9-F82D-47DF-B671-DA8DA190BF74}" destId="{CE3A3945-1455-456C-9089-5C0AD4FCDA30}" srcOrd="0" destOrd="0" presId="urn:microsoft.com/office/officeart/2018/2/layout/IconVerticalSolidList"/>
    <dgm:cxn modelId="{9891B617-A623-4217-B073-A36415C0B95A}" srcId="{836ABBC9-F82D-47DF-B671-DA8DA190BF74}" destId="{5EB2CB02-85B6-43AA-A762-2B2F5A8209CB}" srcOrd="6" destOrd="0" parTransId="{4764205F-9420-4212-90FF-77C33C93F8DA}" sibTransId="{843911FC-6108-4F67-AE57-36EE47B04D5A}"/>
    <dgm:cxn modelId="{C3FA721C-C39C-4ECA-A207-0883185D2BB2}" type="presOf" srcId="{A3DAA5FB-B7F6-4164-A188-3773202136A1}" destId="{5C0A2301-8EDF-4869-95FA-44265E3B1E3A}" srcOrd="0" destOrd="0" presId="urn:microsoft.com/office/officeart/2018/2/layout/IconVerticalSolidList"/>
    <dgm:cxn modelId="{7947582C-8DBE-4E8D-B4C9-919010BF8546}" type="presOf" srcId="{C3CD3008-8399-49B7-8FED-F8FBAAC50B1E}" destId="{C45D9DCB-67A0-4947-9D59-CE2D928CAEE3}" srcOrd="0" destOrd="0" presId="urn:microsoft.com/office/officeart/2018/2/layout/IconVerticalSolidList"/>
    <dgm:cxn modelId="{9CA74F3F-D6DB-4248-A45B-BD11DEA21172}" srcId="{836ABBC9-F82D-47DF-B671-DA8DA190BF74}" destId="{7320DD08-02FB-449F-8534-59436E55D0A7}" srcOrd="1" destOrd="0" parTransId="{E482387B-7314-4ABA-B85F-326594D60614}" sibTransId="{1AA55BAF-3738-4AB3-816B-ED1A49D73421}"/>
    <dgm:cxn modelId="{530EA649-FA31-40A8-9667-E53130DD71CE}" srcId="{836ABBC9-F82D-47DF-B671-DA8DA190BF74}" destId="{C3CD3008-8399-49B7-8FED-F8FBAAC50B1E}" srcOrd="4" destOrd="0" parTransId="{F8F0B90D-33E0-4FCC-9908-518ABA9BAA5F}" sibTransId="{A9EBD987-DE6B-42E3-B2BD-3831F2B641A7}"/>
    <dgm:cxn modelId="{5D954E4C-1BB7-463E-97F9-8AF3E7A52CA6}" type="presOf" srcId="{2E6D7277-853E-40F8-A6E1-408D94B22E8A}" destId="{CEEFE008-A5FC-468F-9809-0B4A31310E9E}" srcOrd="0" destOrd="1" presId="urn:microsoft.com/office/officeart/2018/2/layout/IconVerticalSolidList"/>
    <dgm:cxn modelId="{118C2C56-E482-4F72-8F4D-2927F741749B}" srcId="{836ABBC9-F82D-47DF-B671-DA8DA190BF74}" destId="{A3DAA5FB-B7F6-4164-A188-3773202136A1}" srcOrd="0" destOrd="0" parTransId="{F89EE195-2191-4C16-99FF-5C57041D3EE6}" sibTransId="{1CE02D3C-7B89-402F-8D76-B8C025D9E626}"/>
    <dgm:cxn modelId="{4ABD4D69-11DF-4F61-AB7C-58C7700052A8}" srcId="{836ABBC9-F82D-47DF-B671-DA8DA190BF74}" destId="{1FE4840F-384C-4357-9B9F-79AF18952128}" srcOrd="2" destOrd="0" parTransId="{269F9C1C-C5E9-438D-B3DB-26B0C477E360}" sibTransId="{25361C7F-3B6F-4F48-9D5C-62917BE47AE6}"/>
    <dgm:cxn modelId="{2E73627B-CA40-4231-BB24-10E49702B83E}" type="presOf" srcId="{3D5D0608-C3CD-4E7C-92BA-88D88A93C2B5}" destId="{CEEFE008-A5FC-468F-9809-0B4A31310E9E}" srcOrd="0" destOrd="0" presId="urn:microsoft.com/office/officeart/2018/2/layout/IconVerticalSolidList"/>
    <dgm:cxn modelId="{F4726E93-B875-4E7D-B94F-5436104BF26F}" type="presOf" srcId="{97DA24E5-2506-4E07-B051-3E751327A5C4}" destId="{D7AACB55-5D27-49C2-B4B5-9805AADFF870}" srcOrd="0" destOrd="0" presId="urn:microsoft.com/office/officeart/2018/2/layout/IconVerticalSolidList"/>
    <dgm:cxn modelId="{20F1239F-1743-4AA7-88AB-273D1FB2FD38}" srcId="{C3CD3008-8399-49B7-8FED-F8FBAAC50B1E}" destId="{3D5D0608-C3CD-4E7C-92BA-88D88A93C2B5}" srcOrd="0" destOrd="0" parTransId="{A804E42F-DACA-4B28-B7A0-A34DA933052E}" sibTransId="{4F319286-BF73-4A4E-AE25-4DB33C733CC8}"/>
    <dgm:cxn modelId="{5F81DBA3-6808-4D35-833A-BCBBF52CC964}" type="presOf" srcId="{1B1F4AEC-9A45-4408-8663-2237D37776F0}" destId="{68A991D4-678E-4FAE-ABE9-9AEF8F63BE5C}" srcOrd="0" destOrd="0" presId="urn:microsoft.com/office/officeart/2018/2/layout/IconVerticalSolidList"/>
    <dgm:cxn modelId="{15F6B7AA-C7A3-462C-A1BC-1554DB409D14}" srcId="{C3CD3008-8399-49B7-8FED-F8FBAAC50B1E}" destId="{9E30D633-E7E2-46AE-A69A-E7046CDD7709}" srcOrd="2" destOrd="0" parTransId="{89AB7C8D-CBD6-4AB7-AE01-0501F465631F}" sibTransId="{A0FD2AEA-4CD3-4EE0-BDA4-DB047E491E2C}"/>
    <dgm:cxn modelId="{6F1980B0-7EE1-4D1A-8B05-7AA733AC8605}" type="presOf" srcId="{1FE4840F-384C-4357-9B9F-79AF18952128}" destId="{60BD29B0-0E2B-42A2-A192-F504816FF465}" srcOrd="0" destOrd="0" presId="urn:microsoft.com/office/officeart/2018/2/layout/IconVerticalSolidList"/>
    <dgm:cxn modelId="{237C72B3-2687-46F8-9E2C-340CC4173623}" srcId="{C3CD3008-8399-49B7-8FED-F8FBAAC50B1E}" destId="{2E6D7277-853E-40F8-A6E1-408D94B22E8A}" srcOrd="1" destOrd="0" parTransId="{204987A6-EC31-4665-B6B1-E9644DF1F40A}" sibTransId="{F5071FB1-E32F-4DCE-8B20-70D515D2CFC9}"/>
    <dgm:cxn modelId="{5A0912BA-6F38-44A4-BCD5-6A1534323F52}" type="presOf" srcId="{9E30D633-E7E2-46AE-A69A-E7046CDD7709}" destId="{CEEFE008-A5FC-468F-9809-0B4A31310E9E}" srcOrd="0" destOrd="2" presId="urn:microsoft.com/office/officeart/2018/2/layout/IconVerticalSolidList"/>
    <dgm:cxn modelId="{007D66CE-7A21-4C1E-A030-7BB3F8588223}" srcId="{836ABBC9-F82D-47DF-B671-DA8DA190BF74}" destId="{1B1F4AEC-9A45-4408-8663-2237D37776F0}" srcOrd="5" destOrd="0" parTransId="{40662545-A1BE-4A79-AE1B-36EA016C52AD}" sibTransId="{825226DD-8B29-4B28-96D5-BD7186A65D50}"/>
    <dgm:cxn modelId="{AF913EE9-B4CF-4F5A-9031-87AEF66058CA}" type="presOf" srcId="{5EB2CB02-85B6-43AA-A762-2B2F5A8209CB}" destId="{9B8512F4-6AB4-4C50-B330-6CA811B5DD8B}" srcOrd="0" destOrd="0" presId="urn:microsoft.com/office/officeart/2018/2/layout/IconVerticalSolidList"/>
    <dgm:cxn modelId="{C4C2F5F2-6D8E-41F9-B5A8-7CF59B6B1D61}" type="presOf" srcId="{7320DD08-02FB-449F-8534-59436E55D0A7}" destId="{D08CA7C6-1DAE-4CF8-B36A-C5B7EF71C129}" srcOrd="0" destOrd="0" presId="urn:microsoft.com/office/officeart/2018/2/layout/IconVerticalSolidList"/>
    <dgm:cxn modelId="{7B8A57F8-531A-454A-BF2A-AF3DA119DEF5}" srcId="{836ABBC9-F82D-47DF-B671-DA8DA190BF74}" destId="{97DA24E5-2506-4E07-B051-3E751327A5C4}" srcOrd="3" destOrd="0" parTransId="{714B5129-5EA0-4B51-A872-974D6422BD39}" sibTransId="{30142CE1-9F80-4B30-97BD-9AE5A00B245B}"/>
    <dgm:cxn modelId="{E7571B13-F689-4FE3-977B-4AC5869B027F}" type="presParOf" srcId="{CE3A3945-1455-456C-9089-5C0AD4FCDA30}" destId="{BB81D655-17A8-4C1B-9BDC-6E3B4043B80C}" srcOrd="0" destOrd="0" presId="urn:microsoft.com/office/officeart/2018/2/layout/IconVerticalSolidList"/>
    <dgm:cxn modelId="{33D6B2F3-E679-4F90-AF62-79DD07EBE324}" type="presParOf" srcId="{BB81D655-17A8-4C1B-9BDC-6E3B4043B80C}" destId="{2466512F-53D7-4BCE-9F18-3A6033E20683}" srcOrd="0" destOrd="0" presId="urn:microsoft.com/office/officeart/2018/2/layout/IconVerticalSolidList"/>
    <dgm:cxn modelId="{69750AF4-2DB4-4FFE-89C9-90709F5804C9}" type="presParOf" srcId="{BB81D655-17A8-4C1B-9BDC-6E3B4043B80C}" destId="{FDD29604-C50E-4842-AE76-A34646725E10}" srcOrd="1" destOrd="0" presId="urn:microsoft.com/office/officeart/2018/2/layout/IconVerticalSolidList"/>
    <dgm:cxn modelId="{B30B1206-52B1-45C0-B591-438D77C187E4}" type="presParOf" srcId="{BB81D655-17A8-4C1B-9BDC-6E3B4043B80C}" destId="{CE71F45C-E488-4668-A861-70F841FA7231}" srcOrd="2" destOrd="0" presId="urn:microsoft.com/office/officeart/2018/2/layout/IconVerticalSolidList"/>
    <dgm:cxn modelId="{6C0A162B-865D-4986-8569-AA300B663BDD}" type="presParOf" srcId="{BB81D655-17A8-4C1B-9BDC-6E3B4043B80C}" destId="{5C0A2301-8EDF-4869-95FA-44265E3B1E3A}" srcOrd="3" destOrd="0" presId="urn:microsoft.com/office/officeart/2018/2/layout/IconVerticalSolidList"/>
    <dgm:cxn modelId="{70A5C65F-D9E1-424C-8A9C-9CF1EF4C2B5F}" type="presParOf" srcId="{CE3A3945-1455-456C-9089-5C0AD4FCDA30}" destId="{2DDBD385-3A8C-4DD8-A6D1-ABF558EDE66F}" srcOrd="1" destOrd="0" presId="urn:microsoft.com/office/officeart/2018/2/layout/IconVerticalSolidList"/>
    <dgm:cxn modelId="{A9A1983B-9699-4F84-A288-2CA3A964BDAE}" type="presParOf" srcId="{CE3A3945-1455-456C-9089-5C0AD4FCDA30}" destId="{25A2FA45-4F25-434A-B2E3-C7E1E6B80F14}" srcOrd="2" destOrd="0" presId="urn:microsoft.com/office/officeart/2018/2/layout/IconVerticalSolidList"/>
    <dgm:cxn modelId="{EDB58532-A27E-4AF6-9E81-3ECB83AAEA7D}" type="presParOf" srcId="{25A2FA45-4F25-434A-B2E3-C7E1E6B80F14}" destId="{4671E780-FBD9-414D-8EE9-7D6AC9CF0CE7}" srcOrd="0" destOrd="0" presId="urn:microsoft.com/office/officeart/2018/2/layout/IconVerticalSolidList"/>
    <dgm:cxn modelId="{F29138B9-D1C1-4DFC-A9D9-FFD1A63C7FE4}" type="presParOf" srcId="{25A2FA45-4F25-434A-B2E3-C7E1E6B80F14}" destId="{AA68C9D1-3BE9-4A10-BC27-56AA1A9CC7AC}" srcOrd="1" destOrd="0" presId="urn:microsoft.com/office/officeart/2018/2/layout/IconVerticalSolidList"/>
    <dgm:cxn modelId="{DF639FFB-D496-42B1-B61B-DEE6224913EC}" type="presParOf" srcId="{25A2FA45-4F25-434A-B2E3-C7E1E6B80F14}" destId="{8551D0B5-C1DB-4240-B541-2EE827D41C88}" srcOrd="2" destOrd="0" presId="urn:microsoft.com/office/officeart/2018/2/layout/IconVerticalSolidList"/>
    <dgm:cxn modelId="{E3D78629-B46F-4625-8C5C-F2F92AF1E63C}" type="presParOf" srcId="{25A2FA45-4F25-434A-B2E3-C7E1E6B80F14}" destId="{D08CA7C6-1DAE-4CF8-B36A-C5B7EF71C129}" srcOrd="3" destOrd="0" presId="urn:microsoft.com/office/officeart/2018/2/layout/IconVerticalSolidList"/>
    <dgm:cxn modelId="{D700B731-F8AF-4104-AD09-22651FE375CB}" type="presParOf" srcId="{CE3A3945-1455-456C-9089-5C0AD4FCDA30}" destId="{62AB4A82-5BD7-4C44-917B-28D3B4512D98}" srcOrd="3" destOrd="0" presId="urn:microsoft.com/office/officeart/2018/2/layout/IconVerticalSolidList"/>
    <dgm:cxn modelId="{41BBB41E-5C19-4498-87B8-4A7436C5B6DA}" type="presParOf" srcId="{CE3A3945-1455-456C-9089-5C0AD4FCDA30}" destId="{06C05D45-881D-4077-9D2A-53400BECE6CD}" srcOrd="4" destOrd="0" presId="urn:microsoft.com/office/officeart/2018/2/layout/IconVerticalSolidList"/>
    <dgm:cxn modelId="{53FD21C3-ED86-40AA-BBEE-BCD03FAF8DEA}" type="presParOf" srcId="{06C05D45-881D-4077-9D2A-53400BECE6CD}" destId="{CE29349E-6AD8-4280-9FF9-163782DFC7C1}" srcOrd="0" destOrd="0" presId="urn:microsoft.com/office/officeart/2018/2/layout/IconVerticalSolidList"/>
    <dgm:cxn modelId="{8762FDB1-3452-41EE-91BD-B42EB5E4D82D}" type="presParOf" srcId="{06C05D45-881D-4077-9D2A-53400BECE6CD}" destId="{09B3A215-8E08-4F31-94B3-C84A780D01CB}" srcOrd="1" destOrd="0" presId="urn:microsoft.com/office/officeart/2018/2/layout/IconVerticalSolidList"/>
    <dgm:cxn modelId="{AD71F047-EBCB-4D82-B0DD-1D52D598439B}" type="presParOf" srcId="{06C05D45-881D-4077-9D2A-53400BECE6CD}" destId="{9B91DED5-58E7-457D-A9FA-24DD56B908AA}" srcOrd="2" destOrd="0" presId="urn:microsoft.com/office/officeart/2018/2/layout/IconVerticalSolidList"/>
    <dgm:cxn modelId="{EA2AED5B-7191-4AFF-8575-4567F4307C00}" type="presParOf" srcId="{06C05D45-881D-4077-9D2A-53400BECE6CD}" destId="{60BD29B0-0E2B-42A2-A192-F504816FF465}" srcOrd="3" destOrd="0" presId="urn:microsoft.com/office/officeart/2018/2/layout/IconVerticalSolidList"/>
    <dgm:cxn modelId="{818BDC3C-B97F-400E-B4EE-930671EFF379}" type="presParOf" srcId="{CE3A3945-1455-456C-9089-5C0AD4FCDA30}" destId="{40448463-54FD-450A-8E11-44A3159FC64D}" srcOrd="5" destOrd="0" presId="urn:microsoft.com/office/officeart/2018/2/layout/IconVerticalSolidList"/>
    <dgm:cxn modelId="{45509665-EDE3-40AB-BADB-45345D2D6DB0}" type="presParOf" srcId="{CE3A3945-1455-456C-9089-5C0AD4FCDA30}" destId="{868C64DE-A4AF-4174-AEBC-4206A796097B}" srcOrd="6" destOrd="0" presId="urn:microsoft.com/office/officeart/2018/2/layout/IconVerticalSolidList"/>
    <dgm:cxn modelId="{814588CF-3900-410C-9FAE-024038D6A37E}" type="presParOf" srcId="{868C64DE-A4AF-4174-AEBC-4206A796097B}" destId="{EA484C8C-AB67-4AE9-9FC4-B97CF17987C3}" srcOrd="0" destOrd="0" presId="urn:microsoft.com/office/officeart/2018/2/layout/IconVerticalSolidList"/>
    <dgm:cxn modelId="{3857F56A-E1BB-4E9A-A98B-1E6BA06C48C6}" type="presParOf" srcId="{868C64DE-A4AF-4174-AEBC-4206A796097B}" destId="{28043BB8-C862-4F1F-8946-05AD26E07935}" srcOrd="1" destOrd="0" presId="urn:microsoft.com/office/officeart/2018/2/layout/IconVerticalSolidList"/>
    <dgm:cxn modelId="{99B7F4DE-0BFD-4C61-947D-83DDDFDAD3F5}" type="presParOf" srcId="{868C64DE-A4AF-4174-AEBC-4206A796097B}" destId="{3B91FCA6-E45D-4399-B553-9F91EDB6DFD4}" srcOrd="2" destOrd="0" presId="urn:microsoft.com/office/officeart/2018/2/layout/IconVerticalSolidList"/>
    <dgm:cxn modelId="{36564FFA-523F-4DFB-A1F7-8A9A11ABDCA5}" type="presParOf" srcId="{868C64DE-A4AF-4174-AEBC-4206A796097B}" destId="{D7AACB55-5D27-49C2-B4B5-9805AADFF870}" srcOrd="3" destOrd="0" presId="urn:microsoft.com/office/officeart/2018/2/layout/IconVerticalSolidList"/>
    <dgm:cxn modelId="{65546327-6106-426E-9EA7-D9BBEE4C6668}" type="presParOf" srcId="{CE3A3945-1455-456C-9089-5C0AD4FCDA30}" destId="{B114F3DE-FE06-4137-A4D6-5A0232EB52EB}" srcOrd="7" destOrd="0" presId="urn:microsoft.com/office/officeart/2018/2/layout/IconVerticalSolidList"/>
    <dgm:cxn modelId="{5A5CE5AE-9369-4CE0-9BF5-14448278F579}" type="presParOf" srcId="{CE3A3945-1455-456C-9089-5C0AD4FCDA30}" destId="{13512522-3CBD-45A3-A17C-FCC742A886CC}" srcOrd="8" destOrd="0" presId="urn:microsoft.com/office/officeart/2018/2/layout/IconVerticalSolidList"/>
    <dgm:cxn modelId="{6169F067-C33D-4E2D-8AC0-178782D5A5E1}" type="presParOf" srcId="{13512522-3CBD-45A3-A17C-FCC742A886CC}" destId="{3DC6C4DF-A5AE-4017-BCBE-35CC65200BEA}" srcOrd="0" destOrd="0" presId="urn:microsoft.com/office/officeart/2018/2/layout/IconVerticalSolidList"/>
    <dgm:cxn modelId="{848E1F96-CA29-4578-995A-78B31957FD78}" type="presParOf" srcId="{13512522-3CBD-45A3-A17C-FCC742A886CC}" destId="{ED56508D-610D-4311-A3C4-41B59B56BEB4}" srcOrd="1" destOrd="0" presId="urn:microsoft.com/office/officeart/2018/2/layout/IconVerticalSolidList"/>
    <dgm:cxn modelId="{39ACCD64-CA26-49FB-90C0-538154FEAA7C}" type="presParOf" srcId="{13512522-3CBD-45A3-A17C-FCC742A886CC}" destId="{22396977-93B5-404C-BD8F-CAF8F75D8978}" srcOrd="2" destOrd="0" presId="urn:microsoft.com/office/officeart/2018/2/layout/IconVerticalSolidList"/>
    <dgm:cxn modelId="{56FF7BD3-0E7C-4C6D-9ED3-463B5CA40B25}" type="presParOf" srcId="{13512522-3CBD-45A3-A17C-FCC742A886CC}" destId="{C45D9DCB-67A0-4947-9D59-CE2D928CAEE3}" srcOrd="3" destOrd="0" presId="urn:microsoft.com/office/officeart/2018/2/layout/IconVerticalSolidList"/>
    <dgm:cxn modelId="{0C9E7DA3-BDD3-4395-BA39-1FC6842D9316}" type="presParOf" srcId="{13512522-3CBD-45A3-A17C-FCC742A886CC}" destId="{CEEFE008-A5FC-468F-9809-0B4A31310E9E}" srcOrd="4" destOrd="0" presId="urn:microsoft.com/office/officeart/2018/2/layout/IconVerticalSolidList"/>
    <dgm:cxn modelId="{87330FA4-117E-4914-B36B-C91DD3468685}" type="presParOf" srcId="{CE3A3945-1455-456C-9089-5C0AD4FCDA30}" destId="{FFFB38E7-C0A6-43B6-89E0-E2B58BE94A1F}" srcOrd="9" destOrd="0" presId="urn:microsoft.com/office/officeart/2018/2/layout/IconVerticalSolidList"/>
    <dgm:cxn modelId="{D3473AE6-9C56-4EDE-B1F7-40E69F1AA37D}" type="presParOf" srcId="{CE3A3945-1455-456C-9089-5C0AD4FCDA30}" destId="{023DB177-5638-4F10-AA8D-E02E7C6B59C5}" srcOrd="10" destOrd="0" presId="urn:microsoft.com/office/officeart/2018/2/layout/IconVerticalSolidList"/>
    <dgm:cxn modelId="{2F5C4CC1-A386-442F-92B1-45B3C3B272B2}" type="presParOf" srcId="{023DB177-5638-4F10-AA8D-E02E7C6B59C5}" destId="{3CC5B40B-EA67-471A-9CB1-CDA4EF409EBA}" srcOrd="0" destOrd="0" presId="urn:microsoft.com/office/officeart/2018/2/layout/IconVerticalSolidList"/>
    <dgm:cxn modelId="{F184FCDA-B029-440B-80FF-0D2B854604F7}" type="presParOf" srcId="{023DB177-5638-4F10-AA8D-E02E7C6B59C5}" destId="{239C9358-4E5C-4707-BAA0-D1DF6E9D5737}" srcOrd="1" destOrd="0" presId="urn:microsoft.com/office/officeart/2018/2/layout/IconVerticalSolidList"/>
    <dgm:cxn modelId="{16B0EC4F-E895-4EB2-A595-037530798E58}" type="presParOf" srcId="{023DB177-5638-4F10-AA8D-E02E7C6B59C5}" destId="{82C72422-4D53-45F1-B6AA-BF96D022CF8F}" srcOrd="2" destOrd="0" presId="urn:microsoft.com/office/officeart/2018/2/layout/IconVerticalSolidList"/>
    <dgm:cxn modelId="{3E3E3C05-892D-44F4-A4D9-269C0AB72720}" type="presParOf" srcId="{023DB177-5638-4F10-AA8D-E02E7C6B59C5}" destId="{68A991D4-678E-4FAE-ABE9-9AEF8F63BE5C}" srcOrd="3" destOrd="0" presId="urn:microsoft.com/office/officeart/2018/2/layout/IconVerticalSolidList"/>
    <dgm:cxn modelId="{88C50266-C4AE-4B0B-A32D-539CBF37BF59}" type="presParOf" srcId="{CE3A3945-1455-456C-9089-5C0AD4FCDA30}" destId="{4E222B03-6E0D-445A-9C57-94FC45C9B705}" srcOrd="11" destOrd="0" presId="urn:microsoft.com/office/officeart/2018/2/layout/IconVerticalSolidList"/>
    <dgm:cxn modelId="{72BF94ED-55F4-4789-9AF2-69C17BB79FAF}" type="presParOf" srcId="{CE3A3945-1455-456C-9089-5C0AD4FCDA30}" destId="{D542514F-7FBB-425C-88DF-0E834A14EC32}" srcOrd="12" destOrd="0" presId="urn:microsoft.com/office/officeart/2018/2/layout/IconVerticalSolidList"/>
    <dgm:cxn modelId="{9DFE98D9-9CAA-4F62-90CB-77069F0F63F4}" type="presParOf" srcId="{D542514F-7FBB-425C-88DF-0E834A14EC32}" destId="{A77178E6-29A5-446B-BF8E-BDA61D10B0B6}" srcOrd="0" destOrd="0" presId="urn:microsoft.com/office/officeart/2018/2/layout/IconVerticalSolidList"/>
    <dgm:cxn modelId="{899064A3-603C-47A0-863C-3D3FC769BC8F}" type="presParOf" srcId="{D542514F-7FBB-425C-88DF-0E834A14EC32}" destId="{3933E9F1-227B-4213-885C-608583503F80}" srcOrd="1" destOrd="0" presId="urn:microsoft.com/office/officeart/2018/2/layout/IconVerticalSolidList"/>
    <dgm:cxn modelId="{40383534-4EC8-4A04-BD44-7E28C8876520}" type="presParOf" srcId="{D542514F-7FBB-425C-88DF-0E834A14EC32}" destId="{70C63D71-4F85-4EA1-9EDF-82AC93E91ABF}" srcOrd="2" destOrd="0" presId="urn:microsoft.com/office/officeart/2018/2/layout/IconVerticalSolidList"/>
    <dgm:cxn modelId="{6750A2C1-1380-481E-87B5-85763C837E22}" type="presParOf" srcId="{D542514F-7FBB-425C-88DF-0E834A14EC32}" destId="{9B8512F4-6AB4-4C50-B330-6CA811B5DD8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D6FE22-F5E5-4633-B966-86DA1D54D065}"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650EFD1B-2931-41CC-9B39-36298452997F}">
      <dgm:prSet/>
      <dgm:spPr/>
      <dgm:t>
        <a:bodyPr/>
        <a:lstStyle/>
        <a:p>
          <a:r>
            <a:rPr lang="en-US" dirty="0"/>
            <a:t>Build a following – 3000 New fans </a:t>
          </a:r>
        </a:p>
      </dgm:t>
    </dgm:pt>
    <dgm:pt modelId="{AE7944DA-EF7B-4E80-9734-72A472F3EB7B}" type="parTrans" cxnId="{F5B15507-938D-45F3-8E14-F932E6655A7C}">
      <dgm:prSet/>
      <dgm:spPr/>
      <dgm:t>
        <a:bodyPr/>
        <a:lstStyle/>
        <a:p>
          <a:endParaRPr lang="en-US"/>
        </a:p>
      </dgm:t>
    </dgm:pt>
    <dgm:pt modelId="{CD58941D-9950-44CD-99BA-F74A818C27E1}" type="sibTrans" cxnId="{F5B15507-938D-45F3-8E14-F932E6655A7C}">
      <dgm:prSet/>
      <dgm:spPr/>
      <dgm:t>
        <a:bodyPr/>
        <a:lstStyle/>
        <a:p>
          <a:endParaRPr lang="en-US"/>
        </a:p>
      </dgm:t>
    </dgm:pt>
    <dgm:pt modelId="{BE8F0010-897E-401E-ACDE-4EDDED042A86}">
      <dgm:prSet/>
      <dgm:spPr/>
      <dgm:t>
        <a:bodyPr/>
        <a:lstStyle/>
        <a:p>
          <a:r>
            <a:rPr lang="en-US"/>
            <a:t>This will be calculated by IG Followers and Twitter etc </a:t>
          </a:r>
        </a:p>
      </dgm:t>
    </dgm:pt>
    <dgm:pt modelId="{74D6B813-F67F-4757-958B-3E6ECAA7839F}" type="parTrans" cxnId="{1BBAD156-E786-4363-8BDA-BCD731864B29}">
      <dgm:prSet/>
      <dgm:spPr/>
      <dgm:t>
        <a:bodyPr/>
        <a:lstStyle/>
        <a:p>
          <a:endParaRPr lang="en-US"/>
        </a:p>
      </dgm:t>
    </dgm:pt>
    <dgm:pt modelId="{BFE17BDC-43D2-43EA-8D2F-D57B97B9E266}" type="sibTrans" cxnId="{1BBAD156-E786-4363-8BDA-BCD731864B29}">
      <dgm:prSet/>
      <dgm:spPr/>
      <dgm:t>
        <a:bodyPr/>
        <a:lstStyle/>
        <a:p>
          <a:endParaRPr lang="en-US"/>
        </a:p>
      </dgm:t>
    </dgm:pt>
    <dgm:pt modelId="{E4F2EE7F-132A-4FA2-A435-D94E7761EDC7}">
      <dgm:prSet/>
      <dgm:spPr/>
      <dgm:t>
        <a:bodyPr/>
        <a:lstStyle/>
        <a:p>
          <a:r>
            <a:rPr lang="en-US"/>
            <a:t>Raise funds for further recording for later projects </a:t>
          </a:r>
        </a:p>
      </dgm:t>
    </dgm:pt>
    <dgm:pt modelId="{AF185B4D-1867-4DB1-8218-EE1F483775BE}" type="parTrans" cxnId="{BEB6DC1A-57A4-4874-922B-A7F350C4ADC0}">
      <dgm:prSet/>
      <dgm:spPr/>
      <dgm:t>
        <a:bodyPr/>
        <a:lstStyle/>
        <a:p>
          <a:endParaRPr lang="en-US"/>
        </a:p>
      </dgm:t>
    </dgm:pt>
    <dgm:pt modelId="{B6281C74-E8A6-47B3-9FCD-7DD59F57DF1E}" type="sibTrans" cxnId="{BEB6DC1A-57A4-4874-922B-A7F350C4ADC0}">
      <dgm:prSet/>
      <dgm:spPr/>
      <dgm:t>
        <a:bodyPr/>
        <a:lstStyle/>
        <a:p>
          <a:endParaRPr lang="en-US"/>
        </a:p>
      </dgm:t>
    </dgm:pt>
    <dgm:pt modelId="{F4A46821-8529-DB41-A338-CF37896BAF92}" type="pres">
      <dgm:prSet presAssocID="{80D6FE22-F5E5-4633-B966-86DA1D54D065}" presName="hierChild1" presStyleCnt="0">
        <dgm:presLayoutVars>
          <dgm:chPref val="1"/>
          <dgm:dir/>
          <dgm:animOne val="branch"/>
          <dgm:animLvl val="lvl"/>
          <dgm:resizeHandles/>
        </dgm:presLayoutVars>
      </dgm:prSet>
      <dgm:spPr/>
    </dgm:pt>
    <dgm:pt modelId="{14734117-993F-8744-BCA2-05CDA10C24D3}" type="pres">
      <dgm:prSet presAssocID="{650EFD1B-2931-41CC-9B39-36298452997F}" presName="hierRoot1" presStyleCnt="0"/>
      <dgm:spPr/>
    </dgm:pt>
    <dgm:pt modelId="{49BA9873-11B4-2F46-90F7-F7A589E5CF7A}" type="pres">
      <dgm:prSet presAssocID="{650EFD1B-2931-41CC-9B39-36298452997F}" presName="composite" presStyleCnt="0"/>
      <dgm:spPr/>
    </dgm:pt>
    <dgm:pt modelId="{E6B75A4C-68E1-2749-85B5-98CF7013725A}" type="pres">
      <dgm:prSet presAssocID="{650EFD1B-2931-41CC-9B39-36298452997F}" presName="background" presStyleLbl="node0" presStyleIdx="0" presStyleCnt="2"/>
      <dgm:spPr/>
    </dgm:pt>
    <dgm:pt modelId="{9925A19C-0F28-3749-B8FE-DF1860746442}" type="pres">
      <dgm:prSet presAssocID="{650EFD1B-2931-41CC-9B39-36298452997F}" presName="text" presStyleLbl="fgAcc0" presStyleIdx="0" presStyleCnt="2">
        <dgm:presLayoutVars>
          <dgm:chPref val="3"/>
        </dgm:presLayoutVars>
      </dgm:prSet>
      <dgm:spPr/>
    </dgm:pt>
    <dgm:pt modelId="{F6B8BD6F-A35D-0E4B-9296-8E7CB11ED381}" type="pres">
      <dgm:prSet presAssocID="{650EFD1B-2931-41CC-9B39-36298452997F}" presName="hierChild2" presStyleCnt="0"/>
      <dgm:spPr/>
    </dgm:pt>
    <dgm:pt modelId="{C903C4AC-1631-2247-8B31-117080C57048}" type="pres">
      <dgm:prSet presAssocID="{74D6B813-F67F-4757-958B-3E6ECAA7839F}" presName="Name10" presStyleLbl="parChTrans1D2" presStyleIdx="0" presStyleCnt="1"/>
      <dgm:spPr/>
    </dgm:pt>
    <dgm:pt modelId="{42E4D6A3-A4CE-C740-9249-5A91C14CA328}" type="pres">
      <dgm:prSet presAssocID="{BE8F0010-897E-401E-ACDE-4EDDED042A86}" presName="hierRoot2" presStyleCnt="0"/>
      <dgm:spPr/>
    </dgm:pt>
    <dgm:pt modelId="{371560A9-CB90-DC49-8AEC-872E54C3E43F}" type="pres">
      <dgm:prSet presAssocID="{BE8F0010-897E-401E-ACDE-4EDDED042A86}" presName="composite2" presStyleCnt="0"/>
      <dgm:spPr/>
    </dgm:pt>
    <dgm:pt modelId="{68B39A8C-D7B2-2443-AD3C-45EB4FB56EB9}" type="pres">
      <dgm:prSet presAssocID="{BE8F0010-897E-401E-ACDE-4EDDED042A86}" presName="background2" presStyleLbl="node2" presStyleIdx="0" presStyleCnt="1"/>
      <dgm:spPr/>
    </dgm:pt>
    <dgm:pt modelId="{76CDAC8E-6470-DD4C-BBF6-F519054E6801}" type="pres">
      <dgm:prSet presAssocID="{BE8F0010-897E-401E-ACDE-4EDDED042A86}" presName="text2" presStyleLbl="fgAcc2" presStyleIdx="0" presStyleCnt="1">
        <dgm:presLayoutVars>
          <dgm:chPref val="3"/>
        </dgm:presLayoutVars>
      </dgm:prSet>
      <dgm:spPr/>
    </dgm:pt>
    <dgm:pt modelId="{F1FB5F77-03E8-8F46-835D-7454DC8A8AF6}" type="pres">
      <dgm:prSet presAssocID="{BE8F0010-897E-401E-ACDE-4EDDED042A86}" presName="hierChild3" presStyleCnt="0"/>
      <dgm:spPr/>
    </dgm:pt>
    <dgm:pt modelId="{FBD189DD-1376-A846-BF98-A0366409545C}" type="pres">
      <dgm:prSet presAssocID="{E4F2EE7F-132A-4FA2-A435-D94E7761EDC7}" presName="hierRoot1" presStyleCnt="0"/>
      <dgm:spPr/>
    </dgm:pt>
    <dgm:pt modelId="{409854BD-BD66-8248-95A4-20A7850F13BB}" type="pres">
      <dgm:prSet presAssocID="{E4F2EE7F-132A-4FA2-A435-D94E7761EDC7}" presName="composite" presStyleCnt="0"/>
      <dgm:spPr/>
    </dgm:pt>
    <dgm:pt modelId="{2F61F9B6-36F5-E148-963E-52A705A7C057}" type="pres">
      <dgm:prSet presAssocID="{E4F2EE7F-132A-4FA2-A435-D94E7761EDC7}" presName="background" presStyleLbl="node0" presStyleIdx="1" presStyleCnt="2"/>
      <dgm:spPr/>
    </dgm:pt>
    <dgm:pt modelId="{2DD86E31-D3DF-2848-B611-E6142D2CF2FB}" type="pres">
      <dgm:prSet presAssocID="{E4F2EE7F-132A-4FA2-A435-D94E7761EDC7}" presName="text" presStyleLbl="fgAcc0" presStyleIdx="1" presStyleCnt="2">
        <dgm:presLayoutVars>
          <dgm:chPref val="3"/>
        </dgm:presLayoutVars>
      </dgm:prSet>
      <dgm:spPr/>
    </dgm:pt>
    <dgm:pt modelId="{8042EF4D-59AA-AE48-BAE0-62465DB135FE}" type="pres">
      <dgm:prSet presAssocID="{E4F2EE7F-132A-4FA2-A435-D94E7761EDC7}" presName="hierChild2" presStyleCnt="0"/>
      <dgm:spPr/>
    </dgm:pt>
  </dgm:ptLst>
  <dgm:cxnLst>
    <dgm:cxn modelId="{F5B15507-938D-45F3-8E14-F932E6655A7C}" srcId="{80D6FE22-F5E5-4633-B966-86DA1D54D065}" destId="{650EFD1B-2931-41CC-9B39-36298452997F}" srcOrd="0" destOrd="0" parTransId="{AE7944DA-EF7B-4E80-9734-72A472F3EB7B}" sibTransId="{CD58941D-9950-44CD-99BA-F74A818C27E1}"/>
    <dgm:cxn modelId="{BEB6DC1A-57A4-4874-922B-A7F350C4ADC0}" srcId="{80D6FE22-F5E5-4633-B966-86DA1D54D065}" destId="{E4F2EE7F-132A-4FA2-A435-D94E7761EDC7}" srcOrd="1" destOrd="0" parTransId="{AF185B4D-1867-4DB1-8218-EE1F483775BE}" sibTransId="{B6281C74-E8A6-47B3-9FCD-7DD59F57DF1E}"/>
    <dgm:cxn modelId="{DCD7C331-8A56-EA41-B216-C775AADF2A22}" type="presOf" srcId="{80D6FE22-F5E5-4633-B966-86DA1D54D065}" destId="{F4A46821-8529-DB41-A338-CF37896BAF92}" srcOrd="0" destOrd="0" presId="urn:microsoft.com/office/officeart/2005/8/layout/hierarchy1"/>
    <dgm:cxn modelId="{1BBAD156-E786-4363-8BDA-BCD731864B29}" srcId="{650EFD1B-2931-41CC-9B39-36298452997F}" destId="{BE8F0010-897E-401E-ACDE-4EDDED042A86}" srcOrd="0" destOrd="0" parTransId="{74D6B813-F67F-4757-958B-3E6ECAA7839F}" sibTransId="{BFE17BDC-43D2-43EA-8D2F-D57B97B9E266}"/>
    <dgm:cxn modelId="{B64C2072-2A6F-9546-83E4-170CC4E40046}" type="presOf" srcId="{BE8F0010-897E-401E-ACDE-4EDDED042A86}" destId="{76CDAC8E-6470-DD4C-BBF6-F519054E6801}" srcOrd="0" destOrd="0" presId="urn:microsoft.com/office/officeart/2005/8/layout/hierarchy1"/>
    <dgm:cxn modelId="{94C1EAB2-C1AA-7E42-A3CC-D5D4D77142B0}" type="presOf" srcId="{74D6B813-F67F-4757-958B-3E6ECAA7839F}" destId="{C903C4AC-1631-2247-8B31-117080C57048}" srcOrd="0" destOrd="0" presId="urn:microsoft.com/office/officeart/2005/8/layout/hierarchy1"/>
    <dgm:cxn modelId="{0971E2D6-D82F-2448-BF87-815128C2807D}" type="presOf" srcId="{E4F2EE7F-132A-4FA2-A435-D94E7761EDC7}" destId="{2DD86E31-D3DF-2848-B611-E6142D2CF2FB}" srcOrd="0" destOrd="0" presId="urn:microsoft.com/office/officeart/2005/8/layout/hierarchy1"/>
    <dgm:cxn modelId="{09E4E9DF-D8D2-974B-86B8-EA2A3521FDA5}" type="presOf" srcId="{650EFD1B-2931-41CC-9B39-36298452997F}" destId="{9925A19C-0F28-3749-B8FE-DF1860746442}" srcOrd="0" destOrd="0" presId="urn:microsoft.com/office/officeart/2005/8/layout/hierarchy1"/>
    <dgm:cxn modelId="{0C8A8ACE-C78A-1D42-9179-3B4022A31A5E}" type="presParOf" srcId="{F4A46821-8529-DB41-A338-CF37896BAF92}" destId="{14734117-993F-8744-BCA2-05CDA10C24D3}" srcOrd="0" destOrd="0" presId="urn:microsoft.com/office/officeart/2005/8/layout/hierarchy1"/>
    <dgm:cxn modelId="{BD3C9AB2-8827-794E-9CA4-220A033D9478}" type="presParOf" srcId="{14734117-993F-8744-BCA2-05CDA10C24D3}" destId="{49BA9873-11B4-2F46-90F7-F7A589E5CF7A}" srcOrd="0" destOrd="0" presId="urn:microsoft.com/office/officeart/2005/8/layout/hierarchy1"/>
    <dgm:cxn modelId="{03EE09AB-D6B3-C54D-89F8-145BE96388D5}" type="presParOf" srcId="{49BA9873-11B4-2F46-90F7-F7A589E5CF7A}" destId="{E6B75A4C-68E1-2749-85B5-98CF7013725A}" srcOrd="0" destOrd="0" presId="urn:microsoft.com/office/officeart/2005/8/layout/hierarchy1"/>
    <dgm:cxn modelId="{DAF89F67-59C5-FA4B-BEDF-92F0430C8F9E}" type="presParOf" srcId="{49BA9873-11B4-2F46-90F7-F7A589E5CF7A}" destId="{9925A19C-0F28-3749-B8FE-DF1860746442}" srcOrd="1" destOrd="0" presId="urn:microsoft.com/office/officeart/2005/8/layout/hierarchy1"/>
    <dgm:cxn modelId="{4D25911A-40EB-BD4E-9ADC-84A1A074C768}" type="presParOf" srcId="{14734117-993F-8744-BCA2-05CDA10C24D3}" destId="{F6B8BD6F-A35D-0E4B-9296-8E7CB11ED381}" srcOrd="1" destOrd="0" presId="urn:microsoft.com/office/officeart/2005/8/layout/hierarchy1"/>
    <dgm:cxn modelId="{B0688D09-31ED-A84D-81B2-8224E55A32EE}" type="presParOf" srcId="{F6B8BD6F-A35D-0E4B-9296-8E7CB11ED381}" destId="{C903C4AC-1631-2247-8B31-117080C57048}" srcOrd="0" destOrd="0" presId="urn:microsoft.com/office/officeart/2005/8/layout/hierarchy1"/>
    <dgm:cxn modelId="{305167E9-F392-974B-B79F-D08ECE5DCDC6}" type="presParOf" srcId="{F6B8BD6F-A35D-0E4B-9296-8E7CB11ED381}" destId="{42E4D6A3-A4CE-C740-9249-5A91C14CA328}" srcOrd="1" destOrd="0" presId="urn:microsoft.com/office/officeart/2005/8/layout/hierarchy1"/>
    <dgm:cxn modelId="{C013A5F4-00B2-2747-A24D-A27A62336715}" type="presParOf" srcId="{42E4D6A3-A4CE-C740-9249-5A91C14CA328}" destId="{371560A9-CB90-DC49-8AEC-872E54C3E43F}" srcOrd="0" destOrd="0" presId="urn:microsoft.com/office/officeart/2005/8/layout/hierarchy1"/>
    <dgm:cxn modelId="{6BE6DD5C-6C4D-6042-ADF6-CBA934F7127D}" type="presParOf" srcId="{371560A9-CB90-DC49-8AEC-872E54C3E43F}" destId="{68B39A8C-D7B2-2443-AD3C-45EB4FB56EB9}" srcOrd="0" destOrd="0" presId="urn:microsoft.com/office/officeart/2005/8/layout/hierarchy1"/>
    <dgm:cxn modelId="{50A8A312-52F3-3D44-BE4B-FA1C86520204}" type="presParOf" srcId="{371560A9-CB90-DC49-8AEC-872E54C3E43F}" destId="{76CDAC8E-6470-DD4C-BBF6-F519054E6801}" srcOrd="1" destOrd="0" presId="urn:microsoft.com/office/officeart/2005/8/layout/hierarchy1"/>
    <dgm:cxn modelId="{30CB32DF-35CB-2E4B-A45C-EACC1120E6C8}" type="presParOf" srcId="{42E4D6A3-A4CE-C740-9249-5A91C14CA328}" destId="{F1FB5F77-03E8-8F46-835D-7454DC8A8AF6}" srcOrd="1" destOrd="0" presId="urn:microsoft.com/office/officeart/2005/8/layout/hierarchy1"/>
    <dgm:cxn modelId="{CC803601-A9CC-304A-A9F9-6496B187E904}" type="presParOf" srcId="{F4A46821-8529-DB41-A338-CF37896BAF92}" destId="{FBD189DD-1376-A846-BF98-A0366409545C}" srcOrd="1" destOrd="0" presId="urn:microsoft.com/office/officeart/2005/8/layout/hierarchy1"/>
    <dgm:cxn modelId="{10A55885-2615-0F48-87AD-5977972ABDE3}" type="presParOf" srcId="{FBD189DD-1376-A846-BF98-A0366409545C}" destId="{409854BD-BD66-8248-95A4-20A7850F13BB}" srcOrd="0" destOrd="0" presId="urn:microsoft.com/office/officeart/2005/8/layout/hierarchy1"/>
    <dgm:cxn modelId="{B3190277-FB69-AB46-BEAD-E715E3CAD169}" type="presParOf" srcId="{409854BD-BD66-8248-95A4-20A7850F13BB}" destId="{2F61F9B6-36F5-E148-963E-52A705A7C057}" srcOrd="0" destOrd="0" presId="urn:microsoft.com/office/officeart/2005/8/layout/hierarchy1"/>
    <dgm:cxn modelId="{8F53BDB5-4090-6C4C-B1E6-8C65A4BAE515}" type="presParOf" srcId="{409854BD-BD66-8248-95A4-20A7850F13BB}" destId="{2DD86E31-D3DF-2848-B611-E6142D2CF2FB}" srcOrd="1" destOrd="0" presId="urn:microsoft.com/office/officeart/2005/8/layout/hierarchy1"/>
    <dgm:cxn modelId="{C2CCFC37-4128-864A-BE85-9F0F6FAC15A8}" type="presParOf" srcId="{FBD189DD-1376-A846-BF98-A0366409545C}" destId="{8042EF4D-59AA-AE48-BAE0-62465DB135F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D47595-D2EF-41C9-B3A1-4818373BD624}"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6B9E0EFF-D766-4D0A-8E1A-76AAD8D356AC}">
      <dgm:prSet/>
      <dgm:spPr/>
      <dgm:t>
        <a:bodyPr/>
        <a:lstStyle/>
        <a:p>
          <a:pPr>
            <a:defRPr cap="all"/>
          </a:pPr>
          <a:r>
            <a:rPr lang="en-US"/>
            <a:t>Aspire</a:t>
          </a:r>
        </a:p>
      </dgm:t>
    </dgm:pt>
    <dgm:pt modelId="{29028E81-3A83-4B4A-97DE-CF6730476FAB}" type="parTrans" cxnId="{44461013-5DB4-4FBB-B90C-32B886FC576F}">
      <dgm:prSet/>
      <dgm:spPr/>
      <dgm:t>
        <a:bodyPr/>
        <a:lstStyle/>
        <a:p>
          <a:endParaRPr lang="en-US"/>
        </a:p>
      </dgm:t>
    </dgm:pt>
    <dgm:pt modelId="{1596AC86-268A-4FFD-8F25-3552F4C0F22D}" type="sibTrans" cxnId="{44461013-5DB4-4FBB-B90C-32B886FC576F}">
      <dgm:prSet/>
      <dgm:spPr/>
      <dgm:t>
        <a:bodyPr/>
        <a:lstStyle/>
        <a:p>
          <a:endParaRPr lang="en-US"/>
        </a:p>
      </dgm:t>
    </dgm:pt>
    <dgm:pt modelId="{9B806F2E-7B9C-473A-83A6-01FF1C1572C9}">
      <dgm:prSet/>
      <dgm:spPr/>
      <dgm:t>
        <a:bodyPr/>
        <a:lstStyle/>
        <a:p>
          <a:pPr>
            <a:defRPr cap="all"/>
          </a:pPr>
          <a:r>
            <a:rPr lang="en-US"/>
            <a:t>LANDR</a:t>
          </a:r>
        </a:p>
      </dgm:t>
    </dgm:pt>
    <dgm:pt modelId="{45AE9261-784D-40B3-A472-1F8984AF0B8A}" type="parTrans" cxnId="{A8E088B5-31ED-44CF-8A5C-164369E3B3B2}">
      <dgm:prSet/>
      <dgm:spPr/>
      <dgm:t>
        <a:bodyPr/>
        <a:lstStyle/>
        <a:p>
          <a:endParaRPr lang="en-US"/>
        </a:p>
      </dgm:t>
    </dgm:pt>
    <dgm:pt modelId="{9E26C003-D243-41DD-A629-0F6FF27F5F31}" type="sibTrans" cxnId="{A8E088B5-31ED-44CF-8A5C-164369E3B3B2}">
      <dgm:prSet/>
      <dgm:spPr/>
      <dgm:t>
        <a:bodyPr/>
        <a:lstStyle/>
        <a:p>
          <a:endParaRPr lang="en-US"/>
        </a:p>
      </dgm:t>
    </dgm:pt>
    <dgm:pt modelId="{EE94E89D-9153-42DA-834E-FDF5A553924F}">
      <dgm:prSet/>
      <dgm:spPr/>
      <dgm:t>
        <a:bodyPr/>
        <a:lstStyle/>
        <a:p>
          <a:pPr>
            <a:defRPr cap="all"/>
          </a:pPr>
          <a:r>
            <a:rPr lang="en-US"/>
            <a:t>TUNECORE</a:t>
          </a:r>
        </a:p>
      </dgm:t>
    </dgm:pt>
    <dgm:pt modelId="{1C970EBA-3A15-4BD6-A8D1-711D72AABDF9}" type="parTrans" cxnId="{C01B05F3-B6BA-4C39-94EE-268A849E542D}">
      <dgm:prSet/>
      <dgm:spPr/>
      <dgm:t>
        <a:bodyPr/>
        <a:lstStyle/>
        <a:p>
          <a:endParaRPr lang="en-US"/>
        </a:p>
      </dgm:t>
    </dgm:pt>
    <dgm:pt modelId="{817A1E1B-4A92-4D0C-9E50-B1CB338FB507}" type="sibTrans" cxnId="{C01B05F3-B6BA-4C39-94EE-268A849E542D}">
      <dgm:prSet/>
      <dgm:spPr/>
      <dgm:t>
        <a:bodyPr/>
        <a:lstStyle/>
        <a:p>
          <a:endParaRPr lang="en-US"/>
        </a:p>
      </dgm:t>
    </dgm:pt>
    <dgm:pt modelId="{7E75256E-F281-44CE-98E1-501B6E58B479}" type="pres">
      <dgm:prSet presAssocID="{06D47595-D2EF-41C9-B3A1-4818373BD624}" presName="root" presStyleCnt="0">
        <dgm:presLayoutVars>
          <dgm:dir/>
          <dgm:resizeHandles val="exact"/>
        </dgm:presLayoutVars>
      </dgm:prSet>
      <dgm:spPr/>
    </dgm:pt>
    <dgm:pt modelId="{B69464BF-4A93-441C-8637-4E1E8E145D8C}" type="pres">
      <dgm:prSet presAssocID="{6B9E0EFF-D766-4D0A-8E1A-76AAD8D356AC}" presName="compNode" presStyleCnt="0"/>
      <dgm:spPr/>
    </dgm:pt>
    <dgm:pt modelId="{42772C76-F2DC-4BFC-AD48-F69F38CB79FC}" type="pres">
      <dgm:prSet presAssocID="{6B9E0EFF-D766-4D0A-8E1A-76AAD8D356AC}" presName="iconBgRect" presStyleLbl="bgShp" presStyleIdx="0" presStyleCnt="3"/>
      <dgm:spPr/>
    </dgm:pt>
    <dgm:pt modelId="{40C1FD4D-8644-470A-A0CC-9F79EBF0AF00}" type="pres">
      <dgm:prSet presAssocID="{6B9E0EFF-D766-4D0A-8E1A-76AAD8D356A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uchScreen"/>
        </a:ext>
      </dgm:extLst>
    </dgm:pt>
    <dgm:pt modelId="{3E0CD118-2F8A-4E6A-BE96-6968C4E434E5}" type="pres">
      <dgm:prSet presAssocID="{6B9E0EFF-D766-4D0A-8E1A-76AAD8D356AC}" presName="spaceRect" presStyleCnt="0"/>
      <dgm:spPr/>
    </dgm:pt>
    <dgm:pt modelId="{64FDA668-1A58-4B51-BE02-305A76740A00}" type="pres">
      <dgm:prSet presAssocID="{6B9E0EFF-D766-4D0A-8E1A-76AAD8D356AC}" presName="textRect" presStyleLbl="revTx" presStyleIdx="0" presStyleCnt="3">
        <dgm:presLayoutVars>
          <dgm:chMax val="1"/>
          <dgm:chPref val="1"/>
        </dgm:presLayoutVars>
      </dgm:prSet>
      <dgm:spPr/>
    </dgm:pt>
    <dgm:pt modelId="{2C458F5A-6543-4784-96C9-D0F9FEA09D73}" type="pres">
      <dgm:prSet presAssocID="{1596AC86-268A-4FFD-8F25-3552F4C0F22D}" presName="sibTrans" presStyleCnt="0"/>
      <dgm:spPr/>
    </dgm:pt>
    <dgm:pt modelId="{BC5C5D17-91F5-4B83-A16E-B23719018347}" type="pres">
      <dgm:prSet presAssocID="{9B806F2E-7B9C-473A-83A6-01FF1C1572C9}" presName="compNode" presStyleCnt="0"/>
      <dgm:spPr/>
    </dgm:pt>
    <dgm:pt modelId="{9DE67859-02F3-46B8-A0D0-1C42EA242485}" type="pres">
      <dgm:prSet presAssocID="{9B806F2E-7B9C-473A-83A6-01FF1C1572C9}" presName="iconBgRect" presStyleLbl="bgShp" presStyleIdx="1" presStyleCnt="3"/>
      <dgm:spPr/>
    </dgm:pt>
    <dgm:pt modelId="{11D17468-A723-464F-BC70-C0E00E2965DB}" type="pres">
      <dgm:prSet presAssocID="{9B806F2E-7B9C-473A-83A6-01FF1C1572C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 Chime"/>
        </a:ext>
      </dgm:extLst>
    </dgm:pt>
    <dgm:pt modelId="{DE4CE23E-8235-48E8-A2A5-D39C132B17A3}" type="pres">
      <dgm:prSet presAssocID="{9B806F2E-7B9C-473A-83A6-01FF1C1572C9}" presName="spaceRect" presStyleCnt="0"/>
      <dgm:spPr/>
    </dgm:pt>
    <dgm:pt modelId="{58F8402D-7DC0-49B1-80D7-D5655E7DEAE5}" type="pres">
      <dgm:prSet presAssocID="{9B806F2E-7B9C-473A-83A6-01FF1C1572C9}" presName="textRect" presStyleLbl="revTx" presStyleIdx="1" presStyleCnt="3">
        <dgm:presLayoutVars>
          <dgm:chMax val="1"/>
          <dgm:chPref val="1"/>
        </dgm:presLayoutVars>
      </dgm:prSet>
      <dgm:spPr/>
    </dgm:pt>
    <dgm:pt modelId="{2AF3BBE9-3818-491F-AFA1-7B36A976B1DD}" type="pres">
      <dgm:prSet presAssocID="{9E26C003-D243-41DD-A629-0F6FF27F5F31}" presName="sibTrans" presStyleCnt="0"/>
      <dgm:spPr/>
    </dgm:pt>
    <dgm:pt modelId="{BC0E903E-6517-497C-B9F7-574A2F9062E9}" type="pres">
      <dgm:prSet presAssocID="{EE94E89D-9153-42DA-834E-FDF5A553924F}" presName="compNode" presStyleCnt="0"/>
      <dgm:spPr/>
    </dgm:pt>
    <dgm:pt modelId="{43A77CDC-D6EE-4AEA-AD33-CD4B2C1EC7F0}" type="pres">
      <dgm:prSet presAssocID="{EE94E89D-9153-42DA-834E-FDF5A553924F}" presName="iconBgRect" presStyleLbl="bgShp" presStyleIdx="2" presStyleCnt="3"/>
      <dgm:spPr/>
    </dgm:pt>
    <dgm:pt modelId="{1D910C1C-7AA2-4443-993D-9E19199A2AAA}" type="pres">
      <dgm:prSet presAssocID="{EE94E89D-9153-42DA-834E-FDF5A553924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lue"/>
        </a:ext>
      </dgm:extLst>
    </dgm:pt>
    <dgm:pt modelId="{5B630600-B995-4886-BB2F-593378CA5FBF}" type="pres">
      <dgm:prSet presAssocID="{EE94E89D-9153-42DA-834E-FDF5A553924F}" presName="spaceRect" presStyleCnt="0"/>
      <dgm:spPr/>
    </dgm:pt>
    <dgm:pt modelId="{97504D7A-B43E-40E1-9014-34D6BBC42660}" type="pres">
      <dgm:prSet presAssocID="{EE94E89D-9153-42DA-834E-FDF5A553924F}" presName="textRect" presStyleLbl="revTx" presStyleIdx="2" presStyleCnt="3">
        <dgm:presLayoutVars>
          <dgm:chMax val="1"/>
          <dgm:chPref val="1"/>
        </dgm:presLayoutVars>
      </dgm:prSet>
      <dgm:spPr/>
    </dgm:pt>
  </dgm:ptLst>
  <dgm:cxnLst>
    <dgm:cxn modelId="{62F3AC03-9E34-4C5B-8A74-A00D3BAA3421}" type="presOf" srcId="{06D47595-D2EF-41C9-B3A1-4818373BD624}" destId="{7E75256E-F281-44CE-98E1-501B6E58B479}" srcOrd="0" destOrd="0" presId="urn:microsoft.com/office/officeart/2018/5/layout/IconCircleLabelList"/>
    <dgm:cxn modelId="{44461013-5DB4-4FBB-B90C-32B886FC576F}" srcId="{06D47595-D2EF-41C9-B3A1-4818373BD624}" destId="{6B9E0EFF-D766-4D0A-8E1A-76AAD8D356AC}" srcOrd="0" destOrd="0" parTransId="{29028E81-3A83-4B4A-97DE-CF6730476FAB}" sibTransId="{1596AC86-268A-4FFD-8F25-3552F4C0F22D}"/>
    <dgm:cxn modelId="{4EC9475B-5360-4CBD-B1A4-32888C6F9D67}" type="presOf" srcId="{9B806F2E-7B9C-473A-83A6-01FF1C1572C9}" destId="{58F8402D-7DC0-49B1-80D7-D5655E7DEAE5}" srcOrd="0" destOrd="0" presId="urn:microsoft.com/office/officeart/2018/5/layout/IconCircleLabelList"/>
    <dgm:cxn modelId="{622C005E-22C0-46DC-A488-988E7328B322}" type="presOf" srcId="{EE94E89D-9153-42DA-834E-FDF5A553924F}" destId="{97504D7A-B43E-40E1-9014-34D6BBC42660}" srcOrd="0" destOrd="0" presId="urn:microsoft.com/office/officeart/2018/5/layout/IconCircleLabelList"/>
    <dgm:cxn modelId="{A8E088B5-31ED-44CF-8A5C-164369E3B3B2}" srcId="{06D47595-D2EF-41C9-B3A1-4818373BD624}" destId="{9B806F2E-7B9C-473A-83A6-01FF1C1572C9}" srcOrd="1" destOrd="0" parTransId="{45AE9261-784D-40B3-A472-1F8984AF0B8A}" sibTransId="{9E26C003-D243-41DD-A629-0F6FF27F5F31}"/>
    <dgm:cxn modelId="{C60DE0EA-1E86-44BA-9996-AF8864BD1DAC}" type="presOf" srcId="{6B9E0EFF-D766-4D0A-8E1A-76AAD8D356AC}" destId="{64FDA668-1A58-4B51-BE02-305A76740A00}" srcOrd="0" destOrd="0" presId="urn:microsoft.com/office/officeart/2018/5/layout/IconCircleLabelList"/>
    <dgm:cxn modelId="{C01B05F3-B6BA-4C39-94EE-268A849E542D}" srcId="{06D47595-D2EF-41C9-B3A1-4818373BD624}" destId="{EE94E89D-9153-42DA-834E-FDF5A553924F}" srcOrd="2" destOrd="0" parTransId="{1C970EBA-3A15-4BD6-A8D1-711D72AABDF9}" sibTransId="{817A1E1B-4A92-4D0C-9E50-B1CB338FB507}"/>
    <dgm:cxn modelId="{A1F22598-4137-4097-BEA5-8BBB6F12C996}" type="presParOf" srcId="{7E75256E-F281-44CE-98E1-501B6E58B479}" destId="{B69464BF-4A93-441C-8637-4E1E8E145D8C}" srcOrd="0" destOrd="0" presId="urn:microsoft.com/office/officeart/2018/5/layout/IconCircleLabelList"/>
    <dgm:cxn modelId="{7A2EA3AE-2799-4785-831E-6759155B432F}" type="presParOf" srcId="{B69464BF-4A93-441C-8637-4E1E8E145D8C}" destId="{42772C76-F2DC-4BFC-AD48-F69F38CB79FC}" srcOrd="0" destOrd="0" presId="urn:microsoft.com/office/officeart/2018/5/layout/IconCircleLabelList"/>
    <dgm:cxn modelId="{B1ED7A39-2B4A-484F-A065-DFEA909A375E}" type="presParOf" srcId="{B69464BF-4A93-441C-8637-4E1E8E145D8C}" destId="{40C1FD4D-8644-470A-A0CC-9F79EBF0AF00}" srcOrd="1" destOrd="0" presId="urn:microsoft.com/office/officeart/2018/5/layout/IconCircleLabelList"/>
    <dgm:cxn modelId="{1F47F83B-57E1-4655-9598-6DA5337C7B77}" type="presParOf" srcId="{B69464BF-4A93-441C-8637-4E1E8E145D8C}" destId="{3E0CD118-2F8A-4E6A-BE96-6968C4E434E5}" srcOrd="2" destOrd="0" presId="urn:microsoft.com/office/officeart/2018/5/layout/IconCircleLabelList"/>
    <dgm:cxn modelId="{DC2A35DC-E05D-411D-A526-AC2D37CF342E}" type="presParOf" srcId="{B69464BF-4A93-441C-8637-4E1E8E145D8C}" destId="{64FDA668-1A58-4B51-BE02-305A76740A00}" srcOrd="3" destOrd="0" presId="urn:microsoft.com/office/officeart/2018/5/layout/IconCircleLabelList"/>
    <dgm:cxn modelId="{D86A87C0-EF9B-433B-8EEF-739FA0FF45FA}" type="presParOf" srcId="{7E75256E-F281-44CE-98E1-501B6E58B479}" destId="{2C458F5A-6543-4784-96C9-D0F9FEA09D73}" srcOrd="1" destOrd="0" presId="urn:microsoft.com/office/officeart/2018/5/layout/IconCircleLabelList"/>
    <dgm:cxn modelId="{E57F7C0A-A064-4874-BF38-CAF883BB715F}" type="presParOf" srcId="{7E75256E-F281-44CE-98E1-501B6E58B479}" destId="{BC5C5D17-91F5-4B83-A16E-B23719018347}" srcOrd="2" destOrd="0" presId="urn:microsoft.com/office/officeart/2018/5/layout/IconCircleLabelList"/>
    <dgm:cxn modelId="{CFC65692-1C6B-49D2-A6C4-5C7FA1BBCFAD}" type="presParOf" srcId="{BC5C5D17-91F5-4B83-A16E-B23719018347}" destId="{9DE67859-02F3-46B8-A0D0-1C42EA242485}" srcOrd="0" destOrd="0" presId="urn:microsoft.com/office/officeart/2018/5/layout/IconCircleLabelList"/>
    <dgm:cxn modelId="{046DDB29-7CB9-4423-BF66-ACDA7E83DBF3}" type="presParOf" srcId="{BC5C5D17-91F5-4B83-A16E-B23719018347}" destId="{11D17468-A723-464F-BC70-C0E00E2965DB}" srcOrd="1" destOrd="0" presId="urn:microsoft.com/office/officeart/2018/5/layout/IconCircleLabelList"/>
    <dgm:cxn modelId="{873723A0-F89E-452D-81D6-CF4E75E8AD07}" type="presParOf" srcId="{BC5C5D17-91F5-4B83-A16E-B23719018347}" destId="{DE4CE23E-8235-48E8-A2A5-D39C132B17A3}" srcOrd="2" destOrd="0" presId="urn:microsoft.com/office/officeart/2018/5/layout/IconCircleLabelList"/>
    <dgm:cxn modelId="{6C85A700-FFEC-4360-AFFB-EDC6DC123BED}" type="presParOf" srcId="{BC5C5D17-91F5-4B83-A16E-B23719018347}" destId="{58F8402D-7DC0-49B1-80D7-D5655E7DEAE5}" srcOrd="3" destOrd="0" presId="urn:microsoft.com/office/officeart/2018/5/layout/IconCircleLabelList"/>
    <dgm:cxn modelId="{9880912F-0D07-40FD-8E23-5B397ABB0779}" type="presParOf" srcId="{7E75256E-F281-44CE-98E1-501B6E58B479}" destId="{2AF3BBE9-3818-491F-AFA1-7B36A976B1DD}" srcOrd="3" destOrd="0" presId="urn:microsoft.com/office/officeart/2018/5/layout/IconCircleLabelList"/>
    <dgm:cxn modelId="{2795D28D-4E81-4968-A992-2023B1F3D56D}" type="presParOf" srcId="{7E75256E-F281-44CE-98E1-501B6E58B479}" destId="{BC0E903E-6517-497C-B9F7-574A2F9062E9}" srcOrd="4" destOrd="0" presId="urn:microsoft.com/office/officeart/2018/5/layout/IconCircleLabelList"/>
    <dgm:cxn modelId="{E5AA34DC-DC0F-4709-BD33-3BB93388784C}" type="presParOf" srcId="{BC0E903E-6517-497C-B9F7-574A2F9062E9}" destId="{43A77CDC-D6EE-4AEA-AD33-CD4B2C1EC7F0}" srcOrd="0" destOrd="0" presId="urn:microsoft.com/office/officeart/2018/5/layout/IconCircleLabelList"/>
    <dgm:cxn modelId="{0FCA5189-6886-49C9-AB53-C0BEC1A0412F}" type="presParOf" srcId="{BC0E903E-6517-497C-B9F7-574A2F9062E9}" destId="{1D910C1C-7AA2-4443-993D-9E19199A2AAA}" srcOrd="1" destOrd="0" presId="urn:microsoft.com/office/officeart/2018/5/layout/IconCircleLabelList"/>
    <dgm:cxn modelId="{F0FD4F97-19FC-4D6F-89C1-E0087D2F3AE3}" type="presParOf" srcId="{BC0E903E-6517-497C-B9F7-574A2F9062E9}" destId="{5B630600-B995-4886-BB2F-593378CA5FBF}" srcOrd="2" destOrd="0" presId="urn:microsoft.com/office/officeart/2018/5/layout/IconCircleLabelList"/>
    <dgm:cxn modelId="{B5DA9563-98AB-4E23-BF15-893764322520}" type="presParOf" srcId="{BC0E903E-6517-497C-B9F7-574A2F9062E9}" destId="{97504D7A-B43E-40E1-9014-34D6BBC4266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D2D39DB-31DC-4A0D-B2D1-0C41E1E4D2C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A1A490C-0B6D-4C8C-93C7-CC5E6FC64794}">
      <dgm:prSet/>
      <dgm:spPr/>
      <dgm:t>
        <a:bodyPr/>
        <a:lstStyle/>
        <a:p>
          <a:pPr>
            <a:lnSpc>
              <a:spcPct val="100000"/>
            </a:lnSpc>
          </a:pPr>
          <a:r>
            <a:rPr lang="en-US" dirty="0"/>
            <a:t>Like branding, marketing is the cornerstone of any successful campaign release. There are also free marketing angles we can now access in the 2019</a:t>
          </a:r>
        </a:p>
      </dgm:t>
    </dgm:pt>
    <dgm:pt modelId="{B4280B9F-E01E-4D81-AECE-1E58E15B089C}" type="parTrans" cxnId="{53E333F5-3F5E-4F0A-A996-F39E843A59A8}">
      <dgm:prSet/>
      <dgm:spPr/>
      <dgm:t>
        <a:bodyPr/>
        <a:lstStyle/>
        <a:p>
          <a:endParaRPr lang="en-US"/>
        </a:p>
      </dgm:t>
    </dgm:pt>
    <dgm:pt modelId="{6B330592-9E02-4CFD-9423-6A63F41DEA80}" type="sibTrans" cxnId="{53E333F5-3F5E-4F0A-A996-F39E843A59A8}">
      <dgm:prSet/>
      <dgm:spPr/>
      <dgm:t>
        <a:bodyPr/>
        <a:lstStyle/>
        <a:p>
          <a:endParaRPr lang="en-US"/>
        </a:p>
      </dgm:t>
    </dgm:pt>
    <dgm:pt modelId="{6E4FBAE7-FCEB-4097-A9D8-EAE036AE6D03}">
      <dgm:prSet/>
      <dgm:spPr/>
      <dgm:t>
        <a:bodyPr/>
        <a:lstStyle/>
        <a:p>
          <a:pPr>
            <a:lnSpc>
              <a:spcPct val="100000"/>
            </a:lnSpc>
          </a:pPr>
          <a:r>
            <a:rPr lang="en-US"/>
            <a:t>Create our own website for the single, would be very important. And more importantly its perfectly free. </a:t>
          </a:r>
          <a:endParaRPr lang="en-US" dirty="0"/>
        </a:p>
      </dgm:t>
    </dgm:pt>
    <dgm:pt modelId="{A82BEC42-622D-4396-94BA-7B43C14C2447}" type="parTrans" cxnId="{D44134D8-25C3-4D6D-8D93-1818F967DB8A}">
      <dgm:prSet/>
      <dgm:spPr/>
      <dgm:t>
        <a:bodyPr/>
        <a:lstStyle/>
        <a:p>
          <a:endParaRPr lang="en-US"/>
        </a:p>
      </dgm:t>
    </dgm:pt>
    <dgm:pt modelId="{99E84714-99F9-43CC-A8D4-5429B94A4113}" type="sibTrans" cxnId="{D44134D8-25C3-4D6D-8D93-1818F967DB8A}">
      <dgm:prSet/>
      <dgm:spPr/>
      <dgm:t>
        <a:bodyPr/>
        <a:lstStyle/>
        <a:p>
          <a:endParaRPr lang="en-US"/>
        </a:p>
      </dgm:t>
    </dgm:pt>
    <dgm:pt modelId="{521CB6E3-D997-44D6-9FFB-9B3AD63D57BE}">
      <dgm:prSet/>
      <dgm:spPr/>
      <dgm:t>
        <a:bodyPr/>
        <a:lstStyle/>
        <a:p>
          <a:pPr>
            <a:lnSpc>
              <a:spcPct val="100000"/>
            </a:lnSpc>
          </a:pPr>
          <a:r>
            <a:rPr lang="en-US"/>
            <a:t>Social Media, Using the Tileyard Instagram page for promotion would be a great example of free marketing. Tileyard has the largest network of independent artists and businesses in the UK </a:t>
          </a:r>
          <a:endParaRPr lang="en-US" dirty="0"/>
        </a:p>
      </dgm:t>
    </dgm:pt>
    <dgm:pt modelId="{35F5C463-D905-4721-BE28-10100A704BAA}" type="parTrans" cxnId="{A4854B13-F92A-4FAD-8BE5-DEFE68739DBB}">
      <dgm:prSet/>
      <dgm:spPr/>
      <dgm:t>
        <a:bodyPr/>
        <a:lstStyle/>
        <a:p>
          <a:endParaRPr lang="en-US"/>
        </a:p>
      </dgm:t>
    </dgm:pt>
    <dgm:pt modelId="{077DA3C2-2137-456F-9F46-4D7D2EFF894E}" type="sibTrans" cxnId="{A4854B13-F92A-4FAD-8BE5-DEFE68739DBB}">
      <dgm:prSet/>
      <dgm:spPr/>
      <dgm:t>
        <a:bodyPr/>
        <a:lstStyle/>
        <a:p>
          <a:endParaRPr lang="en-US"/>
        </a:p>
      </dgm:t>
    </dgm:pt>
    <dgm:pt modelId="{24E09912-595C-4389-9167-ECC3D48AA899}">
      <dgm:prSet/>
      <dgm:spPr/>
      <dgm:t>
        <a:bodyPr/>
        <a:lstStyle/>
        <a:p>
          <a:pPr>
            <a:lnSpc>
              <a:spcPct val="100000"/>
            </a:lnSpc>
          </a:pPr>
          <a:r>
            <a:rPr lang="en-US"/>
            <a:t>Email list: Building up a list of interested parties and companies/fans who may be interested</a:t>
          </a:r>
        </a:p>
      </dgm:t>
    </dgm:pt>
    <dgm:pt modelId="{2E16AEBC-BF49-4B64-AA4F-B6F48E340FED}" type="parTrans" cxnId="{97C7999D-63A8-4DDB-92DC-F19BD3824FC6}">
      <dgm:prSet/>
      <dgm:spPr/>
      <dgm:t>
        <a:bodyPr/>
        <a:lstStyle/>
        <a:p>
          <a:endParaRPr lang="en-US"/>
        </a:p>
      </dgm:t>
    </dgm:pt>
    <dgm:pt modelId="{43B35880-3913-4C4F-8E49-2D399D52A5DD}" type="sibTrans" cxnId="{97C7999D-63A8-4DDB-92DC-F19BD3824FC6}">
      <dgm:prSet/>
      <dgm:spPr/>
      <dgm:t>
        <a:bodyPr/>
        <a:lstStyle/>
        <a:p>
          <a:endParaRPr lang="en-US"/>
        </a:p>
      </dgm:t>
    </dgm:pt>
    <dgm:pt modelId="{F250687C-6C6A-4C2B-8FEB-79BFBDD06E9A}" type="pres">
      <dgm:prSet presAssocID="{5D2D39DB-31DC-4A0D-B2D1-0C41E1E4D2CE}" presName="root" presStyleCnt="0">
        <dgm:presLayoutVars>
          <dgm:dir/>
          <dgm:resizeHandles val="exact"/>
        </dgm:presLayoutVars>
      </dgm:prSet>
      <dgm:spPr/>
    </dgm:pt>
    <dgm:pt modelId="{1381A910-9735-495E-AD0B-3A86203FBE92}" type="pres">
      <dgm:prSet presAssocID="{2A1A490C-0B6D-4C8C-93C7-CC5E6FC64794}" presName="compNode" presStyleCnt="0"/>
      <dgm:spPr/>
    </dgm:pt>
    <dgm:pt modelId="{56AAC43F-E182-4C0C-8A8A-878B7361A37A}" type="pres">
      <dgm:prSet presAssocID="{2A1A490C-0B6D-4C8C-93C7-CC5E6FC6479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8BF3A24B-F546-451E-9439-2D6A7C06ECEE}" type="pres">
      <dgm:prSet presAssocID="{2A1A490C-0B6D-4C8C-93C7-CC5E6FC64794}" presName="spaceRect" presStyleCnt="0"/>
      <dgm:spPr/>
    </dgm:pt>
    <dgm:pt modelId="{4DD2477D-07F6-429F-9911-1CE715F04A25}" type="pres">
      <dgm:prSet presAssocID="{2A1A490C-0B6D-4C8C-93C7-CC5E6FC64794}" presName="textRect" presStyleLbl="revTx" presStyleIdx="0" presStyleCnt="4">
        <dgm:presLayoutVars>
          <dgm:chMax val="1"/>
          <dgm:chPref val="1"/>
        </dgm:presLayoutVars>
      </dgm:prSet>
      <dgm:spPr/>
    </dgm:pt>
    <dgm:pt modelId="{B70D8773-2C2D-4CA7-B02E-94F244C94C22}" type="pres">
      <dgm:prSet presAssocID="{6B330592-9E02-4CFD-9423-6A63F41DEA80}" presName="sibTrans" presStyleCnt="0"/>
      <dgm:spPr/>
    </dgm:pt>
    <dgm:pt modelId="{2708D965-8465-4AB2-A622-562E25B245E9}" type="pres">
      <dgm:prSet presAssocID="{6E4FBAE7-FCEB-4097-A9D8-EAE036AE6D03}" presName="compNode" presStyleCnt="0"/>
      <dgm:spPr/>
    </dgm:pt>
    <dgm:pt modelId="{32D2FD1D-2FA5-4103-98DA-937E208482EB}" type="pres">
      <dgm:prSet presAssocID="{6E4FBAE7-FCEB-4097-A9D8-EAE036AE6D0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6D885D21-7757-4927-AC0D-C056E1C82F4F}" type="pres">
      <dgm:prSet presAssocID="{6E4FBAE7-FCEB-4097-A9D8-EAE036AE6D03}" presName="spaceRect" presStyleCnt="0"/>
      <dgm:spPr/>
    </dgm:pt>
    <dgm:pt modelId="{65A52D85-CBDE-4797-B853-D153A3DEF20D}" type="pres">
      <dgm:prSet presAssocID="{6E4FBAE7-FCEB-4097-A9D8-EAE036AE6D03}" presName="textRect" presStyleLbl="revTx" presStyleIdx="1" presStyleCnt="4">
        <dgm:presLayoutVars>
          <dgm:chMax val="1"/>
          <dgm:chPref val="1"/>
        </dgm:presLayoutVars>
      </dgm:prSet>
      <dgm:spPr/>
    </dgm:pt>
    <dgm:pt modelId="{77EAC1F0-CD74-422E-AFDB-CBA7C06B415D}" type="pres">
      <dgm:prSet presAssocID="{99E84714-99F9-43CC-A8D4-5429B94A4113}" presName="sibTrans" presStyleCnt="0"/>
      <dgm:spPr/>
    </dgm:pt>
    <dgm:pt modelId="{76233240-33B7-45DE-95D3-992E10DE9002}" type="pres">
      <dgm:prSet presAssocID="{521CB6E3-D997-44D6-9FFB-9B3AD63D57BE}" presName="compNode" presStyleCnt="0"/>
      <dgm:spPr/>
    </dgm:pt>
    <dgm:pt modelId="{F3AC54CB-9D55-4FD9-BF0B-5DF51A41F9A3}" type="pres">
      <dgm:prSet presAssocID="{521CB6E3-D997-44D6-9FFB-9B3AD63D57B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90C24FD1-46C2-4FDA-964E-8FED7C248760}" type="pres">
      <dgm:prSet presAssocID="{521CB6E3-D997-44D6-9FFB-9B3AD63D57BE}" presName="spaceRect" presStyleCnt="0"/>
      <dgm:spPr/>
    </dgm:pt>
    <dgm:pt modelId="{6D921CAC-6AC4-4C07-BA9E-C8C3B6F0E01B}" type="pres">
      <dgm:prSet presAssocID="{521CB6E3-D997-44D6-9FFB-9B3AD63D57BE}" presName="textRect" presStyleLbl="revTx" presStyleIdx="2" presStyleCnt="4">
        <dgm:presLayoutVars>
          <dgm:chMax val="1"/>
          <dgm:chPref val="1"/>
        </dgm:presLayoutVars>
      </dgm:prSet>
      <dgm:spPr/>
    </dgm:pt>
    <dgm:pt modelId="{5363D3BC-57BD-4737-8926-E2AADB2FFDC7}" type="pres">
      <dgm:prSet presAssocID="{077DA3C2-2137-456F-9F46-4D7D2EFF894E}" presName="sibTrans" presStyleCnt="0"/>
      <dgm:spPr/>
    </dgm:pt>
    <dgm:pt modelId="{272A32F2-6ACC-495D-81E1-F5C70CEE25DE}" type="pres">
      <dgm:prSet presAssocID="{24E09912-595C-4389-9167-ECC3D48AA899}" presName="compNode" presStyleCnt="0"/>
      <dgm:spPr/>
    </dgm:pt>
    <dgm:pt modelId="{2BAAC7B6-6766-484B-BFC1-A26F771DB938}" type="pres">
      <dgm:prSet presAssocID="{24E09912-595C-4389-9167-ECC3D48AA8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nvelope"/>
        </a:ext>
      </dgm:extLst>
    </dgm:pt>
    <dgm:pt modelId="{CFD99134-C025-4A67-A1FB-781EB998E6CF}" type="pres">
      <dgm:prSet presAssocID="{24E09912-595C-4389-9167-ECC3D48AA899}" presName="spaceRect" presStyleCnt="0"/>
      <dgm:spPr/>
    </dgm:pt>
    <dgm:pt modelId="{21695F77-EE12-4189-8A22-F24D2E50E4AF}" type="pres">
      <dgm:prSet presAssocID="{24E09912-595C-4389-9167-ECC3D48AA899}" presName="textRect" presStyleLbl="revTx" presStyleIdx="3" presStyleCnt="4">
        <dgm:presLayoutVars>
          <dgm:chMax val="1"/>
          <dgm:chPref val="1"/>
        </dgm:presLayoutVars>
      </dgm:prSet>
      <dgm:spPr/>
    </dgm:pt>
  </dgm:ptLst>
  <dgm:cxnLst>
    <dgm:cxn modelId="{A4854B13-F92A-4FAD-8BE5-DEFE68739DBB}" srcId="{5D2D39DB-31DC-4A0D-B2D1-0C41E1E4D2CE}" destId="{521CB6E3-D997-44D6-9FFB-9B3AD63D57BE}" srcOrd="2" destOrd="0" parTransId="{35F5C463-D905-4721-BE28-10100A704BAA}" sibTransId="{077DA3C2-2137-456F-9F46-4D7D2EFF894E}"/>
    <dgm:cxn modelId="{49144D27-4812-D142-977A-2D724344DCEC}" type="presOf" srcId="{24E09912-595C-4389-9167-ECC3D48AA899}" destId="{21695F77-EE12-4189-8A22-F24D2E50E4AF}" srcOrd="0" destOrd="0" presId="urn:microsoft.com/office/officeart/2018/2/layout/IconLabelList"/>
    <dgm:cxn modelId="{4CFACC2D-334A-D348-AD50-514E539898F2}" type="presOf" srcId="{2A1A490C-0B6D-4C8C-93C7-CC5E6FC64794}" destId="{4DD2477D-07F6-429F-9911-1CE715F04A25}" srcOrd="0" destOrd="0" presId="urn:microsoft.com/office/officeart/2018/2/layout/IconLabelList"/>
    <dgm:cxn modelId="{12A6BD39-9CEF-444F-9F90-04E07CE124F2}" type="presOf" srcId="{5D2D39DB-31DC-4A0D-B2D1-0C41E1E4D2CE}" destId="{F250687C-6C6A-4C2B-8FEB-79BFBDD06E9A}" srcOrd="0" destOrd="0" presId="urn:microsoft.com/office/officeart/2018/2/layout/IconLabelList"/>
    <dgm:cxn modelId="{2DBA097C-E1D6-F549-85A4-21EF37A94613}" type="presOf" srcId="{521CB6E3-D997-44D6-9FFB-9B3AD63D57BE}" destId="{6D921CAC-6AC4-4C07-BA9E-C8C3B6F0E01B}" srcOrd="0" destOrd="0" presId="urn:microsoft.com/office/officeart/2018/2/layout/IconLabelList"/>
    <dgm:cxn modelId="{4E5CEE86-CE84-A242-8F73-FF38ED7D5FD0}" type="presOf" srcId="{6E4FBAE7-FCEB-4097-A9D8-EAE036AE6D03}" destId="{65A52D85-CBDE-4797-B853-D153A3DEF20D}" srcOrd="0" destOrd="0" presId="urn:microsoft.com/office/officeart/2018/2/layout/IconLabelList"/>
    <dgm:cxn modelId="{97C7999D-63A8-4DDB-92DC-F19BD3824FC6}" srcId="{5D2D39DB-31DC-4A0D-B2D1-0C41E1E4D2CE}" destId="{24E09912-595C-4389-9167-ECC3D48AA899}" srcOrd="3" destOrd="0" parTransId="{2E16AEBC-BF49-4B64-AA4F-B6F48E340FED}" sibTransId="{43B35880-3913-4C4F-8E49-2D399D52A5DD}"/>
    <dgm:cxn modelId="{D44134D8-25C3-4D6D-8D93-1818F967DB8A}" srcId="{5D2D39DB-31DC-4A0D-B2D1-0C41E1E4D2CE}" destId="{6E4FBAE7-FCEB-4097-A9D8-EAE036AE6D03}" srcOrd="1" destOrd="0" parTransId="{A82BEC42-622D-4396-94BA-7B43C14C2447}" sibTransId="{99E84714-99F9-43CC-A8D4-5429B94A4113}"/>
    <dgm:cxn modelId="{53E333F5-3F5E-4F0A-A996-F39E843A59A8}" srcId="{5D2D39DB-31DC-4A0D-B2D1-0C41E1E4D2CE}" destId="{2A1A490C-0B6D-4C8C-93C7-CC5E6FC64794}" srcOrd="0" destOrd="0" parTransId="{B4280B9F-E01E-4D81-AECE-1E58E15B089C}" sibTransId="{6B330592-9E02-4CFD-9423-6A63F41DEA80}"/>
    <dgm:cxn modelId="{D93AEA2C-9C8A-844B-992C-AD19DD589B6F}" type="presParOf" srcId="{F250687C-6C6A-4C2B-8FEB-79BFBDD06E9A}" destId="{1381A910-9735-495E-AD0B-3A86203FBE92}" srcOrd="0" destOrd="0" presId="urn:microsoft.com/office/officeart/2018/2/layout/IconLabelList"/>
    <dgm:cxn modelId="{89F373C7-0495-FF40-B1AA-F9F801856A9E}" type="presParOf" srcId="{1381A910-9735-495E-AD0B-3A86203FBE92}" destId="{56AAC43F-E182-4C0C-8A8A-878B7361A37A}" srcOrd="0" destOrd="0" presId="urn:microsoft.com/office/officeart/2018/2/layout/IconLabelList"/>
    <dgm:cxn modelId="{BA1014B4-B440-714B-9EB6-52A4D873DFD2}" type="presParOf" srcId="{1381A910-9735-495E-AD0B-3A86203FBE92}" destId="{8BF3A24B-F546-451E-9439-2D6A7C06ECEE}" srcOrd="1" destOrd="0" presId="urn:microsoft.com/office/officeart/2018/2/layout/IconLabelList"/>
    <dgm:cxn modelId="{00733B52-7891-EB40-95C0-85ED0EA37252}" type="presParOf" srcId="{1381A910-9735-495E-AD0B-3A86203FBE92}" destId="{4DD2477D-07F6-429F-9911-1CE715F04A25}" srcOrd="2" destOrd="0" presId="urn:microsoft.com/office/officeart/2018/2/layout/IconLabelList"/>
    <dgm:cxn modelId="{E8D8F619-53B3-0E41-BFFC-56960066FEB6}" type="presParOf" srcId="{F250687C-6C6A-4C2B-8FEB-79BFBDD06E9A}" destId="{B70D8773-2C2D-4CA7-B02E-94F244C94C22}" srcOrd="1" destOrd="0" presId="urn:microsoft.com/office/officeart/2018/2/layout/IconLabelList"/>
    <dgm:cxn modelId="{5324ADB1-D96D-FD47-B327-C2CBAA27979F}" type="presParOf" srcId="{F250687C-6C6A-4C2B-8FEB-79BFBDD06E9A}" destId="{2708D965-8465-4AB2-A622-562E25B245E9}" srcOrd="2" destOrd="0" presId="urn:microsoft.com/office/officeart/2018/2/layout/IconLabelList"/>
    <dgm:cxn modelId="{8D0FF854-7CE4-3448-B721-E4CCB71D3636}" type="presParOf" srcId="{2708D965-8465-4AB2-A622-562E25B245E9}" destId="{32D2FD1D-2FA5-4103-98DA-937E208482EB}" srcOrd="0" destOrd="0" presId="urn:microsoft.com/office/officeart/2018/2/layout/IconLabelList"/>
    <dgm:cxn modelId="{0C5C5430-94C8-1040-BF5D-D03E844E0F30}" type="presParOf" srcId="{2708D965-8465-4AB2-A622-562E25B245E9}" destId="{6D885D21-7757-4927-AC0D-C056E1C82F4F}" srcOrd="1" destOrd="0" presId="urn:microsoft.com/office/officeart/2018/2/layout/IconLabelList"/>
    <dgm:cxn modelId="{A0080410-4137-C64F-A512-2904CE498CEB}" type="presParOf" srcId="{2708D965-8465-4AB2-A622-562E25B245E9}" destId="{65A52D85-CBDE-4797-B853-D153A3DEF20D}" srcOrd="2" destOrd="0" presId="urn:microsoft.com/office/officeart/2018/2/layout/IconLabelList"/>
    <dgm:cxn modelId="{78A5029C-98F5-F042-A22A-B6A461B0DB50}" type="presParOf" srcId="{F250687C-6C6A-4C2B-8FEB-79BFBDD06E9A}" destId="{77EAC1F0-CD74-422E-AFDB-CBA7C06B415D}" srcOrd="3" destOrd="0" presId="urn:microsoft.com/office/officeart/2018/2/layout/IconLabelList"/>
    <dgm:cxn modelId="{992DB1E4-1C6E-3F46-B0C1-55B0AD78AB34}" type="presParOf" srcId="{F250687C-6C6A-4C2B-8FEB-79BFBDD06E9A}" destId="{76233240-33B7-45DE-95D3-992E10DE9002}" srcOrd="4" destOrd="0" presId="urn:microsoft.com/office/officeart/2018/2/layout/IconLabelList"/>
    <dgm:cxn modelId="{6128D679-70EA-7C40-B406-DBD748A168A7}" type="presParOf" srcId="{76233240-33B7-45DE-95D3-992E10DE9002}" destId="{F3AC54CB-9D55-4FD9-BF0B-5DF51A41F9A3}" srcOrd="0" destOrd="0" presId="urn:microsoft.com/office/officeart/2018/2/layout/IconLabelList"/>
    <dgm:cxn modelId="{60990BF3-33A9-864F-9D35-8EE3915E6630}" type="presParOf" srcId="{76233240-33B7-45DE-95D3-992E10DE9002}" destId="{90C24FD1-46C2-4FDA-964E-8FED7C248760}" srcOrd="1" destOrd="0" presId="urn:microsoft.com/office/officeart/2018/2/layout/IconLabelList"/>
    <dgm:cxn modelId="{1BA5B209-AF2E-C242-A892-19A219960705}" type="presParOf" srcId="{76233240-33B7-45DE-95D3-992E10DE9002}" destId="{6D921CAC-6AC4-4C07-BA9E-C8C3B6F0E01B}" srcOrd="2" destOrd="0" presId="urn:microsoft.com/office/officeart/2018/2/layout/IconLabelList"/>
    <dgm:cxn modelId="{84BBBF38-D133-BB4F-8921-3A1871E2D268}" type="presParOf" srcId="{F250687C-6C6A-4C2B-8FEB-79BFBDD06E9A}" destId="{5363D3BC-57BD-4737-8926-E2AADB2FFDC7}" srcOrd="5" destOrd="0" presId="urn:microsoft.com/office/officeart/2018/2/layout/IconLabelList"/>
    <dgm:cxn modelId="{BA7082E7-5B4D-AC46-BE25-027CDBBDDC60}" type="presParOf" srcId="{F250687C-6C6A-4C2B-8FEB-79BFBDD06E9A}" destId="{272A32F2-6ACC-495D-81E1-F5C70CEE25DE}" srcOrd="6" destOrd="0" presId="urn:microsoft.com/office/officeart/2018/2/layout/IconLabelList"/>
    <dgm:cxn modelId="{FFD8CFC2-95C2-A345-B254-5EE6ECC5B2ED}" type="presParOf" srcId="{272A32F2-6ACC-495D-81E1-F5C70CEE25DE}" destId="{2BAAC7B6-6766-484B-BFC1-A26F771DB938}" srcOrd="0" destOrd="0" presId="urn:microsoft.com/office/officeart/2018/2/layout/IconLabelList"/>
    <dgm:cxn modelId="{1EB34209-E522-1D40-8BA8-2A12FF7A67A6}" type="presParOf" srcId="{272A32F2-6ACC-495D-81E1-F5C70CEE25DE}" destId="{CFD99134-C025-4A67-A1FB-781EB998E6CF}" srcOrd="1" destOrd="0" presId="urn:microsoft.com/office/officeart/2018/2/layout/IconLabelList"/>
    <dgm:cxn modelId="{B3D04489-62DF-3548-8FDE-96843A6917E7}" type="presParOf" srcId="{272A32F2-6ACC-495D-81E1-F5C70CEE25DE}" destId="{21695F77-EE12-4189-8A22-F24D2E50E4A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357E635-B17E-4237-A9DB-E798CE95B43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40A1364-05DC-4513-B5DC-1E6DAC94E3FC}">
      <dgm:prSet/>
      <dgm:spPr/>
      <dgm:t>
        <a:bodyPr/>
        <a:lstStyle/>
        <a:p>
          <a:r>
            <a:rPr lang="en-US"/>
            <a:t>This will be done primarily through Instagram and twitter pages. </a:t>
          </a:r>
        </a:p>
      </dgm:t>
    </dgm:pt>
    <dgm:pt modelId="{0B9A3EC6-32A6-4575-A0B9-987ADA697979}" type="parTrans" cxnId="{C4F3B4BB-2C2B-44E4-956C-D7C9BD4667D5}">
      <dgm:prSet/>
      <dgm:spPr/>
      <dgm:t>
        <a:bodyPr/>
        <a:lstStyle/>
        <a:p>
          <a:endParaRPr lang="en-US"/>
        </a:p>
      </dgm:t>
    </dgm:pt>
    <dgm:pt modelId="{13DC4D36-DABA-4035-9E8C-23E48FE7CE40}" type="sibTrans" cxnId="{C4F3B4BB-2C2B-44E4-956C-D7C9BD4667D5}">
      <dgm:prSet/>
      <dgm:spPr/>
      <dgm:t>
        <a:bodyPr/>
        <a:lstStyle/>
        <a:p>
          <a:endParaRPr lang="en-US"/>
        </a:p>
      </dgm:t>
    </dgm:pt>
    <dgm:pt modelId="{797A5E02-84F9-4A12-A729-8983B7D3FFFF}">
      <dgm:prSet/>
      <dgm:spPr/>
      <dgm:t>
        <a:bodyPr/>
        <a:lstStyle/>
        <a:p>
          <a:r>
            <a:rPr lang="en-US"/>
            <a:t>Adverts are essential for promotion as fans often need a constant reminder of what is coming next </a:t>
          </a:r>
        </a:p>
      </dgm:t>
    </dgm:pt>
    <dgm:pt modelId="{2B9D3FE5-594C-4C36-883F-B43C26D244CB}" type="parTrans" cxnId="{087286E1-AD34-48D6-884B-7632BE787287}">
      <dgm:prSet/>
      <dgm:spPr/>
      <dgm:t>
        <a:bodyPr/>
        <a:lstStyle/>
        <a:p>
          <a:endParaRPr lang="en-US"/>
        </a:p>
      </dgm:t>
    </dgm:pt>
    <dgm:pt modelId="{A7BCBF1C-E0E6-490F-B766-3B0FA4B5FF1D}" type="sibTrans" cxnId="{087286E1-AD34-48D6-884B-7632BE787287}">
      <dgm:prSet/>
      <dgm:spPr/>
      <dgm:t>
        <a:bodyPr/>
        <a:lstStyle/>
        <a:p>
          <a:endParaRPr lang="en-US"/>
        </a:p>
      </dgm:t>
    </dgm:pt>
    <dgm:pt modelId="{00F20AD8-C555-46D8-8786-9C8940681D6C}">
      <dgm:prSet/>
      <dgm:spPr/>
      <dgm:t>
        <a:bodyPr/>
        <a:lstStyle/>
        <a:p>
          <a:r>
            <a:rPr lang="en-US"/>
            <a:t>As we are looking to build a fanbase it is very important to get out in front of them</a:t>
          </a:r>
        </a:p>
      </dgm:t>
    </dgm:pt>
    <dgm:pt modelId="{9302EC2C-C6FE-4C6B-BF78-DDC916EC70DA}" type="parTrans" cxnId="{C1E04170-3743-4C50-819F-E36F56805D21}">
      <dgm:prSet/>
      <dgm:spPr/>
      <dgm:t>
        <a:bodyPr/>
        <a:lstStyle/>
        <a:p>
          <a:endParaRPr lang="en-US"/>
        </a:p>
      </dgm:t>
    </dgm:pt>
    <dgm:pt modelId="{BA82D45B-AE7C-4A7B-905E-08AFEB13B2F9}" type="sibTrans" cxnId="{C1E04170-3743-4C50-819F-E36F56805D21}">
      <dgm:prSet/>
      <dgm:spPr/>
      <dgm:t>
        <a:bodyPr/>
        <a:lstStyle/>
        <a:p>
          <a:endParaRPr lang="en-US"/>
        </a:p>
      </dgm:t>
    </dgm:pt>
    <dgm:pt modelId="{587F5405-E1EE-8F46-B64E-65788304DFEB}" type="pres">
      <dgm:prSet presAssocID="{3357E635-B17E-4237-A9DB-E798CE95B439}" presName="linear" presStyleCnt="0">
        <dgm:presLayoutVars>
          <dgm:animLvl val="lvl"/>
          <dgm:resizeHandles val="exact"/>
        </dgm:presLayoutVars>
      </dgm:prSet>
      <dgm:spPr/>
    </dgm:pt>
    <dgm:pt modelId="{C61EA756-3A7D-6A4F-83FA-762EABCAF7FF}" type="pres">
      <dgm:prSet presAssocID="{740A1364-05DC-4513-B5DC-1E6DAC94E3FC}" presName="parentText" presStyleLbl="node1" presStyleIdx="0" presStyleCnt="3">
        <dgm:presLayoutVars>
          <dgm:chMax val="0"/>
          <dgm:bulletEnabled val="1"/>
        </dgm:presLayoutVars>
      </dgm:prSet>
      <dgm:spPr/>
    </dgm:pt>
    <dgm:pt modelId="{0FDF12BD-C793-9648-91E0-9E51CADA9CC1}" type="pres">
      <dgm:prSet presAssocID="{13DC4D36-DABA-4035-9E8C-23E48FE7CE40}" presName="spacer" presStyleCnt="0"/>
      <dgm:spPr/>
    </dgm:pt>
    <dgm:pt modelId="{D9561EF7-6CFD-AD4E-A885-3195C8FD7A40}" type="pres">
      <dgm:prSet presAssocID="{797A5E02-84F9-4A12-A729-8983B7D3FFFF}" presName="parentText" presStyleLbl="node1" presStyleIdx="1" presStyleCnt="3">
        <dgm:presLayoutVars>
          <dgm:chMax val="0"/>
          <dgm:bulletEnabled val="1"/>
        </dgm:presLayoutVars>
      </dgm:prSet>
      <dgm:spPr/>
    </dgm:pt>
    <dgm:pt modelId="{D2055AE4-6F3C-194A-BE70-C9BC59141470}" type="pres">
      <dgm:prSet presAssocID="{A7BCBF1C-E0E6-490F-B766-3B0FA4B5FF1D}" presName="spacer" presStyleCnt="0"/>
      <dgm:spPr/>
    </dgm:pt>
    <dgm:pt modelId="{8AC4F547-C2E1-754E-B59A-204254E44412}" type="pres">
      <dgm:prSet presAssocID="{00F20AD8-C555-46D8-8786-9C8940681D6C}" presName="parentText" presStyleLbl="node1" presStyleIdx="2" presStyleCnt="3">
        <dgm:presLayoutVars>
          <dgm:chMax val="0"/>
          <dgm:bulletEnabled val="1"/>
        </dgm:presLayoutVars>
      </dgm:prSet>
      <dgm:spPr/>
    </dgm:pt>
  </dgm:ptLst>
  <dgm:cxnLst>
    <dgm:cxn modelId="{A7DA9F37-5053-8C44-94F1-89B28F84AF77}" type="presOf" srcId="{3357E635-B17E-4237-A9DB-E798CE95B439}" destId="{587F5405-E1EE-8F46-B64E-65788304DFEB}" srcOrd="0" destOrd="0" presId="urn:microsoft.com/office/officeart/2005/8/layout/vList2"/>
    <dgm:cxn modelId="{9EADEB44-BAFF-C54E-9CCA-52FCF4BBD3BD}" type="presOf" srcId="{740A1364-05DC-4513-B5DC-1E6DAC94E3FC}" destId="{C61EA756-3A7D-6A4F-83FA-762EABCAF7FF}" srcOrd="0" destOrd="0" presId="urn:microsoft.com/office/officeart/2005/8/layout/vList2"/>
    <dgm:cxn modelId="{C1E04170-3743-4C50-819F-E36F56805D21}" srcId="{3357E635-B17E-4237-A9DB-E798CE95B439}" destId="{00F20AD8-C555-46D8-8786-9C8940681D6C}" srcOrd="2" destOrd="0" parTransId="{9302EC2C-C6FE-4C6B-BF78-DDC916EC70DA}" sibTransId="{BA82D45B-AE7C-4A7B-905E-08AFEB13B2F9}"/>
    <dgm:cxn modelId="{CA4528A8-7B0D-0E4C-A109-3F2FFEC189EE}" type="presOf" srcId="{797A5E02-84F9-4A12-A729-8983B7D3FFFF}" destId="{D9561EF7-6CFD-AD4E-A885-3195C8FD7A40}" srcOrd="0" destOrd="0" presId="urn:microsoft.com/office/officeart/2005/8/layout/vList2"/>
    <dgm:cxn modelId="{C4F3B4BB-2C2B-44E4-956C-D7C9BD4667D5}" srcId="{3357E635-B17E-4237-A9DB-E798CE95B439}" destId="{740A1364-05DC-4513-B5DC-1E6DAC94E3FC}" srcOrd="0" destOrd="0" parTransId="{0B9A3EC6-32A6-4575-A0B9-987ADA697979}" sibTransId="{13DC4D36-DABA-4035-9E8C-23E48FE7CE40}"/>
    <dgm:cxn modelId="{087286E1-AD34-48D6-884B-7632BE787287}" srcId="{3357E635-B17E-4237-A9DB-E798CE95B439}" destId="{797A5E02-84F9-4A12-A729-8983B7D3FFFF}" srcOrd="1" destOrd="0" parTransId="{2B9D3FE5-594C-4C36-883F-B43C26D244CB}" sibTransId="{A7BCBF1C-E0E6-490F-B766-3B0FA4B5FF1D}"/>
    <dgm:cxn modelId="{DBBF8BE8-AA11-F24E-AFED-7F237D3C4C8E}" type="presOf" srcId="{00F20AD8-C555-46D8-8786-9C8940681D6C}" destId="{8AC4F547-C2E1-754E-B59A-204254E44412}" srcOrd="0" destOrd="0" presId="urn:microsoft.com/office/officeart/2005/8/layout/vList2"/>
    <dgm:cxn modelId="{EBF981E5-5501-0C43-9C98-2B837A44B7D0}" type="presParOf" srcId="{587F5405-E1EE-8F46-B64E-65788304DFEB}" destId="{C61EA756-3A7D-6A4F-83FA-762EABCAF7FF}" srcOrd="0" destOrd="0" presId="urn:microsoft.com/office/officeart/2005/8/layout/vList2"/>
    <dgm:cxn modelId="{B513D095-4925-AC48-869C-7948A510BE64}" type="presParOf" srcId="{587F5405-E1EE-8F46-B64E-65788304DFEB}" destId="{0FDF12BD-C793-9648-91E0-9E51CADA9CC1}" srcOrd="1" destOrd="0" presId="urn:microsoft.com/office/officeart/2005/8/layout/vList2"/>
    <dgm:cxn modelId="{1BC4DECD-1D57-354C-BAE5-B54E428E600E}" type="presParOf" srcId="{587F5405-E1EE-8F46-B64E-65788304DFEB}" destId="{D9561EF7-6CFD-AD4E-A885-3195C8FD7A40}" srcOrd="2" destOrd="0" presId="urn:microsoft.com/office/officeart/2005/8/layout/vList2"/>
    <dgm:cxn modelId="{020AD618-7058-B141-9C05-7661D957A5F9}" type="presParOf" srcId="{587F5405-E1EE-8F46-B64E-65788304DFEB}" destId="{D2055AE4-6F3C-194A-BE70-C9BC59141470}" srcOrd="3" destOrd="0" presId="urn:microsoft.com/office/officeart/2005/8/layout/vList2"/>
    <dgm:cxn modelId="{DAFCA0B3-A86C-154F-9049-C52D3590BC80}" type="presParOf" srcId="{587F5405-E1EE-8F46-B64E-65788304DFEB}" destId="{8AC4F547-C2E1-754E-B59A-204254E4441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F705399-8F4E-4218-896F-E9BDF1EC45AC}"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511CB671-200D-4D9A-A778-5E0346817EA7}">
      <dgm:prSet/>
      <dgm:spPr/>
      <dgm:t>
        <a:bodyPr/>
        <a:lstStyle/>
        <a:p>
          <a:pPr>
            <a:defRPr b="1"/>
          </a:pPr>
          <a:r>
            <a:rPr lang="en-US"/>
            <a:t>Build a following – 3000 New fans </a:t>
          </a:r>
        </a:p>
      </dgm:t>
    </dgm:pt>
    <dgm:pt modelId="{3D484747-908A-4C63-8BFC-D573EA4575E1}" type="parTrans" cxnId="{20996508-D2A4-42C0-91B4-53E5DA29B4AC}">
      <dgm:prSet/>
      <dgm:spPr/>
      <dgm:t>
        <a:bodyPr/>
        <a:lstStyle/>
        <a:p>
          <a:endParaRPr lang="en-US"/>
        </a:p>
      </dgm:t>
    </dgm:pt>
    <dgm:pt modelId="{C1BD16F4-6718-4A37-9505-1242B232D894}" type="sibTrans" cxnId="{20996508-D2A4-42C0-91B4-53E5DA29B4AC}">
      <dgm:prSet/>
      <dgm:spPr/>
      <dgm:t>
        <a:bodyPr/>
        <a:lstStyle/>
        <a:p>
          <a:endParaRPr lang="en-US"/>
        </a:p>
      </dgm:t>
    </dgm:pt>
    <dgm:pt modelId="{3289BF80-F7EE-4D1A-9307-7AB9CFD66F11}">
      <dgm:prSet/>
      <dgm:spPr/>
      <dgm:t>
        <a:bodyPr/>
        <a:lstStyle/>
        <a:p>
          <a:r>
            <a:rPr lang="en-US"/>
            <a:t>Achieved by live shows and consistent marketing </a:t>
          </a:r>
        </a:p>
      </dgm:t>
    </dgm:pt>
    <dgm:pt modelId="{0E1BA096-2106-445E-8A6B-26D7A078C748}" type="parTrans" cxnId="{2BE773CB-C85B-45DB-9C0E-7F92FB5A75AD}">
      <dgm:prSet/>
      <dgm:spPr/>
      <dgm:t>
        <a:bodyPr/>
        <a:lstStyle/>
        <a:p>
          <a:endParaRPr lang="en-US"/>
        </a:p>
      </dgm:t>
    </dgm:pt>
    <dgm:pt modelId="{86ECC044-4F65-4085-90B0-BF47B80B0348}" type="sibTrans" cxnId="{2BE773CB-C85B-45DB-9C0E-7F92FB5A75AD}">
      <dgm:prSet/>
      <dgm:spPr/>
      <dgm:t>
        <a:bodyPr/>
        <a:lstStyle/>
        <a:p>
          <a:endParaRPr lang="en-US"/>
        </a:p>
      </dgm:t>
    </dgm:pt>
    <dgm:pt modelId="{1E541EEB-EEEE-4EB0-9EBE-6C7E45AC201C}">
      <dgm:prSet/>
      <dgm:spPr/>
      <dgm:t>
        <a:bodyPr/>
        <a:lstStyle/>
        <a:p>
          <a:pPr>
            <a:defRPr b="1"/>
          </a:pPr>
          <a:r>
            <a:rPr lang="en-US"/>
            <a:t>Raise funds for further tours, and projects </a:t>
          </a:r>
        </a:p>
      </dgm:t>
    </dgm:pt>
    <dgm:pt modelId="{774ABD66-90BB-41E7-ADC9-D1E165714876}" type="parTrans" cxnId="{BB28C864-3AD0-49B9-923B-5EC203AB2FFE}">
      <dgm:prSet/>
      <dgm:spPr/>
      <dgm:t>
        <a:bodyPr/>
        <a:lstStyle/>
        <a:p>
          <a:endParaRPr lang="en-US"/>
        </a:p>
      </dgm:t>
    </dgm:pt>
    <dgm:pt modelId="{0757AC45-C2B6-4CDD-9B5B-3CD7D1FF0CF8}" type="sibTrans" cxnId="{BB28C864-3AD0-49B9-923B-5EC203AB2FFE}">
      <dgm:prSet/>
      <dgm:spPr/>
      <dgm:t>
        <a:bodyPr/>
        <a:lstStyle/>
        <a:p>
          <a:endParaRPr lang="en-US"/>
        </a:p>
      </dgm:t>
    </dgm:pt>
    <dgm:pt modelId="{2BDD28D9-CEA4-421D-8F3B-3BA95B652833}">
      <dgm:prSet/>
      <dgm:spPr/>
      <dgm:t>
        <a:bodyPr/>
        <a:lstStyle/>
        <a:p>
          <a:r>
            <a:rPr lang="en-US"/>
            <a:t>Successful reception of single in the UK Charts and creating a buzz with lables </a:t>
          </a:r>
        </a:p>
      </dgm:t>
    </dgm:pt>
    <dgm:pt modelId="{FDD959D7-B747-46C5-9A1A-222CCBC8D155}" type="parTrans" cxnId="{AE5F5404-E30D-4626-A8B7-E04AA2D1B5FD}">
      <dgm:prSet/>
      <dgm:spPr/>
      <dgm:t>
        <a:bodyPr/>
        <a:lstStyle/>
        <a:p>
          <a:endParaRPr lang="en-US"/>
        </a:p>
      </dgm:t>
    </dgm:pt>
    <dgm:pt modelId="{10C06291-9398-4F76-9AE3-7D47147BC89E}" type="sibTrans" cxnId="{AE5F5404-E30D-4626-A8B7-E04AA2D1B5FD}">
      <dgm:prSet/>
      <dgm:spPr/>
      <dgm:t>
        <a:bodyPr/>
        <a:lstStyle/>
        <a:p>
          <a:endParaRPr lang="en-US"/>
        </a:p>
      </dgm:t>
    </dgm:pt>
    <dgm:pt modelId="{9398B921-5952-4AAA-BBED-599D06E0E400}" type="pres">
      <dgm:prSet presAssocID="{CF705399-8F4E-4218-896F-E9BDF1EC45AC}" presName="root" presStyleCnt="0">
        <dgm:presLayoutVars>
          <dgm:dir/>
          <dgm:resizeHandles val="exact"/>
        </dgm:presLayoutVars>
      </dgm:prSet>
      <dgm:spPr/>
    </dgm:pt>
    <dgm:pt modelId="{D8C0FFB9-3DA8-47DD-91E8-C6A6A3074136}" type="pres">
      <dgm:prSet presAssocID="{511CB671-200D-4D9A-A778-5E0346817EA7}" presName="compNode" presStyleCnt="0"/>
      <dgm:spPr/>
    </dgm:pt>
    <dgm:pt modelId="{39329A83-48F9-4568-B2D3-863B42AF9041}" type="pres">
      <dgm:prSet presAssocID="{511CB671-200D-4D9A-A778-5E0346817EA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926F3390-A0F6-45BA-ABDA-9847EE22EA07}" type="pres">
      <dgm:prSet presAssocID="{511CB671-200D-4D9A-A778-5E0346817EA7}" presName="iconSpace" presStyleCnt="0"/>
      <dgm:spPr/>
    </dgm:pt>
    <dgm:pt modelId="{B506D645-A8B2-4198-9F52-0E8B71D32442}" type="pres">
      <dgm:prSet presAssocID="{511CB671-200D-4D9A-A778-5E0346817EA7}" presName="parTx" presStyleLbl="revTx" presStyleIdx="0" presStyleCnt="4">
        <dgm:presLayoutVars>
          <dgm:chMax val="0"/>
          <dgm:chPref val="0"/>
        </dgm:presLayoutVars>
      </dgm:prSet>
      <dgm:spPr/>
    </dgm:pt>
    <dgm:pt modelId="{50AD3EE0-334D-4024-83B7-C70F385664A2}" type="pres">
      <dgm:prSet presAssocID="{511CB671-200D-4D9A-A778-5E0346817EA7}" presName="txSpace" presStyleCnt="0"/>
      <dgm:spPr/>
    </dgm:pt>
    <dgm:pt modelId="{FA1C94BA-2235-4A68-BD75-AA191B1AB9FA}" type="pres">
      <dgm:prSet presAssocID="{511CB671-200D-4D9A-A778-5E0346817EA7}" presName="desTx" presStyleLbl="revTx" presStyleIdx="1" presStyleCnt="4">
        <dgm:presLayoutVars/>
      </dgm:prSet>
      <dgm:spPr/>
    </dgm:pt>
    <dgm:pt modelId="{9653ABCB-6A0B-4D21-A2D6-54A5524E14B5}" type="pres">
      <dgm:prSet presAssocID="{C1BD16F4-6718-4A37-9505-1242B232D894}" presName="sibTrans" presStyleCnt="0"/>
      <dgm:spPr/>
    </dgm:pt>
    <dgm:pt modelId="{4DC32C76-2F20-4098-8EF9-22D9D216812D}" type="pres">
      <dgm:prSet presAssocID="{1E541EEB-EEEE-4EB0-9EBE-6C7E45AC201C}" presName="compNode" presStyleCnt="0"/>
      <dgm:spPr/>
    </dgm:pt>
    <dgm:pt modelId="{F28C94C7-5A47-4567-AB62-29F7BC16F9FF}" type="pres">
      <dgm:prSet presAssocID="{1E541EEB-EEEE-4EB0-9EBE-6C7E45AC201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itcoin"/>
        </a:ext>
      </dgm:extLst>
    </dgm:pt>
    <dgm:pt modelId="{C08C4650-54BF-4553-8C68-30B9AC9DADDF}" type="pres">
      <dgm:prSet presAssocID="{1E541EEB-EEEE-4EB0-9EBE-6C7E45AC201C}" presName="iconSpace" presStyleCnt="0"/>
      <dgm:spPr/>
    </dgm:pt>
    <dgm:pt modelId="{AE149984-03D3-4DBA-BFD1-7694F137555A}" type="pres">
      <dgm:prSet presAssocID="{1E541EEB-EEEE-4EB0-9EBE-6C7E45AC201C}" presName="parTx" presStyleLbl="revTx" presStyleIdx="2" presStyleCnt="4">
        <dgm:presLayoutVars>
          <dgm:chMax val="0"/>
          <dgm:chPref val="0"/>
        </dgm:presLayoutVars>
      </dgm:prSet>
      <dgm:spPr/>
    </dgm:pt>
    <dgm:pt modelId="{60321F79-67B8-4B26-9831-AFE582A84AB7}" type="pres">
      <dgm:prSet presAssocID="{1E541EEB-EEEE-4EB0-9EBE-6C7E45AC201C}" presName="txSpace" presStyleCnt="0"/>
      <dgm:spPr/>
    </dgm:pt>
    <dgm:pt modelId="{582A051D-26F7-4383-800F-D10FCFFF5BDA}" type="pres">
      <dgm:prSet presAssocID="{1E541EEB-EEEE-4EB0-9EBE-6C7E45AC201C}" presName="desTx" presStyleLbl="revTx" presStyleIdx="3" presStyleCnt="4">
        <dgm:presLayoutVars/>
      </dgm:prSet>
      <dgm:spPr/>
    </dgm:pt>
  </dgm:ptLst>
  <dgm:cxnLst>
    <dgm:cxn modelId="{AE5F5404-E30D-4626-A8B7-E04AA2D1B5FD}" srcId="{1E541EEB-EEEE-4EB0-9EBE-6C7E45AC201C}" destId="{2BDD28D9-CEA4-421D-8F3B-3BA95B652833}" srcOrd="0" destOrd="0" parTransId="{FDD959D7-B747-46C5-9A1A-222CCBC8D155}" sibTransId="{10C06291-9398-4F76-9AE3-7D47147BC89E}"/>
    <dgm:cxn modelId="{20996508-D2A4-42C0-91B4-53E5DA29B4AC}" srcId="{CF705399-8F4E-4218-896F-E9BDF1EC45AC}" destId="{511CB671-200D-4D9A-A778-5E0346817EA7}" srcOrd="0" destOrd="0" parTransId="{3D484747-908A-4C63-8BFC-D573EA4575E1}" sibTransId="{C1BD16F4-6718-4A37-9505-1242B232D894}"/>
    <dgm:cxn modelId="{F199190E-1C62-4621-8DC3-AC8C12CDDE05}" type="presOf" srcId="{1E541EEB-EEEE-4EB0-9EBE-6C7E45AC201C}" destId="{AE149984-03D3-4DBA-BFD1-7694F137555A}" srcOrd="0" destOrd="0" presId="urn:microsoft.com/office/officeart/2018/2/layout/IconLabelDescriptionList"/>
    <dgm:cxn modelId="{83ACEC22-278A-4C5D-A651-34EDA510A2D9}" type="presOf" srcId="{3289BF80-F7EE-4D1A-9307-7AB9CFD66F11}" destId="{FA1C94BA-2235-4A68-BD75-AA191B1AB9FA}" srcOrd="0" destOrd="0" presId="urn:microsoft.com/office/officeart/2018/2/layout/IconLabelDescriptionList"/>
    <dgm:cxn modelId="{78F4E74D-2A01-483A-8725-D8BE563932CB}" type="presOf" srcId="{CF705399-8F4E-4218-896F-E9BDF1EC45AC}" destId="{9398B921-5952-4AAA-BBED-599D06E0E400}" srcOrd="0" destOrd="0" presId="urn:microsoft.com/office/officeart/2018/2/layout/IconLabelDescriptionList"/>
    <dgm:cxn modelId="{BB28C864-3AD0-49B9-923B-5EC203AB2FFE}" srcId="{CF705399-8F4E-4218-896F-E9BDF1EC45AC}" destId="{1E541EEB-EEEE-4EB0-9EBE-6C7E45AC201C}" srcOrd="1" destOrd="0" parTransId="{774ABD66-90BB-41E7-ADC9-D1E165714876}" sibTransId="{0757AC45-C2B6-4CDD-9B5B-3CD7D1FF0CF8}"/>
    <dgm:cxn modelId="{EF60F5BC-CECD-48DB-BD36-2A4A4B5719F0}" type="presOf" srcId="{511CB671-200D-4D9A-A778-5E0346817EA7}" destId="{B506D645-A8B2-4198-9F52-0E8B71D32442}" srcOrd="0" destOrd="0" presId="urn:microsoft.com/office/officeart/2018/2/layout/IconLabelDescriptionList"/>
    <dgm:cxn modelId="{2BE773CB-C85B-45DB-9C0E-7F92FB5A75AD}" srcId="{511CB671-200D-4D9A-A778-5E0346817EA7}" destId="{3289BF80-F7EE-4D1A-9307-7AB9CFD66F11}" srcOrd="0" destOrd="0" parTransId="{0E1BA096-2106-445E-8A6B-26D7A078C748}" sibTransId="{86ECC044-4F65-4085-90B0-BF47B80B0348}"/>
    <dgm:cxn modelId="{D58C62D2-2E82-4D4B-B722-438721F0C952}" type="presOf" srcId="{2BDD28D9-CEA4-421D-8F3B-3BA95B652833}" destId="{582A051D-26F7-4383-800F-D10FCFFF5BDA}" srcOrd="0" destOrd="0" presId="urn:microsoft.com/office/officeart/2018/2/layout/IconLabelDescriptionList"/>
    <dgm:cxn modelId="{7BB62D2B-EDD8-4788-88AB-AE6635CE6307}" type="presParOf" srcId="{9398B921-5952-4AAA-BBED-599D06E0E400}" destId="{D8C0FFB9-3DA8-47DD-91E8-C6A6A3074136}" srcOrd="0" destOrd="0" presId="urn:microsoft.com/office/officeart/2018/2/layout/IconLabelDescriptionList"/>
    <dgm:cxn modelId="{8E8F2398-8167-4EF8-9FFA-81578BA9D216}" type="presParOf" srcId="{D8C0FFB9-3DA8-47DD-91E8-C6A6A3074136}" destId="{39329A83-48F9-4568-B2D3-863B42AF9041}" srcOrd="0" destOrd="0" presId="urn:microsoft.com/office/officeart/2018/2/layout/IconLabelDescriptionList"/>
    <dgm:cxn modelId="{79DDFED7-130B-4B62-87F4-E5E1D3CED26C}" type="presParOf" srcId="{D8C0FFB9-3DA8-47DD-91E8-C6A6A3074136}" destId="{926F3390-A0F6-45BA-ABDA-9847EE22EA07}" srcOrd="1" destOrd="0" presId="urn:microsoft.com/office/officeart/2018/2/layout/IconLabelDescriptionList"/>
    <dgm:cxn modelId="{21B96C81-61DC-453E-ABED-94B6E465D7E6}" type="presParOf" srcId="{D8C0FFB9-3DA8-47DD-91E8-C6A6A3074136}" destId="{B506D645-A8B2-4198-9F52-0E8B71D32442}" srcOrd="2" destOrd="0" presId="urn:microsoft.com/office/officeart/2018/2/layout/IconLabelDescriptionList"/>
    <dgm:cxn modelId="{05132376-914E-4974-8E4D-0D5374158CC7}" type="presParOf" srcId="{D8C0FFB9-3DA8-47DD-91E8-C6A6A3074136}" destId="{50AD3EE0-334D-4024-83B7-C70F385664A2}" srcOrd="3" destOrd="0" presId="urn:microsoft.com/office/officeart/2018/2/layout/IconLabelDescriptionList"/>
    <dgm:cxn modelId="{D4893ADB-92C7-4996-BD71-F3B82B13580C}" type="presParOf" srcId="{D8C0FFB9-3DA8-47DD-91E8-C6A6A3074136}" destId="{FA1C94BA-2235-4A68-BD75-AA191B1AB9FA}" srcOrd="4" destOrd="0" presId="urn:microsoft.com/office/officeart/2018/2/layout/IconLabelDescriptionList"/>
    <dgm:cxn modelId="{43641CB9-6F14-4678-B4C1-9B4C54F5461C}" type="presParOf" srcId="{9398B921-5952-4AAA-BBED-599D06E0E400}" destId="{9653ABCB-6A0B-4D21-A2D6-54A5524E14B5}" srcOrd="1" destOrd="0" presId="urn:microsoft.com/office/officeart/2018/2/layout/IconLabelDescriptionList"/>
    <dgm:cxn modelId="{3907CCE9-235B-4E46-9350-D3A87251B458}" type="presParOf" srcId="{9398B921-5952-4AAA-BBED-599D06E0E400}" destId="{4DC32C76-2F20-4098-8EF9-22D9D216812D}" srcOrd="2" destOrd="0" presId="urn:microsoft.com/office/officeart/2018/2/layout/IconLabelDescriptionList"/>
    <dgm:cxn modelId="{B7911B72-7603-414E-BFE9-95277EB480DB}" type="presParOf" srcId="{4DC32C76-2F20-4098-8EF9-22D9D216812D}" destId="{F28C94C7-5A47-4567-AB62-29F7BC16F9FF}" srcOrd="0" destOrd="0" presId="urn:microsoft.com/office/officeart/2018/2/layout/IconLabelDescriptionList"/>
    <dgm:cxn modelId="{3D084D83-1198-45A7-8FA6-F5F8DA7E0BD6}" type="presParOf" srcId="{4DC32C76-2F20-4098-8EF9-22D9D216812D}" destId="{C08C4650-54BF-4553-8C68-30B9AC9DADDF}" srcOrd="1" destOrd="0" presId="urn:microsoft.com/office/officeart/2018/2/layout/IconLabelDescriptionList"/>
    <dgm:cxn modelId="{DC87A641-6A16-45CD-BBDD-19E4F34D4105}" type="presParOf" srcId="{4DC32C76-2F20-4098-8EF9-22D9D216812D}" destId="{AE149984-03D3-4DBA-BFD1-7694F137555A}" srcOrd="2" destOrd="0" presId="urn:microsoft.com/office/officeart/2018/2/layout/IconLabelDescriptionList"/>
    <dgm:cxn modelId="{98446E19-49C6-4B27-9668-2E6B1574C1DB}" type="presParOf" srcId="{4DC32C76-2F20-4098-8EF9-22D9D216812D}" destId="{60321F79-67B8-4B26-9831-AFE582A84AB7}" srcOrd="3" destOrd="0" presId="urn:microsoft.com/office/officeart/2018/2/layout/IconLabelDescriptionList"/>
    <dgm:cxn modelId="{3A76CAB7-C1C7-4660-ABFA-F3FAABA5680F}" type="presParOf" srcId="{4DC32C76-2F20-4098-8EF9-22D9D216812D}" destId="{582A051D-26F7-4383-800F-D10FCFFF5BDA}"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66512F-53D7-4BCE-9F18-3A6033E20683}">
      <dsp:nvSpPr>
        <dsp:cNvPr id="0" name=""/>
        <dsp:cNvSpPr/>
      </dsp:nvSpPr>
      <dsp:spPr>
        <a:xfrm>
          <a:off x="0" y="3020"/>
          <a:ext cx="6832212" cy="6186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D29604-C50E-4842-AE76-A34646725E10}">
      <dsp:nvSpPr>
        <dsp:cNvPr id="0" name=""/>
        <dsp:cNvSpPr/>
      </dsp:nvSpPr>
      <dsp:spPr>
        <a:xfrm>
          <a:off x="187149" y="142222"/>
          <a:ext cx="340271" cy="3402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0A2301-8EDF-4869-95FA-44265E3B1E3A}">
      <dsp:nvSpPr>
        <dsp:cNvPr id="0" name=""/>
        <dsp:cNvSpPr/>
      </dsp:nvSpPr>
      <dsp:spPr>
        <a:xfrm>
          <a:off x="714569" y="3020"/>
          <a:ext cx="6116943" cy="618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476" tIns="65476" rIns="65476" bIns="65476" numCol="1" spcCol="1270" anchor="ctr" anchorCtr="0">
          <a:noAutofit/>
        </a:bodyPr>
        <a:lstStyle/>
        <a:p>
          <a:pPr marL="0" lvl="0" indent="0" algn="l" defTabSz="711200">
            <a:lnSpc>
              <a:spcPct val="90000"/>
            </a:lnSpc>
            <a:spcBef>
              <a:spcPct val="0"/>
            </a:spcBef>
            <a:spcAft>
              <a:spcPct val="35000"/>
            </a:spcAft>
            <a:buNone/>
          </a:pPr>
          <a:r>
            <a:rPr lang="en-US" sz="1600" kern="1200"/>
            <a:t>Campaign Goal </a:t>
          </a:r>
        </a:p>
      </dsp:txBody>
      <dsp:txXfrm>
        <a:off x="714569" y="3020"/>
        <a:ext cx="6116943" cy="618675"/>
      </dsp:txXfrm>
    </dsp:sp>
    <dsp:sp modelId="{4671E780-FBD9-414D-8EE9-7D6AC9CF0CE7}">
      <dsp:nvSpPr>
        <dsp:cNvPr id="0" name=""/>
        <dsp:cNvSpPr/>
      </dsp:nvSpPr>
      <dsp:spPr>
        <a:xfrm>
          <a:off x="0" y="776364"/>
          <a:ext cx="6832212" cy="6186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8C9D1-3BE9-4A10-BC27-56AA1A9CC7AC}">
      <dsp:nvSpPr>
        <dsp:cNvPr id="0" name=""/>
        <dsp:cNvSpPr/>
      </dsp:nvSpPr>
      <dsp:spPr>
        <a:xfrm>
          <a:off x="187149" y="915565"/>
          <a:ext cx="340271" cy="3402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08CA7C6-1DAE-4CF8-B36A-C5B7EF71C129}">
      <dsp:nvSpPr>
        <dsp:cNvPr id="0" name=""/>
        <dsp:cNvSpPr/>
      </dsp:nvSpPr>
      <dsp:spPr>
        <a:xfrm>
          <a:off x="714569" y="776364"/>
          <a:ext cx="6116943" cy="618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476" tIns="65476" rIns="65476" bIns="65476" numCol="1" spcCol="1270" anchor="ctr" anchorCtr="0">
          <a:noAutofit/>
        </a:bodyPr>
        <a:lstStyle/>
        <a:p>
          <a:pPr marL="0" lvl="0" indent="0" algn="l" defTabSz="711200">
            <a:lnSpc>
              <a:spcPct val="90000"/>
            </a:lnSpc>
            <a:spcBef>
              <a:spcPct val="0"/>
            </a:spcBef>
            <a:spcAft>
              <a:spcPct val="35000"/>
            </a:spcAft>
            <a:buNone/>
          </a:pPr>
          <a:r>
            <a:rPr lang="en-US" sz="1600" kern="1200"/>
            <a:t>Budget </a:t>
          </a:r>
        </a:p>
      </dsp:txBody>
      <dsp:txXfrm>
        <a:off x="714569" y="776364"/>
        <a:ext cx="6116943" cy="618675"/>
      </dsp:txXfrm>
    </dsp:sp>
    <dsp:sp modelId="{CE29349E-6AD8-4280-9FF9-163782DFC7C1}">
      <dsp:nvSpPr>
        <dsp:cNvPr id="0" name=""/>
        <dsp:cNvSpPr/>
      </dsp:nvSpPr>
      <dsp:spPr>
        <a:xfrm>
          <a:off x="0" y="1549707"/>
          <a:ext cx="6832212" cy="6186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B3A215-8E08-4F31-94B3-C84A780D01CB}">
      <dsp:nvSpPr>
        <dsp:cNvPr id="0" name=""/>
        <dsp:cNvSpPr/>
      </dsp:nvSpPr>
      <dsp:spPr>
        <a:xfrm>
          <a:off x="187149" y="1688909"/>
          <a:ext cx="340271" cy="3402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BD29B0-0E2B-42A2-A192-F504816FF465}">
      <dsp:nvSpPr>
        <dsp:cNvPr id="0" name=""/>
        <dsp:cNvSpPr/>
      </dsp:nvSpPr>
      <dsp:spPr>
        <a:xfrm>
          <a:off x="714569" y="1549707"/>
          <a:ext cx="6116943" cy="618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476" tIns="65476" rIns="65476" bIns="65476" numCol="1" spcCol="1270" anchor="ctr" anchorCtr="0">
          <a:noAutofit/>
        </a:bodyPr>
        <a:lstStyle/>
        <a:p>
          <a:pPr marL="0" lvl="0" indent="0" algn="l" defTabSz="711200">
            <a:lnSpc>
              <a:spcPct val="90000"/>
            </a:lnSpc>
            <a:spcBef>
              <a:spcPct val="0"/>
            </a:spcBef>
            <a:spcAft>
              <a:spcPct val="35000"/>
            </a:spcAft>
            <a:buNone/>
          </a:pPr>
          <a:r>
            <a:rPr lang="en-US" sz="1600" kern="1200"/>
            <a:t>Branding</a:t>
          </a:r>
        </a:p>
      </dsp:txBody>
      <dsp:txXfrm>
        <a:off x="714569" y="1549707"/>
        <a:ext cx="6116943" cy="618675"/>
      </dsp:txXfrm>
    </dsp:sp>
    <dsp:sp modelId="{EA484C8C-AB67-4AE9-9FC4-B97CF17987C3}">
      <dsp:nvSpPr>
        <dsp:cNvPr id="0" name=""/>
        <dsp:cNvSpPr/>
      </dsp:nvSpPr>
      <dsp:spPr>
        <a:xfrm>
          <a:off x="0" y="2323051"/>
          <a:ext cx="6832212" cy="6186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043BB8-C862-4F1F-8946-05AD26E07935}">
      <dsp:nvSpPr>
        <dsp:cNvPr id="0" name=""/>
        <dsp:cNvSpPr/>
      </dsp:nvSpPr>
      <dsp:spPr>
        <a:xfrm>
          <a:off x="187149" y="2462253"/>
          <a:ext cx="340271" cy="3402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7AACB55-5D27-49C2-B4B5-9805AADFF870}">
      <dsp:nvSpPr>
        <dsp:cNvPr id="0" name=""/>
        <dsp:cNvSpPr/>
      </dsp:nvSpPr>
      <dsp:spPr>
        <a:xfrm>
          <a:off x="714569" y="2323051"/>
          <a:ext cx="6116943" cy="618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476" tIns="65476" rIns="65476" bIns="65476" numCol="1" spcCol="1270" anchor="ctr" anchorCtr="0">
          <a:noAutofit/>
        </a:bodyPr>
        <a:lstStyle/>
        <a:p>
          <a:pPr marL="0" lvl="0" indent="0" algn="l" defTabSz="711200">
            <a:lnSpc>
              <a:spcPct val="90000"/>
            </a:lnSpc>
            <a:spcBef>
              <a:spcPct val="0"/>
            </a:spcBef>
            <a:spcAft>
              <a:spcPct val="35000"/>
            </a:spcAft>
            <a:buNone/>
          </a:pPr>
          <a:r>
            <a:rPr lang="en-US" sz="1600" kern="1200"/>
            <a:t>Distribution</a:t>
          </a:r>
        </a:p>
      </dsp:txBody>
      <dsp:txXfrm>
        <a:off x="714569" y="2323051"/>
        <a:ext cx="6116943" cy="618675"/>
      </dsp:txXfrm>
    </dsp:sp>
    <dsp:sp modelId="{3DC6C4DF-A5AE-4017-BCBE-35CC65200BEA}">
      <dsp:nvSpPr>
        <dsp:cNvPr id="0" name=""/>
        <dsp:cNvSpPr/>
      </dsp:nvSpPr>
      <dsp:spPr>
        <a:xfrm>
          <a:off x="0" y="3096395"/>
          <a:ext cx="6832212" cy="6186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56508D-610D-4311-A3C4-41B59B56BEB4}">
      <dsp:nvSpPr>
        <dsp:cNvPr id="0" name=""/>
        <dsp:cNvSpPr/>
      </dsp:nvSpPr>
      <dsp:spPr>
        <a:xfrm>
          <a:off x="187149" y="3235597"/>
          <a:ext cx="340271" cy="3402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45D9DCB-67A0-4947-9D59-CE2D928CAEE3}">
      <dsp:nvSpPr>
        <dsp:cNvPr id="0" name=""/>
        <dsp:cNvSpPr/>
      </dsp:nvSpPr>
      <dsp:spPr>
        <a:xfrm>
          <a:off x="714569" y="3096395"/>
          <a:ext cx="3074495" cy="618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476" tIns="65476" rIns="65476" bIns="65476" numCol="1" spcCol="1270" anchor="ctr" anchorCtr="0">
          <a:noAutofit/>
        </a:bodyPr>
        <a:lstStyle/>
        <a:p>
          <a:pPr marL="0" lvl="0" indent="0" algn="l" defTabSz="711200">
            <a:lnSpc>
              <a:spcPct val="90000"/>
            </a:lnSpc>
            <a:spcBef>
              <a:spcPct val="0"/>
            </a:spcBef>
            <a:spcAft>
              <a:spcPct val="35000"/>
            </a:spcAft>
            <a:buNone/>
          </a:pPr>
          <a:r>
            <a:rPr lang="en-US" sz="1600" kern="1200" dirty="0"/>
            <a:t>Marketing </a:t>
          </a:r>
        </a:p>
      </dsp:txBody>
      <dsp:txXfrm>
        <a:off x="714569" y="3096395"/>
        <a:ext cx="3074495" cy="618675"/>
      </dsp:txXfrm>
    </dsp:sp>
    <dsp:sp modelId="{CEEFE008-A5FC-468F-9809-0B4A31310E9E}">
      <dsp:nvSpPr>
        <dsp:cNvPr id="0" name=""/>
        <dsp:cNvSpPr/>
      </dsp:nvSpPr>
      <dsp:spPr>
        <a:xfrm>
          <a:off x="3789065" y="3096395"/>
          <a:ext cx="3042448" cy="618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476" tIns="65476" rIns="65476" bIns="65476" numCol="1" spcCol="1270" anchor="ctr" anchorCtr="0">
          <a:noAutofit/>
        </a:bodyPr>
        <a:lstStyle/>
        <a:p>
          <a:pPr marL="0" lvl="0" indent="0" algn="l" defTabSz="488950">
            <a:lnSpc>
              <a:spcPct val="90000"/>
            </a:lnSpc>
            <a:spcBef>
              <a:spcPct val="0"/>
            </a:spcBef>
            <a:spcAft>
              <a:spcPct val="35000"/>
            </a:spcAft>
            <a:buNone/>
          </a:pPr>
          <a:r>
            <a:rPr lang="en-US" sz="1100" kern="1200"/>
            <a:t>Campaign Strategy </a:t>
          </a:r>
        </a:p>
        <a:p>
          <a:pPr marL="0" lvl="0" indent="0" algn="l" defTabSz="488950">
            <a:lnSpc>
              <a:spcPct val="90000"/>
            </a:lnSpc>
            <a:spcBef>
              <a:spcPct val="0"/>
            </a:spcBef>
            <a:spcAft>
              <a:spcPct val="35000"/>
            </a:spcAft>
            <a:buNone/>
          </a:pPr>
          <a:r>
            <a:rPr lang="en-US" sz="1100" kern="1200"/>
            <a:t>Target Audience</a:t>
          </a:r>
        </a:p>
        <a:p>
          <a:pPr marL="0" lvl="0" indent="0" algn="l" defTabSz="488950">
            <a:lnSpc>
              <a:spcPct val="90000"/>
            </a:lnSpc>
            <a:spcBef>
              <a:spcPct val="0"/>
            </a:spcBef>
            <a:spcAft>
              <a:spcPct val="35000"/>
            </a:spcAft>
            <a:buNone/>
          </a:pPr>
          <a:r>
            <a:rPr lang="en-US" sz="1100" kern="1200"/>
            <a:t>Adverts</a:t>
          </a:r>
        </a:p>
      </dsp:txBody>
      <dsp:txXfrm>
        <a:off x="3789065" y="3096395"/>
        <a:ext cx="3042448" cy="618675"/>
      </dsp:txXfrm>
    </dsp:sp>
    <dsp:sp modelId="{3CC5B40B-EA67-471A-9CB1-CDA4EF409EBA}">
      <dsp:nvSpPr>
        <dsp:cNvPr id="0" name=""/>
        <dsp:cNvSpPr/>
      </dsp:nvSpPr>
      <dsp:spPr>
        <a:xfrm>
          <a:off x="0" y="3869739"/>
          <a:ext cx="6832212" cy="6186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9C9358-4E5C-4707-BAA0-D1DF6E9D5737}">
      <dsp:nvSpPr>
        <dsp:cNvPr id="0" name=""/>
        <dsp:cNvSpPr/>
      </dsp:nvSpPr>
      <dsp:spPr>
        <a:xfrm>
          <a:off x="187149" y="4008941"/>
          <a:ext cx="340271" cy="3402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8A991D4-678E-4FAE-ABE9-9AEF8F63BE5C}">
      <dsp:nvSpPr>
        <dsp:cNvPr id="0" name=""/>
        <dsp:cNvSpPr/>
      </dsp:nvSpPr>
      <dsp:spPr>
        <a:xfrm>
          <a:off x="714569" y="3869739"/>
          <a:ext cx="6116943" cy="618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476" tIns="65476" rIns="65476" bIns="65476" numCol="1" spcCol="1270" anchor="ctr" anchorCtr="0">
          <a:noAutofit/>
        </a:bodyPr>
        <a:lstStyle/>
        <a:p>
          <a:pPr marL="0" lvl="0" indent="0" algn="l" defTabSz="711200">
            <a:lnSpc>
              <a:spcPct val="90000"/>
            </a:lnSpc>
            <a:spcBef>
              <a:spcPct val="0"/>
            </a:spcBef>
            <a:spcAft>
              <a:spcPct val="35000"/>
            </a:spcAft>
            <a:buNone/>
          </a:pPr>
          <a:r>
            <a:rPr lang="en-US" sz="1600" kern="1200" dirty="0"/>
            <a:t>Recording Live shows  </a:t>
          </a:r>
        </a:p>
      </dsp:txBody>
      <dsp:txXfrm>
        <a:off x="714569" y="3869739"/>
        <a:ext cx="6116943" cy="618675"/>
      </dsp:txXfrm>
    </dsp:sp>
    <dsp:sp modelId="{A77178E6-29A5-446B-BF8E-BDA61D10B0B6}">
      <dsp:nvSpPr>
        <dsp:cNvPr id="0" name=""/>
        <dsp:cNvSpPr/>
      </dsp:nvSpPr>
      <dsp:spPr>
        <a:xfrm>
          <a:off x="0" y="4643083"/>
          <a:ext cx="6832212" cy="61867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33E9F1-227B-4213-885C-608583503F80}">
      <dsp:nvSpPr>
        <dsp:cNvPr id="0" name=""/>
        <dsp:cNvSpPr/>
      </dsp:nvSpPr>
      <dsp:spPr>
        <a:xfrm>
          <a:off x="187149" y="4782285"/>
          <a:ext cx="340271" cy="34027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8512F4-6AB4-4C50-B330-6CA811B5DD8B}">
      <dsp:nvSpPr>
        <dsp:cNvPr id="0" name=""/>
        <dsp:cNvSpPr/>
      </dsp:nvSpPr>
      <dsp:spPr>
        <a:xfrm>
          <a:off x="714569" y="4643083"/>
          <a:ext cx="6116943" cy="6186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476" tIns="65476" rIns="65476" bIns="65476" numCol="1" spcCol="1270" anchor="ctr" anchorCtr="0">
          <a:noAutofit/>
        </a:bodyPr>
        <a:lstStyle/>
        <a:p>
          <a:pPr marL="0" lvl="0" indent="0" algn="l" defTabSz="711200">
            <a:lnSpc>
              <a:spcPct val="90000"/>
            </a:lnSpc>
            <a:spcBef>
              <a:spcPct val="0"/>
            </a:spcBef>
            <a:spcAft>
              <a:spcPct val="35000"/>
            </a:spcAft>
            <a:buNone/>
          </a:pPr>
          <a:r>
            <a:rPr lang="en-US" sz="1600" kern="1200"/>
            <a:t>Music Video</a:t>
          </a:r>
        </a:p>
      </dsp:txBody>
      <dsp:txXfrm>
        <a:off x="714569" y="4643083"/>
        <a:ext cx="6116943" cy="618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03C4AC-1631-2247-8B31-117080C57048}">
      <dsp:nvSpPr>
        <dsp:cNvPr id="0" name=""/>
        <dsp:cNvSpPr/>
      </dsp:nvSpPr>
      <dsp:spPr>
        <a:xfrm>
          <a:off x="3902196" y="1128714"/>
          <a:ext cx="91440" cy="516945"/>
        </a:xfrm>
        <a:custGeom>
          <a:avLst/>
          <a:gdLst/>
          <a:ahLst/>
          <a:cxnLst/>
          <a:rect l="0" t="0" r="0" b="0"/>
          <a:pathLst>
            <a:path>
              <a:moveTo>
                <a:pt x="45720" y="0"/>
              </a:moveTo>
              <a:lnTo>
                <a:pt x="45720" y="516945"/>
              </a:lnTo>
            </a:path>
          </a:pathLst>
        </a:custGeom>
        <a:noFill/>
        <a:ln w="9525" cap="rnd" cmpd="sng" algn="ctr">
          <a:solidFill>
            <a:schemeClr val="accent1">
              <a:shade val="6000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6B75A4C-68E1-2749-85B5-98CF7013725A}">
      <dsp:nvSpPr>
        <dsp:cNvPr id="0" name=""/>
        <dsp:cNvSpPr/>
      </dsp:nvSpPr>
      <dsp:spPr>
        <a:xfrm>
          <a:off x="3059184" y="24"/>
          <a:ext cx="1777464" cy="1128690"/>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9925A19C-0F28-3749-B8FE-DF1860746442}">
      <dsp:nvSpPr>
        <dsp:cNvPr id="0" name=""/>
        <dsp:cNvSpPr/>
      </dsp:nvSpPr>
      <dsp:spPr>
        <a:xfrm>
          <a:off x="3256680" y="187645"/>
          <a:ext cx="1777464" cy="1128690"/>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Build a following – 3000 New fans </a:t>
          </a:r>
        </a:p>
      </dsp:txBody>
      <dsp:txXfrm>
        <a:off x="3289738" y="220703"/>
        <a:ext cx="1711348" cy="1062574"/>
      </dsp:txXfrm>
    </dsp:sp>
    <dsp:sp modelId="{68B39A8C-D7B2-2443-AD3C-45EB4FB56EB9}">
      <dsp:nvSpPr>
        <dsp:cNvPr id="0" name=""/>
        <dsp:cNvSpPr/>
      </dsp:nvSpPr>
      <dsp:spPr>
        <a:xfrm>
          <a:off x="3059184" y="1645660"/>
          <a:ext cx="1777464" cy="1128690"/>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76CDAC8E-6470-DD4C-BBF6-F519054E6801}">
      <dsp:nvSpPr>
        <dsp:cNvPr id="0" name=""/>
        <dsp:cNvSpPr/>
      </dsp:nvSpPr>
      <dsp:spPr>
        <a:xfrm>
          <a:off x="3256680" y="1833281"/>
          <a:ext cx="1777464" cy="1128690"/>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This will be calculated by IG Followers and Twitter etc </a:t>
          </a:r>
        </a:p>
      </dsp:txBody>
      <dsp:txXfrm>
        <a:off x="3289738" y="1866339"/>
        <a:ext cx="1711348" cy="1062574"/>
      </dsp:txXfrm>
    </dsp:sp>
    <dsp:sp modelId="{2F61F9B6-36F5-E148-963E-52A705A7C057}">
      <dsp:nvSpPr>
        <dsp:cNvPr id="0" name=""/>
        <dsp:cNvSpPr/>
      </dsp:nvSpPr>
      <dsp:spPr>
        <a:xfrm>
          <a:off x="5231641" y="24"/>
          <a:ext cx="1777464" cy="1128690"/>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2DD86E31-D3DF-2848-B611-E6142D2CF2FB}">
      <dsp:nvSpPr>
        <dsp:cNvPr id="0" name=""/>
        <dsp:cNvSpPr/>
      </dsp:nvSpPr>
      <dsp:spPr>
        <a:xfrm>
          <a:off x="5429137" y="187645"/>
          <a:ext cx="1777464" cy="1128690"/>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Raise funds for further recording for later projects </a:t>
          </a:r>
        </a:p>
      </dsp:txBody>
      <dsp:txXfrm>
        <a:off x="5462195" y="220703"/>
        <a:ext cx="1711348" cy="10625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772C76-F2DC-4BFC-AD48-F69F38CB79FC}">
      <dsp:nvSpPr>
        <dsp:cNvPr id="0" name=""/>
        <dsp:cNvSpPr/>
      </dsp:nvSpPr>
      <dsp:spPr>
        <a:xfrm>
          <a:off x="580951" y="409470"/>
          <a:ext cx="1612687" cy="16126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C1FD4D-8644-470A-A0CC-9F79EBF0AF00}">
      <dsp:nvSpPr>
        <dsp:cNvPr id="0" name=""/>
        <dsp:cNvSpPr/>
      </dsp:nvSpPr>
      <dsp:spPr>
        <a:xfrm>
          <a:off x="924639" y="75315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FDA668-1A58-4B51-BE02-305A76740A00}">
      <dsp:nvSpPr>
        <dsp:cNvPr id="0" name=""/>
        <dsp:cNvSpPr/>
      </dsp:nvSpPr>
      <dsp:spPr>
        <a:xfrm>
          <a:off x="65420" y="2524470"/>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US" sz="4000" kern="1200"/>
            <a:t>Aspire</a:t>
          </a:r>
        </a:p>
      </dsp:txBody>
      <dsp:txXfrm>
        <a:off x="65420" y="2524470"/>
        <a:ext cx="2643750" cy="720000"/>
      </dsp:txXfrm>
    </dsp:sp>
    <dsp:sp modelId="{9DE67859-02F3-46B8-A0D0-1C42EA242485}">
      <dsp:nvSpPr>
        <dsp:cNvPr id="0" name=""/>
        <dsp:cNvSpPr/>
      </dsp:nvSpPr>
      <dsp:spPr>
        <a:xfrm>
          <a:off x="3687358" y="409470"/>
          <a:ext cx="1612687" cy="16126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D17468-A723-464F-BC70-C0E00E2965DB}">
      <dsp:nvSpPr>
        <dsp:cNvPr id="0" name=""/>
        <dsp:cNvSpPr/>
      </dsp:nvSpPr>
      <dsp:spPr>
        <a:xfrm>
          <a:off x="4031045" y="75315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F8402D-7DC0-49B1-80D7-D5655E7DEAE5}">
      <dsp:nvSpPr>
        <dsp:cNvPr id="0" name=""/>
        <dsp:cNvSpPr/>
      </dsp:nvSpPr>
      <dsp:spPr>
        <a:xfrm>
          <a:off x="3171827" y="2524470"/>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US" sz="4000" kern="1200"/>
            <a:t>LANDR</a:t>
          </a:r>
        </a:p>
      </dsp:txBody>
      <dsp:txXfrm>
        <a:off x="3171827" y="2524470"/>
        <a:ext cx="2643750" cy="720000"/>
      </dsp:txXfrm>
    </dsp:sp>
    <dsp:sp modelId="{43A77CDC-D6EE-4AEA-AD33-CD4B2C1EC7F0}">
      <dsp:nvSpPr>
        <dsp:cNvPr id="0" name=""/>
        <dsp:cNvSpPr/>
      </dsp:nvSpPr>
      <dsp:spPr>
        <a:xfrm>
          <a:off x="6793764" y="409470"/>
          <a:ext cx="1612687" cy="16126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910C1C-7AA2-4443-993D-9E19199A2AAA}">
      <dsp:nvSpPr>
        <dsp:cNvPr id="0" name=""/>
        <dsp:cNvSpPr/>
      </dsp:nvSpPr>
      <dsp:spPr>
        <a:xfrm>
          <a:off x="7137452" y="753158"/>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504D7A-B43E-40E1-9014-34D6BBC42660}">
      <dsp:nvSpPr>
        <dsp:cNvPr id="0" name=""/>
        <dsp:cNvSpPr/>
      </dsp:nvSpPr>
      <dsp:spPr>
        <a:xfrm>
          <a:off x="6278233" y="2524470"/>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778000">
            <a:lnSpc>
              <a:spcPct val="90000"/>
            </a:lnSpc>
            <a:spcBef>
              <a:spcPct val="0"/>
            </a:spcBef>
            <a:spcAft>
              <a:spcPct val="35000"/>
            </a:spcAft>
            <a:buNone/>
            <a:defRPr cap="all"/>
          </a:pPr>
          <a:r>
            <a:rPr lang="en-US" sz="4000" kern="1200"/>
            <a:t>TUNECORE</a:t>
          </a:r>
        </a:p>
      </dsp:txBody>
      <dsp:txXfrm>
        <a:off x="6278233" y="2524470"/>
        <a:ext cx="2643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AAC43F-E182-4C0C-8A8A-878B7361A37A}">
      <dsp:nvSpPr>
        <dsp:cNvPr id="0" name=""/>
        <dsp:cNvSpPr/>
      </dsp:nvSpPr>
      <dsp:spPr>
        <a:xfrm>
          <a:off x="1284934" y="238312"/>
          <a:ext cx="685019" cy="6850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DD2477D-07F6-429F-9911-1CE715F04A25}">
      <dsp:nvSpPr>
        <dsp:cNvPr id="0" name=""/>
        <dsp:cNvSpPr/>
      </dsp:nvSpPr>
      <dsp:spPr>
        <a:xfrm>
          <a:off x="866311" y="1254025"/>
          <a:ext cx="1522265" cy="118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Like branding, marketing is the cornerstone of any successful campaign release. There are also free marketing angles we can now access in the 2019</a:t>
          </a:r>
        </a:p>
      </dsp:txBody>
      <dsp:txXfrm>
        <a:off x="866311" y="1254025"/>
        <a:ext cx="1522265" cy="1188080"/>
      </dsp:txXfrm>
    </dsp:sp>
    <dsp:sp modelId="{32D2FD1D-2FA5-4103-98DA-937E208482EB}">
      <dsp:nvSpPr>
        <dsp:cNvPr id="0" name=""/>
        <dsp:cNvSpPr/>
      </dsp:nvSpPr>
      <dsp:spPr>
        <a:xfrm>
          <a:off x="3073596" y="238312"/>
          <a:ext cx="685019" cy="6850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5A52D85-CBDE-4797-B853-D153A3DEF20D}">
      <dsp:nvSpPr>
        <dsp:cNvPr id="0" name=""/>
        <dsp:cNvSpPr/>
      </dsp:nvSpPr>
      <dsp:spPr>
        <a:xfrm>
          <a:off x="2654973" y="1254025"/>
          <a:ext cx="1522265" cy="118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Create our own website for the single, would be very important. And more importantly its perfectly free. </a:t>
          </a:r>
          <a:endParaRPr lang="en-US" sz="1100" kern="1200" dirty="0"/>
        </a:p>
      </dsp:txBody>
      <dsp:txXfrm>
        <a:off x="2654973" y="1254025"/>
        <a:ext cx="1522265" cy="1188080"/>
      </dsp:txXfrm>
    </dsp:sp>
    <dsp:sp modelId="{F3AC54CB-9D55-4FD9-BF0B-5DF51A41F9A3}">
      <dsp:nvSpPr>
        <dsp:cNvPr id="0" name=""/>
        <dsp:cNvSpPr/>
      </dsp:nvSpPr>
      <dsp:spPr>
        <a:xfrm>
          <a:off x="4862258" y="238312"/>
          <a:ext cx="685019" cy="6850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921CAC-6AC4-4C07-BA9E-C8C3B6F0E01B}">
      <dsp:nvSpPr>
        <dsp:cNvPr id="0" name=""/>
        <dsp:cNvSpPr/>
      </dsp:nvSpPr>
      <dsp:spPr>
        <a:xfrm>
          <a:off x="4443635" y="1254025"/>
          <a:ext cx="1522265" cy="118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Social Media, Using the Tileyard Instagram page for promotion would be a great example of free marketing. Tileyard has the largest network of independent artists and businesses in the UK </a:t>
          </a:r>
          <a:endParaRPr lang="en-US" sz="1100" kern="1200" dirty="0"/>
        </a:p>
      </dsp:txBody>
      <dsp:txXfrm>
        <a:off x="4443635" y="1254025"/>
        <a:ext cx="1522265" cy="1188080"/>
      </dsp:txXfrm>
    </dsp:sp>
    <dsp:sp modelId="{2BAAC7B6-6766-484B-BFC1-A26F771DB938}">
      <dsp:nvSpPr>
        <dsp:cNvPr id="0" name=""/>
        <dsp:cNvSpPr/>
      </dsp:nvSpPr>
      <dsp:spPr>
        <a:xfrm>
          <a:off x="3073596" y="2822672"/>
          <a:ext cx="685019" cy="6850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1695F77-EE12-4189-8A22-F24D2E50E4AF}">
      <dsp:nvSpPr>
        <dsp:cNvPr id="0" name=""/>
        <dsp:cNvSpPr/>
      </dsp:nvSpPr>
      <dsp:spPr>
        <a:xfrm>
          <a:off x="2654973" y="3838386"/>
          <a:ext cx="1522265" cy="118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Email list: Building up a list of interested parties and companies/fans who may be interested</a:t>
          </a:r>
        </a:p>
      </dsp:txBody>
      <dsp:txXfrm>
        <a:off x="2654973" y="3838386"/>
        <a:ext cx="1522265" cy="11880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EA756-3A7D-6A4F-83FA-762EABCAF7FF}">
      <dsp:nvSpPr>
        <dsp:cNvPr id="0" name=""/>
        <dsp:cNvSpPr/>
      </dsp:nvSpPr>
      <dsp:spPr>
        <a:xfrm>
          <a:off x="0" y="28661"/>
          <a:ext cx="6832212" cy="1678218"/>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This will be done primarily through Instagram and twitter pages. </a:t>
          </a:r>
        </a:p>
      </dsp:txBody>
      <dsp:txXfrm>
        <a:off x="81924" y="110585"/>
        <a:ext cx="6668364" cy="1514370"/>
      </dsp:txXfrm>
    </dsp:sp>
    <dsp:sp modelId="{D9561EF7-6CFD-AD4E-A885-3195C8FD7A40}">
      <dsp:nvSpPr>
        <dsp:cNvPr id="0" name=""/>
        <dsp:cNvSpPr/>
      </dsp:nvSpPr>
      <dsp:spPr>
        <a:xfrm>
          <a:off x="0" y="1793280"/>
          <a:ext cx="6832212" cy="1678218"/>
        </a:xfrm>
        <a:prstGeom prst="roundRect">
          <a:avLst/>
        </a:prstGeom>
        <a:gradFill rotWithShape="0">
          <a:gsLst>
            <a:gs pos="0">
              <a:schemeClr val="accent2">
                <a:hueOff val="226582"/>
                <a:satOff val="-23996"/>
                <a:lumOff val="-588"/>
                <a:alphaOff val="0"/>
                <a:tint val="96000"/>
                <a:lumMod val="104000"/>
              </a:schemeClr>
            </a:gs>
            <a:gs pos="100000">
              <a:schemeClr val="accent2">
                <a:hueOff val="226582"/>
                <a:satOff val="-23996"/>
                <a:lumOff val="-58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Adverts are essential for promotion as fans often need a constant reminder of what is coming next </a:t>
          </a:r>
        </a:p>
      </dsp:txBody>
      <dsp:txXfrm>
        <a:off x="81924" y="1875204"/>
        <a:ext cx="6668364" cy="1514370"/>
      </dsp:txXfrm>
    </dsp:sp>
    <dsp:sp modelId="{8AC4F547-C2E1-754E-B59A-204254E44412}">
      <dsp:nvSpPr>
        <dsp:cNvPr id="0" name=""/>
        <dsp:cNvSpPr/>
      </dsp:nvSpPr>
      <dsp:spPr>
        <a:xfrm>
          <a:off x="0" y="3557898"/>
          <a:ext cx="6832212" cy="1678218"/>
        </a:xfrm>
        <a:prstGeom prst="roundRect">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As we are looking to build a fanbase it is very important to get out in front of them</a:t>
          </a:r>
        </a:p>
      </dsp:txBody>
      <dsp:txXfrm>
        <a:off x="81924" y="3639822"/>
        <a:ext cx="6668364" cy="15143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329A83-48F9-4568-B2D3-863B42AF9041}">
      <dsp:nvSpPr>
        <dsp:cNvPr id="0" name=""/>
        <dsp:cNvSpPr/>
      </dsp:nvSpPr>
      <dsp:spPr>
        <a:xfrm>
          <a:off x="439480" y="0"/>
          <a:ext cx="1510523" cy="15105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06D645-A8B2-4198-9F52-0E8B71D32442}">
      <dsp:nvSpPr>
        <dsp:cNvPr id="0" name=""/>
        <dsp:cNvSpPr/>
      </dsp:nvSpPr>
      <dsp:spPr>
        <a:xfrm>
          <a:off x="439480" y="1637889"/>
          <a:ext cx="4315781" cy="647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22350">
            <a:lnSpc>
              <a:spcPct val="90000"/>
            </a:lnSpc>
            <a:spcBef>
              <a:spcPct val="0"/>
            </a:spcBef>
            <a:spcAft>
              <a:spcPct val="35000"/>
            </a:spcAft>
            <a:buNone/>
            <a:defRPr b="1"/>
          </a:pPr>
          <a:r>
            <a:rPr lang="en-US" sz="2300" kern="1200"/>
            <a:t>Build a following – 3000 New fans </a:t>
          </a:r>
        </a:p>
      </dsp:txBody>
      <dsp:txXfrm>
        <a:off x="439480" y="1637889"/>
        <a:ext cx="4315781" cy="647367"/>
      </dsp:txXfrm>
    </dsp:sp>
    <dsp:sp modelId="{FA1C94BA-2235-4A68-BD75-AA191B1AB9FA}">
      <dsp:nvSpPr>
        <dsp:cNvPr id="0" name=""/>
        <dsp:cNvSpPr/>
      </dsp:nvSpPr>
      <dsp:spPr>
        <a:xfrm>
          <a:off x="439480" y="2344496"/>
          <a:ext cx="4315781" cy="61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US" sz="1700" kern="1200"/>
            <a:t>Achieved by live shows and consistent marketing </a:t>
          </a:r>
        </a:p>
      </dsp:txBody>
      <dsp:txXfrm>
        <a:off x="439480" y="2344496"/>
        <a:ext cx="4315781" cy="617499"/>
      </dsp:txXfrm>
    </dsp:sp>
    <dsp:sp modelId="{F28C94C7-5A47-4567-AB62-29F7BC16F9FF}">
      <dsp:nvSpPr>
        <dsp:cNvPr id="0" name=""/>
        <dsp:cNvSpPr/>
      </dsp:nvSpPr>
      <dsp:spPr>
        <a:xfrm>
          <a:off x="5510523" y="0"/>
          <a:ext cx="1510523" cy="15105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149984-03D3-4DBA-BFD1-7694F137555A}">
      <dsp:nvSpPr>
        <dsp:cNvPr id="0" name=""/>
        <dsp:cNvSpPr/>
      </dsp:nvSpPr>
      <dsp:spPr>
        <a:xfrm>
          <a:off x="5510523" y="1637889"/>
          <a:ext cx="4315781" cy="647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022350">
            <a:lnSpc>
              <a:spcPct val="90000"/>
            </a:lnSpc>
            <a:spcBef>
              <a:spcPct val="0"/>
            </a:spcBef>
            <a:spcAft>
              <a:spcPct val="35000"/>
            </a:spcAft>
            <a:buNone/>
            <a:defRPr b="1"/>
          </a:pPr>
          <a:r>
            <a:rPr lang="en-US" sz="2300" kern="1200"/>
            <a:t>Raise funds for further tours, and projects </a:t>
          </a:r>
        </a:p>
      </dsp:txBody>
      <dsp:txXfrm>
        <a:off x="5510523" y="1637889"/>
        <a:ext cx="4315781" cy="647367"/>
      </dsp:txXfrm>
    </dsp:sp>
    <dsp:sp modelId="{582A051D-26F7-4383-800F-D10FCFFF5BDA}">
      <dsp:nvSpPr>
        <dsp:cNvPr id="0" name=""/>
        <dsp:cNvSpPr/>
      </dsp:nvSpPr>
      <dsp:spPr>
        <a:xfrm>
          <a:off x="5510523" y="2344496"/>
          <a:ext cx="4315781" cy="617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US" sz="1700" kern="1200"/>
            <a:t>Successful reception of single in the UK Charts and creating a buzz with lables </a:t>
          </a:r>
        </a:p>
      </dsp:txBody>
      <dsp:txXfrm>
        <a:off x="5510523" y="2344496"/>
        <a:ext cx="4315781" cy="61749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12/18/19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12/18/19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7.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8">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
            <a:extLst>
              <a:ext uri="{FF2B5EF4-FFF2-40B4-BE49-F238E27FC236}">
                <a16:creationId xmlns:a16="http://schemas.microsoft.com/office/drawing/2014/main" id="{CBF7EB19-C7EE-4D46-A44B-F170126FD71C}"/>
              </a:ext>
            </a:extLst>
          </p:cNvPr>
          <p:cNvPicPr>
            <a:picLocks noChangeAspect="1"/>
          </p:cNvPicPr>
          <p:nvPr/>
        </p:nvPicPr>
        <p:blipFill rotWithShape="1">
          <a:blip r:embed="rId2">
            <a:alphaModFix amt="40000"/>
          </a:blip>
          <a:srcRect t="5604" b="9490"/>
          <a:stretch/>
        </p:blipFill>
        <p:spPr>
          <a:xfrm>
            <a:off x="20" y="10"/>
            <a:ext cx="12191980" cy="6857990"/>
          </a:xfrm>
          <a:prstGeom prst="rect">
            <a:avLst/>
          </a:prstGeom>
        </p:spPr>
      </p:pic>
      <p:sp>
        <p:nvSpPr>
          <p:cNvPr id="2" name="Title 1">
            <a:extLst>
              <a:ext uri="{FF2B5EF4-FFF2-40B4-BE49-F238E27FC236}">
                <a16:creationId xmlns:a16="http://schemas.microsoft.com/office/drawing/2014/main" id="{DF0DF0EC-7E02-C74B-92CC-9E3A9AA1C402}"/>
              </a:ext>
            </a:extLst>
          </p:cNvPr>
          <p:cNvSpPr>
            <a:spLocks noGrp="1"/>
          </p:cNvSpPr>
          <p:nvPr>
            <p:ph type="ctrTitle"/>
          </p:nvPr>
        </p:nvSpPr>
        <p:spPr>
          <a:xfrm>
            <a:off x="2589213" y="2514600"/>
            <a:ext cx="8915399" cy="2262781"/>
          </a:xfrm>
        </p:spPr>
        <p:txBody>
          <a:bodyPr>
            <a:normAutofit/>
          </a:bodyPr>
          <a:lstStyle/>
          <a:p>
            <a:pPr>
              <a:lnSpc>
                <a:spcPct val="90000"/>
              </a:lnSpc>
            </a:pPr>
            <a:r>
              <a:rPr lang="en-US" sz="5000">
                <a:solidFill>
                  <a:schemeClr val="tx1"/>
                </a:solidFill>
              </a:rPr>
              <a:t>Emmanuel’s Artist Campaign Summer Tour</a:t>
            </a:r>
            <a:br>
              <a:rPr lang="en-US" sz="5000">
                <a:solidFill>
                  <a:schemeClr val="tx1"/>
                </a:solidFill>
              </a:rPr>
            </a:br>
            <a:r>
              <a:rPr lang="en-US" sz="5000">
                <a:solidFill>
                  <a:schemeClr val="tx1"/>
                </a:solidFill>
              </a:rPr>
              <a:t>£500 Budget</a:t>
            </a:r>
          </a:p>
        </p:txBody>
      </p:sp>
      <p:sp>
        <p:nvSpPr>
          <p:cNvPr id="3" name="Subtitle 2">
            <a:extLst>
              <a:ext uri="{FF2B5EF4-FFF2-40B4-BE49-F238E27FC236}">
                <a16:creationId xmlns:a16="http://schemas.microsoft.com/office/drawing/2014/main" id="{DE684FE8-91CA-8D48-A2D2-B00E5293C824}"/>
              </a:ext>
            </a:extLst>
          </p:cNvPr>
          <p:cNvSpPr>
            <a:spLocks noGrp="1"/>
          </p:cNvSpPr>
          <p:nvPr>
            <p:ph type="subTitle" idx="1"/>
          </p:nvPr>
        </p:nvSpPr>
        <p:spPr>
          <a:xfrm>
            <a:off x="2589213" y="4777379"/>
            <a:ext cx="8915399" cy="1126283"/>
          </a:xfrm>
        </p:spPr>
        <p:txBody>
          <a:bodyPr>
            <a:normAutofit/>
          </a:bodyPr>
          <a:lstStyle/>
          <a:p>
            <a:r>
              <a:rPr lang="en-US" dirty="0"/>
              <a:t>By Emmanuel </a:t>
            </a:r>
            <a:r>
              <a:rPr lang="en-US" dirty="0" err="1"/>
              <a:t>Obisesan</a:t>
            </a:r>
            <a:endParaRPr lang="en-US" dirty="0"/>
          </a:p>
        </p:txBody>
      </p:sp>
      <p:sp>
        <p:nvSpPr>
          <p:cNvPr id="45" name="Rectangle 10">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Tree>
    <p:extLst>
      <p:ext uri="{BB962C8B-B14F-4D97-AF65-F5344CB8AC3E}">
        <p14:creationId xmlns:p14="http://schemas.microsoft.com/office/powerpoint/2010/main" val="178217061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4F0F2B-A119-2A48-AC6E-AE4F69824A84}"/>
              </a:ext>
            </a:extLst>
          </p:cNvPr>
          <p:cNvSpPr>
            <a:spLocks noGrp="1"/>
          </p:cNvSpPr>
          <p:nvPr>
            <p:ph type="title"/>
          </p:nvPr>
        </p:nvSpPr>
        <p:spPr>
          <a:xfrm>
            <a:off x="1259893" y="3101093"/>
            <a:ext cx="2454052" cy="3029344"/>
          </a:xfrm>
        </p:spPr>
        <p:txBody>
          <a:bodyPr>
            <a:normAutofit/>
          </a:bodyPr>
          <a:lstStyle/>
          <a:p>
            <a:r>
              <a:rPr lang="en-US" sz="3200" b="1" u="sng">
                <a:solidFill>
                  <a:schemeClr val="bg1"/>
                </a:solidFill>
              </a:rPr>
              <a:t>Contents </a:t>
            </a:r>
          </a:p>
        </p:txBody>
      </p:sp>
      <p:sp>
        <p:nvSpPr>
          <p:cNvPr id="12"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2DFAAEF-31F3-4293-AF4C-DA5FA3FED22F}"/>
              </a:ext>
            </a:extLst>
          </p:cNvPr>
          <p:cNvGraphicFramePr>
            <a:graphicFrameLocks noGrp="1"/>
          </p:cNvGraphicFramePr>
          <p:nvPr>
            <p:ph idx="1"/>
            <p:extLst>
              <p:ext uri="{D42A27DB-BD31-4B8C-83A1-F6EECF244321}">
                <p14:modId xmlns:p14="http://schemas.microsoft.com/office/powerpoint/2010/main" val="1144882205"/>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1082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27B514B-9F77-8745-B5DA-390474254734}"/>
              </a:ext>
            </a:extLst>
          </p:cNvPr>
          <p:cNvSpPr>
            <a:spLocks noGrp="1"/>
          </p:cNvSpPr>
          <p:nvPr>
            <p:ph type="title"/>
          </p:nvPr>
        </p:nvSpPr>
        <p:spPr>
          <a:xfrm>
            <a:off x="1843391" y="624110"/>
            <a:ext cx="9383408" cy="1280890"/>
          </a:xfrm>
        </p:spPr>
        <p:txBody>
          <a:bodyPr>
            <a:normAutofit/>
          </a:bodyPr>
          <a:lstStyle/>
          <a:p>
            <a:r>
              <a:rPr lang="en-US">
                <a:solidFill>
                  <a:schemeClr val="bg1"/>
                </a:solidFill>
              </a:rPr>
              <a:t>Campaign Goal</a:t>
            </a:r>
          </a:p>
        </p:txBody>
      </p:sp>
      <p:sp>
        <p:nvSpPr>
          <p:cNvPr id="23"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F15DEC61-43EC-458C-A0FD-A4070BC5B75A}"/>
              </a:ext>
            </a:extLst>
          </p:cNvPr>
          <p:cNvGraphicFramePr>
            <a:graphicFrameLocks noGrp="1"/>
          </p:cNvGraphicFramePr>
          <p:nvPr>
            <p:ph idx="1"/>
            <p:extLst>
              <p:ext uri="{D42A27DB-BD31-4B8C-83A1-F6EECF244321}">
                <p14:modId xmlns:p14="http://schemas.microsoft.com/office/powerpoint/2010/main" val="1042311121"/>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15619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9F8F738C-72D1-4CE8-A896-7EC36706BB57}"/>
              </a:ext>
            </a:extLst>
          </p:cNvPr>
          <p:cNvPicPr>
            <a:picLocks noChangeAspect="1"/>
          </p:cNvPicPr>
          <p:nvPr/>
        </p:nvPicPr>
        <p:blipFill rotWithShape="1">
          <a:blip r:embed="rId2"/>
          <a:srcRect l="42806" r="18627" b="-1"/>
          <a:stretch/>
        </p:blipFill>
        <p:spPr>
          <a:xfrm>
            <a:off x="8229598" y="10"/>
            <a:ext cx="3962401" cy="6857990"/>
          </a:xfrm>
          <a:prstGeom prst="rect">
            <a:avLst/>
          </a:prstGeom>
        </p:spPr>
      </p:pic>
      <p:sp>
        <p:nvSpPr>
          <p:cNvPr id="13"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77F05D5-12EE-1144-9D63-C9FDC3262AE3}"/>
              </a:ext>
            </a:extLst>
          </p:cNvPr>
          <p:cNvSpPr>
            <a:spLocks noGrp="1"/>
          </p:cNvSpPr>
          <p:nvPr>
            <p:ph type="title"/>
          </p:nvPr>
        </p:nvSpPr>
        <p:spPr>
          <a:xfrm>
            <a:off x="541867" y="787400"/>
            <a:ext cx="7145866" cy="778933"/>
          </a:xfrm>
        </p:spPr>
        <p:txBody>
          <a:bodyPr anchor="ctr">
            <a:normAutofit/>
          </a:bodyPr>
          <a:lstStyle/>
          <a:p>
            <a:r>
              <a:rPr lang="en-US" sz="3200">
                <a:solidFill>
                  <a:srgbClr val="FEFFFF"/>
                </a:solidFill>
              </a:rPr>
              <a:t>The importance of Branding </a:t>
            </a:r>
          </a:p>
        </p:txBody>
      </p:sp>
      <p:sp>
        <p:nvSpPr>
          <p:cNvPr id="3" name="Content Placeholder 2">
            <a:extLst>
              <a:ext uri="{FF2B5EF4-FFF2-40B4-BE49-F238E27FC236}">
                <a16:creationId xmlns:a16="http://schemas.microsoft.com/office/drawing/2014/main" id="{B69F5D24-279B-0E46-A3DC-E19ABCA913F0}"/>
              </a:ext>
            </a:extLst>
          </p:cNvPr>
          <p:cNvSpPr>
            <a:spLocks noGrp="1"/>
          </p:cNvSpPr>
          <p:nvPr>
            <p:ph idx="1"/>
          </p:nvPr>
        </p:nvSpPr>
        <p:spPr>
          <a:xfrm>
            <a:off x="541866" y="2031999"/>
            <a:ext cx="7145867" cy="4408557"/>
          </a:xfrm>
        </p:spPr>
        <p:txBody>
          <a:bodyPr>
            <a:normAutofit/>
          </a:bodyPr>
          <a:lstStyle/>
          <a:p>
            <a:r>
              <a:rPr lang="en-US" sz="3000" dirty="0">
                <a:solidFill>
                  <a:srgbClr val="FEFFFF"/>
                </a:solidFill>
              </a:rPr>
              <a:t>Branding is a huge part of any successful campaign </a:t>
            </a:r>
          </a:p>
          <a:p>
            <a:pPr lvl="1"/>
            <a:r>
              <a:rPr lang="en-US" dirty="0">
                <a:solidFill>
                  <a:srgbClr val="FEFFFF"/>
                </a:solidFill>
              </a:rPr>
              <a:t>Branding is extremely powerful emotional trigger, and in some cases, more so than the music itself. Branding allows for emotional attachment, feeling related to something, and the feeling of belonging that people seek. (Perdue, 2015)</a:t>
            </a:r>
          </a:p>
          <a:p>
            <a:r>
              <a:rPr lang="en-US" sz="3000" dirty="0">
                <a:solidFill>
                  <a:srgbClr val="FEFFFF"/>
                </a:solidFill>
              </a:rPr>
              <a:t>First Impressions matter</a:t>
            </a:r>
          </a:p>
          <a:p>
            <a:pPr lvl="1"/>
            <a:r>
              <a:rPr lang="en-GB" dirty="0">
                <a:solidFill>
                  <a:srgbClr val="FEFFFF"/>
                </a:solidFill>
              </a:rPr>
              <a:t>An artist in today’s industry is not simply selling their music, they’re selling an image, an experience, the beliefs, and messages that define them. First impressions can be extremely powerful and influential, and brands are usually the first impressions that people get of an artist in today’s industry (Perdue, 2015)</a:t>
            </a:r>
            <a:endParaRPr lang="en-US" dirty="0">
              <a:solidFill>
                <a:srgbClr val="FEFFFF"/>
              </a:solidFill>
            </a:endParaRPr>
          </a:p>
        </p:txBody>
      </p:sp>
    </p:spTree>
    <p:extLst>
      <p:ext uri="{BB962C8B-B14F-4D97-AF65-F5344CB8AC3E}">
        <p14:creationId xmlns:p14="http://schemas.microsoft.com/office/powerpoint/2010/main" val="91213022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7B5A23F-7276-435D-91DA-09104D77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35481"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F3ECD7F-BF61-4CB1-AA15-464BB771E7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66F1B29-3A08-4DB7-9F92-4C09B3BCF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5">
            <a:extLst>
              <a:ext uri="{FF2B5EF4-FFF2-40B4-BE49-F238E27FC236}">
                <a16:creationId xmlns:a16="http://schemas.microsoft.com/office/drawing/2014/main" id="{44A5AAD1-9616-4E1C-B3AC-E5497A6A3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8F619F1-772C-3045-8D05-1062C7AAF169}"/>
              </a:ext>
            </a:extLst>
          </p:cNvPr>
          <p:cNvSpPr>
            <a:spLocks noGrp="1"/>
          </p:cNvSpPr>
          <p:nvPr>
            <p:ph type="title"/>
          </p:nvPr>
        </p:nvSpPr>
        <p:spPr>
          <a:xfrm>
            <a:off x="541867" y="528154"/>
            <a:ext cx="7145866" cy="778933"/>
          </a:xfrm>
        </p:spPr>
        <p:txBody>
          <a:bodyPr anchor="ctr">
            <a:normAutofit/>
          </a:bodyPr>
          <a:lstStyle/>
          <a:p>
            <a:r>
              <a:rPr lang="en-US" sz="3200">
                <a:solidFill>
                  <a:srgbClr val="FEFFFF"/>
                </a:solidFill>
              </a:rPr>
              <a:t>Our Brand </a:t>
            </a:r>
          </a:p>
        </p:txBody>
      </p:sp>
      <p:sp>
        <p:nvSpPr>
          <p:cNvPr id="3" name="Content Placeholder 2">
            <a:extLst>
              <a:ext uri="{FF2B5EF4-FFF2-40B4-BE49-F238E27FC236}">
                <a16:creationId xmlns:a16="http://schemas.microsoft.com/office/drawing/2014/main" id="{9C82C45B-44F7-AE48-BBEA-F33AE1EE218F}"/>
              </a:ext>
            </a:extLst>
          </p:cNvPr>
          <p:cNvSpPr>
            <a:spLocks noGrp="1"/>
          </p:cNvSpPr>
          <p:nvPr>
            <p:ph idx="1"/>
          </p:nvPr>
        </p:nvSpPr>
        <p:spPr>
          <a:xfrm>
            <a:off x="541867" y="1486622"/>
            <a:ext cx="7145867" cy="3879222"/>
          </a:xfrm>
        </p:spPr>
        <p:txBody>
          <a:bodyPr>
            <a:noAutofit/>
          </a:bodyPr>
          <a:lstStyle/>
          <a:p>
            <a:r>
              <a:rPr lang="en-US" sz="3000" dirty="0">
                <a:solidFill>
                  <a:srgbClr val="FEFFFF"/>
                </a:solidFill>
              </a:rPr>
              <a:t>£50 will go to design of a unique logo to capture the authenticity of this summer tour</a:t>
            </a:r>
          </a:p>
          <a:p>
            <a:r>
              <a:rPr lang="en-US" sz="3000" dirty="0">
                <a:solidFill>
                  <a:srgbClr val="FEFFFF"/>
                </a:solidFill>
              </a:rPr>
              <a:t>Reference: Ed Sheeran, used this paw print as a great branding tool for his first release </a:t>
            </a:r>
          </a:p>
          <a:p>
            <a:r>
              <a:rPr lang="en-US" sz="3000" dirty="0">
                <a:solidFill>
                  <a:srgbClr val="FEFFFF"/>
                </a:solidFill>
              </a:rPr>
              <a:t>Ed Sheeran shared in 2011 that the Paw print had no actual significant meaning, but having a sign/logo to signify the authenticity and intent of that artist </a:t>
            </a:r>
          </a:p>
        </p:txBody>
      </p:sp>
      <p:pic>
        <p:nvPicPr>
          <p:cNvPr id="4" name="Picture 3">
            <a:extLst>
              <a:ext uri="{FF2B5EF4-FFF2-40B4-BE49-F238E27FC236}">
                <a16:creationId xmlns:a16="http://schemas.microsoft.com/office/drawing/2014/main" id="{55C90C29-7954-6A4A-BF95-FECB6AD76015}"/>
              </a:ext>
            </a:extLst>
          </p:cNvPr>
          <p:cNvPicPr>
            <a:picLocks noChangeAspect="1"/>
          </p:cNvPicPr>
          <p:nvPr/>
        </p:nvPicPr>
        <p:blipFill>
          <a:blip r:embed="rId2"/>
          <a:stretch>
            <a:fillRect/>
          </a:stretch>
        </p:blipFill>
        <p:spPr>
          <a:xfrm>
            <a:off x="8713057" y="2435548"/>
            <a:ext cx="3001931" cy="3055400"/>
          </a:xfrm>
          <a:prstGeom prst="rect">
            <a:avLst/>
          </a:prstGeom>
        </p:spPr>
      </p:pic>
    </p:spTree>
    <p:extLst>
      <p:ext uri="{BB962C8B-B14F-4D97-AF65-F5344CB8AC3E}">
        <p14:creationId xmlns:p14="http://schemas.microsoft.com/office/powerpoint/2010/main" val="67667431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75CD74B-9CE8-4F20-A3E4-A22A7F036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E3C576D-ACF0-954C-931D-95AB39A23492}"/>
              </a:ext>
            </a:extLst>
          </p:cNvPr>
          <p:cNvSpPr>
            <a:spLocks noGrp="1"/>
          </p:cNvSpPr>
          <p:nvPr>
            <p:ph type="title"/>
          </p:nvPr>
        </p:nvSpPr>
        <p:spPr>
          <a:xfrm>
            <a:off x="1794897" y="624110"/>
            <a:ext cx="9712998" cy="1280890"/>
          </a:xfrm>
        </p:spPr>
        <p:txBody>
          <a:bodyPr>
            <a:normAutofit/>
          </a:bodyPr>
          <a:lstStyle/>
          <a:p>
            <a:r>
              <a:rPr lang="en-US" dirty="0"/>
              <a:t>Distribution for the single - LANDR</a:t>
            </a:r>
          </a:p>
        </p:txBody>
      </p:sp>
      <p:sp>
        <p:nvSpPr>
          <p:cNvPr id="12" name="Rectangle 11">
            <a:extLst>
              <a:ext uri="{FF2B5EF4-FFF2-40B4-BE49-F238E27FC236}">
                <a16:creationId xmlns:a16="http://schemas.microsoft.com/office/drawing/2014/main" id="{99C44665-BECF-4482-A00C-E4BE2A87D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51D428F4-52BC-4387-9C88-20C9A9A6AEE2}"/>
              </a:ext>
            </a:extLst>
          </p:cNvPr>
          <p:cNvGraphicFramePr>
            <a:graphicFrameLocks noGrp="1"/>
          </p:cNvGraphicFramePr>
          <p:nvPr>
            <p:ph idx="1"/>
            <p:extLst>
              <p:ext uri="{D42A27DB-BD31-4B8C-83A1-F6EECF244321}">
                <p14:modId xmlns:p14="http://schemas.microsoft.com/office/powerpoint/2010/main" val="3892798273"/>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485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CBB35955-965C-DE49-A17F-540F5D66FA4C}"/>
              </a:ext>
              <a:ext uri="{C183D7F6-B498-43B3-948B-1728B52AA6E4}">
                <adec:decorative xmlns:adec="http://schemas.microsoft.com/office/drawing/2017/decorative" val="1"/>
              </a:ext>
            </a:extLst>
          </p:cNvPr>
          <p:cNvPicPr>
            <a:picLocks noChangeAspect="1"/>
          </p:cNvPicPr>
          <p:nvPr/>
        </p:nvPicPr>
        <p:blipFill rotWithShape="1">
          <a:blip r:embed="rId2"/>
          <a:srcRect t="481" r="1" b="1"/>
          <a:stretch/>
        </p:blipFill>
        <p:spPr>
          <a:xfrm>
            <a:off x="8229598" y="10"/>
            <a:ext cx="3962401" cy="6857990"/>
          </a:xfrm>
          <a:prstGeom prst="rect">
            <a:avLst/>
          </a:prstGeom>
        </p:spPr>
      </p:pic>
      <p:sp>
        <p:nvSpPr>
          <p:cNvPr id="14"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407DB2A-9AF1-5944-AA51-CE3F10F5F4A0}"/>
              </a:ext>
            </a:extLst>
          </p:cNvPr>
          <p:cNvSpPr>
            <a:spLocks noGrp="1"/>
          </p:cNvSpPr>
          <p:nvPr>
            <p:ph type="title"/>
          </p:nvPr>
        </p:nvSpPr>
        <p:spPr>
          <a:xfrm>
            <a:off x="541867" y="787400"/>
            <a:ext cx="7145866" cy="778933"/>
          </a:xfrm>
        </p:spPr>
        <p:txBody>
          <a:bodyPr anchor="ctr">
            <a:normAutofit/>
          </a:bodyPr>
          <a:lstStyle/>
          <a:p>
            <a:r>
              <a:rPr lang="en-US" sz="3200" dirty="0">
                <a:solidFill>
                  <a:srgbClr val="FEFFFF"/>
                </a:solidFill>
              </a:rPr>
              <a:t>Why LANDR? £100</a:t>
            </a:r>
          </a:p>
        </p:txBody>
      </p:sp>
      <p:sp>
        <p:nvSpPr>
          <p:cNvPr id="3" name="Content Placeholder 2">
            <a:extLst>
              <a:ext uri="{FF2B5EF4-FFF2-40B4-BE49-F238E27FC236}">
                <a16:creationId xmlns:a16="http://schemas.microsoft.com/office/drawing/2014/main" id="{90618A30-AFA9-1040-8C7E-06E925AAE817}"/>
              </a:ext>
            </a:extLst>
          </p:cNvPr>
          <p:cNvSpPr>
            <a:spLocks noGrp="1"/>
          </p:cNvSpPr>
          <p:nvPr>
            <p:ph idx="1"/>
          </p:nvPr>
        </p:nvSpPr>
        <p:spPr>
          <a:xfrm>
            <a:off x="541866" y="2032000"/>
            <a:ext cx="7145867" cy="3879222"/>
          </a:xfrm>
        </p:spPr>
        <p:txBody>
          <a:bodyPr>
            <a:noAutofit/>
          </a:bodyPr>
          <a:lstStyle/>
          <a:p>
            <a:r>
              <a:rPr lang="en-US" sz="3000" dirty="0">
                <a:solidFill>
                  <a:srgbClr val="FEFFFF"/>
                </a:solidFill>
              </a:rPr>
              <a:t>Cost: </a:t>
            </a:r>
            <a:r>
              <a:rPr lang="en-GB" sz="3000" b="1" dirty="0">
                <a:solidFill>
                  <a:srgbClr val="FEFFFF"/>
                </a:solidFill>
              </a:rPr>
              <a:t>Release your tracks on all the biggest streaming stores</a:t>
            </a:r>
          </a:p>
          <a:p>
            <a:r>
              <a:rPr lang="en-GB" sz="3000" dirty="0">
                <a:solidFill>
                  <a:srgbClr val="FEFFFF"/>
                </a:solidFill>
              </a:rPr>
              <a:t>Get my single music on Spotify, Apple Music, Google Play, Tidal, Deezer, Pandora and everywhere else that matters.</a:t>
            </a:r>
          </a:p>
          <a:p>
            <a:r>
              <a:rPr lang="en-US" sz="3000" dirty="0">
                <a:solidFill>
                  <a:srgbClr val="FEFFFF"/>
                </a:solidFill>
              </a:rPr>
              <a:t>Only £25 a month to distribute everywhere </a:t>
            </a:r>
          </a:p>
        </p:txBody>
      </p:sp>
    </p:spTree>
    <p:extLst>
      <p:ext uri="{BB962C8B-B14F-4D97-AF65-F5344CB8AC3E}">
        <p14:creationId xmlns:p14="http://schemas.microsoft.com/office/powerpoint/2010/main" val="306204529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1CDD46-8701-2448-9BBF-BDDFEF6404D5}"/>
              </a:ext>
            </a:extLst>
          </p:cNvPr>
          <p:cNvSpPr>
            <a:spLocks noGrp="1"/>
          </p:cNvSpPr>
          <p:nvPr>
            <p:ph type="title"/>
          </p:nvPr>
        </p:nvSpPr>
        <p:spPr>
          <a:xfrm>
            <a:off x="1259893" y="3101093"/>
            <a:ext cx="2454052" cy="3029344"/>
          </a:xfrm>
        </p:spPr>
        <p:txBody>
          <a:bodyPr>
            <a:normAutofit/>
          </a:bodyPr>
          <a:lstStyle/>
          <a:p>
            <a:r>
              <a:rPr lang="en-US" sz="3200" dirty="0">
                <a:solidFill>
                  <a:schemeClr val="bg1"/>
                </a:solidFill>
              </a:rPr>
              <a:t>Marketing </a:t>
            </a:r>
            <a:br>
              <a:rPr lang="en-US" sz="3200" dirty="0">
                <a:solidFill>
                  <a:schemeClr val="bg1"/>
                </a:solidFill>
              </a:rPr>
            </a:br>
            <a:br>
              <a:rPr lang="en-US" sz="3200" dirty="0">
                <a:solidFill>
                  <a:schemeClr val="bg1"/>
                </a:solidFill>
              </a:rPr>
            </a:br>
            <a:r>
              <a:rPr lang="en-US" sz="3200" dirty="0">
                <a:solidFill>
                  <a:schemeClr val="bg1"/>
                </a:solidFill>
              </a:rPr>
              <a:t>Campaign Strategy </a:t>
            </a:r>
            <a:br>
              <a:rPr lang="en-US" sz="3200" dirty="0">
                <a:solidFill>
                  <a:schemeClr val="bg1"/>
                </a:solidFill>
              </a:rPr>
            </a:br>
            <a:br>
              <a:rPr lang="en-US" sz="3200" dirty="0">
                <a:solidFill>
                  <a:schemeClr val="bg1"/>
                </a:solidFill>
              </a:rPr>
            </a:br>
            <a:r>
              <a:rPr lang="en-US" sz="3200" dirty="0">
                <a:solidFill>
                  <a:schemeClr val="bg1"/>
                </a:solidFill>
              </a:rPr>
              <a:t>£100</a:t>
            </a:r>
          </a:p>
        </p:txBody>
      </p:sp>
      <p:sp>
        <p:nvSpPr>
          <p:cNvPr id="12"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BB68A86-EA0B-49C0-836F-7DD4E274B827}"/>
              </a:ext>
            </a:extLst>
          </p:cNvPr>
          <p:cNvGraphicFramePr>
            <a:graphicFrameLocks noGrp="1"/>
          </p:cNvGraphicFramePr>
          <p:nvPr>
            <p:ph idx="1"/>
            <p:extLst>
              <p:ext uri="{D42A27DB-BD31-4B8C-83A1-F6EECF244321}">
                <p14:modId xmlns:p14="http://schemas.microsoft.com/office/powerpoint/2010/main" val="2237884790"/>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8717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16" name="Picture 4">
            <a:extLst>
              <a:ext uri="{FF2B5EF4-FFF2-40B4-BE49-F238E27FC236}">
                <a16:creationId xmlns:a16="http://schemas.microsoft.com/office/drawing/2014/main" id="{FBD1D559-2809-4AFB-9F8D-908263636572}"/>
              </a:ext>
            </a:extLst>
          </p:cNvPr>
          <p:cNvPicPr>
            <a:picLocks noChangeAspect="1"/>
          </p:cNvPicPr>
          <p:nvPr/>
        </p:nvPicPr>
        <p:blipFill rotWithShape="1">
          <a:blip r:embed="rId2"/>
          <a:srcRect l="36663" r="24770" b="-1"/>
          <a:stretch/>
        </p:blipFill>
        <p:spPr>
          <a:xfrm>
            <a:off x="8229598" y="10"/>
            <a:ext cx="3962401" cy="6857990"/>
          </a:xfrm>
          <a:prstGeom prst="rect">
            <a:avLst/>
          </a:prstGeom>
        </p:spPr>
      </p:pic>
      <p:sp>
        <p:nvSpPr>
          <p:cNvPr id="13"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A4D5E8E-9496-4044-899B-82221DA60D94}"/>
              </a:ext>
            </a:extLst>
          </p:cNvPr>
          <p:cNvSpPr>
            <a:spLocks noGrp="1"/>
          </p:cNvSpPr>
          <p:nvPr>
            <p:ph type="title"/>
          </p:nvPr>
        </p:nvSpPr>
        <p:spPr>
          <a:xfrm>
            <a:off x="541867" y="787400"/>
            <a:ext cx="7145866" cy="778933"/>
          </a:xfrm>
        </p:spPr>
        <p:txBody>
          <a:bodyPr anchor="ctr">
            <a:normAutofit/>
          </a:bodyPr>
          <a:lstStyle/>
          <a:p>
            <a:r>
              <a:rPr lang="en-US" sz="3200">
                <a:solidFill>
                  <a:srgbClr val="FEFFFF"/>
                </a:solidFill>
              </a:rPr>
              <a:t>Target Audience</a:t>
            </a:r>
          </a:p>
        </p:txBody>
      </p:sp>
      <p:sp>
        <p:nvSpPr>
          <p:cNvPr id="17" name="Content Placeholder 2">
            <a:extLst>
              <a:ext uri="{FF2B5EF4-FFF2-40B4-BE49-F238E27FC236}">
                <a16:creationId xmlns:a16="http://schemas.microsoft.com/office/drawing/2014/main" id="{84F6EF6D-51B9-074A-8D1C-AC827BB3C3B1}"/>
              </a:ext>
            </a:extLst>
          </p:cNvPr>
          <p:cNvSpPr>
            <a:spLocks noGrp="1"/>
          </p:cNvSpPr>
          <p:nvPr>
            <p:ph idx="1"/>
          </p:nvPr>
        </p:nvSpPr>
        <p:spPr>
          <a:xfrm>
            <a:off x="541866" y="2032000"/>
            <a:ext cx="7145867" cy="3879222"/>
          </a:xfrm>
        </p:spPr>
        <p:txBody>
          <a:bodyPr>
            <a:normAutofit/>
          </a:bodyPr>
          <a:lstStyle/>
          <a:p>
            <a:pPr>
              <a:lnSpc>
                <a:spcPct val="90000"/>
              </a:lnSpc>
            </a:pPr>
            <a:r>
              <a:rPr lang="en-US">
                <a:solidFill>
                  <a:srgbClr val="FEFFFF"/>
                </a:solidFill>
              </a:rPr>
              <a:t>UK Hip Hop - </a:t>
            </a:r>
            <a:r>
              <a:rPr lang="en-GB">
                <a:solidFill>
                  <a:srgbClr val="FEFFFF"/>
                </a:solidFill>
              </a:rPr>
              <a:t>Rap as a genre isn't often marketed towards children or older adults due to it's themes and lyrics which are always either heavy with a social struggle theme or with a party like theme, with neither of those topics appealing to younger or very old audience. Rap can also be a very controversial topic and mirrors rock and roll with things such as pushing the envelope of what is socially acceptable such as graphic language or raunchy music videos (Mcglynn, 2016)</a:t>
            </a:r>
          </a:p>
          <a:p>
            <a:pPr>
              <a:lnSpc>
                <a:spcPct val="90000"/>
              </a:lnSpc>
            </a:pPr>
            <a:endParaRPr lang="en-GB">
              <a:solidFill>
                <a:srgbClr val="FEFFFF"/>
              </a:solidFill>
            </a:endParaRPr>
          </a:p>
          <a:p>
            <a:pPr>
              <a:lnSpc>
                <a:spcPct val="90000"/>
              </a:lnSpc>
            </a:pPr>
            <a:r>
              <a:rPr lang="en-US">
                <a:solidFill>
                  <a:srgbClr val="FEFFFF"/>
                </a:solidFill>
              </a:rPr>
              <a:t>Social media is the best way to reach out to young teenagers and 18-27yr olds </a:t>
            </a:r>
          </a:p>
          <a:p>
            <a:pPr>
              <a:lnSpc>
                <a:spcPct val="90000"/>
              </a:lnSpc>
            </a:pPr>
            <a:r>
              <a:rPr lang="en-US">
                <a:solidFill>
                  <a:srgbClr val="FEFFFF"/>
                </a:solidFill>
              </a:rPr>
              <a:t>Those will primarily the target focus for this release </a:t>
            </a:r>
          </a:p>
        </p:txBody>
      </p:sp>
    </p:spTree>
    <p:extLst>
      <p:ext uri="{BB962C8B-B14F-4D97-AF65-F5344CB8AC3E}">
        <p14:creationId xmlns:p14="http://schemas.microsoft.com/office/powerpoint/2010/main" val="51496898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B29802-28B1-CD4C-826F-EB706FD454C1}"/>
              </a:ext>
            </a:extLst>
          </p:cNvPr>
          <p:cNvSpPr>
            <a:spLocks noGrp="1"/>
          </p:cNvSpPr>
          <p:nvPr>
            <p:ph type="title"/>
          </p:nvPr>
        </p:nvSpPr>
        <p:spPr>
          <a:xfrm>
            <a:off x="1259893" y="3101093"/>
            <a:ext cx="2454052" cy="3029344"/>
          </a:xfrm>
        </p:spPr>
        <p:txBody>
          <a:bodyPr>
            <a:normAutofit/>
          </a:bodyPr>
          <a:lstStyle/>
          <a:p>
            <a:r>
              <a:rPr lang="en-US" sz="3200">
                <a:solidFill>
                  <a:schemeClr val="bg1"/>
                </a:solidFill>
              </a:rPr>
              <a:t>Adverts - £200</a:t>
            </a:r>
          </a:p>
        </p:txBody>
      </p:sp>
      <p:sp>
        <p:nvSpPr>
          <p:cNvPr id="12"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589BA0-EE82-4933-B635-9F044CCE1C0A}"/>
              </a:ext>
            </a:extLst>
          </p:cNvPr>
          <p:cNvGraphicFramePr>
            <a:graphicFrameLocks noGrp="1"/>
          </p:cNvGraphicFramePr>
          <p:nvPr>
            <p:ph idx="1"/>
            <p:extLst>
              <p:ext uri="{D42A27DB-BD31-4B8C-83A1-F6EECF244321}">
                <p14:modId xmlns:p14="http://schemas.microsoft.com/office/powerpoint/2010/main" val="1539494404"/>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255130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Rectangle 10">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17" name="Picture 4">
            <a:extLst>
              <a:ext uri="{FF2B5EF4-FFF2-40B4-BE49-F238E27FC236}">
                <a16:creationId xmlns:a16="http://schemas.microsoft.com/office/drawing/2014/main" id="{CDE18F80-6290-475D-8149-78051BF8CCD0}"/>
              </a:ext>
            </a:extLst>
          </p:cNvPr>
          <p:cNvPicPr>
            <a:picLocks noChangeAspect="1"/>
          </p:cNvPicPr>
          <p:nvPr/>
        </p:nvPicPr>
        <p:blipFill rotWithShape="1">
          <a:blip r:embed="rId2"/>
          <a:srcRect l="54341" r="7091" b="-1"/>
          <a:stretch/>
        </p:blipFill>
        <p:spPr>
          <a:xfrm>
            <a:off x="8229598" y="10"/>
            <a:ext cx="3962401" cy="6857990"/>
          </a:xfrm>
          <a:prstGeom prst="rect">
            <a:avLst/>
          </a:prstGeom>
        </p:spPr>
      </p:pic>
      <p:sp>
        <p:nvSpPr>
          <p:cNvPr id="18"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DE255A2-237D-4F43-BE2A-701E71C9B7F7}"/>
              </a:ext>
            </a:extLst>
          </p:cNvPr>
          <p:cNvSpPr>
            <a:spLocks noGrp="1"/>
          </p:cNvSpPr>
          <p:nvPr>
            <p:ph type="title"/>
          </p:nvPr>
        </p:nvSpPr>
        <p:spPr>
          <a:xfrm>
            <a:off x="541867" y="787400"/>
            <a:ext cx="7145866" cy="778933"/>
          </a:xfrm>
        </p:spPr>
        <p:txBody>
          <a:bodyPr anchor="ctr">
            <a:normAutofit fontScale="90000"/>
          </a:bodyPr>
          <a:lstStyle/>
          <a:p>
            <a:pPr>
              <a:lnSpc>
                <a:spcPct val="90000"/>
              </a:lnSpc>
            </a:pPr>
            <a:r>
              <a:rPr lang="en-US" sz="2700" dirty="0">
                <a:solidFill>
                  <a:srgbClr val="FEFFFF"/>
                </a:solidFill>
              </a:rPr>
              <a:t>Live shows and Music Video / Recordings £100 </a:t>
            </a:r>
          </a:p>
        </p:txBody>
      </p:sp>
      <p:sp>
        <p:nvSpPr>
          <p:cNvPr id="3" name="Content Placeholder 2">
            <a:extLst>
              <a:ext uri="{FF2B5EF4-FFF2-40B4-BE49-F238E27FC236}">
                <a16:creationId xmlns:a16="http://schemas.microsoft.com/office/drawing/2014/main" id="{A1B6ADE3-DF53-B546-A6B8-E7254FC3641B}"/>
              </a:ext>
            </a:extLst>
          </p:cNvPr>
          <p:cNvSpPr>
            <a:spLocks noGrp="1"/>
          </p:cNvSpPr>
          <p:nvPr>
            <p:ph idx="1"/>
          </p:nvPr>
        </p:nvSpPr>
        <p:spPr>
          <a:xfrm>
            <a:off x="541866" y="2032000"/>
            <a:ext cx="7145867" cy="3879222"/>
          </a:xfrm>
        </p:spPr>
        <p:txBody>
          <a:bodyPr>
            <a:normAutofit lnSpcReduction="10000"/>
          </a:bodyPr>
          <a:lstStyle/>
          <a:p>
            <a:r>
              <a:rPr lang="en-US" dirty="0">
                <a:solidFill>
                  <a:srgbClr val="FEFFFF"/>
                </a:solidFill>
              </a:rPr>
              <a:t>Tileyard Live room sessions</a:t>
            </a:r>
          </a:p>
          <a:p>
            <a:pPr lvl="1"/>
            <a:r>
              <a:rPr lang="en-US" dirty="0">
                <a:solidFill>
                  <a:srgbClr val="FEFFFF"/>
                </a:solidFill>
              </a:rPr>
              <a:t>This is a great platform for an acoustic cover for a new single to ensure our fans can see our work stripped back in a professional setting </a:t>
            </a:r>
          </a:p>
          <a:p>
            <a:r>
              <a:rPr lang="en-US" dirty="0">
                <a:solidFill>
                  <a:srgbClr val="FEFFFF"/>
                </a:solidFill>
              </a:rPr>
              <a:t>Studio/Production: </a:t>
            </a:r>
          </a:p>
          <a:p>
            <a:pPr lvl="1"/>
            <a:r>
              <a:rPr lang="en-US" dirty="0">
                <a:solidFill>
                  <a:srgbClr val="FEFFFF"/>
                </a:solidFill>
              </a:rPr>
              <a:t>All pre-production is done for the track, so only postproduction touches are needed</a:t>
            </a:r>
          </a:p>
          <a:p>
            <a:r>
              <a:rPr lang="en-US" dirty="0">
                <a:solidFill>
                  <a:srgbClr val="FEFFFF"/>
                </a:solidFill>
              </a:rPr>
              <a:t>Vinyl </a:t>
            </a:r>
            <a:r>
              <a:rPr lang="en-US" dirty="0" err="1">
                <a:solidFill>
                  <a:srgbClr val="FEFFFF"/>
                </a:solidFill>
              </a:rPr>
              <a:t>Scatch</a:t>
            </a:r>
            <a:endParaRPr lang="en-US" dirty="0">
              <a:solidFill>
                <a:srgbClr val="FEFFFF"/>
              </a:solidFill>
            </a:endParaRPr>
          </a:p>
          <a:p>
            <a:pPr lvl="1"/>
            <a:r>
              <a:rPr lang="en-GB" dirty="0"/>
              <a:t>If you’re serious about creating a local buzz for yourself, you should be going to gigs and supporting other artists. By becoming a part of the local music scene and building relationships with other musicians, you’ll create opportunities to play with them at future events. (BBC </a:t>
            </a:r>
            <a:r>
              <a:rPr lang="en-GB" dirty="0" err="1"/>
              <a:t>Introducting</a:t>
            </a:r>
            <a:r>
              <a:rPr lang="en-GB" dirty="0"/>
              <a:t>, 2018)</a:t>
            </a:r>
            <a:endParaRPr lang="en-US" dirty="0">
              <a:solidFill>
                <a:srgbClr val="FEFFFF"/>
              </a:solidFill>
            </a:endParaRPr>
          </a:p>
        </p:txBody>
      </p:sp>
    </p:spTree>
    <p:extLst>
      <p:ext uri="{BB962C8B-B14F-4D97-AF65-F5344CB8AC3E}">
        <p14:creationId xmlns:p14="http://schemas.microsoft.com/office/powerpoint/2010/main" val="156413427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FF5FB0D-484C-F54E-8A5D-5A7A9254F18C}"/>
              </a:ext>
            </a:extLst>
          </p:cNvPr>
          <p:cNvSpPr>
            <a:spLocks noGrp="1"/>
          </p:cNvSpPr>
          <p:nvPr>
            <p:ph type="title"/>
          </p:nvPr>
        </p:nvSpPr>
        <p:spPr>
          <a:xfrm>
            <a:off x="1843391" y="624110"/>
            <a:ext cx="9383408" cy="1280890"/>
          </a:xfrm>
        </p:spPr>
        <p:txBody>
          <a:bodyPr>
            <a:normAutofit/>
          </a:bodyPr>
          <a:lstStyle/>
          <a:p>
            <a:r>
              <a:rPr lang="en-US">
                <a:solidFill>
                  <a:schemeClr val="bg1"/>
                </a:solidFill>
              </a:rPr>
              <a:t>Conclusion</a:t>
            </a:r>
          </a:p>
        </p:txBody>
      </p:sp>
      <p:sp>
        <p:nvSpPr>
          <p:cNvPr id="37"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28" name="Content Placeholder 2">
            <a:extLst>
              <a:ext uri="{FF2B5EF4-FFF2-40B4-BE49-F238E27FC236}">
                <a16:creationId xmlns:a16="http://schemas.microsoft.com/office/drawing/2014/main" id="{82D86B14-937D-43FF-89B7-27246311D6B6}"/>
              </a:ext>
            </a:extLst>
          </p:cNvPr>
          <p:cNvGraphicFramePr>
            <a:graphicFrameLocks noGrp="1"/>
          </p:cNvGraphicFramePr>
          <p:nvPr>
            <p:ph idx="1"/>
            <p:extLst>
              <p:ext uri="{D42A27DB-BD31-4B8C-83A1-F6EECF244321}">
                <p14:modId xmlns:p14="http://schemas.microsoft.com/office/powerpoint/2010/main" val="1646246612"/>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347778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otalTime>0</TotalTime>
  <Words>724</Words>
  <Application>Microsoft Macintosh PowerPoint</Application>
  <PresentationFormat>Widescreen</PresentationFormat>
  <Paragraphs>60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Wisp</vt:lpstr>
      <vt:lpstr>Emmanuel’s Artist Campaign Summer Tour £500 Budget</vt:lpstr>
      <vt:lpstr>Contents </vt:lpstr>
      <vt:lpstr>Campaign Goal</vt:lpstr>
      <vt:lpstr>The importance of Branding </vt:lpstr>
      <vt:lpstr>Our Brand </vt:lpstr>
      <vt:lpstr>Distribution for the single - LANDR</vt:lpstr>
      <vt:lpstr>Why LANDR? £100</vt:lpstr>
      <vt:lpstr>Marketing   Campaign Strategy   £100</vt:lpstr>
      <vt:lpstr>Target Audience</vt:lpstr>
      <vt:lpstr>Adverts - £200</vt:lpstr>
      <vt:lpstr>Live shows and Music Video / Recordings £100 </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Emmanuel’s Artist Campaign Summer Tour £500 Budget</dc:title>
  <dc:creator>Nean Gatsi</dc:creator>
  <cp:lastModifiedBy>Nean Gatsi</cp:lastModifiedBy>
  <cp:revision>1</cp:revision>
  <dcterms:created xsi:type="dcterms:W3CDTF">2019-12-18T22:46:55Z</dcterms:created>
  <dcterms:modified xsi:type="dcterms:W3CDTF">2019-12-18T22:47:00Z</dcterms:modified>
</cp:coreProperties>
</file>