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56" r:id="rId2"/>
    <p:sldId id="275" r:id="rId3"/>
    <p:sldId id="276" r:id="rId4"/>
    <p:sldId id="292" r:id="rId5"/>
    <p:sldId id="277" r:id="rId6"/>
    <p:sldId id="286" r:id="rId7"/>
    <p:sldId id="283" r:id="rId8"/>
    <p:sldId id="287" r:id="rId9"/>
    <p:sldId id="266" r:id="rId10"/>
    <p:sldId id="265" r:id="rId11"/>
    <p:sldId id="278" r:id="rId12"/>
    <p:sldId id="279" r:id="rId13"/>
    <p:sldId id="274" r:id="rId14"/>
    <p:sldId id="291"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5EE6"/>
    <a:srgbClr val="132BDC"/>
    <a:srgbClr val="DCE0FC"/>
    <a:srgbClr val="FDF200"/>
    <a:srgbClr val="80FBE5"/>
    <a:srgbClr val="3CF3D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014" autoAdjust="0"/>
  </p:normalViewPr>
  <p:slideViewPr>
    <p:cSldViewPr snapToGrid="0">
      <p:cViewPr varScale="1">
        <p:scale>
          <a:sx n="100" d="100"/>
          <a:sy n="100" d="100"/>
        </p:scale>
        <p:origin x="990" y="90"/>
      </p:cViewPr>
      <p:guideLst/>
    </p:cSldViewPr>
  </p:slideViewPr>
  <p:notesTextViewPr>
    <p:cViewPr>
      <p:scale>
        <a:sx n="1" d="1"/>
        <a:sy n="1" d="1"/>
      </p:scale>
      <p:origin x="0" y="0"/>
    </p:cViewPr>
  </p:notesTextViewPr>
  <p:notesViewPr>
    <p:cSldViewPr snapToGrid="0">
      <p:cViewPr varScale="1">
        <p:scale>
          <a:sx n="137" d="100"/>
          <a:sy n="137" d="100"/>
        </p:scale>
        <p:origin x="6744"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F14A1CB-5452-AC70-7D60-1A44C62C56C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D16B759-0F79-F999-E975-D9DBEDB8A51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9E520-E069-0742-BD97-ED28BB08EC53}" type="datetimeFigureOut">
              <a:rPr lang="en-US" smtClean="0"/>
              <a:t>8/18/2022</a:t>
            </a:fld>
            <a:endParaRPr lang="en-US" dirty="0"/>
          </a:p>
        </p:txBody>
      </p:sp>
      <p:sp>
        <p:nvSpPr>
          <p:cNvPr id="4" name="Footer Placeholder 3">
            <a:extLst>
              <a:ext uri="{FF2B5EF4-FFF2-40B4-BE49-F238E27FC236}">
                <a16:creationId xmlns:a16="http://schemas.microsoft.com/office/drawing/2014/main" id="{989A7C7E-774B-6207-364F-BAC51DF08F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99ACE22-8537-7305-26E3-E0E0AF83D50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7B964BE-1CD1-1943-8CAA-B6D417321F15}" type="slidenum">
              <a:rPr lang="en-US" smtClean="0"/>
              <a:t>‹#›</a:t>
            </a:fld>
            <a:endParaRPr lang="en-US" dirty="0"/>
          </a:p>
        </p:txBody>
      </p:sp>
    </p:spTree>
    <p:extLst>
      <p:ext uri="{BB962C8B-B14F-4D97-AF65-F5344CB8AC3E}">
        <p14:creationId xmlns:p14="http://schemas.microsoft.com/office/powerpoint/2010/main" val="42545003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8/18/2022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dirty="0"/>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a:t>
            </a:fld>
            <a:endParaRPr lang="en-US" dirty="0"/>
          </a:p>
        </p:txBody>
      </p:sp>
    </p:spTree>
    <p:extLst>
      <p:ext uri="{BB962C8B-B14F-4D97-AF65-F5344CB8AC3E}">
        <p14:creationId xmlns:p14="http://schemas.microsoft.com/office/powerpoint/2010/main" val="2687491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2</a:t>
            </a:fld>
            <a:endParaRPr lang="en-US" dirty="0"/>
          </a:p>
        </p:txBody>
      </p:sp>
    </p:spTree>
    <p:extLst>
      <p:ext uri="{BB962C8B-B14F-4D97-AF65-F5344CB8AC3E}">
        <p14:creationId xmlns:p14="http://schemas.microsoft.com/office/powerpoint/2010/main" val="3880612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3</a:t>
            </a:fld>
            <a:endParaRPr lang="en-US" dirty="0"/>
          </a:p>
        </p:txBody>
      </p:sp>
    </p:spTree>
    <p:extLst>
      <p:ext uri="{BB962C8B-B14F-4D97-AF65-F5344CB8AC3E}">
        <p14:creationId xmlns:p14="http://schemas.microsoft.com/office/powerpoint/2010/main" val="4074250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4</a:t>
            </a:fld>
            <a:endParaRPr lang="en-US" dirty="0"/>
          </a:p>
        </p:txBody>
      </p:sp>
    </p:spTree>
    <p:extLst>
      <p:ext uri="{BB962C8B-B14F-4D97-AF65-F5344CB8AC3E}">
        <p14:creationId xmlns:p14="http://schemas.microsoft.com/office/powerpoint/2010/main" val="2928704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5</a:t>
            </a:fld>
            <a:endParaRPr lang="en-US" dirty="0"/>
          </a:p>
        </p:txBody>
      </p:sp>
    </p:spTree>
    <p:extLst>
      <p:ext uri="{BB962C8B-B14F-4D97-AF65-F5344CB8AC3E}">
        <p14:creationId xmlns:p14="http://schemas.microsoft.com/office/powerpoint/2010/main" val="232535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6</a:t>
            </a:fld>
            <a:endParaRPr lang="en-US" dirty="0"/>
          </a:p>
        </p:txBody>
      </p:sp>
    </p:spTree>
    <p:extLst>
      <p:ext uri="{BB962C8B-B14F-4D97-AF65-F5344CB8AC3E}">
        <p14:creationId xmlns:p14="http://schemas.microsoft.com/office/powerpoint/2010/main" val="1667143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7</a:t>
            </a:fld>
            <a:endParaRPr lang="en-US" dirty="0"/>
          </a:p>
        </p:txBody>
      </p:sp>
    </p:spTree>
    <p:extLst>
      <p:ext uri="{BB962C8B-B14F-4D97-AF65-F5344CB8AC3E}">
        <p14:creationId xmlns:p14="http://schemas.microsoft.com/office/powerpoint/2010/main" val="3143472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8</a:t>
            </a:fld>
            <a:endParaRPr lang="en-US" dirty="0"/>
          </a:p>
        </p:txBody>
      </p:sp>
    </p:spTree>
    <p:extLst>
      <p:ext uri="{BB962C8B-B14F-4D97-AF65-F5344CB8AC3E}">
        <p14:creationId xmlns:p14="http://schemas.microsoft.com/office/powerpoint/2010/main" val="3319469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9</a:t>
            </a:fld>
            <a:endParaRPr lang="en-US" dirty="0"/>
          </a:p>
        </p:txBody>
      </p:sp>
    </p:spTree>
    <p:extLst>
      <p:ext uri="{BB962C8B-B14F-4D97-AF65-F5344CB8AC3E}">
        <p14:creationId xmlns:p14="http://schemas.microsoft.com/office/powerpoint/2010/main" val="4847820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dirty="0"/>
          </a:p>
        </p:txBody>
      </p:sp>
    </p:spTree>
    <p:extLst>
      <p:ext uri="{BB962C8B-B14F-4D97-AF65-F5344CB8AC3E}">
        <p14:creationId xmlns:p14="http://schemas.microsoft.com/office/powerpoint/2010/main" val="1777928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11</a:t>
            </a:fld>
            <a:endParaRPr lang="en-US" dirty="0"/>
          </a:p>
        </p:txBody>
      </p:sp>
    </p:spTree>
    <p:extLst>
      <p:ext uri="{BB962C8B-B14F-4D97-AF65-F5344CB8AC3E}">
        <p14:creationId xmlns:p14="http://schemas.microsoft.com/office/powerpoint/2010/main" val="2074444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12</a:t>
            </a:fld>
            <a:endParaRPr lang="en-US" dirty="0"/>
          </a:p>
        </p:txBody>
      </p:sp>
    </p:spTree>
    <p:extLst>
      <p:ext uri="{BB962C8B-B14F-4D97-AF65-F5344CB8AC3E}">
        <p14:creationId xmlns:p14="http://schemas.microsoft.com/office/powerpoint/2010/main" val="14043540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13</a:t>
            </a:fld>
            <a:endParaRPr lang="en-US" dirty="0"/>
          </a:p>
        </p:txBody>
      </p:sp>
    </p:spTree>
    <p:extLst>
      <p:ext uri="{BB962C8B-B14F-4D97-AF65-F5344CB8AC3E}">
        <p14:creationId xmlns:p14="http://schemas.microsoft.com/office/powerpoint/2010/main" val="32573586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D3E5B-4BED-B24C-9674-6B6454D04561}" type="slidenum">
              <a:rPr lang="en-US" smtClean="0"/>
              <a:t>14</a:t>
            </a:fld>
            <a:endParaRPr lang="en-US" dirty="0"/>
          </a:p>
        </p:txBody>
      </p:sp>
    </p:spTree>
    <p:extLst>
      <p:ext uri="{BB962C8B-B14F-4D97-AF65-F5344CB8AC3E}">
        <p14:creationId xmlns:p14="http://schemas.microsoft.com/office/powerpoint/2010/main" val="219861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15</a:t>
            </a:fld>
            <a:endParaRPr lang="en-US" dirty="0"/>
          </a:p>
        </p:txBody>
      </p:sp>
    </p:spTree>
    <p:extLst>
      <p:ext uri="{BB962C8B-B14F-4D97-AF65-F5344CB8AC3E}">
        <p14:creationId xmlns:p14="http://schemas.microsoft.com/office/powerpoint/2010/main" val="23182809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816768" y="633753"/>
            <a:ext cx="7414940" cy="578325"/>
          </a:xfrm>
        </p:spPr>
        <p:txBody>
          <a:bodyPr lIns="0" tIns="0" rIns="0" bIns="0">
            <a:noAutofit/>
          </a:bodyPr>
          <a:lstStyle>
            <a:lvl1pPr marL="0" indent="0" algn="l">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8" y="1313284"/>
            <a:ext cx="6226593" cy="3427502"/>
          </a:xfrm>
        </p:spPr>
        <p:txBody>
          <a:bodyPr lIns="0" tIns="0" rIns="0" bIns="0" anchor="t">
            <a:noAutofit/>
          </a:bodyPr>
          <a:lstStyle>
            <a:lvl1pPr algn="l">
              <a:defRPr sz="4500" cap="all" baseline="0"/>
            </a:lvl1pPr>
          </a:lstStyle>
          <a:p>
            <a:r>
              <a:rPr lang="en-US" dirty="0"/>
              <a:t>CLICK TO EDIT MASTER 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2" y="654637"/>
            <a:ext cx="4834517" cy="2774361"/>
          </a:xfrm>
        </p:spPr>
        <p:txBody>
          <a:bodyPr lIns="0" tIns="0" rIns="0" bIns="0" anchor="b">
            <a:noAutofit/>
          </a:bodyPr>
          <a:lstStyle>
            <a:lvl1pPr>
              <a:defRPr sz="3600" cap="all" baseline="0"/>
            </a:lvl1pPr>
          </a:lstStyle>
          <a:p>
            <a:r>
              <a:rPr lang="en-US" dirty="0"/>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r>
              <a:rPr lang="en-US"/>
              <a:t>Click icon to add picture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429000"/>
            <a:ext cx="4834517" cy="2774361"/>
          </a:xfrm>
        </p:spPr>
        <p:txBody>
          <a:bodyPr lIns="0" tIns="0" rIns="0" bIns="0">
            <a:noAutofit/>
          </a:bodyPr>
          <a:lstStyle>
            <a:lvl1pPr marL="0" indent="0">
              <a:buNone/>
              <a:defRPr sz="20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3347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847384" y="884981"/>
            <a:ext cx="10506416" cy="1128519"/>
          </a:xfrm>
        </p:spPr>
        <p:txBody>
          <a:bodyPr lIns="0" tIns="0" rIns="0" bIns="0" anchor="t">
            <a:noAutofit/>
          </a:bodyPr>
          <a:lstStyle>
            <a:lvl1pPr>
              <a:defRPr sz="3600" baseline="0">
                <a:solidFill>
                  <a:schemeClr val="tx1"/>
                </a:solidFill>
              </a:defRPr>
            </a:lvl1pPr>
          </a:lstStyle>
          <a:p>
            <a:r>
              <a:rPr lang="en-US" dirty="0"/>
              <a:t>CLICK TO EDIT MASTER TITLE STYLE</a:t>
            </a:r>
          </a:p>
        </p:txBody>
      </p:sp>
      <p:sp>
        <p:nvSpPr>
          <p:cNvPr id="9" name="Picture Placeholder 8">
            <a:extLst>
              <a:ext uri="{FF2B5EF4-FFF2-40B4-BE49-F238E27FC236}">
                <a16:creationId xmlns:a16="http://schemas.microsoft.com/office/drawing/2014/main" id="{6763DD79-6EE3-B8D8-0CBF-2151E3515904}"/>
              </a:ext>
            </a:extLst>
          </p:cNvPr>
          <p:cNvSpPr>
            <a:spLocks noGrp="1"/>
          </p:cNvSpPr>
          <p:nvPr>
            <p:ph type="pic" sz="quarter" idx="11"/>
          </p:nvPr>
        </p:nvSpPr>
        <p:spPr>
          <a:xfrm>
            <a:off x="846438" y="2090460"/>
            <a:ext cx="4729163" cy="3271838"/>
          </a:xfrm>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chemeClr val="accent1">
              <a:lumMod val="20000"/>
              <a:lumOff val="80000"/>
            </a:schemeClr>
          </a:solidFill>
        </p:spPr>
        <p:txBody>
          <a:bodyPr wrap="square" anchor="ctr">
            <a:noAutofit/>
          </a:bodyPr>
          <a:lstStyle>
            <a:lvl1pPr algn="ctr">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978650" y="2087562"/>
            <a:ext cx="4375150" cy="3891067"/>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Oval 9">
            <a:extLst>
              <a:ext uri="{FF2B5EF4-FFF2-40B4-BE49-F238E27FC236}">
                <a16:creationId xmlns:a16="http://schemas.microsoft.com/office/drawing/2014/main" id="{AE3A22C8-6F2C-1CDE-8309-91BEE025D4F6}"/>
              </a:ext>
              <a:ext uri="{C183D7F6-B498-43B3-948B-1728B52AA6E4}">
                <adec:decorative xmlns:adec="http://schemas.microsoft.com/office/drawing/2017/decorative" val="1"/>
              </a:ext>
            </a:extLst>
          </p:cNvPr>
          <p:cNvSpPr/>
          <p:nvPr userDrawn="1"/>
        </p:nvSpPr>
        <p:spPr>
          <a:xfrm>
            <a:off x="4992117" y="3601579"/>
            <a:ext cx="1325563" cy="1325563"/>
          </a:xfrm>
          <a:prstGeom prst="ellipse">
            <a:avLst/>
          </a:prstGeom>
          <a:solidFill>
            <a:schemeClr val="accent1">
              <a:alpha val="8921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 name="Footer Placeholder 1">
            <a:extLst>
              <a:ext uri="{FF2B5EF4-FFF2-40B4-BE49-F238E27FC236}">
                <a16:creationId xmlns:a16="http://schemas.microsoft.com/office/drawing/2014/main" id="{6CD6503F-0A61-068C-55A7-DCFF406FB31E}"/>
              </a:ext>
            </a:extLst>
          </p:cNvPr>
          <p:cNvSpPr>
            <a:spLocks noGrp="1"/>
          </p:cNvSpPr>
          <p:nvPr>
            <p:ph type="ftr" sz="quarter" idx="12"/>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AB612C-940F-4C41-D28D-9328F1524163}"/>
              </a:ext>
            </a:extLst>
          </p:cNvPr>
          <p:cNvSpPr>
            <a:spLocks noGrp="1"/>
          </p:cNvSpPr>
          <p:nvPr>
            <p:ph type="sldNum" sz="quarter" idx="13"/>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8985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5413445" y="2043946"/>
            <a:ext cx="6034216" cy="1439604"/>
          </a:xfrm>
        </p:spPr>
        <p:txBody>
          <a:bodyPr lIns="0" tIns="0" rIns="0" bIns="0" anchor="b">
            <a:noAutofit/>
          </a:bodyPr>
          <a:lstStyle>
            <a:lvl1pPr>
              <a:defRPr sz="3600" cap="all" baseline="0"/>
            </a:lvl1pPr>
          </a:lstStyle>
          <a:p>
            <a:r>
              <a:rPr lang="en-US" dirty="0"/>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hasCustomPrompt="1"/>
          </p:nvPr>
        </p:nvSpPr>
        <p:spPr>
          <a:xfrm>
            <a:off x="5413445" y="3469262"/>
            <a:ext cx="6034216" cy="1085641"/>
          </a:xfrm>
        </p:spPr>
        <p:txBody>
          <a:bodyPr lIns="0" tIns="0" rIns="0" bIns="0">
            <a:noAutofit/>
          </a:bodyPr>
          <a:lstStyle>
            <a:lvl1pPr marL="0" indent="0" algn="l">
              <a:buNone/>
              <a:defRPr sz="2000" cap="all"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Footer Placeholder 1">
            <a:extLst>
              <a:ext uri="{FF2B5EF4-FFF2-40B4-BE49-F238E27FC236}">
                <a16:creationId xmlns:a16="http://schemas.microsoft.com/office/drawing/2014/main" id="{E21B6B04-886C-2862-3BD4-97071FCAD7CA}"/>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AE0F1657-AAC1-699F-C320-E5260E380642}"/>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7780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84902"/>
            <a:ext cx="4567228" cy="1877976"/>
          </a:xfrm>
        </p:spPr>
        <p:txBody>
          <a:bodyPr lIns="0" tIns="0" rIns="0" bIns="0">
            <a:noAutofit/>
          </a:bodyPr>
          <a:lstStyle>
            <a:lvl1pPr>
              <a:defRPr sz="3600" baseline="0"/>
            </a:lvl1pPr>
          </a:lstStyle>
          <a:p>
            <a:r>
              <a:rPr lang="en-US" dirty="0"/>
              <a:t>CLICK TO EDIT MASTER TITLE STYLE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5572125" y="409576"/>
            <a:ext cx="5789913" cy="6067424"/>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reeform 5" descr="Man looking up at skyscrapers">
            <a:extLst>
              <a:ext uri="{FF2B5EF4-FFF2-40B4-BE49-F238E27FC236}">
                <a16:creationId xmlns:a16="http://schemas.microsoft.com/office/drawing/2014/main" id="{7BCB4311-6C5C-4FCF-5824-E1C8254AC360}"/>
              </a:ext>
            </a:extLst>
          </p:cNvPr>
          <p:cNvSpPr/>
          <p:nvPr userDrawn="1"/>
        </p:nvSpPr>
        <p:spPr>
          <a:xfrm rot="2329651">
            <a:off x="-532604" y="2895950"/>
            <a:ext cx="5658498" cy="5088743"/>
          </a:xfrm>
          <a:custGeom>
            <a:avLst/>
            <a:gdLst>
              <a:gd name="connsiteX0" fmla="*/ 1041364 w 5658498"/>
              <a:gd name="connsiteY0" fmla="*/ 660618 h 5088743"/>
              <a:gd name="connsiteX1" fmla="*/ 2881574 w 5658498"/>
              <a:gd name="connsiteY1" fmla="*/ 0 h 5088743"/>
              <a:gd name="connsiteX2" fmla="*/ 5644500 w 5658498"/>
              <a:gd name="connsiteY2" fmla="*/ 2032703 h 5088743"/>
              <a:gd name="connsiteX3" fmla="*/ 5658498 w 5658498"/>
              <a:gd name="connsiteY3" fmla="*/ 2087143 h 5088743"/>
              <a:gd name="connsiteX4" fmla="*/ 1928931 w 5658498"/>
              <a:gd name="connsiteY4" fmla="*/ 5088743 h 5088743"/>
              <a:gd name="connsiteX5" fmla="*/ 0 w 5658498"/>
              <a:gd name="connsiteY5" fmla="*/ 2691993 h 5088743"/>
              <a:gd name="connsiteX6" fmla="*/ 7450 w 5658498"/>
              <a:gd name="connsiteY6" fmla="*/ 2560795 h 5088743"/>
              <a:gd name="connsiteX7" fmla="*/ 1041364 w 5658498"/>
              <a:gd name="connsiteY7" fmla="*/ 660618 h 50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498" h="5088743">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dpi="0" rotWithShape="1">
            <a:blip r:embed="rId2" cstate="print">
              <a:extLst>
                <a:ext uri="{BEBA8EAE-BF5A-486C-A8C5-ECC9F3942E4B}">
                  <a14:imgProps xmlns:a14="http://schemas.microsoft.com/office/drawing/2010/main">
                    <a14:imgLayer r:embed="rId3">
                      <a14:imgEffect>
                        <a14:saturation sat="0"/>
                      </a14:imgEffect>
                      <a14:imgEffect>
                        <a14:brightnessContrast bright="8000" contrast="-2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Oval 4">
            <a:extLst>
              <a:ext uri="{FF2B5EF4-FFF2-40B4-BE49-F238E27FC236}">
                <a16:creationId xmlns:a16="http://schemas.microsoft.com/office/drawing/2014/main" id="{3B5704EA-7A65-5CC2-D428-F28396B06208}"/>
              </a:ext>
            </a:extLst>
          </p:cNvPr>
          <p:cNvSpPr/>
          <p:nvPr userDrawn="1"/>
        </p:nvSpPr>
        <p:spPr>
          <a:xfrm>
            <a:off x="356461" y="2238899"/>
            <a:ext cx="1411557" cy="1411557"/>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endParaRP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4023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49880" y="1781357"/>
            <a:ext cx="5157787"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49880" y="2605269"/>
            <a:ext cx="5157787"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82292" y="1781357"/>
            <a:ext cx="5183188"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82292" y="2605269"/>
            <a:ext cx="5183188"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1">
            <a:extLst>
              <a:ext uri="{FF2B5EF4-FFF2-40B4-BE49-F238E27FC236}">
                <a16:creationId xmlns:a16="http://schemas.microsoft.com/office/drawing/2014/main" id="{2EEB52FD-12DF-7F90-E06C-0C83CEB26F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Footer Placeholder 1">
            <a:extLst>
              <a:ext uri="{FF2B5EF4-FFF2-40B4-BE49-F238E27FC236}">
                <a16:creationId xmlns:a16="http://schemas.microsoft.com/office/drawing/2014/main" id="{EB5B760E-02DF-5B11-D744-D98DE8A01E9E}"/>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0CBFEC7-DD3B-F9AE-2192-83960534DE75}"/>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2817383"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2" name="Picture 11"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b="23487"/>
          <a:stretch/>
        </p:blipFill>
        <p:spPr>
          <a:xfrm>
            <a:off x="2531165" y="2125402"/>
            <a:ext cx="927983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228500" y="1155320"/>
            <a:ext cx="8244113" cy="970081"/>
          </a:xfrm>
        </p:spPr>
        <p:txBody>
          <a:bodyPr lIns="0" tIns="0" rIns="0" bIns="0" anchor="t">
            <a:noAutofit/>
          </a:bodyPr>
          <a:lstStyle>
            <a:lvl1pPr>
              <a:lnSpc>
                <a:spcPct val="100000"/>
              </a:lnSpc>
              <a:defRPr sz="3000" b="0" i="0" spc="0" baseline="0">
                <a:latin typeface="+mn-lt"/>
              </a:defRPr>
            </a:lvl1pPr>
          </a:lstStyle>
          <a:p>
            <a:r>
              <a:rPr lang="en-US" dirty="0"/>
              <a:t>CLICK TO EDIT MASTER TITLE STYLE</a:t>
            </a:r>
          </a:p>
        </p:txBody>
      </p:sp>
      <p:sp>
        <p:nvSpPr>
          <p:cNvPr id="8" name="Subtitle 2">
            <a:extLst>
              <a:ext uri="{FF2B5EF4-FFF2-40B4-BE49-F238E27FC236}">
                <a16:creationId xmlns:a16="http://schemas.microsoft.com/office/drawing/2014/main" id="{304A311B-BF0E-4ABD-250E-58093E12EC36}"/>
              </a:ext>
            </a:extLst>
          </p:cNvPr>
          <p:cNvSpPr>
            <a:spLocks noGrp="1"/>
          </p:cNvSpPr>
          <p:nvPr>
            <p:ph type="subTitle" idx="1" hasCustomPrompt="1"/>
          </p:nvPr>
        </p:nvSpPr>
        <p:spPr>
          <a:xfrm>
            <a:off x="1228500" y="2229358"/>
            <a:ext cx="7044643" cy="559184"/>
          </a:xfrm>
        </p:spPr>
        <p:txBody>
          <a:bodyPr lIns="0" tIns="0" rIns="0" bIns="0">
            <a:noAutofit/>
          </a:bodyPr>
          <a:lstStyle>
            <a:lvl1pPr marL="0" indent="0" algn="l">
              <a:buNone/>
              <a:defRPr sz="1800" b="1" spc="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227E488-456A-A645-EEF4-38AAED9C5ED1}"/>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850327" y="1747520"/>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21" name="Text Placeholder 20">
            <a:extLst>
              <a:ext uri="{FF2B5EF4-FFF2-40B4-BE49-F238E27FC236}">
                <a16:creationId xmlns:a16="http://schemas.microsoft.com/office/drawing/2014/main" id="{F4825303-FCCD-E705-1213-BF7CF16DF7F6}"/>
              </a:ext>
            </a:extLst>
          </p:cNvPr>
          <p:cNvSpPr>
            <a:spLocks noGrp="1"/>
          </p:cNvSpPr>
          <p:nvPr>
            <p:ph type="body" sz="quarter" idx="17" hasCustomPrompt="1"/>
          </p:nvPr>
        </p:nvSpPr>
        <p:spPr>
          <a:xfrm>
            <a:off x="850326"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985524" y="5567730"/>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EA9E795C-FED0-FB6B-2D18-0BDABCA2C5BB}"/>
              </a:ext>
            </a:extLst>
          </p:cNvPr>
          <p:cNvSpPr>
            <a:spLocks noGrp="1"/>
          </p:cNvSpPr>
          <p:nvPr>
            <p:ph type="pic" sz="quarter" idx="26"/>
          </p:nvPr>
        </p:nvSpPr>
        <p:spPr>
          <a:xfrm>
            <a:off x="348996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7" name="Text Placeholder 36">
            <a:extLst>
              <a:ext uri="{FF2B5EF4-FFF2-40B4-BE49-F238E27FC236}">
                <a16:creationId xmlns:a16="http://schemas.microsoft.com/office/drawing/2014/main" id="{BF18F814-0B06-5B49-EC7F-2FFDDB498FF6}"/>
              </a:ext>
            </a:extLst>
          </p:cNvPr>
          <p:cNvSpPr>
            <a:spLocks noGrp="1"/>
          </p:cNvSpPr>
          <p:nvPr>
            <p:ph type="body" sz="quarter" idx="34" hasCustomPrompt="1"/>
          </p:nvPr>
        </p:nvSpPr>
        <p:spPr>
          <a:xfrm>
            <a:off x="348996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28" name="Text Placeholder 28">
            <a:extLst>
              <a:ext uri="{FF2B5EF4-FFF2-40B4-BE49-F238E27FC236}">
                <a16:creationId xmlns:a16="http://schemas.microsoft.com/office/drawing/2014/main" id="{518B0AC6-8555-9EC9-31D5-2D41E9278A30}"/>
              </a:ext>
            </a:extLst>
          </p:cNvPr>
          <p:cNvSpPr>
            <a:spLocks noGrp="1"/>
          </p:cNvSpPr>
          <p:nvPr>
            <p:ph type="body" sz="quarter" idx="29" hasCustomPrompt="1"/>
          </p:nvPr>
        </p:nvSpPr>
        <p:spPr>
          <a:xfrm>
            <a:off x="3631421"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1026B989-CBAD-BCCA-CE61-AC5ABC3F8752}"/>
              </a:ext>
            </a:extLst>
          </p:cNvPr>
          <p:cNvSpPr>
            <a:spLocks noGrp="1"/>
          </p:cNvSpPr>
          <p:nvPr>
            <p:ph type="pic" sz="quarter" idx="27"/>
          </p:nvPr>
        </p:nvSpPr>
        <p:spPr>
          <a:xfrm>
            <a:off x="6139567"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8" name="Text Placeholder 37">
            <a:extLst>
              <a:ext uri="{FF2B5EF4-FFF2-40B4-BE49-F238E27FC236}">
                <a16:creationId xmlns:a16="http://schemas.microsoft.com/office/drawing/2014/main" id="{3A6E4A81-98BC-4A0B-637E-A8A4EF704A29}"/>
              </a:ext>
            </a:extLst>
          </p:cNvPr>
          <p:cNvSpPr>
            <a:spLocks noGrp="1"/>
          </p:cNvSpPr>
          <p:nvPr>
            <p:ph type="body" sz="quarter" idx="35" hasCustomPrompt="1"/>
          </p:nvPr>
        </p:nvSpPr>
        <p:spPr>
          <a:xfrm>
            <a:off x="6139567"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34" name="Text Placeholder 28">
            <a:extLst>
              <a:ext uri="{FF2B5EF4-FFF2-40B4-BE49-F238E27FC236}">
                <a16:creationId xmlns:a16="http://schemas.microsoft.com/office/drawing/2014/main" id="{671F3A8D-7485-35BA-4D51-752E669CD51B}"/>
              </a:ext>
            </a:extLst>
          </p:cNvPr>
          <p:cNvSpPr>
            <a:spLocks noGrp="1"/>
          </p:cNvSpPr>
          <p:nvPr>
            <p:ph type="body" sz="quarter" idx="31" hasCustomPrompt="1"/>
          </p:nvPr>
        </p:nvSpPr>
        <p:spPr>
          <a:xfrm>
            <a:off x="6260967"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EC3EE756-2FF0-64E0-D905-235B8973F7D5}"/>
              </a:ext>
            </a:extLst>
          </p:cNvPr>
          <p:cNvSpPr>
            <a:spLocks noGrp="1"/>
          </p:cNvSpPr>
          <p:nvPr>
            <p:ph type="pic" sz="quarter" idx="25"/>
          </p:nvPr>
        </p:nvSpPr>
        <p:spPr>
          <a:xfrm>
            <a:off x="875515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r>
              <a:rPr lang="en-US"/>
              <a:t>Click icon to add picture</a:t>
            </a:r>
            <a:endParaRPr lang="en-US" dirty="0"/>
          </a:p>
        </p:txBody>
      </p:sp>
      <p:sp>
        <p:nvSpPr>
          <p:cNvPr id="39" name="Text Placeholder 38">
            <a:extLst>
              <a:ext uri="{FF2B5EF4-FFF2-40B4-BE49-F238E27FC236}">
                <a16:creationId xmlns:a16="http://schemas.microsoft.com/office/drawing/2014/main" id="{35068E76-B8E5-A95C-FAAC-7F43B2481D14}"/>
              </a:ext>
            </a:extLst>
          </p:cNvPr>
          <p:cNvSpPr>
            <a:spLocks noGrp="1"/>
          </p:cNvSpPr>
          <p:nvPr>
            <p:ph type="body" sz="quarter" idx="36" hasCustomPrompt="1"/>
          </p:nvPr>
        </p:nvSpPr>
        <p:spPr>
          <a:xfrm>
            <a:off x="875515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5985B1DB-E488-ABA9-E8FB-18D2006DCE09}"/>
              </a:ext>
            </a:extLst>
          </p:cNvPr>
          <p:cNvSpPr>
            <a:spLocks noGrp="1"/>
          </p:cNvSpPr>
          <p:nvPr>
            <p:ph type="body" sz="quarter" idx="33" hasCustomPrompt="1"/>
          </p:nvPr>
        </p:nvSpPr>
        <p:spPr>
          <a:xfrm>
            <a:off x="8890513"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4" name="Footer Placeholder 3">
            <a:extLst>
              <a:ext uri="{FF2B5EF4-FFF2-40B4-BE49-F238E27FC236}">
                <a16:creationId xmlns:a16="http://schemas.microsoft.com/office/drawing/2014/main" id="{D6FC1105-93C5-0E50-1656-271A54E5D97D}"/>
              </a:ext>
            </a:extLst>
          </p:cNvPr>
          <p:cNvSpPr>
            <a:spLocks noGrp="1"/>
          </p:cNvSpPr>
          <p:nvPr>
            <p:ph type="ftr" sz="quarter" idx="37"/>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E134F48D-1D23-34DB-1FB6-07EEB752692C}"/>
              </a:ext>
            </a:extLst>
          </p:cNvPr>
          <p:cNvSpPr>
            <a:spLocks noGrp="1"/>
          </p:cNvSpPr>
          <p:nvPr>
            <p:ph type="sldNum" sz="quarter" idx="38"/>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8D869122-E2BC-ED44-681B-43F70BEF81AF}"/>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8" name="Picture Placeholder 23">
            <a:extLst>
              <a:ext uri="{FF2B5EF4-FFF2-40B4-BE49-F238E27FC236}">
                <a16:creationId xmlns:a16="http://schemas.microsoft.com/office/drawing/2014/main" id="{255CBD6C-C281-8722-27D4-3D2CC5788A07}"/>
              </a:ext>
            </a:extLst>
          </p:cNvPr>
          <p:cNvSpPr>
            <a:spLocks noGrp="1"/>
          </p:cNvSpPr>
          <p:nvPr>
            <p:ph type="pic" sz="quarter" idx="13"/>
          </p:nvPr>
        </p:nvSpPr>
        <p:spPr>
          <a:xfrm>
            <a:off x="1090665" y="1650517"/>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34" name="Text Placeholder 33">
            <a:extLst>
              <a:ext uri="{FF2B5EF4-FFF2-40B4-BE49-F238E27FC236}">
                <a16:creationId xmlns:a16="http://schemas.microsoft.com/office/drawing/2014/main" id="{F1774C4E-7344-8232-3750-E424576E1D73}"/>
              </a:ext>
            </a:extLst>
          </p:cNvPr>
          <p:cNvSpPr>
            <a:spLocks noGrp="1"/>
          </p:cNvSpPr>
          <p:nvPr>
            <p:ph type="body" sz="quarter" idx="37" hasCustomPrompt="1"/>
          </p:nvPr>
        </p:nvSpPr>
        <p:spPr>
          <a:xfrm>
            <a:off x="10881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0" name="Text Placeholder 28">
            <a:extLst>
              <a:ext uri="{FF2B5EF4-FFF2-40B4-BE49-F238E27FC236}">
                <a16:creationId xmlns:a16="http://schemas.microsoft.com/office/drawing/2014/main" id="{1CE5D490-4727-FFF1-4BFF-A3DED42ECA3F}"/>
              </a:ext>
            </a:extLst>
          </p:cNvPr>
          <p:cNvSpPr>
            <a:spLocks noGrp="1"/>
          </p:cNvSpPr>
          <p:nvPr>
            <p:ph type="body" sz="quarter" idx="22" hasCustomPrompt="1"/>
          </p:nvPr>
        </p:nvSpPr>
        <p:spPr>
          <a:xfrm>
            <a:off x="1185312" y="3587657"/>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8" name="Picture Placeholder 23">
            <a:extLst>
              <a:ext uri="{FF2B5EF4-FFF2-40B4-BE49-F238E27FC236}">
                <a16:creationId xmlns:a16="http://schemas.microsoft.com/office/drawing/2014/main" id="{53802057-01C6-8655-30FA-091AC26925F4}"/>
              </a:ext>
            </a:extLst>
          </p:cNvPr>
          <p:cNvSpPr>
            <a:spLocks noGrp="1"/>
          </p:cNvSpPr>
          <p:nvPr>
            <p:ph type="pic" sz="quarter" idx="15"/>
          </p:nvPr>
        </p:nvSpPr>
        <p:spPr>
          <a:xfrm>
            <a:off x="3638242" y="1656748"/>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69E47AF5-CB74-C3EB-76CA-1CA76678E2D5}"/>
              </a:ext>
            </a:extLst>
          </p:cNvPr>
          <p:cNvSpPr>
            <a:spLocks noGrp="1"/>
          </p:cNvSpPr>
          <p:nvPr>
            <p:ph type="body" sz="quarter" idx="38" hasCustomPrompt="1"/>
          </p:nvPr>
        </p:nvSpPr>
        <p:spPr>
          <a:xfrm>
            <a:off x="36362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890DFA6A-3356-DE98-022D-0DA202FBFD7E}"/>
              </a:ext>
            </a:extLst>
          </p:cNvPr>
          <p:cNvSpPr>
            <a:spLocks noGrp="1"/>
          </p:cNvSpPr>
          <p:nvPr>
            <p:ph type="body" sz="quarter" idx="26" hasCustomPrompt="1"/>
          </p:nvPr>
        </p:nvSpPr>
        <p:spPr>
          <a:xfrm>
            <a:off x="3734201" y="3589774"/>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9" name="Picture Placeholder 23">
            <a:extLst>
              <a:ext uri="{FF2B5EF4-FFF2-40B4-BE49-F238E27FC236}">
                <a16:creationId xmlns:a16="http://schemas.microsoft.com/office/drawing/2014/main" id="{4EB02CDB-488A-8142-CAF9-8E37FFF7C07D}"/>
              </a:ext>
            </a:extLst>
          </p:cNvPr>
          <p:cNvSpPr>
            <a:spLocks noGrp="1"/>
          </p:cNvSpPr>
          <p:nvPr>
            <p:ph type="pic" sz="quarter" idx="16"/>
          </p:nvPr>
        </p:nvSpPr>
        <p:spPr>
          <a:xfrm>
            <a:off x="6185819" y="166297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3" name="Text Placeholder 42">
            <a:extLst>
              <a:ext uri="{FF2B5EF4-FFF2-40B4-BE49-F238E27FC236}">
                <a16:creationId xmlns:a16="http://schemas.microsoft.com/office/drawing/2014/main" id="{4F3265D0-915B-E319-A154-B81C7A2C5B94}"/>
              </a:ext>
            </a:extLst>
          </p:cNvPr>
          <p:cNvSpPr>
            <a:spLocks noGrp="1"/>
          </p:cNvSpPr>
          <p:nvPr>
            <p:ph type="body" sz="quarter" idx="39" hasCustomPrompt="1"/>
          </p:nvPr>
        </p:nvSpPr>
        <p:spPr>
          <a:xfrm>
            <a:off x="6183813"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9" name="Text Placeholder 28">
            <a:extLst>
              <a:ext uri="{FF2B5EF4-FFF2-40B4-BE49-F238E27FC236}">
                <a16:creationId xmlns:a16="http://schemas.microsoft.com/office/drawing/2014/main" id="{CC0A1957-087D-BAC8-2FD3-C7879A14D683}"/>
              </a:ext>
            </a:extLst>
          </p:cNvPr>
          <p:cNvSpPr>
            <a:spLocks noGrp="1"/>
          </p:cNvSpPr>
          <p:nvPr>
            <p:ph type="body" sz="quarter" idx="28" hasCustomPrompt="1"/>
          </p:nvPr>
        </p:nvSpPr>
        <p:spPr>
          <a:xfrm>
            <a:off x="6283090" y="3594007"/>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7" name="Picture Placeholder 23">
            <a:extLst>
              <a:ext uri="{FF2B5EF4-FFF2-40B4-BE49-F238E27FC236}">
                <a16:creationId xmlns:a16="http://schemas.microsoft.com/office/drawing/2014/main" id="{C0FA0782-5A43-CA2A-3152-A02B9D5D744A}"/>
              </a:ext>
            </a:extLst>
          </p:cNvPr>
          <p:cNvSpPr>
            <a:spLocks noGrp="1"/>
          </p:cNvSpPr>
          <p:nvPr>
            <p:ph type="pic" sz="quarter" idx="14"/>
          </p:nvPr>
        </p:nvSpPr>
        <p:spPr>
          <a:xfrm>
            <a:off x="8733396" y="166920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6" name="Text Placeholder 45">
            <a:extLst>
              <a:ext uri="{FF2B5EF4-FFF2-40B4-BE49-F238E27FC236}">
                <a16:creationId xmlns:a16="http://schemas.microsoft.com/office/drawing/2014/main" id="{D922E682-729B-97DE-1956-5B8FDDB7A7B0}"/>
              </a:ext>
            </a:extLst>
          </p:cNvPr>
          <p:cNvSpPr>
            <a:spLocks noGrp="1"/>
          </p:cNvSpPr>
          <p:nvPr>
            <p:ph type="body" sz="quarter" idx="40" hasCustomPrompt="1"/>
          </p:nvPr>
        </p:nvSpPr>
        <p:spPr>
          <a:xfrm>
            <a:off x="8731390"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2" name="Text Placeholder 28">
            <a:extLst>
              <a:ext uri="{FF2B5EF4-FFF2-40B4-BE49-F238E27FC236}">
                <a16:creationId xmlns:a16="http://schemas.microsoft.com/office/drawing/2014/main" id="{8A2E2333-661F-499A-4099-13003D5327DE}"/>
              </a:ext>
            </a:extLst>
          </p:cNvPr>
          <p:cNvSpPr>
            <a:spLocks noGrp="1"/>
          </p:cNvSpPr>
          <p:nvPr>
            <p:ph type="body" sz="quarter" idx="30" hasCustomPrompt="1"/>
          </p:nvPr>
        </p:nvSpPr>
        <p:spPr>
          <a:xfrm>
            <a:off x="8831978" y="3591891"/>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BC2B0E64-6036-C50A-4B09-3307E136D0DB}"/>
              </a:ext>
            </a:extLst>
          </p:cNvPr>
          <p:cNvSpPr>
            <a:spLocks noGrp="1"/>
          </p:cNvSpPr>
          <p:nvPr>
            <p:ph type="pic" sz="quarter" idx="17"/>
          </p:nvPr>
        </p:nvSpPr>
        <p:spPr>
          <a:xfrm>
            <a:off x="1090665" y="4221285"/>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49" name="Text Placeholder 48">
            <a:extLst>
              <a:ext uri="{FF2B5EF4-FFF2-40B4-BE49-F238E27FC236}">
                <a16:creationId xmlns:a16="http://schemas.microsoft.com/office/drawing/2014/main" id="{B1360129-7F80-B48D-D46B-A111F17E47B4}"/>
              </a:ext>
            </a:extLst>
          </p:cNvPr>
          <p:cNvSpPr>
            <a:spLocks noGrp="1"/>
          </p:cNvSpPr>
          <p:nvPr>
            <p:ph type="body" sz="quarter" idx="41" hasCustomPrompt="1"/>
          </p:nvPr>
        </p:nvSpPr>
        <p:spPr>
          <a:xfrm>
            <a:off x="10881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3" name="Text Placeholder 28">
            <a:extLst>
              <a:ext uri="{FF2B5EF4-FFF2-40B4-BE49-F238E27FC236}">
                <a16:creationId xmlns:a16="http://schemas.microsoft.com/office/drawing/2014/main" id="{34A00EE2-7DE2-BF48-E0C1-81C2158B4107}"/>
              </a:ext>
            </a:extLst>
          </p:cNvPr>
          <p:cNvSpPr>
            <a:spLocks noGrp="1"/>
          </p:cNvSpPr>
          <p:nvPr>
            <p:ph type="body" sz="quarter" idx="24" hasCustomPrompt="1"/>
          </p:nvPr>
        </p:nvSpPr>
        <p:spPr>
          <a:xfrm>
            <a:off x="1185312" y="6150401"/>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90EE9725-A8CC-5A72-59F1-663EECC9FDF7}"/>
              </a:ext>
            </a:extLst>
          </p:cNvPr>
          <p:cNvSpPr>
            <a:spLocks noGrp="1"/>
          </p:cNvSpPr>
          <p:nvPr>
            <p:ph type="pic" sz="quarter" idx="19"/>
          </p:nvPr>
        </p:nvSpPr>
        <p:spPr>
          <a:xfrm>
            <a:off x="3638242" y="4218973"/>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874C74F1-405C-C6EE-A607-2236B9B08E00}"/>
              </a:ext>
            </a:extLst>
          </p:cNvPr>
          <p:cNvSpPr>
            <a:spLocks noGrp="1"/>
          </p:cNvSpPr>
          <p:nvPr>
            <p:ph type="body" sz="quarter" idx="42" hasCustomPrompt="1"/>
          </p:nvPr>
        </p:nvSpPr>
        <p:spPr>
          <a:xfrm>
            <a:off x="36362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5" name="Text Placeholder 28">
            <a:extLst>
              <a:ext uri="{FF2B5EF4-FFF2-40B4-BE49-F238E27FC236}">
                <a16:creationId xmlns:a16="http://schemas.microsoft.com/office/drawing/2014/main" id="{F3B25311-1AE4-31EC-9514-AD4642A2B4F9}"/>
              </a:ext>
            </a:extLst>
          </p:cNvPr>
          <p:cNvSpPr>
            <a:spLocks noGrp="1"/>
          </p:cNvSpPr>
          <p:nvPr>
            <p:ph type="body" sz="quarter" idx="32" hasCustomPrompt="1"/>
          </p:nvPr>
        </p:nvSpPr>
        <p:spPr>
          <a:xfrm>
            <a:off x="3734201" y="6151618"/>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7" name="Picture Placeholder 23">
            <a:extLst>
              <a:ext uri="{FF2B5EF4-FFF2-40B4-BE49-F238E27FC236}">
                <a16:creationId xmlns:a16="http://schemas.microsoft.com/office/drawing/2014/main" id="{EA14E23B-F3B1-C7A2-B03A-1CEABC2E4CF2}"/>
              </a:ext>
            </a:extLst>
          </p:cNvPr>
          <p:cNvSpPr>
            <a:spLocks noGrp="1"/>
          </p:cNvSpPr>
          <p:nvPr>
            <p:ph type="pic" sz="quarter" idx="20"/>
          </p:nvPr>
        </p:nvSpPr>
        <p:spPr>
          <a:xfrm>
            <a:off x="6185819" y="422012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3" name="Text Placeholder 52">
            <a:extLst>
              <a:ext uri="{FF2B5EF4-FFF2-40B4-BE49-F238E27FC236}">
                <a16:creationId xmlns:a16="http://schemas.microsoft.com/office/drawing/2014/main" id="{3914135F-F251-D319-FE2A-787B519F9071}"/>
              </a:ext>
            </a:extLst>
          </p:cNvPr>
          <p:cNvSpPr>
            <a:spLocks noGrp="1"/>
          </p:cNvSpPr>
          <p:nvPr>
            <p:ph type="body" sz="quarter" idx="43" hasCustomPrompt="1"/>
          </p:nvPr>
        </p:nvSpPr>
        <p:spPr>
          <a:xfrm>
            <a:off x="6183813"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8" name="Text Placeholder 28">
            <a:extLst>
              <a:ext uri="{FF2B5EF4-FFF2-40B4-BE49-F238E27FC236}">
                <a16:creationId xmlns:a16="http://schemas.microsoft.com/office/drawing/2014/main" id="{A39619BE-B308-86FC-D02B-5B8AE1C8BF91}"/>
              </a:ext>
            </a:extLst>
          </p:cNvPr>
          <p:cNvSpPr>
            <a:spLocks noGrp="1"/>
          </p:cNvSpPr>
          <p:nvPr>
            <p:ph type="body" sz="quarter" idx="34" hasCustomPrompt="1"/>
          </p:nvPr>
        </p:nvSpPr>
        <p:spPr>
          <a:xfrm>
            <a:off x="6283090" y="6149184"/>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D44FC776-875A-9EAD-435C-F5D0F3DF3852}"/>
              </a:ext>
            </a:extLst>
          </p:cNvPr>
          <p:cNvSpPr>
            <a:spLocks noGrp="1"/>
          </p:cNvSpPr>
          <p:nvPr>
            <p:ph type="pic" sz="quarter" idx="18"/>
          </p:nvPr>
        </p:nvSpPr>
        <p:spPr>
          <a:xfrm>
            <a:off x="8733396" y="4222440"/>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r>
              <a:rPr lang="en-US"/>
              <a:t>Click icon to add picture</a:t>
            </a:r>
            <a:endParaRPr lang="en-US" dirty="0"/>
          </a:p>
        </p:txBody>
      </p:sp>
      <p:sp>
        <p:nvSpPr>
          <p:cNvPr id="54" name="Text Placeholder 53">
            <a:extLst>
              <a:ext uri="{FF2B5EF4-FFF2-40B4-BE49-F238E27FC236}">
                <a16:creationId xmlns:a16="http://schemas.microsoft.com/office/drawing/2014/main" id="{B9DED069-060F-0176-B4A9-26120A147B76}"/>
              </a:ext>
            </a:extLst>
          </p:cNvPr>
          <p:cNvSpPr>
            <a:spLocks noGrp="1"/>
          </p:cNvSpPr>
          <p:nvPr>
            <p:ph type="body" sz="quarter" idx="44" hasCustomPrompt="1"/>
          </p:nvPr>
        </p:nvSpPr>
        <p:spPr>
          <a:xfrm>
            <a:off x="8731390"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51" name="Text Placeholder 28">
            <a:extLst>
              <a:ext uri="{FF2B5EF4-FFF2-40B4-BE49-F238E27FC236}">
                <a16:creationId xmlns:a16="http://schemas.microsoft.com/office/drawing/2014/main" id="{4AD10861-EBBA-146D-C4EC-C0252F808B53}"/>
              </a:ext>
            </a:extLst>
          </p:cNvPr>
          <p:cNvSpPr>
            <a:spLocks noGrp="1"/>
          </p:cNvSpPr>
          <p:nvPr>
            <p:ph type="body" sz="quarter" idx="36" hasCustomPrompt="1"/>
          </p:nvPr>
        </p:nvSpPr>
        <p:spPr>
          <a:xfrm>
            <a:off x="8831978" y="6152835"/>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 name="Footer Placeholder 1">
            <a:extLst>
              <a:ext uri="{FF2B5EF4-FFF2-40B4-BE49-F238E27FC236}">
                <a16:creationId xmlns:a16="http://schemas.microsoft.com/office/drawing/2014/main" id="{58B2A1B4-8B38-9645-3655-35A4232B984C}"/>
              </a:ext>
            </a:extLst>
          </p:cNvPr>
          <p:cNvSpPr>
            <a:spLocks noGrp="1"/>
          </p:cNvSpPr>
          <p:nvPr>
            <p:ph type="ftr" sz="quarter" idx="45"/>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FFD77F83-709B-A595-838B-A50CBBA8DB76}"/>
              </a:ext>
            </a:extLst>
          </p:cNvPr>
          <p:cNvSpPr>
            <a:spLocks noGrp="1"/>
          </p:cNvSpPr>
          <p:nvPr>
            <p:ph type="sldNum" sz="quarter" idx="46"/>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Title 21">
            <a:extLst>
              <a:ext uri="{FF2B5EF4-FFF2-40B4-BE49-F238E27FC236}">
                <a16:creationId xmlns:a16="http://schemas.microsoft.com/office/drawing/2014/main" id="{3995F526-330B-DAB7-25A1-EFA47C9C8033}"/>
              </a:ext>
            </a:extLst>
          </p:cNvPr>
          <p:cNvSpPr>
            <a:spLocks noGrp="1"/>
          </p:cNvSpPr>
          <p:nvPr>
            <p:ph type="title" hasCustomPrompt="1"/>
          </p:nvPr>
        </p:nvSpPr>
        <p:spPr>
          <a:xfrm>
            <a:off x="847384" y="884982"/>
            <a:ext cx="5744335" cy="979204"/>
          </a:xfrm>
        </p:spPr>
        <p:txBody>
          <a:bodyPr lIns="0" tIns="0" rIns="0" bIns="0" anchor="t">
            <a:noAutofit/>
          </a:bodyPr>
          <a:lstStyle>
            <a:lvl1pPr>
              <a:defRPr sz="3600" cap="all" baseline="0"/>
            </a:lvl1pPr>
          </a:lstStyle>
          <a:p>
            <a:r>
              <a:rPr lang="en-US" dirty="0"/>
              <a:t>CLICK TO EDIT MASTER TITLE</a:t>
            </a:r>
          </a:p>
        </p:txBody>
      </p:sp>
      <p:sp>
        <p:nvSpPr>
          <p:cNvPr id="15" name="Text Placeholder 28">
            <a:extLst>
              <a:ext uri="{FF2B5EF4-FFF2-40B4-BE49-F238E27FC236}">
                <a16:creationId xmlns:a16="http://schemas.microsoft.com/office/drawing/2014/main" id="{93B8605C-A60E-DE47-5851-9BF04601C891}"/>
              </a:ext>
            </a:extLst>
          </p:cNvPr>
          <p:cNvSpPr>
            <a:spLocks noGrp="1"/>
          </p:cNvSpPr>
          <p:nvPr>
            <p:ph type="body" sz="quarter" idx="31" hasCustomPrompt="1"/>
          </p:nvPr>
        </p:nvSpPr>
        <p:spPr>
          <a:xfrm>
            <a:off x="852790" y="1864186"/>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40" name="Text Placeholder 28">
            <a:extLst>
              <a:ext uri="{FF2B5EF4-FFF2-40B4-BE49-F238E27FC236}">
                <a16:creationId xmlns:a16="http://schemas.microsoft.com/office/drawing/2014/main" id="{7B436DCE-21AD-38E2-5C66-1BA09385112D}"/>
              </a:ext>
            </a:extLst>
          </p:cNvPr>
          <p:cNvSpPr>
            <a:spLocks noGrp="1"/>
          </p:cNvSpPr>
          <p:nvPr>
            <p:ph type="body" sz="quarter" idx="29" hasCustomPrompt="1"/>
          </p:nvPr>
        </p:nvSpPr>
        <p:spPr>
          <a:xfrm>
            <a:off x="851805" y="2553205"/>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20" name="Text Placeholder 28">
            <a:extLst>
              <a:ext uri="{FF2B5EF4-FFF2-40B4-BE49-F238E27FC236}">
                <a16:creationId xmlns:a16="http://schemas.microsoft.com/office/drawing/2014/main" id="{3A8FAFF0-E023-1B32-CC58-E8ABA8632D2E}"/>
              </a:ext>
            </a:extLst>
          </p:cNvPr>
          <p:cNvSpPr>
            <a:spLocks noGrp="1"/>
          </p:cNvSpPr>
          <p:nvPr>
            <p:ph type="body" sz="quarter" idx="33" hasCustomPrompt="1"/>
          </p:nvPr>
        </p:nvSpPr>
        <p:spPr>
          <a:xfrm>
            <a:off x="852790" y="4057317"/>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19" name="Text Placeholder 28">
            <a:extLst>
              <a:ext uri="{FF2B5EF4-FFF2-40B4-BE49-F238E27FC236}">
                <a16:creationId xmlns:a16="http://schemas.microsoft.com/office/drawing/2014/main" id="{B73215FA-B8EB-7DD7-837F-F76B74F83728}"/>
              </a:ext>
            </a:extLst>
          </p:cNvPr>
          <p:cNvSpPr>
            <a:spLocks noGrp="1"/>
          </p:cNvSpPr>
          <p:nvPr>
            <p:ph type="body" sz="quarter" idx="32" hasCustomPrompt="1"/>
          </p:nvPr>
        </p:nvSpPr>
        <p:spPr>
          <a:xfrm>
            <a:off x="851805" y="4746336"/>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32" name="Rectangle 31">
            <a:extLst>
              <a:ext uri="{FF2B5EF4-FFF2-40B4-BE49-F238E27FC236}">
                <a16:creationId xmlns:a16="http://schemas.microsoft.com/office/drawing/2014/main" id="{4AED9AA9-2FB1-B400-47C0-803090B07B01}"/>
              </a:ext>
            </a:extLst>
          </p:cNvPr>
          <p:cNvSpPr/>
          <p:nvPr userDrawn="1"/>
        </p:nvSpPr>
        <p:spPr>
          <a:xfrm>
            <a:off x="7793831" y="810843"/>
            <a:ext cx="3091172" cy="5597912"/>
          </a:xfrm>
          <a:prstGeom prst="rect">
            <a:avLst/>
          </a:prstGeom>
          <a:solidFill>
            <a:schemeClr val="accent1">
              <a:alpha val="9323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7214510" y="1066373"/>
            <a:ext cx="2243137" cy="4929188"/>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2" name="Picture Placeholder 17">
            <a:extLst>
              <a:ext uri="{FF2B5EF4-FFF2-40B4-BE49-F238E27FC236}">
                <a16:creationId xmlns:a16="http://schemas.microsoft.com/office/drawing/2014/main" id="{DE571619-8CCB-E378-472D-84C8ED7F8AC4}"/>
              </a:ext>
            </a:extLst>
          </p:cNvPr>
          <p:cNvSpPr>
            <a:spLocks noGrp="1"/>
          </p:cNvSpPr>
          <p:nvPr>
            <p:ph type="pic" sz="quarter" idx="13"/>
          </p:nvPr>
        </p:nvSpPr>
        <p:spPr>
          <a:xfrm>
            <a:off x="9791099" y="1066373"/>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3" name="Picture Placeholder 17">
            <a:extLst>
              <a:ext uri="{FF2B5EF4-FFF2-40B4-BE49-F238E27FC236}">
                <a16:creationId xmlns:a16="http://schemas.microsoft.com/office/drawing/2014/main" id="{4A772672-1696-B0AC-34A7-37560F101DFE}"/>
              </a:ext>
            </a:extLst>
          </p:cNvPr>
          <p:cNvSpPr>
            <a:spLocks noGrp="1"/>
          </p:cNvSpPr>
          <p:nvPr>
            <p:ph type="pic" sz="quarter" idx="14"/>
          </p:nvPr>
        </p:nvSpPr>
        <p:spPr>
          <a:xfrm>
            <a:off x="9791099" y="3716568"/>
            <a:ext cx="1672682" cy="2278993"/>
          </a:xfrm>
          <a:solidFill>
            <a:schemeClr val="accent1">
              <a:lumMod val="20000"/>
              <a:lumOff val="80000"/>
            </a:schemeClr>
          </a:solidFill>
        </p:spPr>
        <p:txBody>
          <a:bodyPr anchor="ctr">
            <a:noAutofit/>
          </a:bodyPr>
          <a:lstStyle>
            <a:lvl1pPr algn="ctr">
              <a:defRPr/>
            </a:lvl1pPr>
          </a:lstStyle>
          <a:p>
            <a:r>
              <a:rPr lang="en-US"/>
              <a:t>Click icon to add picture</a:t>
            </a:r>
            <a:endParaRPr lang="en-US" dirty="0"/>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21385B8-472C-422F-2A52-C71336190A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Oval 1">
            <a:extLst>
              <a:ext uri="{FF2B5EF4-FFF2-40B4-BE49-F238E27FC236}">
                <a16:creationId xmlns:a16="http://schemas.microsoft.com/office/drawing/2014/main" id="{9DE7CA9C-8486-4EA1-8701-DB28FF478598}"/>
              </a:ext>
            </a:extLst>
          </p:cNvPr>
          <p:cNvSpPr/>
          <p:nvPr userDrawn="1"/>
        </p:nvSpPr>
        <p:spPr>
          <a:xfrm>
            <a:off x="2060160"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6" name="Picture Placeholder 13">
            <a:extLst>
              <a:ext uri="{FF2B5EF4-FFF2-40B4-BE49-F238E27FC236}">
                <a16:creationId xmlns:a16="http://schemas.microsoft.com/office/drawing/2014/main" id="{5C378C59-971F-BF38-742D-D95B205A12CA}"/>
              </a:ext>
            </a:extLst>
          </p:cNvPr>
          <p:cNvSpPr>
            <a:spLocks noGrp="1"/>
          </p:cNvSpPr>
          <p:nvPr>
            <p:ph type="pic" sz="quarter" idx="32"/>
          </p:nvPr>
        </p:nvSpPr>
        <p:spPr>
          <a:xfrm>
            <a:off x="1540257" y="2001750"/>
            <a:ext cx="1159161" cy="1036101"/>
          </a:xfrm>
          <a:noFill/>
        </p:spPr>
        <p:txBody>
          <a:bodyPr anchor="ctr">
            <a:noAutofit/>
          </a:bodyPr>
          <a:lstStyle>
            <a:lvl1pPr algn="ctr">
              <a:defRPr sz="1600"/>
            </a:lvl1pPr>
          </a:lstStyle>
          <a:p>
            <a:r>
              <a:rPr lang="en-US"/>
              <a:t>Click icon to add picture</a:t>
            </a:r>
            <a:endParaRPr lang="en-US" dirty="0"/>
          </a:p>
        </p:txBody>
      </p:sp>
      <p:sp>
        <p:nvSpPr>
          <p:cNvPr id="21" name="Subtitle 2">
            <a:extLst>
              <a:ext uri="{FF2B5EF4-FFF2-40B4-BE49-F238E27FC236}">
                <a16:creationId xmlns:a16="http://schemas.microsoft.com/office/drawing/2014/main" id="{3BAF3E19-6FBE-8CBB-4079-33F65C860D3F}"/>
              </a:ext>
            </a:extLst>
          </p:cNvPr>
          <p:cNvSpPr>
            <a:spLocks noGrp="1"/>
          </p:cNvSpPr>
          <p:nvPr>
            <p:ph type="subTitle" idx="1" hasCustomPrompt="1"/>
          </p:nvPr>
        </p:nvSpPr>
        <p:spPr>
          <a:xfrm>
            <a:off x="844257" y="3029583"/>
            <a:ext cx="2940863" cy="1002007"/>
          </a:xfrm>
        </p:spPr>
        <p:txBody>
          <a:bodyPr anchor="b">
            <a:noAutofit/>
          </a:bodyPr>
          <a:lstStyle>
            <a:lvl1pPr marL="0" indent="0" algn="l">
              <a:lnSpc>
                <a:spcPct val="100000"/>
              </a:lnSpc>
              <a:buNone/>
              <a:defRPr sz="2000" b="1" i="0" cap="all" spc="300" baseline="0">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Content Placeholder 2">
            <a:extLst>
              <a:ext uri="{FF2B5EF4-FFF2-40B4-BE49-F238E27FC236}">
                <a16:creationId xmlns:a16="http://schemas.microsoft.com/office/drawing/2014/main" id="{16C42666-9F54-E92B-0327-85CCBAD21F0A}"/>
              </a:ext>
            </a:extLst>
          </p:cNvPr>
          <p:cNvSpPr>
            <a:spLocks noGrp="1"/>
          </p:cNvSpPr>
          <p:nvPr>
            <p:ph idx="10" hasCustomPrompt="1"/>
          </p:nvPr>
        </p:nvSpPr>
        <p:spPr>
          <a:xfrm>
            <a:off x="844257" y="4053021"/>
            <a:ext cx="2944737" cy="2284667"/>
          </a:xfrm>
        </p:spPr>
        <p:txBody>
          <a:bodyPr lIns="0" tIns="0" r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Oval 2">
            <a:extLst>
              <a:ext uri="{FF2B5EF4-FFF2-40B4-BE49-F238E27FC236}">
                <a16:creationId xmlns:a16="http://schemas.microsoft.com/office/drawing/2014/main" id="{FCFF2E1B-0868-370D-4DD5-C9FAA608FAF8}"/>
              </a:ext>
            </a:extLst>
          </p:cNvPr>
          <p:cNvSpPr/>
          <p:nvPr userDrawn="1"/>
        </p:nvSpPr>
        <p:spPr>
          <a:xfrm>
            <a:off x="5617535"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4" name="Picture Placeholder 13">
            <a:extLst>
              <a:ext uri="{FF2B5EF4-FFF2-40B4-BE49-F238E27FC236}">
                <a16:creationId xmlns:a16="http://schemas.microsoft.com/office/drawing/2014/main" id="{0B4A9B4F-A838-18BA-A205-674E6E13EB45}"/>
              </a:ext>
            </a:extLst>
          </p:cNvPr>
          <p:cNvSpPr>
            <a:spLocks noGrp="1"/>
          </p:cNvSpPr>
          <p:nvPr>
            <p:ph type="pic" sz="quarter" idx="30"/>
          </p:nvPr>
        </p:nvSpPr>
        <p:spPr>
          <a:xfrm>
            <a:off x="5107541" y="2001750"/>
            <a:ext cx="1159161" cy="1036101"/>
          </a:xfrm>
          <a:noFill/>
        </p:spPr>
        <p:txBody>
          <a:bodyPr anchor="ctr">
            <a:noAutofit/>
          </a:bodyPr>
          <a:lstStyle>
            <a:lvl1pPr algn="ctr">
              <a:defRPr sz="1600"/>
            </a:lvl1pPr>
          </a:lstStyle>
          <a:p>
            <a:r>
              <a:rPr lang="en-US"/>
              <a:t>Click icon to add picture</a:t>
            </a:r>
            <a:endParaRPr lang="en-US" dirty="0"/>
          </a:p>
        </p:txBody>
      </p:sp>
      <p:sp>
        <p:nvSpPr>
          <p:cNvPr id="31" name="Text Placeholder 28">
            <a:extLst>
              <a:ext uri="{FF2B5EF4-FFF2-40B4-BE49-F238E27FC236}">
                <a16:creationId xmlns:a16="http://schemas.microsoft.com/office/drawing/2014/main" id="{35959781-AA1F-7789-57AC-F3583B408E73}"/>
              </a:ext>
            </a:extLst>
          </p:cNvPr>
          <p:cNvSpPr>
            <a:spLocks noGrp="1"/>
          </p:cNvSpPr>
          <p:nvPr>
            <p:ph type="body" sz="quarter" idx="28" hasCustomPrompt="1"/>
          </p:nvPr>
        </p:nvSpPr>
        <p:spPr>
          <a:xfrm>
            <a:off x="4617227" y="3064120"/>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4" name="Content Placeholder 2">
            <a:extLst>
              <a:ext uri="{FF2B5EF4-FFF2-40B4-BE49-F238E27FC236}">
                <a16:creationId xmlns:a16="http://schemas.microsoft.com/office/drawing/2014/main" id="{73AFA26A-367B-C958-6FDA-30DC18B38549}"/>
              </a:ext>
            </a:extLst>
          </p:cNvPr>
          <p:cNvSpPr>
            <a:spLocks noGrp="1"/>
          </p:cNvSpPr>
          <p:nvPr>
            <p:ph idx="12" hasCustomPrompt="1"/>
          </p:nvPr>
        </p:nvSpPr>
        <p:spPr>
          <a:xfrm>
            <a:off x="4617226" y="4066126"/>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Oval 3">
            <a:extLst>
              <a:ext uri="{FF2B5EF4-FFF2-40B4-BE49-F238E27FC236}">
                <a16:creationId xmlns:a16="http://schemas.microsoft.com/office/drawing/2014/main" id="{BE993317-B15E-4278-C4C8-D2C8F54AED79}"/>
              </a:ext>
            </a:extLst>
          </p:cNvPr>
          <p:cNvSpPr/>
          <p:nvPr userDrawn="1"/>
        </p:nvSpPr>
        <p:spPr>
          <a:xfrm>
            <a:off x="8836567"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5" name="Picture Placeholder 13">
            <a:extLst>
              <a:ext uri="{FF2B5EF4-FFF2-40B4-BE49-F238E27FC236}">
                <a16:creationId xmlns:a16="http://schemas.microsoft.com/office/drawing/2014/main" id="{320E0A84-9337-4401-9D13-157978C60776}"/>
              </a:ext>
            </a:extLst>
          </p:cNvPr>
          <p:cNvSpPr>
            <a:spLocks noGrp="1"/>
          </p:cNvSpPr>
          <p:nvPr>
            <p:ph type="pic" sz="quarter" idx="31"/>
          </p:nvPr>
        </p:nvSpPr>
        <p:spPr>
          <a:xfrm>
            <a:off x="8333421" y="2004710"/>
            <a:ext cx="1159161" cy="1036101"/>
          </a:xfrm>
          <a:noFill/>
        </p:spPr>
        <p:txBody>
          <a:bodyPr anchor="ctr">
            <a:noAutofit/>
          </a:bodyPr>
          <a:lstStyle>
            <a:lvl1pPr algn="ctr">
              <a:defRPr sz="1600"/>
            </a:lvl1pPr>
          </a:lstStyle>
          <a:p>
            <a:r>
              <a:rPr lang="en-US"/>
              <a:t>Click icon to add picture</a:t>
            </a:r>
            <a:endParaRPr lang="en-US" dirty="0"/>
          </a:p>
        </p:txBody>
      </p:sp>
      <p:sp>
        <p:nvSpPr>
          <p:cNvPr id="32" name="Text Placeholder 28">
            <a:extLst>
              <a:ext uri="{FF2B5EF4-FFF2-40B4-BE49-F238E27FC236}">
                <a16:creationId xmlns:a16="http://schemas.microsoft.com/office/drawing/2014/main" id="{AC8F3009-6B00-DF9F-8517-05A826556634}"/>
              </a:ext>
            </a:extLst>
          </p:cNvPr>
          <p:cNvSpPr>
            <a:spLocks noGrp="1"/>
          </p:cNvSpPr>
          <p:nvPr>
            <p:ph type="body" sz="quarter" idx="29" hasCustomPrompt="1"/>
          </p:nvPr>
        </p:nvSpPr>
        <p:spPr>
          <a:xfrm>
            <a:off x="8403008" y="3029583"/>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3" name="Content Placeholder 2">
            <a:extLst>
              <a:ext uri="{FF2B5EF4-FFF2-40B4-BE49-F238E27FC236}">
                <a16:creationId xmlns:a16="http://schemas.microsoft.com/office/drawing/2014/main" id="{B51E11FB-D524-5781-B4B3-F6E5484F19F3}"/>
              </a:ext>
            </a:extLst>
          </p:cNvPr>
          <p:cNvSpPr>
            <a:spLocks noGrp="1"/>
          </p:cNvSpPr>
          <p:nvPr>
            <p:ph idx="11" hasCustomPrompt="1"/>
          </p:nvPr>
        </p:nvSpPr>
        <p:spPr>
          <a:xfrm>
            <a:off x="8398539" y="4031589"/>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466B1E6-E67B-3B07-B464-6C782D2D21E7}"/>
              </a:ext>
            </a:extLst>
          </p:cNvPr>
          <p:cNvSpPr>
            <a:spLocks noGrp="1"/>
          </p:cNvSpPr>
          <p:nvPr>
            <p:ph type="ftr" sz="quarter" idx="33"/>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B63D2A3-D5E9-1D68-8AB2-1DB5C21E9126}"/>
              </a:ext>
            </a:extLst>
          </p:cNvPr>
          <p:cNvSpPr>
            <a:spLocks noGrp="1"/>
          </p:cNvSpPr>
          <p:nvPr>
            <p:ph type="sldNum" sz="quarter" idx="34"/>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4" y="884982"/>
            <a:ext cx="5744335" cy="979204"/>
          </a:xfrm>
        </p:spPr>
        <p:txBody>
          <a:bodyPr lIns="0" tIns="0" rIns="0" bIns="0" anchor="t">
            <a:noAutofit/>
          </a:bodyPr>
          <a:lstStyle>
            <a:lvl1pPr>
              <a:defRPr sz="3600" baseline="0">
                <a:latin typeface="+mj-lt"/>
              </a:defRPr>
            </a:lvl1pPr>
          </a:lstStyle>
          <a:p>
            <a:r>
              <a:rPr lang="en-US" dirty="0"/>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5915" y="2046038"/>
            <a:ext cx="4831207" cy="3568139"/>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868966" y="1112838"/>
            <a:ext cx="3475649" cy="4975225"/>
          </a:xfrm>
          <a:solidFill>
            <a:schemeClr val="accent1">
              <a:lumMod val="20000"/>
              <a:lumOff val="80000"/>
            </a:schemeClr>
          </a:solidFill>
        </p:spPr>
        <p:txBody>
          <a:bodyPr anchor="ctr"/>
          <a:lstStyle>
            <a:lvl1pPr algn="ctr">
              <a:defRPr/>
            </a:lvl1pPr>
          </a:lstStyle>
          <a:p>
            <a:r>
              <a:rPr lang="en-US"/>
              <a:t>Click icon to add picture</a:t>
            </a:r>
            <a:endParaRPr lang="en-US" dirty="0"/>
          </a:p>
        </p:txBody>
      </p:sp>
      <p:sp>
        <p:nvSpPr>
          <p:cNvPr id="14" name="Text Placeholder 10">
            <a:extLst>
              <a:ext uri="{FF2B5EF4-FFF2-40B4-BE49-F238E27FC236}">
                <a16:creationId xmlns:a16="http://schemas.microsoft.com/office/drawing/2014/main" id="{104F5115-4987-5C8E-E191-E06A29A553D3}"/>
              </a:ext>
            </a:extLst>
          </p:cNvPr>
          <p:cNvSpPr>
            <a:spLocks noGrp="1"/>
          </p:cNvSpPr>
          <p:nvPr>
            <p:ph type="body" sz="quarter" idx="13"/>
          </p:nvPr>
        </p:nvSpPr>
        <p:spPr>
          <a:xfrm>
            <a:off x="7010733" y="2803273"/>
            <a:ext cx="2121408" cy="2121408"/>
          </a:xfrm>
          <a:prstGeom prst="ellipse">
            <a:avLst/>
          </a:prstGeom>
          <a:solidFill>
            <a:schemeClr val="accent1">
              <a:alpha val="89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15" name="Text Placeholder 10">
            <a:extLst>
              <a:ext uri="{FF2B5EF4-FFF2-40B4-BE49-F238E27FC236}">
                <a16:creationId xmlns:a16="http://schemas.microsoft.com/office/drawing/2014/main" id="{1EA969D2-43E7-374C-2BD3-3ED94ADEAE97}"/>
              </a:ext>
            </a:extLst>
          </p:cNvPr>
          <p:cNvSpPr>
            <a:spLocks noGrp="1"/>
          </p:cNvSpPr>
          <p:nvPr>
            <p:ph type="body" sz="quarter" idx="14"/>
          </p:nvPr>
        </p:nvSpPr>
        <p:spPr>
          <a:xfrm>
            <a:off x="11258537" y="4711495"/>
            <a:ext cx="192024" cy="1033272"/>
          </a:xfrm>
          <a:prstGeom prst="rect">
            <a:avLst/>
          </a:prstGeom>
          <a:solidFill>
            <a:schemeClr val="accent1">
              <a:alpha val="83000"/>
            </a:schemeClr>
          </a:solidFill>
        </p:spPr>
        <p:txBody>
          <a:bodyPr/>
          <a:lstStyle>
            <a:lvl1pPr>
              <a:defRPr sz="300">
                <a:solidFill>
                  <a:schemeClr val="accent1">
                    <a:alpha val="0"/>
                  </a:schemeClr>
                </a:solidFill>
              </a:defRPr>
            </a:lvl1pPr>
          </a:lstStyle>
          <a:p>
            <a:pPr lvl="0"/>
            <a:r>
              <a:rPr lang="en-US"/>
              <a:t>Click to edit Master text styles</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830579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13" name="Freeform 12">
            <a:extLst>
              <a:ext uri="{FF2B5EF4-FFF2-40B4-BE49-F238E27FC236}">
                <a16:creationId xmlns:a16="http://schemas.microsoft.com/office/drawing/2014/main" id="{C7A66511-B85E-197E-52D6-398E0BABD4A3}"/>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67365"/>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600" b="1" i="0" baseline="0">
                <a:solidFill>
                  <a:schemeClr val="bg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3790988"/>
            <a:ext cx="5444517" cy="1731890"/>
          </a:xfrm>
        </p:spPr>
        <p:txBody>
          <a:bodyPr lIns="0" tIns="0" rIns="0" bIns="0" anchor="t">
            <a:noAutofit/>
          </a:bodyPr>
          <a:lstStyle>
            <a:lvl1pPr marL="0" indent="0">
              <a:buNone/>
              <a:defRPr sz="1800" b="0" i="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4" name="Footer Placeholder 3">
            <a:extLst>
              <a:ext uri="{FF2B5EF4-FFF2-40B4-BE49-F238E27FC236}">
                <a16:creationId xmlns:a16="http://schemas.microsoft.com/office/drawing/2014/main" id="{7B05DD54-AC6C-8FD6-3ABF-282F1F124B4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22CBBA03-8EAF-9651-6DC8-7316BA1FE5F7}"/>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dirty="0"/>
              <a:t>Presentation Title</a:t>
            </a:r>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1"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52" r:id="rId5"/>
    <p:sldLayoutId id="2147483665" r:id="rId6"/>
    <p:sldLayoutId id="2147483653" r:id="rId7"/>
    <p:sldLayoutId id="2147483654" r:id="rId8"/>
    <p:sldLayoutId id="2147483658" r:id="rId9"/>
    <p:sldLayoutId id="2147483655" r:id="rId10"/>
    <p:sldLayoutId id="2147483656" r:id="rId11"/>
    <p:sldLayoutId id="2147483657" r:id="rId12"/>
    <p:sldLayoutId id="2147483664" r:id="rId13"/>
    <p:sldLayoutId id="2147483663" r:id="rId14"/>
  </p:sldLayoutIdLst>
  <p:hf hdr="0" dt="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4" orient="horz" pos="1152" userDrawn="1">
          <p15:clr>
            <a:srgbClr val="547EBF"/>
          </p15:clr>
        </p15:guide>
        <p15:guide id="5" pos="7440" userDrawn="1">
          <p15:clr>
            <a:srgbClr val="547EBF"/>
          </p15:clr>
        </p15:guide>
        <p15:guide id="6" orient="horz" pos="4080" userDrawn="1">
          <p15:clr>
            <a:srgbClr val="547EBF"/>
          </p15:clr>
        </p15:guide>
        <p15:guide id="19" userDrawn="1">
          <p15:clr>
            <a:srgbClr val="547EBF"/>
          </p15:clr>
        </p15:guide>
        <p15:guide id="20" pos="7680" userDrawn="1">
          <p15:clr>
            <a:srgbClr val="547EBF"/>
          </p15:clr>
        </p15:guide>
        <p15:guide id="21" pos="528" userDrawn="1">
          <p15:clr>
            <a:srgbClr val="547EBF"/>
          </p15:clr>
        </p15:guide>
        <p15:guide id="22" pos="6912" userDrawn="1">
          <p15:clr>
            <a:srgbClr val="547EBF"/>
          </p15:clr>
        </p15:guide>
        <p15:guide id="23" orient="horz" pos="240" userDrawn="1">
          <p15:clr>
            <a:srgbClr val="547EBF"/>
          </p15:clr>
        </p15:guide>
        <p15:guide id="25" orient="horz" pos="552" userDrawn="1">
          <p15:clr>
            <a:srgbClr val="547EBF"/>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7.png"/><Relationship Id="rId4" Type="http://schemas.microsoft.com/office/2007/relationships/hdphoto" Target="../media/hdphoto6.wdp"/></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8.wdp"/></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Boots_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10.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microsoft.com/office/2007/relationships/hdphoto" Target="../media/hdphoto10.wdp"/><Relationship Id="rId5" Type="http://schemas.openxmlformats.org/officeDocument/2006/relationships/image" Target="../media/image17.png"/><Relationship Id="rId10" Type="http://schemas.microsoft.com/office/2007/relationships/hdphoto" Target="../media/hdphoto12.wdp"/><Relationship Id="rId4" Type="http://schemas.microsoft.com/office/2007/relationships/hdphoto" Target="../media/hdphoto9.wdp"/><Relationship Id="rId9" Type="http://schemas.openxmlformats.org/officeDocument/2006/relationships/image" Target="../media/image1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microsoft.com/office/2007/relationships/hdphoto" Target="../media/hdphoto13.wdp"/></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228BAE-048B-681E-DD8D-BD96B22560E0}"/>
              </a:ext>
            </a:extLst>
          </p:cNvPr>
          <p:cNvSpPr>
            <a:spLocks noGrp="1"/>
          </p:cNvSpPr>
          <p:nvPr>
            <p:ph type="ctrTitle"/>
          </p:nvPr>
        </p:nvSpPr>
        <p:spPr>
          <a:xfrm>
            <a:off x="230842" y="484856"/>
            <a:ext cx="4838308" cy="2155081"/>
          </a:xfrm>
        </p:spPr>
        <p:txBody>
          <a:bodyPr/>
          <a:lstStyle/>
          <a:p>
            <a:r>
              <a:rPr lang="en-US" dirty="0"/>
              <a:t>FLEXIBLE WORKING</a:t>
            </a:r>
            <a:br>
              <a:rPr lang="en-US" dirty="0"/>
            </a:br>
            <a:br>
              <a:rPr lang="en-US" dirty="0"/>
            </a:br>
            <a:r>
              <a:rPr lang="en-US" sz="1400" spc="0" dirty="0">
                <a:solidFill>
                  <a:srgbClr val="4A5EE6"/>
                </a:solidFill>
              </a:rPr>
              <a:t>Assignment 1</a:t>
            </a:r>
          </a:p>
        </p:txBody>
      </p:sp>
      <p:sp>
        <p:nvSpPr>
          <p:cNvPr id="7" name="Subtitle 6">
            <a:extLst>
              <a:ext uri="{FF2B5EF4-FFF2-40B4-BE49-F238E27FC236}">
                <a16:creationId xmlns:a16="http://schemas.microsoft.com/office/drawing/2014/main" id="{3AFD8D3D-82CB-EA16-814E-A3FED8BBF39B}"/>
              </a:ext>
            </a:extLst>
          </p:cNvPr>
          <p:cNvSpPr>
            <a:spLocks noGrp="1"/>
          </p:cNvSpPr>
          <p:nvPr>
            <p:ph type="subTitle" idx="1"/>
          </p:nvPr>
        </p:nvSpPr>
        <p:spPr>
          <a:xfrm>
            <a:off x="230842" y="3604444"/>
            <a:ext cx="3506657" cy="2155082"/>
          </a:xfrm>
        </p:spPr>
        <p:txBody>
          <a:bodyPr/>
          <a:lstStyle/>
          <a:p>
            <a:r>
              <a:rPr lang="en-US" sz="1200" b="1" spc="0" dirty="0"/>
              <a:t>Programme: </a:t>
            </a:r>
            <a:r>
              <a:rPr lang="en-US" sz="1200" spc="0" dirty="0"/>
              <a:t>BA Business Management </a:t>
            </a:r>
          </a:p>
          <a:p>
            <a:r>
              <a:rPr lang="en-US" sz="1200" b="1" spc="0" dirty="0"/>
              <a:t>Module: </a:t>
            </a:r>
            <a:r>
              <a:rPr lang="en-US" sz="1200" spc="0" dirty="0"/>
              <a:t>Managing People </a:t>
            </a:r>
          </a:p>
          <a:p>
            <a:r>
              <a:rPr lang="en-US" sz="1200" b="1" spc="0" dirty="0"/>
              <a:t>Module code: </a:t>
            </a:r>
            <a:r>
              <a:rPr lang="en-US" sz="1200" spc="0" dirty="0"/>
              <a:t>LCBB5004 </a:t>
            </a:r>
          </a:p>
          <a:p>
            <a:r>
              <a:rPr lang="en-US" sz="1200" b="1" spc="0" dirty="0"/>
              <a:t>Lecturer: </a:t>
            </a:r>
            <a:r>
              <a:rPr lang="en-US" sz="1200" spc="0" dirty="0"/>
              <a:t>Nadeem Mirza, Nishi </a:t>
            </a:r>
          </a:p>
          <a:p>
            <a:r>
              <a:rPr lang="en-US" sz="1200" spc="0" dirty="0"/>
              <a:t>Ramsurrun-GP1 Terry Walcott GP2</a:t>
            </a:r>
          </a:p>
        </p:txBody>
      </p:sp>
      <p:sp>
        <p:nvSpPr>
          <p:cNvPr id="4" name="TextBox 3">
            <a:extLst>
              <a:ext uri="{FF2B5EF4-FFF2-40B4-BE49-F238E27FC236}">
                <a16:creationId xmlns:a16="http://schemas.microsoft.com/office/drawing/2014/main" id="{F3972168-6255-62D4-1462-12279BAE0CF8}"/>
              </a:ext>
            </a:extLst>
          </p:cNvPr>
          <p:cNvSpPr txBox="1"/>
          <p:nvPr/>
        </p:nvSpPr>
        <p:spPr>
          <a:xfrm>
            <a:off x="7155401" y="5539323"/>
            <a:ext cx="4293260" cy="646331"/>
          </a:xfrm>
          <a:prstGeom prst="rect">
            <a:avLst/>
          </a:prstGeom>
          <a:noFill/>
        </p:spPr>
        <p:txBody>
          <a:bodyPr wrap="square" rtlCol="0">
            <a:spAutoFit/>
          </a:bodyPr>
          <a:lstStyle/>
          <a:p>
            <a:r>
              <a:rPr lang="en-GB" b="1" dirty="0">
                <a:solidFill>
                  <a:srgbClr val="132BDC"/>
                </a:solidFill>
              </a:rPr>
              <a:t>Student Name: Stanislava Boneva</a:t>
            </a:r>
          </a:p>
          <a:p>
            <a:r>
              <a:rPr lang="en-GB" b="1" dirty="0">
                <a:solidFill>
                  <a:srgbClr val="132BDC"/>
                </a:solidFill>
              </a:rPr>
              <a:t>Student Number: 2028273</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84E2-4C7E-D7E0-9603-A0CE74BC7667}"/>
              </a:ext>
            </a:extLst>
          </p:cNvPr>
          <p:cNvSpPr>
            <a:spLocks noGrp="1"/>
          </p:cNvSpPr>
          <p:nvPr>
            <p:ph type="title"/>
          </p:nvPr>
        </p:nvSpPr>
        <p:spPr>
          <a:xfrm>
            <a:off x="6395723" y="130854"/>
            <a:ext cx="4400865" cy="677013"/>
          </a:xfrm>
        </p:spPr>
        <p:txBody>
          <a:bodyPr/>
          <a:lstStyle/>
          <a:p>
            <a:r>
              <a:rPr lang="en-US" dirty="0"/>
              <a:t>CONTENT</a:t>
            </a:r>
          </a:p>
        </p:txBody>
      </p:sp>
      <p:pic>
        <p:nvPicPr>
          <p:cNvPr id="22" name="Picture Placeholder 11" descr="Close-up of skyscrapers">
            <a:extLst>
              <a:ext uri="{FF2B5EF4-FFF2-40B4-BE49-F238E27FC236}">
                <a16:creationId xmlns:a16="http://schemas.microsoft.com/office/drawing/2014/main" id="{02CB0A40-C392-7AEB-F580-EA0981B3CBEC}"/>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5" cstate="print">
              <a:duotone>
                <a:prstClr val="black"/>
                <a:schemeClr val="tx2">
                  <a:tint val="45000"/>
                  <a:satMod val="400000"/>
                </a:schemeClr>
              </a:duotone>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sp>
        <p:nvSpPr>
          <p:cNvPr id="21" name="Content Placeholder 20">
            <a:extLst>
              <a:ext uri="{FF2B5EF4-FFF2-40B4-BE49-F238E27FC236}">
                <a16:creationId xmlns:a16="http://schemas.microsoft.com/office/drawing/2014/main" id="{A50CB90F-9D48-F8DD-961F-C3F1AE2B2D3D}"/>
              </a:ext>
            </a:extLst>
          </p:cNvPr>
          <p:cNvSpPr>
            <a:spLocks noGrp="1"/>
          </p:cNvSpPr>
          <p:nvPr>
            <p:ph idx="1"/>
          </p:nvPr>
        </p:nvSpPr>
        <p:spPr>
          <a:xfrm>
            <a:off x="6395723" y="1147960"/>
            <a:ext cx="5100860" cy="4560902"/>
          </a:xfrm>
        </p:spPr>
        <p:txBody>
          <a:bodyPr/>
          <a:lstStyle/>
          <a:p>
            <a:r>
              <a:rPr lang="en-US" dirty="0"/>
              <a:t>INTRODUCTION </a:t>
            </a:r>
          </a:p>
          <a:p>
            <a:r>
              <a:rPr lang="en-US" dirty="0"/>
              <a:t>The Boots Company PLC</a:t>
            </a:r>
          </a:p>
          <a:p>
            <a:r>
              <a:rPr lang="en-US" dirty="0"/>
              <a:t>Types of flexible working</a:t>
            </a:r>
          </a:p>
          <a:p>
            <a:r>
              <a:rPr lang="en-US" dirty="0"/>
              <a:t>Diversity and its importance</a:t>
            </a:r>
          </a:p>
          <a:p>
            <a:r>
              <a:rPr lang="en-US" dirty="0"/>
              <a:t>Benefits of flexible working</a:t>
            </a:r>
          </a:p>
          <a:p>
            <a:r>
              <a:rPr lang="en-US" dirty="0"/>
              <a:t>Role of HR </a:t>
            </a:r>
          </a:p>
          <a:p>
            <a:r>
              <a:rPr lang="en-US" dirty="0"/>
              <a:t>Conclusion</a:t>
            </a:r>
          </a:p>
          <a:p>
            <a:r>
              <a:rPr lang="en-US" dirty="0"/>
              <a:t>References</a:t>
            </a:r>
          </a:p>
          <a:p>
            <a:endParaRPr lang="en-US" dirty="0"/>
          </a:p>
        </p:txBody>
      </p:sp>
      <p:sp>
        <p:nvSpPr>
          <p:cNvPr id="14" name="Rectangle 13">
            <a:extLst>
              <a:ext uri="{FF2B5EF4-FFF2-40B4-BE49-F238E27FC236}">
                <a16:creationId xmlns:a16="http://schemas.microsoft.com/office/drawing/2014/main" id="{0D15BEAD-012C-AF1F-9EBB-243A511C902E}"/>
              </a:ext>
              <a:ext uri="{C183D7F6-B498-43B3-948B-1728B52AA6E4}">
                <adec:decorative xmlns:adec="http://schemas.microsoft.com/office/drawing/2017/decorative" val="1"/>
              </a:ext>
            </a:extLst>
          </p:cNvPr>
          <p:cNvSpPr/>
          <p:nvPr/>
        </p:nvSpPr>
        <p:spPr>
          <a:xfrm>
            <a:off x="469107" y="638594"/>
            <a:ext cx="2743200" cy="1336433"/>
          </a:xfrm>
          <a:prstGeom prst="rect">
            <a:avLst/>
          </a:prstGeom>
          <a:solidFill>
            <a:srgbClr val="4A5EE6">
              <a:alpha val="87843"/>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
        <p:nvSpPr>
          <p:cNvPr id="16" name="Rectangle 15">
            <a:extLst>
              <a:ext uri="{FF2B5EF4-FFF2-40B4-BE49-F238E27FC236}">
                <a16:creationId xmlns:a16="http://schemas.microsoft.com/office/drawing/2014/main" id="{2D578531-1E9F-3E5A-7A85-E9CA9A5C7312}"/>
              </a:ext>
              <a:ext uri="{C183D7F6-B498-43B3-948B-1728B52AA6E4}">
                <adec:decorative xmlns:adec="http://schemas.microsoft.com/office/drawing/2017/decorative" val="1"/>
              </a:ext>
            </a:extLst>
          </p:cNvPr>
          <p:cNvSpPr/>
          <p:nvPr/>
        </p:nvSpPr>
        <p:spPr>
          <a:xfrm>
            <a:off x="5867072" y="2918445"/>
            <a:ext cx="251791" cy="2071501"/>
          </a:xfrm>
          <a:prstGeom prst="rect">
            <a:avLst/>
          </a:prstGeom>
          <a:solidFill>
            <a:srgbClr val="4A5EE6">
              <a:alpha val="76078"/>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Tree>
    <p:extLst>
      <p:ext uri="{BB962C8B-B14F-4D97-AF65-F5344CB8AC3E}">
        <p14:creationId xmlns:p14="http://schemas.microsoft.com/office/powerpoint/2010/main" val="3171735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9752655-72F7-26B4-5DA5-07E2346C179C}"/>
              </a:ext>
            </a:extLst>
          </p:cNvPr>
          <p:cNvSpPr>
            <a:spLocks noGrp="1"/>
          </p:cNvSpPr>
          <p:nvPr>
            <p:ph type="title"/>
          </p:nvPr>
        </p:nvSpPr>
        <p:spPr>
          <a:xfrm>
            <a:off x="79899" y="879371"/>
            <a:ext cx="10506416" cy="1128519"/>
          </a:xfrm>
        </p:spPr>
        <p:txBody>
          <a:bodyPr/>
          <a:lstStyle/>
          <a:p>
            <a:r>
              <a:rPr lang="en-US" sz="3200" dirty="0">
                <a:solidFill>
                  <a:schemeClr val="bg1"/>
                </a:solidFill>
              </a:rPr>
              <a:t>INTRODUCTION</a:t>
            </a:r>
          </a:p>
        </p:txBody>
      </p:sp>
      <p:pic>
        <p:nvPicPr>
          <p:cNvPr id="15" name="Picture Placeholder 14" descr="White modern architecture">
            <a:extLst>
              <a:ext uri="{FF2B5EF4-FFF2-40B4-BE49-F238E27FC236}">
                <a16:creationId xmlns:a16="http://schemas.microsoft.com/office/drawing/2014/main" id="{6D77A1A7-7876-7DF9-AF3A-C47588011CB8}"/>
              </a:ext>
            </a:extLst>
          </p:cNvPr>
          <p:cNvPicPr>
            <a:picLocks noGrp="1" noChangeAspect="1"/>
          </p:cNvPicPr>
          <p:nvPr>
            <p:ph type="pic" sz="quarter" idx="11"/>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2" name="Text Placeholder 1">
            <a:extLst>
              <a:ext uri="{FF2B5EF4-FFF2-40B4-BE49-F238E27FC236}">
                <a16:creationId xmlns:a16="http://schemas.microsoft.com/office/drawing/2014/main" id="{C8FC01B0-7BC5-5869-A281-EF11B59BA8A0}"/>
              </a:ext>
            </a:extLst>
          </p:cNvPr>
          <p:cNvSpPr>
            <a:spLocks noGrp="1"/>
          </p:cNvSpPr>
          <p:nvPr>
            <p:ph type="body" idx="1"/>
          </p:nvPr>
        </p:nvSpPr>
        <p:spPr>
          <a:xfrm>
            <a:off x="6616401" y="879371"/>
            <a:ext cx="4346874" cy="5530954"/>
          </a:xfrm>
        </p:spPr>
        <p:txBody>
          <a:bodyPr/>
          <a:lstStyle/>
          <a:p>
            <a:pPr marL="285750" indent="-285750">
              <a:buFont typeface="Wingdings" panose="05000000000000000000" pitchFamily="2" charset="2"/>
              <a:buChar char="Ø"/>
            </a:pPr>
            <a:r>
              <a:rPr lang="en-US" dirty="0"/>
              <a:t>Flexible Working outline is projected to support equally employees and managers.</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Flexible working is about the entire group determining to find an innovative method of working. </a:t>
            </a:r>
          </a:p>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Flexible working can mean either working from home or start and finish at different times.</a:t>
            </a:r>
          </a:p>
        </p:txBody>
      </p:sp>
      <p:sp>
        <p:nvSpPr>
          <p:cNvPr id="11" name="Footer Placeholder 10">
            <a:extLst>
              <a:ext uri="{FF2B5EF4-FFF2-40B4-BE49-F238E27FC236}">
                <a16:creationId xmlns:a16="http://schemas.microsoft.com/office/drawing/2014/main" id="{32E16497-4AD4-29BC-9602-2FDFDA688E0A}"/>
              </a:ext>
            </a:extLst>
          </p:cNvPr>
          <p:cNvSpPr>
            <a:spLocks noGrp="1"/>
          </p:cNvSpPr>
          <p:nvPr>
            <p:ph type="ftr" sz="quarter" idx="12"/>
          </p:nvPr>
        </p:nvSpPr>
        <p:spPr/>
        <p:txBody>
          <a:bodyPr/>
          <a:lstStyle/>
          <a:p>
            <a:r>
              <a:rPr lang="en-US" dirty="0"/>
              <a:t>FLEXIBLE WORKING</a:t>
            </a:r>
          </a:p>
        </p:txBody>
      </p:sp>
      <p:sp>
        <p:nvSpPr>
          <p:cNvPr id="12" name="Slide Number Placeholder 11">
            <a:extLst>
              <a:ext uri="{FF2B5EF4-FFF2-40B4-BE49-F238E27FC236}">
                <a16:creationId xmlns:a16="http://schemas.microsoft.com/office/drawing/2014/main" id="{5A2D1EE3-10BA-7879-1DC3-ACF7D44361DC}"/>
              </a:ext>
            </a:extLst>
          </p:cNvPr>
          <p:cNvSpPr>
            <a:spLocks noGrp="1"/>
          </p:cNvSpPr>
          <p:nvPr>
            <p:ph type="sldNum" sz="quarter" idx="13"/>
          </p:nvPr>
        </p:nvSpPr>
        <p:spPr/>
        <p:txBody>
          <a:bodyPr/>
          <a:lstStyle/>
          <a:p>
            <a:fld id="{09A01C0A-2BB6-49E7-91A3-DCB9F9F59583}" type="slidenum">
              <a:rPr lang="en-US" smtClean="0"/>
              <a:pPr/>
              <a:t>3</a:t>
            </a:fld>
            <a:endParaRPr lang="en-US" dirty="0"/>
          </a:p>
        </p:txBody>
      </p:sp>
    </p:spTree>
    <p:extLst>
      <p:ext uri="{BB962C8B-B14F-4D97-AF65-F5344CB8AC3E}">
        <p14:creationId xmlns:p14="http://schemas.microsoft.com/office/powerpoint/2010/main" val="612500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DFF52-F1C4-4EDE-FEF1-EDFD4471509D}"/>
              </a:ext>
            </a:extLst>
          </p:cNvPr>
          <p:cNvSpPr>
            <a:spLocks noGrp="1"/>
          </p:cNvSpPr>
          <p:nvPr>
            <p:ph type="title"/>
          </p:nvPr>
        </p:nvSpPr>
        <p:spPr>
          <a:xfrm>
            <a:off x="863422" y="161925"/>
            <a:ext cx="10357027" cy="1933575"/>
          </a:xfrm>
        </p:spPr>
        <p:txBody>
          <a:bodyPr/>
          <a:lstStyle/>
          <a:p>
            <a:r>
              <a:rPr lang="en-GB" dirty="0"/>
              <a:t>The Boots Company PLC</a:t>
            </a:r>
            <a:br>
              <a:rPr lang="en-GB" dirty="0"/>
            </a:br>
            <a:br>
              <a:rPr lang="en-GB" dirty="0"/>
            </a:br>
            <a:endParaRPr lang="en-GB" dirty="0"/>
          </a:p>
        </p:txBody>
      </p:sp>
      <p:sp>
        <p:nvSpPr>
          <p:cNvPr id="3" name="Content Placeholder 2">
            <a:extLst>
              <a:ext uri="{FF2B5EF4-FFF2-40B4-BE49-F238E27FC236}">
                <a16:creationId xmlns:a16="http://schemas.microsoft.com/office/drawing/2014/main" id="{6A0296BB-F86C-46C7-A982-C6D22804C932}"/>
              </a:ext>
            </a:extLst>
          </p:cNvPr>
          <p:cNvSpPr>
            <a:spLocks noGrp="1"/>
          </p:cNvSpPr>
          <p:nvPr>
            <p:ph sz="half" idx="2"/>
          </p:nvPr>
        </p:nvSpPr>
        <p:spPr>
          <a:xfrm>
            <a:off x="696849" y="1427439"/>
            <a:ext cx="7194728" cy="4852988"/>
          </a:xfrm>
        </p:spPr>
        <p:txBody>
          <a:bodyPr/>
          <a:lstStyle/>
          <a:p>
            <a:pPr marL="285750" indent="-285750">
              <a:buFont typeface="Wingdings" panose="05000000000000000000" pitchFamily="2" charset="2"/>
              <a:buChar char="Ø"/>
            </a:pPr>
            <a:r>
              <a:rPr lang="en-US" sz="1800" dirty="0"/>
              <a:t>Boots is the UK’s foremost pharmacy-led wellbeing and beauty merchant. </a:t>
            </a:r>
          </a:p>
          <a:p>
            <a:pPr marL="285750" indent="-285750">
              <a:buFont typeface="Wingdings" panose="05000000000000000000" pitchFamily="2" charset="2"/>
              <a:buChar char="Ø"/>
            </a:pPr>
            <a:r>
              <a:rPr lang="en-US" sz="1800" dirty="0"/>
              <a:t>The determination is to benefit the clients to look and feel better.</a:t>
            </a:r>
          </a:p>
          <a:p>
            <a:pPr marL="285750" indent="-285750">
              <a:buFont typeface="Wingdings" panose="05000000000000000000" pitchFamily="2" charset="2"/>
              <a:buChar char="Ø"/>
            </a:pPr>
            <a:r>
              <a:rPr lang="en-US" sz="1800" dirty="0"/>
              <a:t> Over 2,200 stores.</a:t>
            </a:r>
          </a:p>
          <a:p>
            <a:pPr marL="285750" indent="-285750">
              <a:buFont typeface="Wingdings" panose="05000000000000000000" pitchFamily="2" charset="2"/>
              <a:buChar char="Ø"/>
            </a:pPr>
            <a:r>
              <a:rPr lang="en-US" sz="1800" dirty="0"/>
              <a:t>The mission is to be the primary select for chemist, wellbeing and good looks.</a:t>
            </a:r>
            <a:endParaRPr lang="en-GB" sz="1800" dirty="0"/>
          </a:p>
        </p:txBody>
      </p:sp>
      <p:sp>
        <p:nvSpPr>
          <p:cNvPr id="4" name="Footer Placeholder 3">
            <a:extLst>
              <a:ext uri="{FF2B5EF4-FFF2-40B4-BE49-F238E27FC236}">
                <a16:creationId xmlns:a16="http://schemas.microsoft.com/office/drawing/2014/main" id="{8F778BF4-3EAC-3C16-F942-D72E705B8E33}"/>
              </a:ext>
            </a:extLst>
          </p:cNvPr>
          <p:cNvSpPr>
            <a:spLocks noGrp="1"/>
          </p:cNvSpPr>
          <p:nvPr>
            <p:ph type="ftr" sz="quarter" idx="10"/>
          </p:nvPr>
        </p:nvSpPr>
        <p:spPr/>
        <p:txBody>
          <a:bodyPr/>
          <a:lstStyle/>
          <a:p>
            <a:r>
              <a:rPr lang="en-US" dirty="0"/>
              <a:t>FLEXIBLE WORKING</a:t>
            </a:r>
          </a:p>
        </p:txBody>
      </p:sp>
      <p:sp>
        <p:nvSpPr>
          <p:cNvPr id="5" name="Slide Number Placeholder 4">
            <a:extLst>
              <a:ext uri="{FF2B5EF4-FFF2-40B4-BE49-F238E27FC236}">
                <a16:creationId xmlns:a16="http://schemas.microsoft.com/office/drawing/2014/main" id="{0D92157F-26A3-4E2D-F8AB-302D391A28E4}"/>
              </a:ext>
            </a:extLst>
          </p:cNvPr>
          <p:cNvSpPr>
            <a:spLocks noGrp="1"/>
          </p:cNvSpPr>
          <p:nvPr>
            <p:ph type="sldNum" sz="quarter" idx="11"/>
          </p:nvPr>
        </p:nvSpPr>
        <p:spPr/>
        <p:txBody>
          <a:bodyPr/>
          <a:lstStyle/>
          <a:p>
            <a:fld id="{09A01C0A-2BB6-49E7-91A3-DCB9F9F59583}" type="slidenum">
              <a:rPr lang="en-US" smtClean="0"/>
              <a:pPr/>
              <a:t>4</a:t>
            </a:fld>
            <a:endParaRPr lang="en-US" dirty="0"/>
          </a:p>
        </p:txBody>
      </p:sp>
      <p:pic>
        <p:nvPicPr>
          <p:cNvPr id="7" name="Picture 6" descr="Logo&#10;&#10;Description automatically generated">
            <a:extLst>
              <a:ext uri="{FF2B5EF4-FFF2-40B4-BE49-F238E27FC236}">
                <a16:creationId xmlns:a16="http://schemas.microsoft.com/office/drawing/2014/main" id="{87C27C00-1EC5-F055-7F43-17A4B023090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85328" y="2187058"/>
            <a:ext cx="3143250" cy="1666875"/>
          </a:xfrm>
          <a:prstGeom prst="rect">
            <a:avLst/>
          </a:prstGeom>
        </p:spPr>
      </p:pic>
      <p:sp>
        <p:nvSpPr>
          <p:cNvPr id="8" name="TextBox 7">
            <a:extLst>
              <a:ext uri="{FF2B5EF4-FFF2-40B4-BE49-F238E27FC236}">
                <a16:creationId xmlns:a16="http://schemas.microsoft.com/office/drawing/2014/main" id="{086B4C9B-2346-6296-B7D0-AC6AE219993B}"/>
              </a:ext>
            </a:extLst>
          </p:cNvPr>
          <p:cNvSpPr txBox="1"/>
          <p:nvPr/>
        </p:nvSpPr>
        <p:spPr>
          <a:xfrm>
            <a:off x="8185328" y="3853933"/>
            <a:ext cx="3143250" cy="369332"/>
          </a:xfrm>
          <a:prstGeom prst="rect">
            <a:avLst/>
          </a:prstGeom>
          <a:noFill/>
        </p:spPr>
        <p:txBody>
          <a:bodyPr wrap="square" rtlCol="0">
            <a:spAutoFit/>
          </a:bodyPr>
          <a:lstStyle/>
          <a:p>
            <a:r>
              <a:rPr lang="en-GB" sz="900">
                <a:hlinkClick r:id="rId4" tooltip="https://en.wikipedia.org/wiki/Boots_UK"/>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445798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8CC3-7107-300E-F28E-20A5D6EB0AFE}"/>
              </a:ext>
            </a:extLst>
          </p:cNvPr>
          <p:cNvSpPr>
            <a:spLocks noGrp="1"/>
          </p:cNvSpPr>
          <p:nvPr>
            <p:ph type="title"/>
          </p:nvPr>
        </p:nvSpPr>
        <p:spPr/>
        <p:txBody>
          <a:bodyPr/>
          <a:lstStyle/>
          <a:p>
            <a:r>
              <a:rPr lang="en-US" dirty="0"/>
              <a:t>Types of flexible working</a:t>
            </a:r>
          </a:p>
        </p:txBody>
      </p:sp>
      <p:sp>
        <p:nvSpPr>
          <p:cNvPr id="6" name="Footer Placeholder 5">
            <a:extLst>
              <a:ext uri="{FF2B5EF4-FFF2-40B4-BE49-F238E27FC236}">
                <a16:creationId xmlns:a16="http://schemas.microsoft.com/office/drawing/2014/main" id="{2DC2019C-5BC9-A628-7DDB-469DAE4B64DE}"/>
              </a:ext>
            </a:extLst>
          </p:cNvPr>
          <p:cNvSpPr>
            <a:spLocks noGrp="1"/>
          </p:cNvSpPr>
          <p:nvPr>
            <p:ph type="ftr" sz="quarter" idx="10"/>
          </p:nvPr>
        </p:nvSpPr>
        <p:spPr/>
        <p:txBody>
          <a:bodyPr/>
          <a:lstStyle/>
          <a:p>
            <a:r>
              <a:rPr lang="en-US" dirty="0"/>
              <a:t>FLEXIBLE WORKING</a:t>
            </a:r>
          </a:p>
        </p:txBody>
      </p:sp>
      <p:sp>
        <p:nvSpPr>
          <p:cNvPr id="7" name="Slide Number Placeholder 6">
            <a:extLst>
              <a:ext uri="{FF2B5EF4-FFF2-40B4-BE49-F238E27FC236}">
                <a16:creationId xmlns:a16="http://schemas.microsoft.com/office/drawing/2014/main" id="{3BB68C79-AE91-FF3F-0612-FC961FFD311B}"/>
              </a:ext>
            </a:extLst>
          </p:cNvPr>
          <p:cNvSpPr>
            <a:spLocks noGrp="1"/>
          </p:cNvSpPr>
          <p:nvPr>
            <p:ph type="sldNum" sz="quarter" idx="11"/>
          </p:nvPr>
        </p:nvSpPr>
        <p:spPr/>
        <p:txBody>
          <a:bodyPr/>
          <a:lstStyle/>
          <a:p>
            <a:fld id="{09A01C0A-2BB6-49E7-91A3-DCB9F9F59583}" type="slidenum">
              <a:rPr lang="en-US" smtClean="0"/>
              <a:pPr/>
              <a:t>5</a:t>
            </a:fld>
            <a:endParaRPr lang="en-US" dirty="0"/>
          </a:p>
        </p:txBody>
      </p:sp>
      <p:sp>
        <p:nvSpPr>
          <p:cNvPr id="3" name="TextBox 2">
            <a:extLst>
              <a:ext uri="{FF2B5EF4-FFF2-40B4-BE49-F238E27FC236}">
                <a16:creationId xmlns:a16="http://schemas.microsoft.com/office/drawing/2014/main" id="{7D2F31A5-C8DD-E054-DA81-6E0C6CE924C8}"/>
              </a:ext>
            </a:extLst>
          </p:cNvPr>
          <p:cNvSpPr txBox="1"/>
          <p:nvPr/>
        </p:nvSpPr>
        <p:spPr>
          <a:xfrm>
            <a:off x="964107" y="2268372"/>
            <a:ext cx="9494875" cy="3353931"/>
          </a:xfrm>
          <a:prstGeom prst="rect">
            <a:avLst/>
          </a:prstGeom>
          <a:noFill/>
        </p:spPr>
        <p:txBody>
          <a:bodyPr wrap="square" numCol="1" rtlCol="0">
            <a:spAutoFit/>
          </a:bodyPr>
          <a:lstStyle/>
          <a:p>
            <a:pPr marL="285750" indent="-285750">
              <a:lnSpc>
                <a:spcPct val="150000"/>
              </a:lnSpc>
              <a:buFont typeface="Arial" panose="020B0604020202020204" pitchFamily="34" charset="0"/>
              <a:buChar char="•"/>
            </a:pPr>
            <a:r>
              <a:rPr lang="en-US" sz="2400" dirty="0"/>
              <a:t>Part-time working – staff work less than the full hours                  </a:t>
            </a:r>
          </a:p>
          <a:p>
            <a:pPr marL="285750" indent="-285750">
              <a:lnSpc>
                <a:spcPct val="150000"/>
              </a:lnSpc>
              <a:buFont typeface="Arial" panose="020B0604020202020204" pitchFamily="34" charset="0"/>
              <a:buChar char="•"/>
            </a:pPr>
            <a:r>
              <a:rPr lang="en-US" sz="2400" dirty="0"/>
              <a:t>Flexi-time – freedom to work however employees choose</a:t>
            </a:r>
          </a:p>
          <a:p>
            <a:pPr marL="285750" indent="-285750">
              <a:lnSpc>
                <a:spcPct val="150000"/>
              </a:lnSpc>
              <a:buFont typeface="Arial" panose="020B0604020202020204" pitchFamily="34" charset="0"/>
              <a:buChar char="•"/>
            </a:pPr>
            <a:r>
              <a:rPr lang="en-US" sz="2400" dirty="0"/>
              <a:t>Working from home – employees work from different locations             </a:t>
            </a:r>
          </a:p>
          <a:p>
            <a:pPr marL="285750" indent="-285750">
              <a:lnSpc>
                <a:spcPct val="150000"/>
              </a:lnSpc>
              <a:buFont typeface="Arial" panose="020B0604020202020204" pitchFamily="34" charset="0"/>
              <a:buChar char="•"/>
            </a:pPr>
            <a:r>
              <a:rPr lang="en-US" sz="2400" dirty="0"/>
              <a:t>Phased retirement – decision to stop working earlier</a:t>
            </a:r>
          </a:p>
          <a:p>
            <a:pPr marL="285750" indent="-285750">
              <a:lnSpc>
                <a:spcPct val="150000"/>
              </a:lnSpc>
              <a:buFont typeface="Arial" panose="020B0604020202020204" pitchFamily="34" charset="0"/>
              <a:buChar char="•"/>
            </a:pPr>
            <a:r>
              <a:rPr lang="en-US" sz="2400" dirty="0"/>
              <a:t>Job sharing – splitting the work between two employees                            </a:t>
            </a:r>
          </a:p>
          <a:p>
            <a:pPr marL="285750" indent="-285750">
              <a:lnSpc>
                <a:spcPct val="150000"/>
              </a:lnSpc>
              <a:buFont typeface="Arial" panose="020B0604020202020204" pitchFamily="34" charset="0"/>
              <a:buChar char="•"/>
            </a:pPr>
            <a:r>
              <a:rPr lang="en-US" sz="2400" dirty="0"/>
              <a:t>Compressed hours – standard work done in less hours</a:t>
            </a:r>
          </a:p>
        </p:txBody>
      </p:sp>
    </p:spTree>
    <p:extLst>
      <p:ext uri="{BB962C8B-B14F-4D97-AF65-F5344CB8AC3E}">
        <p14:creationId xmlns:p14="http://schemas.microsoft.com/office/powerpoint/2010/main" val="1643288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6096000" y="0"/>
            <a:ext cx="5986755" cy="1122906"/>
          </a:xfrm>
        </p:spPr>
        <p:txBody>
          <a:bodyPr/>
          <a:lstStyle/>
          <a:p>
            <a:r>
              <a:rPr lang="en-US" dirty="0"/>
              <a:t>Diversity and its importance</a:t>
            </a:r>
          </a:p>
        </p:txBody>
      </p:sp>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6096000" y="1591300"/>
            <a:ext cx="5124450" cy="4428499"/>
          </a:xfrm>
        </p:spPr>
        <p:txBody>
          <a:bodyPr/>
          <a:lstStyle/>
          <a:p>
            <a:pPr marL="342900" indent="-342900">
              <a:lnSpc>
                <a:spcPct val="200000"/>
              </a:lnSpc>
              <a:buFont typeface="Wingdings" panose="05000000000000000000" pitchFamily="2" charset="2"/>
              <a:buChar char="v"/>
            </a:pPr>
            <a:r>
              <a:rPr lang="en-US" dirty="0"/>
              <a:t>Increasing Recognition and Shrinking Discrimination</a:t>
            </a:r>
          </a:p>
          <a:p>
            <a:pPr marL="342900" indent="-342900">
              <a:lnSpc>
                <a:spcPct val="200000"/>
              </a:lnSpc>
              <a:buFont typeface="Wingdings" panose="05000000000000000000" pitchFamily="2" charset="2"/>
              <a:buChar char="v"/>
            </a:pPr>
            <a:r>
              <a:rPr lang="en-US" dirty="0"/>
              <a:t>Becoming a Worldwide Resident </a:t>
            </a:r>
          </a:p>
          <a:p>
            <a:pPr marL="342900" indent="-342900">
              <a:lnSpc>
                <a:spcPct val="200000"/>
              </a:lnSpc>
              <a:buFont typeface="Wingdings" panose="05000000000000000000" pitchFamily="2" charset="2"/>
              <a:buChar char="v"/>
            </a:pPr>
            <a:r>
              <a:rPr lang="en-US" dirty="0"/>
              <a:t>Efficiency</a:t>
            </a:r>
          </a:p>
          <a:p>
            <a:pPr marL="342900" indent="-342900">
              <a:lnSpc>
                <a:spcPct val="200000"/>
              </a:lnSpc>
              <a:buFont typeface="Wingdings" panose="05000000000000000000" pitchFamily="2" charset="2"/>
              <a:buChar char="v"/>
            </a:pPr>
            <a:r>
              <a:rPr lang="en-US" dirty="0"/>
              <a:t>Wealthier Lifecycle Practice</a:t>
            </a:r>
          </a:p>
          <a:p>
            <a:pPr marL="342900" indent="-342900">
              <a:lnSpc>
                <a:spcPct val="200000"/>
              </a:lnSpc>
              <a:buFont typeface="Wingdings" panose="05000000000000000000" pitchFamily="2" charset="2"/>
              <a:buChar char="v"/>
            </a:pPr>
            <a:r>
              <a:rPr lang="en-US" dirty="0"/>
              <a:t>Viewpoint</a:t>
            </a:r>
          </a:p>
        </p:txBody>
      </p:sp>
      <p:sp>
        <p:nvSpPr>
          <p:cNvPr id="7" name="Footer Placeholder 6">
            <a:extLst>
              <a:ext uri="{FF2B5EF4-FFF2-40B4-BE49-F238E27FC236}">
                <a16:creationId xmlns:a16="http://schemas.microsoft.com/office/drawing/2014/main" id="{440E13AC-B5E7-B132-0EB7-541E53B3DA90}"/>
              </a:ext>
            </a:extLst>
          </p:cNvPr>
          <p:cNvSpPr>
            <a:spLocks noGrp="1"/>
          </p:cNvSpPr>
          <p:nvPr>
            <p:ph type="ftr" sz="quarter" idx="10"/>
          </p:nvPr>
        </p:nvSpPr>
        <p:spPr/>
        <p:txBody>
          <a:bodyPr/>
          <a:lstStyle/>
          <a:p>
            <a:r>
              <a:rPr lang="en-US" dirty="0"/>
              <a:t>FLEXIBLE WORKING</a:t>
            </a:r>
          </a:p>
        </p:txBody>
      </p:sp>
      <p:sp>
        <p:nvSpPr>
          <p:cNvPr id="8" name="Slide Number Placeholder 7">
            <a:extLst>
              <a:ext uri="{FF2B5EF4-FFF2-40B4-BE49-F238E27FC236}">
                <a16:creationId xmlns:a16="http://schemas.microsoft.com/office/drawing/2014/main" id="{126E68C1-1703-73CF-D4D8-D10C96073FA1}"/>
              </a:ext>
            </a:extLst>
          </p:cNvPr>
          <p:cNvSpPr>
            <a:spLocks noGrp="1"/>
          </p:cNvSpPr>
          <p:nvPr>
            <p:ph type="sldNum" sz="quarter" idx="11"/>
          </p:nvPr>
        </p:nvSpPr>
        <p:spPr/>
        <p:txBody>
          <a:bodyPr/>
          <a:lstStyle/>
          <a:p>
            <a:fld id="{09A01C0A-2BB6-49E7-91A3-DCB9F9F59583}" type="slidenum">
              <a:rPr lang="en-US" smtClean="0"/>
              <a:pPr/>
              <a:t>6</a:t>
            </a:fld>
            <a:endParaRPr lang="en-US" dirty="0"/>
          </a:p>
        </p:txBody>
      </p:sp>
    </p:spTree>
    <p:extLst>
      <p:ext uri="{BB962C8B-B14F-4D97-AF65-F5344CB8AC3E}">
        <p14:creationId xmlns:p14="http://schemas.microsoft.com/office/powerpoint/2010/main" val="2521615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4B4FB8-6256-4F44-F50B-954ED8BB56A8}"/>
              </a:ext>
            </a:extLst>
          </p:cNvPr>
          <p:cNvSpPr>
            <a:spLocks noGrp="1"/>
          </p:cNvSpPr>
          <p:nvPr>
            <p:ph type="title"/>
          </p:nvPr>
        </p:nvSpPr>
        <p:spPr/>
        <p:txBody>
          <a:bodyPr/>
          <a:lstStyle/>
          <a:p>
            <a:r>
              <a:rPr lang="en-US" dirty="0"/>
              <a:t>Diversity and its importance</a:t>
            </a:r>
          </a:p>
        </p:txBody>
      </p:sp>
      <p:sp>
        <p:nvSpPr>
          <p:cNvPr id="6" name="Footer Placeholder 5">
            <a:extLst>
              <a:ext uri="{FF2B5EF4-FFF2-40B4-BE49-F238E27FC236}">
                <a16:creationId xmlns:a16="http://schemas.microsoft.com/office/drawing/2014/main" id="{ADD1FD97-ECA8-A83C-7727-187711310EF5}"/>
              </a:ext>
            </a:extLst>
          </p:cNvPr>
          <p:cNvSpPr>
            <a:spLocks noGrp="1"/>
          </p:cNvSpPr>
          <p:nvPr>
            <p:ph type="ftr" sz="quarter" idx="10"/>
          </p:nvPr>
        </p:nvSpPr>
        <p:spPr/>
        <p:txBody>
          <a:bodyPr/>
          <a:lstStyle/>
          <a:p>
            <a:r>
              <a:rPr lang="en-US" dirty="0"/>
              <a:t>FLEXIBLE WORKING</a:t>
            </a:r>
          </a:p>
        </p:txBody>
      </p:sp>
      <p:sp>
        <p:nvSpPr>
          <p:cNvPr id="7" name="Slide Number Placeholder 6">
            <a:extLst>
              <a:ext uri="{FF2B5EF4-FFF2-40B4-BE49-F238E27FC236}">
                <a16:creationId xmlns:a16="http://schemas.microsoft.com/office/drawing/2014/main" id="{C52F19C2-AF93-9D25-71CF-17F90A8DA904}"/>
              </a:ext>
            </a:extLst>
          </p:cNvPr>
          <p:cNvSpPr>
            <a:spLocks noGrp="1"/>
          </p:cNvSpPr>
          <p:nvPr>
            <p:ph type="sldNum" sz="quarter" idx="11"/>
          </p:nvPr>
        </p:nvSpPr>
        <p:spPr/>
        <p:txBody>
          <a:bodyPr/>
          <a:lstStyle/>
          <a:p>
            <a:fld id="{09A01C0A-2BB6-49E7-91A3-DCB9F9F59583}" type="slidenum">
              <a:rPr lang="en-US" smtClean="0"/>
              <a:pPr/>
              <a:t>7</a:t>
            </a:fld>
            <a:endParaRPr lang="en-US" dirty="0"/>
          </a:p>
        </p:txBody>
      </p:sp>
      <p:sp>
        <p:nvSpPr>
          <p:cNvPr id="3" name="Content Placeholder 2">
            <a:extLst>
              <a:ext uri="{FF2B5EF4-FFF2-40B4-BE49-F238E27FC236}">
                <a16:creationId xmlns:a16="http://schemas.microsoft.com/office/drawing/2014/main" id="{7B2720B1-9771-A4DF-4713-6194A702CBB1}"/>
              </a:ext>
            </a:extLst>
          </p:cNvPr>
          <p:cNvSpPr>
            <a:spLocks noGrp="1"/>
          </p:cNvSpPr>
          <p:nvPr>
            <p:ph sz="half" idx="2"/>
          </p:nvPr>
        </p:nvSpPr>
        <p:spPr>
          <a:xfrm>
            <a:off x="850167" y="1828799"/>
            <a:ext cx="10265507" cy="4714875"/>
          </a:xfrm>
        </p:spPr>
        <p:txBody>
          <a:bodyPr/>
          <a:lstStyle/>
          <a:p>
            <a:pPr marL="342900" indent="-342900">
              <a:buFont typeface="Courier New" panose="02070309020205020404" pitchFamily="49" charset="0"/>
              <a:buChar char="o"/>
            </a:pPr>
            <a:r>
              <a:rPr lang="en-US" dirty="0"/>
              <a:t>Diversity is the idea of considerate that everyone is exceptional, and that each of our single variances take part and have place in the world. </a:t>
            </a:r>
          </a:p>
          <a:p>
            <a:pPr marL="342900" indent="-342900">
              <a:buFont typeface="Courier New" panose="02070309020205020404" pitchFamily="49" charset="0"/>
              <a:buChar char="o"/>
            </a:pPr>
            <a:r>
              <a:rPr lang="en-US" dirty="0"/>
              <a:t>One valued implement in successful office fairness and generating wide-ranging beliefs is flexible working. </a:t>
            </a:r>
          </a:p>
          <a:p>
            <a:pPr marL="342900" indent="-342900">
              <a:buFont typeface="Courier New" panose="02070309020205020404" pitchFamily="49" charset="0"/>
              <a:buChar char="o"/>
            </a:pPr>
            <a:r>
              <a:rPr lang="en-US" dirty="0"/>
              <a:t>Diversity drives creativity and innovation.</a:t>
            </a:r>
          </a:p>
          <a:p>
            <a:pPr marL="342900" indent="-342900">
              <a:buFont typeface="Courier New" panose="02070309020205020404" pitchFamily="49" charset="0"/>
              <a:buChar char="o"/>
            </a:pPr>
            <a:r>
              <a:rPr lang="en-US" dirty="0"/>
              <a:t>Higher rates of Productivity and Performance.</a:t>
            </a:r>
          </a:p>
        </p:txBody>
      </p:sp>
    </p:spTree>
    <p:extLst>
      <p:ext uri="{BB962C8B-B14F-4D97-AF65-F5344CB8AC3E}">
        <p14:creationId xmlns:p14="http://schemas.microsoft.com/office/powerpoint/2010/main" val="2646176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A49A-DC7C-9C4F-2F9A-564E195C5628}"/>
              </a:ext>
            </a:extLst>
          </p:cNvPr>
          <p:cNvSpPr>
            <a:spLocks noGrp="1"/>
          </p:cNvSpPr>
          <p:nvPr>
            <p:ph type="title"/>
          </p:nvPr>
        </p:nvSpPr>
        <p:spPr>
          <a:xfrm>
            <a:off x="220560" y="399895"/>
            <a:ext cx="6240646" cy="1877976"/>
          </a:xfrm>
        </p:spPr>
        <p:txBody>
          <a:bodyPr/>
          <a:lstStyle/>
          <a:p>
            <a:r>
              <a:rPr lang="en-US" sz="2800" dirty="0"/>
              <a:t>Benefits of flexible working</a:t>
            </a:r>
          </a:p>
        </p:txBody>
      </p:sp>
      <p:sp>
        <p:nvSpPr>
          <p:cNvPr id="9" name="Footer Placeholder 8">
            <a:extLst>
              <a:ext uri="{FF2B5EF4-FFF2-40B4-BE49-F238E27FC236}">
                <a16:creationId xmlns:a16="http://schemas.microsoft.com/office/drawing/2014/main" id="{B38CA53F-F8EE-9AA8-01B7-F90566F1596A}"/>
              </a:ext>
            </a:extLst>
          </p:cNvPr>
          <p:cNvSpPr>
            <a:spLocks noGrp="1"/>
          </p:cNvSpPr>
          <p:nvPr>
            <p:ph type="ftr" sz="quarter" idx="10"/>
          </p:nvPr>
        </p:nvSpPr>
        <p:spPr/>
        <p:txBody>
          <a:bodyPr/>
          <a:lstStyle/>
          <a:p>
            <a:r>
              <a:rPr lang="en-US" dirty="0"/>
              <a:t>Presentation Title</a:t>
            </a:r>
          </a:p>
        </p:txBody>
      </p:sp>
      <p:sp>
        <p:nvSpPr>
          <p:cNvPr id="10" name="Slide Number Placeholder 9">
            <a:extLst>
              <a:ext uri="{FF2B5EF4-FFF2-40B4-BE49-F238E27FC236}">
                <a16:creationId xmlns:a16="http://schemas.microsoft.com/office/drawing/2014/main" id="{F85384B4-F5D2-6521-EDF6-AAF2511DE148}"/>
              </a:ext>
            </a:extLst>
          </p:cNvPr>
          <p:cNvSpPr>
            <a:spLocks noGrp="1"/>
          </p:cNvSpPr>
          <p:nvPr>
            <p:ph type="sldNum" sz="quarter" idx="11"/>
          </p:nvPr>
        </p:nvSpPr>
        <p:spPr/>
        <p:txBody>
          <a:bodyPr/>
          <a:lstStyle/>
          <a:p>
            <a:fld id="{09A01C0A-2BB6-49E7-91A3-DCB9F9F59583}" type="slidenum">
              <a:rPr lang="en-US" smtClean="0"/>
              <a:pPr/>
              <a:t>8</a:t>
            </a:fld>
            <a:endParaRPr lang="en-US" dirty="0"/>
          </a:p>
        </p:txBody>
      </p:sp>
      <p:sp>
        <p:nvSpPr>
          <p:cNvPr id="15" name="Oval 14">
            <a:extLst>
              <a:ext uri="{FF2B5EF4-FFF2-40B4-BE49-F238E27FC236}">
                <a16:creationId xmlns:a16="http://schemas.microsoft.com/office/drawing/2014/main" id="{FA3D4B50-54D0-CA63-02B8-46F00CBD0496}"/>
              </a:ext>
              <a:ext uri="{C183D7F6-B498-43B3-948B-1728B52AA6E4}">
                <adec:decorative xmlns:adec="http://schemas.microsoft.com/office/drawing/2017/decorative" val="1"/>
              </a:ext>
            </a:extLst>
          </p:cNvPr>
          <p:cNvSpPr/>
          <p:nvPr/>
        </p:nvSpPr>
        <p:spPr>
          <a:xfrm>
            <a:off x="7064780" y="1589690"/>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7" name="Oval 16">
            <a:extLst>
              <a:ext uri="{FF2B5EF4-FFF2-40B4-BE49-F238E27FC236}">
                <a16:creationId xmlns:a16="http://schemas.microsoft.com/office/drawing/2014/main" id="{A998E0FB-F056-814D-0480-795EEC9C9284}"/>
              </a:ext>
              <a:ext uri="{C183D7F6-B498-43B3-948B-1728B52AA6E4}">
                <adec:decorative xmlns:adec="http://schemas.microsoft.com/office/drawing/2017/decorative" val="1"/>
              </a:ext>
            </a:extLst>
          </p:cNvPr>
          <p:cNvSpPr/>
          <p:nvPr/>
        </p:nvSpPr>
        <p:spPr>
          <a:xfrm>
            <a:off x="7067935" y="2662499"/>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9" name="Oval 18">
            <a:extLst>
              <a:ext uri="{FF2B5EF4-FFF2-40B4-BE49-F238E27FC236}">
                <a16:creationId xmlns:a16="http://schemas.microsoft.com/office/drawing/2014/main" id="{6D179EA3-9F21-20F9-B3EF-80C1C931867B}"/>
              </a:ext>
              <a:ext uri="{C183D7F6-B498-43B3-948B-1728B52AA6E4}">
                <adec:decorative xmlns:adec="http://schemas.microsoft.com/office/drawing/2017/decorative" val="1"/>
              </a:ext>
            </a:extLst>
          </p:cNvPr>
          <p:cNvSpPr/>
          <p:nvPr/>
        </p:nvSpPr>
        <p:spPr>
          <a:xfrm>
            <a:off x="7067935" y="3721801"/>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0" name="Oval 19">
            <a:extLst>
              <a:ext uri="{FF2B5EF4-FFF2-40B4-BE49-F238E27FC236}">
                <a16:creationId xmlns:a16="http://schemas.microsoft.com/office/drawing/2014/main" id="{2C6B5CE2-4CD6-EA8F-61E1-8184FC0666E9}"/>
              </a:ext>
              <a:ext uri="{C183D7F6-B498-43B3-948B-1728B52AA6E4}">
                <adec:decorative xmlns:adec="http://schemas.microsoft.com/office/drawing/2017/decorative" val="1"/>
              </a:ext>
            </a:extLst>
          </p:cNvPr>
          <p:cNvSpPr/>
          <p:nvPr/>
        </p:nvSpPr>
        <p:spPr>
          <a:xfrm>
            <a:off x="7064780" y="4863371"/>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TextBox 4">
            <a:extLst>
              <a:ext uri="{FF2B5EF4-FFF2-40B4-BE49-F238E27FC236}">
                <a16:creationId xmlns:a16="http://schemas.microsoft.com/office/drawing/2014/main" id="{2248494D-E3D6-B6E6-A5A7-B7CE3E9D96D3}"/>
              </a:ext>
            </a:extLst>
          </p:cNvPr>
          <p:cNvSpPr txBox="1"/>
          <p:nvPr/>
        </p:nvSpPr>
        <p:spPr>
          <a:xfrm>
            <a:off x="7524854" y="1443841"/>
            <a:ext cx="3219450" cy="3970318"/>
          </a:xfrm>
          <a:prstGeom prst="rect">
            <a:avLst/>
          </a:prstGeom>
          <a:noFill/>
        </p:spPr>
        <p:txBody>
          <a:bodyPr wrap="square" rtlCol="0">
            <a:spAutoFit/>
          </a:bodyPr>
          <a:lstStyle/>
          <a:p>
            <a:r>
              <a:rPr lang="en-GB" dirty="0"/>
              <a:t>Bigger worker retention</a:t>
            </a:r>
          </a:p>
          <a:p>
            <a:endParaRPr lang="en-GB" dirty="0"/>
          </a:p>
          <a:p>
            <a:endParaRPr lang="en-GB" dirty="0"/>
          </a:p>
          <a:p>
            <a:endParaRPr lang="en-GB" dirty="0"/>
          </a:p>
          <a:p>
            <a:r>
              <a:rPr lang="en-GB" dirty="0"/>
              <a:t>Improved diversity</a:t>
            </a:r>
          </a:p>
          <a:p>
            <a:endParaRPr lang="en-GB" dirty="0"/>
          </a:p>
          <a:p>
            <a:endParaRPr lang="en-GB" dirty="0"/>
          </a:p>
          <a:p>
            <a:endParaRPr lang="en-GB" dirty="0"/>
          </a:p>
          <a:p>
            <a:r>
              <a:rPr lang="en-GB" dirty="0"/>
              <a:t>Healthier efficiency</a:t>
            </a:r>
          </a:p>
          <a:p>
            <a:endParaRPr lang="en-GB" dirty="0"/>
          </a:p>
          <a:p>
            <a:endParaRPr lang="en-GB" dirty="0"/>
          </a:p>
          <a:p>
            <a:endParaRPr lang="en-GB" dirty="0"/>
          </a:p>
          <a:p>
            <a:r>
              <a:rPr lang="en-GB" dirty="0"/>
              <a:t>Better operative commitment</a:t>
            </a:r>
          </a:p>
        </p:txBody>
      </p:sp>
    </p:spTree>
    <p:extLst>
      <p:ext uri="{BB962C8B-B14F-4D97-AF65-F5344CB8AC3E}">
        <p14:creationId xmlns:p14="http://schemas.microsoft.com/office/powerpoint/2010/main" val="1409658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97EFE406-7799-825C-C7AD-B4F51349C75F}"/>
              </a:ext>
            </a:extLst>
          </p:cNvPr>
          <p:cNvSpPr>
            <a:spLocks noGrp="1"/>
          </p:cNvSpPr>
          <p:nvPr>
            <p:ph type="title"/>
          </p:nvPr>
        </p:nvSpPr>
        <p:spPr>
          <a:xfrm>
            <a:off x="1026343" y="520312"/>
            <a:ext cx="10122632" cy="652054"/>
          </a:xfrm>
        </p:spPr>
        <p:txBody>
          <a:bodyPr/>
          <a:lstStyle/>
          <a:p>
            <a:r>
              <a:rPr lang="en-US" dirty="0"/>
              <a:t>Benefits of flexible working</a:t>
            </a:r>
          </a:p>
        </p:txBody>
      </p:sp>
      <p:pic>
        <p:nvPicPr>
          <p:cNvPr id="8" name="Picture Placeholder 7" descr="Upward trend with solid fill">
            <a:extLst>
              <a:ext uri="{FF2B5EF4-FFF2-40B4-BE49-F238E27FC236}">
                <a16:creationId xmlns:a16="http://schemas.microsoft.com/office/drawing/2014/main" id="{D1EEF821-946B-05F6-7AA4-2EB5D46893C1}"/>
              </a:ext>
            </a:extLst>
          </p:cNvPr>
          <p:cNvPicPr>
            <a:picLocks noGrp="1" noChangeAspect="1"/>
          </p:cNvPicPr>
          <p:nvPr>
            <p:ph type="pic" sz="quarter" idx="32"/>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5274" b="5274"/>
          <a:stretch/>
        </p:blipFill>
        <p:spPr/>
      </p:pic>
      <p:sp>
        <p:nvSpPr>
          <p:cNvPr id="13" name="Subtitle 12">
            <a:extLst>
              <a:ext uri="{FF2B5EF4-FFF2-40B4-BE49-F238E27FC236}">
                <a16:creationId xmlns:a16="http://schemas.microsoft.com/office/drawing/2014/main" id="{28CDBA4D-392D-EF87-B0DB-6284C88E13E8}"/>
              </a:ext>
            </a:extLst>
          </p:cNvPr>
          <p:cNvSpPr>
            <a:spLocks noGrp="1"/>
          </p:cNvSpPr>
          <p:nvPr>
            <p:ph type="subTitle" idx="1"/>
          </p:nvPr>
        </p:nvSpPr>
        <p:spPr/>
        <p:txBody>
          <a:bodyPr/>
          <a:lstStyle/>
          <a:p>
            <a:r>
              <a:rPr lang="en-US" dirty="0"/>
              <a:t>More Time for family</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idx="10"/>
          </p:nvPr>
        </p:nvSpPr>
        <p:spPr>
          <a:xfrm>
            <a:off x="840383" y="4284477"/>
            <a:ext cx="2944737" cy="2284667"/>
          </a:xfrm>
        </p:spPr>
        <p:txBody>
          <a:bodyPr/>
          <a:lstStyle/>
          <a:p>
            <a:r>
              <a:rPr lang="en-US" dirty="0"/>
              <a:t>Parents taking kids to and from school</a:t>
            </a:r>
          </a:p>
          <a:p>
            <a:r>
              <a:rPr lang="en-US" dirty="0"/>
              <a:t>Elderly caring</a:t>
            </a:r>
          </a:p>
          <a:p>
            <a:r>
              <a:rPr lang="en-US" dirty="0"/>
              <a:t>Disability</a:t>
            </a:r>
          </a:p>
          <a:p>
            <a:endParaRPr lang="en-US" dirty="0"/>
          </a:p>
          <a:p>
            <a:endParaRPr lang="en-US" dirty="0"/>
          </a:p>
        </p:txBody>
      </p:sp>
      <p:pic>
        <p:nvPicPr>
          <p:cNvPr id="89" name="Picture Placeholder 8" descr="Cycle with people with solid fill">
            <a:extLst>
              <a:ext uri="{FF2B5EF4-FFF2-40B4-BE49-F238E27FC236}">
                <a16:creationId xmlns:a16="http://schemas.microsoft.com/office/drawing/2014/main" id="{6FDCA5E5-50F1-AB9C-3334-27C4BFC84647}"/>
              </a:ext>
            </a:extLst>
          </p:cNvPr>
          <p:cNvPicPr>
            <a:picLocks noGrp="1" noChangeAspect="1"/>
          </p:cNvPicPr>
          <p:nvPr>
            <p:ph type="pic" sz="quarter" idx="30"/>
          </p:nvPr>
        </p:nvPicPr>
        <p:blipFill rotWithShape="1">
          <a:blip r:embed="rId5" cstate="print">
            <a:extLst>
              <a:ext uri="{28A0092B-C50C-407E-A947-70E740481C1C}">
                <a14:useLocalDpi xmlns:a14="http://schemas.microsoft.com/office/drawing/2010/main"/>
              </a:ext>
              <a:ext uri="{96DAC541-7B7A-43D3-8B79-37D633B846F1}">
                <asvg:svgBlip xmlns:asvg="http://schemas.microsoft.com/office/drawing/2016/SVG/main" r:embed="rId6"/>
              </a:ext>
            </a:extLst>
          </a:blip>
          <a:srcRect t="5335" b="5335"/>
          <a:stretch/>
        </p:blipFill>
        <p:spPr>
          <a:xfrm>
            <a:off x="4899549" y="1815838"/>
            <a:ext cx="1367154" cy="1222013"/>
          </a:xfrm>
        </p:spPr>
      </p:pic>
      <p:sp>
        <p:nvSpPr>
          <p:cNvPr id="39" name="Text Placeholder 38">
            <a:extLst>
              <a:ext uri="{FF2B5EF4-FFF2-40B4-BE49-F238E27FC236}">
                <a16:creationId xmlns:a16="http://schemas.microsoft.com/office/drawing/2014/main" id="{0BF224F1-5D4B-786D-DAC6-9E999EF34BBD}"/>
              </a:ext>
            </a:extLst>
          </p:cNvPr>
          <p:cNvSpPr>
            <a:spLocks noGrp="1"/>
          </p:cNvSpPr>
          <p:nvPr>
            <p:ph type="body" sz="quarter" idx="28"/>
          </p:nvPr>
        </p:nvSpPr>
        <p:spPr/>
        <p:txBody>
          <a:bodyPr/>
          <a:lstStyle/>
          <a:p>
            <a:r>
              <a:rPr lang="en-US" dirty="0"/>
              <a:t>Fewer travelling</a:t>
            </a:r>
          </a:p>
        </p:txBody>
      </p:sp>
      <p:sp>
        <p:nvSpPr>
          <p:cNvPr id="14" name="Content Placeholder 13">
            <a:extLst>
              <a:ext uri="{FF2B5EF4-FFF2-40B4-BE49-F238E27FC236}">
                <a16:creationId xmlns:a16="http://schemas.microsoft.com/office/drawing/2014/main" id="{0A7D71A8-B372-410F-100C-83EBF28378DA}"/>
              </a:ext>
            </a:extLst>
          </p:cNvPr>
          <p:cNvSpPr>
            <a:spLocks noGrp="1"/>
          </p:cNvSpPr>
          <p:nvPr>
            <p:ph idx="12"/>
          </p:nvPr>
        </p:nvSpPr>
        <p:spPr>
          <a:xfrm>
            <a:off x="4623631" y="4284477"/>
            <a:ext cx="2944737" cy="2284667"/>
          </a:xfrm>
        </p:spPr>
        <p:txBody>
          <a:bodyPr/>
          <a:lstStyle/>
          <a:p>
            <a:r>
              <a:rPr lang="en-US" dirty="0"/>
              <a:t>Train delays</a:t>
            </a:r>
          </a:p>
          <a:p>
            <a:r>
              <a:rPr lang="en-US" dirty="0"/>
              <a:t>Fuel cost increase</a:t>
            </a:r>
          </a:p>
        </p:txBody>
      </p:sp>
      <p:pic>
        <p:nvPicPr>
          <p:cNvPr id="86" name="Picture Placeholder 11" descr="Handshake with solid fill">
            <a:extLst>
              <a:ext uri="{FF2B5EF4-FFF2-40B4-BE49-F238E27FC236}">
                <a16:creationId xmlns:a16="http://schemas.microsoft.com/office/drawing/2014/main" id="{EDD89CDE-5716-DC27-2BC3-9D1E02F20966}"/>
              </a:ext>
            </a:extLst>
          </p:cNvPr>
          <p:cNvPicPr>
            <a:picLocks noGrp="1" noChangeAspect="1"/>
          </p:cNvPicPr>
          <p:nvPr>
            <p:ph type="pic" sz="quarter" idx="31"/>
          </p:nvPr>
        </p:nvPicPr>
        <p:blipFill rotWithShape="1">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rcRect t="5404" b="5404"/>
          <a:stretch/>
        </p:blipFill>
        <p:spPr>
          <a:xfrm>
            <a:off x="8125429" y="1818798"/>
            <a:ext cx="1367154" cy="1222013"/>
          </a:xfrm>
        </p:spPr>
      </p:pic>
      <p:sp>
        <p:nvSpPr>
          <p:cNvPr id="16" name="Text Placeholder 15">
            <a:extLst>
              <a:ext uri="{FF2B5EF4-FFF2-40B4-BE49-F238E27FC236}">
                <a16:creationId xmlns:a16="http://schemas.microsoft.com/office/drawing/2014/main" id="{762BDD5F-A1CB-7807-A241-B23CFAD74EC7}"/>
              </a:ext>
            </a:extLst>
          </p:cNvPr>
          <p:cNvSpPr>
            <a:spLocks noGrp="1"/>
          </p:cNvSpPr>
          <p:nvPr>
            <p:ph type="body" sz="quarter" idx="29"/>
          </p:nvPr>
        </p:nvSpPr>
        <p:spPr>
          <a:xfrm>
            <a:off x="8403006" y="2995047"/>
            <a:ext cx="3404943" cy="1036543"/>
          </a:xfrm>
        </p:spPr>
        <p:txBody>
          <a:bodyPr/>
          <a:lstStyle/>
          <a:p>
            <a:r>
              <a:rPr lang="en-US" dirty="0"/>
              <a:t>control of own time</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idx="11"/>
          </p:nvPr>
        </p:nvSpPr>
        <p:spPr>
          <a:xfrm>
            <a:off x="8411368" y="4284477"/>
            <a:ext cx="2944737" cy="2284667"/>
          </a:xfrm>
        </p:spPr>
        <p:txBody>
          <a:bodyPr/>
          <a:lstStyle/>
          <a:p>
            <a:r>
              <a:rPr lang="en-US" dirty="0"/>
              <a:t>Maintain well-being</a:t>
            </a:r>
          </a:p>
          <a:p>
            <a:r>
              <a:rPr lang="en-US" dirty="0"/>
              <a:t>Loss of control when there is a strict job</a:t>
            </a:r>
          </a:p>
          <a:p>
            <a:endParaRPr lang="en-US" dirty="0"/>
          </a:p>
          <a:p>
            <a:endParaRPr lang="en-US" dirty="0"/>
          </a:p>
          <a:p>
            <a:endParaRPr lang="en-US" dirty="0"/>
          </a:p>
        </p:txBody>
      </p:sp>
      <p:sp>
        <p:nvSpPr>
          <p:cNvPr id="33" name="Footer Placeholder 32">
            <a:extLst>
              <a:ext uri="{FF2B5EF4-FFF2-40B4-BE49-F238E27FC236}">
                <a16:creationId xmlns:a16="http://schemas.microsoft.com/office/drawing/2014/main" id="{656A71C0-3B42-35AC-B2B7-6A108044BE29}"/>
              </a:ext>
            </a:extLst>
          </p:cNvPr>
          <p:cNvSpPr>
            <a:spLocks noGrp="1"/>
          </p:cNvSpPr>
          <p:nvPr>
            <p:ph type="ftr" sz="quarter" idx="33"/>
          </p:nvPr>
        </p:nvSpPr>
        <p:spPr/>
        <p:txBody>
          <a:bodyPr/>
          <a:lstStyle/>
          <a:p>
            <a:r>
              <a:rPr lang="en-US" dirty="0"/>
              <a:t>FLEXIBLE WORKING</a:t>
            </a:r>
          </a:p>
        </p:txBody>
      </p:sp>
      <p:sp>
        <p:nvSpPr>
          <p:cNvPr id="34" name="Slide Number Placeholder 33">
            <a:extLst>
              <a:ext uri="{FF2B5EF4-FFF2-40B4-BE49-F238E27FC236}">
                <a16:creationId xmlns:a16="http://schemas.microsoft.com/office/drawing/2014/main" id="{EC120403-BB88-8260-B7C0-B7F016EC53E4}"/>
              </a:ext>
            </a:extLst>
          </p:cNvPr>
          <p:cNvSpPr>
            <a:spLocks noGrp="1"/>
          </p:cNvSpPr>
          <p:nvPr>
            <p:ph type="sldNum" sz="quarter" idx="34"/>
          </p:nvPr>
        </p:nvSpPr>
        <p:spPr/>
        <p:txBody>
          <a:bodyPr/>
          <a:lstStyle/>
          <a:p>
            <a:fld id="{09A01C0A-2BB6-49E7-91A3-DCB9F9F59583}" type="slidenum">
              <a:rPr lang="en-US" smtClean="0"/>
              <a:pPr/>
              <a:t>9</a:t>
            </a:fld>
            <a:endParaRPr lang="en-US" dirty="0"/>
          </a:p>
        </p:txBody>
      </p:sp>
    </p:spTree>
    <p:extLst>
      <p:ext uri="{BB962C8B-B14F-4D97-AF65-F5344CB8AC3E}">
        <p14:creationId xmlns:p14="http://schemas.microsoft.com/office/powerpoint/2010/main" val="27215085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EA43EF1-009B-DB7B-7D0C-2867BEE9636E}"/>
              </a:ext>
            </a:extLst>
          </p:cNvPr>
          <p:cNvSpPr>
            <a:spLocks noGrp="1"/>
          </p:cNvSpPr>
          <p:nvPr>
            <p:ph type="title"/>
          </p:nvPr>
        </p:nvSpPr>
        <p:spPr>
          <a:xfrm>
            <a:off x="839608" y="418057"/>
            <a:ext cx="5744335" cy="979204"/>
          </a:xfrm>
        </p:spPr>
        <p:txBody>
          <a:bodyPr/>
          <a:lstStyle/>
          <a:p>
            <a:r>
              <a:rPr lang="en-US" dirty="0"/>
              <a:t>Role of HR </a:t>
            </a:r>
          </a:p>
        </p:txBody>
      </p:sp>
      <p:sp>
        <p:nvSpPr>
          <p:cNvPr id="91" name="Text Placeholder 90">
            <a:extLst>
              <a:ext uri="{FF2B5EF4-FFF2-40B4-BE49-F238E27FC236}">
                <a16:creationId xmlns:a16="http://schemas.microsoft.com/office/drawing/2014/main" id="{8B0290DE-3F6E-5FEE-C40F-C7B3E29C3A73}"/>
              </a:ext>
            </a:extLst>
          </p:cNvPr>
          <p:cNvSpPr>
            <a:spLocks noGrp="1"/>
          </p:cNvSpPr>
          <p:nvPr>
            <p:ph type="body" sz="quarter" idx="31"/>
          </p:nvPr>
        </p:nvSpPr>
        <p:spPr>
          <a:xfrm>
            <a:off x="839608" y="1241741"/>
            <a:ext cx="5768727" cy="974102"/>
          </a:xfrm>
        </p:spPr>
        <p:txBody>
          <a:bodyPr/>
          <a:lstStyle/>
          <a:p>
            <a:r>
              <a:rPr lang="en-US" dirty="0"/>
              <a:t>Clarify flexible working to staffs and line managers</a:t>
            </a:r>
          </a:p>
        </p:txBody>
      </p:sp>
      <p:sp>
        <p:nvSpPr>
          <p:cNvPr id="95" name="Text Placeholder 94">
            <a:extLst>
              <a:ext uri="{FF2B5EF4-FFF2-40B4-BE49-F238E27FC236}">
                <a16:creationId xmlns:a16="http://schemas.microsoft.com/office/drawing/2014/main" id="{9C9924F1-3753-74B2-DDD5-B5340BB785AE}"/>
              </a:ext>
            </a:extLst>
          </p:cNvPr>
          <p:cNvSpPr>
            <a:spLocks noGrp="1"/>
          </p:cNvSpPr>
          <p:nvPr>
            <p:ph type="body" sz="quarter" idx="29"/>
          </p:nvPr>
        </p:nvSpPr>
        <p:spPr>
          <a:xfrm>
            <a:off x="851805" y="2219401"/>
            <a:ext cx="5257800" cy="1311566"/>
          </a:xfrm>
        </p:spPr>
        <p:txBody>
          <a:bodyPr/>
          <a:lstStyle/>
          <a:p>
            <a:r>
              <a:rPr lang="en-US" dirty="0"/>
              <a:t>  Cultivate captivating plans to preserve ahead of the opposition​</a:t>
            </a:r>
          </a:p>
          <a:p>
            <a:r>
              <a:rPr lang="en-US" dirty="0"/>
              <a:t>  Exploit on produce to recognize an approximate worth​</a:t>
            </a:r>
          </a:p>
          <a:p>
            <a:r>
              <a:rPr lang="en-US" dirty="0"/>
              <a:t>  Imagine client absorbed meeting</a:t>
            </a:r>
          </a:p>
        </p:txBody>
      </p:sp>
      <p:sp>
        <p:nvSpPr>
          <p:cNvPr id="93" name="Text Placeholder 92">
            <a:extLst>
              <a:ext uri="{FF2B5EF4-FFF2-40B4-BE49-F238E27FC236}">
                <a16:creationId xmlns:a16="http://schemas.microsoft.com/office/drawing/2014/main" id="{D9B5BCF7-83AF-F5C9-0423-147C64DDC51B}"/>
              </a:ext>
            </a:extLst>
          </p:cNvPr>
          <p:cNvSpPr>
            <a:spLocks noGrp="1"/>
          </p:cNvSpPr>
          <p:nvPr>
            <p:ph type="body" sz="quarter" idx="33"/>
          </p:nvPr>
        </p:nvSpPr>
        <p:spPr>
          <a:xfrm>
            <a:off x="852790" y="3715083"/>
            <a:ext cx="5768726" cy="974101"/>
          </a:xfrm>
        </p:spPr>
        <p:txBody>
          <a:bodyPr/>
          <a:lstStyle/>
          <a:p>
            <a:r>
              <a:rPr lang="en-US" dirty="0"/>
              <a:t>Make sure your flexible working rules are suitable for determination</a:t>
            </a:r>
          </a:p>
        </p:txBody>
      </p:sp>
      <p:sp>
        <p:nvSpPr>
          <p:cNvPr id="92" name="Text Placeholder 91">
            <a:extLst>
              <a:ext uri="{FF2B5EF4-FFF2-40B4-BE49-F238E27FC236}">
                <a16:creationId xmlns:a16="http://schemas.microsoft.com/office/drawing/2014/main" id="{94CC2695-FBEB-3190-E800-570E546F9F9D}"/>
              </a:ext>
            </a:extLst>
          </p:cNvPr>
          <p:cNvSpPr>
            <a:spLocks noGrp="1"/>
          </p:cNvSpPr>
          <p:nvPr>
            <p:ph type="body" sz="quarter" idx="32"/>
          </p:nvPr>
        </p:nvSpPr>
        <p:spPr/>
        <p:txBody>
          <a:bodyPr/>
          <a:lstStyle/>
          <a:p>
            <a:r>
              <a:rPr lang="en-US" dirty="0"/>
              <a:t>  Methods to corporate approach​</a:t>
            </a:r>
          </a:p>
          <a:p>
            <a:r>
              <a:rPr lang="en-US" dirty="0"/>
              <a:t>  Create a controlling outline from the inside</a:t>
            </a:r>
          </a:p>
        </p:txBody>
      </p:sp>
      <p:pic>
        <p:nvPicPr>
          <p:cNvPr id="70" name="Picture Placeholder 31" descr="Large walking intersection with one lone person">
            <a:extLst>
              <a:ext uri="{FF2B5EF4-FFF2-40B4-BE49-F238E27FC236}">
                <a16:creationId xmlns:a16="http://schemas.microsoft.com/office/drawing/2014/main" id="{D1FC6153-A37A-EC14-7EEA-7335A559F915}"/>
              </a:ext>
            </a:extLst>
          </p:cNvPr>
          <p:cNvPicPr>
            <a:picLocks noGrp="1" noChangeAspect="1"/>
          </p:cNvPicPr>
          <p:nvPr>
            <p:ph type="pic" sz="quarter" idx="10"/>
          </p:nvPr>
        </p:nvPicPr>
        <p:blipFill rotWithShape="1">
          <a:blip r:embed="rId3" cstate="print">
            <a:extLst>
              <a:ext uri="{BEBA8EAE-BF5A-486C-A8C5-ECC9F3942E4B}">
                <a14:imgProps xmlns:a14="http://schemas.microsoft.com/office/drawing/2010/main">
                  <a14:imgLayer r:embed="rId4">
                    <a14:imgEffect>
                      <a14:saturation sat="0"/>
                    </a14:imgEffect>
                    <a14:imgEffect>
                      <a14:brightnessContrast bright="44000" contrast="-55000"/>
                    </a14:imgEffect>
                  </a14:imgLayer>
                </a14:imgProps>
              </a:ext>
              <a:ext uri="{28A0092B-C50C-407E-A947-70E740481C1C}">
                <a14:useLocalDpi xmlns:a14="http://schemas.microsoft.com/office/drawing/2010/main"/>
              </a:ext>
            </a:extLst>
          </a:blip>
          <a:srcRect/>
          <a:stretch/>
        </p:blipFill>
        <p:spPr/>
      </p:pic>
      <p:pic>
        <p:nvPicPr>
          <p:cNvPr id="68" name="Picture Placeholder 11" descr="Close-up of skyscrapers">
            <a:extLst>
              <a:ext uri="{FF2B5EF4-FFF2-40B4-BE49-F238E27FC236}">
                <a16:creationId xmlns:a16="http://schemas.microsoft.com/office/drawing/2014/main" id="{A0327B68-D192-4EDA-F3AE-366C54CED4D3}"/>
              </a:ext>
            </a:extLst>
          </p:cNvPr>
          <p:cNvPicPr>
            <a:picLocks noGrp="1" noChangeAspect="1"/>
          </p:cNvPicPr>
          <p:nvPr>
            <p:ph type="pic" sz="quarter" idx="13"/>
          </p:nvPr>
        </p:nvPicPr>
        <p:blipFill rotWithShape="1">
          <a:blip r:embed="rId5" cstate="print">
            <a:extLst>
              <a:ext uri="{BEBA8EAE-BF5A-486C-A8C5-ECC9F3942E4B}">
                <a14:imgProps xmlns:a14="http://schemas.microsoft.com/office/drawing/2010/main">
                  <a14:imgLayer r:embed="rId6">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7" cstate="print">
              <a:duotone>
                <a:prstClr val="black"/>
                <a:schemeClr val="tx2">
                  <a:tint val="45000"/>
                  <a:satMod val="400000"/>
                </a:schemeClr>
              </a:duotone>
              <a:extLst>
                <a:ext uri="{BEBA8EAE-BF5A-486C-A8C5-ECC9F3942E4B}">
                  <a14:imgProps xmlns:a14="http://schemas.microsoft.com/office/drawing/2010/main">
                    <a14:imgLayer r:embed="rId8">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pic>
        <p:nvPicPr>
          <p:cNvPr id="69" name="Picture Placeholder 8" descr="Curved skyscraper against the blue sky">
            <a:extLst>
              <a:ext uri="{FF2B5EF4-FFF2-40B4-BE49-F238E27FC236}">
                <a16:creationId xmlns:a16="http://schemas.microsoft.com/office/drawing/2014/main" id="{EB131536-3790-0769-3F4B-54C44B98F3B0}"/>
              </a:ext>
            </a:extLst>
          </p:cNvPr>
          <p:cNvPicPr>
            <a:picLocks noGrp="1" noChangeAspect="1"/>
          </p:cNvPicPr>
          <p:nvPr>
            <p:ph type="pic" sz="quarter" idx="14"/>
          </p:nvPr>
        </p:nvPicPr>
        <p:blipFill rotWithShape="1">
          <a:blip r:embed="rId9" cstate="print">
            <a:extLst>
              <a:ext uri="{BEBA8EAE-BF5A-486C-A8C5-ECC9F3942E4B}">
                <a14:imgProps xmlns:a14="http://schemas.microsoft.com/office/drawing/2010/main">
                  <a14:imgLayer r:embed="rId10">
                    <a14:imgEffect>
                      <a14:saturation sat="0"/>
                    </a14:imgEffect>
                    <a14:imgEffect>
                      <a14:brightnessContrast bright="22000"/>
                    </a14:imgEffect>
                  </a14:imgLayer>
                </a14:imgProps>
              </a:ext>
              <a:ext uri="{28A0092B-C50C-407E-A947-70E740481C1C}">
                <a14:useLocalDpi xmlns:a14="http://schemas.microsoft.com/office/drawing/2010/main"/>
              </a:ext>
            </a:extLst>
          </a:blip>
          <a:srcRect/>
          <a:stretch/>
        </p:blipFill>
        <p:spPr/>
      </p:pic>
      <p:sp>
        <p:nvSpPr>
          <p:cNvPr id="35" name="Footer Placeholder 34">
            <a:extLst>
              <a:ext uri="{FF2B5EF4-FFF2-40B4-BE49-F238E27FC236}">
                <a16:creationId xmlns:a16="http://schemas.microsoft.com/office/drawing/2014/main" id="{978E9DBF-D6A0-80E9-5F4C-B1782C5CD470}"/>
              </a:ext>
            </a:extLst>
          </p:cNvPr>
          <p:cNvSpPr>
            <a:spLocks noGrp="1"/>
          </p:cNvSpPr>
          <p:nvPr>
            <p:ph type="ftr" sz="quarter" idx="34"/>
          </p:nvPr>
        </p:nvSpPr>
        <p:spPr/>
        <p:txBody>
          <a:bodyPr/>
          <a:lstStyle/>
          <a:p>
            <a:r>
              <a:rPr lang="en-US" dirty="0"/>
              <a:t>FLEXIBLE WORKING</a:t>
            </a:r>
          </a:p>
        </p:txBody>
      </p:sp>
      <p:sp>
        <p:nvSpPr>
          <p:cNvPr id="36" name="Slide Number Placeholder 35">
            <a:extLst>
              <a:ext uri="{FF2B5EF4-FFF2-40B4-BE49-F238E27FC236}">
                <a16:creationId xmlns:a16="http://schemas.microsoft.com/office/drawing/2014/main" id="{B6B0F1EA-6238-43CB-79BF-1872F34BB86C}"/>
              </a:ext>
            </a:extLst>
          </p:cNvPr>
          <p:cNvSpPr>
            <a:spLocks noGrp="1"/>
          </p:cNvSpPr>
          <p:nvPr>
            <p:ph type="sldNum" sz="quarter" idx="35"/>
          </p:nvPr>
        </p:nvSpPr>
        <p:spPr/>
        <p:txBody>
          <a:bodyPr/>
          <a:lstStyle/>
          <a:p>
            <a:fld id="{09A01C0A-2BB6-49E7-91A3-DCB9F9F59583}" type="slidenum">
              <a:rPr lang="en-US" smtClean="0"/>
              <a:pPr/>
              <a:t>10</a:t>
            </a:fld>
            <a:endParaRPr lang="en-US" dirty="0"/>
          </a:p>
        </p:txBody>
      </p:sp>
    </p:spTree>
    <p:extLst>
      <p:ext uri="{BB962C8B-B14F-4D97-AF65-F5344CB8AC3E}">
        <p14:creationId xmlns:p14="http://schemas.microsoft.com/office/powerpoint/2010/main" val="256311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B9C5-183A-3556-D047-215BDB00B71F}"/>
              </a:ext>
            </a:extLst>
          </p:cNvPr>
          <p:cNvSpPr>
            <a:spLocks noGrp="1"/>
          </p:cNvSpPr>
          <p:nvPr>
            <p:ph type="title"/>
          </p:nvPr>
        </p:nvSpPr>
        <p:spPr/>
        <p:txBody>
          <a:bodyPr/>
          <a:lstStyle/>
          <a:p>
            <a:r>
              <a:rPr lang="en-US" dirty="0"/>
              <a:t>Role of HR </a:t>
            </a:r>
          </a:p>
        </p:txBody>
      </p:sp>
      <p:sp>
        <p:nvSpPr>
          <p:cNvPr id="3" name="Footer Placeholder 2">
            <a:extLst>
              <a:ext uri="{FF2B5EF4-FFF2-40B4-BE49-F238E27FC236}">
                <a16:creationId xmlns:a16="http://schemas.microsoft.com/office/drawing/2014/main" id="{AE636772-0FC0-04E1-F535-F4DF7DAB98EB}"/>
              </a:ext>
            </a:extLst>
          </p:cNvPr>
          <p:cNvSpPr>
            <a:spLocks noGrp="1"/>
          </p:cNvSpPr>
          <p:nvPr>
            <p:ph type="ftr" sz="quarter" idx="10"/>
          </p:nvPr>
        </p:nvSpPr>
        <p:spPr/>
        <p:txBody>
          <a:bodyPr/>
          <a:lstStyle/>
          <a:p>
            <a:r>
              <a:rPr lang="en-US" dirty="0"/>
              <a:t>FLEXIBLE WORKING</a:t>
            </a:r>
          </a:p>
        </p:txBody>
      </p:sp>
      <p:sp>
        <p:nvSpPr>
          <p:cNvPr id="7" name="Slide Number Placeholder 6">
            <a:extLst>
              <a:ext uri="{FF2B5EF4-FFF2-40B4-BE49-F238E27FC236}">
                <a16:creationId xmlns:a16="http://schemas.microsoft.com/office/drawing/2014/main" id="{DA33CCEA-C12A-DDE4-040B-E2BBFEC5AE09}"/>
              </a:ext>
            </a:extLst>
          </p:cNvPr>
          <p:cNvSpPr>
            <a:spLocks noGrp="1"/>
          </p:cNvSpPr>
          <p:nvPr>
            <p:ph type="sldNum" sz="quarter" idx="11"/>
          </p:nvPr>
        </p:nvSpPr>
        <p:spPr/>
        <p:txBody>
          <a:bodyPr/>
          <a:lstStyle/>
          <a:p>
            <a:fld id="{09A01C0A-2BB6-49E7-91A3-DCB9F9F59583}" type="slidenum">
              <a:rPr lang="en-US" smtClean="0"/>
              <a:pPr/>
              <a:t>11</a:t>
            </a:fld>
            <a:endParaRPr lang="en-US" dirty="0"/>
          </a:p>
        </p:txBody>
      </p:sp>
      <p:sp>
        <p:nvSpPr>
          <p:cNvPr id="5" name="Content Placeholder 4">
            <a:extLst>
              <a:ext uri="{FF2B5EF4-FFF2-40B4-BE49-F238E27FC236}">
                <a16:creationId xmlns:a16="http://schemas.microsoft.com/office/drawing/2014/main" id="{56359FE8-3767-B1E7-230D-88601CC585F5}"/>
              </a:ext>
            </a:extLst>
          </p:cNvPr>
          <p:cNvSpPr>
            <a:spLocks noGrp="1"/>
          </p:cNvSpPr>
          <p:nvPr>
            <p:ph sz="half" idx="2"/>
          </p:nvPr>
        </p:nvSpPr>
        <p:spPr>
          <a:xfrm>
            <a:off x="846438" y="1770434"/>
            <a:ext cx="10126362" cy="4351338"/>
          </a:xfrm>
        </p:spPr>
        <p:txBody>
          <a:bodyPr/>
          <a:lstStyle/>
          <a:p>
            <a:pPr marL="342900" indent="-342900">
              <a:buFont typeface="Wingdings" panose="05000000000000000000" pitchFamily="2" charset="2"/>
              <a:buChar char="q"/>
            </a:pPr>
            <a:r>
              <a:rPr lang="en-US" dirty="0"/>
              <a:t>Manage working hours for flexible workers</a:t>
            </a:r>
          </a:p>
          <a:p>
            <a:pPr marL="342900" indent="-342900">
              <a:buFont typeface="Wingdings" panose="05000000000000000000" pitchFamily="2" charset="2"/>
              <a:buChar char="q"/>
            </a:pPr>
            <a:r>
              <a:rPr lang="en-US" dirty="0"/>
              <a:t>Consider flexible working when taking on new talent</a:t>
            </a:r>
          </a:p>
          <a:p>
            <a:pPr marL="342900" indent="-342900">
              <a:buFont typeface="Wingdings" panose="05000000000000000000" pitchFamily="2" charset="2"/>
              <a:buChar char="q"/>
            </a:pPr>
            <a:r>
              <a:rPr lang="en-US" dirty="0"/>
              <a:t>Review reward systems and employee benefits</a:t>
            </a:r>
          </a:p>
          <a:p>
            <a:pPr marL="342900" indent="-342900">
              <a:buFont typeface="Wingdings" panose="05000000000000000000" pitchFamily="2" charset="2"/>
              <a:buChar char="q"/>
            </a:pPr>
            <a:r>
              <a:rPr lang="en-US" dirty="0"/>
              <a:t>Maintain contact with employees working flexibly</a:t>
            </a:r>
          </a:p>
          <a:p>
            <a:pPr marL="342900" indent="-342900">
              <a:buFont typeface="Wingdings" panose="05000000000000000000" pitchFamily="2" charset="2"/>
              <a:buChar char="q"/>
            </a:pPr>
            <a:r>
              <a:rPr lang="en-US" dirty="0"/>
              <a:t>Make sure you support all the employees in your organisation by maintaining regular contact with them </a:t>
            </a:r>
            <a:endParaRPr lang="en-GB" dirty="0"/>
          </a:p>
        </p:txBody>
      </p:sp>
    </p:spTree>
    <p:extLst>
      <p:ext uri="{BB962C8B-B14F-4D97-AF65-F5344CB8AC3E}">
        <p14:creationId xmlns:p14="http://schemas.microsoft.com/office/powerpoint/2010/main" val="3942952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2C975-C0D8-5635-3CD4-B28EE3571842}"/>
              </a:ext>
            </a:extLst>
          </p:cNvPr>
          <p:cNvSpPr>
            <a:spLocks noGrp="1"/>
          </p:cNvSpPr>
          <p:nvPr>
            <p:ph type="title"/>
          </p:nvPr>
        </p:nvSpPr>
        <p:spPr>
          <a:xfrm>
            <a:off x="1228500" y="419595"/>
            <a:ext cx="8343517" cy="1809763"/>
          </a:xfrm>
        </p:spPr>
        <p:txBody>
          <a:bodyPr/>
          <a:lstStyle/>
          <a:p>
            <a:r>
              <a:rPr lang="en-US" dirty="0"/>
              <a:t>Flexible working is here to stay. Most of the companies have included it, from remote working to flexible hours.</a:t>
            </a:r>
          </a:p>
        </p:txBody>
      </p:sp>
      <p:sp>
        <p:nvSpPr>
          <p:cNvPr id="11" name="Footer Placeholder 10">
            <a:extLst>
              <a:ext uri="{FF2B5EF4-FFF2-40B4-BE49-F238E27FC236}">
                <a16:creationId xmlns:a16="http://schemas.microsoft.com/office/drawing/2014/main" id="{F0FE709F-757F-9DAB-DC56-68FD7C46FC5A}"/>
              </a:ext>
            </a:extLst>
          </p:cNvPr>
          <p:cNvSpPr>
            <a:spLocks noGrp="1"/>
          </p:cNvSpPr>
          <p:nvPr>
            <p:ph type="ftr" sz="quarter" idx="10"/>
          </p:nvPr>
        </p:nvSpPr>
        <p:spPr/>
        <p:txBody>
          <a:bodyPr/>
          <a:lstStyle/>
          <a:p>
            <a:r>
              <a:rPr lang="en-US" dirty="0"/>
              <a:t>FLEXIBLE WORKING</a:t>
            </a:r>
          </a:p>
        </p:txBody>
      </p:sp>
      <p:sp>
        <p:nvSpPr>
          <p:cNvPr id="12" name="Slide Number Placeholder 11">
            <a:extLst>
              <a:ext uri="{FF2B5EF4-FFF2-40B4-BE49-F238E27FC236}">
                <a16:creationId xmlns:a16="http://schemas.microsoft.com/office/drawing/2014/main" id="{EA7158D5-C54E-C1C2-70BB-D7F577BB8A7C}"/>
              </a:ext>
            </a:extLst>
          </p:cNvPr>
          <p:cNvSpPr>
            <a:spLocks noGrp="1"/>
          </p:cNvSpPr>
          <p:nvPr>
            <p:ph type="sldNum" sz="quarter" idx="11"/>
          </p:nvPr>
        </p:nvSpPr>
        <p:spPr/>
        <p:txBody>
          <a:bodyPr/>
          <a:lstStyle/>
          <a:p>
            <a:fld id="{09A01C0A-2BB6-49E7-91A3-DCB9F9F59583}" type="slidenum">
              <a:rPr lang="en-US" smtClean="0"/>
              <a:pPr/>
              <a:t>12</a:t>
            </a:fld>
            <a:endParaRPr lang="en-US" dirty="0"/>
          </a:p>
        </p:txBody>
      </p:sp>
    </p:spTree>
    <p:extLst>
      <p:ext uri="{BB962C8B-B14F-4D97-AF65-F5344CB8AC3E}">
        <p14:creationId xmlns:p14="http://schemas.microsoft.com/office/powerpoint/2010/main" val="1572098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p:txBody>
          <a:bodyPr/>
          <a:lstStyle/>
          <a:p>
            <a:r>
              <a:rPr lang="en-US" dirty="0"/>
              <a:t>Conclusion</a:t>
            </a:r>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55915" y="2046038"/>
            <a:ext cx="4820985" cy="3926980"/>
          </a:xfrm>
        </p:spPr>
        <p:txBody>
          <a:bodyPr/>
          <a:lstStyle/>
          <a:p>
            <a:r>
              <a:rPr lang="en-US" dirty="0"/>
              <a:t>To conclude, flexible working by adapting working times and places to suit the workers and industry, can benefit in saving valuable time and pressure across the work. It helps people with kids to return to work, decrease the gender wage gap, benefit individuals with shifting health disorders stay in work and help people who look after other people to have time for work and caring. </a:t>
            </a:r>
          </a:p>
          <a:p>
            <a:endParaRPr lang="en-US" dirty="0"/>
          </a:p>
        </p:txBody>
      </p:sp>
      <p:pic>
        <p:nvPicPr>
          <p:cNvPr id="14" name="Picture Placeholder 14" descr="White modern architecture">
            <a:extLst>
              <a:ext uri="{FF2B5EF4-FFF2-40B4-BE49-F238E27FC236}">
                <a16:creationId xmlns:a16="http://schemas.microsoft.com/office/drawing/2014/main" id="{F96F20C9-F169-573A-32C0-8FA15642A6D6}"/>
              </a:ext>
            </a:extLst>
          </p:cNvPr>
          <p:cNvPicPr>
            <a:picLocks noGrp="1" noChangeAspect="1"/>
          </p:cNvPicPr>
          <p:nvPr>
            <p:ph type="pic" sz="quarter" idx="12"/>
          </p:nvPr>
        </p:nvPicPr>
        <p:blipFill rotWithShape="1">
          <a:blip r:embed="rId3" cstate="print">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p:pic>
      <p:sp>
        <p:nvSpPr>
          <p:cNvPr id="84" name="Text Placeholder 83">
            <a:extLst>
              <a:ext uri="{FF2B5EF4-FFF2-40B4-BE49-F238E27FC236}">
                <a16:creationId xmlns:a16="http://schemas.microsoft.com/office/drawing/2014/main" id="{F6A0489E-C8E2-CAE5-9FFC-28CC9E086048}"/>
              </a:ext>
            </a:extLst>
          </p:cNvPr>
          <p:cNvSpPr>
            <a:spLocks noGrp="1"/>
          </p:cNvSpPr>
          <p:nvPr>
            <p:ph type="body" sz="quarter" idx="13"/>
          </p:nvPr>
        </p:nvSpPr>
        <p:spPr/>
        <p:txBody>
          <a:bodyPr/>
          <a:lstStyle/>
          <a:p>
            <a:endParaRPr lang="en-US" dirty="0"/>
          </a:p>
        </p:txBody>
      </p:sp>
      <p:sp>
        <p:nvSpPr>
          <p:cNvPr id="85" name="Text Placeholder 84">
            <a:extLst>
              <a:ext uri="{FF2B5EF4-FFF2-40B4-BE49-F238E27FC236}">
                <a16:creationId xmlns:a16="http://schemas.microsoft.com/office/drawing/2014/main" id="{D396BF65-AA7F-3F0F-FE49-EA87C2828209}"/>
              </a:ext>
            </a:extLst>
          </p:cNvPr>
          <p:cNvSpPr>
            <a:spLocks noGrp="1"/>
          </p:cNvSpPr>
          <p:nvPr>
            <p:ph type="body" sz="quarter" idx="14"/>
          </p:nvPr>
        </p:nvSpPr>
        <p:spPr/>
        <p:txBody>
          <a:bodyPr/>
          <a:lstStyle/>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FLEXIBLE WORKING</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13</a:t>
            </a:fld>
            <a:endParaRPr lang="en-US" dirty="0"/>
          </a:p>
        </p:txBody>
      </p:sp>
    </p:spTree>
    <p:extLst>
      <p:ext uri="{BB962C8B-B14F-4D97-AF65-F5344CB8AC3E}">
        <p14:creationId xmlns:p14="http://schemas.microsoft.com/office/powerpoint/2010/main" val="4278401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7F63D-34BD-A6ED-4890-F8CDA4B1872E}"/>
              </a:ext>
            </a:extLst>
          </p:cNvPr>
          <p:cNvSpPr>
            <a:spLocks noGrp="1"/>
          </p:cNvSpPr>
          <p:nvPr>
            <p:ph type="title"/>
          </p:nvPr>
        </p:nvSpPr>
        <p:spPr>
          <a:xfrm>
            <a:off x="114921" y="46002"/>
            <a:ext cx="4425952" cy="535445"/>
          </a:xfrm>
        </p:spPr>
        <p:txBody>
          <a:bodyPr/>
          <a:lstStyle/>
          <a:p>
            <a:r>
              <a:rPr lang="en-GB" dirty="0"/>
              <a:t>References</a:t>
            </a:r>
          </a:p>
        </p:txBody>
      </p:sp>
      <p:sp>
        <p:nvSpPr>
          <p:cNvPr id="3" name="Text Placeholder 2">
            <a:extLst>
              <a:ext uri="{FF2B5EF4-FFF2-40B4-BE49-F238E27FC236}">
                <a16:creationId xmlns:a16="http://schemas.microsoft.com/office/drawing/2014/main" id="{74B1258C-066B-8964-E5E9-5B23E6CF3E3A}"/>
              </a:ext>
            </a:extLst>
          </p:cNvPr>
          <p:cNvSpPr>
            <a:spLocks noGrp="1"/>
          </p:cNvSpPr>
          <p:nvPr>
            <p:ph type="body" idx="1"/>
          </p:nvPr>
        </p:nvSpPr>
        <p:spPr>
          <a:xfrm>
            <a:off x="114921" y="581447"/>
            <a:ext cx="11505460" cy="6079549"/>
          </a:xfrm>
        </p:spPr>
        <p:txBody>
          <a:bodyPr/>
          <a:lstStyle/>
          <a:p>
            <a:r>
              <a:rPr lang="en-US" sz="1200" dirty="0"/>
              <a:t>Armstrong, Michael., (2020). Armstrong's handbook of human resource management practice 15th ED. Part VII, Kogan Page</a:t>
            </a:r>
          </a:p>
          <a:p>
            <a:r>
              <a:rPr lang="en-US" sz="1200" dirty="0"/>
              <a:t>Company Information, Available at: https://www.boots-uk.com/about-boots-uk/company-information/ (Accessed 07/08/22)</a:t>
            </a:r>
          </a:p>
          <a:p>
            <a:r>
              <a:rPr lang="en-US" sz="1200" i="1" dirty="0"/>
              <a:t>Flexible working: a step to creating more inclusive workplaces</a:t>
            </a:r>
            <a:r>
              <a:rPr lang="en-US" sz="1200" dirty="0"/>
              <a:t>, Available at: https://www.cipd.co.uk/news-views/news-articles/flexible-working#gref (Accessed 05/08/22)</a:t>
            </a:r>
          </a:p>
          <a:p>
            <a:r>
              <a:rPr lang="en-US" sz="1200" dirty="0"/>
              <a:t>How Diversity Makes Us Smarter, Available at: https://greatergood.berkeley.edu/article/item/how_diversity_makes_us_smarter#:~:text=Diversity%20enhances%20creativity.,unfettered%20discoveries%20and%20breakthrough%20innovations./ (Accessed 01/08/22)</a:t>
            </a:r>
          </a:p>
          <a:p>
            <a:r>
              <a:rPr lang="en-US" sz="1200" dirty="0"/>
              <a:t>Human Resource Management: Best Practices, Importance &amp; Scope, Available at: https://talentedge.com/articles/human-resource-management-best-practices-importance-scope/ (Accessed 07/08/22)</a:t>
            </a:r>
          </a:p>
          <a:p>
            <a:r>
              <a:rPr lang="en-US" sz="1200" i="1" dirty="0"/>
              <a:t>Hybrid Working Conference</a:t>
            </a:r>
            <a:r>
              <a:rPr lang="en-US" sz="1200" dirty="0"/>
              <a:t>, Available at: https://events.cipd.co.uk/events/hybrid-working-conference/ (Accessed 04/08/22)</a:t>
            </a:r>
          </a:p>
          <a:p>
            <a:r>
              <a:rPr lang="en-GB" sz="1200" i="1" dirty="0"/>
              <a:t>Introduction to Flexible Working</a:t>
            </a:r>
            <a:r>
              <a:rPr lang="en-GB" sz="1200" dirty="0"/>
              <a:t>, Available at: https://api.warwickshire.gov.uk/documents/WCCC-575-3195#:~:text=Flexible%20working%20is%20about%20the,benefits%20realisation%20can%20be%20achieved. (Accessed 02/08/22)</a:t>
            </a:r>
          </a:p>
          <a:p>
            <a:r>
              <a:rPr lang="en-US" sz="1200" i="1" dirty="0"/>
              <a:t>The Benefits of Flexible Working and Options Available</a:t>
            </a:r>
            <a:r>
              <a:rPr lang="en-GB" sz="1200" dirty="0"/>
              <a:t>, Available at: https://uk.indeed.com/career-advice/career-development/benefits-of-flexible-working (Accessed 31/07/22)</a:t>
            </a:r>
          </a:p>
          <a:p>
            <a:r>
              <a:rPr lang="en-US" sz="1200" dirty="0"/>
              <a:t>Torrington, Derek., (2020). Human resource management 11th ED. Pearson Education</a:t>
            </a:r>
            <a:endParaRPr lang="en-GB" sz="1200" dirty="0"/>
          </a:p>
          <a:p>
            <a:r>
              <a:rPr lang="en-GB" sz="1200" i="1" dirty="0"/>
              <a:t>What is flexible working?, </a:t>
            </a:r>
            <a:r>
              <a:rPr lang="en-GB" sz="1200" dirty="0"/>
              <a:t>Available at: https://www.breathehr.com/en-gb/blog/topic/flexible-working/what-is-flexible-working (Accessed 03/08/22)</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US" sz="1200" b="0" i="1" u="none" strike="noStrike" kern="1200" cap="none" spc="0" normalizeH="0" baseline="0" noProof="0" dirty="0">
                <a:ln>
                  <a:noFill/>
                </a:ln>
                <a:solidFill>
                  <a:srgbClr val="36393B"/>
                </a:solidFill>
                <a:effectLst/>
                <a:uLnTx/>
                <a:uFillTx/>
                <a:latin typeface="Avenir Next LT Pro"/>
                <a:ea typeface="+mn-ea"/>
                <a:cs typeface="+mn-cs"/>
              </a:rPr>
              <a:t>WHAT IS THE ROLE OF HR IN FLEXIBLE WORKING?, </a:t>
            </a:r>
            <a:r>
              <a:rPr kumimoji="0" lang="en-US" sz="1200" b="0" i="0" u="none" strike="noStrike" kern="1200" cap="none" spc="0" normalizeH="0" baseline="0" noProof="0" dirty="0">
                <a:ln>
                  <a:noFill/>
                </a:ln>
                <a:solidFill>
                  <a:srgbClr val="36393B"/>
                </a:solidFill>
                <a:effectLst/>
                <a:uLnTx/>
                <a:uFillTx/>
                <a:latin typeface="Avenir Next LT Pro"/>
                <a:ea typeface="+mn-ea"/>
                <a:cs typeface="+mn-cs"/>
              </a:rPr>
              <a:t>Available at: https://www.mollearn.com/about/news/what-role-hr-flexible-working/#:~:text=HR%20plays%20a%20key%20role,working%20remotely%20or%20different%20hours. (Accessed 30/07/22)</a:t>
            </a:r>
          </a:p>
          <a:p>
            <a:endParaRPr lang="en-GB" dirty="0"/>
          </a:p>
          <a:p>
            <a:endParaRPr lang="en-GB" dirty="0"/>
          </a:p>
          <a:p>
            <a:endParaRPr lang="en-GB" dirty="0"/>
          </a:p>
        </p:txBody>
      </p:sp>
      <p:sp>
        <p:nvSpPr>
          <p:cNvPr id="8" name="Slide Number Placeholder 7">
            <a:extLst>
              <a:ext uri="{FF2B5EF4-FFF2-40B4-BE49-F238E27FC236}">
                <a16:creationId xmlns:a16="http://schemas.microsoft.com/office/drawing/2014/main" id="{5B1914D0-248F-F66A-2704-6D1B30419A09}"/>
              </a:ext>
            </a:extLst>
          </p:cNvPr>
          <p:cNvSpPr>
            <a:spLocks noGrp="1"/>
          </p:cNvSpPr>
          <p:nvPr>
            <p:ph type="sldNum" sz="quarter" idx="11"/>
          </p:nvPr>
        </p:nvSpPr>
        <p:spPr/>
        <p:txBody>
          <a:bodyPr/>
          <a:lstStyle/>
          <a:p>
            <a:fld id="{09A01C0A-2BB6-49E7-91A3-DCB9F9F59583}" type="slidenum">
              <a:rPr lang="en-US" smtClean="0"/>
              <a:pPr/>
              <a:t>14</a:t>
            </a:fld>
            <a:endParaRPr lang="en-US" dirty="0"/>
          </a:p>
        </p:txBody>
      </p:sp>
      <p:sp>
        <p:nvSpPr>
          <p:cNvPr id="9" name="Footer Placeholder 1">
            <a:extLst>
              <a:ext uri="{FF2B5EF4-FFF2-40B4-BE49-F238E27FC236}">
                <a16:creationId xmlns:a16="http://schemas.microsoft.com/office/drawing/2014/main" id="{20454E19-D59E-5BBE-A80C-3F7D0EDB0FA0}"/>
              </a:ext>
            </a:extLst>
          </p:cNvPr>
          <p:cNvSpPr>
            <a:spLocks noGrp="1"/>
          </p:cNvSpPr>
          <p:nvPr>
            <p:ph type="ftr" sz="quarter" idx="10"/>
          </p:nvPr>
        </p:nvSpPr>
        <p:spPr>
          <a:xfrm rot="16200000">
            <a:off x="8854442" y="2953511"/>
            <a:ext cx="6291068" cy="384048"/>
          </a:xfrm>
        </p:spPr>
        <p:txBody>
          <a:bodyPr/>
          <a:lstStyle/>
          <a:p>
            <a:r>
              <a:rPr lang="en-US" dirty="0"/>
              <a:t>FLEXIBLE WORKING</a:t>
            </a:r>
          </a:p>
        </p:txBody>
      </p:sp>
    </p:spTree>
    <p:extLst>
      <p:ext uri="{BB962C8B-B14F-4D97-AF65-F5344CB8AC3E}">
        <p14:creationId xmlns:p14="http://schemas.microsoft.com/office/powerpoint/2010/main" val="4167483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6A12F8-DD2F-AE73-677F-D5310D6D52B5}"/>
              </a:ext>
            </a:extLst>
          </p:cNvPr>
          <p:cNvSpPr>
            <a:spLocks noGrp="1"/>
          </p:cNvSpPr>
          <p:nvPr>
            <p:ph type="title"/>
          </p:nvPr>
        </p:nvSpPr>
        <p:spPr>
          <a:xfrm>
            <a:off x="2262303" y="3590868"/>
            <a:ext cx="5985159" cy="1594507"/>
          </a:xfrm>
        </p:spPr>
        <p:txBody>
          <a:bodyPr/>
          <a:lstStyle/>
          <a:p>
            <a:r>
              <a:rPr lang="en-US" dirty="0"/>
              <a:t>THANK YOU</a:t>
            </a:r>
          </a:p>
        </p:txBody>
      </p:sp>
      <p:sp>
        <p:nvSpPr>
          <p:cNvPr id="3" name="Footer Placeholder 2">
            <a:extLst>
              <a:ext uri="{FF2B5EF4-FFF2-40B4-BE49-F238E27FC236}">
                <a16:creationId xmlns:a16="http://schemas.microsoft.com/office/drawing/2014/main" id="{30B35086-0CC9-27F6-6E0B-D4F2AD6181E0}"/>
              </a:ext>
            </a:extLst>
          </p:cNvPr>
          <p:cNvSpPr>
            <a:spLocks noGrp="1"/>
          </p:cNvSpPr>
          <p:nvPr>
            <p:ph type="ftr" sz="quarter" idx="10"/>
          </p:nvPr>
        </p:nvSpPr>
        <p:spPr/>
        <p:txBody>
          <a:bodyPr/>
          <a:lstStyle/>
          <a:p>
            <a:r>
              <a:rPr lang="en-US" dirty="0"/>
              <a:t>FLEXIBLE WORKING</a:t>
            </a:r>
          </a:p>
        </p:txBody>
      </p:sp>
      <p:sp>
        <p:nvSpPr>
          <p:cNvPr id="5" name="Slide Number Placeholder 4">
            <a:extLst>
              <a:ext uri="{FF2B5EF4-FFF2-40B4-BE49-F238E27FC236}">
                <a16:creationId xmlns:a16="http://schemas.microsoft.com/office/drawing/2014/main" id="{CC8A5661-D5F1-FE42-FC42-CC2D27E7AA8D}"/>
              </a:ext>
            </a:extLst>
          </p:cNvPr>
          <p:cNvSpPr>
            <a:spLocks noGrp="1"/>
          </p:cNvSpPr>
          <p:nvPr>
            <p:ph type="sldNum" sz="quarter" idx="11"/>
          </p:nvPr>
        </p:nvSpPr>
        <p:spPr/>
        <p:txBody>
          <a:bodyPr/>
          <a:lstStyle/>
          <a:p>
            <a:fld id="{09A01C0A-2BB6-49E7-91A3-DCB9F9F59583}" type="slidenum">
              <a:rPr lang="en-US" smtClean="0"/>
              <a:pPr/>
              <a:t>15</a:t>
            </a:fld>
            <a:endParaRPr lang="en-US" dirty="0"/>
          </a:p>
        </p:txBody>
      </p:sp>
    </p:spTree>
    <p:extLst>
      <p:ext uri="{BB962C8B-B14F-4D97-AF65-F5344CB8AC3E}">
        <p14:creationId xmlns:p14="http://schemas.microsoft.com/office/powerpoint/2010/main" val="1023783487"/>
      </p:ext>
    </p:extLst>
  </p:cSld>
  <p:clrMapOvr>
    <a:masterClrMapping/>
  </p:clrMapOvr>
</p:sld>
</file>

<file path=ppt/theme/theme1.xml><?xml version="1.0" encoding="utf-8"?>
<a:theme xmlns:a="http://schemas.openxmlformats.org/drawingml/2006/main" name="Office Theme">
  <a:themeElements>
    <a:clrScheme name="Custom 9">
      <a:dk1>
        <a:srgbClr val="36393B"/>
      </a:dk1>
      <a:lt1>
        <a:srgbClr val="FFFFFF"/>
      </a:lt1>
      <a:dk2>
        <a:srgbClr val="3AEFCC"/>
      </a:dk2>
      <a:lt2>
        <a:srgbClr val="E7E4E6"/>
      </a:lt2>
      <a:accent1>
        <a:srgbClr val="4A5EE6"/>
      </a:accent1>
      <a:accent2>
        <a:srgbClr val="62D382"/>
      </a:accent2>
      <a:accent3>
        <a:srgbClr val="FDED60"/>
      </a:accent3>
      <a:accent4>
        <a:srgbClr val="FD4C00"/>
      </a:accent4>
      <a:accent5>
        <a:srgbClr val="FE2701"/>
      </a:accent5>
      <a:accent6>
        <a:srgbClr val="CA54FB"/>
      </a:accent6>
      <a:hlink>
        <a:srgbClr val="4E62F0"/>
      </a:hlink>
      <a:folHlink>
        <a:srgbClr val="FC4C00"/>
      </a:folHlink>
    </a:clrScheme>
    <a:fontScheme name="Custom 9">
      <a:majorFont>
        <a:latin typeface="Arial Black"/>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357351_Win32.potx" id="{80F03410-3B38-45A0-935B-4BE6FE1E6CFD}" vid="{B74EBAAB-C1F2-42E7-A669-BC3A21FA62C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Dark modernist presentation</Template>
  <TotalTime>6812</TotalTime>
  <Words>971</Words>
  <Application>Microsoft Office PowerPoint</Application>
  <PresentationFormat>Widescreen</PresentationFormat>
  <Paragraphs>145</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Arial Black</vt:lpstr>
      <vt:lpstr>Avenir Next LT Pro</vt:lpstr>
      <vt:lpstr>Calibri</vt:lpstr>
      <vt:lpstr>Courier New</vt:lpstr>
      <vt:lpstr>Wingdings</vt:lpstr>
      <vt:lpstr>Office Theme</vt:lpstr>
      <vt:lpstr>FLEXIBLE WORKING  Assignment 1</vt:lpstr>
      <vt:lpstr>CONTENT</vt:lpstr>
      <vt:lpstr>INTRODUCTION</vt:lpstr>
      <vt:lpstr>The Boots Company PLC  </vt:lpstr>
      <vt:lpstr>Types of flexible working</vt:lpstr>
      <vt:lpstr>Diversity and its importance</vt:lpstr>
      <vt:lpstr>Diversity and its importance</vt:lpstr>
      <vt:lpstr>Benefits of flexible working</vt:lpstr>
      <vt:lpstr>Benefits of flexible working</vt:lpstr>
      <vt:lpstr>Role of HR </vt:lpstr>
      <vt:lpstr>Role of HR </vt:lpstr>
      <vt:lpstr>Flexible working is here to stay. Most of the companies have included it, from remote working to flexible hours.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Valeria Peeva (2029005)</dc:creator>
  <cp:lastModifiedBy>Valeria Peeva (2029005)</cp:lastModifiedBy>
  <cp:revision>48</cp:revision>
  <dcterms:created xsi:type="dcterms:W3CDTF">2022-07-16T11:09:04Z</dcterms:created>
  <dcterms:modified xsi:type="dcterms:W3CDTF">2022-08-18T10:31:54Z</dcterms:modified>
</cp:coreProperties>
</file>