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1"/>
  </p:sldMasterIdLst>
  <p:sldIdLst>
    <p:sldId id="256" r:id="rId2"/>
    <p:sldId id="275" r:id="rId3"/>
    <p:sldId id="271" r:id="rId4"/>
    <p:sldId id="291" r:id="rId5"/>
    <p:sldId id="272" r:id="rId6"/>
    <p:sldId id="273" r:id="rId7"/>
    <p:sldId id="292" r:id="rId8"/>
    <p:sldId id="281" r:id="rId9"/>
    <p:sldId id="276" r:id="rId10"/>
    <p:sldId id="287" r:id="rId11"/>
    <p:sldId id="282" r:id="rId12"/>
    <p:sldId id="301" r:id="rId13"/>
    <p:sldId id="300" r:id="rId14"/>
    <p:sldId id="302" r:id="rId15"/>
    <p:sldId id="288" r:id="rId16"/>
    <p:sldId id="295" r:id="rId17"/>
    <p:sldId id="294" r:id="rId18"/>
    <p:sldId id="296" r:id="rId19"/>
    <p:sldId id="293" r:id="rId20"/>
    <p:sldId id="278" r:id="rId21"/>
    <p:sldId id="280" r:id="rId22"/>
    <p:sldId id="279" r:id="rId23"/>
    <p:sldId id="297" r:id="rId24"/>
    <p:sldId id="289" r:id="rId25"/>
    <p:sldId id="290" r:id="rId26"/>
    <p:sldId id="286" r:id="rId27"/>
    <p:sldId id="299" r:id="rId28"/>
    <p:sldId id="283" r:id="rId29"/>
    <p:sldId id="284" r:id="rId30"/>
    <p:sldId id="285" r:id="rId31"/>
    <p:sldId id="298" r:id="rId32"/>
    <p:sldId id="27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A0F6A8-77C1-584A-A967-3DE5B1649871}" v="29" dt="2021-05-24T20:40:35.1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66"/>
  </p:normalViewPr>
  <p:slideViewPr>
    <p:cSldViewPr snapToGrid="0" snapToObjects="1">
      <p:cViewPr varScale="1">
        <p:scale>
          <a:sx n="102" d="100"/>
          <a:sy n="102" d="100"/>
        </p:scale>
        <p:origin x="9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Lewis Gill (2005221)" userId="c91cca69-e33b-4497-b1ba-e4eac3830275" providerId="ADAL" clId="{67A0F6A8-77C1-584A-A967-3DE5B1649871}"/>
    <pc:docChg chg="undo custSel addSld delSld modSld sldOrd">
      <pc:chgData name="Matthew Lewis Gill (2005221)" userId="c91cca69-e33b-4497-b1ba-e4eac3830275" providerId="ADAL" clId="{67A0F6A8-77C1-584A-A967-3DE5B1649871}" dt="2021-06-01T00:30:09.367" v="2766" actId="1076"/>
      <pc:docMkLst>
        <pc:docMk/>
      </pc:docMkLst>
      <pc:sldChg chg="addSp delSp modSp del mod">
        <pc:chgData name="Matthew Lewis Gill (2005221)" userId="c91cca69-e33b-4497-b1ba-e4eac3830275" providerId="ADAL" clId="{67A0F6A8-77C1-584A-A967-3DE5B1649871}" dt="2021-05-31T22:22:38.226" v="861" actId="2696"/>
        <pc:sldMkLst>
          <pc:docMk/>
          <pc:sldMk cId="1858947255" sldId="257"/>
        </pc:sldMkLst>
        <pc:spChg chg="add del">
          <ac:chgData name="Matthew Lewis Gill (2005221)" userId="c91cca69-e33b-4497-b1ba-e4eac3830275" providerId="ADAL" clId="{67A0F6A8-77C1-584A-A967-3DE5B1649871}" dt="2021-05-31T22:22:21.947" v="856" actId="478"/>
          <ac:spMkLst>
            <pc:docMk/>
            <pc:sldMk cId="1858947255" sldId="257"/>
            <ac:spMk id="2" creationId="{2ED20555-DCA1-3F48-8A9B-792331847FB4}"/>
          </ac:spMkLst>
        </pc:spChg>
        <pc:spChg chg="add del mod">
          <ac:chgData name="Matthew Lewis Gill (2005221)" userId="c91cca69-e33b-4497-b1ba-e4eac3830275" providerId="ADAL" clId="{67A0F6A8-77C1-584A-A967-3DE5B1649871}" dt="2021-05-31T22:22:09.402" v="851"/>
          <ac:spMkLst>
            <pc:docMk/>
            <pc:sldMk cId="1858947255" sldId="257"/>
            <ac:spMk id="3" creationId="{3DADC3AE-2D15-B44E-934B-DF9EFCF1DAA7}"/>
          </ac:spMkLst>
        </pc:spChg>
        <pc:spChg chg="del">
          <ac:chgData name="Matthew Lewis Gill (2005221)" userId="c91cca69-e33b-4497-b1ba-e4eac3830275" providerId="ADAL" clId="{67A0F6A8-77C1-584A-A967-3DE5B1649871}" dt="2021-05-23T11:35:31.045" v="0" actId="931"/>
          <ac:spMkLst>
            <pc:docMk/>
            <pc:sldMk cId="1858947255" sldId="257"/>
            <ac:spMk id="3" creationId="{E74F4412-4405-F144-B9DE-DE451FA5FC3A}"/>
          </ac:spMkLst>
        </pc:spChg>
        <pc:spChg chg="add del mod">
          <ac:chgData name="Matthew Lewis Gill (2005221)" userId="c91cca69-e33b-4497-b1ba-e4eac3830275" providerId="ADAL" clId="{67A0F6A8-77C1-584A-A967-3DE5B1649871}" dt="2021-05-31T22:22:09.405" v="853"/>
          <ac:spMkLst>
            <pc:docMk/>
            <pc:sldMk cId="1858947255" sldId="257"/>
            <ac:spMk id="4" creationId="{A6FAECC0-D437-E142-980A-1B5C88128F83}"/>
          </ac:spMkLst>
        </pc:spChg>
        <pc:spChg chg="add del mod">
          <ac:chgData name="Matthew Lewis Gill (2005221)" userId="c91cca69-e33b-4497-b1ba-e4eac3830275" providerId="ADAL" clId="{67A0F6A8-77C1-584A-A967-3DE5B1649871}" dt="2021-05-31T22:22:17.909" v="855" actId="478"/>
          <ac:spMkLst>
            <pc:docMk/>
            <pc:sldMk cId="1858947255" sldId="257"/>
            <ac:spMk id="8" creationId="{EC3A33B6-4AF3-1440-8E8B-C85FBF4C135F}"/>
          </ac:spMkLst>
        </pc:spChg>
        <pc:spChg chg="add del mod">
          <ac:chgData name="Matthew Lewis Gill (2005221)" userId="c91cca69-e33b-4497-b1ba-e4eac3830275" providerId="ADAL" clId="{67A0F6A8-77C1-584A-A967-3DE5B1649871}" dt="2021-05-31T22:22:28.927" v="859"/>
          <ac:spMkLst>
            <pc:docMk/>
            <pc:sldMk cId="1858947255" sldId="257"/>
            <ac:spMk id="9" creationId="{7145AF03-066B-3442-98AA-6E95D7C5418C}"/>
          </ac:spMkLst>
        </pc:spChg>
        <pc:spChg chg="add mod">
          <ac:chgData name="Matthew Lewis Gill (2005221)" userId="c91cca69-e33b-4497-b1ba-e4eac3830275" providerId="ADAL" clId="{67A0F6A8-77C1-584A-A967-3DE5B1649871}" dt="2021-05-31T22:22:34.761" v="860" actId="21"/>
          <ac:spMkLst>
            <pc:docMk/>
            <pc:sldMk cId="1858947255" sldId="257"/>
            <ac:spMk id="12" creationId="{8DB52B70-AB47-AA4F-B84F-54AD90AE8476}"/>
          </ac:spMkLst>
        </pc:spChg>
        <pc:picChg chg="add del mod">
          <ac:chgData name="Matthew Lewis Gill (2005221)" userId="c91cca69-e33b-4497-b1ba-e4eac3830275" providerId="ADAL" clId="{67A0F6A8-77C1-584A-A967-3DE5B1649871}" dt="2021-05-31T22:22:34.761" v="860" actId="21"/>
          <ac:picMkLst>
            <pc:docMk/>
            <pc:sldMk cId="1858947255" sldId="257"/>
            <ac:picMk id="5" creationId="{247807C8-BE3A-DF4D-ADD8-EF75ACCE208F}"/>
          </ac:picMkLst>
        </pc:picChg>
        <pc:picChg chg="add del mod">
          <ac:chgData name="Matthew Lewis Gill (2005221)" userId="c91cca69-e33b-4497-b1ba-e4eac3830275" providerId="ADAL" clId="{67A0F6A8-77C1-584A-A967-3DE5B1649871}" dt="2021-05-31T22:22:34.761" v="860" actId="21"/>
          <ac:picMkLst>
            <pc:docMk/>
            <pc:sldMk cId="1858947255" sldId="257"/>
            <ac:picMk id="7" creationId="{49BEBA5E-7BA9-834A-90B1-8F7F1CCEA651}"/>
          </ac:picMkLst>
        </pc:picChg>
        <pc:picChg chg="add del mod">
          <ac:chgData name="Matthew Lewis Gill (2005221)" userId="c91cca69-e33b-4497-b1ba-e4eac3830275" providerId="ADAL" clId="{67A0F6A8-77C1-584A-A967-3DE5B1649871}" dt="2021-05-23T11:35:50.485" v="13" actId="21"/>
          <ac:picMkLst>
            <pc:docMk/>
            <pc:sldMk cId="1858947255" sldId="257"/>
            <ac:picMk id="9" creationId="{A1EE772E-09CB-B74D-BE6F-4B343E02BAB3}"/>
          </ac:picMkLst>
        </pc:picChg>
        <pc:picChg chg="add del mod">
          <ac:chgData name="Matthew Lewis Gill (2005221)" userId="c91cca69-e33b-4497-b1ba-e4eac3830275" providerId="ADAL" clId="{67A0F6A8-77C1-584A-A967-3DE5B1649871}" dt="2021-05-31T22:22:34.761" v="860" actId="21"/>
          <ac:picMkLst>
            <pc:docMk/>
            <pc:sldMk cId="1858947255" sldId="257"/>
            <ac:picMk id="11" creationId="{080F1AA8-F684-394D-93B5-3B9E4B2E2EDA}"/>
          </ac:picMkLst>
        </pc:picChg>
      </pc:sldChg>
      <pc:sldChg chg="addSp delSp modSp del mod">
        <pc:chgData name="Matthew Lewis Gill (2005221)" userId="c91cca69-e33b-4497-b1ba-e4eac3830275" providerId="ADAL" clId="{67A0F6A8-77C1-584A-A967-3DE5B1649871}" dt="2021-06-01T00:17:58.749" v="1985" actId="2696"/>
        <pc:sldMkLst>
          <pc:docMk/>
          <pc:sldMk cId="3901329704" sldId="258"/>
        </pc:sldMkLst>
        <pc:spChg chg="del">
          <ac:chgData name="Matthew Lewis Gill (2005221)" userId="c91cca69-e33b-4497-b1ba-e4eac3830275" providerId="ADAL" clId="{67A0F6A8-77C1-584A-A967-3DE5B1649871}" dt="2021-05-31T22:24:20.968" v="894" actId="478"/>
          <ac:spMkLst>
            <pc:docMk/>
            <pc:sldMk cId="3901329704" sldId="258"/>
            <ac:spMk id="2" creationId="{F41A2218-BBB6-8242-AA15-41E83E56C604}"/>
          </ac:spMkLst>
        </pc:spChg>
        <pc:spChg chg="del">
          <ac:chgData name="Matthew Lewis Gill (2005221)" userId="c91cca69-e33b-4497-b1ba-e4eac3830275" providerId="ADAL" clId="{67A0F6A8-77C1-584A-A967-3DE5B1649871}" dt="2021-05-23T11:36:55.071" v="20" actId="931"/>
          <ac:spMkLst>
            <pc:docMk/>
            <pc:sldMk cId="3901329704" sldId="258"/>
            <ac:spMk id="3" creationId="{5E83B794-6CFE-714B-8521-E83E619C5399}"/>
          </ac:spMkLst>
        </pc:spChg>
        <pc:spChg chg="add del mod">
          <ac:chgData name="Matthew Lewis Gill (2005221)" userId="c91cca69-e33b-4497-b1ba-e4eac3830275" providerId="ADAL" clId="{67A0F6A8-77C1-584A-A967-3DE5B1649871}" dt="2021-05-31T22:28:06.531" v="942" actId="478"/>
          <ac:spMkLst>
            <pc:docMk/>
            <pc:sldMk cId="3901329704" sldId="258"/>
            <ac:spMk id="4" creationId="{A523F48C-DD4D-084B-B179-6C6627DF22F5}"/>
          </ac:spMkLst>
        </pc:spChg>
        <pc:spChg chg="add del mod">
          <ac:chgData name="Matthew Lewis Gill (2005221)" userId="c91cca69-e33b-4497-b1ba-e4eac3830275" providerId="ADAL" clId="{67A0F6A8-77C1-584A-A967-3DE5B1649871}" dt="2021-06-01T00:03:13.587" v="1557" actId="478"/>
          <ac:spMkLst>
            <pc:docMk/>
            <pc:sldMk cId="3901329704" sldId="258"/>
            <ac:spMk id="20" creationId="{DEAFD368-B9DD-F04D-B484-AD78E2EF9E45}"/>
          </ac:spMkLst>
        </pc:spChg>
        <pc:picChg chg="add del mod">
          <ac:chgData name="Matthew Lewis Gill (2005221)" userId="c91cca69-e33b-4497-b1ba-e4eac3830275" providerId="ADAL" clId="{67A0F6A8-77C1-584A-A967-3DE5B1649871}" dt="2021-05-31T22:24:27.604" v="896" actId="21"/>
          <ac:picMkLst>
            <pc:docMk/>
            <pc:sldMk cId="3901329704" sldId="258"/>
            <ac:picMk id="5" creationId="{C19608CC-44E2-D742-B48B-CAC1838AA652}"/>
          </ac:picMkLst>
        </pc:picChg>
        <pc:picChg chg="add del mod">
          <ac:chgData name="Matthew Lewis Gill (2005221)" userId="c91cca69-e33b-4497-b1ba-e4eac3830275" providerId="ADAL" clId="{67A0F6A8-77C1-584A-A967-3DE5B1649871}" dt="2021-06-01T00:16:56.274" v="1962" actId="478"/>
          <ac:picMkLst>
            <pc:docMk/>
            <pc:sldMk cId="3901329704" sldId="258"/>
            <ac:picMk id="7" creationId="{8056C0B7-F383-8442-A660-8971630A08CE}"/>
          </ac:picMkLst>
        </pc:picChg>
        <pc:picChg chg="add del mod">
          <ac:chgData name="Matthew Lewis Gill (2005221)" userId="c91cca69-e33b-4497-b1ba-e4eac3830275" providerId="ADAL" clId="{67A0F6A8-77C1-584A-A967-3DE5B1649871}" dt="2021-06-01T00:16:58.794" v="1963" actId="478"/>
          <ac:picMkLst>
            <pc:docMk/>
            <pc:sldMk cId="3901329704" sldId="258"/>
            <ac:picMk id="8" creationId="{AB271190-568B-E341-B2D0-FC265989B34D}"/>
          </ac:picMkLst>
        </pc:picChg>
        <pc:picChg chg="add del mod">
          <ac:chgData name="Matthew Lewis Gill (2005221)" userId="c91cca69-e33b-4497-b1ba-e4eac3830275" providerId="ADAL" clId="{67A0F6A8-77C1-584A-A967-3DE5B1649871}" dt="2021-05-31T22:24:27.604" v="896" actId="21"/>
          <ac:picMkLst>
            <pc:docMk/>
            <pc:sldMk cId="3901329704" sldId="258"/>
            <ac:picMk id="9" creationId="{6A5B7442-F794-114B-A264-9AD7D5835EF6}"/>
          </ac:picMkLst>
        </pc:picChg>
        <pc:picChg chg="add del mod">
          <ac:chgData name="Matthew Lewis Gill (2005221)" userId="c91cca69-e33b-4497-b1ba-e4eac3830275" providerId="ADAL" clId="{67A0F6A8-77C1-584A-A967-3DE5B1649871}" dt="2021-06-01T00:03:09.926" v="1556" actId="478"/>
          <ac:picMkLst>
            <pc:docMk/>
            <pc:sldMk cId="3901329704" sldId="258"/>
            <ac:picMk id="10" creationId="{018404CC-A9AF-664E-8B20-2CC8CADFE1E9}"/>
          </ac:picMkLst>
        </pc:picChg>
        <pc:picChg chg="add del mod">
          <ac:chgData name="Matthew Lewis Gill (2005221)" userId="c91cca69-e33b-4497-b1ba-e4eac3830275" providerId="ADAL" clId="{67A0F6A8-77C1-584A-A967-3DE5B1649871}" dt="2021-05-31T23:03:54.888" v="1082" actId="21"/>
          <ac:picMkLst>
            <pc:docMk/>
            <pc:sldMk cId="3901329704" sldId="258"/>
            <ac:picMk id="11" creationId="{E2319828-AFC4-2443-93BD-32037786B3E7}"/>
          </ac:picMkLst>
        </pc:picChg>
        <pc:picChg chg="add del mod">
          <ac:chgData name="Matthew Lewis Gill (2005221)" userId="c91cca69-e33b-4497-b1ba-e4eac3830275" providerId="ADAL" clId="{67A0F6A8-77C1-584A-A967-3DE5B1649871}" dt="2021-06-01T00:17:56.857" v="1984" actId="21"/>
          <ac:picMkLst>
            <pc:docMk/>
            <pc:sldMk cId="3901329704" sldId="258"/>
            <ac:picMk id="12" creationId="{D74E0BCC-8308-934A-92DF-EF16AC5D3C94}"/>
          </ac:picMkLst>
        </pc:picChg>
        <pc:picChg chg="add del mod">
          <ac:chgData name="Matthew Lewis Gill (2005221)" userId="c91cca69-e33b-4497-b1ba-e4eac3830275" providerId="ADAL" clId="{67A0F6A8-77C1-584A-A967-3DE5B1649871}" dt="2021-06-01T00:17:56.857" v="1984" actId="21"/>
          <ac:picMkLst>
            <pc:docMk/>
            <pc:sldMk cId="3901329704" sldId="258"/>
            <ac:picMk id="13" creationId="{CE9ED511-F466-3D4D-B5F9-B482BD9DE897}"/>
          </ac:picMkLst>
        </pc:picChg>
        <pc:picChg chg="add del mod">
          <ac:chgData name="Matthew Lewis Gill (2005221)" userId="c91cca69-e33b-4497-b1ba-e4eac3830275" providerId="ADAL" clId="{67A0F6A8-77C1-584A-A967-3DE5B1649871}" dt="2021-06-01T00:17:12.414" v="1969" actId="478"/>
          <ac:picMkLst>
            <pc:docMk/>
            <pc:sldMk cId="3901329704" sldId="258"/>
            <ac:picMk id="14" creationId="{164C35B2-81C0-B54A-ABA7-701BB5B37E72}"/>
          </ac:picMkLst>
        </pc:picChg>
        <pc:picChg chg="add del mod">
          <ac:chgData name="Matthew Lewis Gill (2005221)" userId="c91cca69-e33b-4497-b1ba-e4eac3830275" providerId="ADAL" clId="{67A0F6A8-77C1-584A-A967-3DE5B1649871}" dt="2021-06-01T00:17:28.773" v="1975" actId="478"/>
          <ac:picMkLst>
            <pc:docMk/>
            <pc:sldMk cId="3901329704" sldId="258"/>
            <ac:picMk id="15" creationId="{3CBC5361-2C8A-AA46-9892-266415CC6686}"/>
          </ac:picMkLst>
        </pc:picChg>
        <pc:picChg chg="add del mod">
          <ac:chgData name="Matthew Lewis Gill (2005221)" userId="c91cca69-e33b-4497-b1ba-e4eac3830275" providerId="ADAL" clId="{67A0F6A8-77C1-584A-A967-3DE5B1649871}" dt="2021-06-01T00:17:56.857" v="1984" actId="21"/>
          <ac:picMkLst>
            <pc:docMk/>
            <pc:sldMk cId="3901329704" sldId="258"/>
            <ac:picMk id="16" creationId="{1048D29F-F9E2-514D-A0FC-E8C2AD5D0418}"/>
          </ac:picMkLst>
        </pc:picChg>
        <pc:picChg chg="add del mod">
          <ac:chgData name="Matthew Lewis Gill (2005221)" userId="c91cca69-e33b-4497-b1ba-e4eac3830275" providerId="ADAL" clId="{67A0F6A8-77C1-584A-A967-3DE5B1649871}" dt="2021-06-01T00:17:56.857" v="1984" actId="21"/>
          <ac:picMkLst>
            <pc:docMk/>
            <pc:sldMk cId="3901329704" sldId="258"/>
            <ac:picMk id="17" creationId="{7999DD2A-EC22-BC4B-8EA4-BF1B7347D595}"/>
          </ac:picMkLst>
        </pc:picChg>
        <pc:picChg chg="add del mod">
          <ac:chgData name="Matthew Lewis Gill (2005221)" userId="c91cca69-e33b-4497-b1ba-e4eac3830275" providerId="ADAL" clId="{67A0F6A8-77C1-584A-A967-3DE5B1649871}" dt="2021-06-01T00:17:30.602" v="1976" actId="478"/>
          <ac:picMkLst>
            <pc:docMk/>
            <pc:sldMk cId="3901329704" sldId="258"/>
            <ac:picMk id="18" creationId="{028BF129-97CE-8644-9CE9-7EE479A14CF4}"/>
          </ac:picMkLst>
        </pc:picChg>
        <pc:picChg chg="add del mod">
          <ac:chgData name="Matthew Lewis Gill (2005221)" userId="c91cca69-e33b-4497-b1ba-e4eac3830275" providerId="ADAL" clId="{67A0F6A8-77C1-584A-A967-3DE5B1649871}" dt="2021-05-31T23:03:12.658" v="1074" actId="21"/>
          <ac:picMkLst>
            <pc:docMk/>
            <pc:sldMk cId="3901329704" sldId="258"/>
            <ac:picMk id="19" creationId="{AF609B21-A8E1-6A41-B59D-CEBE4FEB85DC}"/>
          </ac:picMkLst>
        </pc:picChg>
        <pc:picChg chg="add del mod">
          <ac:chgData name="Matthew Lewis Gill (2005221)" userId="c91cca69-e33b-4497-b1ba-e4eac3830275" providerId="ADAL" clId="{67A0F6A8-77C1-584A-A967-3DE5B1649871}" dt="2021-06-01T00:03:20.962" v="1559" actId="21"/>
          <ac:picMkLst>
            <pc:docMk/>
            <pc:sldMk cId="3901329704" sldId="258"/>
            <ac:picMk id="7170" creationId="{239B3175-01BF-9B42-ACBE-589EE7B6C92A}"/>
          </ac:picMkLst>
        </pc:picChg>
      </pc:sldChg>
      <pc:sldChg chg="addSp delSp modSp del mod">
        <pc:chgData name="Matthew Lewis Gill (2005221)" userId="c91cca69-e33b-4497-b1ba-e4eac3830275" providerId="ADAL" clId="{67A0F6A8-77C1-584A-A967-3DE5B1649871}" dt="2021-05-31T22:26:47.708" v="932" actId="2696"/>
        <pc:sldMkLst>
          <pc:docMk/>
          <pc:sldMk cId="1612968875" sldId="259"/>
        </pc:sldMkLst>
        <pc:spChg chg="add del">
          <ac:chgData name="Matthew Lewis Gill (2005221)" userId="c91cca69-e33b-4497-b1ba-e4eac3830275" providerId="ADAL" clId="{67A0F6A8-77C1-584A-A967-3DE5B1649871}" dt="2021-05-31T22:26:37.258" v="928" actId="478"/>
          <ac:spMkLst>
            <pc:docMk/>
            <pc:sldMk cId="1612968875" sldId="259"/>
            <ac:spMk id="2" creationId="{7733E37F-1788-D34C-A9C8-A82C56B62DC7}"/>
          </ac:spMkLst>
        </pc:spChg>
        <pc:spChg chg="del">
          <ac:chgData name="Matthew Lewis Gill (2005221)" userId="c91cca69-e33b-4497-b1ba-e4eac3830275" providerId="ADAL" clId="{67A0F6A8-77C1-584A-A967-3DE5B1649871}" dt="2021-05-23T11:38:07.815" v="34" actId="931"/>
          <ac:spMkLst>
            <pc:docMk/>
            <pc:sldMk cId="1612968875" sldId="259"/>
            <ac:spMk id="3" creationId="{4C70912D-B754-AA47-96AE-C124E9A20152}"/>
          </ac:spMkLst>
        </pc:spChg>
        <pc:spChg chg="add del mod">
          <ac:chgData name="Matthew Lewis Gill (2005221)" userId="c91cca69-e33b-4497-b1ba-e4eac3830275" providerId="ADAL" clId="{67A0F6A8-77C1-584A-A967-3DE5B1649871}" dt="2021-05-31T22:26:33.403" v="926" actId="478"/>
          <ac:spMkLst>
            <pc:docMk/>
            <pc:sldMk cId="1612968875" sldId="259"/>
            <ac:spMk id="4" creationId="{4629CFD1-AC34-3F44-BA7D-856C30EDF8F2}"/>
          </ac:spMkLst>
        </pc:spChg>
        <pc:spChg chg="add del mod">
          <ac:chgData name="Matthew Lewis Gill (2005221)" userId="c91cca69-e33b-4497-b1ba-e4eac3830275" providerId="ADAL" clId="{67A0F6A8-77C1-584A-A967-3DE5B1649871}" dt="2021-05-31T22:26:37.521" v="930"/>
          <ac:spMkLst>
            <pc:docMk/>
            <pc:sldMk cId="1612968875" sldId="259"/>
            <ac:spMk id="6" creationId="{46B4B137-A7EE-1C49-B962-533A63B9B094}"/>
          </ac:spMkLst>
        </pc:spChg>
        <pc:spChg chg="add mod">
          <ac:chgData name="Matthew Lewis Gill (2005221)" userId="c91cca69-e33b-4497-b1ba-e4eac3830275" providerId="ADAL" clId="{67A0F6A8-77C1-584A-A967-3DE5B1649871}" dt="2021-05-31T22:26:43.752" v="931" actId="21"/>
          <ac:spMkLst>
            <pc:docMk/>
            <pc:sldMk cId="1612968875" sldId="259"/>
            <ac:spMk id="10" creationId="{2D282BB3-D173-1F41-9D8D-4E4662F662A6}"/>
          </ac:spMkLst>
        </pc:spChg>
        <pc:picChg chg="add del mod">
          <ac:chgData name="Matthew Lewis Gill (2005221)" userId="c91cca69-e33b-4497-b1ba-e4eac3830275" providerId="ADAL" clId="{67A0F6A8-77C1-584A-A967-3DE5B1649871}" dt="2021-05-31T22:26:43.752" v="931" actId="21"/>
          <ac:picMkLst>
            <pc:docMk/>
            <pc:sldMk cId="1612968875" sldId="259"/>
            <ac:picMk id="5" creationId="{9A505394-4072-7743-9479-2575C52CBCF5}"/>
          </ac:picMkLst>
        </pc:picChg>
        <pc:picChg chg="add del mod">
          <ac:chgData name="Matthew Lewis Gill (2005221)" userId="c91cca69-e33b-4497-b1ba-e4eac3830275" providerId="ADAL" clId="{67A0F6A8-77C1-584A-A967-3DE5B1649871}" dt="2021-05-31T22:26:43.752" v="931" actId="21"/>
          <ac:picMkLst>
            <pc:docMk/>
            <pc:sldMk cId="1612968875" sldId="259"/>
            <ac:picMk id="7" creationId="{004DDEA7-D955-7940-9889-B55599EB4ADF}"/>
          </ac:picMkLst>
        </pc:picChg>
        <pc:picChg chg="add del mod">
          <ac:chgData name="Matthew Lewis Gill (2005221)" userId="c91cca69-e33b-4497-b1ba-e4eac3830275" providerId="ADAL" clId="{67A0F6A8-77C1-584A-A967-3DE5B1649871}" dt="2021-05-31T22:26:43.752" v="931" actId="21"/>
          <ac:picMkLst>
            <pc:docMk/>
            <pc:sldMk cId="1612968875" sldId="259"/>
            <ac:picMk id="9" creationId="{0FFDFF64-F1E0-4344-816E-3D0564A3AB8E}"/>
          </ac:picMkLst>
        </pc:picChg>
      </pc:sldChg>
      <pc:sldChg chg="addSp delSp modSp del mod">
        <pc:chgData name="Matthew Lewis Gill (2005221)" userId="c91cca69-e33b-4497-b1ba-e4eac3830275" providerId="ADAL" clId="{67A0F6A8-77C1-584A-A967-3DE5B1649871}" dt="2021-05-31T22:29:35.391" v="960" actId="2696"/>
        <pc:sldMkLst>
          <pc:docMk/>
          <pc:sldMk cId="3656093871" sldId="260"/>
        </pc:sldMkLst>
        <pc:spChg chg="del">
          <ac:chgData name="Matthew Lewis Gill (2005221)" userId="c91cca69-e33b-4497-b1ba-e4eac3830275" providerId="ADAL" clId="{67A0F6A8-77C1-584A-A967-3DE5B1649871}" dt="2021-05-23T11:38:27.312" v="38" actId="931"/>
          <ac:spMkLst>
            <pc:docMk/>
            <pc:sldMk cId="3656093871" sldId="260"/>
            <ac:spMk id="3" creationId="{DB6A219E-848D-1041-89A9-FC6FC44D4E7C}"/>
          </ac:spMkLst>
        </pc:spChg>
        <pc:spChg chg="add mod">
          <ac:chgData name="Matthew Lewis Gill (2005221)" userId="c91cca69-e33b-4497-b1ba-e4eac3830275" providerId="ADAL" clId="{67A0F6A8-77C1-584A-A967-3DE5B1649871}" dt="2021-05-31T22:27:58.316" v="940" actId="21"/>
          <ac:spMkLst>
            <pc:docMk/>
            <pc:sldMk cId="3656093871" sldId="260"/>
            <ac:spMk id="4" creationId="{6044A5E9-CD17-4A42-8FFF-B280DF9733B9}"/>
          </ac:spMkLst>
        </pc:spChg>
        <pc:spChg chg="add mod">
          <ac:chgData name="Matthew Lewis Gill (2005221)" userId="c91cca69-e33b-4497-b1ba-e4eac3830275" providerId="ADAL" clId="{67A0F6A8-77C1-584A-A967-3DE5B1649871}" dt="2021-05-23T11:39:30.427" v="48" actId="767"/>
          <ac:spMkLst>
            <pc:docMk/>
            <pc:sldMk cId="3656093871" sldId="260"/>
            <ac:spMk id="6" creationId="{B6EE1146-CAFC-C247-AB1F-6506D7435064}"/>
          </ac:spMkLst>
        </pc:spChg>
        <pc:picChg chg="add del mod">
          <ac:chgData name="Matthew Lewis Gill (2005221)" userId="c91cca69-e33b-4497-b1ba-e4eac3830275" providerId="ADAL" clId="{67A0F6A8-77C1-584A-A967-3DE5B1649871}" dt="2021-05-31T22:27:58.316" v="940" actId="21"/>
          <ac:picMkLst>
            <pc:docMk/>
            <pc:sldMk cId="3656093871" sldId="260"/>
            <ac:picMk id="5" creationId="{CD460751-4F8F-9140-8C24-EB106687C8BC}"/>
          </ac:picMkLst>
        </pc:picChg>
      </pc:sldChg>
      <pc:sldChg chg="addSp delSp modSp del mod">
        <pc:chgData name="Matthew Lewis Gill (2005221)" userId="c91cca69-e33b-4497-b1ba-e4eac3830275" providerId="ADAL" clId="{67A0F6A8-77C1-584A-A967-3DE5B1649871}" dt="2021-05-31T22:29:31.537" v="959" actId="2696"/>
        <pc:sldMkLst>
          <pc:docMk/>
          <pc:sldMk cId="3787411816" sldId="261"/>
        </pc:sldMkLst>
        <pc:spChg chg="del">
          <ac:chgData name="Matthew Lewis Gill (2005221)" userId="c91cca69-e33b-4497-b1ba-e4eac3830275" providerId="ADAL" clId="{67A0F6A8-77C1-584A-A967-3DE5B1649871}" dt="2021-05-24T20:29:54.298" v="49"/>
          <ac:spMkLst>
            <pc:docMk/>
            <pc:sldMk cId="3787411816" sldId="261"/>
            <ac:spMk id="3" creationId="{109D2AA2-0500-0644-82F6-5DBD88A83FF2}"/>
          </ac:spMkLst>
        </pc:spChg>
        <pc:spChg chg="add mod">
          <ac:chgData name="Matthew Lewis Gill (2005221)" userId="c91cca69-e33b-4497-b1ba-e4eac3830275" providerId="ADAL" clId="{67A0F6A8-77C1-584A-A967-3DE5B1649871}" dt="2021-05-31T22:28:14.067" v="944" actId="21"/>
          <ac:spMkLst>
            <pc:docMk/>
            <pc:sldMk cId="3787411816" sldId="261"/>
            <ac:spMk id="4" creationId="{8BD2E2BD-E016-524A-920B-F1B7EADD7961}"/>
          </ac:spMkLst>
        </pc:spChg>
        <pc:picChg chg="add del mod">
          <ac:chgData name="Matthew Lewis Gill (2005221)" userId="c91cca69-e33b-4497-b1ba-e4eac3830275" providerId="ADAL" clId="{67A0F6A8-77C1-584A-A967-3DE5B1649871}" dt="2021-05-31T22:28:14.067" v="944" actId="21"/>
          <ac:picMkLst>
            <pc:docMk/>
            <pc:sldMk cId="3787411816" sldId="261"/>
            <ac:picMk id="5" creationId="{3AC9B582-7647-3343-840E-5E23A046C623}"/>
          </ac:picMkLst>
        </pc:picChg>
        <pc:picChg chg="add del mod">
          <ac:chgData name="Matthew Lewis Gill (2005221)" userId="c91cca69-e33b-4497-b1ba-e4eac3830275" providerId="ADAL" clId="{67A0F6A8-77C1-584A-A967-3DE5B1649871}" dt="2021-05-31T22:28:14.067" v="944" actId="21"/>
          <ac:picMkLst>
            <pc:docMk/>
            <pc:sldMk cId="3787411816" sldId="261"/>
            <ac:picMk id="7" creationId="{BDF5DB05-677B-0D41-83B3-060DA8D03B2F}"/>
          </ac:picMkLst>
        </pc:picChg>
      </pc:sldChg>
      <pc:sldChg chg="addSp delSp modSp del mod">
        <pc:chgData name="Matthew Lewis Gill (2005221)" userId="c91cca69-e33b-4497-b1ba-e4eac3830275" providerId="ADAL" clId="{67A0F6A8-77C1-584A-A967-3DE5B1649871}" dt="2021-05-31T22:40:19.231" v="1009" actId="2696"/>
        <pc:sldMkLst>
          <pc:docMk/>
          <pc:sldMk cId="3770932994" sldId="262"/>
        </pc:sldMkLst>
        <pc:spChg chg="del">
          <ac:chgData name="Matthew Lewis Gill (2005221)" userId="c91cca69-e33b-4497-b1ba-e4eac3830275" providerId="ADAL" clId="{67A0F6A8-77C1-584A-A967-3DE5B1649871}" dt="2021-05-24T20:30:16.852" v="59"/>
          <ac:spMkLst>
            <pc:docMk/>
            <pc:sldMk cId="3770932994" sldId="262"/>
            <ac:spMk id="3" creationId="{3FD76DE1-D906-8B45-9E98-51F1355A9BA8}"/>
          </ac:spMkLst>
        </pc:spChg>
        <pc:spChg chg="add mod">
          <ac:chgData name="Matthew Lewis Gill (2005221)" userId="c91cca69-e33b-4497-b1ba-e4eac3830275" providerId="ADAL" clId="{67A0F6A8-77C1-584A-A967-3DE5B1649871}" dt="2021-05-31T22:40:15.482" v="1008" actId="21"/>
          <ac:spMkLst>
            <pc:docMk/>
            <pc:sldMk cId="3770932994" sldId="262"/>
            <ac:spMk id="4" creationId="{184C2427-0426-D54E-9E58-BCA75C318289}"/>
          </ac:spMkLst>
        </pc:spChg>
        <pc:picChg chg="add del mod">
          <ac:chgData name="Matthew Lewis Gill (2005221)" userId="c91cca69-e33b-4497-b1ba-e4eac3830275" providerId="ADAL" clId="{67A0F6A8-77C1-584A-A967-3DE5B1649871}" dt="2021-05-31T22:40:15.482" v="1008" actId="21"/>
          <ac:picMkLst>
            <pc:docMk/>
            <pc:sldMk cId="3770932994" sldId="262"/>
            <ac:picMk id="5" creationId="{9F900A49-EDA8-A54C-A8C7-90E0814E14E9}"/>
          </ac:picMkLst>
        </pc:picChg>
        <pc:picChg chg="add del mod">
          <ac:chgData name="Matthew Lewis Gill (2005221)" userId="c91cca69-e33b-4497-b1ba-e4eac3830275" providerId="ADAL" clId="{67A0F6A8-77C1-584A-A967-3DE5B1649871}" dt="2021-05-31T22:40:15.482" v="1008" actId="21"/>
          <ac:picMkLst>
            <pc:docMk/>
            <pc:sldMk cId="3770932994" sldId="262"/>
            <ac:picMk id="7" creationId="{FF10FE8B-999B-A84E-B51C-8F414253A279}"/>
          </ac:picMkLst>
        </pc:picChg>
        <pc:picChg chg="add del mod">
          <ac:chgData name="Matthew Lewis Gill (2005221)" userId="c91cca69-e33b-4497-b1ba-e4eac3830275" providerId="ADAL" clId="{67A0F6A8-77C1-584A-A967-3DE5B1649871}" dt="2021-05-31T22:29:13.655" v="955" actId="21"/>
          <ac:picMkLst>
            <pc:docMk/>
            <pc:sldMk cId="3770932994" sldId="262"/>
            <ac:picMk id="9" creationId="{FDE3C527-352A-9A43-9EA3-2705F965D0EA}"/>
          </ac:picMkLst>
        </pc:picChg>
      </pc:sldChg>
      <pc:sldChg chg="addSp delSp modSp del mod">
        <pc:chgData name="Matthew Lewis Gill (2005221)" userId="c91cca69-e33b-4497-b1ba-e4eac3830275" providerId="ADAL" clId="{67A0F6A8-77C1-584A-A967-3DE5B1649871}" dt="2021-05-31T22:29:38.279" v="961" actId="2696"/>
        <pc:sldMkLst>
          <pc:docMk/>
          <pc:sldMk cId="571278529" sldId="263"/>
        </pc:sldMkLst>
        <pc:spChg chg="del">
          <ac:chgData name="Matthew Lewis Gill (2005221)" userId="c91cca69-e33b-4497-b1ba-e4eac3830275" providerId="ADAL" clId="{67A0F6A8-77C1-584A-A967-3DE5B1649871}" dt="2021-05-31T22:28:42.273" v="950" actId="478"/>
          <ac:spMkLst>
            <pc:docMk/>
            <pc:sldMk cId="571278529" sldId="263"/>
            <ac:spMk id="2" creationId="{67F3D1BF-017F-304A-B68F-31930992B461}"/>
          </ac:spMkLst>
        </pc:spChg>
        <pc:spChg chg="del">
          <ac:chgData name="Matthew Lewis Gill (2005221)" userId="c91cca69-e33b-4497-b1ba-e4eac3830275" providerId="ADAL" clId="{67A0F6A8-77C1-584A-A967-3DE5B1649871}" dt="2021-05-24T20:31:00.437" v="66"/>
          <ac:spMkLst>
            <pc:docMk/>
            <pc:sldMk cId="571278529" sldId="263"/>
            <ac:spMk id="3" creationId="{212FE0EB-D479-7949-B6AF-C1321935BFE0}"/>
          </ac:spMkLst>
        </pc:spChg>
        <pc:spChg chg="add del mod">
          <ac:chgData name="Matthew Lewis Gill (2005221)" userId="c91cca69-e33b-4497-b1ba-e4eac3830275" providerId="ADAL" clId="{67A0F6A8-77C1-584A-A967-3DE5B1649871}" dt="2021-05-24T20:32:47.507" v="132" actId="478"/>
          <ac:spMkLst>
            <pc:docMk/>
            <pc:sldMk cId="571278529" sldId="263"/>
            <ac:spMk id="39" creationId="{4811F595-C238-D24A-A0B0-E20471C10F31}"/>
          </ac:spMkLst>
        </pc:spChg>
        <pc:picChg chg="add del mod">
          <ac:chgData name="Matthew Lewis Gill (2005221)" userId="c91cca69-e33b-4497-b1ba-e4eac3830275" providerId="ADAL" clId="{67A0F6A8-77C1-584A-A967-3DE5B1649871}" dt="2021-05-24T20:32:43.247" v="131" actId="478"/>
          <ac:picMkLst>
            <pc:docMk/>
            <pc:sldMk cId="571278529" sldId="263"/>
            <ac:picMk id="5" creationId="{9B3DEFF9-422D-1744-A7B3-33368DA62760}"/>
          </ac:picMkLst>
        </pc:picChg>
        <pc:picChg chg="add del mod">
          <ac:chgData name="Matthew Lewis Gill (2005221)" userId="c91cca69-e33b-4497-b1ba-e4eac3830275" providerId="ADAL" clId="{67A0F6A8-77C1-584A-A967-3DE5B1649871}" dt="2021-05-24T20:32:29.584" v="128" actId="478"/>
          <ac:picMkLst>
            <pc:docMk/>
            <pc:sldMk cId="571278529" sldId="263"/>
            <ac:picMk id="7" creationId="{A78F9AFC-0791-B448-A888-725C1D11780B}"/>
          </ac:picMkLst>
        </pc:picChg>
        <pc:picChg chg="add del mod">
          <ac:chgData name="Matthew Lewis Gill (2005221)" userId="c91cca69-e33b-4497-b1ba-e4eac3830275" providerId="ADAL" clId="{67A0F6A8-77C1-584A-A967-3DE5B1649871}" dt="2021-05-31T22:09:45.283" v="813" actId="21"/>
          <ac:picMkLst>
            <pc:docMk/>
            <pc:sldMk cId="571278529" sldId="263"/>
            <ac:picMk id="9" creationId="{962549A3-692B-AA43-8AC5-1DE3B212A1FC}"/>
          </ac:picMkLst>
        </pc:picChg>
        <pc:picChg chg="add del mod">
          <ac:chgData name="Matthew Lewis Gill (2005221)" userId="c91cca69-e33b-4497-b1ba-e4eac3830275" providerId="ADAL" clId="{67A0F6A8-77C1-584A-A967-3DE5B1649871}" dt="2021-05-31T22:28:56.151" v="951" actId="21"/>
          <ac:picMkLst>
            <pc:docMk/>
            <pc:sldMk cId="571278529" sldId="263"/>
            <ac:picMk id="11" creationId="{6E187862-8041-554B-B14C-408E511221A5}"/>
          </ac:picMkLst>
        </pc:picChg>
        <pc:picChg chg="add del mod">
          <ac:chgData name="Matthew Lewis Gill (2005221)" userId="c91cca69-e33b-4497-b1ba-e4eac3830275" providerId="ADAL" clId="{67A0F6A8-77C1-584A-A967-3DE5B1649871}" dt="2021-05-31T22:28:56.151" v="951" actId="21"/>
          <ac:picMkLst>
            <pc:docMk/>
            <pc:sldMk cId="571278529" sldId="263"/>
            <ac:picMk id="13" creationId="{BE62F8D7-8239-754F-B74F-DEBDD607E912}"/>
          </ac:picMkLst>
        </pc:picChg>
        <pc:picChg chg="add del mod">
          <ac:chgData name="Matthew Lewis Gill (2005221)" userId="c91cca69-e33b-4497-b1ba-e4eac3830275" providerId="ADAL" clId="{67A0F6A8-77C1-584A-A967-3DE5B1649871}" dt="2021-05-31T22:28:56.151" v="951" actId="21"/>
          <ac:picMkLst>
            <pc:docMk/>
            <pc:sldMk cId="571278529" sldId="263"/>
            <ac:picMk id="15" creationId="{E3C633C7-57F5-D44C-9BC0-265C5C228C23}"/>
          </ac:picMkLst>
        </pc:picChg>
        <pc:picChg chg="add del mod">
          <ac:chgData name="Matthew Lewis Gill (2005221)" userId="c91cca69-e33b-4497-b1ba-e4eac3830275" providerId="ADAL" clId="{67A0F6A8-77C1-584A-A967-3DE5B1649871}" dt="2021-05-31T22:09:45.283" v="813" actId="21"/>
          <ac:picMkLst>
            <pc:docMk/>
            <pc:sldMk cId="571278529" sldId="263"/>
            <ac:picMk id="17" creationId="{124CB04F-E08A-8449-A6DB-5C87DC13B58F}"/>
          </ac:picMkLst>
        </pc:picChg>
        <pc:picChg chg="add del mod">
          <ac:chgData name="Matthew Lewis Gill (2005221)" userId="c91cca69-e33b-4497-b1ba-e4eac3830275" providerId="ADAL" clId="{67A0F6A8-77C1-584A-A967-3DE5B1649871}" dt="2021-05-31T22:28:56.151" v="951" actId="21"/>
          <ac:picMkLst>
            <pc:docMk/>
            <pc:sldMk cId="571278529" sldId="263"/>
            <ac:picMk id="19" creationId="{D562CF79-48D3-C143-8F57-7EA264DD2311}"/>
          </ac:picMkLst>
        </pc:picChg>
        <pc:picChg chg="add del mod">
          <ac:chgData name="Matthew Lewis Gill (2005221)" userId="c91cca69-e33b-4497-b1ba-e4eac3830275" providerId="ADAL" clId="{67A0F6A8-77C1-584A-A967-3DE5B1649871}" dt="2021-05-31T22:09:19.583" v="809" actId="21"/>
          <ac:picMkLst>
            <pc:docMk/>
            <pc:sldMk cId="571278529" sldId="263"/>
            <ac:picMk id="21" creationId="{37E3A5F8-B59A-5147-BD39-2362DC362866}"/>
          </ac:picMkLst>
        </pc:picChg>
        <pc:picChg chg="add del mod">
          <ac:chgData name="Matthew Lewis Gill (2005221)" userId="c91cca69-e33b-4497-b1ba-e4eac3830275" providerId="ADAL" clId="{67A0F6A8-77C1-584A-A967-3DE5B1649871}" dt="2021-05-31T22:09:45.283" v="813" actId="21"/>
          <ac:picMkLst>
            <pc:docMk/>
            <pc:sldMk cId="571278529" sldId="263"/>
            <ac:picMk id="23" creationId="{0F1FB31E-FEB4-4B47-9636-109E71ED2C6B}"/>
          </ac:picMkLst>
        </pc:picChg>
        <pc:picChg chg="add del mod">
          <ac:chgData name="Matthew Lewis Gill (2005221)" userId="c91cca69-e33b-4497-b1ba-e4eac3830275" providerId="ADAL" clId="{67A0F6A8-77C1-584A-A967-3DE5B1649871}" dt="2021-05-31T22:28:56.151" v="951" actId="21"/>
          <ac:picMkLst>
            <pc:docMk/>
            <pc:sldMk cId="571278529" sldId="263"/>
            <ac:picMk id="25" creationId="{E16C9782-0551-8A49-8139-A386A70828C2}"/>
          </ac:picMkLst>
        </pc:picChg>
        <pc:picChg chg="add del mod">
          <ac:chgData name="Matthew Lewis Gill (2005221)" userId="c91cca69-e33b-4497-b1ba-e4eac3830275" providerId="ADAL" clId="{67A0F6A8-77C1-584A-A967-3DE5B1649871}" dt="2021-05-31T22:28:56.151" v="951" actId="21"/>
          <ac:picMkLst>
            <pc:docMk/>
            <pc:sldMk cId="571278529" sldId="263"/>
            <ac:picMk id="27" creationId="{B936B81E-4278-004D-A888-2CF484797EC0}"/>
          </ac:picMkLst>
        </pc:picChg>
        <pc:picChg chg="add del mod">
          <ac:chgData name="Matthew Lewis Gill (2005221)" userId="c91cca69-e33b-4497-b1ba-e4eac3830275" providerId="ADAL" clId="{67A0F6A8-77C1-584A-A967-3DE5B1649871}" dt="2021-05-31T22:09:45.283" v="813" actId="21"/>
          <ac:picMkLst>
            <pc:docMk/>
            <pc:sldMk cId="571278529" sldId="263"/>
            <ac:picMk id="29" creationId="{8D5C09BA-B753-B641-91B7-4D22E3143BA5}"/>
          </ac:picMkLst>
        </pc:picChg>
        <pc:picChg chg="add del mod">
          <ac:chgData name="Matthew Lewis Gill (2005221)" userId="c91cca69-e33b-4497-b1ba-e4eac3830275" providerId="ADAL" clId="{67A0F6A8-77C1-584A-A967-3DE5B1649871}" dt="2021-05-31T22:09:45.283" v="813" actId="21"/>
          <ac:picMkLst>
            <pc:docMk/>
            <pc:sldMk cId="571278529" sldId="263"/>
            <ac:picMk id="31" creationId="{9A30C2BD-60B6-CC43-8E42-9DA77161E171}"/>
          </ac:picMkLst>
        </pc:picChg>
        <pc:picChg chg="add del mod">
          <ac:chgData name="Matthew Lewis Gill (2005221)" userId="c91cca69-e33b-4497-b1ba-e4eac3830275" providerId="ADAL" clId="{67A0F6A8-77C1-584A-A967-3DE5B1649871}" dt="2021-05-31T22:09:45.283" v="813" actId="21"/>
          <ac:picMkLst>
            <pc:docMk/>
            <pc:sldMk cId="571278529" sldId="263"/>
            <ac:picMk id="33" creationId="{00AF34EB-DF1A-AA45-A354-3D023C88E70F}"/>
          </ac:picMkLst>
        </pc:picChg>
        <pc:picChg chg="add del mod">
          <ac:chgData name="Matthew Lewis Gill (2005221)" userId="c91cca69-e33b-4497-b1ba-e4eac3830275" providerId="ADAL" clId="{67A0F6A8-77C1-584A-A967-3DE5B1649871}" dt="2021-05-24T20:31:24.369" v="104" actId="478"/>
          <ac:picMkLst>
            <pc:docMk/>
            <pc:sldMk cId="571278529" sldId="263"/>
            <ac:picMk id="35" creationId="{A30C1597-D13A-F34B-AD8F-B8C123014560}"/>
          </ac:picMkLst>
        </pc:picChg>
        <pc:picChg chg="add del mod">
          <ac:chgData name="Matthew Lewis Gill (2005221)" userId="c91cca69-e33b-4497-b1ba-e4eac3830275" providerId="ADAL" clId="{67A0F6A8-77C1-584A-A967-3DE5B1649871}" dt="2021-05-31T22:28:56.151" v="951" actId="21"/>
          <ac:picMkLst>
            <pc:docMk/>
            <pc:sldMk cId="571278529" sldId="263"/>
            <ac:picMk id="37" creationId="{683DEDB6-AC8F-D247-AABE-2A84B5764F37}"/>
          </ac:picMkLst>
        </pc:picChg>
      </pc:sldChg>
      <pc:sldChg chg="addSp modSp del mod">
        <pc:chgData name="Matthew Lewis Gill (2005221)" userId="c91cca69-e33b-4497-b1ba-e4eac3830275" providerId="ADAL" clId="{67A0F6A8-77C1-584A-A967-3DE5B1649871}" dt="2021-05-24T20:40:22.726" v="212" actId="2696"/>
        <pc:sldMkLst>
          <pc:docMk/>
          <pc:sldMk cId="603489038" sldId="264"/>
        </pc:sldMkLst>
        <pc:spChg chg="add mod">
          <ac:chgData name="Matthew Lewis Gill (2005221)" userId="c91cca69-e33b-4497-b1ba-e4eac3830275" providerId="ADAL" clId="{67A0F6A8-77C1-584A-A967-3DE5B1649871}" dt="2021-05-24T20:40:16.025" v="211" actId="21"/>
          <ac:spMkLst>
            <pc:docMk/>
            <pc:sldMk cId="603489038" sldId="264"/>
            <ac:spMk id="4" creationId="{978D07AF-1770-0C48-841A-FCDE84BFD0A2}"/>
          </ac:spMkLst>
        </pc:spChg>
        <pc:picChg chg="add">
          <ac:chgData name="Matthew Lewis Gill (2005221)" userId="c91cca69-e33b-4497-b1ba-e4eac3830275" providerId="ADAL" clId="{67A0F6A8-77C1-584A-A967-3DE5B1649871}" dt="2021-05-24T20:36:23.104" v="168"/>
          <ac:picMkLst>
            <pc:docMk/>
            <pc:sldMk cId="603489038" sldId="264"/>
            <ac:picMk id="1026" creationId="{98840359-C69E-484A-9CB7-823D7188E38C}"/>
          </ac:picMkLst>
        </pc:picChg>
        <pc:picChg chg="add">
          <ac:chgData name="Matthew Lewis Gill (2005221)" userId="c91cca69-e33b-4497-b1ba-e4eac3830275" providerId="ADAL" clId="{67A0F6A8-77C1-584A-A967-3DE5B1649871}" dt="2021-05-24T20:36:23.104" v="168"/>
          <ac:picMkLst>
            <pc:docMk/>
            <pc:sldMk cId="603489038" sldId="264"/>
            <ac:picMk id="1027" creationId="{46090B79-CC67-4142-B86A-084A9417455B}"/>
          </ac:picMkLst>
        </pc:picChg>
        <pc:picChg chg="add">
          <ac:chgData name="Matthew Lewis Gill (2005221)" userId="c91cca69-e33b-4497-b1ba-e4eac3830275" providerId="ADAL" clId="{67A0F6A8-77C1-584A-A967-3DE5B1649871}" dt="2021-05-24T20:36:23.104" v="168"/>
          <ac:picMkLst>
            <pc:docMk/>
            <pc:sldMk cId="603489038" sldId="264"/>
            <ac:picMk id="1028" creationId="{B9012C1B-8CC4-E948-B9DF-97A60D07BC1E}"/>
          </ac:picMkLst>
        </pc:picChg>
        <pc:picChg chg="add">
          <ac:chgData name="Matthew Lewis Gill (2005221)" userId="c91cca69-e33b-4497-b1ba-e4eac3830275" providerId="ADAL" clId="{67A0F6A8-77C1-584A-A967-3DE5B1649871}" dt="2021-05-24T20:36:23.104" v="168"/>
          <ac:picMkLst>
            <pc:docMk/>
            <pc:sldMk cId="603489038" sldId="264"/>
            <ac:picMk id="1029" creationId="{2082DF02-1CDA-1C49-BC4E-EF3807E790F1}"/>
          </ac:picMkLst>
        </pc:picChg>
        <pc:picChg chg="add">
          <ac:chgData name="Matthew Lewis Gill (2005221)" userId="c91cca69-e33b-4497-b1ba-e4eac3830275" providerId="ADAL" clId="{67A0F6A8-77C1-584A-A967-3DE5B1649871}" dt="2021-05-24T20:36:23.104" v="168"/>
          <ac:picMkLst>
            <pc:docMk/>
            <pc:sldMk cId="603489038" sldId="264"/>
            <ac:picMk id="1030" creationId="{1AB4135C-F9B7-8B41-8992-247AEC3E844B}"/>
          </ac:picMkLst>
        </pc:picChg>
        <pc:picChg chg="add">
          <ac:chgData name="Matthew Lewis Gill (2005221)" userId="c91cca69-e33b-4497-b1ba-e4eac3830275" providerId="ADAL" clId="{67A0F6A8-77C1-584A-A967-3DE5B1649871}" dt="2021-05-24T20:36:23.104" v="168"/>
          <ac:picMkLst>
            <pc:docMk/>
            <pc:sldMk cId="603489038" sldId="264"/>
            <ac:picMk id="1031" creationId="{8176FDE5-3A47-2D49-BF0A-C15A4E70CA70}"/>
          </ac:picMkLst>
        </pc:picChg>
        <pc:picChg chg="add">
          <ac:chgData name="Matthew Lewis Gill (2005221)" userId="c91cca69-e33b-4497-b1ba-e4eac3830275" providerId="ADAL" clId="{67A0F6A8-77C1-584A-A967-3DE5B1649871}" dt="2021-05-24T20:36:23.104" v="168"/>
          <ac:picMkLst>
            <pc:docMk/>
            <pc:sldMk cId="603489038" sldId="264"/>
            <ac:picMk id="1032" creationId="{83354ECE-EB52-764F-BB79-CD201709867D}"/>
          </ac:picMkLst>
        </pc:picChg>
        <pc:picChg chg="add">
          <ac:chgData name="Matthew Lewis Gill (2005221)" userId="c91cca69-e33b-4497-b1ba-e4eac3830275" providerId="ADAL" clId="{67A0F6A8-77C1-584A-A967-3DE5B1649871}" dt="2021-05-24T20:36:23.104" v="168"/>
          <ac:picMkLst>
            <pc:docMk/>
            <pc:sldMk cId="603489038" sldId="264"/>
            <ac:picMk id="1033" creationId="{434463AA-A2A2-7141-A79E-C0C3B4480FE9}"/>
          </ac:picMkLst>
        </pc:picChg>
        <pc:picChg chg="add">
          <ac:chgData name="Matthew Lewis Gill (2005221)" userId="c91cca69-e33b-4497-b1ba-e4eac3830275" providerId="ADAL" clId="{67A0F6A8-77C1-584A-A967-3DE5B1649871}" dt="2021-05-24T20:36:23.104" v="168"/>
          <ac:picMkLst>
            <pc:docMk/>
            <pc:sldMk cId="603489038" sldId="264"/>
            <ac:picMk id="1034" creationId="{D3484772-EAA2-2744-B7EF-C46103FE0D18}"/>
          </ac:picMkLst>
        </pc:picChg>
        <pc:picChg chg="add">
          <ac:chgData name="Matthew Lewis Gill (2005221)" userId="c91cca69-e33b-4497-b1ba-e4eac3830275" providerId="ADAL" clId="{67A0F6A8-77C1-584A-A967-3DE5B1649871}" dt="2021-05-24T20:36:23.104" v="168"/>
          <ac:picMkLst>
            <pc:docMk/>
            <pc:sldMk cId="603489038" sldId="264"/>
            <ac:picMk id="1035" creationId="{6AB45806-5E9D-5D44-B59C-E9426F5000F6}"/>
          </ac:picMkLst>
        </pc:picChg>
        <pc:picChg chg="add">
          <ac:chgData name="Matthew Lewis Gill (2005221)" userId="c91cca69-e33b-4497-b1ba-e4eac3830275" providerId="ADAL" clId="{67A0F6A8-77C1-584A-A967-3DE5B1649871}" dt="2021-05-24T20:36:23.104" v="168"/>
          <ac:picMkLst>
            <pc:docMk/>
            <pc:sldMk cId="603489038" sldId="264"/>
            <ac:picMk id="1036" creationId="{81FD5185-B61F-3C43-A6FF-D5FAEAA5DD67}"/>
          </ac:picMkLst>
        </pc:picChg>
        <pc:picChg chg="add">
          <ac:chgData name="Matthew Lewis Gill (2005221)" userId="c91cca69-e33b-4497-b1ba-e4eac3830275" providerId="ADAL" clId="{67A0F6A8-77C1-584A-A967-3DE5B1649871}" dt="2021-05-24T20:36:23.104" v="168"/>
          <ac:picMkLst>
            <pc:docMk/>
            <pc:sldMk cId="603489038" sldId="264"/>
            <ac:picMk id="1037" creationId="{7A5EF68A-E3E9-BF44-A84D-3D19BD3C7143}"/>
          </ac:picMkLst>
        </pc:picChg>
        <pc:picChg chg="add">
          <ac:chgData name="Matthew Lewis Gill (2005221)" userId="c91cca69-e33b-4497-b1ba-e4eac3830275" providerId="ADAL" clId="{67A0F6A8-77C1-584A-A967-3DE5B1649871}" dt="2021-05-24T20:36:23.104" v="168"/>
          <ac:picMkLst>
            <pc:docMk/>
            <pc:sldMk cId="603489038" sldId="264"/>
            <ac:picMk id="1038" creationId="{3A21EBEC-A4BF-7642-A8EC-E002848620F2}"/>
          </ac:picMkLst>
        </pc:picChg>
        <pc:picChg chg="add">
          <ac:chgData name="Matthew Lewis Gill (2005221)" userId="c91cca69-e33b-4497-b1ba-e4eac3830275" providerId="ADAL" clId="{67A0F6A8-77C1-584A-A967-3DE5B1649871}" dt="2021-05-24T20:36:23.104" v="168"/>
          <ac:picMkLst>
            <pc:docMk/>
            <pc:sldMk cId="603489038" sldId="264"/>
            <ac:picMk id="1039" creationId="{3DF3D5A9-7672-F448-BBF5-639A4ADE4BEC}"/>
          </ac:picMkLst>
        </pc:picChg>
        <pc:picChg chg="add">
          <ac:chgData name="Matthew Lewis Gill (2005221)" userId="c91cca69-e33b-4497-b1ba-e4eac3830275" providerId="ADAL" clId="{67A0F6A8-77C1-584A-A967-3DE5B1649871}" dt="2021-05-24T20:36:23.104" v="168"/>
          <ac:picMkLst>
            <pc:docMk/>
            <pc:sldMk cId="603489038" sldId="264"/>
            <ac:picMk id="1040" creationId="{0A0C7705-E53D-0F43-AF0D-A23D1B2393C1}"/>
          </ac:picMkLst>
        </pc:picChg>
        <pc:picChg chg="add">
          <ac:chgData name="Matthew Lewis Gill (2005221)" userId="c91cca69-e33b-4497-b1ba-e4eac3830275" providerId="ADAL" clId="{67A0F6A8-77C1-584A-A967-3DE5B1649871}" dt="2021-05-24T20:36:23.104" v="168"/>
          <ac:picMkLst>
            <pc:docMk/>
            <pc:sldMk cId="603489038" sldId="264"/>
            <ac:picMk id="1041" creationId="{B1B46910-8A5C-8048-8579-60E04BEE6127}"/>
          </ac:picMkLst>
        </pc:picChg>
      </pc:sldChg>
      <pc:sldChg chg="modSp del mod">
        <pc:chgData name="Matthew Lewis Gill (2005221)" userId="c91cca69-e33b-4497-b1ba-e4eac3830275" providerId="ADAL" clId="{67A0F6A8-77C1-584A-A967-3DE5B1649871}" dt="2021-05-31T21:46:56.758" v="677" actId="2696"/>
        <pc:sldMkLst>
          <pc:docMk/>
          <pc:sldMk cId="3182669279" sldId="265"/>
        </pc:sldMkLst>
        <pc:spChg chg="mod">
          <ac:chgData name="Matthew Lewis Gill (2005221)" userId="c91cca69-e33b-4497-b1ba-e4eac3830275" providerId="ADAL" clId="{67A0F6A8-77C1-584A-A967-3DE5B1649871}" dt="2021-05-24T20:37:13.064" v="183" actId="27636"/>
          <ac:spMkLst>
            <pc:docMk/>
            <pc:sldMk cId="3182669279" sldId="265"/>
            <ac:spMk id="2" creationId="{7804B281-E5D5-6344-A809-AB057348264A}"/>
          </ac:spMkLst>
        </pc:spChg>
        <pc:spChg chg="mod">
          <ac:chgData name="Matthew Lewis Gill (2005221)" userId="c91cca69-e33b-4497-b1ba-e4eac3830275" providerId="ADAL" clId="{67A0F6A8-77C1-584A-A967-3DE5B1649871}" dt="2021-05-31T19:11:57.963" v="252" actId="20577"/>
          <ac:spMkLst>
            <pc:docMk/>
            <pc:sldMk cId="3182669279" sldId="265"/>
            <ac:spMk id="3" creationId="{11B2E9A6-70E8-7445-B05B-5430FFF6969A}"/>
          </ac:spMkLst>
        </pc:spChg>
      </pc:sldChg>
      <pc:sldChg chg="modSp del mod">
        <pc:chgData name="Matthew Lewis Gill (2005221)" userId="c91cca69-e33b-4497-b1ba-e4eac3830275" providerId="ADAL" clId="{67A0F6A8-77C1-584A-A967-3DE5B1649871}" dt="2021-05-31T22:42:57.925" v="1016" actId="2696"/>
        <pc:sldMkLst>
          <pc:docMk/>
          <pc:sldMk cId="909219515" sldId="266"/>
        </pc:sldMkLst>
        <pc:spChg chg="mod">
          <ac:chgData name="Matthew Lewis Gill (2005221)" userId="c91cca69-e33b-4497-b1ba-e4eac3830275" providerId="ADAL" clId="{67A0F6A8-77C1-584A-A967-3DE5B1649871}" dt="2021-05-24T20:37:52.916" v="190"/>
          <ac:spMkLst>
            <pc:docMk/>
            <pc:sldMk cId="909219515" sldId="266"/>
            <ac:spMk id="2" creationId="{654B10FC-A631-2D4C-B31C-086C22748F22}"/>
          </ac:spMkLst>
        </pc:spChg>
        <pc:spChg chg="mod">
          <ac:chgData name="Matthew Lewis Gill (2005221)" userId="c91cca69-e33b-4497-b1ba-e4eac3830275" providerId="ADAL" clId="{67A0F6A8-77C1-584A-A967-3DE5B1649871}" dt="2021-05-24T20:38:02.485" v="194" actId="27636"/>
          <ac:spMkLst>
            <pc:docMk/>
            <pc:sldMk cId="909219515" sldId="266"/>
            <ac:spMk id="3" creationId="{FDC43333-3667-794B-9E05-FEEBD7001E91}"/>
          </ac:spMkLst>
        </pc:spChg>
      </pc:sldChg>
      <pc:sldChg chg="modSp del mod">
        <pc:chgData name="Matthew Lewis Gill (2005221)" userId="c91cca69-e33b-4497-b1ba-e4eac3830275" providerId="ADAL" clId="{67A0F6A8-77C1-584A-A967-3DE5B1649871}" dt="2021-05-31T22:43:01.543" v="1017" actId="2696"/>
        <pc:sldMkLst>
          <pc:docMk/>
          <pc:sldMk cId="3776082106" sldId="267"/>
        </pc:sldMkLst>
        <pc:spChg chg="mod">
          <ac:chgData name="Matthew Lewis Gill (2005221)" userId="c91cca69-e33b-4497-b1ba-e4eac3830275" providerId="ADAL" clId="{67A0F6A8-77C1-584A-A967-3DE5B1649871}" dt="2021-05-24T20:38:23.188" v="197"/>
          <ac:spMkLst>
            <pc:docMk/>
            <pc:sldMk cId="3776082106" sldId="267"/>
            <ac:spMk id="2" creationId="{18A2ED2D-4F5C-9C44-8B28-7938FE1A3922}"/>
          </ac:spMkLst>
        </pc:spChg>
        <pc:spChg chg="mod">
          <ac:chgData name="Matthew Lewis Gill (2005221)" userId="c91cca69-e33b-4497-b1ba-e4eac3830275" providerId="ADAL" clId="{67A0F6A8-77C1-584A-A967-3DE5B1649871}" dt="2021-05-24T20:38:21.276" v="196" actId="21"/>
          <ac:spMkLst>
            <pc:docMk/>
            <pc:sldMk cId="3776082106" sldId="267"/>
            <ac:spMk id="3" creationId="{09EA34C7-D7B9-E74A-96BD-A89CA6C726DF}"/>
          </ac:spMkLst>
        </pc:spChg>
      </pc:sldChg>
      <pc:sldChg chg="modSp del mod">
        <pc:chgData name="Matthew Lewis Gill (2005221)" userId="c91cca69-e33b-4497-b1ba-e4eac3830275" providerId="ADAL" clId="{67A0F6A8-77C1-584A-A967-3DE5B1649871}" dt="2021-05-31T22:43:04.877" v="1018" actId="2696"/>
        <pc:sldMkLst>
          <pc:docMk/>
          <pc:sldMk cId="3883622220" sldId="268"/>
        </pc:sldMkLst>
        <pc:spChg chg="mod">
          <ac:chgData name="Matthew Lewis Gill (2005221)" userId="c91cca69-e33b-4497-b1ba-e4eac3830275" providerId="ADAL" clId="{67A0F6A8-77C1-584A-A967-3DE5B1649871}" dt="2021-05-24T20:38:54.233" v="200" actId="27636"/>
          <ac:spMkLst>
            <pc:docMk/>
            <pc:sldMk cId="3883622220" sldId="268"/>
            <ac:spMk id="2" creationId="{10FF50AD-D3CD-044F-9B82-922C76DF3707}"/>
          </ac:spMkLst>
        </pc:spChg>
        <pc:spChg chg="mod">
          <ac:chgData name="Matthew Lewis Gill (2005221)" userId="c91cca69-e33b-4497-b1ba-e4eac3830275" providerId="ADAL" clId="{67A0F6A8-77C1-584A-A967-3DE5B1649871}" dt="2021-05-24T20:39:59.026" v="210" actId="27636"/>
          <ac:spMkLst>
            <pc:docMk/>
            <pc:sldMk cId="3883622220" sldId="268"/>
            <ac:spMk id="3" creationId="{49939F2A-943C-7049-AA61-B2BF2F9456AC}"/>
          </ac:spMkLst>
        </pc:spChg>
      </pc:sldChg>
      <pc:sldChg chg="modSp del mod">
        <pc:chgData name="Matthew Lewis Gill (2005221)" userId="c91cca69-e33b-4497-b1ba-e4eac3830275" providerId="ADAL" clId="{67A0F6A8-77C1-584A-A967-3DE5B1649871}" dt="2021-05-31T22:43:07.488" v="1019" actId="2696"/>
        <pc:sldMkLst>
          <pc:docMk/>
          <pc:sldMk cId="3163703564" sldId="269"/>
        </pc:sldMkLst>
        <pc:spChg chg="mod">
          <ac:chgData name="Matthew Lewis Gill (2005221)" userId="c91cca69-e33b-4497-b1ba-e4eac3830275" providerId="ADAL" clId="{67A0F6A8-77C1-584A-A967-3DE5B1649871}" dt="2021-05-24T20:40:35.150" v="217"/>
          <ac:spMkLst>
            <pc:docMk/>
            <pc:sldMk cId="3163703564" sldId="269"/>
            <ac:spMk id="2" creationId="{07922F61-BAA1-BE49-A576-6CAF0A4FC186}"/>
          </ac:spMkLst>
        </pc:spChg>
        <pc:spChg chg="mod">
          <ac:chgData name="Matthew Lewis Gill (2005221)" userId="c91cca69-e33b-4497-b1ba-e4eac3830275" providerId="ADAL" clId="{67A0F6A8-77C1-584A-A967-3DE5B1649871}" dt="2021-05-24T20:40:32.275" v="216" actId="27636"/>
          <ac:spMkLst>
            <pc:docMk/>
            <pc:sldMk cId="3163703564" sldId="269"/>
            <ac:spMk id="3" creationId="{80CA668D-0EA3-6B4A-96BC-D419AC6A47BC}"/>
          </ac:spMkLst>
        </pc:spChg>
      </pc:sldChg>
      <pc:sldChg chg="addSp modSp mod setBg">
        <pc:chgData name="Matthew Lewis Gill (2005221)" userId="c91cca69-e33b-4497-b1ba-e4eac3830275" providerId="ADAL" clId="{67A0F6A8-77C1-584A-A967-3DE5B1649871}" dt="2021-06-01T00:30:09.367" v="2766" actId="1076"/>
        <pc:sldMkLst>
          <pc:docMk/>
          <pc:sldMk cId="1268394869" sldId="270"/>
        </pc:sldMkLst>
        <pc:spChg chg="mod">
          <ac:chgData name="Matthew Lewis Gill (2005221)" userId="c91cca69-e33b-4497-b1ba-e4eac3830275" providerId="ADAL" clId="{67A0F6A8-77C1-584A-A967-3DE5B1649871}" dt="2021-06-01T00:28:05.858" v="2521" actId="26606"/>
          <ac:spMkLst>
            <pc:docMk/>
            <pc:sldMk cId="1268394869" sldId="270"/>
            <ac:spMk id="2" creationId="{56BC3D11-7A92-4646-9D13-EAD66AC82305}"/>
          </ac:spMkLst>
        </pc:spChg>
        <pc:spChg chg="mod">
          <ac:chgData name="Matthew Lewis Gill (2005221)" userId="c91cca69-e33b-4497-b1ba-e4eac3830275" providerId="ADAL" clId="{67A0F6A8-77C1-584A-A967-3DE5B1649871}" dt="2021-06-01T00:30:09.367" v="2766" actId="1076"/>
          <ac:spMkLst>
            <pc:docMk/>
            <pc:sldMk cId="1268394869" sldId="270"/>
            <ac:spMk id="3" creationId="{32365CF6-4689-5645-8FCB-C4093E0FFD63}"/>
          </ac:spMkLst>
        </pc:spChg>
        <pc:spChg chg="add">
          <ac:chgData name="Matthew Lewis Gill (2005221)" userId="c91cca69-e33b-4497-b1ba-e4eac3830275" providerId="ADAL" clId="{67A0F6A8-77C1-584A-A967-3DE5B1649871}" dt="2021-06-01T00:28:05.858" v="2521" actId="26606"/>
          <ac:spMkLst>
            <pc:docMk/>
            <pc:sldMk cId="1268394869" sldId="270"/>
            <ac:spMk id="9" creationId="{79BB35BC-D5C2-4C8B-A22A-A71E6191913B}"/>
          </ac:spMkLst>
        </pc:spChg>
        <pc:picChg chg="add">
          <ac:chgData name="Matthew Lewis Gill (2005221)" userId="c91cca69-e33b-4497-b1ba-e4eac3830275" providerId="ADAL" clId="{67A0F6A8-77C1-584A-A967-3DE5B1649871}" dt="2021-06-01T00:28:05.858" v="2521" actId="26606"/>
          <ac:picMkLst>
            <pc:docMk/>
            <pc:sldMk cId="1268394869" sldId="270"/>
            <ac:picMk id="5" creationId="{1A063B71-7925-4117-A09C-8D75E65FBB18}"/>
          </ac:picMkLst>
        </pc:picChg>
      </pc:sldChg>
      <pc:sldChg chg="addSp delSp modSp new mod setBg">
        <pc:chgData name="Matthew Lewis Gill (2005221)" userId="c91cca69-e33b-4497-b1ba-e4eac3830275" providerId="ADAL" clId="{67A0F6A8-77C1-584A-A967-3DE5B1649871}" dt="2021-05-31T21:46:41.933" v="676" actId="26606"/>
        <pc:sldMkLst>
          <pc:docMk/>
          <pc:sldMk cId="2998891011" sldId="271"/>
        </pc:sldMkLst>
        <pc:spChg chg="mod">
          <ac:chgData name="Matthew Lewis Gill (2005221)" userId="c91cca69-e33b-4497-b1ba-e4eac3830275" providerId="ADAL" clId="{67A0F6A8-77C1-584A-A967-3DE5B1649871}" dt="2021-05-31T21:46:41.933" v="676" actId="26606"/>
          <ac:spMkLst>
            <pc:docMk/>
            <pc:sldMk cId="2998891011" sldId="271"/>
            <ac:spMk id="2" creationId="{03F3B6F7-732C-3446-8007-C5771441C0E7}"/>
          </ac:spMkLst>
        </pc:spChg>
        <pc:spChg chg="del mod">
          <ac:chgData name="Matthew Lewis Gill (2005221)" userId="c91cca69-e33b-4497-b1ba-e4eac3830275" providerId="ADAL" clId="{67A0F6A8-77C1-584A-A967-3DE5B1649871}" dt="2021-05-31T21:46:41.933" v="676" actId="26606"/>
          <ac:spMkLst>
            <pc:docMk/>
            <pc:sldMk cId="2998891011" sldId="271"/>
            <ac:spMk id="3" creationId="{549EF6DA-13B7-A44C-9592-1947A2608907}"/>
          </ac:spMkLst>
        </pc:spChg>
        <pc:spChg chg="add">
          <ac:chgData name="Matthew Lewis Gill (2005221)" userId="c91cca69-e33b-4497-b1ba-e4eac3830275" providerId="ADAL" clId="{67A0F6A8-77C1-584A-A967-3DE5B1649871}" dt="2021-05-31T21:46:41.933" v="676" actId="26606"/>
          <ac:spMkLst>
            <pc:docMk/>
            <pc:sldMk cId="2998891011" sldId="271"/>
            <ac:spMk id="10" creationId="{0D57E7FA-E8FC-45AC-868F-CDC8144939D6}"/>
          </ac:spMkLst>
        </pc:spChg>
        <pc:spChg chg="add">
          <ac:chgData name="Matthew Lewis Gill (2005221)" userId="c91cca69-e33b-4497-b1ba-e4eac3830275" providerId="ADAL" clId="{67A0F6A8-77C1-584A-A967-3DE5B1649871}" dt="2021-05-31T21:46:41.933" v="676" actId="26606"/>
          <ac:spMkLst>
            <pc:docMk/>
            <pc:sldMk cId="2998891011" sldId="271"/>
            <ac:spMk id="12" creationId="{B7BD7FCF-A254-4A97-A15C-319B67622677}"/>
          </ac:spMkLst>
        </pc:spChg>
        <pc:spChg chg="add">
          <ac:chgData name="Matthew Lewis Gill (2005221)" userId="c91cca69-e33b-4497-b1ba-e4eac3830275" providerId="ADAL" clId="{67A0F6A8-77C1-584A-A967-3DE5B1649871}" dt="2021-05-31T21:46:41.933" v="676" actId="26606"/>
          <ac:spMkLst>
            <pc:docMk/>
            <pc:sldMk cId="2998891011" sldId="271"/>
            <ac:spMk id="14" creationId="{52FFAF72-6204-4676-9C6F-9A4CC4D91805}"/>
          </ac:spMkLst>
        </pc:spChg>
        <pc:picChg chg="add">
          <ac:chgData name="Matthew Lewis Gill (2005221)" userId="c91cca69-e33b-4497-b1ba-e4eac3830275" providerId="ADAL" clId="{67A0F6A8-77C1-584A-A967-3DE5B1649871}" dt="2021-05-31T21:46:41.933" v="676" actId="26606"/>
          <ac:picMkLst>
            <pc:docMk/>
            <pc:sldMk cId="2998891011" sldId="271"/>
            <ac:picMk id="7" creationId="{84F58580-E59F-42EE-83F2-DC1DE9E6C845}"/>
          </ac:picMkLst>
        </pc:picChg>
      </pc:sldChg>
      <pc:sldChg chg="addSp delSp modSp new mod">
        <pc:chgData name="Matthew Lewis Gill (2005221)" userId="c91cca69-e33b-4497-b1ba-e4eac3830275" providerId="ADAL" clId="{67A0F6A8-77C1-584A-A967-3DE5B1649871}" dt="2021-05-31T21:40:19.252" v="655" actId="14100"/>
        <pc:sldMkLst>
          <pc:docMk/>
          <pc:sldMk cId="1145063441" sldId="272"/>
        </pc:sldMkLst>
        <pc:spChg chg="del">
          <ac:chgData name="Matthew Lewis Gill (2005221)" userId="c91cca69-e33b-4497-b1ba-e4eac3830275" providerId="ADAL" clId="{67A0F6A8-77C1-584A-A967-3DE5B1649871}" dt="2021-05-31T19:16:00.329" v="382" actId="478"/>
          <ac:spMkLst>
            <pc:docMk/>
            <pc:sldMk cId="1145063441" sldId="272"/>
            <ac:spMk id="2" creationId="{9291ED53-6A13-AE4F-B08C-8B2240654566}"/>
          </ac:spMkLst>
        </pc:spChg>
        <pc:spChg chg="mod">
          <ac:chgData name="Matthew Lewis Gill (2005221)" userId="c91cca69-e33b-4497-b1ba-e4eac3830275" providerId="ADAL" clId="{67A0F6A8-77C1-584A-A967-3DE5B1649871}" dt="2021-05-31T19:20:40.310" v="464" actId="1076"/>
          <ac:spMkLst>
            <pc:docMk/>
            <pc:sldMk cId="1145063441" sldId="272"/>
            <ac:spMk id="3" creationId="{680427CA-6460-4542-AEB0-318958C0C6A2}"/>
          </ac:spMkLst>
        </pc:spChg>
        <pc:spChg chg="add mod">
          <ac:chgData name="Matthew Lewis Gill (2005221)" userId="c91cca69-e33b-4497-b1ba-e4eac3830275" providerId="ADAL" clId="{67A0F6A8-77C1-584A-A967-3DE5B1649871}" dt="2021-05-31T19:20:46.220" v="465" actId="1076"/>
          <ac:spMkLst>
            <pc:docMk/>
            <pc:sldMk cId="1145063441" sldId="272"/>
            <ac:spMk id="4" creationId="{142AAC8F-3F94-FB41-832B-5A8B091E22D6}"/>
          </ac:spMkLst>
        </pc:spChg>
        <pc:spChg chg="add mod">
          <ac:chgData name="Matthew Lewis Gill (2005221)" userId="c91cca69-e33b-4497-b1ba-e4eac3830275" providerId="ADAL" clId="{67A0F6A8-77C1-584A-A967-3DE5B1649871}" dt="2021-05-31T19:20:52.734" v="466" actId="1076"/>
          <ac:spMkLst>
            <pc:docMk/>
            <pc:sldMk cId="1145063441" sldId="272"/>
            <ac:spMk id="5" creationId="{2BC4168A-931A-F241-9C80-2C1B0F06632F}"/>
          </ac:spMkLst>
        </pc:spChg>
        <pc:picChg chg="add mod">
          <ac:chgData name="Matthew Lewis Gill (2005221)" userId="c91cca69-e33b-4497-b1ba-e4eac3830275" providerId="ADAL" clId="{67A0F6A8-77C1-584A-A967-3DE5B1649871}" dt="2021-05-31T21:40:19.252" v="655" actId="14100"/>
          <ac:picMkLst>
            <pc:docMk/>
            <pc:sldMk cId="1145063441" sldId="272"/>
            <ac:picMk id="1026" creationId="{7813D650-B4B0-E146-B600-20E705B34948}"/>
          </ac:picMkLst>
        </pc:picChg>
        <pc:picChg chg="add mod">
          <ac:chgData name="Matthew Lewis Gill (2005221)" userId="c91cca69-e33b-4497-b1ba-e4eac3830275" providerId="ADAL" clId="{67A0F6A8-77C1-584A-A967-3DE5B1649871}" dt="2021-05-31T21:40:08.820" v="653" actId="14100"/>
          <ac:picMkLst>
            <pc:docMk/>
            <pc:sldMk cId="1145063441" sldId="272"/>
            <ac:picMk id="1028" creationId="{4613DAD0-193D-DF44-A4BD-5591A5C9A0EE}"/>
          </ac:picMkLst>
        </pc:picChg>
        <pc:picChg chg="add mod">
          <ac:chgData name="Matthew Lewis Gill (2005221)" userId="c91cca69-e33b-4497-b1ba-e4eac3830275" providerId="ADAL" clId="{67A0F6A8-77C1-584A-A967-3DE5B1649871}" dt="2021-05-31T21:40:04.526" v="652" actId="14100"/>
          <ac:picMkLst>
            <pc:docMk/>
            <pc:sldMk cId="1145063441" sldId="272"/>
            <ac:picMk id="1030" creationId="{11F0DB42-E63C-9442-8BA2-DC66E45EA8E0}"/>
          </ac:picMkLst>
        </pc:picChg>
      </pc:sldChg>
      <pc:sldChg chg="addSp delSp modSp new mod">
        <pc:chgData name="Matthew Lewis Gill (2005221)" userId="c91cca69-e33b-4497-b1ba-e4eac3830275" providerId="ADAL" clId="{67A0F6A8-77C1-584A-A967-3DE5B1649871}" dt="2021-05-31T21:50:27.010" v="682"/>
        <pc:sldMkLst>
          <pc:docMk/>
          <pc:sldMk cId="1221780839" sldId="273"/>
        </pc:sldMkLst>
        <pc:spChg chg="del">
          <ac:chgData name="Matthew Lewis Gill (2005221)" userId="c91cca69-e33b-4497-b1ba-e4eac3830275" providerId="ADAL" clId="{67A0F6A8-77C1-584A-A967-3DE5B1649871}" dt="2021-05-31T19:21:03.924" v="468" actId="478"/>
          <ac:spMkLst>
            <pc:docMk/>
            <pc:sldMk cId="1221780839" sldId="273"/>
            <ac:spMk id="2" creationId="{8A5CA00A-012B-A240-87BC-C501F41D8F39}"/>
          </ac:spMkLst>
        </pc:spChg>
        <pc:spChg chg="del mod">
          <ac:chgData name="Matthew Lewis Gill (2005221)" userId="c91cca69-e33b-4497-b1ba-e4eac3830275" providerId="ADAL" clId="{67A0F6A8-77C1-584A-A967-3DE5B1649871}" dt="2021-05-31T19:21:08.765" v="470" actId="478"/>
          <ac:spMkLst>
            <pc:docMk/>
            <pc:sldMk cId="1221780839" sldId="273"/>
            <ac:spMk id="3" creationId="{49DA6807-12C4-4F48-8422-A57453BC4DFF}"/>
          </ac:spMkLst>
        </pc:spChg>
        <pc:spChg chg="add mod">
          <ac:chgData name="Matthew Lewis Gill (2005221)" userId="c91cca69-e33b-4497-b1ba-e4eac3830275" providerId="ADAL" clId="{67A0F6A8-77C1-584A-A967-3DE5B1649871}" dt="2021-05-31T19:21:42.176" v="499" actId="1076"/>
          <ac:spMkLst>
            <pc:docMk/>
            <pc:sldMk cId="1221780839" sldId="273"/>
            <ac:spMk id="4" creationId="{5D9D5457-00EE-7149-9B54-BF2911BF3445}"/>
          </ac:spMkLst>
        </pc:spChg>
        <pc:spChg chg="add mod">
          <ac:chgData name="Matthew Lewis Gill (2005221)" userId="c91cca69-e33b-4497-b1ba-e4eac3830275" providerId="ADAL" clId="{67A0F6A8-77C1-584A-A967-3DE5B1649871}" dt="2021-05-31T19:22:09.287" v="519" actId="1076"/>
          <ac:spMkLst>
            <pc:docMk/>
            <pc:sldMk cId="1221780839" sldId="273"/>
            <ac:spMk id="5" creationId="{FC740AFA-46BD-8C41-81CD-C6A18BC1FCF3}"/>
          </ac:spMkLst>
        </pc:spChg>
        <pc:spChg chg="add mod">
          <ac:chgData name="Matthew Lewis Gill (2005221)" userId="c91cca69-e33b-4497-b1ba-e4eac3830275" providerId="ADAL" clId="{67A0F6A8-77C1-584A-A967-3DE5B1649871}" dt="2021-05-31T19:22:40.175" v="545" actId="1076"/>
          <ac:spMkLst>
            <pc:docMk/>
            <pc:sldMk cId="1221780839" sldId="273"/>
            <ac:spMk id="6" creationId="{5B82EB0B-B8FD-3545-BF4E-A271A266F43B}"/>
          </ac:spMkLst>
        </pc:spChg>
        <pc:picChg chg="add mod">
          <ac:chgData name="Matthew Lewis Gill (2005221)" userId="c91cca69-e33b-4497-b1ba-e4eac3830275" providerId="ADAL" clId="{67A0F6A8-77C1-584A-A967-3DE5B1649871}" dt="2021-05-31T21:41:09.595" v="660" actId="1076"/>
          <ac:picMkLst>
            <pc:docMk/>
            <pc:sldMk cId="1221780839" sldId="273"/>
            <ac:picMk id="2050" creationId="{A286AB7A-94C7-9F4A-B9BC-23D160E93F21}"/>
          </ac:picMkLst>
        </pc:picChg>
        <pc:picChg chg="add mod">
          <ac:chgData name="Matthew Lewis Gill (2005221)" userId="c91cca69-e33b-4497-b1ba-e4eac3830275" providerId="ADAL" clId="{67A0F6A8-77C1-584A-A967-3DE5B1649871}" dt="2021-05-31T21:41:58.170" v="668" actId="14100"/>
          <ac:picMkLst>
            <pc:docMk/>
            <pc:sldMk cId="1221780839" sldId="273"/>
            <ac:picMk id="2052" creationId="{9979B3F1-6847-1643-98B6-07497F0BC412}"/>
          </ac:picMkLst>
        </pc:picChg>
        <pc:picChg chg="add mod">
          <ac:chgData name="Matthew Lewis Gill (2005221)" userId="c91cca69-e33b-4497-b1ba-e4eac3830275" providerId="ADAL" clId="{67A0F6A8-77C1-584A-A967-3DE5B1649871}" dt="2021-05-31T21:42:43.518" v="674" actId="14100"/>
          <ac:picMkLst>
            <pc:docMk/>
            <pc:sldMk cId="1221780839" sldId="273"/>
            <ac:picMk id="2054" creationId="{A2B7CD93-B33E-C443-AA25-4CC84B9F6245}"/>
          </ac:picMkLst>
        </pc:picChg>
        <pc:picChg chg="add del">
          <ac:chgData name="Matthew Lewis Gill (2005221)" userId="c91cca69-e33b-4497-b1ba-e4eac3830275" providerId="ADAL" clId="{67A0F6A8-77C1-584A-A967-3DE5B1649871}" dt="2021-05-31T21:50:18.702" v="680"/>
          <ac:picMkLst>
            <pc:docMk/>
            <pc:sldMk cId="1221780839" sldId="273"/>
            <ac:picMk id="2056" creationId="{C7D5C8AC-1544-5D4C-B091-C03FBE5A5079}"/>
          </ac:picMkLst>
        </pc:picChg>
        <pc:picChg chg="add del">
          <ac:chgData name="Matthew Lewis Gill (2005221)" userId="c91cca69-e33b-4497-b1ba-e4eac3830275" providerId="ADAL" clId="{67A0F6A8-77C1-584A-A967-3DE5B1649871}" dt="2021-05-31T21:50:27.010" v="682"/>
          <ac:picMkLst>
            <pc:docMk/>
            <pc:sldMk cId="1221780839" sldId="273"/>
            <ac:picMk id="2058" creationId="{343561A4-CBE0-8449-9EC8-86EA9DEFFB7C}"/>
          </ac:picMkLst>
        </pc:picChg>
      </pc:sldChg>
      <pc:sldChg chg="addSp delSp modSp new del mod">
        <pc:chgData name="Matthew Lewis Gill (2005221)" userId="c91cca69-e33b-4497-b1ba-e4eac3830275" providerId="ADAL" clId="{67A0F6A8-77C1-584A-A967-3DE5B1649871}" dt="2021-05-31T21:47:50.392" v="678" actId="2696"/>
        <pc:sldMkLst>
          <pc:docMk/>
          <pc:sldMk cId="2019847995" sldId="274"/>
        </pc:sldMkLst>
        <pc:spChg chg="del mod">
          <ac:chgData name="Matthew Lewis Gill (2005221)" userId="c91cca69-e33b-4497-b1ba-e4eac3830275" providerId="ADAL" clId="{67A0F6A8-77C1-584A-A967-3DE5B1649871}" dt="2021-05-31T19:22:49.031" v="548" actId="478"/>
          <ac:spMkLst>
            <pc:docMk/>
            <pc:sldMk cId="2019847995" sldId="274"/>
            <ac:spMk id="2" creationId="{D7451D00-57D0-4942-8633-671B962D00B5}"/>
          </ac:spMkLst>
        </pc:spChg>
        <pc:spChg chg="del">
          <ac:chgData name="Matthew Lewis Gill (2005221)" userId="c91cca69-e33b-4497-b1ba-e4eac3830275" providerId="ADAL" clId="{67A0F6A8-77C1-584A-A967-3DE5B1649871}" dt="2021-05-31T19:22:50.886" v="549" actId="478"/>
          <ac:spMkLst>
            <pc:docMk/>
            <pc:sldMk cId="2019847995" sldId="274"/>
            <ac:spMk id="3" creationId="{4C3E4337-C7E3-6446-AE25-D538E8918BB4}"/>
          </ac:spMkLst>
        </pc:spChg>
        <pc:spChg chg="add mod">
          <ac:chgData name="Matthew Lewis Gill (2005221)" userId="c91cca69-e33b-4497-b1ba-e4eac3830275" providerId="ADAL" clId="{67A0F6A8-77C1-584A-A967-3DE5B1649871}" dt="2021-05-31T19:23:50.811" v="600" actId="20577"/>
          <ac:spMkLst>
            <pc:docMk/>
            <pc:sldMk cId="2019847995" sldId="274"/>
            <ac:spMk id="4" creationId="{A7CEC259-EC96-E047-80B2-A3CB1636A3FB}"/>
          </ac:spMkLst>
        </pc:spChg>
      </pc:sldChg>
      <pc:sldChg chg="modSp new mod">
        <pc:chgData name="Matthew Lewis Gill (2005221)" userId="c91cca69-e33b-4497-b1ba-e4eac3830275" providerId="ADAL" clId="{67A0F6A8-77C1-584A-A967-3DE5B1649871}" dt="2021-05-31T21:36:28.451" v="633" actId="27636"/>
        <pc:sldMkLst>
          <pc:docMk/>
          <pc:sldMk cId="3481757282" sldId="275"/>
        </pc:sldMkLst>
        <pc:spChg chg="mod">
          <ac:chgData name="Matthew Lewis Gill (2005221)" userId="c91cca69-e33b-4497-b1ba-e4eac3830275" providerId="ADAL" clId="{67A0F6A8-77C1-584A-A967-3DE5B1649871}" dt="2021-05-31T21:36:14.317" v="629" actId="20577"/>
          <ac:spMkLst>
            <pc:docMk/>
            <pc:sldMk cId="3481757282" sldId="275"/>
            <ac:spMk id="2" creationId="{C4A845E1-ADA2-904E-A13B-5BC567FFAC1B}"/>
          </ac:spMkLst>
        </pc:spChg>
        <pc:spChg chg="mod">
          <ac:chgData name="Matthew Lewis Gill (2005221)" userId="c91cca69-e33b-4497-b1ba-e4eac3830275" providerId="ADAL" clId="{67A0F6A8-77C1-584A-A967-3DE5B1649871}" dt="2021-05-31T21:36:28.451" v="633" actId="27636"/>
          <ac:spMkLst>
            <pc:docMk/>
            <pc:sldMk cId="3481757282" sldId="275"/>
            <ac:spMk id="3" creationId="{0FE9BC04-FD2D-C245-BF1E-3D218268C960}"/>
          </ac:spMkLst>
        </pc:spChg>
      </pc:sldChg>
      <pc:sldChg chg="addSp delSp modSp new mod setBg">
        <pc:chgData name="Matthew Lewis Gill (2005221)" userId="c91cca69-e33b-4497-b1ba-e4eac3830275" providerId="ADAL" clId="{67A0F6A8-77C1-584A-A967-3DE5B1649871}" dt="2021-06-01T00:16:37.231" v="1959" actId="20577"/>
        <pc:sldMkLst>
          <pc:docMk/>
          <pc:sldMk cId="1565793374" sldId="276"/>
        </pc:sldMkLst>
        <pc:spChg chg="mod">
          <ac:chgData name="Matthew Lewis Gill (2005221)" userId="c91cca69-e33b-4497-b1ba-e4eac3830275" providerId="ADAL" clId="{67A0F6A8-77C1-584A-A967-3DE5B1649871}" dt="2021-05-31T21:57:27.419" v="706" actId="26606"/>
          <ac:spMkLst>
            <pc:docMk/>
            <pc:sldMk cId="1565793374" sldId="276"/>
            <ac:spMk id="2" creationId="{8EAC6595-0E95-F340-9945-0B09CFD2EB2D}"/>
          </ac:spMkLst>
        </pc:spChg>
        <pc:spChg chg="del mod">
          <ac:chgData name="Matthew Lewis Gill (2005221)" userId="c91cca69-e33b-4497-b1ba-e4eac3830275" providerId="ADAL" clId="{67A0F6A8-77C1-584A-A967-3DE5B1649871}" dt="2021-05-31T21:57:27.419" v="706" actId="26606"/>
          <ac:spMkLst>
            <pc:docMk/>
            <pc:sldMk cId="1565793374" sldId="276"/>
            <ac:spMk id="3" creationId="{9C42278E-8D01-674E-9FFB-4687A55C005F}"/>
          </ac:spMkLst>
        </pc:spChg>
        <pc:spChg chg="add">
          <ac:chgData name="Matthew Lewis Gill (2005221)" userId="c91cca69-e33b-4497-b1ba-e4eac3830275" providerId="ADAL" clId="{67A0F6A8-77C1-584A-A967-3DE5B1649871}" dt="2021-05-31T21:57:27.419" v="706" actId="26606"/>
          <ac:spMkLst>
            <pc:docMk/>
            <pc:sldMk cId="1565793374" sldId="276"/>
            <ac:spMk id="9" creationId="{5D11FD0E-2D27-4A5A-949D-222E61ECBCC3}"/>
          </ac:spMkLst>
        </pc:spChg>
        <pc:spChg chg="add">
          <ac:chgData name="Matthew Lewis Gill (2005221)" userId="c91cca69-e33b-4497-b1ba-e4eac3830275" providerId="ADAL" clId="{67A0F6A8-77C1-584A-A967-3DE5B1649871}" dt="2021-05-31T21:57:27.419" v="706" actId="26606"/>
          <ac:spMkLst>
            <pc:docMk/>
            <pc:sldMk cId="1565793374" sldId="276"/>
            <ac:spMk id="11" creationId="{1BC8109F-B452-45EE-8BB3-65433C039601}"/>
          </ac:spMkLst>
        </pc:spChg>
        <pc:graphicFrameChg chg="add mod">
          <ac:chgData name="Matthew Lewis Gill (2005221)" userId="c91cca69-e33b-4497-b1ba-e4eac3830275" providerId="ADAL" clId="{67A0F6A8-77C1-584A-A967-3DE5B1649871}" dt="2021-06-01T00:16:37.231" v="1959" actId="20577"/>
          <ac:graphicFrameMkLst>
            <pc:docMk/>
            <pc:sldMk cId="1565793374" sldId="276"/>
            <ac:graphicFrameMk id="5" creationId="{2E58E5A3-2AA8-4BE3-8E90-A0561A8507B2}"/>
          </ac:graphicFrameMkLst>
        </pc:graphicFrameChg>
        <pc:picChg chg="add del">
          <ac:chgData name="Matthew Lewis Gill (2005221)" userId="c91cca69-e33b-4497-b1ba-e4eac3830275" providerId="ADAL" clId="{67A0F6A8-77C1-584A-A967-3DE5B1649871}" dt="2021-05-31T21:50:42.415" v="685" actId="478"/>
          <ac:picMkLst>
            <pc:docMk/>
            <pc:sldMk cId="1565793374" sldId="276"/>
            <ac:picMk id="3074" creationId="{0CC9AE18-5505-2A4E-95C9-1BE3944747C9}"/>
          </ac:picMkLst>
        </pc:picChg>
        <pc:picChg chg="add del">
          <ac:chgData name="Matthew Lewis Gill (2005221)" userId="c91cca69-e33b-4497-b1ba-e4eac3830275" providerId="ADAL" clId="{67A0F6A8-77C1-584A-A967-3DE5B1649871}" dt="2021-05-31T21:50:55.601" v="687" actId="478"/>
          <ac:picMkLst>
            <pc:docMk/>
            <pc:sldMk cId="1565793374" sldId="276"/>
            <ac:picMk id="3076" creationId="{3E183FD1-A969-8F49-A9DB-A16CB682C413}"/>
          </ac:picMkLst>
        </pc:picChg>
        <pc:picChg chg="add del">
          <ac:chgData name="Matthew Lewis Gill (2005221)" userId="c91cca69-e33b-4497-b1ba-e4eac3830275" providerId="ADAL" clId="{67A0F6A8-77C1-584A-A967-3DE5B1649871}" dt="2021-05-31T21:51:41.031" v="691"/>
          <ac:picMkLst>
            <pc:docMk/>
            <pc:sldMk cId="1565793374" sldId="276"/>
            <ac:picMk id="3078" creationId="{4592B702-3719-7245-A2B2-418E9164A603}"/>
          </ac:picMkLst>
        </pc:picChg>
      </pc:sldChg>
      <pc:sldChg chg="addSp delSp modSp new del mod setBg">
        <pc:chgData name="Matthew Lewis Gill (2005221)" userId="c91cca69-e33b-4497-b1ba-e4eac3830275" providerId="ADAL" clId="{67A0F6A8-77C1-584A-A967-3DE5B1649871}" dt="2021-06-01T00:12:33.271" v="1777" actId="2696"/>
        <pc:sldMkLst>
          <pc:docMk/>
          <pc:sldMk cId="4155050618" sldId="277"/>
        </pc:sldMkLst>
        <pc:spChg chg="mod">
          <ac:chgData name="Matthew Lewis Gill (2005221)" userId="c91cca69-e33b-4497-b1ba-e4eac3830275" providerId="ADAL" clId="{67A0F6A8-77C1-584A-A967-3DE5B1649871}" dt="2021-05-31T21:57:44.433" v="707" actId="26606"/>
          <ac:spMkLst>
            <pc:docMk/>
            <pc:sldMk cId="4155050618" sldId="277"/>
            <ac:spMk id="2" creationId="{2CE1DAAD-8970-6F43-A95B-F8944C2798AC}"/>
          </ac:spMkLst>
        </pc:spChg>
        <pc:spChg chg="del mod">
          <ac:chgData name="Matthew Lewis Gill (2005221)" userId="c91cca69-e33b-4497-b1ba-e4eac3830275" providerId="ADAL" clId="{67A0F6A8-77C1-584A-A967-3DE5B1649871}" dt="2021-05-31T21:57:44.433" v="707" actId="26606"/>
          <ac:spMkLst>
            <pc:docMk/>
            <pc:sldMk cId="4155050618" sldId="277"/>
            <ac:spMk id="3" creationId="{C1F56662-430E-8840-B90D-ECC92821CD90}"/>
          </ac:spMkLst>
        </pc:spChg>
        <pc:spChg chg="add">
          <ac:chgData name="Matthew Lewis Gill (2005221)" userId="c91cca69-e33b-4497-b1ba-e4eac3830275" providerId="ADAL" clId="{67A0F6A8-77C1-584A-A967-3DE5B1649871}" dt="2021-05-31T21:57:44.433" v="707" actId="26606"/>
          <ac:spMkLst>
            <pc:docMk/>
            <pc:sldMk cId="4155050618" sldId="277"/>
            <ac:spMk id="9" creationId="{98DED6BC-9A3E-48D4-AD7C-A56D63F547E8}"/>
          </ac:spMkLst>
        </pc:spChg>
        <pc:spChg chg="add">
          <ac:chgData name="Matthew Lewis Gill (2005221)" userId="c91cca69-e33b-4497-b1ba-e4eac3830275" providerId="ADAL" clId="{67A0F6A8-77C1-584A-A967-3DE5B1649871}" dt="2021-05-31T21:57:44.433" v="707" actId="26606"/>
          <ac:spMkLst>
            <pc:docMk/>
            <pc:sldMk cId="4155050618" sldId="277"/>
            <ac:spMk id="11" creationId="{6B6E033A-DB2E-49B8-B600-B38E0C280263}"/>
          </ac:spMkLst>
        </pc:spChg>
        <pc:graphicFrameChg chg="add mod">
          <ac:chgData name="Matthew Lewis Gill (2005221)" userId="c91cca69-e33b-4497-b1ba-e4eac3830275" providerId="ADAL" clId="{67A0F6A8-77C1-584A-A967-3DE5B1649871}" dt="2021-06-01T00:12:20.708" v="1776" actId="20577"/>
          <ac:graphicFrameMkLst>
            <pc:docMk/>
            <pc:sldMk cId="4155050618" sldId="277"/>
            <ac:graphicFrameMk id="5" creationId="{E72FA332-505E-4C6A-BFEB-A05970D283A1}"/>
          </ac:graphicFrameMkLst>
        </pc:graphicFrameChg>
      </pc:sldChg>
      <pc:sldChg chg="addSp delSp modSp new mod setBg setClrOvrMap">
        <pc:chgData name="Matthew Lewis Gill (2005221)" userId="c91cca69-e33b-4497-b1ba-e4eac3830275" providerId="ADAL" clId="{67A0F6A8-77C1-584A-A967-3DE5B1649871}" dt="2021-05-31T23:39:20.666" v="1319" actId="20577"/>
        <pc:sldMkLst>
          <pc:docMk/>
          <pc:sldMk cId="3951774140" sldId="278"/>
        </pc:sldMkLst>
        <pc:spChg chg="mod">
          <ac:chgData name="Matthew Lewis Gill (2005221)" userId="c91cca69-e33b-4497-b1ba-e4eac3830275" providerId="ADAL" clId="{67A0F6A8-77C1-584A-A967-3DE5B1649871}" dt="2021-05-31T23:39:20.666" v="1319" actId="20577"/>
          <ac:spMkLst>
            <pc:docMk/>
            <pc:sldMk cId="3951774140" sldId="278"/>
            <ac:spMk id="2" creationId="{9FD63EE8-FCB4-BF4C-9217-0301155CF123}"/>
          </ac:spMkLst>
        </pc:spChg>
        <pc:spChg chg="del">
          <ac:chgData name="Matthew Lewis Gill (2005221)" userId="c91cca69-e33b-4497-b1ba-e4eac3830275" providerId="ADAL" clId="{67A0F6A8-77C1-584A-A967-3DE5B1649871}" dt="2021-05-31T21:59:20.157" v="728" actId="478"/>
          <ac:spMkLst>
            <pc:docMk/>
            <pc:sldMk cId="3951774140" sldId="278"/>
            <ac:spMk id="3" creationId="{1DAAB1C0-3BD7-6348-B7E8-335DFCEFEEF5}"/>
          </ac:spMkLst>
        </pc:spChg>
        <pc:spChg chg="add">
          <ac:chgData name="Matthew Lewis Gill (2005221)" userId="c91cca69-e33b-4497-b1ba-e4eac3830275" providerId="ADAL" clId="{67A0F6A8-77C1-584A-A967-3DE5B1649871}" dt="2021-05-31T21:59:23.211" v="729" actId="26606"/>
          <ac:spMkLst>
            <pc:docMk/>
            <pc:sldMk cId="3951774140" sldId="278"/>
            <ac:spMk id="71" creationId="{0D57E7FA-E8FC-45AC-868F-CDC8144939D6}"/>
          </ac:spMkLst>
        </pc:spChg>
        <pc:spChg chg="add">
          <ac:chgData name="Matthew Lewis Gill (2005221)" userId="c91cca69-e33b-4497-b1ba-e4eac3830275" providerId="ADAL" clId="{67A0F6A8-77C1-584A-A967-3DE5B1649871}" dt="2021-05-31T21:59:23.211" v="729" actId="26606"/>
          <ac:spMkLst>
            <pc:docMk/>
            <pc:sldMk cId="3951774140" sldId="278"/>
            <ac:spMk id="73" creationId="{6E2B17B6-CB6E-4E5C-AC3B-18B7C91D8071}"/>
          </ac:spMkLst>
        </pc:spChg>
        <pc:spChg chg="add">
          <ac:chgData name="Matthew Lewis Gill (2005221)" userId="c91cca69-e33b-4497-b1ba-e4eac3830275" providerId="ADAL" clId="{67A0F6A8-77C1-584A-A967-3DE5B1649871}" dt="2021-05-31T21:59:23.211" v="729" actId="26606"/>
          <ac:spMkLst>
            <pc:docMk/>
            <pc:sldMk cId="3951774140" sldId="278"/>
            <ac:spMk id="75" creationId="{57F674D0-5816-4E8A-BCEB-6637F2469DA2}"/>
          </ac:spMkLst>
        </pc:spChg>
        <pc:spChg chg="add">
          <ac:chgData name="Matthew Lewis Gill (2005221)" userId="c91cca69-e33b-4497-b1ba-e4eac3830275" providerId="ADAL" clId="{67A0F6A8-77C1-584A-A967-3DE5B1649871}" dt="2021-05-31T21:59:23.211" v="729" actId="26606"/>
          <ac:spMkLst>
            <pc:docMk/>
            <pc:sldMk cId="3951774140" sldId="278"/>
            <ac:spMk id="77" creationId="{FD78F7CD-9EFB-48CC-80BD-85B57EE4DAE0}"/>
          </ac:spMkLst>
        </pc:spChg>
        <pc:picChg chg="add mod">
          <ac:chgData name="Matthew Lewis Gill (2005221)" userId="c91cca69-e33b-4497-b1ba-e4eac3830275" providerId="ADAL" clId="{67A0F6A8-77C1-584A-A967-3DE5B1649871}" dt="2021-05-31T21:59:23.211" v="729" actId="26606"/>
          <ac:picMkLst>
            <pc:docMk/>
            <pc:sldMk cId="3951774140" sldId="278"/>
            <ac:picMk id="4098" creationId="{C0B07E64-3D9B-4141-B090-E7E706595B03}"/>
          </ac:picMkLst>
        </pc:picChg>
      </pc:sldChg>
      <pc:sldChg chg="addSp delSp modSp new mod setBg">
        <pc:chgData name="Matthew Lewis Gill (2005221)" userId="c91cca69-e33b-4497-b1ba-e4eac3830275" providerId="ADAL" clId="{67A0F6A8-77C1-584A-A967-3DE5B1649871}" dt="2021-05-31T23:39:04.700" v="1303" actId="14100"/>
        <pc:sldMkLst>
          <pc:docMk/>
          <pc:sldMk cId="3572768651" sldId="279"/>
        </pc:sldMkLst>
        <pc:spChg chg="mod">
          <ac:chgData name="Matthew Lewis Gill (2005221)" userId="c91cca69-e33b-4497-b1ba-e4eac3830275" providerId="ADAL" clId="{67A0F6A8-77C1-584A-A967-3DE5B1649871}" dt="2021-05-31T22:40:55.378" v="1015" actId="26606"/>
          <ac:spMkLst>
            <pc:docMk/>
            <pc:sldMk cId="3572768651" sldId="279"/>
            <ac:spMk id="2" creationId="{0EF654F8-B405-4842-9479-4F3F417CE49B}"/>
          </ac:spMkLst>
        </pc:spChg>
        <pc:spChg chg="del">
          <ac:chgData name="Matthew Lewis Gill (2005221)" userId="c91cca69-e33b-4497-b1ba-e4eac3830275" providerId="ADAL" clId="{67A0F6A8-77C1-584A-A967-3DE5B1649871}" dt="2021-05-31T22:40:35.368" v="1011" actId="478"/>
          <ac:spMkLst>
            <pc:docMk/>
            <pc:sldMk cId="3572768651" sldId="279"/>
            <ac:spMk id="3" creationId="{B3053457-A117-9547-AED6-3CE952E1AB09}"/>
          </ac:spMkLst>
        </pc:spChg>
        <pc:spChg chg="add">
          <ac:chgData name="Matthew Lewis Gill (2005221)" userId="c91cca69-e33b-4497-b1ba-e4eac3830275" providerId="ADAL" clId="{67A0F6A8-77C1-584A-A967-3DE5B1649871}" dt="2021-05-31T22:40:55.378" v="1015" actId="26606"/>
          <ac:spMkLst>
            <pc:docMk/>
            <pc:sldMk cId="3572768651" sldId="279"/>
            <ac:spMk id="10" creationId="{0D57E7FA-E8FC-45AC-868F-CDC8144939D6}"/>
          </ac:spMkLst>
        </pc:spChg>
        <pc:spChg chg="add">
          <ac:chgData name="Matthew Lewis Gill (2005221)" userId="c91cca69-e33b-4497-b1ba-e4eac3830275" providerId="ADAL" clId="{67A0F6A8-77C1-584A-A967-3DE5B1649871}" dt="2021-05-31T22:40:55.378" v="1015" actId="26606"/>
          <ac:spMkLst>
            <pc:docMk/>
            <pc:sldMk cId="3572768651" sldId="279"/>
            <ac:spMk id="12" creationId="{214DB47B-6C2B-46D1-9B08-00E098C72C0F}"/>
          </ac:spMkLst>
        </pc:spChg>
        <pc:picChg chg="add mod">
          <ac:chgData name="Matthew Lewis Gill (2005221)" userId="c91cca69-e33b-4497-b1ba-e4eac3830275" providerId="ADAL" clId="{67A0F6A8-77C1-584A-A967-3DE5B1649871}" dt="2021-05-31T23:38:57.540" v="1301" actId="14100"/>
          <ac:picMkLst>
            <pc:docMk/>
            <pc:sldMk cId="3572768651" sldId="279"/>
            <ac:picMk id="4" creationId="{47CD8CFF-63CA-7E40-B04E-88BD18BA8749}"/>
          </ac:picMkLst>
        </pc:picChg>
        <pc:picChg chg="add mod">
          <ac:chgData name="Matthew Lewis Gill (2005221)" userId="c91cca69-e33b-4497-b1ba-e4eac3830275" providerId="ADAL" clId="{67A0F6A8-77C1-584A-A967-3DE5B1649871}" dt="2021-05-31T23:39:04.700" v="1303" actId="14100"/>
          <ac:picMkLst>
            <pc:docMk/>
            <pc:sldMk cId="3572768651" sldId="279"/>
            <ac:picMk id="5" creationId="{89352405-A6B5-ED49-ABB3-4DB785E5186A}"/>
          </ac:picMkLst>
        </pc:picChg>
      </pc:sldChg>
      <pc:sldChg chg="addSp delSp modSp new mod setBg setClrOvrMap">
        <pc:chgData name="Matthew Lewis Gill (2005221)" userId="c91cca69-e33b-4497-b1ba-e4eac3830275" providerId="ADAL" clId="{67A0F6A8-77C1-584A-A967-3DE5B1649871}" dt="2021-05-31T23:39:14.268" v="1311" actId="20577"/>
        <pc:sldMkLst>
          <pc:docMk/>
          <pc:sldMk cId="2682364402" sldId="280"/>
        </pc:sldMkLst>
        <pc:spChg chg="mod">
          <ac:chgData name="Matthew Lewis Gill (2005221)" userId="c91cca69-e33b-4497-b1ba-e4eac3830275" providerId="ADAL" clId="{67A0F6A8-77C1-584A-A967-3DE5B1649871}" dt="2021-05-31T23:39:14.268" v="1311" actId="20577"/>
          <ac:spMkLst>
            <pc:docMk/>
            <pc:sldMk cId="2682364402" sldId="280"/>
            <ac:spMk id="2" creationId="{39D475BD-EFF3-8640-8974-CFD39059B2A3}"/>
          </ac:spMkLst>
        </pc:spChg>
        <pc:spChg chg="del">
          <ac:chgData name="Matthew Lewis Gill (2005221)" userId="c91cca69-e33b-4497-b1ba-e4eac3830275" providerId="ADAL" clId="{67A0F6A8-77C1-584A-A967-3DE5B1649871}" dt="2021-05-31T22:01:01.391" v="767" actId="26606"/>
          <ac:spMkLst>
            <pc:docMk/>
            <pc:sldMk cId="2682364402" sldId="280"/>
            <ac:spMk id="3" creationId="{2B309A65-AD17-5E4E-918D-604E568CD6BD}"/>
          </ac:spMkLst>
        </pc:spChg>
        <pc:spChg chg="add del mod ord">
          <ac:chgData name="Matthew Lewis Gill (2005221)" userId="c91cca69-e33b-4497-b1ba-e4eac3830275" providerId="ADAL" clId="{67A0F6A8-77C1-584A-A967-3DE5B1649871}" dt="2021-05-31T22:01:05.273" v="769"/>
          <ac:spMkLst>
            <pc:docMk/>
            <pc:sldMk cId="2682364402" sldId="280"/>
            <ac:spMk id="4" creationId="{DA6D2330-9214-1248-97EB-8795FF19CA7D}"/>
          </ac:spMkLst>
        </pc:spChg>
        <pc:spChg chg="add">
          <ac:chgData name="Matthew Lewis Gill (2005221)" userId="c91cca69-e33b-4497-b1ba-e4eac3830275" providerId="ADAL" clId="{67A0F6A8-77C1-584A-A967-3DE5B1649871}" dt="2021-05-31T22:01:01.391" v="767" actId="26606"/>
          <ac:spMkLst>
            <pc:docMk/>
            <pc:sldMk cId="2682364402" sldId="280"/>
            <ac:spMk id="71" creationId="{0D57E7FA-E8FC-45AC-868F-CDC8144939D6}"/>
          </ac:spMkLst>
        </pc:spChg>
        <pc:spChg chg="add">
          <ac:chgData name="Matthew Lewis Gill (2005221)" userId="c91cca69-e33b-4497-b1ba-e4eac3830275" providerId="ADAL" clId="{67A0F6A8-77C1-584A-A967-3DE5B1649871}" dt="2021-05-31T22:01:01.391" v="767" actId="26606"/>
          <ac:spMkLst>
            <pc:docMk/>
            <pc:sldMk cId="2682364402" sldId="280"/>
            <ac:spMk id="73" creationId="{6E2B17B6-CB6E-4E5C-AC3B-18B7C91D8071}"/>
          </ac:spMkLst>
        </pc:spChg>
        <pc:spChg chg="add">
          <ac:chgData name="Matthew Lewis Gill (2005221)" userId="c91cca69-e33b-4497-b1ba-e4eac3830275" providerId="ADAL" clId="{67A0F6A8-77C1-584A-A967-3DE5B1649871}" dt="2021-05-31T22:01:01.391" v="767" actId="26606"/>
          <ac:spMkLst>
            <pc:docMk/>
            <pc:sldMk cId="2682364402" sldId="280"/>
            <ac:spMk id="75" creationId="{57F674D0-5816-4E8A-BCEB-6637F2469DA2}"/>
          </ac:spMkLst>
        </pc:spChg>
        <pc:spChg chg="add">
          <ac:chgData name="Matthew Lewis Gill (2005221)" userId="c91cca69-e33b-4497-b1ba-e4eac3830275" providerId="ADAL" clId="{67A0F6A8-77C1-584A-A967-3DE5B1649871}" dt="2021-05-31T22:01:01.391" v="767" actId="26606"/>
          <ac:spMkLst>
            <pc:docMk/>
            <pc:sldMk cId="2682364402" sldId="280"/>
            <ac:spMk id="77" creationId="{FD78F7CD-9EFB-48CC-80BD-85B57EE4DAE0}"/>
          </ac:spMkLst>
        </pc:spChg>
        <pc:picChg chg="add mod">
          <ac:chgData name="Matthew Lewis Gill (2005221)" userId="c91cca69-e33b-4497-b1ba-e4eac3830275" providerId="ADAL" clId="{67A0F6A8-77C1-584A-A967-3DE5B1649871}" dt="2021-05-31T22:01:01.391" v="767" actId="26606"/>
          <ac:picMkLst>
            <pc:docMk/>
            <pc:sldMk cId="2682364402" sldId="280"/>
            <ac:picMk id="5122" creationId="{40782687-1AE9-224E-8031-4EFA0C5D1A89}"/>
          </ac:picMkLst>
        </pc:picChg>
      </pc:sldChg>
      <pc:sldChg chg="addSp delSp modSp new mod ord setBg setClrOvrMap">
        <pc:chgData name="Matthew Lewis Gill (2005221)" userId="c91cca69-e33b-4497-b1ba-e4eac3830275" providerId="ADAL" clId="{67A0F6A8-77C1-584A-A967-3DE5B1649871}" dt="2021-06-01T00:04:16.551" v="1585" actId="14100"/>
        <pc:sldMkLst>
          <pc:docMk/>
          <pc:sldMk cId="2536612803" sldId="281"/>
        </pc:sldMkLst>
        <pc:spChg chg="mod">
          <ac:chgData name="Matthew Lewis Gill (2005221)" userId="c91cca69-e33b-4497-b1ba-e4eac3830275" providerId="ADAL" clId="{67A0F6A8-77C1-584A-A967-3DE5B1649871}" dt="2021-06-01T00:04:01.594" v="1581" actId="26606"/>
          <ac:spMkLst>
            <pc:docMk/>
            <pc:sldMk cId="2536612803" sldId="281"/>
            <ac:spMk id="2" creationId="{620B3468-0A12-6441-95FC-51F6C8DFAF72}"/>
          </ac:spMkLst>
        </pc:spChg>
        <pc:spChg chg="del">
          <ac:chgData name="Matthew Lewis Gill (2005221)" userId="c91cca69-e33b-4497-b1ba-e4eac3830275" providerId="ADAL" clId="{67A0F6A8-77C1-584A-A967-3DE5B1649871}" dt="2021-05-31T22:01:50.805" v="785" actId="26606"/>
          <ac:spMkLst>
            <pc:docMk/>
            <pc:sldMk cId="2536612803" sldId="281"/>
            <ac:spMk id="3" creationId="{2A48CE80-071C-5E4B-9AB4-29B974E2AE0A}"/>
          </ac:spMkLst>
        </pc:spChg>
        <pc:spChg chg="add del">
          <ac:chgData name="Matthew Lewis Gill (2005221)" userId="c91cca69-e33b-4497-b1ba-e4eac3830275" providerId="ADAL" clId="{67A0F6A8-77C1-584A-A967-3DE5B1649871}" dt="2021-05-31T23:08:11.624" v="1098" actId="26606"/>
          <ac:spMkLst>
            <pc:docMk/>
            <pc:sldMk cId="2536612803" sldId="281"/>
            <ac:spMk id="71" creationId="{0D57E7FA-E8FC-45AC-868F-CDC8144939D6}"/>
          </ac:spMkLst>
        </pc:spChg>
        <pc:spChg chg="add del">
          <ac:chgData name="Matthew Lewis Gill (2005221)" userId="c91cca69-e33b-4497-b1ba-e4eac3830275" providerId="ADAL" clId="{67A0F6A8-77C1-584A-A967-3DE5B1649871}" dt="2021-05-31T23:08:11.624" v="1098" actId="26606"/>
          <ac:spMkLst>
            <pc:docMk/>
            <pc:sldMk cId="2536612803" sldId="281"/>
            <ac:spMk id="73" creationId="{6E2B17B6-CB6E-4E5C-AC3B-18B7C91D8071}"/>
          </ac:spMkLst>
        </pc:spChg>
        <pc:spChg chg="add del">
          <ac:chgData name="Matthew Lewis Gill (2005221)" userId="c91cca69-e33b-4497-b1ba-e4eac3830275" providerId="ADAL" clId="{67A0F6A8-77C1-584A-A967-3DE5B1649871}" dt="2021-05-31T23:08:11.624" v="1098" actId="26606"/>
          <ac:spMkLst>
            <pc:docMk/>
            <pc:sldMk cId="2536612803" sldId="281"/>
            <ac:spMk id="75" creationId="{57F674D0-5816-4E8A-BCEB-6637F2469DA2}"/>
          </ac:spMkLst>
        </pc:spChg>
        <pc:spChg chg="add del">
          <ac:chgData name="Matthew Lewis Gill (2005221)" userId="c91cca69-e33b-4497-b1ba-e4eac3830275" providerId="ADAL" clId="{67A0F6A8-77C1-584A-A967-3DE5B1649871}" dt="2021-05-31T23:08:11.624" v="1098" actId="26606"/>
          <ac:spMkLst>
            <pc:docMk/>
            <pc:sldMk cId="2536612803" sldId="281"/>
            <ac:spMk id="77" creationId="{FD78F7CD-9EFB-48CC-80BD-85B57EE4DAE0}"/>
          </ac:spMkLst>
        </pc:spChg>
        <pc:spChg chg="add">
          <ac:chgData name="Matthew Lewis Gill (2005221)" userId="c91cca69-e33b-4497-b1ba-e4eac3830275" providerId="ADAL" clId="{67A0F6A8-77C1-584A-A967-3DE5B1649871}" dt="2021-06-01T00:04:01.594" v="1581" actId="26606"/>
          <ac:spMkLst>
            <pc:docMk/>
            <pc:sldMk cId="2536612803" sldId="281"/>
            <ac:spMk id="78" creationId="{0D57E7FA-E8FC-45AC-868F-CDC8144939D6}"/>
          </ac:spMkLst>
        </pc:spChg>
        <pc:spChg chg="add">
          <ac:chgData name="Matthew Lewis Gill (2005221)" userId="c91cca69-e33b-4497-b1ba-e4eac3830275" providerId="ADAL" clId="{67A0F6A8-77C1-584A-A967-3DE5B1649871}" dt="2021-06-01T00:04:01.594" v="1581" actId="26606"/>
          <ac:spMkLst>
            <pc:docMk/>
            <pc:sldMk cId="2536612803" sldId="281"/>
            <ac:spMk id="80" creationId="{50D1D739-EDC4-4BE6-A073-9B157E1F9069}"/>
          </ac:spMkLst>
        </pc:spChg>
        <pc:spChg chg="add">
          <ac:chgData name="Matthew Lewis Gill (2005221)" userId="c91cca69-e33b-4497-b1ba-e4eac3830275" providerId="ADAL" clId="{67A0F6A8-77C1-584A-A967-3DE5B1649871}" dt="2021-06-01T00:04:01.594" v="1581" actId="26606"/>
          <ac:spMkLst>
            <pc:docMk/>
            <pc:sldMk cId="2536612803" sldId="281"/>
            <ac:spMk id="82" creationId="{FA505F40-D149-43ED-AF99-35E23BCA8F15}"/>
          </ac:spMkLst>
        </pc:spChg>
        <pc:spChg chg="add">
          <ac:chgData name="Matthew Lewis Gill (2005221)" userId="c91cca69-e33b-4497-b1ba-e4eac3830275" providerId="ADAL" clId="{67A0F6A8-77C1-584A-A967-3DE5B1649871}" dt="2021-06-01T00:04:01.594" v="1581" actId="26606"/>
          <ac:spMkLst>
            <pc:docMk/>
            <pc:sldMk cId="2536612803" sldId="281"/>
            <ac:spMk id="84" creationId="{6CDD35A4-E546-4AF3-A8B9-AC24C5C9FA70}"/>
          </ac:spMkLst>
        </pc:spChg>
        <pc:spChg chg="add del">
          <ac:chgData name="Matthew Lewis Gill (2005221)" userId="c91cca69-e33b-4497-b1ba-e4eac3830275" providerId="ADAL" clId="{67A0F6A8-77C1-584A-A967-3DE5B1649871}" dt="2021-05-31T23:08:11.605" v="1097" actId="26606"/>
          <ac:spMkLst>
            <pc:docMk/>
            <pc:sldMk cId="2536612803" sldId="281"/>
            <ac:spMk id="137" creationId="{0E3596DD-156A-473E-9BB3-C6A29F7574E9}"/>
          </ac:spMkLst>
        </pc:spChg>
        <pc:spChg chg="add del">
          <ac:chgData name="Matthew Lewis Gill (2005221)" userId="c91cca69-e33b-4497-b1ba-e4eac3830275" providerId="ADAL" clId="{67A0F6A8-77C1-584A-A967-3DE5B1649871}" dt="2021-05-31T23:08:11.605" v="1097" actId="26606"/>
          <ac:spMkLst>
            <pc:docMk/>
            <pc:sldMk cId="2536612803" sldId="281"/>
            <ac:spMk id="139" creationId="{A0DE92DF-4769-4DE9-93FD-EE31271850CA}"/>
          </ac:spMkLst>
        </pc:spChg>
        <pc:spChg chg="add del">
          <ac:chgData name="Matthew Lewis Gill (2005221)" userId="c91cca69-e33b-4497-b1ba-e4eac3830275" providerId="ADAL" clId="{67A0F6A8-77C1-584A-A967-3DE5B1649871}" dt="2021-05-31T23:08:11.605" v="1097" actId="26606"/>
          <ac:spMkLst>
            <pc:docMk/>
            <pc:sldMk cId="2536612803" sldId="281"/>
            <ac:spMk id="6150" creationId="{4A1EF3E6-4AEA-443A-8EC5-B7CE6C71D11C}"/>
          </ac:spMkLst>
        </pc:spChg>
        <pc:spChg chg="add del">
          <ac:chgData name="Matthew Lewis Gill (2005221)" userId="c91cca69-e33b-4497-b1ba-e4eac3830275" providerId="ADAL" clId="{67A0F6A8-77C1-584A-A967-3DE5B1649871}" dt="2021-06-01T00:04:01.594" v="1581" actId="26606"/>
          <ac:spMkLst>
            <pc:docMk/>
            <pc:sldMk cId="2536612803" sldId="281"/>
            <ac:spMk id="6152" creationId="{AA359C7D-4B45-49B7-B3C2-04217BBCD3ED}"/>
          </ac:spMkLst>
        </pc:spChg>
        <pc:spChg chg="add del">
          <ac:chgData name="Matthew Lewis Gill (2005221)" userId="c91cca69-e33b-4497-b1ba-e4eac3830275" providerId="ADAL" clId="{67A0F6A8-77C1-584A-A967-3DE5B1649871}" dt="2021-06-01T00:04:01.594" v="1581" actId="26606"/>
          <ac:spMkLst>
            <pc:docMk/>
            <pc:sldMk cId="2536612803" sldId="281"/>
            <ac:spMk id="6153" creationId="{A0DE92DF-4769-4DE9-93FD-EE31271850CA}"/>
          </ac:spMkLst>
        </pc:spChg>
        <pc:spChg chg="add del">
          <ac:chgData name="Matthew Lewis Gill (2005221)" userId="c91cca69-e33b-4497-b1ba-e4eac3830275" providerId="ADAL" clId="{67A0F6A8-77C1-584A-A967-3DE5B1649871}" dt="2021-06-01T00:03:54.132" v="1579" actId="478"/>
          <ac:spMkLst>
            <pc:docMk/>
            <pc:sldMk cId="2536612803" sldId="281"/>
            <ac:spMk id="6154" creationId="{8813B176-38C6-40E9-8C0D-8B554F2ABAF6}"/>
          </ac:spMkLst>
        </pc:spChg>
        <pc:picChg chg="add mod">
          <ac:chgData name="Matthew Lewis Gill (2005221)" userId="c91cca69-e33b-4497-b1ba-e4eac3830275" providerId="ADAL" clId="{67A0F6A8-77C1-584A-A967-3DE5B1649871}" dt="2021-06-01T00:04:16.551" v="1585" actId="14100"/>
          <ac:picMkLst>
            <pc:docMk/>
            <pc:sldMk cId="2536612803" sldId="281"/>
            <ac:picMk id="6146" creationId="{DE5289F5-0C7D-584E-A272-CBC1F3D316C6}"/>
          </ac:picMkLst>
        </pc:picChg>
      </pc:sldChg>
      <pc:sldChg chg="addSp delSp modSp new mod ord">
        <pc:chgData name="Matthew Lewis Gill (2005221)" userId="c91cca69-e33b-4497-b1ba-e4eac3830275" providerId="ADAL" clId="{67A0F6A8-77C1-584A-A967-3DE5B1649871}" dt="2021-06-01T00:01:22.420" v="1457" actId="1076"/>
        <pc:sldMkLst>
          <pc:docMk/>
          <pc:sldMk cId="3865547687" sldId="282"/>
        </pc:sldMkLst>
        <pc:spChg chg="mod">
          <ac:chgData name="Matthew Lewis Gill (2005221)" userId="c91cca69-e33b-4497-b1ba-e4eac3830275" providerId="ADAL" clId="{67A0F6A8-77C1-584A-A967-3DE5B1649871}" dt="2021-05-31T23:32:51.132" v="1240" actId="1076"/>
          <ac:spMkLst>
            <pc:docMk/>
            <pc:sldMk cId="3865547687" sldId="282"/>
            <ac:spMk id="2" creationId="{89555303-339C-8C41-AB6D-C344689D317B}"/>
          </ac:spMkLst>
        </pc:spChg>
        <pc:spChg chg="del">
          <ac:chgData name="Matthew Lewis Gill (2005221)" userId="c91cca69-e33b-4497-b1ba-e4eac3830275" providerId="ADAL" clId="{67A0F6A8-77C1-584A-A967-3DE5B1649871}" dt="2021-05-31T22:09:29.663" v="812" actId="478"/>
          <ac:spMkLst>
            <pc:docMk/>
            <pc:sldMk cId="3865547687" sldId="282"/>
            <ac:spMk id="3" creationId="{6F511657-F2FB-774C-AC1D-1D2DF5841762}"/>
          </ac:spMkLst>
        </pc:spChg>
        <pc:picChg chg="add mod">
          <ac:chgData name="Matthew Lewis Gill (2005221)" userId="c91cca69-e33b-4497-b1ba-e4eac3830275" providerId="ADAL" clId="{67A0F6A8-77C1-584A-A967-3DE5B1649871}" dt="2021-06-01T00:01:22.420" v="1457" actId="1076"/>
          <ac:picMkLst>
            <pc:docMk/>
            <pc:sldMk cId="3865547687" sldId="282"/>
            <ac:picMk id="4" creationId="{4F040129-D8EC-574F-B526-0F18CE9661EA}"/>
          </ac:picMkLst>
        </pc:picChg>
        <pc:picChg chg="add mod">
          <ac:chgData name="Matthew Lewis Gill (2005221)" userId="c91cca69-e33b-4497-b1ba-e4eac3830275" providerId="ADAL" clId="{67A0F6A8-77C1-584A-A967-3DE5B1649871}" dt="2021-06-01T00:00:49.174" v="1445" actId="14100"/>
          <ac:picMkLst>
            <pc:docMk/>
            <pc:sldMk cId="3865547687" sldId="282"/>
            <ac:picMk id="5" creationId="{1A688346-2D16-B443-9A7C-B9101DE4B506}"/>
          </ac:picMkLst>
        </pc:picChg>
        <pc:picChg chg="add mod">
          <ac:chgData name="Matthew Lewis Gill (2005221)" userId="c91cca69-e33b-4497-b1ba-e4eac3830275" providerId="ADAL" clId="{67A0F6A8-77C1-584A-A967-3DE5B1649871}" dt="2021-06-01T00:01:15.309" v="1455" actId="1076"/>
          <ac:picMkLst>
            <pc:docMk/>
            <pc:sldMk cId="3865547687" sldId="282"/>
            <ac:picMk id="6" creationId="{D02E5CD4-BE13-0E49-8A74-FC7CC76314AF}"/>
          </ac:picMkLst>
        </pc:picChg>
        <pc:picChg chg="add mod">
          <ac:chgData name="Matthew Lewis Gill (2005221)" userId="c91cca69-e33b-4497-b1ba-e4eac3830275" providerId="ADAL" clId="{67A0F6A8-77C1-584A-A967-3DE5B1649871}" dt="2021-06-01T00:01:10.898" v="1454" actId="1076"/>
          <ac:picMkLst>
            <pc:docMk/>
            <pc:sldMk cId="3865547687" sldId="282"/>
            <ac:picMk id="7" creationId="{D688B11F-20BA-1A49-81D0-B8AAF117BD8F}"/>
          </ac:picMkLst>
        </pc:picChg>
        <pc:picChg chg="add mod">
          <ac:chgData name="Matthew Lewis Gill (2005221)" userId="c91cca69-e33b-4497-b1ba-e4eac3830275" providerId="ADAL" clId="{67A0F6A8-77C1-584A-A967-3DE5B1649871}" dt="2021-06-01T00:01:07.639" v="1453" actId="1076"/>
          <ac:picMkLst>
            <pc:docMk/>
            <pc:sldMk cId="3865547687" sldId="282"/>
            <ac:picMk id="8" creationId="{3CAD9830-CC95-1145-BE20-B4CB4CE9481A}"/>
          </ac:picMkLst>
        </pc:picChg>
        <pc:picChg chg="add mod">
          <ac:chgData name="Matthew Lewis Gill (2005221)" userId="c91cca69-e33b-4497-b1ba-e4eac3830275" providerId="ADAL" clId="{67A0F6A8-77C1-584A-A967-3DE5B1649871}" dt="2021-06-01T00:01:18.555" v="1456" actId="1076"/>
          <ac:picMkLst>
            <pc:docMk/>
            <pc:sldMk cId="3865547687" sldId="282"/>
            <ac:picMk id="9" creationId="{F97BD92D-681B-7D40-ACA4-A5F77A577E11}"/>
          </ac:picMkLst>
        </pc:picChg>
        <pc:picChg chg="add del mod">
          <ac:chgData name="Matthew Lewis Gill (2005221)" userId="c91cca69-e33b-4497-b1ba-e4eac3830275" providerId="ADAL" clId="{67A0F6A8-77C1-584A-A967-3DE5B1649871}" dt="2021-05-31T22:57:05.551" v="1029" actId="21"/>
          <ac:picMkLst>
            <pc:docMk/>
            <pc:sldMk cId="3865547687" sldId="282"/>
            <ac:picMk id="10" creationId="{C5CA8C0B-16BD-F243-BAC4-B09F340D9D94}"/>
          </ac:picMkLst>
        </pc:picChg>
      </pc:sldChg>
      <pc:sldChg chg="modSp new mod">
        <pc:chgData name="Matthew Lewis Gill (2005221)" userId="c91cca69-e33b-4497-b1ba-e4eac3830275" providerId="ADAL" clId="{67A0F6A8-77C1-584A-A967-3DE5B1649871}" dt="2021-06-01T00:15:13.718" v="1938" actId="20577"/>
        <pc:sldMkLst>
          <pc:docMk/>
          <pc:sldMk cId="3035927023" sldId="283"/>
        </pc:sldMkLst>
        <pc:spChg chg="mod">
          <ac:chgData name="Matthew Lewis Gill (2005221)" userId="c91cca69-e33b-4497-b1ba-e4eac3830275" providerId="ADAL" clId="{67A0F6A8-77C1-584A-A967-3DE5B1649871}" dt="2021-05-31T23:48:50.212" v="1343" actId="20577"/>
          <ac:spMkLst>
            <pc:docMk/>
            <pc:sldMk cId="3035927023" sldId="283"/>
            <ac:spMk id="2" creationId="{15124D67-4BF6-4744-82B5-FECD77F60608}"/>
          </ac:spMkLst>
        </pc:spChg>
        <pc:spChg chg="mod">
          <ac:chgData name="Matthew Lewis Gill (2005221)" userId="c91cca69-e33b-4497-b1ba-e4eac3830275" providerId="ADAL" clId="{67A0F6A8-77C1-584A-A967-3DE5B1649871}" dt="2021-06-01T00:15:13.718" v="1938" actId="20577"/>
          <ac:spMkLst>
            <pc:docMk/>
            <pc:sldMk cId="3035927023" sldId="283"/>
            <ac:spMk id="3" creationId="{793F3B6E-EBE8-E945-ABBB-256E72699B96}"/>
          </ac:spMkLst>
        </pc:spChg>
      </pc:sldChg>
      <pc:sldChg chg="addSp delSp modSp new mod setBg">
        <pc:chgData name="Matthew Lewis Gill (2005221)" userId="c91cca69-e33b-4497-b1ba-e4eac3830275" providerId="ADAL" clId="{67A0F6A8-77C1-584A-A967-3DE5B1649871}" dt="2021-06-01T00:10:11.574" v="1749" actId="20577"/>
        <pc:sldMkLst>
          <pc:docMk/>
          <pc:sldMk cId="2926138853" sldId="284"/>
        </pc:sldMkLst>
        <pc:spChg chg="mod">
          <ac:chgData name="Matthew Lewis Gill (2005221)" userId="c91cca69-e33b-4497-b1ba-e4eac3830275" providerId="ADAL" clId="{67A0F6A8-77C1-584A-A967-3DE5B1649871}" dt="2021-06-01T00:10:11.574" v="1749" actId="20577"/>
          <ac:spMkLst>
            <pc:docMk/>
            <pc:sldMk cId="2926138853" sldId="284"/>
            <ac:spMk id="2" creationId="{A53FAB02-60E8-8748-954D-23425D7A0479}"/>
          </ac:spMkLst>
        </pc:spChg>
        <pc:spChg chg="del mod">
          <ac:chgData name="Matthew Lewis Gill (2005221)" userId="c91cca69-e33b-4497-b1ba-e4eac3830275" providerId="ADAL" clId="{67A0F6A8-77C1-584A-A967-3DE5B1649871}" dt="2021-06-01T00:10:09.567" v="1748" actId="478"/>
          <ac:spMkLst>
            <pc:docMk/>
            <pc:sldMk cId="2926138853" sldId="284"/>
            <ac:spMk id="3" creationId="{B007E22B-7897-784D-8DA6-3CECF205DE61}"/>
          </ac:spMkLst>
        </pc:spChg>
        <pc:spChg chg="add">
          <ac:chgData name="Matthew Lewis Gill (2005221)" userId="c91cca69-e33b-4497-b1ba-e4eac3830275" providerId="ADAL" clId="{67A0F6A8-77C1-584A-A967-3DE5B1649871}" dt="2021-05-31T22:23:19.645" v="885" actId="26606"/>
          <ac:spMkLst>
            <pc:docMk/>
            <pc:sldMk cId="2926138853" sldId="284"/>
            <ac:spMk id="10" creationId="{F35DB090-93B5-4581-8D71-BB3839684BFF}"/>
          </ac:spMkLst>
        </pc:spChg>
        <pc:spChg chg="add">
          <ac:chgData name="Matthew Lewis Gill (2005221)" userId="c91cca69-e33b-4497-b1ba-e4eac3830275" providerId="ADAL" clId="{67A0F6A8-77C1-584A-A967-3DE5B1649871}" dt="2021-05-31T22:23:19.645" v="885" actId="26606"/>
          <ac:spMkLst>
            <pc:docMk/>
            <pc:sldMk cId="2926138853" sldId="284"/>
            <ac:spMk id="12" creationId="{A0DE92DF-4769-4DE9-93FD-EE31271850CA}"/>
          </ac:spMkLst>
        </pc:spChg>
        <pc:picChg chg="add mod ord">
          <ac:chgData name="Matthew Lewis Gill (2005221)" userId="c91cca69-e33b-4497-b1ba-e4eac3830275" providerId="ADAL" clId="{67A0F6A8-77C1-584A-A967-3DE5B1649871}" dt="2021-05-31T22:23:39.768" v="888" actId="14100"/>
          <ac:picMkLst>
            <pc:docMk/>
            <pc:sldMk cId="2926138853" sldId="284"/>
            <ac:picMk id="4" creationId="{8AF1FE87-413B-0A4C-A67E-DD46D6B03C3E}"/>
          </ac:picMkLst>
        </pc:picChg>
        <pc:picChg chg="add mod">
          <ac:chgData name="Matthew Lewis Gill (2005221)" userId="c91cca69-e33b-4497-b1ba-e4eac3830275" providerId="ADAL" clId="{67A0F6A8-77C1-584A-A967-3DE5B1649871}" dt="2021-05-31T22:23:30.305" v="886" actId="14100"/>
          <ac:picMkLst>
            <pc:docMk/>
            <pc:sldMk cId="2926138853" sldId="284"/>
            <ac:picMk id="5" creationId="{A0AC36FC-E227-5D4F-9352-590D2F78D3B1}"/>
          </ac:picMkLst>
        </pc:picChg>
        <pc:picChg chg="add del mod">
          <ac:chgData name="Matthew Lewis Gill (2005221)" userId="c91cca69-e33b-4497-b1ba-e4eac3830275" providerId="ADAL" clId="{67A0F6A8-77C1-584A-A967-3DE5B1649871}" dt="2021-05-31T22:22:53.500" v="864" actId="21"/>
          <ac:picMkLst>
            <pc:docMk/>
            <pc:sldMk cId="2926138853" sldId="284"/>
            <ac:picMk id="6" creationId="{9A0EA0B1-8E0D-B347-9B93-B439A798E199}"/>
          </ac:picMkLst>
        </pc:picChg>
      </pc:sldChg>
      <pc:sldChg chg="addSp delSp modSp new mod setBg">
        <pc:chgData name="Matthew Lewis Gill (2005221)" userId="c91cca69-e33b-4497-b1ba-e4eac3830275" providerId="ADAL" clId="{67A0F6A8-77C1-584A-A967-3DE5B1649871}" dt="2021-06-01T00:10:02.780" v="1747" actId="1076"/>
        <pc:sldMkLst>
          <pc:docMk/>
          <pc:sldMk cId="1595864524" sldId="285"/>
        </pc:sldMkLst>
        <pc:spChg chg="del mod ord">
          <ac:chgData name="Matthew Lewis Gill (2005221)" userId="c91cca69-e33b-4497-b1ba-e4eac3830275" providerId="ADAL" clId="{67A0F6A8-77C1-584A-A967-3DE5B1649871}" dt="2021-05-31T22:25:40.152" v="912" actId="478"/>
          <ac:spMkLst>
            <pc:docMk/>
            <pc:sldMk cId="1595864524" sldId="285"/>
            <ac:spMk id="2" creationId="{0B5D0E33-51BD-6140-B76A-6AFCBA49F616}"/>
          </ac:spMkLst>
        </pc:spChg>
        <pc:spChg chg="del">
          <ac:chgData name="Matthew Lewis Gill (2005221)" userId="c91cca69-e33b-4497-b1ba-e4eac3830275" providerId="ADAL" clId="{67A0F6A8-77C1-584A-A967-3DE5B1649871}" dt="2021-05-31T22:23:47.901" v="890" actId="478"/>
          <ac:spMkLst>
            <pc:docMk/>
            <pc:sldMk cId="1595864524" sldId="285"/>
            <ac:spMk id="3" creationId="{C11DD28F-83EB-0948-8DE1-EEEC5FEE19AD}"/>
          </ac:spMkLst>
        </pc:spChg>
        <pc:spChg chg="add del mod">
          <ac:chgData name="Matthew Lewis Gill (2005221)" userId="c91cca69-e33b-4497-b1ba-e4eac3830275" providerId="ADAL" clId="{67A0F6A8-77C1-584A-A967-3DE5B1649871}" dt="2021-05-31T22:24:53.665" v="905"/>
          <ac:spMkLst>
            <pc:docMk/>
            <pc:sldMk cId="1595864524" sldId="285"/>
            <ac:spMk id="5" creationId="{A76B0DD8-D56F-A345-A22E-C5B05D3D9BFC}"/>
          </ac:spMkLst>
        </pc:spChg>
        <pc:spChg chg="add mod">
          <ac:chgData name="Matthew Lewis Gill (2005221)" userId="c91cca69-e33b-4497-b1ba-e4eac3830275" providerId="ADAL" clId="{67A0F6A8-77C1-584A-A967-3DE5B1649871}" dt="2021-06-01T00:10:02.780" v="1747" actId="1076"/>
          <ac:spMkLst>
            <pc:docMk/>
            <pc:sldMk cId="1595864524" sldId="285"/>
            <ac:spMk id="8" creationId="{8B8D514D-3535-EC4B-86F5-E8FA6E0771F7}"/>
          </ac:spMkLst>
        </pc:spChg>
        <pc:spChg chg="add">
          <ac:chgData name="Matthew Lewis Gill (2005221)" userId="c91cca69-e33b-4497-b1ba-e4eac3830275" providerId="ADAL" clId="{67A0F6A8-77C1-584A-A967-3DE5B1649871}" dt="2021-05-31T22:25:35.931" v="911" actId="26606"/>
          <ac:spMkLst>
            <pc:docMk/>
            <pc:sldMk cId="1595864524" sldId="285"/>
            <ac:spMk id="12" creationId="{0D57E7FA-E8FC-45AC-868F-CDC8144939D6}"/>
          </ac:spMkLst>
        </pc:spChg>
        <pc:spChg chg="add">
          <ac:chgData name="Matthew Lewis Gill (2005221)" userId="c91cca69-e33b-4497-b1ba-e4eac3830275" providerId="ADAL" clId="{67A0F6A8-77C1-584A-A967-3DE5B1649871}" dt="2021-05-31T22:25:35.931" v="911" actId="26606"/>
          <ac:spMkLst>
            <pc:docMk/>
            <pc:sldMk cId="1595864524" sldId="285"/>
            <ac:spMk id="14" creationId="{7B4F6806-5898-4FE8-B610-A058C8B8470A}"/>
          </ac:spMkLst>
        </pc:spChg>
        <pc:picChg chg="add mod">
          <ac:chgData name="Matthew Lewis Gill (2005221)" userId="c91cca69-e33b-4497-b1ba-e4eac3830275" providerId="ADAL" clId="{67A0F6A8-77C1-584A-A967-3DE5B1649871}" dt="2021-05-31T22:25:35.931" v="911" actId="26606"/>
          <ac:picMkLst>
            <pc:docMk/>
            <pc:sldMk cId="1595864524" sldId="285"/>
            <ac:picMk id="4" creationId="{3BDE7825-A322-294C-9362-B2B6C01BD55F}"/>
          </ac:picMkLst>
        </pc:picChg>
        <pc:picChg chg="add mod">
          <ac:chgData name="Matthew Lewis Gill (2005221)" userId="c91cca69-e33b-4497-b1ba-e4eac3830275" providerId="ADAL" clId="{67A0F6A8-77C1-584A-A967-3DE5B1649871}" dt="2021-05-31T22:25:35.931" v="911" actId="26606"/>
          <ac:picMkLst>
            <pc:docMk/>
            <pc:sldMk cId="1595864524" sldId="285"/>
            <ac:picMk id="6" creationId="{1573AA99-945A-9045-94C3-842B710E512E}"/>
          </ac:picMkLst>
        </pc:picChg>
        <pc:picChg chg="add mod ord">
          <ac:chgData name="Matthew Lewis Gill (2005221)" userId="c91cca69-e33b-4497-b1ba-e4eac3830275" providerId="ADAL" clId="{67A0F6A8-77C1-584A-A967-3DE5B1649871}" dt="2021-05-31T22:25:35.931" v="911" actId="26606"/>
          <ac:picMkLst>
            <pc:docMk/>
            <pc:sldMk cId="1595864524" sldId="285"/>
            <ac:picMk id="7" creationId="{0A1025B1-96D5-D149-9159-7C6027084896}"/>
          </ac:picMkLst>
        </pc:picChg>
      </pc:sldChg>
      <pc:sldChg chg="addSp modSp new mod setBg">
        <pc:chgData name="Matthew Lewis Gill (2005221)" userId="c91cca69-e33b-4497-b1ba-e4eac3830275" providerId="ADAL" clId="{67A0F6A8-77C1-584A-A967-3DE5B1649871}" dt="2021-06-01T00:21:21.774" v="2022" actId="5793"/>
        <pc:sldMkLst>
          <pc:docMk/>
          <pc:sldMk cId="3841252911" sldId="286"/>
        </pc:sldMkLst>
        <pc:spChg chg="mod">
          <ac:chgData name="Matthew Lewis Gill (2005221)" userId="c91cca69-e33b-4497-b1ba-e4eac3830275" providerId="ADAL" clId="{67A0F6A8-77C1-584A-A967-3DE5B1649871}" dt="2021-05-31T22:39:39.152" v="1004" actId="1076"/>
          <ac:spMkLst>
            <pc:docMk/>
            <pc:sldMk cId="3841252911" sldId="286"/>
            <ac:spMk id="2" creationId="{302F4A31-C716-CE40-BFF3-511F3A0A0557}"/>
          </ac:spMkLst>
        </pc:spChg>
        <pc:spChg chg="mod">
          <ac:chgData name="Matthew Lewis Gill (2005221)" userId="c91cca69-e33b-4497-b1ba-e4eac3830275" providerId="ADAL" clId="{67A0F6A8-77C1-584A-A967-3DE5B1649871}" dt="2021-06-01T00:21:21.774" v="2022" actId="5793"/>
          <ac:spMkLst>
            <pc:docMk/>
            <pc:sldMk cId="3841252911" sldId="286"/>
            <ac:spMk id="3" creationId="{C8460600-9419-6D4C-BF77-62EC72C2CC24}"/>
          </ac:spMkLst>
        </pc:spChg>
        <pc:spChg chg="add">
          <ac:chgData name="Matthew Lewis Gill (2005221)" userId="c91cca69-e33b-4497-b1ba-e4eac3830275" providerId="ADAL" clId="{67A0F6A8-77C1-584A-A967-3DE5B1649871}" dt="2021-05-31T22:27:02.777" v="934" actId="26606"/>
          <ac:spMkLst>
            <pc:docMk/>
            <pc:sldMk cId="3841252911" sldId="286"/>
            <ac:spMk id="11" creationId="{20E0B282-9AAD-4C2E-94A4-9833D3649BCE}"/>
          </ac:spMkLst>
        </pc:spChg>
        <pc:picChg chg="add mod">
          <ac:chgData name="Matthew Lewis Gill (2005221)" userId="c91cca69-e33b-4497-b1ba-e4eac3830275" providerId="ADAL" clId="{67A0F6A8-77C1-584A-A967-3DE5B1649871}" dt="2021-05-31T22:27:16.676" v="937" actId="1076"/>
          <ac:picMkLst>
            <pc:docMk/>
            <pc:sldMk cId="3841252911" sldId="286"/>
            <ac:picMk id="4" creationId="{0EAAF442-407B-D04A-805A-74E08411ED77}"/>
          </ac:picMkLst>
        </pc:picChg>
        <pc:picChg chg="add mod">
          <ac:chgData name="Matthew Lewis Gill (2005221)" userId="c91cca69-e33b-4497-b1ba-e4eac3830275" providerId="ADAL" clId="{67A0F6A8-77C1-584A-A967-3DE5B1649871}" dt="2021-05-31T22:27:22.061" v="938" actId="14100"/>
          <ac:picMkLst>
            <pc:docMk/>
            <pc:sldMk cId="3841252911" sldId="286"/>
            <ac:picMk id="5" creationId="{9EB04F94-580F-6644-B7A6-C22236FB535F}"/>
          </ac:picMkLst>
        </pc:picChg>
        <pc:picChg chg="add mod ord">
          <ac:chgData name="Matthew Lewis Gill (2005221)" userId="c91cca69-e33b-4497-b1ba-e4eac3830275" providerId="ADAL" clId="{67A0F6A8-77C1-584A-A967-3DE5B1649871}" dt="2021-05-31T22:27:08.235" v="935" actId="14100"/>
          <ac:picMkLst>
            <pc:docMk/>
            <pc:sldMk cId="3841252911" sldId="286"/>
            <ac:picMk id="6" creationId="{49646320-2444-524D-AD81-281E736C3237}"/>
          </ac:picMkLst>
        </pc:picChg>
      </pc:sldChg>
      <pc:sldChg chg="addSp delSp modSp new mod ord setBg">
        <pc:chgData name="Matthew Lewis Gill (2005221)" userId="c91cca69-e33b-4497-b1ba-e4eac3830275" providerId="ADAL" clId="{67A0F6A8-77C1-584A-A967-3DE5B1649871}" dt="2021-06-01T00:02:44.696" v="1553" actId="20577"/>
        <pc:sldMkLst>
          <pc:docMk/>
          <pc:sldMk cId="468691077" sldId="287"/>
        </pc:sldMkLst>
        <pc:spChg chg="mod">
          <ac:chgData name="Matthew Lewis Gill (2005221)" userId="c91cca69-e33b-4497-b1ba-e4eac3830275" providerId="ADAL" clId="{67A0F6A8-77C1-584A-A967-3DE5B1649871}" dt="2021-05-31T23:33:17.024" v="1250" actId="20577"/>
          <ac:spMkLst>
            <pc:docMk/>
            <pc:sldMk cId="468691077" sldId="287"/>
            <ac:spMk id="2" creationId="{070CB5B7-532D-B14C-BB0A-23FD948BAB5E}"/>
          </ac:spMkLst>
        </pc:spChg>
        <pc:spChg chg="del mod">
          <ac:chgData name="Matthew Lewis Gill (2005221)" userId="c91cca69-e33b-4497-b1ba-e4eac3830275" providerId="ADAL" clId="{67A0F6A8-77C1-584A-A967-3DE5B1649871}" dt="2021-05-31T23:33:12.641" v="1244" actId="26606"/>
          <ac:spMkLst>
            <pc:docMk/>
            <pc:sldMk cId="468691077" sldId="287"/>
            <ac:spMk id="3" creationId="{6EE6FDF2-8FBF-3641-81E1-FC9F78E23C54}"/>
          </ac:spMkLst>
        </pc:spChg>
        <pc:spChg chg="add">
          <ac:chgData name="Matthew Lewis Gill (2005221)" userId="c91cca69-e33b-4497-b1ba-e4eac3830275" providerId="ADAL" clId="{67A0F6A8-77C1-584A-A967-3DE5B1649871}" dt="2021-05-31T23:33:12.641" v="1244" actId="26606"/>
          <ac:spMkLst>
            <pc:docMk/>
            <pc:sldMk cId="468691077" sldId="287"/>
            <ac:spMk id="9" creationId="{55A04F75-79E1-42E2-94A3-5B432E019BEB}"/>
          </ac:spMkLst>
        </pc:spChg>
        <pc:spChg chg="add">
          <ac:chgData name="Matthew Lewis Gill (2005221)" userId="c91cca69-e33b-4497-b1ba-e4eac3830275" providerId="ADAL" clId="{67A0F6A8-77C1-584A-A967-3DE5B1649871}" dt="2021-05-31T23:33:12.641" v="1244" actId="26606"/>
          <ac:spMkLst>
            <pc:docMk/>
            <pc:sldMk cId="468691077" sldId="287"/>
            <ac:spMk id="11" creationId="{6B6E033A-DB2E-49B8-B600-B38E0C280263}"/>
          </ac:spMkLst>
        </pc:spChg>
        <pc:graphicFrameChg chg="add mod">
          <ac:chgData name="Matthew Lewis Gill (2005221)" userId="c91cca69-e33b-4497-b1ba-e4eac3830275" providerId="ADAL" clId="{67A0F6A8-77C1-584A-A967-3DE5B1649871}" dt="2021-06-01T00:02:44.696" v="1553" actId="20577"/>
          <ac:graphicFrameMkLst>
            <pc:docMk/>
            <pc:sldMk cId="468691077" sldId="287"/>
            <ac:graphicFrameMk id="5" creationId="{3073B9A1-0D88-4059-B2D4-D8EBF0EC4869}"/>
          </ac:graphicFrameMkLst>
        </pc:graphicFrameChg>
      </pc:sldChg>
      <pc:sldChg chg="addSp delSp modSp new mod setBg">
        <pc:chgData name="Matthew Lewis Gill (2005221)" userId="c91cca69-e33b-4497-b1ba-e4eac3830275" providerId="ADAL" clId="{67A0F6A8-77C1-584A-A967-3DE5B1649871}" dt="2021-06-01T00:05:19.959" v="1667" actId="14100"/>
        <pc:sldMkLst>
          <pc:docMk/>
          <pc:sldMk cId="4070985181" sldId="288"/>
        </pc:sldMkLst>
        <pc:spChg chg="del mod">
          <ac:chgData name="Matthew Lewis Gill (2005221)" userId="c91cca69-e33b-4497-b1ba-e4eac3830275" providerId="ADAL" clId="{67A0F6A8-77C1-584A-A967-3DE5B1649871}" dt="2021-06-01T00:04:31.851" v="1586" actId="478"/>
          <ac:spMkLst>
            <pc:docMk/>
            <pc:sldMk cId="4070985181" sldId="288"/>
            <ac:spMk id="2" creationId="{9DB8B8C4-2077-0248-8D19-EFE49DC8E861}"/>
          </ac:spMkLst>
        </pc:spChg>
        <pc:spChg chg="mod">
          <ac:chgData name="Matthew Lewis Gill (2005221)" userId="c91cca69-e33b-4497-b1ba-e4eac3830275" providerId="ADAL" clId="{67A0F6A8-77C1-584A-A967-3DE5B1649871}" dt="2021-06-01T00:05:19.959" v="1667" actId="14100"/>
          <ac:spMkLst>
            <pc:docMk/>
            <pc:sldMk cId="4070985181" sldId="288"/>
            <ac:spMk id="3" creationId="{925E630F-122F-2D41-B9A6-895BE18713AF}"/>
          </ac:spMkLst>
        </pc:spChg>
        <pc:spChg chg="add del mod">
          <ac:chgData name="Matthew Lewis Gill (2005221)" userId="c91cca69-e33b-4497-b1ba-e4eac3830275" providerId="ADAL" clId="{67A0F6A8-77C1-584A-A967-3DE5B1649871}" dt="2021-05-31T22:57:12.996" v="1033"/>
          <ac:spMkLst>
            <pc:docMk/>
            <pc:sldMk cId="4070985181" sldId="288"/>
            <ac:spMk id="4" creationId="{402CBB80-035F-804B-B805-8115CD0135B0}"/>
          </ac:spMkLst>
        </pc:spChg>
        <pc:spChg chg="add">
          <ac:chgData name="Matthew Lewis Gill (2005221)" userId="c91cca69-e33b-4497-b1ba-e4eac3830275" providerId="ADAL" clId="{67A0F6A8-77C1-584A-A967-3DE5B1649871}" dt="2021-05-31T22:57:20.972" v="1035" actId="26606"/>
          <ac:spMkLst>
            <pc:docMk/>
            <pc:sldMk cId="4070985181" sldId="288"/>
            <ac:spMk id="10" creationId="{D009D6D5-DAC2-4A8B-A17A-E206B9012D09}"/>
          </ac:spMkLst>
        </pc:spChg>
        <pc:picChg chg="add mod">
          <ac:chgData name="Matthew Lewis Gill (2005221)" userId="c91cca69-e33b-4497-b1ba-e4eac3830275" providerId="ADAL" clId="{67A0F6A8-77C1-584A-A967-3DE5B1649871}" dt="2021-05-31T22:57:20.972" v="1035" actId="26606"/>
          <ac:picMkLst>
            <pc:docMk/>
            <pc:sldMk cId="4070985181" sldId="288"/>
            <ac:picMk id="5" creationId="{6BD90D9F-EC7D-BC43-8D9D-F0105C0E271C}"/>
          </ac:picMkLst>
        </pc:picChg>
      </pc:sldChg>
      <pc:sldChg chg="addSp delSp modSp new mod setBg addAnim">
        <pc:chgData name="Matthew Lewis Gill (2005221)" userId="c91cca69-e33b-4497-b1ba-e4eac3830275" providerId="ADAL" clId="{67A0F6A8-77C1-584A-A967-3DE5B1649871}" dt="2021-05-31T23:02:24.424" v="1071"/>
        <pc:sldMkLst>
          <pc:docMk/>
          <pc:sldMk cId="3548358244" sldId="289"/>
        </pc:sldMkLst>
        <pc:spChg chg="mod ord">
          <ac:chgData name="Matthew Lewis Gill (2005221)" userId="c91cca69-e33b-4497-b1ba-e4eac3830275" providerId="ADAL" clId="{67A0F6A8-77C1-584A-A967-3DE5B1649871}" dt="2021-05-31T23:02:24.419" v="1070" actId="26606"/>
          <ac:spMkLst>
            <pc:docMk/>
            <pc:sldMk cId="3548358244" sldId="289"/>
            <ac:spMk id="2" creationId="{60A75307-8401-F44F-8679-6557A6273F17}"/>
          </ac:spMkLst>
        </pc:spChg>
        <pc:spChg chg="del">
          <ac:chgData name="Matthew Lewis Gill (2005221)" userId="c91cca69-e33b-4497-b1ba-e4eac3830275" providerId="ADAL" clId="{67A0F6A8-77C1-584A-A967-3DE5B1649871}" dt="2021-05-31T23:02:18.640" v="1068" actId="478"/>
          <ac:spMkLst>
            <pc:docMk/>
            <pc:sldMk cId="3548358244" sldId="289"/>
            <ac:spMk id="3" creationId="{4101F994-4B16-BD43-89AC-66176939DBCA}"/>
          </ac:spMkLst>
        </pc:spChg>
        <pc:spChg chg="add">
          <ac:chgData name="Matthew Lewis Gill (2005221)" userId="c91cca69-e33b-4497-b1ba-e4eac3830275" providerId="ADAL" clId="{67A0F6A8-77C1-584A-A967-3DE5B1649871}" dt="2021-05-31T23:02:24.419" v="1070" actId="26606"/>
          <ac:spMkLst>
            <pc:docMk/>
            <pc:sldMk cId="3548358244" sldId="289"/>
            <ac:spMk id="71" creationId="{0D57E7FA-E8FC-45AC-868F-CDC8144939D6}"/>
          </ac:spMkLst>
        </pc:spChg>
        <pc:spChg chg="add">
          <ac:chgData name="Matthew Lewis Gill (2005221)" userId="c91cca69-e33b-4497-b1ba-e4eac3830275" providerId="ADAL" clId="{67A0F6A8-77C1-584A-A967-3DE5B1649871}" dt="2021-05-31T23:02:24.419" v="1070" actId="26606"/>
          <ac:spMkLst>
            <pc:docMk/>
            <pc:sldMk cId="3548358244" sldId="289"/>
            <ac:spMk id="73" creationId="{DCE1AED4-C7FF-4468-BF54-4470A0A3E283}"/>
          </ac:spMkLst>
        </pc:spChg>
        <pc:spChg chg="add">
          <ac:chgData name="Matthew Lewis Gill (2005221)" userId="c91cca69-e33b-4497-b1ba-e4eac3830275" providerId="ADAL" clId="{67A0F6A8-77C1-584A-A967-3DE5B1649871}" dt="2021-05-31T23:02:24.419" v="1070" actId="26606"/>
          <ac:spMkLst>
            <pc:docMk/>
            <pc:sldMk cId="3548358244" sldId="289"/>
            <ac:spMk id="75" creationId="{BDE94FAB-AA60-43B4-A2C3-3A940B9A951A}"/>
          </ac:spMkLst>
        </pc:spChg>
        <pc:picChg chg="add mod">
          <ac:chgData name="Matthew Lewis Gill (2005221)" userId="c91cca69-e33b-4497-b1ba-e4eac3830275" providerId="ADAL" clId="{67A0F6A8-77C1-584A-A967-3DE5B1649871}" dt="2021-05-31T23:02:24.419" v="1070" actId="26606"/>
          <ac:picMkLst>
            <pc:docMk/>
            <pc:sldMk cId="3548358244" sldId="289"/>
            <ac:picMk id="8194" creationId="{E6F482BB-C335-0E47-92B9-93F805D86D94}"/>
          </ac:picMkLst>
        </pc:picChg>
      </pc:sldChg>
      <pc:sldChg chg="addSp modSp new mod setBg">
        <pc:chgData name="Matthew Lewis Gill (2005221)" userId="c91cca69-e33b-4497-b1ba-e4eac3830275" providerId="ADAL" clId="{67A0F6A8-77C1-584A-A967-3DE5B1649871}" dt="2021-06-01T00:21:09.913" v="2021" actId="20577"/>
        <pc:sldMkLst>
          <pc:docMk/>
          <pc:sldMk cId="4210483163" sldId="290"/>
        </pc:sldMkLst>
        <pc:spChg chg="mod">
          <ac:chgData name="Matthew Lewis Gill (2005221)" userId="c91cca69-e33b-4497-b1ba-e4eac3830275" providerId="ADAL" clId="{67A0F6A8-77C1-584A-A967-3DE5B1649871}" dt="2021-05-31T23:07:34.945" v="1094" actId="26606"/>
          <ac:spMkLst>
            <pc:docMk/>
            <pc:sldMk cId="4210483163" sldId="290"/>
            <ac:spMk id="2" creationId="{CA9C4CCA-6C06-054B-A06F-9A2B902E9061}"/>
          </ac:spMkLst>
        </pc:spChg>
        <pc:spChg chg="mod">
          <ac:chgData name="Matthew Lewis Gill (2005221)" userId="c91cca69-e33b-4497-b1ba-e4eac3830275" providerId="ADAL" clId="{67A0F6A8-77C1-584A-A967-3DE5B1649871}" dt="2021-06-01T00:21:09.913" v="2021" actId="20577"/>
          <ac:spMkLst>
            <pc:docMk/>
            <pc:sldMk cId="4210483163" sldId="290"/>
            <ac:spMk id="3" creationId="{4EACA545-52E1-AF48-AEB6-00CA25E25A11}"/>
          </ac:spMkLst>
        </pc:spChg>
        <pc:spChg chg="add">
          <ac:chgData name="Matthew Lewis Gill (2005221)" userId="c91cca69-e33b-4497-b1ba-e4eac3830275" providerId="ADAL" clId="{67A0F6A8-77C1-584A-A967-3DE5B1649871}" dt="2021-05-31T23:07:34.945" v="1094" actId="26606"/>
          <ac:spMkLst>
            <pc:docMk/>
            <pc:sldMk cId="4210483163" sldId="290"/>
            <ac:spMk id="9" creationId="{79BB35BC-D5C2-4C8B-A22A-A71E6191913B}"/>
          </ac:spMkLst>
        </pc:spChg>
        <pc:picChg chg="add">
          <ac:chgData name="Matthew Lewis Gill (2005221)" userId="c91cca69-e33b-4497-b1ba-e4eac3830275" providerId="ADAL" clId="{67A0F6A8-77C1-584A-A967-3DE5B1649871}" dt="2021-05-31T23:07:34.945" v="1094" actId="26606"/>
          <ac:picMkLst>
            <pc:docMk/>
            <pc:sldMk cId="4210483163" sldId="290"/>
            <ac:picMk id="5" creationId="{E460F3D0-3C66-4641-9369-87E6E5C7B217}"/>
          </ac:picMkLst>
        </pc:picChg>
      </pc:sldChg>
      <pc:sldChg chg="addSp delSp modSp new mod ord setBg">
        <pc:chgData name="Matthew Lewis Gill (2005221)" userId="c91cca69-e33b-4497-b1ba-e4eac3830275" providerId="ADAL" clId="{67A0F6A8-77C1-584A-A967-3DE5B1649871}" dt="2021-05-31T23:03:46.426" v="1080" actId="20578"/>
        <pc:sldMkLst>
          <pc:docMk/>
          <pc:sldMk cId="3564930211" sldId="291"/>
        </pc:sldMkLst>
        <pc:spChg chg="del">
          <ac:chgData name="Matthew Lewis Gill (2005221)" userId="c91cca69-e33b-4497-b1ba-e4eac3830275" providerId="ADAL" clId="{67A0F6A8-77C1-584A-A967-3DE5B1649871}" dt="2021-05-31T23:03:22.582" v="1077" actId="478"/>
          <ac:spMkLst>
            <pc:docMk/>
            <pc:sldMk cId="3564930211" sldId="291"/>
            <ac:spMk id="2" creationId="{0562CECD-D04D-E848-8066-E1EE249043F8}"/>
          </ac:spMkLst>
        </pc:spChg>
        <pc:spChg chg="del">
          <ac:chgData name="Matthew Lewis Gill (2005221)" userId="c91cca69-e33b-4497-b1ba-e4eac3830275" providerId="ADAL" clId="{67A0F6A8-77C1-584A-A967-3DE5B1649871}" dt="2021-05-31T23:03:19.902" v="1076" actId="478"/>
          <ac:spMkLst>
            <pc:docMk/>
            <pc:sldMk cId="3564930211" sldId="291"/>
            <ac:spMk id="3" creationId="{0CB9ABBD-47DD-3648-A213-ED06AD1BFDB6}"/>
          </ac:spMkLst>
        </pc:spChg>
        <pc:spChg chg="add">
          <ac:chgData name="Matthew Lewis Gill (2005221)" userId="c91cca69-e33b-4497-b1ba-e4eac3830275" providerId="ADAL" clId="{67A0F6A8-77C1-584A-A967-3DE5B1649871}" dt="2021-05-31T23:03:28.928" v="1079" actId="26606"/>
          <ac:spMkLst>
            <pc:docMk/>
            <pc:sldMk cId="3564930211" sldId="291"/>
            <ac:spMk id="9" creationId="{6E4CD457-E37B-4177-94C9-92C24E7321B2}"/>
          </ac:spMkLst>
        </pc:spChg>
        <pc:picChg chg="add mod">
          <ac:chgData name="Matthew Lewis Gill (2005221)" userId="c91cca69-e33b-4497-b1ba-e4eac3830275" providerId="ADAL" clId="{67A0F6A8-77C1-584A-A967-3DE5B1649871}" dt="2021-05-31T23:03:28.928" v="1079" actId="26606"/>
          <ac:picMkLst>
            <pc:docMk/>
            <pc:sldMk cId="3564930211" sldId="291"/>
            <ac:picMk id="4" creationId="{946D783A-61B5-D447-8E8B-C91DB389B9DF}"/>
          </ac:picMkLst>
        </pc:picChg>
      </pc:sldChg>
      <pc:sldChg chg="addSp delSp modSp new mod setBg">
        <pc:chgData name="Matthew Lewis Gill (2005221)" userId="c91cca69-e33b-4497-b1ba-e4eac3830275" providerId="ADAL" clId="{67A0F6A8-77C1-584A-A967-3DE5B1649871}" dt="2021-05-31T23:33:51.266" v="1253" actId="478"/>
        <pc:sldMkLst>
          <pc:docMk/>
          <pc:sldMk cId="189907306" sldId="292"/>
        </pc:sldMkLst>
        <pc:spChg chg="add del">
          <ac:chgData name="Matthew Lewis Gill (2005221)" userId="c91cca69-e33b-4497-b1ba-e4eac3830275" providerId="ADAL" clId="{67A0F6A8-77C1-584A-A967-3DE5B1649871}" dt="2021-05-31T23:04:12.465" v="1090" actId="26606"/>
          <ac:spMkLst>
            <pc:docMk/>
            <pc:sldMk cId="189907306" sldId="292"/>
            <ac:spMk id="2" creationId="{FD0D5982-C06B-1343-9708-8166FF590482}"/>
          </ac:spMkLst>
        </pc:spChg>
        <pc:spChg chg="add del">
          <ac:chgData name="Matthew Lewis Gill (2005221)" userId="c91cca69-e33b-4497-b1ba-e4eac3830275" providerId="ADAL" clId="{67A0F6A8-77C1-584A-A967-3DE5B1649871}" dt="2021-05-31T23:04:12.465" v="1090" actId="26606"/>
          <ac:spMkLst>
            <pc:docMk/>
            <pc:sldMk cId="189907306" sldId="292"/>
            <ac:spMk id="3" creationId="{6871F4F2-EDB3-F746-BD7A-ED0EE3ACBE5F}"/>
          </ac:spMkLst>
        </pc:spChg>
        <pc:spChg chg="add del mod">
          <ac:chgData name="Matthew Lewis Gill (2005221)" userId="c91cca69-e33b-4497-b1ba-e4eac3830275" providerId="ADAL" clId="{67A0F6A8-77C1-584A-A967-3DE5B1649871}" dt="2021-05-31T23:04:04.253" v="1086"/>
          <ac:spMkLst>
            <pc:docMk/>
            <pc:sldMk cId="189907306" sldId="292"/>
            <ac:spMk id="4" creationId="{E1BF1D75-9A98-3C4D-83D1-1D68B67C15E3}"/>
          </ac:spMkLst>
        </pc:spChg>
        <pc:spChg chg="add del">
          <ac:chgData name="Matthew Lewis Gill (2005221)" userId="c91cca69-e33b-4497-b1ba-e4eac3830275" providerId="ADAL" clId="{67A0F6A8-77C1-584A-A967-3DE5B1649871}" dt="2021-05-31T23:04:12.449" v="1089" actId="26606"/>
          <ac:spMkLst>
            <pc:docMk/>
            <pc:sldMk cId="189907306" sldId="292"/>
            <ac:spMk id="10" creationId="{6E4CD457-E37B-4177-94C9-92C24E7321B2}"/>
          </ac:spMkLst>
        </pc:spChg>
        <pc:spChg chg="add">
          <ac:chgData name="Matthew Lewis Gill (2005221)" userId="c91cca69-e33b-4497-b1ba-e4eac3830275" providerId="ADAL" clId="{67A0F6A8-77C1-584A-A967-3DE5B1649871}" dt="2021-05-31T23:04:12.465" v="1090" actId="26606"/>
          <ac:spMkLst>
            <pc:docMk/>
            <pc:sldMk cId="189907306" sldId="292"/>
            <ac:spMk id="12" creationId="{94C5663A-0CE3-4AEE-B47E-FB68D9EBFE1A}"/>
          </ac:spMkLst>
        </pc:spChg>
        <pc:spChg chg="add del">
          <ac:chgData name="Matthew Lewis Gill (2005221)" userId="c91cca69-e33b-4497-b1ba-e4eac3830275" providerId="ADAL" clId="{67A0F6A8-77C1-584A-A967-3DE5B1649871}" dt="2021-05-31T23:33:49.392" v="1252" actId="478"/>
          <ac:spMkLst>
            <pc:docMk/>
            <pc:sldMk cId="189907306" sldId="292"/>
            <ac:spMk id="13" creationId="{FD0D5982-C06B-1343-9708-8166FF590482}"/>
          </ac:spMkLst>
        </pc:spChg>
        <pc:spChg chg="add del">
          <ac:chgData name="Matthew Lewis Gill (2005221)" userId="c91cca69-e33b-4497-b1ba-e4eac3830275" providerId="ADAL" clId="{67A0F6A8-77C1-584A-A967-3DE5B1649871}" dt="2021-05-31T23:33:51.266" v="1253" actId="478"/>
          <ac:spMkLst>
            <pc:docMk/>
            <pc:sldMk cId="189907306" sldId="292"/>
            <ac:spMk id="14" creationId="{6871F4F2-EDB3-F746-BD7A-ED0EE3ACBE5F}"/>
          </ac:spMkLst>
        </pc:spChg>
        <pc:picChg chg="add mod">
          <ac:chgData name="Matthew Lewis Gill (2005221)" userId="c91cca69-e33b-4497-b1ba-e4eac3830275" providerId="ADAL" clId="{67A0F6A8-77C1-584A-A967-3DE5B1649871}" dt="2021-05-31T23:33:46.388" v="1251" actId="14100"/>
          <ac:picMkLst>
            <pc:docMk/>
            <pc:sldMk cId="189907306" sldId="292"/>
            <ac:picMk id="5" creationId="{EED335F0-DC1A-6345-BEFE-7008D419A23A}"/>
          </ac:picMkLst>
        </pc:picChg>
      </pc:sldChg>
      <pc:sldChg chg="new del">
        <pc:chgData name="Matthew Lewis Gill (2005221)" userId="c91cca69-e33b-4497-b1ba-e4eac3830275" providerId="ADAL" clId="{67A0F6A8-77C1-584A-A967-3DE5B1649871}" dt="2021-05-31T23:28:45.956" v="1183" actId="680"/>
        <pc:sldMkLst>
          <pc:docMk/>
          <pc:sldMk cId="540158985" sldId="293"/>
        </pc:sldMkLst>
      </pc:sldChg>
      <pc:sldChg chg="addSp delSp modSp new mod setBg">
        <pc:chgData name="Matthew Lewis Gill (2005221)" userId="c91cca69-e33b-4497-b1ba-e4eac3830275" providerId="ADAL" clId="{67A0F6A8-77C1-584A-A967-3DE5B1649871}" dt="2021-05-31T23:29:09.639" v="1190" actId="26606"/>
        <pc:sldMkLst>
          <pc:docMk/>
          <pc:sldMk cId="1207893588" sldId="293"/>
        </pc:sldMkLst>
        <pc:spChg chg="mod">
          <ac:chgData name="Matthew Lewis Gill (2005221)" userId="c91cca69-e33b-4497-b1ba-e4eac3830275" providerId="ADAL" clId="{67A0F6A8-77C1-584A-A967-3DE5B1649871}" dt="2021-05-31T23:29:09.639" v="1190" actId="26606"/>
          <ac:spMkLst>
            <pc:docMk/>
            <pc:sldMk cId="1207893588" sldId="293"/>
            <ac:spMk id="2" creationId="{3D8729CB-317D-3E4E-A7B0-CB85548AF909}"/>
          </ac:spMkLst>
        </pc:spChg>
        <pc:spChg chg="del">
          <ac:chgData name="Matthew Lewis Gill (2005221)" userId="c91cca69-e33b-4497-b1ba-e4eac3830275" providerId="ADAL" clId="{67A0F6A8-77C1-584A-A967-3DE5B1649871}" dt="2021-05-31T23:29:09.639" v="1190" actId="26606"/>
          <ac:spMkLst>
            <pc:docMk/>
            <pc:sldMk cId="1207893588" sldId="293"/>
            <ac:spMk id="3" creationId="{5B9127E7-9B97-A548-B3D5-E15F94857AE9}"/>
          </ac:spMkLst>
        </pc:spChg>
        <pc:spChg chg="add">
          <ac:chgData name="Matthew Lewis Gill (2005221)" userId="c91cca69-e33b-4497-b1ba-e4eac3830275" providerId="ADAL" clId="{67A0F6A8-77C1-584A-A967-3DE5B1649871}" dt="2021-05-31T23:29:09.639" v="1190" actId="26606"/>
          <ac:spMkLst>
            <pc:docMk/>
            <pc:sldMk cId="1207893588" sldId="293"/>
            <ac:spMk id="8" creationId="{0D57E7FA-E8FC-45AC-868F-CDC8144939D6}"/>
          </ac:spMkLst>
        </pc:spChg>
        <pc:spChg chg="add">
          <ac:chgData name="Matthew Lewis Gill (2005221)" userId="c91cca69-e33b-4497-b1ba-e4eac3830275" providerId="ADAL" clId="{67A0F6A8-77C1-584A-A967-3DE5B1649871}" dt="2021-05-31T23:29:09.639" v="1190" actId="26606"/>
          <ac:spMkLst>
            <pc:docMk/>
            <pc:sldMk cId="1207893588" sldId="293"/>
            <ac:spMk id="10" creationId="{80E21785-62D8-430F-9521-90166EF7C8F0}"/>
          </ac:spMkLst>
        </pc:spChg>
        <pc:spChg chg="add">
          <ac:chgData name="Matthew Lewis Gill (2005221)" userId="c91cca69-e33b-4497-b1ba-e4eac3830275" providerId="ADAL" clId="{67A0F6A8-77C1-584A-A967-3DE5B1649871}" dt="2021-05-31T23:29:09.639" v="1190" actId="26606"/>
          <ac:spMkLst>
            <pc:docMk/>
            <pc:sldMk cId="1207893588" sldId="293"/>
            <ac:spMk id="12" creationId="{ED7CF8A0-D3E4-4A16-87D3-1D973AC61BF1}"/>
          </ac:spMkLst>
        </pc:spChg>
      </pc:sldChg>
      <pc:sldChg chg="addSp delSp modSp new mod setBg">
        <pc:chgData name="Matthew Lewis Gill (2005221)" userId="c91cca69-e33b-4497-b1ba-e4eac3830275" providerId="ADAL" clId="{67A0F6A8-77C1-584A-A967-3DE5B1649871}" dt="2021-06-01T00:16:07.399" v="1951" actId="20577"/>
        <pc:sldMkLst>
          <pc:docMk/>
          <pc:sldMk cId="2749800075" sldId="294"/>
        </pc:sldMkLst>
        <pc:spChg chg="del">
          <ac:chgData name="Matthew Lewis Gill (2005221)" userId="c91cca69-e33b-4497-b1ba-e4eac3830275" providerId="ADAL" clId="{67A0F6A8-77C1-584A-A967-3DE5B1649871}" dt="2021-05-31T23:29:41.261" v="1204" actId="478"/>
          <ac:spMkLst>
            <pc:docMk/>
            <pc:sldMk cId="2749800075" sldId="294"/>
            <ac:spMk id="2" creationId="{AEC3EB15-E9DB-0249-BE0C-290DC4C2AC3B}"/>
          </ac:spMkLst>
        </pc:spChg>
        <pc:spChg chg="del mod">
          <ac:chgData name="Matthew Lewis Gill (2005221)" userId="c91cca69-e33b-4497-b1ba-e4eac3830275" providerId="ADAL" clId="{67A0F6A8-77C1-584A-A967-3DE5B1649871}" dt="2021-05-31T23:30:29.670" v="1206" actId="26606"/>
          <ac:spMkLst>
            <pc:docMk/>
            <pc:sldMk cId="2749800075" sldId="294"/>
            <ac:spMk id="3" creationId="{A36017D7-87DB-0044-8862-99392FF1CC14}"/>
          </ac:spMkLst>
        </pc:spChg>
        <pc:spChg chg="add mod">
          <ac:chgData name="Matthew Lewis Gill (2005221)" userId="c91cca69-e33b-4497-b1ba-e4eac3830275" providerId="ADAL" clId="{67A0F6A8-77C1-584A-A967-3DE5B1649871}" dt="2021-05-31T23:37:07.991" v="1272" actId="14100"/>
          <ac:spMkLst>
            <pc:docMk/>
            <pc:sldMk cId="2749800075" sldId="294"/>
            <ac:spMk id="4" creationId="{D15E6384-C945-F947-9359-624EDEC2BEF5}"/>
          </ac:spMkLst>
        </pc:spChg>
        <pc:spChg chg="add">
          <ac:chgData name="Matthew Lewis Gill (2005221)" userId="c91cca69-e33b-4497-b1ba-e4eac3830275" providerId="ADAL" clId="{67A0F6A8-77C1-584A-A967-3DE5B1649871}" dt="2021-05-31T23:30:29.670" v="1206" actId="26606"/>
          <ac:spMkLst>
            <pc:docMk/>
            <pc:sldMk cId="2749800075" sldId="294"/>
            <ac:spMk id="9" creationId="{92070828-E616-4355-9C8A-A1065032B27D}"/>
          </ac:spMkLst>
        </pc:spChg>
        <pc:spChg chg="add">
          <ac:chgData name="Matthew Lewis Gill (2005221)" userId="c91cca69-e33b-4497-b1ba-e4eac3830275" providerId="ADAL" clId="{67A0F6A8-77C1-584A-A967-3DE5B1649871}" dt="2021-05-31T23:30:29.670" v="1206" actId="26606"/>
          <ac:spMkLst>
            <pc:docMk/>
            <pc:sldMk cId="2749800075" sldId="294"/>
            <ac:spMk id="11" creationId="{355161C6-1218-4EAF-A9E9-A319CFD760C9}"/>
          </ac:spMkLst>
        </pc:spChg>
        <pc:graphicFrameChg chg="add mod">
          <ac:chgData name="Matthew Lewis Gill (2005221)" userId="c91cca69-e33b-4497-b1ba-e4eac3830275" providerId="ADAL" clId="{67A0F6A8-77C1-584A-A967-3DE5B1649871}" dt="2021-06-01T00:16:07.399" v="1951" actId="20577"/>
          <ac:graphicFrameMkLst>
            <pc:docMk/>
            <pc:sldMk cId="2749800075" sldId="294"/>
            <ac:graphicFrameMk id="5" creationId="{71373078-7241-4231-833D-EB00A6DDE44F}"/>
          </ac:graphicFrameMkLst>
        </pc:graphicFrameChg>
      </pc:sldChg>
      <pc:sldChg chg="addSp delSp modSp new mod setBg">
        <pc:chgData name="Matthew Lewis Gill (2005221)" userId="c91cca69-e33b-4497-b1ba-e4eac3830275" providerId="ADAL" clId="{67A0F6A8-77C1-584A-A967-3DE5B1649871}" dt="2021-05-31T23:29:36.076" v="1203" actId="26606"/>
        <pc:sldMkLst>
          <pc:docMk/>
          <pc:sldMk cId="597031845" sldId="295"/>
        </pc:sldMkLst>
        <pc:spChg chg="mod">
          <ac:chgData name="Matthew Lewis Gill (2005221)" userId="c91cca69-e33b-4497-b1ba-e4eac3830275" providerId="ADAL" clId="{67A0F6A8-77C1-584A-A967-3DE5B1649871}" dt="2021-05-31T23:29:36.076" v="1203" actId="26606"/>
          <ac:spMkLst>
            <pc:docMk/>
            <pc:sldMk cId="597031845" sldId="295"/>
            <ac:spMk id="2" creationId="{0B2D3BBE-2955-A74E-969C-92D0468BE724}"/>
          </ac:spMkLst>
        </pc:spChg>
        <pc:spChg chg="del">
          <ac:chgData name="Matthew Lewis Gill (2005221)" userId="c91cca69-e33b-4497-b1ba-e4eac3830275" providerId="ADAL" clId="{67A0F6A8-77C1-584A-A967-3DE5B1649871}" dt="2021-05-31T23:29:22.844" v="1195" actId="478"/>
          <ac:spMkLst>
            <pc:docMk/>
            <pc:sldMk cId="597031845" sldId="295"/>
            <ac:spMk id="3" creationId="{D4DAEDC1-8F27-684F-90E8-BAFBB6708CA7}"/>
          </ac:spMkLst>
        </pc:spChg>
        <pc:spChg chg="add">
          <ac:chgData name="Matthew Lewis Gill (2005221)" userId="c91cca69-e33b-4497-b1ba-e4eac3830275" providerId="ADAL" clId="{67A0F6A8-77C1-584A-A967-3DE5B1649871}" dt="2021-05-31T23:29:36.076" v="1203" actId="26606"/>
          <ac:spMkLst>
            <pc:docMk/>
            <pc:sldMk cId="597031845" sldId="295"/>
            <ac:spMk id="7" creationId="{0D57E7FA-E8FC-45AC-868F-CDC8144939D6}"/>
          </ac:spMkLst>
        </pc:spChg>
        <pc:spChg chg="add">
          <ac:chgData name="Matthew Lewis Gill (2005221)" userId="c91cca69-e33b-4497-b1ba-e4eac3830275" providerId="ADAL" clId="{67A0F6A8-77C1-584A-A967-3DE5B1649871}" dt="2021-05-31T23:29:36.076" v="1203" actId="26606"/>
          <ac:spMkLst>
            <pc:docMk/>
            <pc:sldMk cId="597031845" sldId="295"/>
            <ac:spMk id="9" creationId="{ED894347-C9A9-4BFD-8A6D-05A2B0CDDF79}"/>
          </ac:spMkLst>
        </pc:spChg>
        <pc:spChg chg="add">
          <ac:chgData name="Matthew Lewis Gill (2005221)" userId="c91cca69-e33b-4497-b1ba-e4eac3830275" providerId="ADAL" clId="{67A0F6A8-77C1-584A-A967-3DE5B1649871}" dt="2021-05-31T23:29:36.076" v="1203" actId="26606"/>
          <ac:spMkLst>
            <pc:docMk/>
            <pc:sldMk cId="597031845" sldId="295"/>
            <ac:spMk id="11" creationId="{284ED281-4082-46F9-86EE-D78901367138}"/>
          </ac:spMkLst>
        </pc:spChg>
        <pc:spChg chg="add">
          <ac:chgData name="Matthew Lewis Gill (2005221)" userId="c91cca69-e33b-4497-b1ba-e4eac3830275" providerId="ADAL" clId="{67A0F6A8-77C1-584A-A967-3DE5B1649871}" dt="2021-05-31T23:29:36.076" v="1203" actId="26606"/>
          <ac:spMkLst>
            <pc:docMk/>
            <pc:sldMk cId="597031845" sldId="295"/>
            <ac:spMk id="13" creationId="{5531D9B7-48AB-4407-A9E8-13391FCB2E54}"/>
          </ac:spMkLst>
        </pc:spChg>
      </pc:sldChg>
      <pc:sldChg chg="addSp delSp modSp new mod setBg">
        <pc:chgData name="Matthew Lewis Gill (2005221)" userId="c91cca69-e33b-4497-b1ba-e4eac3830275" providerId="ADAL" clId="{67A0F6A8-77C1-584A-A967-3DE5B1649871}" dt="2021-06-01T00:06:49.640" v="1676" actId="14100"/>
        <pc:sldMkLst>
          <pc:docMk/>
          <pc:sldMk cId="2036055352" sldId="296"/>
        </pc:sldMkLst>
        <pc:spChg chg="del mod">
          <ac:chgData name="Matthew Lewis Gill (2005221)" userId="c91cca69-e33b-4497-b1ba-e4eac3830275" providerId="ADAL" clId="{67A0F6A8-77C1-584A-A967-3DE5B1649871}" dt="2021-05-31T23:36:38.314" v="1260" actId="478"/>
          <ac:spMkLst>
            <pc:docMk/>
            <pc:sldMk cId="2036055352" sldId="296"/>
            <ac:spMk id="2" creationId="{E3EBF66B-8C16-7448-B4BE-134241F9758E}"/>
          </ac:spMkLst>
        </pc:spChg>
        <pc:spChg chg="del mod ord">
          <ac:chgData name="Matthew Lewis Gill (2005221)" userId="c91cca69-e33b-4497-b1ba-e4eac3830275" providerId="ADAL" clId="{67A0F6A8-77C1-584A-A967-3DE5B1649871}" dt="2021-05-31T23:36:40.352" v="1261" actId="478"/>
          <ac:spMkLst>
            <pc:docMk/>
            <pc:sldMk cId="2036055352" sldId="296"/>
            <ac:spMk id="3" creationId="{68C2A211-9A80-7E4A-897F-002D21B7C4C8}"/>
          </ac:spMkLst>
        </pc:spChg>
        <pc:spChg chg="add del">
          <ac:chgData name="Matthew Lewis Gill (2005221)" userId="c91cca69-e33b-4497-b1ba-e4eac3830275" providerId="ADAL" clId="{67A0F6A8-77C1-584A-A967-3DE5B1649871}" dt="2021-05-31T23:36:27.578" v="1258" actId="26606"/>
          <ac:spMkLst>
            <pc:docMk/>
            <pc:sldMk cId="2036055352" sldId="296"/>
            <ac:spMk id="71" creationId="{79BB35BC-D5C2-4C8B-A22A-A71E6191913B}"/>
          </ac:spMkLst>
        </pc:spChg>
        <pc:spChg chg="add">
          <ac:chgData name="Matthew Lewis Gill (2005221)" userId="c91cca69-e33b-4497-b1ba-e4eac3830275" providerId="ADAL" clId="{67A0F6A8-77C1-584A-A967-3DE5B1649871}" dt="2021-05-31T23:36:27.578" v="1258" actId="26606"/>
          <ac:spMkLst>
            <pc:docMk/>
            <pc:sldMk cId="2036055352" sldId="296"/>
            <ac:spMk id="135" creationId="{94C5663A-0CE3-4AEE-B47E-FB68D9EBFE1A}"/>
          </ac:spMkLst>
        </pc:spChg>
        <pc:picChg chg="add mod ord">
          <ac:chgData name="Matthew Lewis Gill (2005221)" userId="c91cca69-e33b-4497-b1ba-e4eac3830275" providerId="ADAL" clId="{67A0F6A8-77C1-584A-A967-3DE5B1649871}" dt="2021-06-01T00:06:49.640" v="1676" actId="14100"/>
          <ac:picMkLst>
            <pc:docMk/>
            <pc:sldMk cId="2036055352" sldId="296"/>
            <ac:picMk id="11266" creationId="{B9982D74-925D-FA46-9F7A-E19DABCBDAAA}"/>
          </ac:picMkLst>
        </pc:picChg>
      </pc:sldChg>
      <pc:sldChg chg="modSp new mod">
        <pc:chgData name="Matthew Lewis Gill (2005221)" userId="c91cca69-e33b-4497-b1ba-e4eac3830275" providerId="ADAL" clId="{67A0F6A8-77C1-584A-A967-3DE5B1649871}" dt="2021-06-01T00:11:28.065" v="1762" actId="27636"/>
        <pc:sldMkLst>
          <pc:docMk/>
          <pc:sldMk cId="2870865289" sldId="297"/>
        </pc:sldMkLst>
        <pc:spChg chg="mod">
          <ac:chgData name="Matthew Lewis Gill (2005221)" userId="c91cca69-e33b-4497-b1ba-e4eac3830275" providerId="ADAL" clId="{67A0F6A8-77C1-584A-A967-3DE5B1649871}" dt="2021-05-31T23:42:00.337" v="1325" actId="20577"/>
          <ac:spMkLst>
            <pc:docMk/>
            <pc:sldMk cId="2870865289" sldId="297"/>
            <ac:spMk id="2" creationId="{132FCCB2-3488-9244-9FF0-24B33B8EB612}"/>
          </ac:spMkLst>
        </pc:spChg>
        <pc:spChg chg="mod">
          <ac:chgData name="Matthew Lewis Gill (2005221)" userId="c91cca69-e33b-4497-b1ba-e4eac3830275" providerId="ADAL" clId="{67A0F6A8-77C1-584A-A967-3DE5B1649871}" dt="2021-06-01T00:11:28.065" v="1762" actId="27636"/>
          <ac:spMkLst>
            <pc:docMk/>
            <pc:sldMk cId="2870865289" sldId="297"/>
            <ac:spMk id="3" creationId="{09401963-498B-FA4F-A0B7-68D3B1ECBC67}"/>
          </ac:spMkLst>
        </pc:spChg>
      </pc:sldChg>
      <pc:sldChg chg="addSp delSp modSp new mod setBg">
        <pc:chgData name="Matthew Lewis Gill (2005221)" userId="c91cca69-e33b-4497-b1ba-e4eac3830275" providerId="ADAL" clId="{67A0F6A8-77C1-584A-A967-3DE5B1649871}" dt="2021-05-31T23:51:01.139" v="1346" actId="478"/>
        <pc:sldMkLst>
          <pc:docMk/>
          <pc:sldMk cId="2230241552" sldId="298"/>
        </pc:sldMkLst>
        <pc:spChg chg="del mod ord">
          <ac:chgData name="Matthew Lewis Gill (2005221)" userId="c91cca69-e33b-4497-b1ba-e4eac3830275" providerId="ADAL" clId="{67A0F6A8-77C1-584A-A967-3DE5B1649871}" dt="2021-05-31T23:51:01.139" v="1346" actId="478"/>
          <ac:spMkLst>
            <pc:docMk/>
            <pc:sldMk cId="2230241552" sldId="298"/>
            <ac:spMk id="2" creationId="{86B8BE9F-E9C6-8C43-8F75-609A4717E996}"/>
          </ac:spMkLst>
        </pc:spChg>
        <pc:spChg chg="del">
          <ac:chgData name="Matthew Lewis Gill (2005221)" userId="c91cca69-e33b-4497-b1ba-e4eac3830275" providerId="ADAL" clId="{67A0F6A8-77C1-584A-A967-3DE5B1649871}" dt="2021-05-31T23:50:56.715" v="1345" actId="26606"/>
          <ac:spMkLst>
            <pc:docMk/>
            <pc:sldMk cId="2230241552" sldId="298"/>
            <ac:spMk id="3" creationId="{65778DC0-9EA0-3E41-8A51-6636E93E132D}"/>
          </ac:spMkLst>
        </pc:spChg>
        <pc:spChg chg="add">
          <ac:chgData name="Matthew Lewis Gill (2005221)" userId="c91cca69-e33b-4497-b1ba-e4eac3830275" providerId="ADAL" clId="{67A0F6A8-77C1-584A-A967-3DE5B1649871}" dt="2021-05-31T23:50:56.715" v="1345" actId="26606"/>
          <ac:spMkLst>
            <pc:docMk/>
            <pc:sldMk cId="2230241552" sldId="298"/>
            <ac:spMk id="71" creationId="{0D57E7FA-E8FC-45AC-868F-CDC8144939D6}"/>
          </ac:spMkLst>
        </pc:spChg>
        <pc:spChg chg="add">
          <ac:chgData name="Matthew Lewis Gill (2005221)" userId="c91cca69-e33b-4497-b1ba-e4eac3830275" providerId="ADAL" clId="{67A0F6A8-77C1-584A-A967-3DE5B1649871}" dt="2021-05-31T23:50:56.715" v="1345" actId="26606"/>
          <ac:spMkLst>
            <pc:docMk/>
            <pc:sldMk cId="2230241552" sldId="298"/>
            <ac:spMk id="73" creationId="{DCE1AED4-C7FF-4468-BF54-4470A0A3E283}"/>
          </ac:spMkLst>
        </pc:spChg>
        <pc:spChg chg="add">
          <ac:chgData name="Matthew Lewis Gill (2005221)" userId="c91cca69-e33b-4497-b1ba-e4eac3830275" providerId="ADAL" clId="{67A0F6A8-77C1-584A-A967-3DE5B1649871}" dt="2021-05-31T23:50:56.715" v="1345" actId="26606"/>
          <ac:spMkLst>
            <pc:docMk/>
            <pc:sldMk cId="2230241552" sldId="298"/>
            <ac:spMk id="75" creationId="{BDE94FAB-AA60-43B4-A2C3-3A940B9A951A}"/>
          </ac:spMkLst>
        </pc:spChg>
        <pc:picChg chg="add mod">
          <ac:chgData name="Matthew Lewis Gill (2005221)" userId="c91cca69-e33b-4497-b1ba-e4eac3830275" providerId="ADAL" clId="{67A0F6A8-77C1-584A-A967-3DE5B1649871}" dt="2021-05-31T23:50:56.715" v="1345" actId="26606"/>
          <ac:picMkLst>
            <pc:docMk/>
            <pc:sldMk cId="2230241552" sldId="298"/>
            <ac:picMk id="12290" creationId="{2CA0987C-3827-4049-99D8-C44DC14F38F0}"/>
          </ac:picMkLst>
        </pc:picChg>
      </pc:sldChg>
      <pc:sldChg chg="addSp delSp modSp new mod setBg">
        <pc:chgData name="Matthew Lewis Gill (2005221)" userId="c91cca69-e33b-4497-b1ba-e4eac3830275" providerId="ADAL" clId="{67A0F6A8-77C1-584A-A967-3DE5B1649871}" dt="2021-05-31T23:48:44.747" v="1342" actId="26606"/>
        <pc:sldMkLst>
          <pc:docMk/>
          <pc:sldMk cId="2833052336" sldId="299"/>
        </pc:sldMkLst>
        <pc:spChg chg="mod">
          <ac:chgData name="Matthew Lewis Gill (2005221)" userId="c91cca69-e33b-4497-b1ba-e4eac3830275" providerId="ADAL" clId="{67A0F6A8-77C1-584A-A967-3DE5B1649871}" dt="2021-05-31T23:48:44.747" v="1342" actId="26606"/>
          <ac:spMkLst>
            <pc:docMk/>
            <pc:sldMk cId="2833052336" sldId="299"/>
            <ac:spMk id="2" creationId="{5B966BFF-27DF-0B43-8ED5-32B759A3E169}"/>
          </ac:spMkLst>
        </pc:spChg>
        <pc:spChg chg="del">
          <ac:chgData name="Matthew Lewis Gill (2005221)" userId="c91cca69-e33b-4497-b1ba-e4eac3830275" providerId="ADAL" clId="{67A0F6A8-77C1-584A-A967-3DE5B1649871}" dt="2021-05-31T23:48:37.935" v="1341" actId="478"/>
          <ac:spMkLst>
            <pc:docMk/>
            <pc:sldMk cId="2833052336" sldId="299"/>
            <ac:spMk id="3" creationId="{FB5DC6AD-F30C-8542-B30E-76FF1747061B}"/>
          </ac:spMkLst>
        </pc:spChg>
        <pc:spChg chg="add">
          <ac:chgData name="Matthew Lewis Gill (2005221)" userId="c91cca69-e33b-4497-b1ba-e4eac3830275" providerId="ADAL" clId="{67A0F6A8-77C1-584A-A967-3DE5B1649871}" dt="2021-05-31T23:48:44.747" v="1342" actId="26606"/>
          <ac:spMkLst>
            <pc:docMk/>
            <pc:sldMk cId="2833052336" sldId="299"/>
            <ac:spMk id="7" creationId="{0D57E7FA-E8FC-45AC-868F-CDC8144939D6}"/>
          </ac:spMkLst>
        </pc:spChg>
        <pc:spChg chg="add">
          <ac:chgData name="Matthew Lewis Gill (2005221)" userId="c91cca69-e33b-4497-b1ba-e4eac3830275" providerId="ADAL" clId="{67A0F6A8-77C1-584A-A967-3DE5B1649871}" dt="2021-05-31T23:48:44.747" v="1342" actId="26606"/>
          <ac:spMkLst>
            <pc:docMk/>
            <pc:sldMk cId="2833052336" sldId="299"/>
            <ac:spMk id="9" creationId="{FEC7823C-FDD6-429C-986C-063FDEBF9EAA}"/>
          </ac:spMkLst>
        </pc:spChg>
        <pc:spChg chg="add">
          <ac:chgData name="Matthew Lewis Gill (2005221)" userId="c91cca69-e33b-4497-b1ba-e4eac3830275" providerId="ADAL" clId="{67A0F6A8-77C1-584A-A967-3DE5B1649871}" dt="2021-05-31T23:48:44.747" v="1342" actId="26606"/>
          <ac:spMkLst>
            <pc:docMk/>
            <pc:sldMk cId="2833052336" sldId="299"/>
            <ac:spMk id="11" creationId="{9CF7FE1C-8BC5-4B0C-A2BC-93AB72C90FDD}"/>
          </ac:spMkLst>
        </pc:spChg>
        <pc:spChg chg="add">
          <ac:chgData name="Matthew Lewis Gill (2005221)" userId="c91cca69-e33b-4497-b1ba-e4eac3830275" providerId="ADAL" clId="{67A0F6A8-77C1-584A-A967-3DE5B1649871}" dt="2021-05-31T23:48:44.747" v="1342" actId="26606"/>
          <ac:spMkLst>
            <pc:docMk/>
            <pc:sldMk cId="2833052336" sldId="299"/>
            <ac:spMk id="13" creationId="{B0651F5E-0457-4065-ACB2-8B81590C204B}"/>
          </ac:spMkLst>
        </pc:spChg>
      </pc:sldChg>
      <pc:sldChg chg="addSp delSp modSp new mod setBg">
        <pc:chgData name="Matthew Lewis Gill (2005221)" userId="c91cca69-e33b-4497-b1ba-e4eac3830275" providerId="ADAL" clId="{67A0F6A8-77C1-584A-A967-3DE5B1649871}" dt="2021-06-01T00:03:41.019" v="1578" actId="20577"/>
        <pc:sldMkLst>
          <pc:docMk/>
          <pc:sldMk cId="3257224676" sldId="300"/>
        </pc:sldMkLst>
        <pc:spChg chg="mod">
          <ac:chgData name="Matthew Lewis Gill (2005221)" userId="c91cca69-e33b-4497-b1ba-e4eac3830275" providerId="ADAL" clId="{67A0F6A8-77C1-584A-A967-3DE5B1649871}" dt="2021-06-01T00:03:41.019" v="1578" actId="20577"/>
          <ac:spMkLst>
            <pc:docMk/>
            <pc:sldMk cId="3257224676" sldId="300"/>
            <ac:spMk id="2" creationId="{94559AFC-10F9-0D4D-975D-73BD1F01B5FB}"/>
          </ac:spMkLst>
        </pc:spChg>
        <pc:spChg chg="del">
          <ac:chgData name="Matthew Lewis Gill (2005221)" userId="c91cca69-e33b-4497-b1ba-e4eac3830275" providerId="ADAL" clId="{67A0F6A8-77C1-584A-A967-3DE5B1649871}" dt="2021-06-01T00:03:32.283" v="1562" actId="26606"/>
          <ac:spMkLst>
            <pc:docMk/>
            <pc:sldMk cId="3257224676" sldId="300"/>
            <ac:spMk id="3" creationId="{63ADBF69-A23D-774B-9B91-F85352A7517C}"/>
          </ac:spMkLst>
        </pc:spChg>
        <pc:spChg chg="add">
          <ac:chgData name="Matthew Lewis Gill (2005221)" userId="c91cca69-e33b-4497-b1ba-e4eac3830275" providerId="ADAL" clId="{67A0F6A8-77C1-584A-A967-3DE5B1649871}" dt="2021-06-01T00:03:32.283" v="1562" actId="26606"/>
          <ac:spMkLst>
            <pc:docMk/>
            <pc:sldMk cId="3257224676" sldId="300"/>
            <ac:spMk id="9" creationId="{0D57E7FA-E8FC-45AC-868F-CDC8144939D6}"/>
          </ac:spMkLst>
        </pc:spChg>
        <pc:spChg chg="add">
          <ac:chgData name="Matthew Lewis Gill (2005221)" userId="c91cca69-e33b-4497-b1ba-e4eac3830275" providerId="ADAL" clId="{67A0F6A8-77C1-584A-A967-3DE5B1649871}" dt="2021-06-01T00:03:32.283" v="1562" actId="26606"/>
          <ac:spMkLst>
            <pc:docMk/>
            <pc:sldMk cId="3257224676" sldId="300"/>
            <ac:spMk id="11" creationId="{B7BD7FCF-A254-4A97-A15C-319B67622677}"/>
          </ac:spMkLst>
        </pc:spChg>
        <pc:spChg chg="add">
          <ac:chgData name="Matthew Lewis Gill (2005221)" userId="c91cca69-e33b-4497-b1ba-e4eac3830275" providerId="ADAL" clId="{67A0F6A8-77C1-584A-A967-3DE5B1649871}" dt="2021-06-01T00:03:32.283" v="1562" actId="26606"/>
          <ac:spMkLst>
            <pc:docMk/>
            <pc:sldMk cId="3257224676" sldId="300"/>
            <ac:spMk id="13" creationId="{52FFAF72-6204-4676-9C6F-9A4CC4D91805}"/>
          </ac:spMkLst>
        </pc:spChg>
        <pc:picChg chg="add mod">
          <ac:chgData name="Matthew Lewis Gill (2005221)" userId="c91cca69-e33b-4497-b1ba-e4eac3830275" providerId="ADAL" clId="{67A0F6A8-77C1-584A-A967-3DE5B1649871}" dt="2021-06-01T00:03:32.283" v="1562" actId="26606"/>
          <ac:picMkLst>
            <pc:docMk/>
            <pc:sldMk cId="3257224676" sldId="300"/>
            <ac:picMk id="4" creationId="{4E4997A7-7672-174A-953A-7E74A6A4A97D}"/>
          </ac:picMkLst>
        </pc:picChg>
      </pc:sldChg>
      <pc:sldChg chg="addSp delSp modSp new mod setBg">
        <pc:chgData name="Matthew Lewis Gill (2005221)" userId="c91cca69-e33b-4497-b1ba-e4eac3830275" providerId="ADAL" clId="{67A0F6A8-77C1-584A-A967-3DE5B1649871}" dt="2021-06-01T00:18:58.278" v="1995" actId="478"/>
        <pc:sldMkLst>
          <pc:docMk/>
          <pc:sldMk cId="3569176961" sldId="301"/>
        </pc:sldMkLst>
        <pc:spChg chg="del mod ord">
          <ac:chgData name="Matthew Lewis Gill (2005221)" userId="c91cca69-e33b-4497-b1ba-e4eac3830275" providerId="ADAL" clId="{67A0F6A8-77C1-584A-A967-3DE5B1649871}" dt="2021-06-01T00:18:58.278" v="1995" actId="478"/>
          <ac:spMkLst>
            <pc:docMk/>
            <pc:sldMk cId="3569176961" sldId="301"/>
            <ac:spMk id="2" creationId="{9BE435F2-1AE6-854E-B374-A1949D97AE76}"/>
          </ac:spMkLst>
        </pc:spChg>
        <pc:spChg chg="del mod ord">
          <ac:chgData name="Matthew Lewis Gill (2005221)" userId="c91cca69-e33b-4497-b1ba-e4eac3830275" providerId="ADAL" clId="{67A0F6A8-77C1-584A-A967-3DE5B1649871}" dt="2021-06-01T00:18:49.167" v="1991" actId="478"/>
          <ac:spMkLst>
            <pc:docMk/>
            <pc:sldMk cId="3569176961" sldId="301"/>
            <ac:spMk id="3" creationId="{BEA74189-1EA7-244A-8B70-8989BC9E49A8}"/>
          </ac:spMkLst>
        </pc:spChg>
        <pc:spChg chg="add del">
          <ac:chgData name="Matthew Lewis Gill (2005221)" userId="c91cca69-e33b-4497-b1ba-e4eac3830275" providerId="ADAL" clId="{67A0F6A8-77C1-584A-A967-3DE5B1649871}" dt="2021-06-01T00:18:51.895" v="1992" actId="26606"/>
          <ac:spMkLst>
            <pc:docMk/>
            <pc:sldMk cId="3569176961" sldId="301"/>
            <ac:spMk id="11" creationId="{79BB35BC-D5C2-4C8B-A22A-A71E6191913B}"/>
          </ac:spMkLst>
        </pc:spChg>
        <pc:spChg chg="add">
          <ac:chgData name="Matthew Lewis Gill (2005221)" userId="c91cca69-e33b-4497-b1ba-e4eac3830275" providerId="ADAL" clId="{67A0F6A8-77C1-584A-A967-3DE5B1649871}" dt="2021-06-01T00:18:51.895" v="1992" actId="26606"/>
          <ac:spMkLst>
            <pc:docMk/>
            <pc:sldMk cId="3569176961" sldId="301"/>
            <ac:spMk id="16" creationId="{0D57E7FA-E8FC-45AC-868F-CDC8144939D6}"/>
          </ac:spMkLst>
        </pc:spChg>
        <pc:spChg chg="add">
          <ac:chgData name="Matthew Lewis Gill (2005221)" userId="c91cca69-e33b-4497-b1ba-e4eac3830275" providerId="ADAL" clId="{67A0F6A8-77C1-584A-A967-3DE5B1649871}" dt="2021-06-01T00:18:51.895" v="1992" actId="26606"/>
          <ac:spMkLst>
            <pc:docMk/>
            <pc:sldMk cId="3569176961" sldId="301"/>
            <ac:spMk id="18" creationId="{DCE1AED4-C7FF-4468-BF54-4470A0A3E283}"/>
          </ac:spMkLst>
        </pc:spChg>
        <pc:spChg chg="add">
          <ac:chgData name="Matthew Lewis Gill (2005221)" userId="c91cca69-e33b-4497-b1ba-e4eac3830275" providerId="ADAL" clId="{67A0F6A8-77C1-584A-A967-3DE5B1649871}" dt="2021-06-01T00:18:51.895" v="1992" actId="26606"/>
          <ac:spMkLst>
            <pc:docMk/>
            <pc:sldMk cId="3569176961" sldId="301"/>
            <ac:spMk id="20" creationId="{BDE94FAB-AA60-43B4-A2C3-3A940B9A951A}"/>
          </ac:spMkLst>
        </pc:spChg>
        <pc:picChg chg="add del mod">
          <ac:chgData name="Matthew Lewis Gill (2005221)" userId="c91cca69-e33b-4497-b1ba-e4eac3830275" providerId="ADAL" clId="{67A0F6A8-77C1-584A-A967-3DE5B1649871}" dt="2021-06-01T00:18:26.500" v="1988" actId="21"/>
          <ac:picMkLst>
            <pc:docMk/>
            <pc:sldMk cId="3569176961" sldId="301"/>
            <ac:picMk id="4" creationId="{33510298-34EF-604E-97E8-D47C946DB62E}"/>
          </ac:picMkLst>
        </pc:picChg>
        <pc:picChg chg="add del mod">
          <ac:chgData name="Matthew Lewis Gill (2005221)" userId="c91cca69-e33b-4497-b1ba-e4eac3830275" providerId="ADAL" clId="{67A0F6A8-77C1-584A-A967-3DE5B1649871}" dt="2021-06-01T00:18:26.500" v="1988" actId="21"/>
          <ac:picMkLst>
            <pc:docMk/>
            <pc:sldMk cId="3569176961" sldId="301"/>
            <ac:picMk id="5" creationId="{E82A3AAF-D318-764E-A097-62E87FD0846A}"/>
          </ac:picMkLst>
        </pc:picChg>
        <pc:picChg chg="add del mod">
          <ac:chgData name="Matthew Lewis Gill (2005221)" userId="c91cca69-e33b-4497-b1ba-e4eac3830275" providerId="ADAL" clId="{67A0F6A8-77C1-584A-A967-3DE5B1649871}" dt="2021-06-01T00:18:56.371" v="1994" actId="478"/>
          <ac:picMkLst>
            <pc:docMk/>
            <pc:sldMk cId="3569176961" sldId="301"/>
            <ac:picMk id="6" creationId="{1434350D-16DD-6243-909A-D64068CAA159}"/>
          </ac:picMkLst>
        </pc:picChg>
        <pc:picChg chg="add del mod">
          <ac:chgData name="Matthew Lewis Gill (2005221)" userId="c91cca69-e33b-4497-b1ba-e4eac3830275" providerId="ADAL" clId="{67A0F6A8-77C1-584A-A967-3DE5B1649871}" dt="2021-06-01T00:18:26.500" v="1988" actId="21"/>
          <ac:picMkLst>
            <pc:docMk/>
            <pc:sldMk cId="3569176961" sldId="301"/>
            <ac:picMk id="7" creationId="{8636FF6F-C48D-B54B-A8F6-C06331B17205}"/>
          </ac:picMkLst>
        </pc:picChg>
      </pc:sldChg>
      <pc:sldChg chg="addSp delSp modSp new mod setBg">
        <pc:chgData name="Matthew Lewis Gill (2005221)" userId="c91cca69-e33b-4497-b1ba-e4eac3830275" providerId="ADAL" clId="{67A0F6A8-77C1-584A-A967-3DE5B1649871}" dt="2021-06-01T00:19:54.823" v="2002" actId="26606"/>
        <pc:sldMkLst>
          <pc:docMk/>
          <pc:sldMk cId="600635667" sldId="302"/>
        </pc:sldMkLst>
        <pc:spChg chg="del">
          <ac:chgData name="Matthew Lewis Gill (2005221)" userId="c91cca69-e33b-4497-b1ba-e4eac3830275" providerId="ADAL" clId="{67A0F6A8-77C1-584A-A967-3DE5B1649871}" dt="2021-06-01T00:19:06.692" v="1998" actId="478"/>
          <ac:spMkLst>
            <pc:docMk/>
            <pc:sldMk cId="600635667" sldId="302"/>
            <ac:spMk id="2" creationId="{876EE609-2B09-574F-BF3A-BB0CEC3F9485}"/>
          </ac:spMkLst>
        </pc:spChg>
        <pc:spChg chg="del">
          <ac:chgData name="Matthew Lewis Gill (2005221)" userId="c91cca69-e33b-4497-b1ba-e4eac3830275" providerId="ADAL" clId="{67A0F6A8-77C1-584A-A967-3DE5B1649871}" dt="2021-06-01T00:19:04.090" v="1997" actId="478"/>
          <ac:spMkLst>
            <pc:docMk/>
            <pc:sldMk cId="600635667" sldId="302"/>
            <ac:spMk id="3" creationId="{B5BC64C5-DAE1-A745-93F9-BFFAB829C6CF}"/>
          </ac:spMkLst>
        </pc:spChg>
        <pc:spChg chg="add">
          <ac:chgData name="Matthew Lewis Gill (2005221)" userId="c91cca69-e33b-4497-b1ba-e4eac3830275" providerId="ADAL" clId="{67A0F6A8-77C1-584A-A967-3DE5B1649871}" dt="2021-06-01T00:19:54.823" v="2002" actId="26606"/>
          <ac:spMkLst>
            <pc:docMk/>
            <pc:sldMk cId="600635667" sldId="302"/>
            <ac:spMk id="11" creationId="{4F7B9026-36AD-42E4-B172-8D68F3A339B4}"/>
          </ac:spMkLst>
        </pc:spChg>
        <pc:picChg chg="add mod ord">
          <ac:chgData name="Matthew Lewis Gill (2005221)" userId="c91cca69-e33b-4497-b1ba-e4eac3830275" providerId="ADAL" clId="{67A0F6A8-77C1-584A-A967-3DE5B1649871}" dt="2021-06-01T00:19:54.823" v="2002" actId="26606"/>
          <ac:picMkLst>
            <pc:docMk/>
            <pc:sldMk cId="600635667" sldId="302"/>
            <ac:picMk id="4" creationId="{FD732E3F-4248-0B45-B435-374ADED49AC8}"/>
          </ac:picMkLst>
        </pc:picChg>
        <pc:picChg chg="add mod">
          <ac:chgData name="Matthew Lewis Gill (2005221)" userId="c91cca69-e33b-4497-b1ba-e4eac3830275" providerId="ADAL" clId="{67A0F6A8-77C1-584A-A967-3DE5B1649871}" dt="2021-06-01T00:19:54.823" v="2002" actId="26606"/>
          <ac:picMkLst>
            <pc:docMk/>
            <pc:sldMk cId="600635667" sldId="302"/>
            <ac:picMk id="5" creationId="{B842A136-A76B-1D4F-9C8C-F517795504E8}"/>
          </ac:picMkLst>
        </pc:picChg>
        <pc:picChg chg="add mod">
          <ac:chgData name="Matthew Lewis Gill (2005221)" userId="c91cca69-e33b-4497-b1ba-e4eac3830275" providerId="ADAL" clId="{67A0F6A8-77C1-584A-A967-3DE5B1649871}" dt="2021-06-01T00:19:54.823" v="2002" actId="26606"/>
          <ac:picMkLst>
            <pc:docMk/>
            <pc:sldMk cId="600635667" sldId="302"/>
            <ac:picMk id="6" creationId="{03CC318E-03FD-6547-A168-1E6273586D9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D84F14-F884-4039-9270-03AF24FD747D}" type="doc">
      <dgm:prSet loTypeId="urn:microsoft.com/office/officeart/2005/8/layout/process5" loCatId="process" qsTypeId="urn:microsoft.com/office/officeart/2005/8/quickstyle/simple1" qsCatId="simple" csTypeId="urn:microsoft.com/office/officeart/2005/8/colors/accent4_2" csCatId="accent4" phldr="1"/>
      <dgm:spPr/>
      <dgm:t>
        <a:bodyPr/>
        <a:lstStyle/>
        <a:p>
          <a:endParaRPr lang="en-US"/>
        </a:p>
      </dgm:t>
    </dgm:pt>
    <dgm:pt modelId="{A0969F99-3E9E-4A27-A92F-71B7D6F601C4}">
      <dgm:prSet/>
      <dgm:spPr/>
      <dgm:t>
        <a:bodyPr/>
        <a:lstStyle/>
        <a:p>
          <a:r>
            <a:rPr lang="en-US" dirty="0"/>
            <a:t>Treads are made up of three parts</a:t>
          </a:r>
        </a:p>
      </dgm:t>
    </dgm:pt>
    <dgm:pt modelId="{63ED4B22-CE81-44F0-90B7-3F2502A9CC72}" type="parTrans" cxnId="{B12560F4-51B3-4090-BAB1-920B4453540D}">
      <dgm:prSet/>
      <dgm:spPr/>
      <dgm:t>
        <a:bodyPr/>
        <a:lstStyle/>
        <a:p>
          <a:endParaRPr lang="en-US"/>
        </a:p>
      </dgm:t>
    </dgm:pt>
    <dgm:pt modelId="{3274C5F9-473F-4EB9-9578-D344B8079697}" type="sibTrans" cxnId="{B12560F4-51B3-4090-BAB1-920B4453540D}">
      <dgm:prSet/>
      <dgm:spPr/>
      <dgm:t>
        <a:bodyPr/>
        <a:lstStyle/>
        <a:p>
          <a:endParaRPr lang="en-US"/>
        </a:p>
      </dgm:t>
    </dgm:pt>
    <dgm:pt modelId="{2D86A452-AF77-4F20-AD1A-F4BAD93ECE98}">
      <dgm:prSet/>
      <dgm:spPr/>
      <dgm:t>
        <a:bodyPr/>
        <a:lstStyle/>
        <a:p>
          <a:r>
            <a:rPr lang="en-US"/>
            <a:t>Tread – the tread is the horizontal surface on which the person walks on​</a:t>
          </a:r>
        </a:p>
      </dgm:t>
    </dgm:pt>
    <dgm:pt modelId="{48B4A621-6842-4EC2-BF65-F55298CEAB9F}" type="parTrans" cxnId="{53040A80-DF06-41AB-B88F-0FC8F3DE8AC8}">
      <dgm:prSet/>
      <dgm:spPr/>
      <dgm:t>
        <a:bodyPr/>
        <a:lstStyle/>
        <a:p>
          <a:endParaRPr lang="en-US"/>
        </a:p>
      </dgm:t>
    </dgm:pt>
    <dgm:pt modelId="{06B47F2B-A93C-4BF3-B169-2BA6501EE80E}" type="sibTrans" cxnId="{53040A80-DF06-41AB-B88F-0FC8F3DE8AC8}">
      <dgm:prSet/>
      <dgm:spPr/>
      <dgm:t>
        <a:bodyPr/>
        <a:lstStyle/>
        <a:p>
          <a:endParaRPr lang="en-US"/>
        </a:p>
      </dgm:t>
    </dgm:pt>
    <dgm:pt modelId="{87837CD5-E1D7-4BA6-A1B0-DCC000F8E07B}">
      <dgm:prSet/>
      <dgm:spPr/>
      <dgm:t>
        <a:bodyPr/>
        <a:lstStyle/>
        <a:p>
          <a:r>
            <a:rPr lang="en-US"/>
            <a:t>Riser – the riser is the vertical element which fills the space between the back of one tread and the front of the next tread that is above it.​</a:t>
          </a:r>
        </a:p>
      </dgm:t>
    </dgm:pt>
    <dgm:pt modelId="{D4E9E88C-9FAE-4566-AF19-0A7D488E1E00}" type="parTrans" cxnId="{B32880A8-CC29-466D-9DE2-EB258ECE0BE7}">
      <dgm:prSet/>
      <dgm:spPr/>
      <dgm:t>
        <a:bodyPr/>
        <a:lstStyle/>
        <a:p>
          <a:endParaRPr lang="en-US"/>
        </a:p>
      </dgm:t>
    </dgm:pt>
    <dgm:pt modelId="{A5F5AD97-9E13-4DBC-A5A8-F77F1040F640}" type="sibTrans" cxnId="{B32880A8-CC29-466D-9DE2-EB258ECE0BE7}">
      <dgm:prSet/>
      <dgm:spPr/>
      <dgm:t>
        <a:bodyPr/>
        <a:lstStyle/>
        <a:p>
          <a:endParaRPr lang="en-US"/>
        </a:p>
      </dgm:t>
    </dgm:pt>
    <dgm:pt modelId="{1B2D799D-DB20-48DE-B6DF-89995A2134E5}">
      <dgm:prSet/>
      <dgm:spPr/>
      <dgm:t>
        <a:bodyPr/>
        <a:lstStyle/>
        <a:p>
          <a:r>
            <a:rPr lang="en-US" dirty="0"/>
            <a:t>Carriage – the carriage provides structural support; it helps to carry the weight.</a:t>
          </a:r>
        </a:p>
      </dgm:t>
    </dgm:pt>
    <dgm:pt modelId="{ACE96D0A-F6AA-435B-8124-CFB69472B9CD}" type="parTrans" cxnId="{C45A5081-EE55-4949-AAF0-E9D6BF251C8B}">
      <dgm:prSet/>
      <dgm:spPr/>
      <dgm:t>
        <a:bodyPr/>
        <a:lstStyle/>
        <a:p>
          <a:endParaRPr lang="en-US"/>
        </a:p>
      </dgm:t>
    </dgm:pt>
    <dgm:pt modelId="{65B97738-0962-433A-8A02-72600504D057}" type="sibTrans" cxnId="{C45A5081-EE55-4949-AAF0-E9D6BF251C8B}">
      <dgm:prSet/>
      <dgm:spPr/>
      <dgm:t>
        <a:bodyPr/>
        <a:lstStyle/>
        <a:p>
          <a:endParaRPr lang="en-US"/>
        </a:p>
      </dgm:t>
    </dgm:pt>
    <dgm:pt modelId="{0A5EA87D-F22E-4B7A-B2EF-0CCE7917ABD1}">
      <dgm:prSet/>
      <dgm:spPr/>
      <dgm:t>
        <a:bodyPr/>
        <a:lstStyle/>
        <a:p>
          <a:r>
            <a:rPr lang="en-US" dirty="0"/>
            <a:t>Each element is important </a:t>
          </a:r>
        </a:p>
      </dgm:t>
    </dgm:pt>
    <dgm:pt modelId="{01E12938-DB2D-42D0-8D97-C879A814F6BC}" type="parTrans" cxnId="{EFDC0ABD-5F17-470F-A6F0-D07C33F90D42}">
      <dgm:prSet/>
      <dgm:spPr/>
      <dgm:t>
        <a:bodyPr/>
        <a:lstStyle/>
        <a:p>
          <a:endParaRPr lang="en-US"/>
        </a:p>
      </dgm:t>
    </dgm:pt>
    <dgm:pt modelId="{5FC3EB8B-CF5D-460B-9A13-790DBBE1B7BF}" type="sibTrans" cxnId="{EFDC0ABD-5F17-470F-A6F0-D07C33F90D42}">
      <dgm:prSet/>
      <dgm:spPr/>
      <dgm:t>
        <a:bodyPr/>
        <a:lstStyle/>
        <a:p>
          <a:endParaRPr lang="en-US"/>
        </a:p>
      </dgm:t>
    </dgm:pt>
    <dgm:pt modelId="{5C393268-E747-F842-BE86-D7760E491A9D}" type="pres">
      <dgm:prSet presAssocID="{B4D84F14-F884-4039-9270-03AF24FD747D}" presName="diagram" presStyleCnt="0">
        <dgm:presLayoutVars>
          <dgm:dir/>
          <dgm:resizeHandles val="exact"/>
        </dgm:presLayoutVars>
      </dgm:prSet>
      <dgm:spPr/>
    </dgm:pt>
    <dgm:pt modelId="{C6A06A88-927D-6143-9A3E-52C8DA13ADC7}" type="pres">
      <dgm:prSet presAssocID="{A0969F99-3E9E-4A27-A92F-71B7D6F601C4}" presName="node" presStyleLbl="node1" presStyleIdx="0" presStyleCnt="5">
        <dgm:presLayoutVars>
          <dgm:bulletEnabled val="1"/>
        </dgm:presLayoutVars>
      </dgm:prSet>
      <dgm:spPr/>
    </dgm:pt>
    <dgm:pt modelId="{206D64FE-E75F-A44E-AB18-D72061385652}" type="pres">
      <dgm:prSet presAssocID="{3274C5F9-473F-4EB9-9578-D344B8079697}" presName="sibTrans" presStyleLbl="sibTrans2D1" presStyleIdx="0" presStyleCnt="4"/>
      <dgm:spPr/>
    </dgm:pt>
    <dgm:pt modelId="{F43CFBBD-5809-1A42-AD9B-A551A5F12868}" type="pres">
      <dgm:prSet presAssocID="{3274C5F9-473F-4EB9-9578-D344B8079697}" presName="connectorText" presStyleLbl="sibTrans2D1" presStyleIdx="0" presStyleCnt="4"/>
      <dgm:spPr/>
    </dgm:pt>
    <dgm:pt modelId="{3B071539-5CF5-1741-B3D4-5F24C5A5E5CA}" type="pres">
      <dgm:prSet presAssocID="{2D86A452-AF77-4F20-AD1A-F4BAD93ECE98}" presName="node" presStyleLbl="node1" presStyleIdx="1" presStyleCnt="5">
        <dgm:presLayoutVars>
          <dgm:bulletEnabled val="1"/>
        </dgm:presLayoutVars>
      </dgm:prSet>
      <dgm:spPr/>
    </dgm:pt>
    <dgm:pt modelId="{89122D0B-720C-AA45-A29D-7680C9E4DA7A}" type="pres">
      <dgm:prSet presAssocID="{06B47F2B-A93C-4BF3-B169-2BA6501EE80E}" presName="sibTrans" presStyleLbl="sibTrans2D1" presStyleIdx="1" presStyleCnt="4"/>
      <dgm:spPr/>
    </dgm:pt>
    <dgm:pt modelId="{B7B939C2-9936-174F-8812-58E9679CE10A}" type="pres">
      <dgm:prSet presAssocID="{06B47F2B-A93C-4BF3-B169-2BA6501EE80E}" presName="connectorText" presStyleLbl="sibTrans2D1" presStyleIdx="1" presStyleCnt="4"/>
      <dgm:spPr/>
    </dgm:pt>
    <dgm:pt modelId="{4A23A2DC-4E51-AB4B-A95D-217C7AF3D77F}" type="pres">
      <dgm:prSet presAssocID="{87837CD5-E1D7-4BA6-A1B0-DCC000F8E07B}" presName="node" presStyleLbl="node1" presStyleIdx="2" presStyleCnt="5">
        <dgm:presLayoutVars>
          <dgm:bulletEnabled val="1"/>
        </dgm:presLayoutVars>
      </dgm:prSet>
      <dgm:spPr/>
    </dgm:pt>
    <dgm:pt modelId="{8C52512A-4675-6243-BE3E-883354505C44}" type="pres">
      <dgm:prSet presAssocID="{A5F5AD97-9E13-4DBC-A5A8-F77F1040F640}" presName="sibTrans" presStyleLbl="sibTrans2D1" presStyleIdx="2" presStyleCnt="4"/>
      <dgm:spPr/>
    </dgm:pt>
    <dgm:pt modelId="{FC30C36A-A02D-5445-991F-F82623E79578}" type="pres">
      <dgm:prSet presAssocID="{A5F5AD97-9E13-4DBC-A5A8-F77F1040F640}" presName="connectorText" presStyleLbl="sibTrans2D1" presStyleIdx="2" presStyleCnt="4"/>
      <dgm:spPr/>
    </dgm:pt>
    <dgm:pt modelId="{7AB770B7-20F5-C94E-BB8D-47262B657EDC}" type="pres">
      <dgm:prSet presAssocID="{1B2D799D-DB20-48DE-B6DF-89995A2134E5}" presName="node" presStyleLbl="node1" presStyleIdx="3" presStyleCnt="5">
        <dgm:presLayoutVars>
          <dgm:bulletEnabled val="1"/>
        </dgm:presLayoutVars>
      </dgm:prSet>
      <dgm:spPr/>
    </dgm:pt>
    <dgm:pt modelId="{2FFF571C-AA6E-F44A-94D4-C582CC5E515C}" type="pres">
      <dgm:prSet presAssocID="{65B97738-0962-433A-8A02-72600504D057}" presName="sibTrans" presStyleLbl="sibTrans2D1" presStyleIdx="3" presStyleCnt="4"/>
      <dgm:spPr/>
    </dgm:pt>
    <dgm:pt modelId="{D0BA1FE9-A293-2742-B123-DADF012BD24D}" type="pres">
      <dgm:prSet presAssocID="{65B97738-0962-433A-8A02-72600504D057}" presName="connectorText" presStyleLbl="sibTrans2D1" presStyleIdx="3" presStyleCnt="4"/>
      <dgm:spPr/>
    </dgm:pt>
    <dgm:pt modelId="{815F4245-FB9A-CF4E-9FA9-2348E69331BE}" type="pres">
      <dgm:prSet presAssocID="{0A5EA87D-F22E-4B7A-B2EF-0CCE7917ABD1}" presName="node" presStyleLbl="node1" presStyleIdx="4" presStyleCnt="5">
        <dgm:presLayoutVars>
          <dgm:bulletEnabled val="1"/>
        </dgm:presLayoutVars>
      </dgm:prSet>
      <dgm:spPr/>
    </dgm:pt>
  </dgm:ptLst>
  <dgm:cxnLst>
    <dgm:cxn modelId="{369ADF25-EFF3-EA48-BDC4-0391EE6AFA8C}" type="presOf" srcId="{A5F5AD97-9E13-4DBC-A5A8-F77F1040F640}" destId="{FC30C36A-A02D-5445-991F-F82623E79578}" srcOrd="1" destOrd="0" presId="urn:microsoft.com/office/officeart/2005/8/layout/process5"/>
    <dgm:cxn modelId="{6898BD2F-0968-4447-85AD-142E4F4D0B54}" type="presOf" srcId="{06B47F2B-A93C-4BF3-B169-2BA6501EE80E}" destId="{89122D0B-720C-AA45-A29D-7680C9E4DA7A}" srcOrd="0" destOrd="0" presId="urn:microsoft.com/office/officeart/2005/8/layout/process5"/>
    <dgm:cxn modelId="{818AA13F-CD35-454E-AD3E-FE993A70987C}" type="presOf" srcId="{65B97738-0962-433A-8A02-72600504D057}" destId="{2FFF571C-AA6E-F44A-94D4-C582CC5E515C}" srcOrd="0" destOrd="0" presId="urn:microsoft.com/office/officeart/2005/8/layout/process5"/>
    <dgm:cxn modelId="{3F9AC84F-D337-FF48-B394-DFFAF1A9E200}" type="presOf" srcId="{1B2D799D-DB20-48DE-B6DF-89995A2134E5}" destId="{7AB770B7-20F5-C94E-BB8D-47262B657EDC}" srcOrd="0" destOrd="0" presId="urn:microsoft.com/office/officeart/2005/8/layout/process5"/>
    <dgm:cxn modelId="{35FB6267-D476-BE46-86BE-EEC7EFFD930E}" type="presOf" srcId="{06B47F2B-A93C-4BF3-B169-2BA6501EE80E}" destId="{B7B939C2-9936-174F-8812-58E9679CE10A}" srcOrd="1" destOrd="0" presId="urn:microsoft.com/office/officeart/2005/8/layout/process5"/>
    <dgm:cxn modelId="{E99F8F67-86E9-624D-B2E3-B3E11FD1A5A1}" type="presOf" srcId="{87837CD5-E1D7-4BA6-A1B0-DCC000F8E07B}" destId="{4A23A2DC-4E51-AB4B-A95D-217C7AF3D77F}" srcOrd="0" destOrd="0" presId="urn:microsoft.com/office/officeart/2005/8/layout/process5"/>
    <dgm:cxn modelId="{53040A80-DF06-41AB-B88F-0FC8F3DE8AC8}" srcId="{B4D84F14-F884-4039-9270-03AF24FD747D}" destId="{2D86A452-AF77-4F20-AD1A-F4BAD93ECE98}" srcOrd="1" destOrd="0" parTransId="{48B4A621-6842-4EC2-BF65-F55298CEAB9F}" sibTransId="{06B47F2B-A93C-4BF3-B169-2BA6501EE80E}"/>
    <dgm:cxn modelId="{C45A5081-EE55-4949-AAF0-E9D6BF251C8B}" srcId="{B4D84F14-F884-4039-9270-03AF24FD747D}" destId="{1B2D799D-DB20-48DE-B6DF-89995A2134E5}" srcOrd="3" destOrd="0" parTransId="{ACE96D0A-F6AA-435B-8124-CFB69472B9CD}" sibTransId="{65B97738-0962-433A-8A02-72600504D057}"/>
    <dgm:cxn modelId="{3341AB98-C5DB-A641-B251-929652C9A7C0}" type="presOf" srcId="{0A5EA87D-F22E-4B7A-B2EF-0CCE7917ABD1}" destId="{815F4245-FB9A-CF4E-9FA9-2348E69331BE}" srcOrd="0" destOrd="0" presId="urn:microsoft.com/office/officeart/2005/8/layout/process5"/>
    <dgm:cxn modelId="{567A8DA1-9D96-D742-BB5F-A2B35494750E}" type="presOf" srcId="{65B97738-0962-433A-8A02-72600504D057}" destId="{D0BA1FE9-A293-2742-B123-DADF012BD24D}" srcOrd="1" destOrd="0" presId="urn:microsoft.com/office/officeart/2005/8/layout/process5"/>
    <dgm:cxn modelId="{B32880A8-CC29-466D-9DE2-EB258ECE0BE7}" srcId="{B4D84F14-F884-4039-9270-03AF24FD747D}" destId="{87837CD5-E1D7-4BA6-A1B0-DCC000F8E07B}" srcOrd="2" destOrd="0" parTransId="{D4E9E88C-9FAE-4566-AF19-0A7D488E1E00}" sibTransId="{A5F5AD97-9E13-4DBC-A5A8-F77F1040F640}"/>
    <dgm:cxn modelId="{EFDC0ABD-5F17-470F-A6F0-D07C33F90D42}" srcId="{B4D84F14-F884-4039-9270-03AF24FD747D}" destId="{0A5EA87D-F22E-4B7A-B2EF-0CCE7917ABD1}" srcOrd="4" destOrd="0" parTransId="{01E12938-DB2D-42D0-8D97-C879A814F6BC}" sibTransId="{5FC3EB8B-CF5D-460B-9A13-790DBBE1B7BF}"/>
    <dgm:cxn modelId="{D2D6CBBF-89E2-4640-B13E-E6E46E056B10}" type="presOf" srcId="{2D86A452-AF77-4F20-AD1A-F4BAD93ECE98}" destId="{3B071539-5CF5-1741-B3D4-5F24C5A5E5CA}" srcOrd="0" destOrd="0" presId="urn:microsoft.com/office/officeart/2005/8/layout/process5"/>
    <dgm:cxn modelId="{6646DCBF-2219-7344-A16F-4F7C11E35AFC}" type="presOf" srcId="{A0969F99-3E9E-4A27-A92F-71B7D6F601C4}" destId="{C6A06A88-927D-6143-9A3E-52C8DA13ADC7}" srcOrd="0" destOrd="0" presId="urn:microsoft.com/office/officeart/2005/8/layout/process5"/>
    <dgm:cxn modelId="{9762D8C2-71D8-6543-AA63-8C45D42388A7}" type="presOf" srcId="{3274C5F9-473F-4EB9-9578-D344B8079697}" destId="{F43CFBBD-5809-1A42-AD9B-A551A5F12868}" srcOrd="1" destOrd="0" presId="urn:microsoft.com/office/officeart/2005/8/layout/process5"/>
    <dgm:cxn modelId="{C31987D2-F4B5-884F-97CC-C2D7CCFE5D49}" type="presOf" srcId="{A5F5AD97-9E13-4DBC-A5A8-F77F1040F640}" destId="{8C52512A-4675-6243-BE3E-883354505C44}" srcOrd="0" destOrd="0" presId="urn:microsoft.com/office/officeart/2005/8/layout/process5"/>
    <dgm:cxn modelId="{FDCF4FD3-6908-144B-BC7A-6BC0DC6AE8FC}" type="presOf" srcId="{B4D84F14-F884-4039-9270-03AF24FD747D}" destId="{5C393268-E747-F842-BE86-D7760E491A9D}" srcOrd="0" destOrd="0" presId="urn:microsoft.com/office/officeart/2005/8/layout/process5"/>
    <dgm:cxn modelId="{FAF1EFDC-C286-1C45-921B-36AEA685681B}" type="presOf" srcId="{3274C5F9-473F-4EB9-9578-D344B8079697}" destId="{206D64FE-E75F-A44E-AB18-D72061385652}" srcOrd="0" destOrd="0" presId="urn:microsoft.com/office/officeart/2005/8/layout/process5"/>
    <dgm:cxn modelId="{B12560F4-51B3-4090-BAB1-920B4453540D}" srcId="{B4D84F14-F884-4039-9270-03AF24FD747D}" destId="{A0969F99-3E9E-4A27-A92F-71B7D6F601C4}" srcOrd="0" destOrd="0" parTransId="{63ED4B22-CE81-44F0-90B7-3F2502A9CC72}" sibTransId="{3274C5F9-473F-4EB9-9578-D344B8079697}"/>
    <dgm:cxn modelId="{98B33FA8-EDEC-2E41-88E7-814625788979}" type="presParOf" srcId="{5C393268-E747-F842-BE86-D7760E491A9D}" destId="{C6A06A88-927D-6143-9A3E-52C8DA13ADC7}" srcOrd="0" destOrd="0" presId="urn:microsoft.com/office/officeart/2005/8/layout/process5"/>
    <dgm:cxn modelId="{3A568E23-3A2A-0345-A5E2-D1C465511065}" type="presParOf" srcId="{5C393268-E747-F842-BE86-D7760E491A9D}" destId="{206D64FE-E75F-A44E-AB18-D72061385652}" srcOrd="1" destOrd="0" presId="urn:microsoft.com/office/officeart/2005/8/layout/process5"/>
    <dgm:cxn modelId="{33DAB954-C12E-134D-926E-21481A768E78}" type="presParOf" srcId="{206D64FE-E75F-A44E-AB18-D72061385652}" destId="{F43CFBBD-5809-1A42-AD9B-A551A5F12868}" srcOrd="0" destOrd="0" presId="urn:microsoft.com/office/officeart/2005/8/layout/process5"/>
    <dgm:cxn modelId="{7290C698-3520-6046-83CE-151F721B98BB}" type="presParOf" srcId="{5C393268-E747-F842-BE86-D7760E491A9D}" destId="{3B071539-5CF5-1741-B3D4-5F24C5A5E5CA}" srcOrd="2" destOrd="0" presId="urn:microsoft.com/office/officeart/2005/8/layout/process5"/>
    <dgm:cxn modelId="{DEEA178C-2090-624E-9F3A-5B86B1F09C68}" type="presParOf" srcId="{5C393268-E747-F842-BE86-D7760E491A9D}" destId="{89122D0B-720C-AA45-A29D-7680C9E4DA7A}" srcOrd="3" destOrd="0" presId="urn:microsoft.com/office/officeart/2005/8/layout/process5"/>
    <dgm:cxn modelId="{35CF5343-21AA-0646-ADE1-BAD474555851}" type="presParOf" srcId="{89122D0B-720C-AA45-A29D-7680C9E4DA7A}" destId="{B7B939C2-9936-174F-8812-58E9679CE10A}" srcOrd="0" destOrd="0" presId="urn:microsoft.com/office/officeart/2005/8/layout/process5"/>
    <dgm:cxn modelId="{29CE1382-DA33-1642-B6CD-EEC4D92D8BBE}" type="presParOf" srcId="{5C393268-E747-F842-BE86-D7760E491A9D}" destId="{4A23A2DC-4E51-AB4B-A95D-217C7AF3D77F}" srcOrd="4" destOrd="0" presId="urn:microsoft.com/office/officeart/2005/8/layout/process5"/>
    <dgm:cxn modelId="{DF5DC7FE-B9B2-7B43-A5C3-D683E336767D}" type="presParOf" srcId="{5C393268-E747-F842-BE86-D7760E491A9D}" destId="{8C52512A-4675-6243-BE3E-883354505C44}" srcOrd="5" destOrd="0" presId="urn:microsoft.com/office/officeart/2005/8/layout/process5"/>
    <dgm:cxn modelId="{77270AD1-67FB-804A-881D-7146DD59163E}" type="presParOf" srcId="{8C52512A-4675-6243-BE3E-883354505C44}" destId="{FC30C36A-A02D-5445-991F-F82623E79578}" srcOrd="0" destOrd="0" presId="urn:microsoft.com/office/officeart/2005/8/layout/process5"/>
    <dgm:cxn modelId="{C4CA4BDA-2697-E341-9BB0-DAB8AE2CD96A}" type="presParOf" srcId="{5C393268-E747-F842-BE86-D7760E491A9D}" destId="{7AB770B7-20F5-C94E-BB8D-47262B657EDC}" srcOrd="6" destOrd="0" presId="urn:microsoft.com/office/officeart/2005/8/layout/process5"/>
    <dgm:cxn modelId="{8C9AD6A8-7AF5-FB46-A247-7E36DE881FD9}" type="presParOf" srcId="{5C393268-E747-F842-BE86-D7760E491A9D}" destId="{2FFF571C-AA6E-F44A-94D4-C582CC5E515C}" srcOrd="7" destOrd="0" presId="urn:microsoft.com/office/officeart/2005/8/layout/process5"/>
    <dgm:cxn modelId="{68B8A8EB-EF7B-024F-BFFF-6008C7740924}" type="presParOf" srcId="{2FFF571C-AA6E-F44A-94D4-C582CC5E515C}" destId="{D0BA1FE9-A293-2742-B123-DADF012BD24D}" srcOrd="0" destOrd="0" presId="urn:microsoft.com/office/officeart/2005/8/layout/process5"/>
    <dgm:cxn modelId="{C2E3D60D-48F0-D24B-9CF0-77EB979B9761}" type="presParOf" srcId="{5C393268-E747-F842-BE86-D7760E491A9D}" destId="{815F4245-FB9A-CF4E-9FA9-2348E69331BE}"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0607F3-C255-47F3-8292-CFFFF120BA8A}"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321402E6-34CD-4F67-9E33-41A8655B4A00}">
      <dgm:prSet/>
      <dgm:spPr/>
      <dgm:t>
        <a:bodyPr/>
        <a:lstStyle/>
        <a:p>
          <a:r>
            <a:rPr lang="en-US" dirty="0"/>
            <a:t>Treads or stairways are made up of three parts</a:t>
          </a:r>
        </a:p>
      </dgm:t>
    </dgm:pt>
    <dgm:pt modelId="{E96D3D38-3A12-4FA7-AD2A-FBC922D55225}" type="parTrans" cxnId="{E1A586AA-BB96-46B7-B703-B1E4EC215ACB}">
      <dgm:prSet/>
      <dgm:spPr/>
      <dgm:t>
        <a:bodyPr/>
        <a:lstStyle/>
        <a:p>
          <a:endParaRPr lang="en-US"/>
        </a:p>
      </dgm:t>
    </dgm:pt>
    <dgm:pt modelId="{4726BE82-9169-4C5F-80DE-99869E10FE4D}" type="sibTrans" cxnId="{E1A586AA-BB96-46B7-B703-B1E4EC215ACB}">
      <dgm:prSet/>
      <dgm:spPr/>
      <dgm:t>
        <a:bodyPr/>
        <a:lstStyle/>
        <a:p>
          <a:endParaRPr lang="en-US"/>
        </a:p>
      </dgm:t>
    </dgm:pt>
    <dgm:pt modelId="{CB3C574F-1B4A-4156-86B2-0D1B16105EFD}">
      <dgm:prSet/>
      <dgm:spPr/>
      <dgm:t>
        <a:bodyPr/>
        <a:lstStyle/>
        <a:p>
          <a:r>
            <a:rPr lang="en-US" dirty="0"/>
            <a:t>The tread is the horizontal surface  which the person stands on</a:t>
          </a:r>
        </a:p>
      </dgm:t>
    </dgm:pt>
    <dgm:pt modelId="{317F642B-8199-4B35-AF36-EADC537E8E73}" type="parTrans" cxnId="{BF9FA375-A2F1-4F5B-BCB7-728F34D929A9}">
      <dgm:prSet/>
      <dgm:spPr/>
      <dgm:t>
        <a:bodyPr/>
        <a:lstStyle/>
        <a:p>
          <a:endParaRPr lang="en-US"/>
        </a:p>
      </dgm:t>
    </dgm:pt>
    <dgm:pt modelId="{06DDA8C5-E620-4C3B-BD31-1A9C0C5A6A08}" type="sibTrans" cxnId="{BF9FA375-A2F1-4F5B-BCB7-728F34D929A9}">
      <dgm:prSet/>
      <dgm:spPr/>
      <dgm:t>
        <a:bodyPr/>
        <a:lstStyle/>
        <a:p>
          <a:endParaRPr lang="en-US"/>
        </a:p>
      </dgm:t>
    </dgm:pt>
    <dgm:pt modelId="{CC17A31F-7FFD-4FD6-8E79-71DEECF17977}">
      <dgm:prSet/>
      <dgm:spPr/>
      <dgm:t>
        <a:bodyPr/>
        <a:lstStyle/>
        <a:p>
          <a:r>
            <a:rPr lang="en-US" dirty="0"/>
            <a:t>Riser – the riser is the vertical part which fills the space between the back of one tread and the front of the next tread.</a:t>
          </a:r>
        </a:p>
      </dgm:t>
    </dgm:pt>
    <dgm:pt modelId="{2D32684E-0701-4D1A-8178-FBE12A1E8C2B}" type="parTrans" cxnId="{3C634A28-4002-443C-A4A9-D4B700DFC133}">
      <dgm:prSet/>
      <dgm:spPr/>
      <dgm:t>
        <a:bodyPr/>
        <a:lstStyle/>
        <a:p>
          <a:endParaRPr lang="en-US"/>
        </a:p>
      </dgm:t>
    </dgm:pt>
    <dgm:pt modelId="{F620AD86-CF54-4C02-9F7D-0DC107DA48B6}" type="sibTrans" cxnId="{3C634A28-4002-443C-A4A9-D4B700DFC133}">
      <dgm:prSet/>
      <dgm:spPr/>
      <dgm:t>
        <a:bodyPr/>
        <a:lstStyle/>
        <a:p>
          <a:endParaRPr lang="en-US"/>
        </a:p>
      </dgm:t>
    </dgm:pt>
    <dgm:pt modelId="{1D849D88-80EF-4551-8ABF-C648857BF75C}">
      <dgm:prSet/>
      <dgm:spPr/>
      <dgm:t>
        <a:bodyPr/>
        <a:lstStyle/>
        <a:p>
          <a:r>
            <a:rPr lang="en-US" dirty="0"/>
            <a:t>the carriage provides structural support it helps to support  the weight of whoever is standing on the the tread</a:t>
          </a:r>
        </a:p>
      </dgm:t>
    </dgm:pt>
    <dgm:pt modelId="{413632D7-160F-472E-93C1-21A31C87D82F}" type="parTrans" cxnId="{35BC1FE8-95F1-49D2-BB3D-9224C0F0F1DB}">
      <dgm:prSet/>
      <dgm:spPr/>
      <dgm:t>
        <a:bodyPr/>
        <a:lstStyle/>
        <a:p>
          <a:endParaRPr lang="en-US"/>
        </a:p>
      </dgm:t>
    </dgm:pt>
    <dgm:pt modelId="{83E7332C-1CD8-453C-AF39-7210EB02E12D}" type="sibTrans" cxnId="{35BC1FE8-95F1-49D2-BB3D-9224C0F0F1DB}">
      <dgm:prSet/>
      <dgm:spPr/>
      <dgm:t>
        <a:bodyPr/>
        <a:lstStyle/>
        <a:p>
          <a:endParaRPr lang="en-US"/>
        </a:p>
      </dgm:t>
    </dgm:pt>
    <dgm:pt modelId="{FC023C1C-6B42-2D43-9816-1BB2C273FE91}" type="pres">
      <dgm:prSet presAssocID="{E10607F3-C255-47F3-8292-CFFFF120BA8A}" presName="outerComposite" presStyleCnt="0">
        <dgm:presLayoutVars>
          <dgm:chMax val="5"/>
          <dgm:dir/>
          <dgm:resizeHandles val="exact"/>
        </dgm:presLayoutVars>
      </dgm:prSet>
      <dgm:spPr/>
    </dgm:pt>
    <dgm:pt modelId="{2BB50BE7-069B-4D4E-A65A-CAA4DA537DDF}" type="pres">
      <dgm:prSet presAssocID="{E10607F3-C255-47F3-8292-CFFFF120BA8A}" presName="dummyMaxCanvas" presStyleCnt="0">
        <dgm:presLayoutVars/>
      </dgm:prSet>
      <dgm:spPr/>
    </dgm:pt>
    <dgm:pt modelId="{5503877A-F32B-0940-9B3E-F704E4A18630}" type="pres">
      <dgm:prSet presAssocID="{E10607F3-C255-47F3-8292-CFFFF120BA8A}" presName="FourNodes_1" presStyleLbl="node1" presStyleIdx="0" presStyleCnt="4">
        <dgm:presLayoutVars>
          <dgm:bulletEnabled val="1"/>
        </dgm:presLayoutVars>
      </dgm:prSet>
      <dgm:spPr/>
    </dgm:pt>
    <dgm:pt modelId="{01CED07E-EB50-D140-B15A-443B2822ED37}" type="pres">
      <dgm:prSet presAssocID="{E10607F3-C255-47F3-8292-CFFFF120BA8A}" presName="FourNodes_2" presStyleLbl="node1" presStyleIdx="1" presStyleCnt="4">
        <dgm:presLayoutVars>
          <dgm:bulletEnabled val="1"/>
        </dgm:presLayoutVars>
      </dgm:prSet>
      <dgm:spPr/>
    </dgm:pt>
    <dgm:pt modelId="{75DB025F-C26B-934D-A911-A3E75FA51BC1}" type="pres">
      <dgm:prSet presAssocID="{E10607F3-C255-47F3-8292-CFFFF120BA8A}" presName="FourNodes_3" presStyleLbl="node1" presStyleIdx="2" presStyleCnt="4">
        <dgm:presLayoutVars>
          <dgm:bulletEnabled val="1"/>
        </dgm:presLayoutVars>
      </dgm:prSet>
      <dgm:spPr/>
    </dgm:pt>
    <dgm:pt modelId="{6767ACFF-3980-4F4B-845C-F5A02F01C4B7}" type="pres">
      <dgm:prSet presAssocID="{E10607F3-C255-47F3-8292-CFFFF120BA8A}" presName="FourNodes_4" presStyleLbl="node1" presStyleIdx="3" presStyleCnt="4">
        <dgm:presLayoutVars>
          <dgm:bulletEnabled val="1"/>
        </dgm:presLayoutVars>
      </dgm:prSet>
      <dgm:spPr/>
    </dgm:pt>
    <dgm:pt modelId="{98C80F12-2C83-9046-9259-2C13DC9E03B2}" type="pres">
      <dgm:prSet presAssocID="{E10607F3-C255-47F3-8292-CFFFF120BA8A}" presName="FourConn_1-2" presStyleLbl="fgAccFollowNode1" presStyleIdx="0" presStyleCnt="3">
        <dgm:presLayoutVars>
          <dgm:bulletEnabled val="1"/>
        </dgm:presLayoutVars>
      </dgm:prSet>
      <dgm:spPr/>
    </dgm:pt>
    <dgm:pt modelId="{5636DA71-3F7D-8A4D-8458-4B446BF20783}" type="pres">
      <dgm:prSet presAssocID="{E10607F3-C255-47F3-8292-CFFFF120BA8A}" presName="FourConn_2-3" presStyleLbl="fgAccFollowNode1" presStyleIdx="1" presStyleCnt="3">
        <dgm:presLayoutVars>
          <dgm:bulletEnabled val="1"/>
        </dgm:presLayoutVars>
      </dgm:prSet>
      <dgm:spPr/>
    </dgm:pt>
    <dgm:pt modelId="{6E3C4628-9020-0846-BCC7-9868FAB2D536}" type="pres">
      <dgm:prSet presAssocID="{E10607F3-C255-47F3-8292-CFFFF120BA8A}" presName="FourConn_3-4" presStyleLbl="fgAccFollowNode1" presStyleIdx="2" presStyleCnt="3">
        <dgm:presLayoutVars>
          <dgm:bulletEnabled val="1"/>
        </dgm:presLayoutVars>
      </dgm:prSet>
      <dgm:spPr/>
    </dgm:pt>
    <dgm:pt modelId="{EF2DC4BC-CEFC-DC41-8E41-98D8967513B2}" type="pres">
      <dgm:prSet presAssocID="{E10607F3-C255-47F3-8292-CFFFF120BA8A}" presName="FourNodes_1_text" presStyleLbl="node1" presStyleIdx="3" presStyleCnt="4">
        <dgm:presLayoutVars>
          <dgm:bulletEnabled val="1"/>
        </dgm:presLayoutVars>
      </dgm:prSet>
      <dgm:spPr/>
    </dgm:pt>
    <dgm:pt modelId="{20441F1C-A478-9845-A096-2552FB15F1A8}" type="pres">
      <dgm:prSet presAssocID="{E10607F3-C255-47F3-8292-CFFFF120BA8A}" presName="FourNodes_2_text" presStyleLbl="node1" presStyleIdx="3" presStyleCnt="4">
        <dgm:presLayoutVars>
          <dgm:bulletEnabled val="1"/>
        </dgm:presLayoutVars>
      </dgm:prSet>
      <dgm:spPr/>
    </dgm:pt>
    <dgm:pt modelId="{450EFE45-E7F4-A648-9BA4-28DD9717B82B}" type="pres">
      <dgm:prSet presAssocID="{E10607F3-C255-47F3-8292-CFFFF120BA8A}" presName="FourNodes_3_text" presStyleLbl="node1" presStyleIdx="3" presStyleCnt="4">
        <dgm:presLayoutVars>
          <dgm:bulletEnabled val="1"/>
        </dgm:presLayoutVars>
      </dgm:prSet>
      <dgm:spPr/>
    </dgm:pt>
    <dgm:pt modelId="{CB0F8AD1-5A13-154D-986C-0B79A9C39E38}" type="pres">
      <dgm:prSet presAssocID="{E10607F3-C255-47F3-8292-CFFFF120BA8A}" presName="FourNodes_4_text" presStyleLbl="node1" presStyleIdx="3" presStyleCnt="4">
        <dgm:presLayoutVars>
          <dgm:bulletEnabled val="1"/>
        </dgm:presLayoutVars>
      </dgm:prSet>
      <dgm:spPr/>
    </dgm:pt>
  </dgm:ptLst>
  <dgm:cxnLst>
    <dgm:cxn modelId="{6C89A811-2816-C647-9C62-15816E84887E}" type="presOf" srcId="{CC17A31F-7FFD-4FD6-8E79-71DEECF17977}" destId="{75DB025F-C26B-934D-A911-A3E75FA51BC1}" srcOrd="0" destOrd="0" presId="urn:microsoft.com/office/officeart/2005/8/layout/vProcess5"/>
    <dgm:cxn modelId="{CD41E518-01E1-1D4D-8C24-E846A702F4B9}" type="presOf" srcId="{1D849D88-80EF-4551-8ABF-C648857BF75C}" destId="{CB0F8AD1-5A13-154D-986C-0B79A9C39E38}" srcOrd="1" destOrd="0" presId="urn:microsoft.com/office/officeart/2005/8/layout/vProcess5"/>
    <dgm:cxn modelId="{8D73DC1C-C611-1D46-86AF-E4229EAB5C78}" type="presOf" srcId="{321402E6-34CD-4F67-9E33-41A8655B4A00}" destId="{EF2DC4BC-CEFC-DC41-8E41-98D8967513B2}" srcOrd="1" destOrd="0" presId="urn:microsoft.com/office/officeart/2005/8/layout/vProcess5"/>
    <dgm:cxn modelId="{149DD021-4C7B-1E48-B0A6-F1056B5E8205}" type="presOf" srcId="{CB3C574F-1B4A-4156-86B2-0D1B16105EFD}" destId="{20441F1C-A478-9845-A096-2552FB15F1A8}" srcOrd="1" destOrd="0" presId="urn:microsoft.com/office/officeart/2005/8/layout/vProcess5"/>
    <dgm:cxn modelId="{3C634A28-4002-443C-A4A9-D4B700DFC133}" srcId="{E10607F3-C255-47F3-8292-CFFFF120BA8A}" destId="{CC17A31F-7FFD-4FD6-8E79-71DEECF17977}" srcOrd="2" destOrd="0" parTransId="{2D32684E-0701-4D1A-8178-FBE12A1E8C2B}" sibTransId="{F620AD86-CF54-4C02-9F7D-0DC107DA48B6}"/>
    <dgm:cxn modelId="{EAE84E36-49AF-A04A-8134-FDD37A1A333B}" type="presOf" srcId="{E10607F3-C255-47F3-8292-CFFFF120BA8A}" destId="{FC023C1C-6B42-2D43-9816-1BB2C273FE91}" srcOrd="0" destOrd="0" presId="urn:microsoft.com/office/officeart/2005/8/layout/vProcess5"/>
    <dgm:cxn modelId="{E255D74B-42C1-184C-BE14-4E248609AE84}" type="presOf" srcId="{4726BE82-9169-4C5F-80DE-99869E10FE4D}" destId="{98C80F12-2C83-9046-9259-2C13DC9E03B2}" srcOrd="0" destOrd="0" presId="urn:microsoft.com/office/officeart/2005/8/layout/vProcess5"/>
    <dgm:cxn modelId="{9980AC51-0B15-4F40-8E6F-852187AB6820}" type="presOf" srcId="{06DDA8C5-E620-4C3B-BD31-1A9C0C5A6A08}" destId="{5636DA71-3F7D-8A4D-8458-4B446BF20783}" srcOrd="0" destOrd="0" presId="urn:microsoft.com/office/officeart/2005/8/layout/vProcess5"/>
    <dgm:cxn modelId="{BF9FA375-A2F1-4F5B-BCB7-728F34D929A9}" srcId="{E10607F3-C255-47F3-8292-CFFFF120BA8A}" destId="{CB3C574F-1B4A-4156-86B2-0D1B16105EFD}" srcOrd="1" destOrd="0" parTransId="{317F642B-8199-4B35-AF36-EADC537E8E73}" sibTransId="{06DDA8C5-E620-4C3B-BD31-1A9C0C5A6A08}"/>
    <dgm:cxn modelId="{B4C7B289-850B-304D-8016-20777CB53311}" type="presOf" srcId="{1D849D88-80EF-4551-8ABF-C648857BF75C}" destId="{6767ACFF-3980-4F4B-845C-F5A02F01C4B7}" srcOrd="0" destOrd="0" presId="urn:microsoft.com/office/officeart/2005/8/layout/vProcess5"/>
    <dgm:cxn modelId="{E1A586AA-BB96-46B7-B703-B1E4EC215ACB}" srcId="{E10607F3-C255-47F3-8292-CFFFF120BA8A}" destId="{321402E6-34CD-4F67-9E33-41A8655B4A00}" srcOrd="0" destOrd="0" parTransId="{E96D3D38-3A12-4FA7-AD2A-FBC922D55225}" sibTransId="{4726BE82-9169-4C5F-80DE-99869E10FE4D}"/>
    <dgm:cxn modelId="{A51FCCAD-DED5-0144-A9F4-352E1A3A20BD}" type="presOf" srcId="{CB3C574F-1B4A-4156-86B2-0D1B16105EFD}" destId="{01CED07E-EB50-D140-B15A-443B2822ED37}" srcOrd="0" destOrd="0" presId="urn:microsoft.com/office/officeart/2005/8/layout/vProcess5"/>
    <dgm:cxn modelId="{D69EA5B0-040D-D043-B6F2-236F26EA17F2}" type="presOf" srcId="{CC17A31F-7FFD-4FD6-8E79-71DEECF17977}" destId="{450EFE45-E7F4-A648-9BA4-28DD9717B82B}" srcOrd="1" destOrd="0" presId="urn:microsoft.com/office/officeart/2005/8/layout/vProcess5"/>
    <dgm:cxn modelId="{3CE135BE-947B-544C-AC70-6C8263E8C266}" type="presOf" srcId="{321402E6-34CD-4F67-9E33-41A8655B4A00}" destId="{5503877A-F32B-0940-9B3E-F704E4A18630}" srcOrd="0" destOrd="0" presId="urn:microsoft.com/office/officeart/2005/8/layout/vProcess5"/>
    <dgm:cxn modelId="{35BC1FE8-95F1-49D2-BB3D-9224C0F0F1DB}" srcId="{E10607F3-C255-47F3-8292-CFFFF120BA8A}" destId="{1D849D88-80EF-4551-8ABF-C648857BF75C}" srcOrd="3" destOrd="0" parTransId="{413632D7-160F-472E-93C1-21A31C87D82F}" sibTransId="{83E7332C-1CD8-453C-AF39-7210EB02E12D}"/>
    <dgm:cxn modelId="{E63564ED-4C63-AA46-A00A-2528BE5EF7BA}" type="presOf" srcId="{F620AD86-CF54-4C02-9F7D-0DC107DA48B6}" destId="{6E3C4628-9020-0846-BCC7-9868FAB2D536}" srcOrd="0" destOrd="0" presId="urn:microsoft.com/office/officeart/2005/8/layout/vProcess5"/>
    <dgm:cxn modelId="{A571340F-A5C1-5245-B855-BD8654CC7FC4}" type="presParOf" srcId="{FC023C1C-6B42-2D43-9816-1BB2C273FE91}" destId="{2BB50BE7-069B-4D4E-A65A-CAA4DA537DDF}" srcOrd="0" destOrd="0" presId="urn:microsoft.com/office/officeart/2005/8/layout/vProcess5"/>
    <dgm:cxn modelId="{7E829C23-1B12-6D42-A026-7332C3E7B88B}" type="presParOf" srcId="{FC023C1C-6B42-2D43-9816-1BB2C273FE91}" destId="{5503877A-F32B-0940-9B3E-F704E4A18630}" srcOrd="1" destOrd="0" presId="urn:microsoft.com/office/officeart/2005/8/layout/vProcess5"/>
    <dgm:cxn modelId="{728B3CEC-EB16-9D44-80A3-5BA5A591F769}" type="presParOf" srcId="{FC023C1C-6B42-2D43-9816-1BB2C273FE91}" destId="{01CED07E-EB50-D140-B15A-443B2822ED37}" srcOrd="2" destOrd="0" presId="urn:microsoft.com/office/officeart/2005/8/layout/vProcess5"/>
    <dgm:cxn modelId="{E93ED485-B181-C148-BEAA-44F53D717C9D}" type="presParOf" srcId="{FC023C1C-6B42-2D43-9816-1BB2C273FE91}" destId="{75DB025F-C26B-934D-A911-A3E75FA51BC1}" srcOrd="3" destOrd="0" presId="urn:microsoft.com/office/officeart/2005/8/layout/vProcess5"/>
    <dgm:cxn modelId="{588F3E73-0D89-634E-9004-61A16AEB8E98}" type="presParOf" srcId="{FC023C1C-6B42-2D43-9816-1BB2C273FE91}" destId="{6767ACFF-3980-4F4B-845C-F5A02F01C4B7}" srcOrd="4" destOrd="0" presId="urn:microsoft.com/office/officeart/2005/8/layout/vProcess5"/>
    <dgm:cxn modelId="{A69C5DF4-FC0F-AC46-BD50-4A055D8B4AC9}" type="presParOf" srcId="{FC023C1C-6B42-2D43-9816-1BB2C273FE91}" destId="{98C80F12-2C83-9046-9259-2C13DC9E03B2}" srcOrd="5" destOrd="0" presId="urn:microsoft.com/office/officeart/2005/8/layout/vProcess5"/>
    <dgm:cxn modelId="{7E14735D-BA4C-C24F-B5FE-38416B89AB08}" type="presParOf" srcId="{FC023C1C-6B42-2D43-9816-1BB2C273FE91}" destId="{5636DA71-3F7D-8A4D-8458-4B446BF20783}" srcOrd="6" destOrd="0" presId="urn:microsoft.com/office/officeart/2005/8/layout/vProcess5"/>
    <dgm:cxn modelId="{12A1FFBB-EAA4-AA45-A33F-9D159B2051FE}" type="presParOf" srcId="{FC023C1C-6B42-2D43-9816-1BB2C273FE91}" destId="{6E3C4628-9020-0846-BCC7-9868FAB2D536}" srcOrd="7" destOrd="0" presId="urn:microsoft.com/office/officeart/2005/8/layout/vProcess5"/>
    <dgm:cxn modelId="{5CB2261A-BCBF-C341-AEC8-6C5BDE3E6AD9}" type="presParOf" srcId="{FC023C1C-6B42-2D43-9816-1BB2C273FE91}" destId="{EF2DC4BC-CEFC-DC41-8E41-98D8967513B2}" srcOrd="8" destOrd="0" presId="urn:microsoft.com/office/officeart/2005/8/layout/vProcess5"/>
    <dgm:cxn modelId="{91FF570B-939F-7F4C-8320-DB069054042D}" type="presParOf" srcId="{FC023C1C-6B42-2D43-9816-1BB2C273FE91}" destId="{20441F1C-A478-9845-A096-2552FB15F1A8}" srcOrd="9" destOrd="0" presId="urn:microsoft.com/office/officeart/2005/8/layout/vProcess5"/>
    <dgm:cxn modelId="{F551B06B-4EFB-3943-8F5C-8C7928B5F88A}" type="presParOf" srcId="{FC023C1C-6B42-2D43-9816-1BB2C273FE91}" destId="{450EFE45-E7F4-A648-9BA4-28DD9717B82B}" srcOrd="10" destOrd="0" presId="urn:microsoft.com/office/officeart/2005/8/layout/vProcess5"/>
    <dgm:cxn modelId="{C93C46CD-0E41-D148-8A2B-619620BCAE1F}" type="presParOf" srcId="{FC023C1C-6B42-2D43-9816-1BB2C273FE91}" destId="{CB0F8AD1-5A13-154D-986C-0B79A9C39E38}"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04B83AA-743F-49A2-8A5F-6E895E9FF36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5D190E4-04DA-4099-9F74-9BFB7104008A}">
      <dgm:prSet/>
      <dgm:spPr/>
      <dgm:t>
        <a:bodyPr/>
        <a:lstStyle/>
        <a:p>
          <a:r>
            <a:rPr lang="en-US" dirty="0"/>
            <a:t>Revolves are round floors or turntables that revolve around a central point. This is driven by a motor and controlled by a automation operator</a:t>
          </a:r>
        </a:p>
      </dgm:t>
    </dgm:pt>
    <dgm:pt modelId="{918AB3C9-D4F7-4FA1-A325-CC374494B5F7}" type="parTrans" cxnId="{EA45E094-C924-444E-B498-6ABC389A3CBB}">
      <dgm:prSet/>
      <dgm:spPr/>
      <dgm:t>
        <a:bodyPr/>
        <a:lstStyle/>
        <a:p>
          <a:endParaRPr lang="en-US"/>
        </a:p>
      </dgm:t>
    </dgm:pt>
    <dgm:pt modelId="{100DB8A7-CC01-49CB-B976-6F7BCF173FC4}" type="sibTrans" cxnId="{EA45E094-C924-444E-B498-6ABC389A3CBB}">
      <dgm:prSet/>
      <dgm:spPr/>
      <dgm:t>
        <a:bodyPr/>
        <a:lstStyle/>
        <a:p>
          <a:endParaRPr lang="en-US"/>
        </a:p>
      </dgm:t>
    </dgm:pt>
    <dgm:pt modelId="{5BE5BBDC-5C23-4F8F-97D4-78A99ADD5C26}">
      <dgm:prSet/>
      <dgm:spPr/>
      <dgm:t>
        <a:bodyPr/>
        <a:lstStyle/>
        <a:p>
          <a:r>
            <a:rPr lang="en-US" dirty="0"/>
            <a:t>The design is modular, with the revolve made up by several steel wedges with timber on top of them. All these pieces fit together to form the revolve itself</a:t>
          </a:r>
        </a:p>
      </dgm:t>
    </dgm:pt>
    <dgm:pt modelId="{8C80A090-AD04-4A64-B805-F5C36CBA7F54}" type="parTrans" cxnId="{B6FAE1E5-36EE-469E-9647-B45FBFA53E0B}">
      <dgm:prSet/>
      <dgm:spPr/>
      <dgm:t>
        <a:bodyPr/>
        <a:lstStyle/>
        <a:p>
          <a:endParaRPr lang="en-US"/>
        </a:p>
      </dgm:t>
    </dgm:pt>
    <dgm:pt modelId="{44C38814-6D75-465E-AA6A-EC6A6569B995}" type="sibTrans" cxnId="{B6FAE1E5-36EE-469E-9647-B45FBFA53E0B}">
      <dgm:prSet/>
      <dgm:spPr/>
      <dgm:t>
        <a:bodyPr/>
        <a:lstStyle/>
        <a:p>
          <a:endParaRPr lang="en-US"/>
        </a:p>
      </dgm:t>
    </dgm:pt>
    <dgm:pt modelId="{0EC69287-7DA5-4F6F-95BF-68F98A594F81}">
      <dgm:prSet/>
      <dgm:spPr/>
      <dgm:t>
        <a:bodyPr/>
        <a:lstStyle/>
        <a:p>
          <a:r>
            <a:rPr lang="en-US" dirty="0"/>
            <a:t>A floor is then built on top to hide the revolve from the audience</a:t>
          </a:r>
        </a:p>
      </dgm:t>
    </dgm:pt>
    <dgm:pt modelId="{231F49F3-2B11-4B26-A26C-F71991A42FC3}" type="parTrans" cxnId="{77A19FB2-991C-4D0E-9CC4-CEC6752F1358}">
      <dgm:prSet/>
      <dgm:spPr/>
      <dgm:t>
        <a:bodyPr/>
        <a:lstStyle/>
        <a:p>
          <a:endParaRPr lang="en-US"/>
        </a:p>
      </dgm:t>
    </dgm:pt>
    <dgm:pt modelId="{3F39CF4B-2FAB-4CB7-A691-A84AF1B2D062}" type="sibTrans" cxnId="{77A19FB2-991C-4D0E-9CC4-CEC6752F1358}">
      <dgm:prSet/>
      <dgm:spPr/>
      <dgm:t>
        <a:bodyPr/>
        <a:lstStyle/>
        <a:p>
          <a:endParaRPr lang="en-US"/>
        </a:p>
      </dgm:t>
    </dgm:pt>
    <dgm:pt modelId="{438734A5-FC5D-A342-AA15-6A337810999C}" type="pres">
      <dgm:prSet presAssocID="{804B83AA-743F-49A2-8A5F-6E895E9FF367}" presName="linear" presStyleCnt="0">
        <dgm:presLayoutVars>
          <dgm:animLvl val="lvl"/>
          <dgm:resizeHandles val="exact"/>
        </dgm:presLayoutVars>
      </dgm:prSet>
      <dgm:spPr/>
    </dgm:pt>
    <dgm:pt modelId="{1EF8776C-017F-F646-B9CA-27CA08B5287E}" type="pres">
      <dgm:prSet presAssocID="{45D190E4-04DA-4099-9F74-9BFB7104008A}" presName="parentText" presStyleLbl="node1" presStyleIdx="0" presStyleCnt="3">
        <dgm:presLayoutVars>
          <dgm:chMax val="0"/>
          <dgm:bulletEnabled val="1"/>
        </dgm:presLayoutVars>
      </dgm:prSet>
      <dgm:spPr/>
    </dgm:pt>
    <dgm:pt modelId="{81FF71D4-D468-FB4B-B92F-BED0904242CC}" type="pres">
      <dgm:prSet presAssocID="{100DB8A7-CC01-49CB-B976-6F7BCF173FC4}" presName="spacer" presStyleCnt="0"/>
      <dgm:spPr/>
    </dgm:pt>
    <dgm:pt modelId="{BF49E26E-DA97-2C43-8E5E-E4954FF9E867}" type="pres">
      <dgm:prSet presAssocID="{5BE5BBDC-5C23-4F8F-97D4-78A99ADD5C26}" presName="parentText" presStyleLbl="node1" presStyleIdx="1" presStyleCnt="3">
        <dgm:presLayoutVars>
          <dgm:chMax val="0"/>
          <dgm:bulletEnabled val="1"/>
        </dgm:presLayoutVars>
      </dgm:prSet>
      <dgm:spPr/>
    </dgm:pt>
    <dgm:pt modelId="{43FFE044-97A0-C040-A790-546751C5DB0A}" type="pres">
      <dgm:prSet presAssocID="{44C38814-6D75-465E-AA6A-EC6A6569B995}" presName="spacer" presStyleCnt="0"/>
      <dgm:spPr/>
    </dgm:pt>
    <dgm:pt modelId="{48740F92-F792-F242-B2B2-4D95B99F9B7D}" type="pres">
      <dgm:prSet presAssocID="{0EC69287-7DA5-4F6F-95BF-68F98A594F81}" presName="parentText" presStyleLbl="node1" presStyleIdx="2" presStyleCnt="3">
        <dgm:presLayoutVars>
          <dgm:chMax val="0"/>
          <dgm:bulletEnabled val="1"/>
        </dgm:presLayoutVars>
      </dgm:prSet>
      <dgm:spPr/>
    </dgm:pt>
  </dgm:ptLst>
  <dgm:cxnLst>
    <dgm:cxn modelId="{EA45E094-C924-444E-B498-6ABC389A3CBB}" srcId="{804B83AA-743F-49A2-8A5F-6E895E9FF367}" destId="{45D190E4-04DA-4099-9F74-9BFB7104008A}" srcOrd="0" destOrd="0" parTransId="{918AB3C9-D4F7-4FA1-A325-CC374494B5F7}" sibTransId="{100DB8A7-CC01-49CB-B976-6F7BCF173FC4}"/>
    <dgm:cxn modelId="{5185D195-ACDB-4346-ABC8-74D261FCFE23}" type="presOf" srcId="{5BE5BBDC-5C23-4F8F-97D4-78A99ADD5C26}" destId="{BF49E26E-DA97-2C43-8E5E-E4954FF9E867}" srcOrd="0" destOrd="0" presId="urn:microsoft.com/office/officeart/2005/8/layout/vList2"/>
    <dgm:cxn modelId="{830C17A8-4215-634B-B0A1-F79990F6B6B9}" type="presOf" srcId="{804B83AA-743F-49A2-8A5F-6E895E9FF367}" destId="{438734A5-FC5D-A342-AA15-6A337810999C}" srcOrd="0" destOrd="0" presId="urn:microsoft.com/office/officeart/2005/8/layout/vList2"/>
    <dgm:cxn modelId="{77A19FB2-991C-4D0E-9CC4-CEC6752F1358}" srcId="{804B83AA-743F-49A2-8A5F-6E895E9FF367}" destId="{0EC69287-7DA5-4F6F-95BF-68F98A594F81}" srcOrd="2" destOrd="0" parTransId="{231F49F3-2B11-4B26-A26C-F71991A42FC3}" sibTransId="{3F39CF4B-2FAB-4CB7-A691-A84AF1B2D062}"/>
    <dgm:cxn modelId="{ACB7F4CF-895E-4C4F-81FC-9B8308A993AD}" type="presOf" srcId="{45D190E4-04DA-4099-9F74-9BFB7104008A}" destId="{1EF8776C-017F-F646-B9CA-27CA08B5287E}" srcOrd="0" destOrd="0" presId="urn:microsoft.com/office/officeart/2005/8/layout/vList2"/>
    <dgm:cxn modelId="{B6FAE1E5-36EE-469E-9647-B45FBFA53E0B}" srcId="{804B83AA-743F-49A2-8A5F-6E895E9FF367}" destId="{5BE5BBDC-5C23-4F8F-97D4-78A99ADD5C26}" srcOrd="1" destOrd="0" parTransId="{8C80A090-AD04-4A64-B805-F5C36CBA7F54}" sibTransId="{44C38814-6D75-465E-AA6A-EC6A6569B995}"/>
    <dgm:cxn modelId="{D97920F9-1630-1148-82A2-B0B55889BD8B}" type="presOf" srcId="{0EC69287-7DA5-4F6F-95BF-68F98A594F81}" destId="{48740F92-F792-F242-B2B2-4D95B99F9B7D}" srcOrd="0" destOrd="0" presId="urn:microsoft.com/office/officeart/2005/8/layout/vList2"/>
    <dgm:cxn modelId="{A92D7FB8-2909-D34E-A7C6-2228904DB518}" type="presParOf" srcId="{438734A5-FC5D-A342-AA15-6A337810999C}" destId="{1EF8776C-017F-F646-B9CA-27CA08B5287E}" srcOrd="0" destOrd="0" presId="urn:microsoft.com/office/officeart/2005/8/layout/vList2"/>
    <dgm:cxn modelId="{D8992C3A-139B-814C-9DBB-9F73321BAF1C}" type="presParOf" srcId="{438734A5-FC5D-A342-AA15-6A337810999C}" destId="{81FF71D4-D468-FB4B-B92F-BED0904242CC}" srcOrd="1" destOrd="0" presId="urn:microsoft.com/office/officeart/2005/8/layout/vList2"/>
    <dgm:cxn modelId="{296CE9A3-72C6-AD47-8F20-7D8CDABD2C48}" type="presParOf" srcId="{438734A5-FC5D-A342-AA15-6A337810999C}" destId="{BF49E26E-DA97-2C43-8E5E-E4954FF9E867}" srcOrd="2" destOrd="0" presId="urn:microsoft.com/office/officeart/2005/8/layout/vList2"/>
    <dgm:cxn modelId="{A4EDE743-DA62-514C-8E0A-AA879FEA7F71}" type="presParOf" srcId="{438734A5-FC5D-A342-AA15-6A337810999C}" destId="{43FFE044-97A0-C040-A790-546751C5DB0A}" srcOrd="3" destOrd="0" presId="urn:microsoft.com/office/officeart/2005/8/layout/vList2"/>
    <dgm:cxn modelId="{5D24A374-9C15-B347-9B4A-7C36A4B29DB4}" type="presParOf" srcId="{438734A5-FC5D-A342-AA15-6A337810999C}" destId="{48740F92-F792-F242-B2B2-4D95B99F9B7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06A88-927D-6143-9A3E-52C8DA13ADC7}">
      <dsp:nvSpPr>
        <dsp:cNvPr id="0" name=""/>
        <dsp:cNvSpPr/>
      </dsp:nvSpPr>
      <dsp:spPr>
        <a:xfrm>
          <a:off x="336057" y="1756"/>
          <a:ext cx="2590390" cy="155423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Treads are made up of three parts</a:t>
          </a:r>
        </a:p>
      </dsp:txBody>
      <dsp:txXfrm>
        <a:off x="381579" y="47278"/>
        <a:ext cx="2499346" cy="1463190"/>
      </dsp:txXfrm>
    </dsp:sp>
    <dsp:sp modelId="{206D64FE-E75F-A44E-AB18-D72061385652}">
      <dsp:nvSpPr>
        <dsp:cNvPr id="0" name=""/>
        <dsp:cNvSpPr/>
      </dsp:nvSpPr>
      <dsp:spPr>
        <a:xfrm>
          <a:off x="3154402" y="457665"/>
          <a:ext cx="549162" cy="642416"/>
        </a:xfrm>
        <a:prstGeom prst="righ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154402" y="586148"/>
        <a:ext cx="384413" cy="385450"/>
      </dsp:txXfrm>
    </dsp:sp>
    <dsp:sp modelId="{3B071539-5CF5-1741-B3D4-5F24C5A5E5CA}">
      <dsp:nvSpPr>
        <dsp:cNvPr id="0" name=""/>
        <dsp:cNvSpPr/>
      </dsp:nvSpPr>
      <dsp:spPr>
        <a:xfrm>
          <a:off x="3962604" y="1756"/>
          <a:ext cx="2590390" cy="155423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Tread – the tread is the horizontal surface on which the person walks on​</a:t>
          </a:r>
        </a:p>
      </dsp:txBody>
      <dsp:txXfrm>
        <a:off x="4008126" y="47278"/>
        <a:ext cx="2499346" cy="1463190"/>
      </dsp:txXfrm>
    </dsp:sp>
    <dsp:sp modelId="{89122D0B-720C-AA45-A29D-7680C9E4DA7A}">
      <dsp:nvSpPr>
        <dsp:cNvPr id="0" name=""/>
        <dsp:cNvSpPr/>
      </dsp:nvSpPr>
      <dsp:spPr>
        <a:xfrm>
          <a:off x="6780949" y="457665"/>
          <a:ext cx="549162" cy="642416"/>
        </a:xfrm>
        <a:prstGeom prst="righ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6780949" y="586148"/>
        <a:ext cx="384413" cy="385450"/>
      </dsp:txXfrm>
    </dsp:sp>
    <dsp:sp modelId="{4A23A2DC-4E51-AB4B-A95D-217C7AF3D77F}">
      <dsp:nvSpPr>
        <dsp:cNvPr id="0" name=""/>
        <dsp:cNvSpPr/>
      </dsp:nvSpPr>
      <dsp:spPr>
        <a:xfrm>
          <a:off x="7589151" y="1756"/>
          <a:ext cx="2590390" cy="155423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Riser – the riser is the vertical element which fills the space between the back of one tread and the front of the next tread that is above it.​</a:t>
          </a:r>
        </a:p>
      </dsp:txBody>
      <dsp:txXfrm>
        <a:off x="7634673" y="47278"/>
        <a:ext cx="2499346" cy="1463190"/>
      </dsp:txXfrm>
    </dsp:sp>
    <dsp:sp modelId="{8C52512A-4675-6243-BE3E-883354505C44}">
      <dsp:nvSpPr>
        <dsp:cNvPr id="0" name=""/>
        <dsp:cNvSpPr/>
      </dsp:nvSpPr>
      <dsp:spPr>
        <a:xfrm rot="5400000">
          <a:off x="8609765" y="1737318"/>
          <a:ext cx="549162" cy="642416"/>
        </a:xfrm>
        <a:prstGeom prst="righ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8691622" y="1783945"/>
        <a:ext cx="385450" cy="384413"/>
      </dsp:txXfrm>
    </dsp:sp>
    <dsp:sp modelId="{7AB770B7-20F5-C94E-BB8D-47262B657EDC}">
      <dsp:nvSpPr>
        <dsp:cNvPr id="0" name=""/>
        <dsp:cNvSpPr/>
      </dsp:nvSpPr>
      <dsp:spPr>
        <a:xfrm>
          <a:off x="7589151" y="2592147"/>
          <a:ext cx="2590390" cy="155423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Carriage – the carriage provides structural support; it helps to carry the weight.</a:t>
          </a:r>
        </a:p>
      </dsp:txBody>
      <dsp:txXfrm>
        <a:off x="7634673" y="2637669"/>
        <a:ext cx="2499346" cy="1463190"/>
      </dsp:txXfrm>
    </dsp:sp>
    <dsp:sp modelId="{2FFF571C-AA6E-F44A-94D4-C582CC5E515C}">
      <dsp:nvSpPr>
        <dsp:cNvPr id="0" name=""/>
        <dsp:cNvSpPr/>
      </dsp:nvSpPr>
      <dsp:spPr>
        <a:xfrm rot="10800000">
          <a:off x="6812034" y="3048055"/>
          <a:ext cx="549162" cy="642416"/>
        </a:xfrm>
        <a:prstGeom prst="righ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6976783" y="3176538"/>
        <a:ext cx="384413" cy="385450"/>
      </dsp:txXfrm>
    </dsp:sp>
    <dsp:sp modelId="{815F4245-FB9A-CF4E-9FA9-2348E69331BE}">
      <dsp:nvSpPr>
        <dsp:cNvPr id="0" name=""/>
        <dsp:cNvSpPr/>
      </dsp:nvSpPr>
      <dsp:spPr>
        <a:xfrm>
          <a:off x="3962604" y="2592147"/>
          <a:ext cx="2590390" cy="155423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Each element is important </a:t>
          </a:r>
        </a:p>
      </dsp:txBody>
      <dsp:txXfrm>
        <a:off x="4008126" y="2637669"/>
        <a:ext cx="2499346" cy="14631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03877A-F32B-0940-9B3E-F704E4A18630}">
      <dsp:nvSpPr>
        <dsp:cNvPr id="0" name=""/>
        <dsp:cNvSpPr/>
      </dsp:nvSpPr>
      <dsp:spPr>
        <a:xfrm>
          <a:off x="0" y="0"/>
          <a:ext cx="5321002" cy="117452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Treads or stairways are made up of three parts</a:t>
          </a:r>
        </a:p>
      </dsp:txBody>
      <dsp:txXfrm>
        <a:off x="34401" y="34401"/>
        <a:ext cx="3954346" cy="1105726"/>
      </dsp:txXfrm>
    </dsp:sp>
    <dsp:sp modelId="{01CED07E-EB50-D140-B15A-443B2822ED37}">
      <dsp:nvSpPr>
        <dsp:cNvPr id="0" name=""/>
        <dsp:cNvSpPr/>
      </dsp:nvSpPr>
      <dsp:spPr>
        <a:xfrm>
          <a:off x="445633" y="1388078"/>
          <a:ext cx="5321002" cy="117452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The tread is the horizontal surface  which the person stands on</a:t>
          </a:r>
        </a:p>
      </dsp:txBody>
      <dsp:txXfrm>
        <a:off x="480034" y="1422479"/>
        <a:ext cx="4043123" cy="1105726"/>
      </dsp:txXfrm>
    </dsp:sp>
    <dsp:sp modelId="{75DB025F-C26B-934D-A911-A3E75FA51BC1}">
      <dsp:nvSpPr>
        <dsp:cNvPr id="0" name=""/>
        <dsp:cNvSpPr/>
      </dsp:nvSpPr>
      <dsp:spPr>
        <a:xfrm>
          <a:off x="884616" y="2776157"/>
          <a:ext cx="5321002" cy="117452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Riser – the riser is the vertical part which fills the space between the back of one tread and the front of the next tread.</a:t>
          </a:r>
        </a:p>
      </dsp:txBody>
      <dsp:txXfrm>
        <a:off x="919017" y="2810558"/>
        <a:ext cx="4049774" cy="1105726"/>
      </dsp:txXfrm>
    </dsp:sp>
    <dsp:sp modelId="{6767ACFF-3980-4F4B-845C-F5A02F01C4B7}">
      <dsp:nvSpPr>
        <dsp:cNvPr id="0" name=""/>
        <dsp:cNvSpPr/>
      </dsp:nvSpPr>
      <dsp:spPr>
        <a:xfrm>
          <a:off x="1330250" y="4164235"/>
          <a:ext cx="5321002" cy="117452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the carriage provides structural support it helps to support  the weight of whoever is standing on the the tread</a:t>
          </a:r>
        </a:p>
      </dsp:txBody>
      <dsp:txXfrm>
        <a:off x="1364651" y="4198636"/>
        <a:ext cx="4043123" cy="1105726"/>
      </dsp:txXfrm>
    </dsp:sp>
    <dsp:sp modelId="{98C80F12-2C83-9046-9259-2C13DC9E03B2}">
      <dsp:nvSpPr>
        <dsp:cNvPr id="0" name=""/>
        <dsp:cNvSpPr/>
      </dsp:nvSpPr>
      <dsp:spPr>
        <a:xfrm>
          <a:off x="4557559" y="899581"/>
          <a:ext cx="763443" cy="76344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4729334" y="899581"/>
        <a:ext cx="419893" cy="574491"/>
      </dsp:txXfrm>
    </dsp:sp>
    <dsp:sp modelId="{5636DA71-3F7D-8A4D-8458-4B446BF20783}">
      <dsp:nvSpPr>
        <dsp:cNvPr id="0" name=""/>
        <dsp:cNvSpPr/>
      </dsp:nvSpPr>
      <dsp:spPr>
        <a:xfrm>
          <a:off x="5003193" y="2287660"/>
          <a:ext cx="763443" cy="763443"/>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5174968" y="2287660"/>
        <a:ext cx="419893" cy="574491"/>
      </dsp:txXfrm>
    </dsp:sp>
    <dsp:sp modelId="{6E3C4628-9020-0846-BCC7-9868FAB2D536}">
      <dsp:nvSpPr>
        <dsp:cNvPr id="0" name=""/>
        <dsp:cNvSpPr/>
      </dsp:nvSpPr>
      <dsp:spPr>
        <a:xfrm>
          <a:off x="5442175" y="3675739"/>
          <a:ext cx="763443" cy="763443"/>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5613950" y="3675739"/>
        <a:ext cx="419893" cy="5744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F8776C-017F-F646-B9CA-27CA08B5287E}">
      <dsp:nvSpPr>
        <dsp:cNvPr id="0" name=""/>
        <dsp:cNvSpPr/>
      </dsp:nvSpPr>
      <dsp:spPr>
        <a:xfrm>
          <a:off x="0" y="30942"/>
          <a:ext cx="6651253" cy="17128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Revolves are round floors or turntables that revolve around a central point. This is driven by a motor and controlled by a automation operator</a:t>
          </a:r>
        </a:p>
      </dsp:txBody>
      <dsp:txXfrm>
        <a:off x="83616" y="114558"/>
        <a:ext cx="6484021" cy="1545648"/>
      </dsp:txXfrm>
    </dsp:sp>
    <dsp:sp modelId="{BF49E26E-DA97-2C43-8E5E-E4954FF9E867}">
      <dsp:nvSpPr>
        <dsp:cNvPr id="0" name=""/>
        <dsp:cNvSpPr/>
      </dsp:nvSpPr>
      <dsp:spPr>
        <a:xfrm>
          <a:off x="0" y="1812942"/>
          <a:ext cx="6651253" cy="1712880"/>
        </a:xfrm>
        <a:prstGeom prst="roundRect">
          <a:avLst/>
        </a:prstGeom>
        <a:solidFill>
          <a:schemeClr val="accent2">
            <a:hueOff val="-744207"/>
            <a:satOff val="-3286"/>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The design is modular, with the revolve made up by several steel wedges with timber on top of them. All these pieces fit together to form the revolve itself</a:t>
          </a:r>
        </a:p>
      </dsp:txBody>
      <dsp:txXfrm>
        <a:off x="83616" y="1896558"/>
        <a:ext cx="6484021" cy="1545648"/>
      </dsp:txXfrm>
    </dsp:sp>
    <dsp:sp modelId="{48740F92-F792-F242-B2B2-4D95B99F9B7D}">
      <dsp:nvSpPr>
        <dsp:cNvPr id="0" name=""/>
        <dsp:cNvSpPr/>
      </dsp:nvSpPr>
      <dsp:spPr>
        <a:xfrm>
          <a:off x="0" y="3594942"/>
          <a:ext cx="6651253" cy="1712880"/>
        </a:xfrm>
        <a:prstGeom prst="roundRect">
          <a:avLst/>
        </a:prstGeom>
        <a:solidFill>
          <a:schemeClr val="accent2">
            <a:hueOff val="-1488413"/>
            <a:satOff val="-6572"/>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 floor is then built on top to hide the revolve from the audience</a:t>
          </a:r>
        </a:p>
      </dsp:txBody>
      <dsp:txXfrm>
        <a:off x="83616" y="3678558"/>
        <a:ext cx="6484021" cy="1545648"/>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5/31/21</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23349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5/31/21</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59131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5/31/21</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839776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5/31/21</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02174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5/31/21</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66280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5/31/21</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999436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5/31/21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36451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5/31/21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30204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5/31/21</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91192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5/31/21</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52790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5/31/21</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847156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5/31/21</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42008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5/31/21</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15972164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75" r:id="rId5"/>
    <p:sldLayoutId id="2147483676" r:id="rId6"/>
    <p:sldLayoutId id="2147483682"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 Id="rId4" Type="http://schemas.openxmlformats.org/officeDocument/2006/relationships/image" Target="../media/image39.jpeg"/></Relationships>
</file>

<file path=ppt/slides/_rels/slide31.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5DA1D8-E874-4205-B6D5-557E0C072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326C2D1-2683-4699-AFD6-C73B46033139}"/>
              </a:ext>
            </a:extLst>
          </p:cNvPr>
          <p:cNvPicPr>
            <a:picLocks noChangeAspect="1"/>
          </p:cNvPicPr>
          <p:nvPr/>
        </p:nvPicPr>
        <p:blipFill rotWithShape="1">
          <a:blip r:embed="rId2"/>
          <a:srcRect t="32014" b="11736"/>
          <a:stretch/>
        </p:blipFill>
        <p:spPr>
          <a:xfrm>
            <a:off x="20" y="10"/>
            <a:ext cx="12191980" cy="6857990"/>
          </a:xfrm>
          <a:custGeom>
            <a:avLst/>
            <a:gdLst/>
            <a:ahLst/>
            <a:cxnLst/>
            <a:rect l="l" t="t" r="r" b="b"/>
            <a:pathLst>
              <a:path w="12192000" h="6858000">
                <a:moveTo>
                  <a:pt x="5712609" y="3740816"/>
                </a:moveTo>
                <a:cubicBezTo>
                  <a:pt x="5738974" y="3758821"/>
                  <a:pt x="5765337" y="3776826"/>
                  <a:pt x="5791702" y="3794831"/>
                </a:cubicBezTo>
                <a:cubicBezTo>
                  <a:pt x="5776911" y="3790330"/>
                  <a:pt x="5760836" y="3785829"/>
                  <a:pt x="5745403" y="3781327"/>
                </a:cubicBezTo>
                <a:cubicBezTo>
                  <a:pt x="5732542" y="3770394"/>
                  <a:pt x="5719038" y="3760108"/>
                  <a:pt x="5706178" y="3748531"/>
                </a:cubicBezTo>
                <a:cubicBezTo>
                  <a:pt x="5708106" y="3745959"/>
                  <a:pt x="5710678" y="3743389"/>
                  <a:pt x="5712609" y="3740816"/>
                </a:cubicBezTo>
                <a:close/>
                <a:moveTo>
                  <a:pt x="6185882" y="2838635"/>
                </a:moveTo>
                <a:cubicBezTo>
                  <a:pt x="6344070" y="2946665"/>
                  <a:pt x="6502257" y="3055338"/>
                  <a:pt x="6660444" y="3163369"/>
                </a:cubicBezTo>
                <a:cubicBezTo>
                  <a:pt x="6657871" y="3165941"/>
                  <a:pt x="6655942" y="3168513"/>
                  <a:pt x="6653370" y="3171086"/>
                </a:cubicBezTo>
                <a:cubicBezTo>
                  <a:pt x="6479751" y="3079774"/>
                  <a:pt x="6315776" y="2978175"/>
                  <a:pt x="6185882" y="2838635"/>
                </a:cubicBezTo>
                <a:close/>
                <a:moveTo>
                  <a:pt x="0" y="0"/>
                </a:moveTo>
                <a:lnTo>
                  <a:pt x="12192000" y="0"/>
                </a:lnTo>
                <a:lnTo>
                  <a:pt x="12192000" y="3164490"/>
                </a:lnTo>
                <a:lnTo>
                  <a:pt x="11988395" y="3196744"/>
                </a:lnTo>
                <a:cubicBezTo>
                  <a:pt x="11473771" y="3266864"/>
                  <a:pt x="10861963" y="3302908"/>
                  <a:pt x="10185568" y="3253395"/>
                </a:cubicBezTo>
                <a:cubicBezTo>
                  <a:pt x="10116120" y="3248250"/>
                  <a:pt x="10050531" y="3245034"/>
                  <a:pt x="9983655" y="3242463"/>
                </a:cubicBezTo>
                <a:cubicBezTo>
                  <a:pt x="9392061" y="3216097"/>
                  <a:pt x="8811401" y="3203236"/>
                  <a:pt x="8566404" y="3171728"/>
                </a:cubicBezTo>
                <a:cubicBezTo>
                  <a:pt x="8374779" y="3146650"/>
                  <a:pt x="7394792" y="2934448"/>
                  <a:pt x="7107354" y="2755040"/>
                </a:cubicBezTo>
                <a:cubicBezTo>
                  <a:pt x="6813486" y="2571132"/>
                  <a:pt x="6536339" y="2367932"/>
                  <a:pt x="6260475" y="2164090"/>
                </a:cubicBezTo>
                <a:cubicBezTo>
                  <a:pt x="6140870" y="2075993"/>
                  <a:pt x="6013549" y="1995614"/>
                  <a:pt x="5905518" y="1894658"/>
                </a:cubicBezTo>
                <a:cubicBezTo>
                  <a:pt x="5797490" y="1793059"/>
                  <a:pt x="5694605" y="1687600"/>
                  <a:pt x="5577572" y="1593717"/>
                </a:cubicBezTo>
                <a:cubicBezTo>
                  <a:pt x="5544133" y="1566709"/>
                  <a:pt x="5510696" y="1537773"/>
                  <a:pt x="5461824" y="1533271"/>
                </a:cubicBezTo>
                <a:cubicBezTo>
                  <a:pt x="5450893" y="1531985"/>
                  <a:pt x="5439318" y="1532628"/>
                  <a:pt x="5428386" y="1533913"/>
                </a:cubicBezTo>
                <a:cubicBezTo>
                  <a:pt x="5416169" y="1535200"/>
                  <a:pt x="5406523" y="1541630"/>
                  <a:pt x="5402021" y="1552562"/>
                </a:cubicBezTo>
                <a:cubicBezTo>
                  <a:pt x="5397521" y="1564781"/>
                  <a:pt x="5405238" y="1571853"/>
                  <a:pt x="5414239" y="1578283"/>
                </a:cubicBezTo>
                <a:cubicBezTo>
                  <a:pt x="5420670" y="1582785"/>
                  <a:pt x="5427099" y="1589859"/>
                  <a:pt x="5435459" y="1591144"/>
                </a:cubicBezTo>
                <a:cubicBezTo>
                  <a:pt x="5488833" y="1598861"/>
                  <a:pt x="5508766" y="1638086"/>
                  <a:pt x="5533844" y="1672809"/>
                </a:cubicBezTo>
                <a:cubicBezTo>
                  <a:pt x="5544776" y="1687600"/>
                  <a:pt x="5556350" y="1699175"/>
                  <a:pt x="5536417" y="1720394"/>
                </a:cubicBezTo>
                <a:cubicBezTo>
                  <a:pt x="5519055" y="1739042"/>
                  <a:pt x="5537059" y="1748689"/>
                  <a:pt x="5555063" y="1753834"/>
                </a:cubicBezTo>
                <a:cubicBezTo>
                  <a:pt x="5580142" y="1760906"/>
                  <a:pt x="5609722" y="1759621"/>
                  <a:pt x="5638015" y="1782770"/>
                </a:cubicBezTo>
                <a:cubicBezTo>
                  <a:pt x="5531915" y="1784699"/>
                  <a:pt x="5486902" y="1723611"/>
                  <a:pt x="5438676" y="1667022"/>
                </a:cubicBezTo>
                <a:cubicBezTo>
                  <a:pt x="5420670" y="1646446"/>
                  <a:pt x="5408453" y="1622010"/>
                  <a:pt x="5393019" y="1598861"/>
                </a:cubicBezTo>
                <a:cubicBezTo>
                  <a:pt x="5373728" y="1570568"/>
                  <a:pt x="5351221" y="1569281"/>
                  <a:pt x="5322928" y="1594359"/>
                </a:cubicBezTo>
                <a:cubicBezTo>
                  <a:pt x="5297850" y="1616865"/>
                  <a:pt x="5285633" y="1614937"/>
                  <a:pt x="5277274" y="1584070"/>
                </a:cubicBezTo>
                <a:cubicBezTo>
                  <a:pt x="5264412" y="1535843"/>
                  <a:pt x="5234831" y="1501763"/>
                  <a:pt x="5184674" y="1484401"/>
                </a:cubicBezTo>
                <a:cubicBezTo>
                  <a:pt x="5179209" y="1482471"/>
                  <a:pt x="5173101" y="1479417"/>
                  <a:pt x="5167072" y="1478372"/>
                </a:cubicBezTo>
                <a:cubicBezTo>
                  <a:pt x="5161044" y="1477327"/>
                  <a:pt x="5155097" y="1478292"/>
                  <a:pt x="5149951" y="1484401"/>
                </a:cubicBezTo>
                <a:cubicBezTo>
                  <a:pt x="5140950" y="1494688"/>
                  <a:pt x="5148664" y="1506907"/>
                  <a:pt x="5155097" y="1515909"/>
                </a:cubicBezTo>
                <a:cubicBezTo>
                  <a:pt x="5166670" y="1531985"/>
                  <a:pt x="5176959" y="1547417"/>
                  <a:pt x="5181461" y="1566709"/>
                </a:cubicBezTo>
                <a:cubicBezTo>
                  <a:pt x="5184674" y="1579570"/>
                  <a:pt x="5187891" y="1593717"/>
                  <a:pt x="5178887" y="1603361"/>
                </a:cubicBezTo>
                <a:cubicBezTo>
                  <a:pt x="5141592" y="1644516"/>
                  <a:pt x="5168600" y="1663807"/>
                  <a:pt x="5200752" y="1685671"/>
                </a:cubicBezTo>
                <a:cubicBezTo>
                  <a:pt x="5245120" y="1715251"/>
                  <a:pt x="5262482" y="1758976"/>
                  <a:pt x="5252195" y="1811063"/>
                </a:cubicBezTo>
                <a:cubicBezTo>
                  <a:pt x="5248335" y="1832284"/>
                  <a:pt x="5250909" y="1845143"/>
                  <a:pt x="5277274" y="1844501"/>
                </a:cubicBezTo>
                <a:cubicBezTo>
                  <a:pt x="5287560" y="1844501"/>
                  <a:pt x="5290133" y="1851575"/>
                  <a:pt x="5293993" y="1859290"/>
                </a:cubicBezTo>
                <a:cubicBezTo>
                  <a:pt x="5376299" y="2041270"/>
                  <a:pt x="5495262" y="2200743"/>
                  <a:pt x="5634802" y="2347356"/>
                </a:cubicBezTo>
                <a:cubicBezTo>
                  <a:pt x="5747976" y="2466318"/>
                  <a:pt x="5872725" y="2573704"/>
                  <a:pt x="6001975" y="2677877"/>
                </a:cubicBezTo>
                <a:cubicBezTo>
                  <a:pt x="6005832" y="2681092"/>
                  <a:pt x="6009691" y="2684949"/>
                  <a:pt x="6011621" y="2691379"/>
                </a:cubicBezTo>
                <a:cubicBezTo>
                  <a:pt x="5950533" y="2678520"/>
                  <a:pt x="5897804" y="2652154"/>
                  <a:pt x="5847002" y="2622575"/>
                </a:cubicBezTo>
                <a:cubicBezTo>
                  <a:pt x="5711965" y="2544125"/>
                  <a:pt x="5598147" y="2442525"/>
                  <a:pt x="5483045" y="2342854"/>
                </a:cubicBezTo>
                <a:cubicBezTo>
                  <a:pt x="5412953" y="2281765"/>
                  <a:pt x="5340933" y="2222606"/>
                  <a:pt x="5263769" y="2168592"/>
                </a:cubicBezTo>
                <a:cubicBezTo>
                  <a:pt x="5250909" y="2159588"/>
                  <a:pt x="5241905" y="2148014"/>
                  <a:pt x="5232904" y="2136439"/>
                </a:cubicBezTo>
                <a:cubicBezTo>
                  <a:pt x="5227759" y="2130010"/>
                  <a:pt x="5221329" y="2124222"/>
                  <a:pt x="5211040" y="2126795"/>
                </a:cubicBezTo>
                <a:cubicBezTo>
                  <a:pt x="5198180" y="2130010"/>
                  <a:pt x="5196893" y="2139654"/>
                  <a:pt x="5195606" y="2149301"/>
                </a:cubicBezTo>
                <a:cubicBezTo>
                  <a:pt x="5191749" y="2180166"/>
                  <a:pt x="5200108" y="2207817"/>
                  <a:pt x="5216185" y="2234181"/>
                </a:cubicBezTo>
                <a:cubicBezTo>
                  <a:pt x="5257983" y="2301699"/>
                  <a:pt x="5319713" y="2353786"/>
                  <a:pt x="5383373" y="2403300"/>
                </a:cubicBezTo>
                <a:cubicBezTo>
                  <a:pt x="5465682" y="2466961"/>
                  <a:pt x="5545418" y="2533193"/>
                  <a:pt x="5618083" y="2605857"/>
                </a:cubicBezTo>
                <a:cubicBezTo>
                  <a:pt x="5623226" y="2611001"/>
                  <a:pt x="5632871" y="2614216"/>
                  <a:pt x="5629656" y="2629005"/>
                </a:cubicBezTo>
                <a:cubicBezTo>
                  <a:pt x="5584001" y="2594925"/>
                  <a:pt x="5540917" y="2561487"/>
                  <a:pt x="5497192" y="2529334"/>
                </a:cubicBezTo>
                <a:cubicBezTo>
                  <a:pt x="5454108" y="2497183"/>
                  <a:pt x="5410380" y="2465031"/>
                  <a:pt x="5367298" y="2433523"/>
                </a:cubicBezTo>
                <a:cubicBezTo>
                  <a:pt x="5357008" y="2425806"/>
                  <a:pt x="5346076" y="2414874"/>
                  <a:pt x="5331288" y="2424520"/>
                </a:cubicBezTo>
                <a:cubicBezTo>
                  <a:pt x="5315856" y="2434165"/>
                  <a:pt x="5317785" y="2450242"/>
                  <a:pt x="5321643" y="2463101"/>
                </a:cubicBezTo>
                <a:cubicBezTo>
                  <a:pt x="5333859" y="2501041"/>
                  <a:pt x="5355081" y="2534479"/>
                  <a:pt x="5383373" y="2564059"/>
                </a:cubicBezTo>
                <a:cubicBezTo>
                  <a:pt x="5479829" y="2661801"/>
                  <a:pt x="5591073" y="2746038"/>
                  <a:pt x="5694605" y="2837349"/>
                </a:cubicBezTo>
                <a:cubicBezTo>
                  <a:pt x="5750548" y="2886864"/>
                  <a:pt x="5801990" y="2939593"/>
                  <a:pt x="5850861" y="2994249"/>
                </a:cubicBezTo>
                <a:cubicBezTo>
                  <a:pt x="5861793" y="3006469"/>
                  <a:pt x="5861149" y="3018043"/>
                  <a:pt x="5857934" y="3032189"/>
                </a:cubicBezTo>
                <a:cubicBezTo>
                  <a:pt x="5845076" y="3089421"/>
                  <a:pt x="5865008" y="3108711"/>
                  <a:pt x="5929311" y="3097780"/>
                </a:cubicBezTo>
                <a:cubicBezTo>
                  <a:pt x="5949246" y="3094563"/>
                  <a:pt x="5962750" y="3097780"/>
                  <a:pt x="5974966" y="3111282"/>
                </a:cubicBezTo>
                <a:cubicBezTo>
                  <a:pt x="6122866" y="3278472"/>
                  <a:pt x="6297771" y="3419297"/>
                  <a:pt x="6488753" y="3544689"/>
                </a:cubicBezTo>
                <a:cubicBezTo>
                  <a:pt x="6566560" y="3595488"/>
                  <a:pt x="6646940" y="3643718"/>
                  <a:pt x="6728605" y="3688730"/>
                </a:cubicBezTo>
                <a:cubicBezTo>
                  <a:pt x="6728605" y="3691945"/>
                  <a:pt x="6728605" y="3695804"/>
                  <a:pt x="6728605" y="3699019"/>
                </a:cubicBezTo>
                <a:cubicBezTo>
                  <a:pt x="6727962" y="3703519"/>
                  <a:pt x="6727320" y="3706091"/>
                  <a:pt x="6726677" y="3709950"/>
                </a:cubicBezTo>
                <a:cubicBezTo>
                  <a:pt x="6611573" y="3640502"/>
                  <a:pt x="6497754" y="3569125"/>
                  <a:pt x="6386510" y="3493890"/>
                </a:cubicBezTo>
                <a:cubicBezTo>
                  <a:pt x="6084927" y="3290048"/>
                  <a:pt x="5796845" y="3071415"/>
                  <a:pt x="5504264" y="2857926"/>
                </a:cubicBezTo>
                <a:cubicBezTo>
                  <a:pt x="5405879" y="2785906"/>
                  <a:pt x="5328073" y="2693952"/>
                  <a:pt x="5239333" y="2612929"/>
                </a:cubicBezTo>
                <a:cubicBezTo>
                  <a:pt x="5180174" y="2558915"/>
                  <a:pt x="5123586" y="2502328"/>
                  <a:pt x="5054783" y="2457958"/>
                </a:cubicBezTo>
                <a:cubicBezTo>
                  <a:pt x="5026489" y="2439952"/>
                  <a:pt x="4996909" y="2423876"/>
                  <a:pt x="4958969" y="2428378"/>
                </a:cubicBezTo>
                <a:cubicBezTo>
                  <a:pt x="4944180" y="2430308"/>
                  <a:pt x="4927460" y="2434165"/>
                  <a:pt x="4922316" y="2450884"/>
                </a:cubicBezTo>
                <a:cubicBezTo>
                  <a:pt x="4917814" y="2467603"/>
                  <a:pt x="4931318" y="2475320"/>
                  <a:pt x="4943538" y="2482393"/>
                </a:cubicBezTo>
                <a:cubicBezTo>
                  <a:pt x="4946752" y="2484322"/>
                  <a:pt x="4949967" y="2486895"/>
                  <a:pt x="4953183" y="2486895"/>
                </a:cubicBezTo>
                <a:cubicBezTo>
                  <a:pt x="5014271" y="2490752"/>
                  <a:pt x="5028418" y="2539623"/>
                  <a:pt x="5057355" y="2574991"/>
                </a:cubicBezTo>
                <a:cubicBezTo>
                  <a:pt x="5066357" y="2585923"/>
                  <a:pt x="5066999" y="2596854"/>
                  <a:pt x="5057355" y="2609714"/>
                </a:cubicBezTo>
                <a:cubicBezTo>
                  <a:pt x="5039991" y="2632863"/>
                  <a:pt x="5052210" y="2643152"/>
                  <a:pt x="5075359" y="2649582"/>
                </a:cubicBezTo>
                <a:cubicBezTo>
                  <a:pt x="5098507" y="2656013"/>
                  <a:pt x="5123586" y="2657941"/>
                  <a:pt x="5148664" y="2672732"/>
                </a:cubicBezTo>
                <a:cubicBezTo>
                  <a:pt x="5108797" y="2684949"/>
                  <a:pt x="5081147" y="2672090"/>
                  <a:pt x="5055425" y="2656013"/>
                </a:cubicBezTo>
                <a:cubicBezTo>
                  <a:pt x="4997552" y="2620646"/>
                  <a:pt x="4960257" y="2568559"/>
                  <a:pt x="4924888" y="2515188"/>
                </a:cubicBezTo>
                <a:cubicBezTo>
                  <a:pt x="4917814" y="2504899"/>
                  <a:pt x="4912027" y="2493324"/>
                  <a:pt x="4902382" y="2484965"/>
                </a:cubicBezTo>
                <a:cubicBezTo>
                  <a:pt x="4884376" y="2468246"/>
                  <a:pt x="4865085" y="2466318"/>
                  <a:pt x="4843224" y="2486895"/>
                </a:cubicBezTo>
                <a:cubicBezTo>
                  <a:pt x="4814285" y="2513902"/>
                  <a:pt x="4803998" y="2511973"/>
                  <a:pt x="4794352" y="2477250"/>
                </a:cubicBezTo>
                <a:cubicBezTo>
                  <a:pt x="4781490" y="2430308"/>
                  <a:pt x="4752554" y="2397512"/>
                  <a:pt x="4703040" y="2380151"/>
                </a:cubicBezTo>
                <a:cubicBezTo>
                  <a:pt x="4692753" y="2376292"/>
                  <a:pt x="4681821" y="2371147"/>
                  <a:pt x="4670890" y="2379507"/>
                </a:cubicBezTo>
                <a:cubicBezTo>
                  <a:pt x="4659315" y="2389153"/>
                  <a:pt x="4667030" y="2398798"/>
                  <a:pt x="4671532" y="2407802"/>
                </a:cubicBezTo>
                <a:cubicBezTo>
                  <a:pt x="4677962" y="2421948"/>
                  <a:pt x="4685679" y="2436095"/>
                  <a:pt x="4691466" y="2450884"/>
                </a:cubicBezTo>
                <a:cubicBezTo>
                  <a:pt x="4701755" y="2474677"/>
                  <a:pt x="4703685" y="2499756"/>
                  <a:pt x="4684393" y="2522904"/>
                </a:cubicBezTo>
                <a:cubicBezTo>
                  <a:pt x="4670245" y="2539623"/>
                  <a:pt x="4671532" y="2550555"/>
                  <a:pt x="4690181" y="2562130"/>
                </a:cubicBezTo>
                <a:cubicBezTo>
                  <a:pt x="4749983" y="2598140"/>
                  <a:pt x="4787922" y="2645081"/>
                  <a:pt x="4767344" y="2718387"/>
                </a:cubicBezTo>
                <a:cubicBezTo>
                  <a:pt x="4764130" y="2728676"/>
                  <a:pt x="4767988" y="2738965"/>
                  <a:pt x="4780205" y="2738321"/>
                </a:cubicBezTo>
                <a:cubicBezTo>
                  <a:pt x="4807214" y="2736393"/>
                  <a:pt x="4811713" y="2753112"/>
                  <a:pt x="4819430" y="2770474"/>
                </a:cubicBezTo>
                <a:cubicBezTo>
                  <a:pt x="4894666" y="2937020"/>
                  <a:pt x="5003339" y="3082346"/>
                  <a:pt x="5128730" y="3218670"/>
                </a:cubicBezTo>
                <a:cubicBezTo>
                  <a:pt x="5252837" y="3353709"/>
                  <a:pt x="5392376" y="3474599"/>
                  <a:pt x="5540917" y="3590345"/>
                </a:cubicBezTo>
                <a:cubicBezTo>
                  <a:pt x="5499119" y="3586487"/>
                  <a:pt x="5445104" y="3562695"/>
                  <a:pt x="5393019" y="3535044"/>
                </a:cubicBezTo>
                <a:cubicBezTo>
                  <a:pt x="5255410" y="3461095"/>
                  <a:pt x="5142235" y="3360781"/>
                  <a:pt x="5027131" y="3262397"/>
                </a:cubicBezTo>
                <a:cubicBezTo>
                  <a:pt x="4946752" y="3193592"/>
                  <a:pt x="4868302" y="3122858"/>
                  <a:pt x="4778275" y="3063697"/>
                </a:cubicBezTo>
                <a:cubicBezTo>
                  <a:pt x="4767988" y="3057268"/>
                  <a:pt x="4760914" y="3048908"/>
                  <a:pt x="4755127" y="3038619"/>
                </a:cubicBezTo>
                <a:cubicBezTo>
                  <a:pt x="4749983" y="3029617"/>
                  <a:pt x="4742265" y="3021258"/>
                  <a:pt x="4728763" y="3025115"/>
                </a:cubicBezTo>
                <a:cubicBezTo>
                  <a:pt x="4715259" y="3029617"/>
                  <a:pt x="4713973" y="3041192"/>
                  <a:pt x="4713973" y="3051481"/>
                </a:cubicBezTo>
                <a:cubicBezTo>
                  <a:pt x="4715902" y="3090063"/>
                  <a:pt x="4726833" y="3124786"/>
                  <a:pt x="4750625" y="3155652"/>
                </a:cubicBezTo>
                <a:cubicBezTo>
                  <a:pt x="4796924" y="3217385"/>
                  <a:pt x="4858656" y="3265612"/>
                  <a:pt x="4920386" y="3313839"/>
                </a:cubicBezTo>
                <a:cubicBezTo>
                  <a:pt x="5005911" y="3380072"/>
                  <a:pt x="5085005" y="3452092"/>
                  <a:pt x="5156382" y="3532472"/>
                </a:cubicBezTo>
                <a:cubicBezTo>
                  <a:pt x="5104940" y="3493247"/>
                  <a:pt x="5053495" y="3453378"/>
                  <a:pt x="5001409" y="3414153"/>
                </a:cubicBezTo>
                <a:cubicBezTo>
                  <a:pt x="4962184" y="3384574"/>
                  <a:pt x="4921673" y="3356279"/>
                  <a:pt x="4881806" y="3327343"/>
                </a:cubicBezTo>
                <a:cubicBezTo>
                  <a:pt x="4872159" y="3320270"/>
                  <a:pt x="4861870" y="3312554"/>
                  <a:pt x="4848368" y="3322198"/>
                </a:cubicBezTo>
                <a:cubicBezTo>
                  <a:pt x="4836149" y="3330558"/>
                  <a:pt x="4838079" y="3342777"/>
                  <a:pt x="4840652" y="3354351"/>
                </a:cubicBezTo>
                <a:cubicBezTo>
                  <a:pt x="4850297" y="3400006"/>
                  <a:pt x="4877304" y="3436659"/>
                  <a:pt x="4910742" y="3469454"/>
                </a:cubicBezTo>
                <a:cubicBezTo>
                  <a:pt x="4951252" y="3508679"/>
                  <a:pt x="4993695" y="3545976"/>
                  <a:pt x="5037419" y="3583272"/>
                </a:cubicBezTo>
                <a:cubicBezTo>
                  <a:pt x="4990479" y="3572983"/>
                  <a:pt x="4943538" y="3562695"/>
                  <a:pt x="4896595" y="3554336"/>
                </a:cubicBezTo>
                <a:cubicBezTo>
                  <a:pt x="4917814" y="3628927"/>
                  <a:pt x="4967328" y="3643718"/>
                  <a:pt x="5011699" y="3655292"/>
                </a:cubicBezTo>
                <a:cubicBezTo>
                  <a:pt x="5071502" y="3670081"/>
                  <a:pt x="5128730" y="3688730"/>
                  <a:pt x="5185319" y="3709950"/>
                </a:cubicBezTo>
                <a:cubicBezTo>
                  <a:pt x="5209111" y="3731170"/>
                  <a:pt x="5232904" y="3751748"/>
                  <a:pt x="5256052" y="3773610"/>
                </a:cubicBezTo>
                <a:cubicBezTo>
                  <a:pt x="5279845" y="3796118"/>
                  <a:pt x="5302352" y="3818624"/>
                  <a:pt x="5324859" y="3842415"/>
                </a:cubicBezTo>
                <a:cubicBezTo>
                  <a:pt x="5340933" y="3859776"/>
                  <a:pt x="5360224" y="3874568"/>
                  <a:pt x="5341576" y="3904146"/>
                </a:cubicBezTo>
                <a:cubicBezTo>
                  <a:pt x="5333217" y="3917650"/>
                  <a:pt x="5387873" y="3990958"/>
                  <a:pt x="5405238" y="3995458"/>
                </a:cubicBezTo>
                <a:cubicBezTo>
                  <a:pt x="5407809" y="3996100"/>
                  <a:pt x="5410380" y="3996745"/>
                  <a:pt x="5412310" y="3996745"/>
                </a:cubicBezTo>
                <a:cubicBezTo>
                  <a:pt x="5449607" y="3994173"/>
                  <a:pt x="5457967" y="4016036"/>
                  <a:pt x="5458608" y="4043687"/>
                </a:cubicBezTo>
                <a:cubicBezTo>
                  <a:pt x="5459252" y="4070693"/>
                  <a:pt x="5452823" y="4104131"/>
                  <a:pt x="5503621" y="4090627"/>
                </a:cubicBezTo>
                <a:cubicBezTo>
                  <a:pt x="5509408" y="4089342"/>
                  <a:pt x="5510696" y="4093199"/>
                  <a:pt x="5513266" y="4097701"/>
                </a:cubicBezTo>
                <a:cubicBezTo>
                  <a:pt x="5568568" y="4212804"/>
                  <a:pt x="5661808" y="4301543"/>
                  <a:pt x="5753762" y="4390282"/>
                </a:cubicBezTo>
                <a:cubicBezTo>
                  <a:pt x="5758907" y="4394784"/>
                  <a:pt x="5764052" y="4399285"/>
                  <a:pt x="5769195" y="4403786"/>
                </a:cubicBezTo>
                <a:cubicBezTo>
                  <a:pt x="5672741" y="4381280"/>
                  <a:pt x="5354436" y="4352342"/>
                  <a:pt x="5261196" y="4361989"/>
                </a:cubicBezTo>
                <a:cubicBezTo>
                  <a:pt x="5178245" y="4370349"/>
                  <a:pt x="4709472" y="4230167"/>
                  <a:pt x="4612374" y="4147215"/>
                </a:cubicBezTo>
                <a:cubicBezTo>
                  <a:pt x="4598869" y="4212161"/>
                  <a:pt x="4627806" y="4237882"/>
                  <a:pt x="4650956" y="4267463"/>
                </a:cubicBezTo>
                <a:cubicBezTo>
                  <a:pt x="4683749" y="4309260"/>
                  <a:pt x="4688895" y="4338840"/>
                  <a:pt x="4627162" y="4372278"/>
                </a:cubicBezTo>
                <a:cubicBezTo>
                  <a:pt x="4450327" y="4467447"/>
                  <a:pt x="4452257" y="4470662"/>
                  <a:pt x="4618160" y="4599911"/>
                </a:cubicBezTo>
                <a:cubicBezTo>
                  <a:pt x="4625877" y="4605700"/>
                  <a:pt x="4622019" y="4624347"/>
                  <a:pt x="4623948" y="4637209"/>
                </a:cubicBezTo>
                <a:cubicBezTo>
                  <a:pt x="4580863" y="4656500"/>
                  <a:pt x="4530064" y="4606343"/>
                  <a:pt x="4478622" y="4660357"/>
                </a:cubicBezTo>
                <a:cubicBezTo>
                  <a:pt x="4700468" y="4897637"/>
                  <a:pt x="5038064" y="5123344"/>
                  <a:pt x="5344150" y="5301466"/>
                </a:cubicBezTo>
                <a:cubicBezTo>
                  <a:pt x="5096581" y="5359982"/>
                  <a:pt x="4948037" y="5154210"/>
                  <a:pt x="4766058" y="5180574"/>
                </a:cubicBezTo>
                <a:cubicBezTo>
                  <a:pt x="4675390" y="5244877"/>
                  <a:pt x="4945465" y="5349050"/>
                  <a:pt x="4687609" y="5379273"/>
                </a:cubicBezTo>
                <a:cubicBezTo>
                  <a:pt x="4799496" y="5435860"/>
                  <a:pt x="4882449" y="5491161"/>
                  <a:pt x="4959611" y="5556107"/>
                </a:cubicBezTo>
                <a:cubicBezTo>
                  <a:pt x="5096581" y="5672497"/>
                  <a:pt x="5123586" y="5749662"/>
                  <a:pt x="5060571" y="5905920"/>
                </a:cubicBezTo>
                <a:cubicBezTo>
                  <a:pt x="5018773" y="6008805"/>
                  <a:pt x="4958326" y="6103332"/>
                  <a:pt x="5011699" y="6226152"/>
                </a:cubicBezTo>
                <a:cubicBezTo>
                  <a:pt x="5048351" y="6310389"/>
                  <a:pt x="5034204" y="6365690"/>
                  <a:pt x="4895308" y="6327750"/>
                </a:cubicBezTo>
                <a:cubicBezTo>
                  <a:pt x="4745482" y="6287240"/>
                  <a:pt x="4688895" y="6363118"/>
                  <a:pt x="4726833" y="6510373"/>
                </a:cubicBezTo>
                <a:cubicBezTo>
                  <a:pt x="4751269" y="6604900"/>
                  <a:pt x="4725546" y="6634480"/>
                  <a:pt x="4622661" y="6623548"/>
                </a:cubicBezTo>
                <a:cubicBezTo>
                  <a:pt x="4508843" y="6611330"/>
                  <a:pt x="4400814" y="6549598"/>
                  <a:pt x="4259989" y="6579179"/>
                </a:cubicBezTo>
                <a:cubicBezTo>
                  <a:pt x="4358453" y="6729972"/>
                  <a:pt x="4554892" y="6711403"/>
                  <a:pt x="4690343" y="6814255"/>
                </a:cubicBezTo>
                <a:lnTo>
                  <a:pt x="4735334" y="6858000"/>
                </a:lnTo>
                <a:lnTo>
                  <a:pt x="4496011" y="6858000"/>
                </a:lnTo>
                <a:lnTo>
                  <a:pt x="4440632" y="6851514"/>
                </a:lnTo>
                <a:cubicBezTo>
                  <a:pt x="4410700" y="6846400"/>
                  <a:pt x="4381522" y="6839608"/>
                  <a:pt x="4352585" y="6830605"/>
                </a:cubicBezTo>
                <a:cubicBezTo>
                  <a:pt x="4304358" y="6815816"/>
                  <a:pt x="4251629" y="6801027"/>
                  <a:pt x="4224621" y="6850539"/>
                </a:cubicBezTo>
                <a:lnTo>
                  <a:pt x="4223115" y="6858000"/>
                </a:lnTo>
                <a:lnTo>
                  <a:pt x="0" y="6858000"/>
                </a:lnTo>
                <a:close/>
              </a:path>
            </a:pathLst>
          </a:custGeom>
        </p:spPr>
      </p:pic>
      <p:sp>
        <p:nvSpPr>
          <p:cNvPr id="2" name="Title 1">
            <a:extLst>
              <a:ext uri="{FF2B5EF4-FFF2-40B4-BE49-F238E27FC236}">
                <a16:creationId xmlns:a16="http://schemas.microsoft.com/office/drawing/2014/main" id="{50C817D8-9BE8-9D4A-AF2B-7EDF551BABD9}"/>
              </a:ext>
            </a:extLst>
          </p:cNvPr>
          <p:cNvSpPr>
            <a:spLocks noGrp="1"/>
          </p:cNvSpPr>
          <p:nvPr>
            <p:ph type="ctrTitle"/>
          </p:nvPr>
        </p:nvSpPr>
        <p:spPr>
          <a:xfrm>
            <a:off x="6095999" y="3834174"/>
            <a:ext cx="5257800" cy="1701570"/>
          </a:xfrm>
        </p:spPr>
        <p:txBody>
          <a:bodyPr anchor="b">
            <a:normAutofit/>
          </a:bodyPr>
          <a:lstStyle/>
          <a:p>
            <a:r>
              <a:rPr lang="en-US" sz="4400"/>
              <a:t>Scenic Construction </a:t>
            </a:r>
          </a:p>
        </p:txBody>
      </p:sp>
      <p:sp>
        <p:nvSpPr>
          <p:cNvPr id="3" name="Subtitle 2">
            <a:extLst>
              <a:ext uri="{FF2B5EF4-FFF2-40B4-BE49-F238E27FC236}">
                <a16:creationId xmlns:a16="http://schemas.microsoft.com/office/drawing/2014/main" id="{7F76C1C8-99DA-FA4B-90A1-FBBF692B3041}"/>
              </a:ext>
            </a:extLst>
          </p:cNvPr>
          <p:cNvSpPr>
            <a:spLocks noGrp="1"/>
          </p:cNvSpPr>
          <p:nvPr>
            <p:ph type="subTitle" idx="1"/>
          </p:nvPr>
        </p:nvSpPr>
        <p:spPr>
          <a:xfrm>
            <a:off x="6096000" y="5592499"/>
            <a:ext cx="5147960" cy="646785"/>
          </a:xfrm>
        </p:spPr>
        <p:txBody>
          <a:bodyPr>
            <a:normAutofit/>
          </a:bodyPr>
          <a:lstStyle/>
          <a:p>
            <a:r>
              <a:rPr lang="en-US" sz="2000"/>
              <a:t>HPTD4004</a:t>
            </a:r>
          </a:p>
        </p:txBody>
      </p:sp>
    </p:spTree>
    <p:extLst>
      <p:ext uri="{BB962C8B-B14F-4D97-AF65-F5344CB8AC3E}">
        <p14:creationId xmlns:p14="http://schemas.microsoft.com/office/powerpoint/2010/main" val="6141468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845E1-ADA2-904E-A13B-5BC567FFAC1B}"/>
              </a:ext>
            </a:extLst>
          </p:cNvPr>
          <p:cNvSpPr>
            <a:spLocks noGrp="1"/>
          </p:cNvSpPr>
          <p:nvPr>
            <p:ph type="title"/>
          </p:nvPr>
        </p:nvSpPr>
        <p:spPr/>
        <p:txBody>
          <a:bodyPr/>
          <a:lstStyle/>
          <a:p>
            <a:r>
              <a:rPr lang="en-US" dirty="0"/>
              <a:t>Aims and Learning Outcomes</a:t>
            </a:r>
          </a:p>
        </p:txBody>
      </p:sp>
      <p:sp>
        <p:nvSpPr>
          <p:cNvPr id="3" name="Content Placeholder 2">
            <a:extLst>
              <a:ext uri="{FF2B5EF4-FFF2-40B4-BE49-F238E27FC236}">
                <a16:creationId xmlns:a16="http://schemas.microsoft.com/office/drawing/2014/main" id="{0FE9BC04-FD2D-C245-BF1E-3D218268C960}"/>
              </a:ext>
            </a:extLst>
          </p:cNvPr>
          <p:cNvSpPr>
            <a:spLocks noGrp="1"/>
          </p:cNvSpPr>
          <p:nvPr>
            <p:ph idx="1"/>
          </p:nvPr>
        </p:nvSpPr>
        <p:spPr>
          <a:xfrm>
            <a:off x="463463" y="1553227"/>
            <a:ext cx="11160690" cy="4939648"/>
          </a:xfrm>
        </p:spPr>
        <p:txBody>
          <a:bodyPr>
            <a:normAutofit fontScale="77500" lnSpcReduction="20000"/>
          </a:bodyPr>
          <a:lstStyle/>
          <a:p>
            <a:r>
              <a:rPr lang="en-GB" b="1" dirty="0"/>
              <a:t>Module Aims </a:t>
            </a:r>
            <a:endParaRPr lang="en-GB" dirty="0"/>
          </a:p>
          <a:p>
            <a:r>
              <a:rPr lang="en-GB" dirty="0"/>
              <a:t>To develop students' knowledge and understanding of carpentry and metal working within set making. </a:t>
            </a:r>
          </a:p>
          <a:p>
            <a:r>
              <a:rPr lang="en-GB" dirty="0"/>
              <a:t>To develop students' abilities to apply knowledge and understanding through practical tasks. </a:t>
            </a:r>
          </a:p>
          <a:p>
            <a:r>
              <a:rPr lang="en-GB" dirty="0"/>
              <a:t>To introduce students to the basic methodology of workshop practice considered essential to good working practice and in accordance to H&amp;S. </a:t>
            </a:r>
          </a:p>
          <a:p>
            <a:r>
              <a:rPr lang="en-GB" b="1" dirty="0"/>
              <a:t>Learning Outcomes </a:t>
            </a:r>
            <a:endParaRPr lang="en-GB" dirty="0"/>
          </a:p>
          <a:p>
            <a:r>
              <a:rPr lang="en-GB" dirty="0"/>
              <a:t>Display basic knowledge and understanding of scenic construction. </a:t>
            </a:r>
          </a:p>
          <a:p>
            <a:r>
              <a:rPr lang="en-GB" dirty="0"/>
              <a:t>Operate hand and machine tools commonly used in scenic construction in </a:t>
            </a:r>
          </a:p>
          <a:p>
            <a:r>
              <a:rPr lang="en-GB" dirty="0"/>
              <a:t>line with Health and Safety procedures. </a:t>
            </a:r>
          </a:p>
          <a:p>
            <a:r>
              <a:rPr lang="en-GB" dirty="0"/>
              <a:t>Display practical knowledge and understanding of the applications of CAD through the generation of technical drawings and ground plans in order to construct scenic units. </a:t>
            </a:r>
          </a:p>
          <a:p>
            <a:endParaRPr lang="en-US" dirty="0"/>
          </a:p>
        </p:txBody>
      </p:sp>
    </p:spTree>
    <p:extLst>
      <p:ext uri="{BB962C8B-B14F-4D97-AF65-F5344CB8AC3E}">
        <p14:creationId xmlns:p14="http://schemas.microsoft.com/office/powerpoint/2010/main" val="34817572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2" name="Rectangle 11">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3F3B6F7-732C-3446-8007-C5771441C0E7}"/>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sz="4800" i="1"/>
              <a:t>Session 1 – 23</a:t>
            </a:r>
            <a:r>
              <a:rPr lang="en-US" sz="4800" i="1" baseline="30000"/>
              <a:t>rd</a:t>
            </a:r>
            <a:r>
              <a:rPr lang="en-US" sz="4800" i="1"/>
              <a:t> of November </a:t>
            </a:r>
          </a:p>
        </p:txBody>
      </p:sp>
      <p:pic>
        <p:nvPicPr>
          <p:cNvPr id="7" name="Graphic 6" descr="Flip Calendar">
            <a:extLst>
              <a:ext uri="{FF2B5EF4-FFF2-40B4-BE49-F238E27FC236}">
                <a16:creationId xmlns:a16="http://schemas.microsoft.com/office/drawing/2014/main" id="{84F58580-E59F-42EE-83F2-DC1DE9E6C84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6253" y="957860"/>
            <a:ext cx="4942280" cy="4942280"/>
          </a:xfrm>
          <a:prstGeom prst="rect">
            <a:avLst/>
          </a:prstGeom>
        </p:spPr>
      </p:pic>
    </p:spTree>
    <p:extLst>
      <p:ext uri="{BB962C8B-B14F-4D97-AF65-F5344CB8AC3E}">
        <p14:creationId xmlns:p14="http://schemas.microsoft.com/office/powerpoint/2010/main" val="29988910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4CD457-E37B-4177-94C9-92C24E732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furniture&#10;&#10;Description automatically generated">
            <a:extLst>
              <a:ext uri="{FF2B5EF4-FFF2-40B4-BE49-F238E27FC236}">
                <a16:creationId xmlns:a16="http://schemas.microsoft.com/office/drawing/2014/main" id="{946D783A-61B5-D447-8E8B-C91DB389B9DF}"/>
              </a:ext>
            </a:extLst>
          </p:cNvPr>
          <p:cNvPicPr>
            <a:picLocks noChangeAspect="1"/>
          </p:cNvPicPr>
          <p:nvPr/>
        </p:nvPicPr>
        <p:blipFill rotWithShape="1">
          <a:blip r:embed="rId2"/>
          <a:srcRect t="12227" b="45585"/>
          <a:stretch/>
        </p:blipFill>
        <p:spPr>
          <a:xfrm>
            <a:off x="20" y="10"/>
            <a:ext cx="12191980" cy="6857990"/>
          </a:xfrm>
          <a:prstGeom prst="rect">
            <a:avLst/>
          </a:prstGeom>
        </p:spPr>
      </p:pic>
    </p:spTree>
    <p:extLst>
      <p:ext uri="{BB962C8B-B14F-4D97-AF65-F5344CB8AC3E}">
        <p14:creationId xmlns:p14="http://schemas.microsoft.com/office/powerpoint/2010/main" val="3564930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0427CA-6460-4542-AEB0-318958C0C6A2}"/>
              </a:ext>
            </a:extLst>
          </p:cNvPr>
          <p:cNvSpPr>
            <a:spLocks noGrp="1"/>
          </p:cNvSpPr>
          <p:nvPr>
            <p:ph idx="1"/>
          </p:nvPr>
        </p:nvSpPr>
        <p:spPr>
          <a:xfrm>
            <a:off x="702618" y="192729"/>
            <a:ext cx="1554271" cy="772681"/>
          </a:xfrm>
        </p:spPr>
        <p:txBody>
          <a:bodyPr/>
          <a:lstStyle/>
          <a:p>
            <a:pPr marL="0" indent="0">
              <a:buNone/>
            </a:pPr>
            <a:r>
              <a:rPr lang="en-US" dirty="0"/>
              <a:t>sander</a:t>
            </a:r>
          </a:p>
        </p:txBody>
      </p:sp>
      <p:sp>
        <p:nvSpPr>
          <p:cNvPr id="4" name="TextBox 3">
            <a:extLst>
              <a:ext uri="{FF2B5EF4-FFF2-40B4-BE49-F238E27FC236}">
                <a16:creationId xmlns:a16="http://schemas.microsoft.com/office/drawing/2014/main" id="{142AAC8F-3F94-FB41-832B-5A8B091E22D6}"/>
              </a:ext>
            </a:extLst>
          </p:cNvPr>
          <p:cNvSpPr txBox="1"/>
          <p:nvPr/>
        </p:nvSpPr>
        <p:spPr>
          <a:xfrm>
            <a:off x="4499619" y="192729"/>
            <a:ext cx="2892138" cy="523220"/>
          </a:xfrm>
          <a:prstGeom prst="rect">
            <a:avLst/>
          </a:prstGeom>
          <a:noFill/>
        </p:spPr>
        <p:txBody>
          <a:bodyPr wrap="none" rtlCol="0">
            <a:spAutoFit/>
          </a:bodyPr>
          <a:lstStyle/>
          <a:p>
            <a:r>
              <a:rPr lang="en-US" sz="2800" dirty="0"/>
              <a:t>Electric planner</a:t>
            </a:r>
          </a:p>
        </p:txBody>
      </p:sp>
      <p:sp>
        <p:nvSpPr>
          <p:cNvPr id="5" name="TextBox 4">
            <a:extLst>
              <a:ext uri="{FF2B5EF4-FFF2-40B4-BE49-F238E27FC236}">
                <a16:creationId xmlns:a16="http://schemas.microsoft.com/office/drawing/2014/main" id="{2BC4168A-931A-F241-9C80-2C1B0F06632F}"/>
              </a:ext>
            </a:extLst>
          </p:cNvPr>
          <p:cNvSpPr txBox="1"/>
          <p:nvPr/>
        </p:nvSpPr>
        <p:spPr>
          <a:xfrm>
            <a:off x="9634487" y="192729"/>
            <a:ext cx="1463862" cy="523220"/>
          </a:xfrm>
          <a:prstGeom prst="rect">
            <a:avLst/>
          </a:prstGeom>
          <a:noFill/>
        </p:spPr>
        <p:txBody>
          <a:bodyPr wrap="none" rtlCol="0">
            <a:spAutoFit/>
          </a:bodyPr>
          <a:lstStyle/>
          <a:p>
            <a:r>
              <a:rPr lang="en-US" sz="2800" dirty="0"/>
              <a:t>rail saw</a:t>
            </a:r>
          </a:p>
        </p:txBody>
      </p:sp>
      <p:pic>
        <p:nvPicPr>
          <p:cNvPr id="1026" name="Picture 2" descr="Festool ETS 150/5 EQ-Plus GB 110V Eccentric Sander, 110 V, Multicolour:  Amazon.co.uk: DIY &amp; Tools">
            <a:extLst>
              <a:ext uri="{FF2B5EF4-FFF2-40B4-BE49-F238E27FC236}">
                <a16:creationId xmlns:a16="http://schemas.microsoft.com/office/drawing/2014/main" id="{7813D650-B4B0-E146-B600-20E705B349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2378514"/>
            <a:ext cx="3895594" cy="269452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estool EHL 65 EQ Planer | Axminster Tools">
            <a:extLst>
              <a:ext uri="{FF2B5EF4-FFF2-40B4-BE49-F238E27FC236}">
                <a16:creationId xmlns:a16="http://schemas.microsoft.com/office/drawing/2014/main" id="{4613DAD0-193D-DF44-A4BD-5591A5C9A0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47588" y="1719650"/>
            <a:ext cx="4369277" cy="364416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estool TS55REBQ-Plus-FS 110v Plunge Saw with Guide Rail in Systainer">
            <a:extLst>
              <a:ext uri="{FF2B5EF4-FFF2-40B4-BE49-F238E27FC236}">
                <a16:creationId xmlns:a16="http://schemas.microsoft.com/office/drawing/2014/main" id="{11F0DB42-E63C-9442-8BA2-DC66E45EA8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16866" y="2058607"/>
            <a:ext cx="4075134" cy="27407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5063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D9D5457-00EE-7149-9B54-BF2911BF3445}"/>
              </a:ext>
            </a:extLst>
          </p:cNvPr>
          <p:cNvSpPr txBox="1"/>
          <p:nvPr/>
        </p:nvSpPr>
        <p:spPr>
          <a:xfrm>
            <a:off x="450936" y="200414"/>
            <a:ext cx="2855935" cy="461665"/>
          </a:xfrm>
          <a:prstGeom prst="rect">
            <a:avLst/>
          </a:prstGeom>
          <a:noFill/>
        </p:spPr>
        <p:txBody>
          <a:bodyPr wrap="square" rtlCol="0">
            <a:spAutoFit/>
          </a:bodyPr>
          <a:lstStyle/>
          <a:p>
            <a:r>
              <a:rPr lang="en-US" sz="2400" dirty="0"/>
              <a:t>Pendulum jigsaw </a:t>
            </a:r>
          </a:p>
        </p:txBody>
      </p:sp>
      <p:sp>
        <p:nvSpPr>
          <p:cNvPr id="5" name="TextBox 4">
            <a:extLst>
              <a:ext uri="{FF2B5EF4-FFF2-40B4-BE49-F238E27FC236}">
                <a16:creationId xmlns:a16="http://schemas.microsoft.com/office/drawing/2014/main" id="{FC740AFA-46BD-8C41-81CD-C6A18BC1FCF3}"/>
              </a:ext>
            </a:extLst>
          </p:cNvPr>
          <p:cNvSpPr txBox="1"/>
          <p:nvPr/>
        </p:nvSpPr>
        <p:spPr>
          <a:xfrm>
            <a:off x="4936868" y="200414"/>
            <a:ext cx="2318263" cy="523220"/>
          </a:xfrm>
          <a:prstGeom prst="rect">
            <a:avLst/>
          </a:prstGeom>
          <a:noFill/>
        </p:spPr>
        <p:txBody>
          <a:bodyPr wrap="none" rtlCol="0">
            <a:spAutoFit/>
          </a:bodyPr>
          <a:lstStyle/>
          <a:p>
            <a:r>
              <a:rPr lang="en-US" sz="2800" dirty="0"/>
              <a:t>Cordless drill</a:t>
            </a:r>
          </a:p>
        </p:txBody>
      </p:sp>
      <p:sp>
        <p:nvSpPr>
          <p:cNvPr id="6" name="TextBox 5">
            <a:extLst>
              <a:ext uri="{FF2B5EF4-FFF2-40B4-BE49-F238E27FC236}">
                <a16:creationId xmlns:a16="http://schemas.microsoft.com/office/drawing/2014/main" id="{5B82EB0B-B8FD-3545-BF4E-A271A266F43B}"/>
              </a:ext>
            </a:extLst>
          </p:cNvPr>
          <p:cNvSpPr txBox="1"/>
          <p:nvPr/>
        </p:nvSpPr>
        <p:spPr>
          <a:xfrm>
            <a:off x="8885128" y="200414"/>
            <a:ext cx="3034805" cy="523220"/>
          </a:xfrm>
          <a:prstGeom prst="rect">
            <a:avLst/>
          </a:prstGeom>
          <a:noFill/>
        </p:spPr>
        <p:txBody>
          <a:bodyPr wrap="none" rtlCol="0">
            <a:spAutoFit/>
          </a:bodyPr>
          <a:lstStyle/>
          <a:p>
            <a:r>
              <a:rPr lang="en-US" sz="2800" dirty="0"/>
              <a:t>Sliding </a:t>
            </a:r>
            <a:r>
              <a:rPr lang="en-US" sz="2800" dirty="0" err="1"/>
              <a:t>Mitre</a:t>
            </a:r>
            <a:r>
              <a:rPr lang="en-US" sz="2800" dirty="0"/>
              <a:t> saw</a:t>
            </a:r>
          </a:p>
        </p:txBody>
      </p:sp>
      <p:pic>
        <p:nvPicPr>
          <p:cNvPr id="2050" name="Picture 2" descr="Festool PS 420 EBQ-Plus 400W Pendulum Jigsaw 240V">
            <a:extLst>
              <a:ext uri="{FF2B5EF4-FFF2-40B4-BE49-F238E27FC236}">
                <a16:creationId xmlns:a16="http://schemas.microsoft.com/office/drawing/2014/main" id="{A286AB7A-94C7-9F4A-B9BC-23D160E93F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52053"/>
            <a:ext cx="3983277" cy="398327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estool 18V Li-Ion T 18+3 Li Cordless Drill Driver 2 x 5.2Ah">
            <a:extLst>
              <a:ext uri="{FF2B5EF4-FFF2-40B4-BE49-F238E27FC236}">
                <a16:creationId xmlns:a16="http://schemas.microsoft.com/office/drawing/2014/main" id="{9979B3F1-6847-1643-98B6-07497F0BC4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3278" y="1739320"/>
            <a:ext cx="3983278" cy="398327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Festool KS 88 RE 240V 260mm KAPEX Sliding Compound Mitre Saw">
            <a:extLst>
              <a:ext uri="{FF2B5EF4-FFF2-40B4-BE49-F238E27FC236}">
                <a16:creationId xmlns:a16="http://schemas.microsoft.com/office/drawing/2014/main" id="{A2B7CD93-B33E-C443-AA25-4CC84B9F62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89714" y="2041742"/>
            <a:ext cx="4141939" cy="3519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1780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9">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miller&#10;&#10;Description automatically generated">
            <a:extLst>
              <a:ext uri="{FF2B5EF4-FFF2-40B4-BE49-F238E27FC236}">
                <a16:creationId xmlns:a16="http://schemas.microsoft.com/office/drawing/2014/main" id="{EED335F0-DC1A-6345-BEFE-7008D419A23A}"/>
              </a:ext>
            </a:extLst>
          </p:cNvPr>
          <p:cNvPicPr>
            <a:picLocks noChangeAspect="1"/>
          </p:cNvPicPr>
          <p:nvPr/>
        </p:nvPicPr>
        <p:blipFill rotWithShape="1">
          <a:blip r:embed="rId2"/>
          <a:srcRect t="19250" b="11917"/>
          <a:stretch/>
        </p:blipFill>
        <p:spPr>
          <a:xfrm>
            <a:off x="0" y="10"/>
            <a:ext cx="12199109"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1899073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80" name="Rectangle 79">
            <a:extLst>
              <a:ext uri="{FF2B5EF4-FFF2-40B4-BE49-F238E27FC236}">
                <a16:creationId xmlns:a16="http://schemas.microsoft.com/office/drawing/2014/main" id="{50D1D739-EDC4-4BE6-A073-9B157E1F9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FA505F40-D149-43ED-AF99-35E23BCA8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Freeform: Shape 83">
            <a:extLst>
              <a:ext uri="{FF2B5EF4-FFF2-40B4-BE49-F238E27FC236}">
                <a16:creationId xmlns:a16="http://schemas.microsoft.com/office/drawing/2014/main" id="{6CDD35A4-E546-4AF3-A8B9-AC24C5C9F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0 w 12192000"/>
              <a:gd name="connsiteY0" fmla="*/ 0 h 6858000"/>
              <a:gd name="connsiteX1" fmla="*/ 3852070 w 12192000"/>
              <a:gd name="connsiteY1" fmla="*/ 0 h 6858000"/>
              <a:gd name="connsiteX2" fmla="*/ 3878367 w 12192000"/>
              <a:gd name="connsiteY2" fmla="*/ 23504 h 6858000"/>
              <a:gd name="connsiteX3" fmla="*/ 3885324 w 12192000"/>
              <a:gd name="connsiteY3" fmla="*/ 84795 h 6858000"/>
              <a:gd name="connsiteX4" fmla="*/ 3820400 w 12192000"/>
              <a:gd name="connsiteY4" fmla="*/ 131127 h 6858000"/>
              <a:gd name="connsiteX5" fmla="*/ 3631811 w 12192000"/>
              <a:gd name="connsiteY5" fmla="*/ 219929 h 6858000"/>
              <a:gd name="connsiteX6" fmla="*/ 4327428 w 12192000"/>
              <a:gd name="connsiteY6" fmla="*/ 351201 h 6858000"/>
              <a:gd name="connsiteX7" fmla="*/ 4080099 w 12192000"/>
              <a:gd name="connsiteY7" fmla="*/ 432279 h 6858000"/>
              <a:gd name="connsiteX8" fmla="*/ 3823492 w 12192000"/>
              <a:gd name="connsiteY8" fmla="*/ 490194 h 6858000"/>
              <a:gd name="connsiteX9" fmla="*/ 3545246 w 12192000"/>
              <a:gd name="connsiteY9" fmla="*/ 532664 h 6858000"/>
              <a:gd name="connsiteX10" fmla="*/ 3291732 w 12192000"/>
              <a:gd name="connsiteY10" fmla="*/ 617605 h 6858000"/>
              <a:gd name="connsiteX11" fmla="*/ 3953340 w 12192000"/>
              <a:gd name="connsiteY11" fmla="*/ 652353 h 6858000"/>
              <a:gd name="connsiteX12" fmla="*/ 3610170 w 12192000"/>
              <a:gd name="connsiteY12" fmla="*/ 729572 h 6858000"/>
              <a:gd name="connsiteX13" fmla="*/ 3328832 w 12192000"/>
              <a:gd name="connsiteY13" fmla="*/ 829957 h 6858000"/>
              <a:gd name="connsiteX14" fmla="*/ 3130966 w 12192000"/>
              <a:gd name="connsiteY14" fmla="*/ 876288 h 6858000"/>
              <a:gd name="connsiteX15" fmla="*/ 2920736 w 12192000"/>
              <a:gd name="connsiteY15" fmla="*/ 887872 h 6858000"/>
              <a:gd name="connsiteX16" fmla="*/ 2871269 w 12192000"/>
              <a:gd name="connsiteY16" fmla="*/ 961228 h 6858000"/>
              <a:gd name="connsiteX17" fmla="*/ 2936195 w 12192000"/>
              <a:gd name="connsiteY17" fmla="*/ 1038448 h 6858000"/>
              <a:gd name="connsiteX18" fmla="*/ 3035126 w 12192000"/>
              <a:gd name="connsiteY18" fmla="*/ 1046168 h 6858000"/>
              <a:gd name="connsiteX19" fmla="*/ 3625627 w 12192000"/>
              <a:gd name="connsiteY19" fmla="*/ 1065474 h 6858000"/>
              <a:gd name="connsiteX20" fmla="*/ 1733551 w 12192000"/>
              <a:gd name="connsiteY20" fmla="*/ 1235355 h 6858000"/>
              <a:gd name="connsiteX21" fmla="*/ 1990156 w 12192000"/>
              <a:gd name="connsiteY21" fmla="*/ 1339602 h 6858000"/>
              <a:gd name="connsiteX22" fmla="*/ 2076722 w 12192000"/>
              <a:gd name="connsiteY22" fmla="*/ 1625311 h 6858000"/>
              <a:gd name="connsiteX23" fmla="*/ 2392067 w 12192000"/>
              <a:gd name="connsiteY23" fmla="*/ 1787470 h 6858000"/>
              <a:gd name="connsiteX24" fmla="*/ 2596115 w 12192000"/>
              <a:gd name="connsiteY24" fmla="*/ 1845385 h 6858000"/>
              <a:gd name="connsiteX25" fmla="*/ 3062950 w 12192000"/>
              <a:gd name="connsiteY25" fmla="*/ 1930326 h 6858000"/>
              <a:gd name="connsiteX26" fmla="*/ 3130966 w 12192000"/>
              <a:gd name="connsiteY26" fmla="*/ 2069319 h 6858000"/>
              <a:gd name="connsiteX27" fmla="*/ 3189708 w 12192000"/>
              <a:gd name="connsiteY27" fmla="*/ 2223754 h 6858000"/>
              <a:gd name="connsiteX28" fmla="*/ 3313373 w 12192000"/>
              <a:gd name="connsiteY28" fmla="*/ 2324141 h 6858000"/>
              <a:gd name="connsiteX29" fmla="*/ 2351877 w 12192000"/>
              <a:gd name="connsiteY29" fmla="*/ 2308697 h 6858000"/>
              <a:gd name="connsiteX30" fmla="*/ 3437038 w 12192000"/>
              <a:gd name="connsiteY30" fmla="*/ 2633017 h 6858000"/>
              <a:gd name="connsiteX31" fmla="*/ 3341198 w 12192000"/>
              <a:gd name="connsiteY31" fmla="*/ 2760427 h 6858000"/>
              <a:gd name="connsiteX32" fmla="*/ 3934791 w 12192000"/>
              <a:gd name="connsiteY32" fmla="*/ 2934169 h 6858000"/>
              <a:gd name="connsiteX33" fmla="*/ 3616352 w 12192000"/>
              <a:gd name="connsiteY33" fmla="*/ 2953473 h 6858000"/>
              <a:gd name="connsiteX34" fmla="*/ 5468240 w 12192000"/>
              <a:gd name="connsiteY34" fmla="*/ 3679329 h 6858000"/>
              <a:gd name="connsiteX35" fmla="*/ 8111582 w 12192000"/>
              <a:gd name="connsiteY35" fmla="*/ 4204418 h 6858000"/>
              <a:gd name="connsiteX36" fmla="*/ 9144186 w 12192000"/>
              <a:gd name="connsiteY36" fmla="*/ 4304802 h 6858000"/>
              <a:gd name="connsiteX37" fmla="*/ 10319004 w 12192000"/>
              <a:gd name="connsiteY37" fmla="*/ 4273915 h 6858000"/>
              <a:gd name="connsiteX38" fmla="*/ 12053408 w 12192000"/>
              <a:gd name="connsiteY38" fmla="*/ 3907125 h 6858000"/>
              <a:gd name="connsiteX39" fmla="*/ 12192000 w 12192000"/>
              <a:gd name="connsiteY39" fmla="*/ 3841157 h 6858000"/>
              <a:gd name="connsiteX40" fmla="*/ 12192000 w 12192000"/>
              <a:gd name="connsiteY40" fmla="*/ 6858000 h 6858000"/>
              <a:gd name="connsiteX41" fmla="*/ 0 w 12192000"/>
              <a:gd name="connsiteY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2192000" h="6858000">
                <a:moveTo>
                  <a:pt x="0" y="0"/>
                </a:moveTo>
                <a:lnTo>
                  <a:pt x="3852070" y="0"/>
                </a:lnTo>
                <a:lnTo>
                  <a:pt x="3878367" y="23504"/>
                </a:lnTo>
                <a:cubicBezTo>
                  <a:pt x="3887642" y="39430"/>
                  <a:pt x="3891507" y="59700"/>
                  <a:pt x="3885324" y="84795"/>
                </a:cubicBezTo>
                <a:cubicBezTo>
                  <a:pt x="3876049" y="123406"/>
                  <a:pt x="3845133" y="123406"/>
                  <a:pt x="3820400" y="131127"/>
                </a:cubicBezTo>
                <a:cubicBezTo>
                  <a:pt x="3764751" y="154292"/>
                  <a:pt x="3696735" y="138849"/>
                  <a:pt x="3631811" y="219929"/>
                </a:cubicBezTo>
                <a:cubicBezTo>
                  <a:pt x="3879141" y="262399"/>
                  <a:pt x="4117198" y="181318"/>
                  <a:pt x="4327428" y="351201"/>
                </a:cubicBezTo>
                <a:cubicBezTo>
                  <a:pt x="4250138" y="436142"/>
                  <a:pt x="4163572" y="416836"/>
                  <a:pt x="4080099" y="432279"/>
                </a:cubicBezTo>
                <a:cubicBezTo>
                  <a:pt x="3993533" y="447725"/>
                  <a:pt x="3910058" y="474751"/>
                  <a:pt x="3823492" y="490194"/>
                </a:cubicBezTo>
                <a:cubicBezTo>
                  <a:pt x="3730743" y="509498"/>
                  <a:pt x="3637993" y="513360"/>
                  <a:pt x="3545246" y="532664"/>
                </a:cubicBezTo>
                <a:cubicBezTo>
                  <a:pt x="3467954" y="548109"/>
                  <a:pt x="3384480" y="521081"/>
                  <a:pt x="3291732" y="617605"/>
                </a:cubicBezTo>
                <a:cubicBezTo>
                  <a:pt x="3520513" y="687103"/>
                  <a:pt x="3727651" y="582857"/>
                  <a:pt x="3953340" y="652353"/>
                </a:cubicBezTo>
                <a:cubicBezTo>
                  <a:pt x="3820400" y="714129"/>
                  <a:pt x="3712194" y="694824"/>
                  <a:pt x="3610170" y="729572"/>
                </a:cubicBezTo>
                <a:cubicBezTo>
                  <a:pt x="3517420" y="764322"/>
                  <a:pt x="3406122" y="725712"/>
                  <a:pt x="3328832" y="829957"/>
                </a:cubicBezTo>
                <a:cubicBezTo>
                  <a:pt x="3270090" y="911035"/>
                  <a:pt x="3208258" y="922618"/>
                  <a:pt x="3130966" y="876288"/>
                </a:cubicBezTo>
                <a:cubicBezTo>
                  <a:pt x="3062950" y="833818"/>
                  <a:pt x="2988752" y="845400"/>
                  <a:pt x="2920736" y="887872"/>
                </a:cubicBezTo>
                <a:cubicBezTo>
                  <a:pt x="2896004" y="903315"/>
                  <a:pt x="2871269" y="922618"/>
                  <a:pt x="2871269" y="961228"/>
                </a:cubicBezTo>
                <a:cubicBezTo>
                  <a:pt x="2871269" y="1015283"/>
                  <a:pt x="2902186" y="1030726"/>
                  <a:pt x="2936195" y="1038448"/>
                </a:cubicBezTo>
                <a:cubicBezTo>
                  <a:pt x="2967111" y="1046168"/>
                  <a:pt x="3004210" y="1053891"/>
                  <a:pt x="3035126" y="1046168"/>
                </a:cubicBezTo>
                <a:cubicBezTo>
                  <a:pt x="3232990" y="1003700"/>
                  <a:pt x="3427764" y="1073194"/>
                  <a:pt x="3625627" y="1065474"/>
                </a:cubicBezTo>
                <a:cubicBezTo>
                  <a:pt x="3004210" y="1231494"/>
                  <a:pt x="2376610" y="1177441"/>
                  <a:pt x="1733551" y="1235355"/>
                </a:cubicBezTo>
                <a:cubicBezTo>
                  <a:pt x="1817025" y="1351183"/>
                  <a:pt x="1925232" y="1254661"/>
                  <a:pt x="1990156" y="1339602"/>
                </a:cubicBezTo>
                <a:cubicBezTo>
                  <a:pt x="1928323" y="1517205"/>
                  <a:pt x="1953057" y="1613728"/>
                  <a:pt x="2076722" y="1625311"/>
                </a:cubicBezTo>
                <a:cubicBezTo>
                  <a:pt x="2197295" y="1636894"/>
                  <a:pt x="2327143" y="1575118"/>
                  <a:pt x="2392067" y="1787470"/>
                </a:cubicBezTo>
                <a:cubicBezTo>
                  <a:pt x="2410617" y="1853106"/>
                  <a:pt x="2525008" y="1833802"/>
                  <a:pt x="2596115" y="1845385"/>
                </a:cubicBezTo>
                <a:cubicBezTo>
                  <a:pt x="2750696" y="1872411"/>
                  <a:pt x="2914554" y="1845385"/>
                  <a:pt x="3062950" y="1930326"/>
                </a:cubicBezTo>
                <a:cubicBezTo>
                  <a:pt x="3121692" y="1961213"/>
                  <a:pt x="3161883" y="1984378"/>
                  <a:pt x="3130966" y="2069319"/>
                </a:cubicBezTo>
                <a:cubicBezTo>
                  <a:pt x="3100050" y="2158121"/>
                  <a:pt x="3140242" y="2189008"/>
                  <a:pt x="3189708" y="2223754"/>
                </a:cubicBezTo>
                <a:cubicBezTo>
                  <a:pt x="3226808" y="2250784"/>
                  <a:pt x="3282457" y="2243060"/>
                  <a:pt x="3313373" y="2324141"/>
                </a:cubicBezTo>
                <a:cubicBezTo>
                  <a:pt x="2988752" y="2312558"/>
                  <a:pt x="2673405" y="2246923"/>
                  <a:pt x="2351877" y="2308697"/>
                </a:cubicBezTo>
                <a:cubicBezTo>
                  <a:pt x="2704323" y="2463134"/>
                  <a:pt x="3090776" y="2455412"/>
                  <a:pt x="3437038" y="2633017"/>
                </a:cubicBezTo>
                <a:cubicBezTo>
                  <a:pt x="3424671" y="2694791"/>
                  <a:pt x="3344289" y="2667764"/>
                  <a:pt x="3341198" y="2760427"/>
                </a:cubicBezTo>
                <a:cubicBezTo>
                  <a:pt x="3523603" y="2856951"/>
                  <a:pt x="3743110" y="2791314"/>
                  <a:pt x="3934791" y="2934169"/>
                </a:cubicBezTo>
                <a:cubicBezTo>
                  <a:pt x="3823492" y="2999805"/>
                  <a:pt x="3721469" y="2891699"/>
                  <a:pt x="3616352" y="2953473"/>
                </a:cubicBezTo>
                <a:cubicBezTo>
                  <a:pt x="3650361" y="3046136"/>
                  <a:pt x="5189993" y="3617555"/>
                  <a:pt x="5468240" y="3679329"/>
                </a:cubicBezTo>
                <a:cubicBezTo>
                  <a:pt x="6034007" y="3806740"/>
                  <a:pt x="7663296" y="4131059"/>
                  <a:pt x="8111582" y="4204418"/>
                </a:cubicBezTo>
                <a:cubicBezTo>
                  <a:pt x="8457844" y="4258470"/>
                  <a:pt x="8801016" y="4300942"/>
                  <a:pt x="9144186" y="4304802"/>
                </a:cubicBezTo>
                <a:cubicBezTo>
                  <a:pt x="9536822" y="4308663"/>
                  <a:pt x="9926368" y="4289359"/>
                  <a:pt x="10319004" y="4273915"/>
                </a:cubicBezTo>
                <a:cubicBezTo>
                  <a:pt x="10906415" y="4250750"/>
                  <a:pt x="11484549" y="4158087"/>
                  <a:pt x="12053408" y="3907125"/>
                </a:cubicBezTo>
                <a:lnTo>
                  <a:pt x="12192000" y="3841157"/>
                </a:lnTo>
                <a:lnTo>
                  <a:pt x="12192000" y="6858000"/>
                </a:lnTo>
                <a:lnTo>
                  <a:pt x="0" y="6858000"/>
                </a:ln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20B3468-0A12-6441-95FC-51F6C8DFAF72}"/>
              </a:ext>
            </a:extLst>
          </p:cNvPr>
          <p:cNvSpPr>
            <a:spLocks noGrp="1"/>
          </p:cNvSpPr>
          <p:nvPr>
            <p:ph type="title"/>
          </p:nvPr>
        </p:nvSpPr>
        <p:spPr>
          <a:xfrm>
            <a:off x="838199" y="3563422"/>
            <a:ext cx="7268147" cy="1754376"/>
          </a:xfrm>
        </p:spPr>
        <p:txBody>
          <a:bodyPr vert="horz" lIns="91440" tIns="45720" rIns="91440" bIns="45720" rtlCol="0" anchor="b">
            <a:normAutofit/>
          </a:bodyPr>
          <a:lstStyle/>
          <a:p>
            <a:r>
              <a:rPr lang="en-US" sz="4800" i="1"/>
              <a:t>Curved Treads</a:t>
            </a:r>
          </a:p>
        </p:txBody>
      </p:sp>
      <p:pic>
        <p:nvPicPr>
          <p:cNvPr id="6146" name="Picture 2">
            <a:extLst>
              <a:ext uri="{FF2B5EF4-FFF2-40B4-BE49-F238E27FC236}">
                <a16:creationId xmlns:a16="http://schemas.microsoft.com/office/drawing/2014/main" id="{DE5289F5-0C7D-584E-A272-CBC1F3D316C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67955" y="0"/>
            <a:ext cx="6992292" cy="35408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6612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1FD0E-2D27-4A5A-949D-222E61ECB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BC8109F-B452-45EE-8BB3-65433C039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4DA0C3">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8EAC6595-0E95-F340-9945-0B09CFD2EB2D}"/>
              </a:ext>
            </a:extLst>
          </p:cNvPr>
          <p:cNvSpPr>
            <a:spLocks noGrp="1"/>
          </p:cNvSpPr>
          <p:nvPr>
            <p:ph type="title"/>
          </p:nvPr>
        </p:nvSpPr>
        <p:spPr>
          <a:xfrm>
            <a:off x="5991225" y="279400"/>
            <a:ext cx="5362576" cy="1892300"/>
          </a:xfrm>
        </p:spPr>
        <p:txBody>
          <a:bodyPr>
            <a:normAutofit/>
          </a:bodyPr>
          <a:lstStyle/>
          <a:p>
            <a:r>
              <a:rPr lang="en-US" dirty="0"/>
              <a:t>Treads</a:t>
            </a:r>
          </a:p>
        </p:txBody>
      </p:sp>
      <p:graphicFrame>
        <p:nvGraphicFramePr>
          <p:cNvPr id="5" name="Content Placeholder 2">
            <a:extLst>
              <a:ext uri="{FF2B5EF4-FFF2-40B4-BE49-F238E27FC236}">
                <a16:creationId xmlns:a16="http://schemas.microsoft.com/office/drawing/2014/main" id="{2E58E5A3-2AA8-4BE3-8E90-A0561A8507B2}"/>
              </a:ext>
            </a:extLst>
          </p:cNvPr>
          <p:cNvGraphicFramePr>
            <a:graphicFrameLocks noGrp="1"/>
          </p:cNvGraphicFramePr>
          <p:nvPr>
            <p:ph idx="1"/>
            <p:extLst>
              <p:ext uri="{D42A27DB-BD31-4B8C-83A1-F6EECF244321}">
                <p14:modId xmlns:p14="http://schemas.microsoft.com/office/powerpoint/2010/main" val="790729850"/>
              </p:ext>
            </p:extLst>
          </p:nvPr>
        </p:nvGraphicFramePr>
        <p:xfrm>
          <a:off x="838200" y="2028825"/>
          <a:ext cx="10515600" cy="4148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57933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A04F75-79E1-42E2-94A3-5B432E019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70" y="1780058"/>
            <a:ext cx="3781618" cy="289914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70CB5B7-532D-B14C-BB0A-23FD948BAB5E}"/>
              </a:ext>
            </a:extLst>
          </p:cNvPr>
          <p:cNvSpPr>
            <a:spLocks noGrp="1"/>
          </p:cNvSpPr>
          <p:nvPr>
            <p:ph type="title"/>
          </p:nvPr>
        </p:nvSpPr>
        <p:spPr>
          <a:xfrm>
            <a:off x="1000941" y="2620477"/>
            <a:ext cx="3010737" cy="1497475"/>
          </a:xfrm>
        </p:spPr>
        <p:txBody>
          <a:bodyPr>
            <a:normAutofit/>
          </a:bodyPr>
          <a:lstStyle/>
          <a:p>
            <a:r>
              <a:rPr lang="en-US" sz="2800" dirty="0">
                <a:solidFill>
                  <a:schemeClr val="bg1"/>
                </a:solidFill>
              </a:rPr>
              <a:t>Treads</a:t>
            </a:r>
          </a:p>
        </p:txBody>
      </p:sp>
      <p:graphicFrame>
        <p:nvGraphicFramePr>
          <p:cNvPr id="5" name="Content Placeholder 2">
            <a:extLst>
              <a:ext uri="{FF2B5EF4-FFF2-40B4-BE49-F238E27FC236}">
                <a16:creationId xmlns:a16="http://schemas.microsoft.com/office/drawing/2014/main" id="{3073B9A1-0D88-4059-B2D4-D8EBF0EC4869}"/>
              </a:ext>
            </a:extLst>
          </p:cNvPr>
          <p:cNvGraphicFramePr>
            <a:graphicFrameLocks noGrp="1"/>
          </p:cNvGraphicFramePr>
          <p:nvPr>
            <p:ph idx="1"/>
            <p:extLst>
              <p:ext uri="{D42A27DB-BD31-4B8C-83A1-F6EECF244321}">
                <p14:modId xmlns:p14="http://schemas.microsoft.com/office/powerpoint/2010/main" val="2286541494"/>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8691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55303-339C-8C41-AB6D-C344689D317B}"/>
              </a:ext>
            </a:extLst>
          </p:cNvPr>
          <p:cNvSpPr>
            <a:spLocks noGrp="1"/>
          </p:cNvSpPr>
          <p:nvPr>
            <p:ph type="title"/>
          </p:nvPr>
        </p:nvSpPr>
        <p:spPr>
          <a:xfrm>
            <a:off x="0" y="-2771"/>
            <a:ext cx="7137507" cy="1255322"/>
          </a:xfrm>
        </p:spPr>
        <p:txBody>
          <a:bodyPr/>
          <a:lstStyle/>
          <a:p>
            <a:r>
              <a:rPr lang="en-US" dirty="0"/>
              <a:t>Images of Tread Construction</a:t>
            </a:r>
          </a:p>
        </p:txBody>
      </p:sp>
      <p:pic>
        <p:nvPicPr>
          <p:cNvPr id="4" name="Picture 3" descr="Diagram&#10;&#10;Description automatically generated">
            <a:extLst>
              <a:ext uri="{FF2B5EF4-FFF2-40B4-BE49-F238E27FC236}">
                <a16:creationId xmlns:a16="http://schemas.microsoft.com/office/drawing/2014/main" id="{4F040129-D8EC-574F-B526-0F18CE9661EA}"/>
              </a:ext>
            </a:extLst>
          </p:cNvPr>
          <p:cNvPicPr>
            <a:picLocks noChangeAspect="1"/>
          </p:cNvPicPr>
          <p:nvPr/>
        </p:nvPicPr>
        <p:blipFill>
          <a:blip r:embed="rId2"/>
          <a:stretch>
            <a:fillRect/>
          </a:stretch>
        </p:blipFill>
        <p:spPr>
          <a:xfrm>
            <a:off x="9468415" y="2123670"/>
            <a:ext cx="2325887" cy="3101183"/>
          </a:xfrm>
          <a:prstGeom prst="rect">
            <a:avLst/>
          </a:prstGeom>
        </p:spPr>
      </p:pic>
      <p:pic>
        <p:nvPicPr>
          <p:cNvPr id="5" name="Picture 4" descr="A picture containing person, indoor&#10;&#10;Description automatically generated">
            <a:extLst>
              <a:ext uri="{FF2B5EF4-FFF2-40B4-BE49-F238E27FC236}">
                <a16:creationId xmlns:a16="http://schemas.microsoft.com/office/drawing/2014/main" id="{1A688346-2D16-B443-9A7C-B9101DE4B506}"/>
              </a:ext>
            </a:extLst>
          </p:cNvPr>
          <p:cNvPicPr>
            <a:picLocks noChangeAspect="1"/>
          </p:cNvPicPr>
          <p:nvPr/>
        </p:nvPicPr>
        <p:blipFill>
          <a:blip r:embed="rId3"/>
          <a:stretch>
            <a:fillRect/>
          </a:stretch>
        </p:blipFill>
        <p:spPr>
          <a:xfrm>
            <a:off x="-1" y="1500656"/>
            <a:ext cx="2116899" cy="2822532"/>
          </a:xfrm>
          <a:prstGeom prst="rect">
            <a:avLst/>
          </a:prstGeom>
        </p:spPr>
      </p:pic>
      <p:pic>
        <p:nvPicPr>
          <p:cNvPr id="6" name="Picture 5" descr="A picture containing text, indoor&#10;&#10;Description automatically generated">
            <a:extLst>
              <a:ext uri="{FF2B5EF4-FFF2-40B4-BE49-F238E27FC236}">
                <a16:creationId xmlns:a16="http://schemas.microsoft.com/office/drawing/2014/main" id="{D02E5CD4-BE13-0E49-8A74-FC7CC76314AF}"/>
              </a:ext>
            </a:extLst>
          </p:cNvPr>
          <p:cNvPicPr>
            <a:picLocks noChangeAspect="1"/>
          </p:cNvPicPr>
          <p:nvPr/>
        </p:nvPicPr>
        <p:blipFill>
          <a:blip r:embed="rId4"/>
          <a:stretch>
            <a:fillRect/>
          </a:stretch>
        </p:blipFill>
        <p:spPr>
          <a:xfrm>
            <a:off x="6974905" y="3674262"/>
            <a:ext cx="2325887" cy="3101182"/>
          </a:xfrm>
          <a:prstGeom prst="rect">
            <a:avLst/>
          </a:prstGeom>
        </p:spPr>
      </p:pic>
      <p:pic>
        <p:nvPicPr>
          <p:cNvPr id="7" name="Picture 6">
            <a:extLst>
              <a:ext uri="{FF2B5EF4-FFF2-40B4-BE49-F238E27FC236}">
                <a16:creationId xmlns:a16="http://schemas.microsoft.com/office/drawing/2014/main" id="{D688B11F-20BA-1A49-81D0-B8AAF117BD8F}"/>
              </a:ext>
            </a:extLst>
          </p:cNvPr>
          <p:cNvPicPr>
            <a:picLocks noChangeAspect="1"/>
          </p:cNvPicPr>
          <p:nvPr/>
        </p:nvPicPr>
        <p:blipFill>
          <a:blip r:embed="rId5"/>
          <a:stretch>
            <a:fillRect/>
          </a:stretch>
        </p:blipFill>
        <p:spPr>
          <a:xfrm>
            <a:off x="4728990" y="1500655"/>
            <a:ext cx="2116900" cy="2822532"/>
          </a:xfrm>
          <a:prstGeom prst="rect">
            <a:avLst/>
          </a:prstGeom>
        </p:spPr>
      </p:pic>
      <p:pic>
        <p:nvPicPr>
          <p:cNvPr id="8" name="Picture 7" descr="A picture containing indoor, floor, building, person&#10;&#10;Description automatically generated">
            <a:extLst>
              <a:ext uri="{FF2B5EF4-FFF2-40B4-BE49-F238E27FC236}">
                <a16:creationId xmlns:a16="http://schemas.microsoft.com/office/drawing/2014/main" id="{3CAD9830-CC95-1145-BE20-B4CB4CE9481A}"/>
              </a:ext>
            </a:extLst>
          </p:cNvPr>
          <p:cNvPicPr>
            <a:picLocks noChangeAspect="1"/>
          </p:cNvPicPr>
          <p:nvPr/>
        </p:nvPicPr>
        <p:blipFill>
          <a:blip r:embed="rId6"/>
          <a:stretch>
            <a:fillRect/>
          </a:stretch>
        </p:blipFill>
        <p:spPr>
          <a:xfrm>
            <a:off x="2364495" y="1500656"/>
            <a:ext cx="2116898" cy="2822531"/>
          </a:xfrm>
          <a:prstGeom prst="rect">
            <a:avLst/>
          </a:prstGeom>
        </p:spPr>
      </p:pic>
      <p:pic>
        <p:nvPicPr>
          <p:cNvPr id="9" name="Picture 8" descr="A picture containing person&#10;&#10;Description automatically generated">
            <a:extLst>
              <a:ext uri="{FF2B5EF4-FFF2-40B4-BE49-F238E27FC236}">
                <a16:creationId xmlns:a16="http://schemas.microsoft.com/office/drawing/2014/main" id="{F97BD92D-681B-7D40-ACA4-A5F77A577E11}"/>
              </a:ext>
            </a:extLst>
          </p:cNvPr>
          <p:cNvPicPr>
            <a:picLocks noChangeAspect="1"/>
          </p:cNvPicPr>
          <p:nvPr/>
        </p:nvPicPr>
        <p:blipFill>
          <a:blip r:embed="rId7"/>
          <a:stretch>
            <a:fillRect/>
          </a:stretch>
        </p:blipFill>
        <p:spPr>
          <a:xfrm>
            <a:off x="6974904" y="327818"/>
            <a:ext cx="2325887" cy="3101182"/>
          </a:xfrm>
          <a:prstGeom prst="rect">
            <a:avLst/>
          </a:prstGeom>
        </p:spPr>
      </p:pic>
    </p:spTree>
    <p:extLst>
      <p:ext uri="{BB962C8B-B14F-4D97-AF65-F5344CB8AC3E}">
        <p14:creationId xmlns:p14="http://schemas.microsoft.com/office/powerpoint/2010/main" val="38655476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8" name="Rectangle 17">
            <a:extLst>
              <a:ext uri="{FF2B5EF4-FFF2-40B4-BE49-F238E27FC236}">
                <a16:creationId xmlns:a16="http://schemas.microsoft.com/office/drawing/2014/main" id="{DCE1AED4-C7FF-4468-BF54-4470A0A3E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indoor, floor, wooden&#10;&#10;Description automatically generated">
            <a:extLst>
              <a:ext uri="{FF2B5EF4-FFF2-40B4-BE49-F238E27FC236}">
                <a16:creationId xmlns:a16="http://schemas.microsoft.com/office/drawing/2014/main" id="{1434350D-16DD-6243-909A-D64068CAA159}"/>
              </a:ext>
            </a:extLst>
          </p:cNvPr>
          <p:cNvPicPr>
            <a:picLocks noChangeAspect="1"/>
          </p:cNvPicPr>
          <p:nvPr/>
        </p:nvPicPr>
        <p:blipFill rotWithShape="1">
          <a:blip r:embed="rId2"/>
          <a:srcRect t="3791" r="1" b="54011"/>
          <a:stretch/>
        </p:blipFill>
        <p:spPr>
          <a:xfrm>
            <a:off x="20" y="10"/>
            <a:ext cx="12188932" cy="6857990"/>
          </a:xfrm>
          <a:prstGeom prst="rect">
            <a:avLst/>
          </a:prstGeom>
        </p:spPr>
      </p:pic>
      <p:sp>
        <p:nvSpPr>
          <p:cNvPr id="20" name="Rectangle 19">
            <a:extLst>
              <a:ext uri="{FF2B5EF4-FFF2-40B4-BE49-F238E27FC236}">
                <a16:creationId xmlns:a16="http://schemas.microsoft.com/office/drawing/2014/main" id="{BDE94FAB-AA60-43B4-A2C3-3A940B9A9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4000">
                <a:schemeClr val="tx1">
                  <a:alpha val="40000"/>
                </a:schemeClr>
              </a:gs>
              <a:gs pos="100000">
                <a:schemeClr val="tx1">
                  <a:alpha val="7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91769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1" name="Rectangle 10">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4559AFC-10F9-0D4D-975D-73BD1F01B5FB}"/>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sz="4800" i="1" dirty="0"/>
              <a:t>Finished Product</a:t>
            </a:r>
          </a:p>
        </p:txBody>
      </p:sp>
      <p:pic>
        <p:nvPicPr>
          <p:cNvPr id="4" name="Picture 2">
            <a:extLst>
              <a:ext uri="{FF2B5EF4-FFF2-40B4-BE49-F238E27FC236}">
                <a16:creationId xmlns:a16="http://schemas.microsoft.com/office/drawing/2014/main" id="{4E4997A7-7672-174A-953A-7E74A6A4A97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7012717" y="643467"/>
            <a:ext cx="4129352"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72246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F7B9026-36AD-42E4-B172-8D68F3A33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icture containing person&#10;&#10;Description automatically generated">
            <a:extLst>
              <a:ext uri="{FF2B5EF4-FFF2-40B4-BE49-F238E27FC236}">
                <a16:creationId xmlns:a16="http://schemas.microsoft.com/office/drawing/2014/main" id="{B842A136-A76B-1D4F-9C8C-F517795504E8}"/>
              </a:ext>
            </a:extLst>
          </p:cNvPr>
          <p:cNvPicPr>
            <a:picLocks noChangeAspect="1"/>
          </p:cNvPicPr>
          <p:nvPr/>
        </p:nvPicPr>
        <p:blipFill rotWithShape="1">
          <a:blip r:embed="rId2"/>
          <a:srcRect l="2593" r="19769" b="-3"/>
          <a:stretch/>
        </p:blipFill>
        <p:spPr>
          <a:xfrm>
            <a:off x="192528" y="171716"/>
            <a:ext cx="3793268" cy="6514565"/>
          </a:xfrm>
          <a:prstGeom prst="rect">
            <a:avLst/>
          </a:prstGeom>
        </p:spPr>
      </p:pic>
      <p:pic>
        <p:nvPicPr>
          <p:cNvPr id="4" name="Picture 3" descr="A picture containing floor, indoor, person, table&#10;&#10;Description automatically generated">
            <a:extLst>
              <a:ext uri="{FF2B5EF4-FFF2-40B4-BE49-F238E27FC236}">
                <a16:creationId xmlns:a16="http://schemas.microsoft.com/office/drawing/2014/main" id="{FD732E3F-4248-0B45-B435-374ADED49AC8}"/>
              </a:ext>
            </a:extLst>
          </p:cNvPr>
          <p:cNvPicPr>
            <a:picLocks noChangeAspect="1"/>
          </p:cNvPicPr>
          <p:nvPr/>
        </p:nvPicPr>
        <p:blipFill rotWithShape="1">
          <a:blip r:embed="rId3"/>
          <a:srcRect l="6349" r="15405" b="-3"/>
          <a:stretch/>
        </p:blipFill>
        <p:spPr>
          <a:xfrm>
            <a:off x="4184538" y="171716"/>
            <a:ext cx="3822924" cy="6514565"/>
          </a:xfrm>
          <a:prstGeom prst="rect">
            <a:avLst/>
          </a:prstGeom>
        </p:spPr>
      </p:pic>
      <p:pic>
        <p:nvPicPr>
          <p:cNvPr id="6" name="Picture 5" descr="A person working on a wood floor&#10;&#10;Description automatically generated with low confidence">
            <a:extLst>
              <a:ext uri="{FF2B5EF4-FFF2-40B4-BE49-F238E27FC236}">
                <a16:creationId xmlns:a16="http://schemas.microsoft.com/office/drawing/2014/main" id="{03CC318E-03FD-6547-A168-1E6273586D96}"/>
              </a:ext>
            </a:extLst>
          </p:cNvPr>
          <p:cNvPicPr>
            <a:picLocks noChangeAspect="1"/>
          </p:cNvPicPr>
          <p:nvPr/>
        </p:nvPicPr>
        <p:blipFill rotWithShape="1">
          <a:blip r:embed="rId4"/>
          <a:srcRect l="14892" r="7352" b="-3"/>
          <a:stretch/>
        </p:blipFill>
        <p:spPr>
          <a:xfrm>
            <a:off x="8188032" y="171716"/>
            <a:ext cx="3799007" cy="6514565"/>
          </a:xfrm>
          <a:prstGeom prst="rect">
            <a:avLst/>
          </a:prstGeom>
        </p:spPr>
      </p:pic>
    </p:spTree>
    <p:extLst>
      <p:ext uri="{BB962C8B-B14F-4D97-AF65-F5344CB8AC3E}">
        <p14:creationId xmlns:p14="http://schemas.microsoft.com/office/powerpoint/2010/main" val="6006356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5E630F-122F-2D41-B9A6-895BE18713AF}"/>
              </a:ext>
            </a:extLst>
          </p:cNvPr>
          <p:cNvSpPr>
            <a:spLocks noGrp="1"/>
          </p:cNvSpPr>
          <p:nvPr>
            <p:ph idx="1"/>
          </p:nvPr>
        </p:nvSpPr>
        <p:spPr>
          <a:xfrm>
            <a:off x="133217" y="1304597"/>
            <a:ext cx="5962784" cy="3843666"/>
          </a:xfrm>
        </p:spPr>
        <p:txBody>
          <a:bodyPr>
            <a:normAutofit/>
          </a:bodyPr>
          <a:lstStyle/>
          <a:p>
            <a:pPr marL="0" indent="0">
              <a:buNone/>
            </a:pPr>
            <a:r>
              <a:rPr lang="en-US" sz="3600" dirty="0"/>
              <a:t>Me using a rail saw during the construction of our curved treads.</a:t>
            </a:r>
          </a:p>
        </p:txBody>
      </p:sp>
      <p:pic>
        <p:nvPicPr>
          <p:cNvPr id="5" name="Picture 4" descr="A picture containing indoor, person, person, worktable&#10;&#10;Description automatically generated">
            <a:extLst>
              <a:ext uri="{FF2B5EF4-FFF2-40B4-BE49-F238E27FC236}">
                <a16:creationId xmlns:a16="http://schemas.microsoft.com/office/drawing/2014/main" id="{6BD90D9F-EC7D-BC43-8D9D-F0105C0E271C}"/>
              </a:ext>
            </a:extLst>
          </p:cNvPr>
          <p:cNvPicPr>
            <a:picLocks noChangeAspect="1"/>
          </p:cNvPicPr>
          <p:nvPr/>
        </p:nvPicPr>
        <p:blipFill rotWithShape="1">
          <a:blip r:embed="rId2"/>
          <a:srcRect b="13740"/>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070985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9" name="Rectangle 8">
            <a:extLst>
              <a:ext uri="{FF2B5EF4-FFF2-40B4-BE49-F238E27FC236}">
                <a16:creationId xmlns:a16="http://schemas.microsoft.com/office/drawing/2014/main" id="{ED894347-C9A9-4BFD-8A6D-05A2B0CDD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284ED281-4082-46F9-86EE-D78901367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
            <a:ext cx="9379192" cy="4251280"/>
          </a:xfrm>
          <a:custGeom>
            <a:avLst/>
            <a:gdLst>
              <a:gd name="connsiteX0" fmla="*/ 9379192 w 9379192"/>
              <a:gd name="connsiteY0" fmla="*/ 3752527 h 3752527"/>
              <a:gd name="connsiteX1" fmla="*/ 3293459 w 9379192"/>
              <a:gd name="connsiteY1" fmla="*/ 3752527 h 3752527"/>
              <a:gd name="connsiteX2" fmla="*/ 3297156 w 9379192"/>
              <a:gd name="connsiteY2" fmla="*/ 3752055 h 3752527"/>
              <a:gd name="connsiteX3" fmla="*/ 3642095 w 9379192"/>
              <a:gd name="connsiteY3" fmla="*/ 3690141 h 3752527"/>
              <a:gd name="connsiteX4" fmla="*/ 2307659 w 9379192"/>
              <a:gd name="connsiteY4" fmla="*/ 3500267 h 3752527"/>
              <a:gd name="connsiteX5" fmla="*/ 2383194 w 9379192"/>
              <a:gd name="connsiteY5" fmla="*/ 3475501 h 3752527"/>
              <a:gd name="connsiteX6" fmla="*/ 2237161 w 9379192"/>
              <a:gd name="connsiteY6" fmla="*/ 3376437 h 3752527"/>
              <a:gd name="connsiteX7" fmla="*/ 1637924 w 9379192"/>
              <a:gd name="connsiteY7" fmla="*/ 3219585 h 3752527"/>
              <a:gd name="connsiteX8" fmla="*/ 2383194 w 9379192"/>
              <a:gd name="connsiteY8" fmla="*/ 2955415 h 3752527"/>
              <a:gd name="connsiteX9" fmla="*/ 1542249 w 9379192"/>
              <a:gd name="connsiteY9" fmla="*/ 2596307 h 3752527"/>
              <a:gd name="connsiteX10" fmla="*/ 1114221 w 9379192"/>
              <a:gd name="connsiteY10" fmla="*/ 2509625 h 3752527"/>
              <a:gd name="connsiteX11" fmla="*/ 2524191 w 9379192"/>
              <a:gd name="connsiteY11" fmla="*/ 2059708 h 3752527"/>
              <a:gd name="connsiteX12" fmla="*/ 238027 w 9379192"/>
              <a:gd name="connsiteY12" fmla="*/ 1836815 h 3752527"/>
              <a:gd name="connsiteX13" fmla="*/ 424343 w 9379192"/>
              <a:gd name="connsiteY13" fmla="*/ 1746006 h 3752527"/>
              <a:gd name="connsiteX14" fmla="*/ 1844384 w 9379192"/>
              <a:gd name="connsiteY14" fmla="*/ 1770772 h 3752527"/>
              <a:gd name="connsiteX15" fmla="*/ 2081058 w 9379192"/>
              <a:gd name="connsiteY15" fmla="*/ 1700602 h 3752527"/>
              <a:gd name="connsiteX16" fmla="*/ 1844384 w 9379192"/>
              <a:gd name="connsiteY16" fmla="*/ 1589154 h 3752527"/>
              <a:gd name="connsiteX17" fmla="*/ 922869 w 9379192"/>
              <a:gd name="connsiteY17" fmla="*/ 1506601 h 3752527"/>
              <a:gd name="connsiteX18" fmla="*/ 681160 w 9379192"/>
              <a:gd name="connsiteY18" fmla="*/ 1320855 h 3752527"/>
              <a:gd name="connsiteX19" fmla="*/ 273276 w 9379192"/>
              <a:gd name="connsiteY19" fmla="*/ 1106216 h 3752527"/>
              <a:gd name="connsiteX20" fmla="*/ 555269 w 9379192"/>
              <a:gd name="connsiteY20" fmla="*/ 928727 h 3752527"/>
              <a:gd name="connsiteX21" fmla="*/ 97029 w 9379192"/>
              <a:gd name="connsiteY21" fmla="*/ 664555 h 3752527"/>
              <a:gd name="connsiteX22" fmla="*/ 227955 w 9379192"/>
              <a:gd name="connsiteY22" fmla="*/ 317831 h 3752527"/>
              <a:gd name="connsiteX23" fmla="*/ 998402 w 9379192"/>
              <a:gd name="connsiteY23" fmla="*/ 235277 h 3752527"/>
              <a:gd name="connsiteX24" fmla="*/ 2030701 w 9379192"/>
              <a:gd name="connsiteY24" fmla="*/ 115575 h 3752527"/>
              <a:gd name="connsiteX25" fmla="*/ 3068036 w 9379192"/>
              <a:gd name="connsiteY25" fmla="*/ 12383 h 3752527"/>
              <a:gd name="connsiteX26" fmla="*/ 4105370 w 9379192"/>
              <a:gd name="connsiteY26" fmla="*/ 12383 h 3752527"/>
              <a:gd name="connsiteX27" fmla="*/ 4402472 w 9379192"/>
              <a:gd name="connsiteY27" fmla="*/ 20638 h 3752527"/>
              <a:gd name="connsiteX28" fmla="*/ 4407507 w 9379192"/>
              <a:gd name="connsiteY28" fmla="*/ 20638 h 3752527"/>
              <a:gd name="connsiteX29" fmla="*/ 5696622 w 9379192"/>
              <a:gd name="connsiteY29" fmla="*/ 57788 h 3752527"/>
              <a:gd name="connsiteX30" fmla="*/ 6175004 w 9379192"/>
              <a:gd name="connsiteY30" fmla="*/ 61915 h 3752527"/>
              <a:gd name="connsiteX31" fmla="*/ 7212339 w 9379192"/>
              <a:gd name="connsiteY31" fmla="*/ 66042 h 3752527"/>
              <a:gd name="connsiteX32" fmla="*/ 8244638 w 9379192"/>
              <a:gd name="connsiteY32" fmla="*/ 49532 h 3752527"/>
              <a:gd name="connsiteX33" fmla="*/ 9292044 w 9379192"/>
              <a:gd name="connsiteY33" fmla="*/ 0 h 3752527"/>
              <a:gd name="connsiteX34" fmla="*/ 9379192 w 9379192"/>
              <a:gd name="connsiteY34" fmla="*/ 2762 h 3752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9379192" h="3752527">
                <a:moveTo>
                  <a:pt x="9379192" y="3752527"/>
                </a:moveTo>
                <a:lnTo>
                  <a:pt x="3293459" y="3752527"/>
                </a:lnTo>
                <a:lnTo>
                  <a:pt x="3297156" y="3752055"/>
                </a:lnTo>
                <a:cubicBezTo>
                  <a:pt x="3412975" y="3736577"/>
                  <a:pt x="3551454" y="3714906"/>
                  <a:pt x="3642095" y="3690141"/>
                </a:cubicBezTo>
                <a:cubicBezTo>
                  <a:pt x="3380244" y="3686012"/>
                  <a:pt x="2347945" y="3529162"/>
                  <a:pt x="2307659" y="3500267"/>
                </a:cubicBezTo>
                <a:cubicBezTo>
                  <a:pt x="2327803" y="3492012"/>
                  <a:pt x="2358017" y="3483757"/>
                  <a:pt x="2383194" y="3475501"/>
                </a:cubicBezTo>
                <a:cubicBezTo>
                  <a:pt x="2327803" y="3450736"/>
                  <a:pt x="2282482" y="3421842"/>
                  <a:pt x="2237161" y="3376437"/>
                </a:cubicBezTo>
                <a:cubicBezTo>
                  <a:pt x="2091129" y="3223714"/>
                  <a:pt x="1844384" y="3277374"/>
                  <a:pt x="1637924" y="3219585"/>
                </a:cubicBezTo>
                <a:cubicBezTo>
                  <a:pt x="1768850" y="2897627"/>
                  <a:pt x="2116307" y="3017329"/>
                  <a:pt x="2383194" y="2955415"/>
                </a:cubicBezTo>
                <a:cubicBezTo>
                  <a:pt x="1683245" y="2765541"/>
                  <a:pt x="1819207" y="2666477"/>
                  <a:pt x="1542249" y="2596307"/>
                </a:cubicBezTo>
                <a:cubicBezTo>
                  <a:pt x="1194791" y="2509625"/>
                  <a:pt x="1114221" y="2509625"/>
                  <a:pt x="1114221" y="2509625"/>
                </a:cubicBezTo>
                <a:cubicBezTo>
                  <a:pt x="1522105" y="2245455"/>
                  <a:pt x="2010559" y="2530264"/>
                  <a:pt x="2524191" y="2059708"/>
                </a:cubicBezTo>
                <a:cubicBezTo>
                  <a:pt x="2030701" y="1993667"/>
                  <a:pt x="555269" y="1960645"/>
                  <a:pt x="238027" y="1836815"/>
                </a:cubicBezTo>
                <a:cubicBezTo>
                  <a:pt x="358880" y="1882219"/>
                  <a:pt x="368952" y="1746006"/>
                  <a:pt x="424343" y="1746006"/>
                </a:cubicBezTo>
                <a:cubicBezTo>
                  <a:pt x="892655" y="1741879"/>
                  <a:pt x="1371037" y="1820305"/>
                  <a:pt x="1844384" y="1770772"/>
                </a:cubicBezTo>
                <a:cubicBezTo>
                  <a:pt x="1929989" y="1766645"/>
                  <a:pt x="2065951" y="1803793"/>
                  <a:pt x="2081058" y="1700602"/>
                </a:cubicBezTo>
                <a:cubicBezTo>
                  <a:pt x="2096164" y="1572644"/>
                  <a:pt x="1919919" y="1601537"/>
                  <a:pt x="1844384" y="1589154"/>
                </a:cubicBezTo>
                <a:cubicBezTo>
                  <a:pt x="1537212" y="1547877"/>
                  <a:pt x="1235076" y="1531367"/>
                  <a:pt x="922869" y="1506601"/>
                </a:cubicBezTo>
                <a:cubicBezTo>
                  <a:pt x="791943" y="1494218"/>
                  <a:pt x="630804" y="1518984"/>
                  <a:pt x="681160" y="1320855"/>
                </a:cubicBezTo>
                <a:cubicBezTo>
                  <a:pt x="640874" y="1130983"/>
                  <a:pt x="399166" y="1197025"/>
                  <a:pt x="273276" y="1106216"/>
                </a:cubicBezTo>
                <a:cubicBezTo>
                  <a:pt x="333703" y="998897"/>
                  <a:pt x="504913" y="1073196"/>
                  <a:pt x="555269" y="928727"/>
                </a:cubicBezTo>
                <a:cubicBezTo>
                  <a:pt x="313560" y="974131"/>
                  <a:pt x="338738" y="660428"/>
                  <a:pt x="97029" y="664555"/>
                </a:cubicBezTo>
                <a:cubicBezTo>
                  <a:pt x="-104395" y="478810"/>
                  <a:pt x="41638" y="388001"/>
                  <a:pt x="227955" y="317831"/>
                </a:cubicBezTo>
                <a:cubicBezTo>
                  <a:pt x="469664" y="231150"/>
                  <a:pt x="736551" y="251788"/>
                  <a:pt x="998402" y="235277"/>
                </a:cubicBezTo>
                <a:cubicBezTo>
                  <a:pt x="1345860" y="198128"/>
                  <a:pt x="1678209" y="111447"/>
                  <a:pt x="2030701" y="115575"/>
                </a:cubicBezTo>
                <a:cubicBezTo>
                  <a:pt x="2363052" y="28893"/>
                  <a:pt x="2730650" y="123829"/>
                  <a:pt x="3068036" y="12383"/>
                </a:cubicBezTo>
                <a:cubicBezTo>
                  <a:pt x="3410457" y="12383"/>
                  <a:pt x="3757914" y="12383"/>
                  <a:pt x="4105370" y="12383"/>
                </a:cubicBezTo>
                <a:cubicBezTo>
                  <a:pt x="4206084" y="16510"/>
                  <a:pt x="4301759" y="16510"/>
                  <a:pt x="4402472" y="20638"/>
                </a:cubicBezTo>
                <a:cubicBezTo>
                  <a:pt x="4402472" y="20638"/>
                  <a:pt x="4407507" y="20638"/>
                  <a:pt x="4407507" y="20638"/>
                </a:cubicBezTo>
                <a:cubicBezTo>
                  <a:pt x="4840570" y="33022"/>
                  <a:pt x="5268596" y="41276"/>
                  <a:pt x="5696622" y="57788"/>
                </a:cubicBezTo>
                <a:cubicBezTo>
                  <a:pt x="5857761" y="57788"/>
                  <a:pt x="6013864" y="61915"/>
                  <a:pt x="6175004" y="61915"/>
                </a:cubicBezTo>
                <a:cubicBezTo>
                  <a:pt x="6517425" y="82553"/>
                  <a:pt x="6864883" y="94936"/>
                  <a:pt x="7212339" y="66042"/>
                </a:cubicBezTo>
                <a:cubicBezTo>
                  <a:pt x="7559796" y="90809"/>
                  <a:pt x="7897182" y="74298"/>
                  <a:pt x="8244638" y="49532"/>
                </a:cubicBezTo>
                <a:cubicBezTo>
                  <a:pt x="8597130" y="78426"/>
                  <a:pt x="8944587" y="37149"/>
                  <a:pt x="9292044" y="0"/>
                </a:cubicBezTo>
                <a:lnTo>
                  <a:pt x="9379192" y="2762"/>
                </a:lnTo>
                <a:close/>
              </a:path>
            </a:pathLst>
          </a:custGeom>
          <a:solidFill>
            <a:srgbClr val="4DA0C3">
              <a:alpha val="20000"/>
            </a:srgbClr>
          </a:solidFill>
          <a:ln w="32707"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5531D9B7-48AB-4407-A9E8-13391FCB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9902" flipV="1">
            <a:off x="5210629" y="4242714"/>
            <a:ext cx="7104297" cy="3137347"/>
          </a:xfrm>
          <a:custGeom>
            <a:avLst/>
            <a:gdLst>
              <a:gd name="connsiteX0" fmla="*/ 6772629 w 7104297"/>
              <a:gd name="connsiteY0" fmla="*/ 3137347 h 3137347"/>
              <a:gd name="connsiteX1" fmla="*/ 7104297 w 7104297"/>
              <a:gd name="connsiteY1" fmla="*/ 1081624 h 3137347"/>
              <a:gd name="connsiteX2" fmla="*/ 400225 w 7104297"/>
              <a:gd name="connsiteY2" fmla="*/ 0 h 3137347"/>
              <a:gd name="connsiteX3" fmla="*/ 277738 w 7104297"/>
              <a:gd name="connsiteY3" fmla="*/ 5048 h 3137347"/>
              <a:gd name="connsiteX4" fmla="*/ 0 w 7104297"/>
              <a:gd name="connsiteY4" fmla="*/ 23585 h 3137347"/>
              <a:gd name="connsiteX5" fmla="*/ 296410 w 7104297"/>
              <a:gd name="connsiteY5" fmla="*/ 136472 h 3137347"/>
              <a:gd name="connsiteX6" fmla="*/ 396403 w 7104297"/>
              <a:gd name="connsiteY6" fmla="*/ 445861 h 3137347"/>
              <a:gd name="connsiteX7" fmla="*/ 760665 w 7104297"/>
              <a:gd name="connsiteY7" fmla="*/ 621461 h 3137347"/>
              <a:gd name="connsiteX8" fmla="*/ 996368 w 7104297"/>
              <a:gd name="connsiteY8" fmla="*/ 684176 h 3137347"/>
              <a:gd name="connsiteX9" fmla="*/ 1535617 w 7104297"/>
              <a:gd name="connsiteY9" fmla="*/ 776157 h 3137347"/>
              <a:gd name="connsiteX10" fmla="*/ 1614185 w 7104297"/>
              <a:gd name="connsiteY10" fmla="*/ 926671 h 3137347"/>
              <a:gd name="connsiteX11" fmla="*/ 1682037 w 7104297"/>
              <a:gd name="connsiteY11" fmla="*/ 1093909 h 3137347"/>
              <a:gd name="connsiteX12" fmla="*/ 1824886 w 7104297"/>
              <a:gd name="connsiteY12" fmla="*/ 1202614 h 3137347"/>
              <a:gd name="connsiteX13" fmla="*/ 714243 w 7104297"/>
              <a:gd name="connsiteY13" fmla="*/ 1185890 h 3137347"/>
              <a:gd name="connsiteX14" fmla="*/ 1967733 w 7104297"/>
              <a:gd name="connsiteY14" fmla="*/ 1537090 h 3137347"/>
              <a:gd name="connsiteX15" fmla="*/ 1857026 w 7104297"/>
              <a:gd name="connsiteY15" fmla="*/ 1675062 h 3137347"/>
              <a:gd name="connsiteX16" fmla="*/ 2542697 w 7104297"/>
              <a:gd name="connsiteY16" fmla="*/ 1863205 h 3137347"/>
              <a:gd name="connsiteX17" fmla="*/ 2174863 w 7104297"/>
              <a:gd name="connsiteY17" fmla="*/ 1884109 h 3137347"/>
              <a:gd name="connsiteX18" fmla="*/ 4314015 w 7104297"/>
              <a:gd name="connsiteY18" fmla="*/ 2670128 h 3137347"/>
              <a:gd name="connsiteX19" fmla="*/ 5430784 w 7104297"/>
              <a:gd name="connsiteY19" fmla="*/ 2889725 h 3137347"/>
              <a:gd name="connsiteX20" fmla="*/ 6613344 w 7104297"/>
              <a:gd name="connsiteY20" fmla="*/ 3108822 h 3137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04297" h="3137347">
                <a:moveTo>
                  <a:pt x="6772629" y="3137347"/>
                </a:moveTo>
                <a:lnTo>
                  <a:pt x="7104297" y="1081624"/>
                </a:lnTo>
                <a:lnTo>
                  <a:pt x="400225" y="0"/>
                </a:lnTo>
                <a:lnTo>
                  <a:pt x="277738" y="5048"/>
                </a:lnTo>
                <a:cubicBezTo>
                  <a:pt x="185423" y="9801"/>
                  <a:pt x="92851" y="15745"/>
                  <a:pt x="0" y="23585"/>
                </a:cubicBezTo>
                <a:cubicBezTo>
                  <a:pt x="96424" y="149013"/>
                  <a:pt x="221416" y="44490"/>
                  <a:pt x="296410" y="136472"/>
                </a:cubicBezTo>
                <a:cubicBezTo>
                  <a:pt x="224986" y="328795"/>
                  <a:pt x="253557" y="433318"/>
                  <a:pt x="396403" y="445861"/>
                </a:cubicBezTo>
                <a:cubicBezTo>
                  <a:pt x="535682" y="458403"/>
                  <a:pt x="685672" y="391507"/>
                  <a:pt x="760665" y="621461"/>
                </a:cubicBezTo>
                <a:cubicBezTo>
                  <a:pt x="782093" y="692537"/>
                  <a:pt x="914229" y="671633"/>
                  <a:pt x="996368" y="684176"/>
                </a:cubicBezTo>
                <a:cubicBezTo>
                  <a:pt x="1174926" y="713442"/>
                  <a:pt x="1364202" y="684176"/>
                  <a:pt x="1535617" y="776157"/>
                </a:cubicBezTo>
                <a:cubicBezTo>
                  <a:pt x="1603471" y="809604"/>
                  <a:pt x="1649896" y="834690"/>
                  <a:pt x="1614185" y="926671"/>
                </a:cubicBezTo>
                <a:cubicBezTo>
                  <a:pt x="1578472" y="1022833"/>
                  <a:pt x="1624898" y="1056279"/>
                  <a:pt x="1682037" y="1093909"/>
                </a:cubicBezTo>
                <a:cubicBezTo>
                  <a:pt x="1724892" y="1123175"/>
                  <a:pt x="1789173" y="1114814"/>
                  <a:pt x="1824886" y="1202614"/>
                </a:cubicBezTo>
                <a:cubicBezTo>
                  <a:pt x="1449909" y="1190070"/>
                  <a:pt x="1085647" y="1118994"/>
                  <a:pt x="714243" y="1185890"/>
                </a:cubicBezTo>
                <a:cubicBezTo>
                  <a:pt x="1121358" y="1353128"/>
                  <a:pt x="1567759" y="1344765"/>
                  <a:pt x="1967733" y="1537090"/>
                </a:cubicBezTo>
                <a:cubicBezTo>
                  <a:pt x="1953448" y="1603986"/>
                  <a:pt x="1860597" y="1574718"/>
                  <a:pt x="1857026" y="1675062"/>
                </a:cubicBezTo>
                <a:cubicBezTo>
                  <a:pt x="2067727" y="1779586"/>
                  <a:pt x="2321284" y="1708508"/>
                  <a:pt x="2542697" y="1863205"/>
                </a:cubicBezTo>
                <a:cubicBezTo>
                  <a:pt x="2414134" y="1934281"/>
                  <a:pt x="2296285" y="1817213"/>
                  <a:pt x="2174863" y="1884109"/>
                </a:cubicBezTo>
                <a:cubicBezTo>
                  <a:pt x="2214147" y="1984452"/>
                  <a:pt x="3992607" y="2603233"/>
                  <a:pt x="4314015" y="2670128"/>
                </a:cubicBezTo>
                <a:cubicBezTo>
                  <a:pt x="4559090" y="2721868"/>
                  <a:pt x="4976921" y="2803592"/>
                  <a:pt x="5430784" y="2889725"/>
                </a:cubicBezTo>
                <a:cubicBezTo>
                  <a:pt x="5827914" y="2965093"/>
                  <a:pt x="6252633" y="3043836"/>
                  <a:pt x="6613344" y="3108822"/>
                </a:cubicBezTo>
                <a:close/>
              </a:path>
            </a:pathLst>
          </a:custGeom>
          <a:solidFill>
            <a:srgbClr val="4DA0C3">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0B2D3BBE-2955-A74E-969C-92D0468BE724}"/>
              </a:ext>
            </a:extLst>
          </p:cNvPr>
          <p:cNvSpPr>
            <a:spLocks noGrp="1"/>
          </p:cNvSpPr>
          <p:nvPr>
            <p:ph type="title"/>
          </p:nvPr>
        </p:nvSpPr>
        <p:spPr>
          <a:xfrm>
            <a:off x="838200" y="937845"/>
            <a:ext cx="6696453" cy="3643679"/>
          </a:xfrm>
        </p:spPr>
        <p:txBody>
          <a:bodyPr vert="horz" lIns="91440" tIns="45720" rIns="91440" bIns="45720" rtlCol="0" anchor="b">
            <a:normAutofit/>
          </a:bodyPr>
          <a:lstStyle/>
          <a:p>
            <a:r>
              <a:rPr lang="en-US" sz="6000" i="1"/>
              <a:t>Revolve</a:t>
            </a:r>
          </a:p>
        </p:txBody>
      </p:sp>
    </p:spTree>
    <p:extLst>
      <p:ext uri="{BB962C8B-B14F-4D97-AF65-F5344CB8AC3E}">
        <p14:creationId xmlns:p14="http://schemas.microsoft.com/office/powerpoint/2010/main" val="5970318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71373078-7241-4231-833D-EB00A6DDE44F}"/>
              </a:ext>
            </a:extLst>
          </p:cNvPr>
          <p:cNvGraphicFramePr>
            <a:graphicFrameLocks noGrp="1"/>
          </p:cNvGraphicFramePr>
          <p:nvPr>
            <p:ph idx="1"/>
            <p:extLst>
              <p:ext uri="{D42A27DB-BD31-4B8C-83A1-F6EECF244321}">
                <p14:modId xmlns:p14="http://schemas.microsoft.com/office/powerpoint/2010/main" val="1965511316"/>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D15E6384-C945-F947-9359-624EDEC2BEF5}"/>
              </a:ext>
            </a:extLst>
          </p:cNvPr>
          <p:cNvSpPr txBox="1"/>
          <p:nvPr/>
        </p:nvSpPr>
        <p:spPr>
          <a:xfrm>
            <a:off x="1766818" y="3059668"/>
            <a:ext cx="1790769" cy="369332"/>
          </a:xfrm>
          <a:prstGeom prst="rect">
            <a:avLst/>
          </a:prstGeom>
          <a:noFill/>
        </p:spPr>
        <p:txBody>
          <a:bodyPr wrap="square" rtlCol="0">
            <a:spAutoFit/>
          </a:bodyPr>
          <a:lstStyle/>
          <a:p>
            <a:r>
              <a:rPr lang="en-US" dirty="0"/>
              <a:t>Revolves</a:t>
            </a:r>
          </a:p>
        </p:txBody>
      </p:sp>
    </p:spTree>
    <p:extLst>
      <p:ext uri="{BB962C8B-B14F-4D97-AF65-F5344CB8AC3E}">
        <p14:creationId xmlns:p14="http://schemas.microsoft.com/office/powerpoint/2010/main" val="27498000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Revolving Platforms &amp; Stages">
            <a:extLst>
              <a:ext uri="{FF2B5EF4-FFF2-40B4-BE49-F238E27FC236}">
                <a16:creationId xmlns:a16="http://schemas.microsoft.com/office/drawing/2014/main" id="{B9982D74-925D-FA46-9F7A-E19DABCBDAA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281"/>
          <a:stretch/>
        </p:blipFill>
        <p:spPr bwMode="auto">
          <a:xfrm>
            <a:off x="0" y="0"/>
            <a:ext cx="12188952"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60553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0" name="Rectangle 9">
            <a:extLst>
              <a:ext uri="{FF2B5EF4-FFF2-40B4-BE49-F238E27FC236}">
                <a16:creationId xmlns:a16="http://schemas.microsoft.com/office/drawing/2014/main" id="{80E21785-62D8-430F-9521-90166EF7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ED7CF8A0-D3E4-4A16-87D3-1D973AC61B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3296" y="697832"/>
            <a:ext cx="8189484" cy="5541981"/>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solidFill>
            <a:srgbClr val="4DA0C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D8729CB-317D-3E4E-A7B0-CB85548AF909}"/>
              </a:ext>
            </a:extLst>
          </p:cNvPr>
          <p:cNvSpPr>
            <a:spLocks noGrp="1"/>
          </p:cNvSpPr>
          <p:nvPr>
            <p:ph type="title"/>
          </p:nvPr>
        </p:nvSpPr>
        <p:spPr>
          <a:xfrm>
            <a:off x="3325473" y="1998925"/>
            <a:ext cx="5541054" cy="2149412"/>
          </a:xfrm>
        </p:spPr>
        <p:txBody>
          <a:bodyPr vert="horz" lIns="91440" tIns="45720" rIns="91440" bIns="45720" rtlCol="0" anchor="b">
            <a:normAutofit/>
          </a:bodyPr>
          <a:lstStyle/>
          <a:p>
            <a:pPr algn="ctr"/>
            <a:r>
              <a:rPr lang="en-US" sz="4800" i="1">
                <a:solidFill>
                  <a:srgbClr val="FFFFFF"/>
                </a:solidFill>
              </a:rPr>
              <a:t>Flats</a:t>
            </a:r>
          </a:p>
        </p:txBody>
      </p:sp>
    </p:spTree>
    <p:extLst>
      <p:ext uri="{BB962C8B-B14F-4D97-AF65-F5344CB8AC3E}">
        <p14:creationId xmlns:p14="http://schemas.microsoft.com/office/powerpoint/2010/main" val="12078935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73" name="Rectangle 72">
            <a:extLst>
              <a:ext uri="{FF2B5EF4-FFF2-40B4-BE49-F238E27FC236}">
                <a16:creationId xmlns:a16="http://schemas.microsoft.com/office/drawing/2014/main" id="{6E2B17B6-CB6E-4E5C-AC3B-18B7C91D8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57F674D0-5816-4E8A-BCEB-6637F2469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 name="Freeform: Shape 76">
            <a:extLst>
              <a:ext uri="{FF2B5EF4-FFF2-40B4-BE49-F238E27FC236}">
                <a16:creationId xmlns:a16="http://schemas.microsoft.com/office/drawing/2014/main" id="{FD78F7CD-9EFB-48CC-80BD-85B57EE4D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162050"/>
            <a:ext cx="5470628" cy="4194013"/>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D63EE8-FCB4-BF4C-9217-0301155CF123}"/>
              </a:ext>
            </a:extLst>
          </p:cNvPr>
          <p:cNvSpPr>
            <a:spLocks noGrp="1"/>
          </p:cNvSpPr>
          <p:nvPr>
            <p:ph type="title"/>
          </p:nvPr>
        </p:nvSpPr>
        <p:spPr>
          <a:xfrm>
            <a:off x="1400175" y="2524126"/>
            <a:ext cx="3833312" cy="1457324"/>
          </a:xfrm>
        </p:spPr>
        <p:txBody>
          <a:bodyPr vert="horz" lIns="91440" tIns="45720" rIns="91440" bIns="45720" rtlCol="0" anchor="b">
            <a:normAutofit/>
          </a:bodyPr>
          <a:lstStyle/>
          <a:p>
            <a:pPr algn="ctr"/>
            <a:r>
              <a:rPr lang="en-US" sz="3200" i="1" dirty="0"/>
              <a:t>Broadway Flat Drawing</a:t>
            </a:r>
          </a:p>
        </p:txBody>
      </p:sp>
      <p:pic>
        <p:nvPicPr>
          <p:cNvPr id="4098" name="Picture 2">
            <a:extLst>
              <a:ext uri="{FF2B5EF4-FFF2-40B4-BE49-F238E27FC236}">
                <a16:creationId xmlns:a16="http://schemas.microsoft.com/office/drawing/2014/main" id="{C0B07E64-3D9B-4141-B090-E7E706595B0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82052" y="657398"/>
            <a:ext cx="4292886" cy="55571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1774140"/>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73" name="Rectangle 72">
            <a:extLst>
              <a:ext uri="{FF2B5EF4-FFF2-40B4-BE49-F238E27FC236}">
                <a16:creationId xmlns:a16="http://schemas.microsoft.com/office/drawing/2014/main" id="{6E2B17B6-CB6E-4E5C-AC3B-18B7C91D8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57F674D0-5816-4E8A-BCEB-6637F2469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 name="Freeform: Shape 76">
            <a:extLst>
              <a:ext uri="{FF2B5EF4-FFF2-40B4-BE49-F238E27FC236}">
                <a16:creationId xmlns:a16="http://schemas.microsoft.com/office/drawing/2014/main" id="{FD78F7CD-9EFB-48CC-80BD-85B57EE4D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162050"/>
            <a:ext cx="5470628" cy="4194013"/>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9D475BD-EFF3-8640-8974-CFD39059B2A3}"/>
              </a:ext>
            </a:extLst>
          </p:cNvPr>
          <p:cNvSpPr>
            <a:spLocks noGrp="1"/>
          </p:cNvSpPr>
          <p:nvPr>
            <p:ph type="title"/>
          </p:nvPr>
        </p:nvSpPr>
        <p:spPr>
          <a:xfrm>
            <a:off x="1400175" y="2524126"/>
            <a:ext cx="3833312" cy="1457324"/>
          </a:xfrm>
        </p:spPr>
        <p:txBody>
          <a:bodyPr vert="horz" lIns="91440" tIns="45720" rIns="91440" bIns="45720" rtlCol="0" anchor="b">
            <a:normAutofit/>
          </a:bodyPr>
          <a:lstStyle/>
          <a:p>
            <a:pPr algn="ctr"/>
            <a:r>
              <a:rPr lang="en-US" sz="3200" i="1" dirty="0"/>
              <a:t>Hollywood flat Drawing</a:t>
            </a:r>
          </a:p>
        </p:txBody>
      </p:sp>
      <p:pic>
        <p:nvPicPr>
          <p:cNvPr id="5122" name="Picture 2">
            <a:extLst>
              <a:ext uri="{FF2B5EF4-FFF2-40B4-BE49-F238E27FC236}">
                <a16:creationId xmlns:a16="http://schemas.microsoft.com/office/drawing/2014/main" id="{40782687-1AE9-224E-8031-4EFA0C5D1A8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780605" y="657398"/>
            <a:ext cx="4695779" cy="55571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2364402"/>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2" name="Rectangle 11">
            <a:extLst>
              <a:ext uri="{FF2B5EF4-FFF2-40B4-BE49-F238E27FC236}">
                <a16:creationId xmlns:a16="http://schemas.microsoft.com/office/drawing/2014/main" id="{214DB47B-6C2B-46D1-9B08-00E098C72C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F654F8-B405-4842-9479-4F3F417CE49B}"/>
              </a:ext>
            </a:extLst>
          </p:cNvPr>
          <p:cNvSpPr>
            <a:spLocks noGrp="1"/>
          </p:cNvSpPr>
          <p:nvPr>
            <p:ph type="title"/>
          </p:nvPr>
        </p:nvSpPr>
        <p:spPr>
          <a:xfrm>
            <a:off x="5248658" y="4224938"/>
            <a:ext cx="6105136" cy="1459355"/>
          </a:xfrm>
        </p:spPr>
        <p:txBody>
          <a:bodyPr vert="horz" lIns="91440" tIns="45720" rIns="91440" bIns="45720" rtlCol="0" anchor="b">
            <a:normAutofit/>
          </a:bodyPr>
          <a:lstStyle/>
          <a:p>
            <a:pPr algn="r"/>
            <a:r>
              <a:rPr lang="en-US" sz="4800" i="1"/>
              <a:t>Constructing a flat</a:t>
            </a:r>
          </a:p>
        </p:txBody>
      </p:sp>
      <p:pic>
        <p:nvPicPr>
          <p:cNvPr id="4" name="Content Placeholder 4" descr="A picture containing wooden, chair, shoes, wood&#10;&#10;Description automatically generated">
            <a:extLst>
              <a:ext uri="{FF2B5EF4-FFF2-40B4-BE49-F238E27FC236}">
                <a16:creationId xmlns:a16="http://schemas.microsoft.com/office/drawing/2014/main" id="{47CD8CFF-63CA-7E40-B04E-88BD18BA8749}"/>
              </a:ext>
            </a:extLst>
          </p:cNvPr>
          <p:cNvPicPr>
            <a:picLocks noGrp="1" noChangeAspect="1"/>
          </p:cNvPicPr>
          <p:nvPr>
            <p:ph idx="1"/>
          </p:nvPr>
        </p:nvPicPr>
        <p:blipFill rotWithShape="1">
          <a:blip r:embed="rId2"/>
          <a:srcRect t="5819" r="-2" b="17513"/>
          <a:stretch/>
        </p:blipFill>
        <p:spPr>
          <a:xfrm>
            <a:off x="-9153" y="10"/>
            <a:ext cx="6105136" cy="6857990"/>
          </a:xfrm>
          <a:custGeom>
            <a:avLst/>
            <a:gdLst/>
            <a:ahLst/>
            <a:cxnLst/>
            <a:rect l="l" t="t" r="r" b="b"/>
            <a:pathLst>
              <a:path w="6105136" h="6240787">
                <a:moveTo>
                  <a:pt x="0" y="0"/>
                </a:moveTo>
                <a:lnTo>
                  <a:pt x="4523152" y="0"/>
                </a:lnTo>
                <a:lnTo>
                  <a:pt x="4608623" y="39946"/>
                </a:lnTo>
                <a:cubicBezTo>
                  <a:pt x="4678991" y="74838"/>
                  <a:pt x="4748927" y="110669"/>
                  <a:pt x="4823827" y="132755"/>
                </a:cubicBezTo>
                <a:cubicBezTo>
                  <a:pt x="4855776" y="142154"/>
                  <a:pt x="4894198" y="175047"/>
                  <a:pt x="4905422" y="207003"/>
                </a:cubicBezTo>
                <a:cubicBezTo>
                  <a:pt x="4941685" y="310386"/>
                  <a:pt x="5665659" y="600325"/>
                  <a:pt x="5580181" y="692427"/>
                </a:cubicBezTo>
                <a:cubicBezTo>
                  <a:pt x="5544781" y="730492"/>
                  <a:pt x="5499020" y="757748"/>
                  <a:pt x="5451100" y="795341"/>
                </a:cubicBezTo>
                <a:cubicBezTo>
                  <a:pt x="5523197" y="866299"/>
                  <a:pt x="5604356" y="897314"/>
                  <a:pt x="5690699" y="918459"/>
                </a:cubicBezTo>
                <a:cubicBezTo>
                  <a:pt x="5716602" y="925039"/>
                  <a:pt x="5742073" y="938195"/>
                  <a:pt x="5744662" y="970151"/>
                </a:cubicBezTo>
                <a:cubicBezTo>
                  <a:pt x="5747252" y="1003514"/>
                  <a:pt x="5720917" y="1016670"/>
                  <a:pt x="5698902" y="1032179"/>
                </a:cubicBezTo>
                <a:cubicBezTo>
                  <a:pt x="5668250" y="1053794"/>
                  <a:pt x="5638462" y="1072593"/>
                  <a:pt x="5599609" y="1075412"/>
                </a:cubicBezTo>
                <a:cubicBezTo>
                  <a:pt x="5535715" y="1079641"/>
                  <a:pt x="5505065" y="1139790"/>
                  <a:pt x="5467939" y="1184902"/>
                </a:cubicBezTo>
                <a:cubicBezTo>
                  <a:pt x="5447216" y="1210280"/>
                  <a:pt x="5436855" y="1261499"/>
                  <a:pt x="5473118" y="1270428"/>
                </a:cubicBezTo>
                <a:cubicBezTo>
                  <a:pt x="5560323" y="1292044"/>
                  <a:pt x="5553415" y="1354544"/>
                  <a:pt x="5551259" y="1425502"/>
                </a:cubicBezTo>
                <a:cubicBezTo>
                  <a:pt x="5548236" y="1513377"/>
                  <a:pt x="5496862" y="1553789"/>
                  <a:pt x="5433832" y="1587625"/>
                </a:cubicBezTo>
                <a:cubicBezTo>
                  <a:pt x="5412247" y="1599371"/>
                  <a:pt x="5381597" y="1598900"/>
                  <a:pt x="5373392" y="1635554"/>
                </a:cubicBezTo>
                <a:cubicBezTo>
                  <a:pt x="5408793" y="1670331"/>
                  <a:pt x="5451964" y="1642134"/>
                  <a:pt x="5489956" y="1652001"/>
                </a:cubicBezTo>
                <a:cubicBezTo>
                  <a:pt x="5521470" y="1659991"/>
                  <a:pt x="5573707" y="1655762"/>
                  <a:pt x="5530536" y="1719670"/>
                </a:cubicBezTo>
                <a:cubicBezTo>
                  <a:pt x="5518014" y="1737997"/>
                  <a:pt x="5532692" y="1752096"/>
                  <a:pt x="5548668" y="1753506"/>
                </a:cubicBezTo>
                <a:cubicBezTo>
                  <a:pt x="5676454" y="1768073"/>
                  <a:pt x="5617741" y="1897301"/>
                  <a:pt x="5658753" y="1965440"/>
                </a:cubicBezTo>
                <a:cubicBezTo>
                  <a:pt x="5669976" y="1984234"/>
                  <a:pt x="5657889" y="2016659"/>
                  <a:pt x="5640189" y="2024647"/>
                </a:cubicBezTo>
                <a:cubicBezTo>
                  <a:pt x="5527080" y="2077279"/>
                  <a:pt x="5511540" y="2202748"/>
                  <a:pt x="5456712" y="2310829"/>
                </a:cubicBezTo>
                <a:cubicBezTo>
                  <a:pt x="5516289" y="2353591"/>
                  <a:pt x="5587520" y="2362989"/>
                  <a:pt x="5651844" y="2390715"/>
                </a:cubicBezTo>
                <a:cubicBezTo>
                  <a:pt x="5718760" y="2419850"/>
                  <a:pt x="5718760" y="2441466"/>
                  <a:pt x="5663501" y="2526050"/>
                </a:cubicBezTo>
                <a:cubicBezTo>
                  <a:pt x="5807259" y="2544380"/>
                  <a:pt x="5807259" y="2544380"/>
                  <a:pt x="5762794" y="2677365"/>
                </a:cubicBezTo>
                <a:cubicBezTo>
                  <a:pt x="5883243" y="2689583"/>
                  <a:pt x="5962676" y="2752552"/>
                  <a:pt x="5981237" y="2890238"/>
                </a:cubicBezTo>
                <a:cubicBezTo>
                  <a:pt x="5990305" y="2956967"/>
                  <a:pt x="6044700" y="2988450"/>
                  <a:pt x="6105136" y="3033093"/>
                </a:cubicBezTo>
                <a:cubicBezTo>
                  <a:pt x="6030022" y="3076327"/>
                  <a:pt x="5979081" y="3166550"/>
                  <a:pt x="5891443" y="3071156"/>
                </a:cubicBezTo>
                <a:cubicBezTo>
                  <a:pt x="5859498" y="3036383"/>
                  <a:pt x="5862517" y="3080554"/>
                  <a:pt x="5858202" y="3093243"/>
                </a:cubicBezTo>
                <a:cubicBezTo>
                  <a:pt x="5847842" y="3124256"/>
                  <a:pt x="5869424" y="3144934"/>
                  <a:pt x="5883673" y="3168428"/>
                </a:cubicBezTo>
                <a:cubicBezTo>
                  <a:pt x="5897486" y="3191926"/>
                  <a:pt x="5913893" y="3216830"/>
                  <a:pt x="5917778" y="3243149"/>
                </a:cubicBezTo>
                <a:cubicBezTo>
                  <a:pt x="5920365" y="3261475"/>
                  <a:pt x="5907848" y="3288257"/>
                  <a:pt x="5894034" y="3301887"/>
                </a:cubicBezTo>
                <a:cubicBezTo>
                  <a:pt x="5821506" y="3373784"/>
                  <a:pt x="5864677" y="3535437"/>
                  <a:pt x="5727393" y="3556115"/>
                </a:cubicBezTo>
                <a:cubicBezTo>
                  <a:pt x="5665659" y="3565510"/>
                  <a:pt x="5635872" y="3624721"/>
                  <a:pt x="5590543" y="3657145"/>
                </a:cubicBezTo>
                <a:cubicBezTo>
                  <a:pt x="5432970" y="3770396"/>
                  <a:pt x="5327632" y="3916071"/>
                  <a:pt x="5278850" y="4116255"/>
                </a:cubicBezTo>
                <a:cubicBezTo>
                  <a:pt x="5265468" y="4171705"/>
                  <a:pt x="5214092" y="4216350"/>
                  <a:pt x="5180851" y="4265220"/>
                </a:cubicBezTo>
                <a:cubicBezTo>
                  <a:pt x="5196826" y="4300933"/>
                  <a:pt x="5284029" y="4223867"/>
                  <a:pt x="5253380" y="4317849"/>
                </a:cubicBezTo>
                <a:cubicBezTo>
                  <a:pt x="5230067" y="4388339"/>
                  <a:pt x="5170490" y="4432042"/>
                  <a:pt x="5114368" y="4473866"/>
                </a:cubicBezTo>
                <a:cubicBezTo>
                  <a:pt x="5050475" y="4521325"/>
                  <a:pt x="4979676" y="4559388"/>
                  <a:pt x="4950749" y="4647262"/>
                </a:cubicBezTo>
                <a:cubicBezTo>
                  <a:pt x="4944706" y="4666061"/>
                  <a:pt x="4925279" y="4685796"/>
                  <a:pt x="4908013" y="4693317"/>
                </a:cubicBezTo>
                <a:cubicBezTo>
                  <a:pt x="4007468" y="6239820"/>
                  <a:pt x="1790648" y="6250156"/>
                  <a:pt x="1535079" y="6239347"/>
                </a:cubicBezTo>
                <a:cubicBezTo>
                  <a:pt x="1225543" y="6225721"/>
                  <a:pt x="932844" y="6130326"/>
                  <a:pt x="645760" y="6011438"/>
                </a:cubicBezTo>
                <a:cubicBezTo>
                  <a:pt x="524448" y="5961158"/>
                  <a:pt x="411775" y="5889730"/>
                  <a:pt x="293915" y="5834280"/>
                </a:cubicBezTo>
                <a:cubicBezTo>
                  <a:pt x="212539" y="5795981"/>
                  <a:pt x="140444" y="5740295"/>
                  <a:pt x="68403" y="5686489"/>
                </a:cubicBezTo>
                <a:lnTo>
                  <a:pt x="0" y="5638313"/>
                </a:lnTo>
                <a:close/>
              </a:path>
            </a:pathLst>
          </a:custGeom>
        </p:spPr>
      </p:pic>
      <p:pic>
        <p:nvPicPr>
          <p:cNvPr id="5" name="Picture 4" descr="A picture containing wooden, wood, tool&#10;&#10;Description automatically generated">
            <a:extLst>
              <a:ext uri="{FF2B5EF4-FFF2-40B4-BE49-F238E27FC236}">
                <a16:creationId xmlns:a16="http://schemas.microsoft.com/office/drawing/2014/main" id="{89352405-A6B5-ED49-ABB3-4DB785E5186A}"/>
              </a:ext>
            </a:extLst>
          </p:cNvPr>
          <p:cNvPicPr>
            <a:picLocks noChangeAspect="1"/>
          </p:cNvPicPr>
          <p:nvPr/>
        </p:nvPicPr>
        <p:blipFill rotWithShape="1">
          <a:blip r:embed="rId3"/>
          <a:srcRect t="31627" r="2" b="9525"/>
          <a:stretch/>
        </p:blipFill>
        <p:spPr>
          <a:xfrm>
            <a:off x="6036856" y="0"/>
            <a:ext cx="6161250" cy="4088827"/>
          </a:xfrm>
          <a:custGeom>
            <a:avLst/>
            <a:gdLst/>
            <a:ahLst/>
            <a:cxnLst/>
            <a:rect l="l" t="t" r="r" b="b"/>
            <a:pathLst>
              <a:path w="4569568" h="3877363">
                <a:moveTo>
                  <a:pt x="3843224" y="17"/>
                </a:moveTo>
                <a:cubicBezTo>
                  <a:pt x="3853657" y="-269"/>
                  <a:pt x="3863732" y="3160"/>
                  <a:pt x="3872078" y="16745"/>
                </a:cubicBezTo>
                <a:cubicBezTo>
                  <a:pt x="3827725" y="52547"/>
                  <a:pt x="3771210" y="39089"/>
                  <a:pt x="3711358" y="79463"/>
                </a:cubicBezTo>
                <a:cubicBezTo>
                  <a:pt x="3808648" y="66766"/>
                  <a:pt x="3885671" y="56609"/>
                  <a:pt x="3962692" y="46454"/>
                </a:cubicBezTo>
                <a:cubicBezTo>
                  <a:pt x="3964124" y="53563"/>
                  <a:pt x="3965554" y="60673"/>
                  <a:pt x="3966984" y="67782"/>
                </a:cubicBezTo>
                <a:cubicBezTo>
                  <a:pt x="3868502" y="82763"/>
                  <a:pt x="3777410" y="121359"/>
                  <a:pt x="3681550" y="148529"/>
                </a:cubicBezTo>
                <a:cubicBezTo>
                  <a:pt x="3690374" y="165289"/>
                  <a:pt x="3699196" y="161987"/>
                  <a:pt x="3707066" y="160972"/>
                </a:cubicBezTo>
                <a:cubicBezTo>
                  <a:pt x="3758334" y="154369"/>
                  <a:pt x="3809602" y="147768"/>
                  <a:pt x="3858724" y="129739"/>
                </a:cubicBezTo>
                <a:cubicBezTo>
                  <a:pt x="3869693" y="125675"/>
                  <a:pt x="3883047" y="125675"/>
                  <a:pt x="3889247" y="137864"/>
                </a:cubicBezTo>
                <a:cubicBezTo>
                  <a:pt x="3898070" y="155131"/>
                  <a:pt x="3885433" y="166304"/>
                  <a:pt x="3874225" y="175697"/>
                </a:cubicBezTo>
                <a:cubicBezTo>
                  <a:pt x="3854670" y="191949"/>
                  <a:pt x="3831064" y="187379"/>
                  <a:pt x="3808410" y="190425"/>
                </a:cubicBezTo>
                <a:cubicBezTo>
                  <a:pt x="3748081" y="198297"/>
                  <a:pt x="3719226" y="222927"/>
                  <a:pt x="3705872" y="279299"/>
                </a:cubicBezTo>
                <a:cubicBezTo>
                  <a:pt x="3758811" y="256445"/>
                  <a:pt x="3809842" y="284631"/>
                  <a:pt x="3861109" y="268633"/>
                </a:cubicBezTo>
                <a:cubicBezTo>
                  <a:pt x="3874463" y="264571"/>
                  <a:pt x="3895685" y="270664"/>
                  <a:pt x="3888532" y="290216"/>
                </a:cubicBezTo>
                <a:cubicBezTo>
                  <a:pt x="3881854" y="308499"/>
                  <a:pt x="3859678" y="321702"/>
                  <a:pt x="3899025" y="318148"/>
                </a:cubicBezTo>
                <a:cubicBezTo>
                  <a:pt x="3927162" y="315608"/>
                  <a:pt x="3982246" y="336176"/>
                  <a:pt x="3959116" y="341254"/>
                </a:cubicBezTo>
                <a:cubicBezTo>
                  <a:pt x="3930024" y="347603"/>
                  <a:pt x="3901646" y="356744"/>
                  <a:pt x="3864685" y="367154"/>
                </a:cubicBezTo>
                <a:cubicBezTo>
                  <a:pt x="3905463" y="384166"/>
                  <a:pt x="3934793" y="380611"/>
                  <a:pt x="3965554" y="367154"/>
                </a:cubicBezTo>
                <a:cubicBezTo>
                  <a:pt x="4002753" y="350903"/>
                  <a:pt x="4051161" y="331098"/>
                  <a:pt x="4081445" y="349381"/>
                </a:cubicBezTo>
                <a:cubicBezTo>
                  <a:pt x="4126752" y="376803"/>
                  <a:pt x="4164428" y="359536"/>
                  <a:pt x="4204966" y="354966"/>
                </a:cubicBezTo>
                <a:cubicBezTo>
                  <a:pt x="4287472" y="345570"/>
                  <a:pt x="4369264" y="329827"/>
                  <a:pt x="4452008" y="322211"/>
                </a:cubicBezTo>
                <a:cubicBezTo>
                  <a:pt x="4485154" y="319164"/>
                  <a:pt x="4520922" y="304691"/>
                  <a:pt x="4569568" y="324495"/>
                </a:cubicBezTo>
                <a:cubicBezTo>
                  <a:pt x="4349232" y="425810"/>
                  <a:pt x="4112683" y="419463"/>
                  <a:pt x="3915955" y="544899"/>
                </a:cubicBezTo>
                <a:cubicBezTo>
                  <a:pt x="3924301" y="556833"/>
                  <a:pt x="3966745" y="590858"/>
                  <a:pt x="3949339" y="593397"/>
                </a:cubicBezTo>
                <a:cubicBezTo>
                  <a:pt x="3900455" y="600761"/>
                  <a:pt x="3857056" y="625645"/>
                  <a:pt x="3812464" y="646212"/>
                </a:cubicBezTo>
                <a:cubicBezTo>
                  <a:pt x="3793148" y="655100"/>
                  <a:pt x="3769780" y="666781"/>
                  <a:pt x="3778841" y="698520"/>
                </a:cubicBezTo>
                <a:cubicBezTo>
                  <a:pt x="3795295" y="707407"/>
                  <a:pt x="3807456" y="694965"/>
                  <a:pt x="3821047" y="693950"/>
                </a:cubicBezTo>
                <a:cubicBezTo>
                  <a:pt x="3834878" y="692935"/>
                  <a:pt x="3865879" y="699535"/>
                  <a:pt x="3857293" y="703852"/>
                </a:cubicBezTo>
                <a:cubicBezTo>
                  <a:pt x="3818186" y="723405"/>
                  <a:pt x="3888532" y="770380"/>
                  <a:pt x="3842271" y="770380"/>
                </a:cubicBezTo>
                <a:cubicBezTo>
                  <a:pt x="3764772" y="770633"/>
                  <a:pt x="3723519" y="853919"/>
                  <a:pt x="3648882" y="856205"/>
                </a:cubicBezTo>
                <a:cubicBezTo>
                  <a:pt x="3636960" y="856458"/>
                  <a:pt x="3631236" y="871185"/>
                  <a:pt x="3631474" y="884136"/>
                </a:cubicBezTo>
                <a:cubicBezTo>
                  <a:pt x="3631474" y="899626"/>
                  <a:pt x="3642444" y="902418"/>
                  <a:pt x="3654605" y="903942"/>
                </a:cubicBezTo>
                <a:cubicBezTo>
                  <a:pt x="3673205" y="906226"/>
                  <a:pt x="3692520" y="884136"/>
                  <a:pt x="3717081" y="914098"/>
                </a:cubicBezTo>
                <a:cubicBezTo>
                  <a:pt x="3672966" y="931618"/>
                  <a:pt x="3628852" y="949140"/>
                  <a:pt x="3629568" y="1009319"/>
                </a:cubicBezTo>
                <a:cubicBezTo>
                  <a:pt x="3629805" y="1025569"/>
                  <a:pt x="3611444" y="1031663"/>
                  <a:pt x="3597613" y="1035726"/>
                </a:cubicBezTo>
                <a:cubicBezTo>
                  <a:pt x="3574721" y="1042329"/>
                  <a:pt x="3555408" y="1054009"/>
                  <a:pt x="3543006" y="1076608"/>
                </a:cubicBezTo>
                <a:cubicBezTo>
                  <a:pt x="3543246" y="1080925"/>
                  <a:pt x="3543484" y="1085495"/>
                  <a:pt x="3542052" y="1089050"/>
                </a:cubicBezTo>
                <a:cubicBezTo>
                  <a:pt x="3546106" y="1143642"/>
                  <a:pt x="3579490" y="1142118"/>
                  <a:pt x="3616451" y="1132978"/>
                </a:cubicBezTo>
                <a:cubicBezTo>
                  <a:pt x="3660566" y="1121805"/>
                  <a:pt x="3704204" y="1101491"/>
                  <a:pt x="3750703" y="1121043"/>
                </a:cubicBezTo>
                <a:cubicBezTo>
                  <a:pt x="3685126" y="1147197"/>
                  <a:pt x="3613828" y="1149228"/>
                  <a:pt x="3552307" y="1186555"/>
                </a:cubicBezTo>
                <a:cubicBezTo>
                  <a:pt x="3777410" y="1193411"/>
                  <a:pt x="3976284" y="1075591"/>
                  <a:pt x="4194473" y="1030395"/>
                </a:cubicBezTo>
                <a:cubicBezTo>
                  <a:pt x="4187082" y="1060610"/>
                  <a:pt x="4169436" y="1066704"/>
                  <a:pt x="4153459" y="1071275"/>
                </a:cubicBezTo>
                <a:cubicBezTo>
                  <a:pt x="4072860" y="1094129"/>
                  <a:pt x="4002278" y="1139581"/>
                  <a:pt x="3928831" y="1178936"/>
                </a:cubicBezTo>
                <a:cubicBezTo>
                  <a:pt x="3898548" y="1195188"/>
                  <a:pt x="3876608" y="1211440"/>
                  <a:pt x="3865164" y="1246481"/>
                </a:cubicBezTo>
                <a:cubicBezTo>
                  <a:pt x="3854908" y="1278221"/>
                  <a:pt x="3835117" y="1292948"/>
                  <a:pt x="3798395" y="1283806"/>
                </a:cubicBezTo>
                <a:cubicBezTo>
                  <a:pt x="3768588" y="1276188"/>
                  <a:pt x="3735920" y="1280251"/>
                  <a:pt x="3704681" y="1283045"/>
                </a:cubicBezTo>
                <a:cubicBezTo>
                  <a:pt x="3668674" y="1286092"/>
                  <a:pt x="3628374" y="1321895"/>
                  <a:pt x="3638151" y="1340431"/>
                </a:cubicBezTo>
                <a:cubicBezTo>
                  <a:pt x="3654843" y="1371917"/>
                  <a:pt x="3682743" y="1356174"/>
                  <a:pt x="3707542" y="1352619"/>
                </a:cubicBezTo>
                <a:cubicBezTo>
                  <a:pt x="3735681" y="1348303"/>
                  <a:pt x="3787902" y="1339415"/>
                  <a:pt x="3788856" y="1343224"/>
                </a:cubicBezTo>
                <a:cubicBezTo>
                  <a:pt x="3807219" y="1422193"/>
                  <a:pt x="3936463" y="1353382"/>
                  <a:pt x="3964363" y="1346270"/>
                </a:cubicBezTo>
                <a:cubicBezTo>
                  <a:pt x="3999176" y="1337384"/>
                  <a:pt x="4031845" y="1353635"/>
                  <a:pt x="4064991" y="1357443"/>
                </a:cubicBezTo>
                <a:cubicBezTo>
                  <a:pt x="4094560" y="1360998"/>
                  <a:pt x="4261720" y="1371917"/>
                  <a:pt x="4296295" y="1338398"/>
                </a:cubicBezTo>
                <a:cubicBezTo>
                  <a:pt x="4301064" y="1364552"/>
                  <a:pt x="4291050" y="1375217"/>
                  <a:pt x="4282702" y="1387152"/>
                </a:cubicBezTo>
                <a:cubicBezTo>
                  <a:pt x="4271019" y="1404164"/>
                  <a:pt x="4269110" y="1416099"/>
                  <a:pt x="4291288" y="1429556"/>
                </a:cubicBezTo>
                <a:cubicBezTo>
                  <a:pt x="4354480" y="1468154"/>
                  <a:pt x="4353524" y="1469422"/>
                  <a:pt x="4294626" y="1521730"/>
                </a:cubicBezTo>
                <a:cubicBezTo>
                  <a:pt x="4291763" y="1524015"/>
                  <a:pt x="4292957" y="1531633"/>
                  <a:pt x="4292480" y="1536712"/>
                </a:cubicBezTo>
                <a:cubicBezTo>
                  <a:pt x="4307980" y="1544836"/>
                  <a:pt x="4326102" y="1524523"/>
                  <a:pt x="4344224" y="1546361"/>
                </a:cubicBezTo>
                <a:cubicBezTo>
                  <a:pt x="4265296" y="1642341"/>
                  <a:pt x="4144874" y="1665955"/>
                  <a:pt x="4035898" y="1738070"/>
                </a:cubicBezTo>
                <a:cubicBezTo>
                  <a:pt x="4124128" y="1761938"/>
                  <a:pt x="4177066" y="1678652"/>
                  <a:pt x="4241926" y="1689317"/>
                </a:cubicBezTo>
                <a:cubicBezTo>
                  <a:pt x="4274357" y="1715471"/>
                  <a:pt x="4178020" y="1757368"/>
                  <a:pt x="4269826" y="1769810"/>
                </a:cubicBezTo>
                <a:cubicBezTo>
                  <a:pt x="4230002" y="1792663"/>
                  <a:pt x="4200434" y="1815006"/>
                  <a:pt x="4173012" y="1841415"/>
                </a:cubicBezTo>
                <a:cubicBezTo>
                  <a:pt x="4124128" y="1888644"/>
                  <a:pt x="4114590" y="1919623"/>
                  <a:pt x="4137244" y="1983103"/>
                </a:cubicBezTo>
                <a:cubicBezTo>
                  <a:pt x="4152029" y="2024746"/>
                  <a:pt x="4173728" y="2063089"/>
                  <a:pt x="4154652" y="2112602"/>
                </a:cubicBezTo>
                <a:cubicBezTo>
                  <a:pt x="4141298" y="2146628"/>
                  <a:pt x="4146544" y="2168972"/>
                  <a:pt x="4196142" y="2153737"/>
                </a:cubicBezTo>
                <a:cubicBezTo>
                  <a:pt x="4249557" y="2137485"/>
                  <a:pt x="4269587" y="2167956"/>
                  <a:pt x="4256234" y="2227627"/>
                </a:cubicBezTo>
                <a:cubicBezTo>
                  <a:pt x="4247650" y="2265970"/>
                  <a:pt x="4256712" y="2277649"/>
                  <a:pt x="4293433" y="2273333"/>
                </a:cubicBezTo>
                <a:cubicBezTo>
                  <a:pt x="4333972" y="2268509"/>
                  <a:pt x="4372602" y="2243370"/>
                  <a:pt x="4422678" y="2255559"/>
                </a:cubicBezTo>
                <a:cubicBezTo>
                  <a:pt x="4382618" y="2325134"/>
                  <a:pt x="4297010" y="2305328"/>
                  <a:pt x="4250272" y="2371602"/>
                </a:cubicBezTo>
                <a:cubicBezTo>
                  <a:pt x="4306072" y="2371854"/>
                  <a:pt x="4348756" y="2371602"/>
                  <a:pt x="4390009" y="2357127"/>
                </a:cubicBezTo>
                <a:cubicBezTo>
                  <a:pt x="4407179" y="2351286"/>
                  <a:pt x="4426018" y="2345194"/>
                  <a:pt x="4435554" y="2365252"/>
                </a:cubicBezTo>
                <a:cubicBezTo>
                  <a:pt x="4446762" y="2389375"/>
                  <a:pt x="4423632" y="2398516"/>
                  <a:pt x="4409562" y="2402832"/>
                </a:cubicBezTo>
                <a:cubicBezTo>
                  <a:pt x="4369978" y="2415021"/>
                  <a:pt x="4339695" y="2443968"/>
                  <a:pt x="4307026" y="2466566"/>
                </a:cubicBezTo>
                <a:cubicBezTo>
                  <a:pt x="4235250" y="2516082"/>
                  <a:pt x="4156558" y="2557470"/>
                  <a:pt x="4095751" y="2639233"/>
                </a:cubicBezTo>
                <a:cubicBezTo>
                  <a:pt x="4172297" y="2618411"/>
                  <a:pt x="4229288" y="2569913"/>
                  <a:pt x="4300350" y="2560010"/>
                </a:cubicBezTo>
                <a:cubicBezTo>
                  <a:pt x="4238826" y="2634409"/>
                  <a:pt x="4159659" y="2683415"/>
                  <a:pt x="4084784" y="2737500"/>
                </a:cubicBezTo>
                <a:cubicBezTo>
                  <a:pt x="4063322" y="2752735"/>
                  <a:pt x="4041622" y="2763146"/>
                  <a:pt x="4036853" y="2796409"/>
                </a:cubicBezTo>
                <a:cubicBezTo>
                  <a:pt x="4027552" y="2860905"/>
                  <a:pt x="3999653" y="2914228"/>
                  <a:pt x="3940039" y="2942666"/>
                </a:cubicBezTo>
                <a:cubicBezTo>
                  <a:pt x="3939562" y="2942922"/>
                  <a:pt x="3942900" y="2952571"/>
                  <a:pt x="3944808" y="2959171"/>
                </a:cubicBezTo>
                <a:cubicBezTo>
                  <a:pt x="3981292" y="2961204"/>
                  <a:pt x="4010145" y="2923115"/>
                  <a:pt x="4056645" y="2935557"/>
                </a:cubicBezTo>
                <a:cubicBezTo>
                  <a:pt x="4012052" y="2987356"/>
                  <a:pt x="3974853" y="3033825"/>
                  <a:pt x="3911662" y="3058455"/>
                </a:cubicBezTo>
                <a:cubicBezTo>
                  <a:pt x="3861109" y="3078006"/>
                  <a:pt x="3798633" y="3089433"/>
                  <a:pt x="3761910" y="3152912"/>
                </a:cubicBezTo>
                <a:cubicBezTo>
                  <a:pt x="3804594" y="3165356"/>
                  <a:pt x="3836310" y="3149613"/>
                  <a:pt x="3868264" y="3138440"/>
                </a:cubicBezTo>
                <a:cubicBezTo>
                  <a:pt x="3917147" y="3121173"/>
                  <a:pt x="3965554" y="3101622"/>
                  <a:pt x="4014438" y="3084354"/>
                </a:cubicBezTo>
                <a:cubicBezTo>
                  <a:pt x="4033038" y="3077753"/>
                  <a:pt x="4053307" y="3073181"/>
                  <a:pt x="4065229" y="3104668"/>
                </a:cubicBezTo>
                <a:cubicBezTo>
                  <a:pt x="4002991" y="3111271"/>
                  <a:pt x="3965792" y="3153929"/>
                  <a:pt x="3926686" y="3194048"/>
                </a:cubicBezTo>
                <a:cubicBezTo>
                  <a:pt x="3904746" y="3216647"/>
                  <a:pt x="3886862" y="3246864"/>
                  <a:pt x="3847279" y="3235438"/>
                </a:cubicBezTo>
                <a:cubicBezTo>
                  <a:pt x="3826532" y="3229344"/>
                  <a:pt x="3813418" y="3246355"/>
                  <a:pt x="3815565" y="3267177"/>
                </a:cubicBezTo>
                <a:cubicBezTo>
                  <a:pt x="3823433" y="3340561"/>
                  <a:pt x="3775026" y="3366206"/>
                  <a:pt x="3724950" y="3380425"/>
                </a:cubicBezTo>
                <a:cubicBezTo>
                  <a:pt x="3630043" y="3407087"/>
                  <a:pt x="3551113" y="3469805"/>
                  <a:pt x="3458831" y="3504084"/>
                </a:cubicBezTo>
                <a:cubicBezTo>
                  <a:pt x="3369170" y="3537348"/>
                  <a:pt x="3299779" y="3616317"/>
                  <a:pt x="3209882" y="3657707"/>
                </a:cubicBezTo>
                <a:cubicBezTo>
                  <a:pt x="3144781" y="3687670"/>
                  <a:pt x="3082544" y="3726265"/>
                  <a:pt x="3015536" y="3753434"/>
                </a:cubicBezTo>
                <a:cubicBezTo>
                  <a:pt x="2856963" y="3817676"/>
                  <a:pt x="2695288" y="3869222"/>
                  <a:pt x="2524314" y="3876585"/>
                </a:cubicBezTo>
                <a:cubicBezTo>
                  <a:pt x="2383147" y="3882426"/>
                  <a:pt x="1158667" y="3876841"/>
                  <a:pt x="661243" y="3041189"/>
                </a:cubicBezTo>
                <a:cubicBezTo>
                  <a:pt x="651705" y="3037125"/>
                  <a:pt x="640975" y="3026461"/>
                  <a:pt x="637637" y="3016303"/>
                </a:cubicBezTo>
                <a:cubicBezTo>
                  <a:pt x="621659" y="2968820"/>
                  <a:pt x="582552" y="2948253"/>
                  <a:pt x="547261" y="2922608"/>
                </a:cubicBezTo>
                <a:cubicBezTo>
                  <a:pt x="516261" y="2900009"/>
                  <a:pt x="483353" y="2876394"/>
                  <a:pt x="470476" y="2838305"/>
                </a:cubicBezTo>
                <a:cubicBezTo>
                  <a:pt x="453546" y="2787522"/>
                  <a:pt x="501714" y="2829165"/>
                  <a:pt x="510538" y="2809867"/>
                </a:cubicBezTo>
                <a:cubicBezTo>
                  <a:pt x="492177" y="2783460"/>
                  <a:pt x="463799" y="2759336"/>
                  <a:pt x="456407" y="2729374"/>
                </a:cubicBezTo>
                <a:cubicBezTo>
                  <a:pt x="429463" y="2621204"/>
                  <a:pt x="371278" y="2542489"/>
                  <a:pt x="284241" y="2481294"/>
                </a:cubicBezTo>
                <a:cubicBezTo>
                  <a:pt x="259203" y="2463774"/>
                  <a:pt x="242750" y="2431779"/>
                  <a:pt x="208651" y="2426702"/>
                </a:cubicBezTo>
                <a:cubicBezTo>
                  <a:pt x="132821" y="2415529"/>
                  <a:pt x="156667" y="2328180"/>
                  <a:pt x="116605" y="2289331"/>
                </a:cubicBezTo>
                <a:cubicBezTo>
                  <a:pt x="108974" y="2281966"/>
                  <a:pt x="102060" y="2267494"/>
                  <a:pt x="103490" y="2257592"/>
                </a:cubicBezTo>
                <a:cubicBezTo>
                  <a:pt x="105635" y="2243370"/>
                  <a:pt x="114698" y="2229913"/>
                  <a:pt x="122328" y="2217216"/>
                </a:cubicBezTo>
                <a:cubicBezTo>
                  <a:pt x="130198" y="2204521"/>
                  <a:pt x="142119" y="2193348"/>
                  <a:pt x="136397" y="2176590"/>
                </a:cubicBezTo>
                <a:cubicBezTo>
                  <a:pt x="134014" y="2169734"/>
                  <a:pt x="135681" y="2145866"/>
                  <a:pt x="118036" y="2164655"/>
                </a:cubicBezTo>
                <a:cubicBezTo>
                  <a:pt x="69629" y="2216201"/>
                  <a:pt x="41491" y="2167450"/>
                  <a:pt x="0" y="2144088"/>
                </a:cubicBezTo>
                <a:cubicBezTo>
                  <a:pt x="33383" y="2119965"/>
                  <a:pt x="63429" y="2102953"/>
                  <a:pt x="68437" y="2066897"/>
                </a:cubicBezTo>
                <a:cubicBezTo>
                  <a:pt x="78690" y="1992498"/>
                  <a:pt x="122565" y="1958473"/>
                  <a:pt x="189096" y="1951871"/>
                </a:cubicBezTo>
                <a:cubicBezTo>
                  <a:pt x="164535" y="1880012"/>
                  <a:pt x="164535" y="1880012"/>
                  <a:pt x="243942" y="1870107"/>
                </a:cubicBezTo>
                <a:cubicBezTo>
                  <a:pt x="213419" y="1824403"/>
                  <a:pt x="213419" y="1812722"/>
                  <a:pt x="250381" y="1796979"/>
                </a:cubicBezTo>
                <a:cubicBezTo>
                  <a:pt x="285911" y="1781998"/>
                  <a:pt x="325255" y="1776919"/>
                  <a:pt x="358164" y="1753813"/>
                </a:cubicBezTo>
                <a:cubicBezTo>
                  <a:pt x="327879" y="1695412"/>
                  <a:pt x="319295" y="1627615"/>
                  <a:pt x="256819" y="1599175"/>
                </a:cubicBezTo>
                <a:cubicBezTo>
                  <a:pt x="247042" y="1594859"/>
                  <a:pt x="240366" y="1577338"/>
                  <a:pt x="246564" y="1567182"/>
                </a:cubicBezTo>
                <a:cubicBezTo>
                  <a:pt x="269218" y="1530364"/>
                  <a:pt x="236788" y="1460535"/>
                  <a:pt x="307371" y="1452664"/>
                </a:cubicBezTo>
                <a:cubicBezTo>
                  <a:pt x="316195" y="1451902"/>
                  <a:pt x="324303" y="1444284"/>
                  <a:pt x="317387" y="1434381"/>
                </a:cubicBezTo>
                <a:cubicBezTo>
                  <a:pt x="293540" y="1399848"/>
                  <a:pt x="322394" y="1402133"/>
                  <a:pt x="339801" y="1397816"/>
                </a:cubicBezTo>
                <a:cubicBezTo>
                  <a:pt x="360787" y="1392485"/>
                  <a:pt x="384632" y="1407720"/>
                  <a:pt x="404186" y="1388929"/>
                </a:cubicBezTo>
                <a:cubicBezTo>
                  <a:pt x="399654" y="1369123"/>
                  <a:pt x="382725" y="1369377"/>
                  <a:pt x="370802" y="1363030"/>
                </a:cubicBezTo>
                <a:cubicBezTo>
                  <a:pt x="335987" y="1344747"/>
                  <a:pt x="307609" y="1322911"/>
                  <a:pt x="305940" y="1275427"/>
                </a:cubicBezTo>
                <a:cubicBezTo>
                  <a:pt x="304749" y="1237085"/>
                  <a:pt x="300933" y="1203314"/>
                  <a:pt x="349102" y="1191633"/>
                </a:cubicBezTo>
                <a:cubicBezTo>
                  <a:pt x="369132" y="1186808"/>
                  <a:pt x="363408" y="1159132"/>
                  <a:pt x="351962" y="1145419"/>
                </a:cubicBezTo>
                <a:cubicBezTo>
                  <a:pt x="331455" y="1121043"/>
                  <a:pt x="314526" y="1088542"/>
                  <a:pt x="279233" y="1086257"/>
                </a:cubicBezTo>
                <a:cubicBezTo>
                  <a:pt x="257772" y="1084734"/>
                  <a:pt x="241318" y="1074575"/>
                  <a:pt x="224388" y="1062896"/>
                </a:cubicBezTo>
                <a:cubicBezTo>
                  <a:pt x="212228" y="1054515"/>
                  <a:pt x="197681" y="1047406"/>
                  <a:pt x="199111" y="1029379"/>
                </a:cubicBezTo>
                <a:cubicBezTo>
                  <a:pt x="200542" y="1012112"/>
                  <a:pt x="214610" y="1005002"/>
                  <a:pt x="228919" y="1001447"/>
                </a:cubicBezTo>
                <a:cubicBezTo>
                  <a:pt x="276611" y="990021"/>
                  <a:pt x="321440" y="973262"/>
                  <a:pt x="361264" y="934920"/>
                </a:cubicBezTo>
                <a:cubicBezTo>
                  <a:pt x="334794" y="914607"/>
                  <a:pt x="309518" y="899879"/>
                  <a:pt x="289964" y="879311"/>
                </a:cubicBezTo>
                <a:cubicBezTo>
                  <a:pt x="242750" y="829544"/>
                  <a:pt x="642644" y="672875"/>
                  <a:pt x="662674" y="617012"/>
                </a:cubicBezTo>
                <a:cubicBezTo>
                  <a:pt x="668873" y="599745"/>
                  <a:pt x="690096" y="581971"/>
                  <a:pt x="707744" y="576892"/>
                </a:cubicBezTo>
                <a:cubicBezTo>
                  <a:pt x="790487" y="553024"/>
                  <a:pt x="862262" y="499446"/>
                  <a:pt x="946915" y="479640"/>
                </a:cubicBezTo>
                <a:cubicBezTo>
                  <a:pt x="1026799" y="460851"/>
                  <a:pt x="1105490" y="435712"/>
                  <a:pt x="1193003" y="410829"/>
                </a:cubicBezTo>
                <a:cubicBezTo>
                  <a:pt x="1139351" y="348364"/>
                  <a:pt x="1044206" y="355728"/>
                  <a:pt x="1022030" y="265586"/>
                </a:cubicBezTo>
                <a:cubicBezTo>
                  <a:pt x="1108590" y="242225"/>
                  <a:pt x="1199679" y="268888"/>
                  <a:pt x="1283141" y="231814"/>
                </a:cubicBezTo>
                <a:cubicBezTo>
                  <a:pt x="1290295" y="228514"/>
                  <a:pt x="1300072" y="231814"/>
                  <a:pt x="1308655" y="232831"/>
                </a:cubicBezTo>
                <a:cubicBezTo>
                  <a:pt x="1480584" y="252636"/>
                  <a:pt x="1651797" y="235371"/>
                  <a:pt x="1821341" y="210485"/>
                </a:cubicBezTo>
                <a:cubicBezTo>
                  <a:pt x="2065522" y="174938"/>
                  <a:pt x="2310657" y="152338"/>
                  <a:pt x="2556268" y="136340"/>
                </a:cubicBezTo>
                <a:cubicBezTo>
                  <a:pt x="2759196" y="123136"/>
                  <a:pt x="2962599" y="117297"/>
                  <a:pt x="3164574" y="91905"/>
                </a:cubicBezTo>
                <a:cubicBezTo>
                  <a:pt x="3380616" y="64736"/>
                  <a:pt x="3596420" y="34011"/>
                  <a:pt x="3812226" y="5572"/>
                </a:cubicBezTo>
                <a:cubicBezTo>
                  <a:pt x="3822002" y="4301"/>
                  <a:pt x="3832792" y="302"/>
                  <a:pt x="3843224" y="17"/>
                </a:cubicBezTo>
                <a:close/>
              </a:path>
            </a:pathLst>
          </a:custGeom>
        </p:spPr>
      </p:pic>
    </p:spTree>
    <p:extLst>
      <p:ext uri="{BB962C8B-B14F-4D97-AF65-F5344CB8AC3E}">
        <p14:creationId xmlns:p14="http://schemas.microsoft.com/office/powerpoint/2010/main" val="35727686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FCCB2-3488-9244-9FF0-24B33B8EB612}"/>
              </a:ext>
            </a:extLst>
          </p:cNvPr>
          <p:cNvSpPr>
            <a:spLocks noGrp="1"/>
          </p:cNvSpPr>
          <p:nvPr>
            <p:ph type="title"/>
          </p:nvPr>
        </p:nvSpPr>
        <p:spPr/>
        <p:txBody>
          <a:bodyPr/>
          <a:lstStyle/>
          <a:p>
            <a:r>
              <a:rPr lang="en-US" dirty="0"/>
              <a:t>Flats</a:t>
            </a:r>
          </a:p>
        </p:txBody>
      </p:sp>
      <p:sp>
        <p:nvSpPr>
          <p:cNvPr id="3" name="Content Placeholder 2">
            <a:extLst>
              <a:ext uri="{FF2B5EF4-FFF2-40B4-BE49-F238E27FC236}">
                <a16:creationId xmlns:a16="http://schemas.microsoft.com/office/drawing/2014/main" id="{09401963-498B-FA4F-A0B7-68D3B1ECBC67}"/>
              </a:ext>
            </a:extLst>
          </p:cNvPr>
          <p:cNvSpPr>
            <a:spLocks noGrp="1"/>
          </p:cNvSpPr>
          <p:nvPr>
            <p:ph idx="1"/>
          </p:nvPr>
        </p:nvSpPr>
        <p:spPr/>
        <p:txBody>
          <a:bodyPr>
            <a:normAutofit/>
          </a:bodyPr>
          <a:lstStyle/>
          <a:p>
            <a:pPr marL="0" indent="0" fontAlgn="base">
              <a:buNone/>
            </a:pPr>
            <a:r>
              <a:rPr lang="en-US" dirty="0"/>
              <a:t>Flats are positioned towards the back of the stage. They are painted to provide a backdrop and act as scenery for the productions. A Broadway flat is created by stretching canvas over a frame. This creates a one-dimensional background. A Hollywood flat is created by turning the boards on their edge. This in turn makes a three-dimensional, box-like frame. ​Each type of flat is designed to be uniform in size and design. This is so that they can be stacked together and stored in a small space for later use.</a:t>
            </a:r>
          </a:p>
        </p:txBody>
      </p:sp>
    </p:spTree>
    <p:extLst>
      <p:ext uri="{BB962C8B-B14F-4D97-AF65-F5344CB8AC3E}">
        <p14:creationId xmlns:p14="http://schemas.microsoft.com/office/powerpoint/2010/main" val="28708652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73" name="Rectangle 72">
            <a:extLst>
              <a:ext uri="{FF2B5EF4-FFF2-40B4-BE49-F238E27FC236}">
                <a16:creationId xmlns:a16="http://schemas.microsoft.com/office/drawing/2014/main" id="{DCE1AED4-C7FF-4468-BF54-4470A0A3E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5 Tips for Designing &amp; Drafting Prototypes in CAD | RevPart">
            <a:extLst>
              <a:ext uri="{FF2B5EF4-FFF2-40B4-BE49-F238E27FC236}">
                <a16:creationId xmlns:a16="http://schemas.microsoft.com/office/drawing/2014/main" id="{E6F482BB-C335-0E47-92B9-93F805D86D9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400" r="-1" b="3672"/>
          <a:stretch/>
        </p:blipFill>
        <p:spPr bwMode="auto">
          <a:xfrm>
            <a:off x="20" y="10"/>
            <a:ext cx="12188932" cy="6857990"/>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BDE94FAB-AA60-43B4-A2C3-3A940B9A9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4000">
                <a:schemeClr val="tx1">
                  <a:alpha val="40000"/>
                </a:schemeClr>
              </a:gs>
              <a:gs pos="100000">
                <a:schemeClr val="tx1">
                  <a:alpha val="7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A75307-8401-F44F-8679-6557A6273F17}"/>
              </a:ext>
            </a:extLst>
          </p:cNvPr>
          <p:cNvSpPr>
            <a:spLocks noGrp="1"/>
          </p:cNvSpPr>
          <p:nvPr>
            <p:ph type="title"/>
          </p:nvPr>
        </p:nvSpPr>
        <p:spPr>
          <a:xfrm>
            <a:off x="1524000" y="4416721"/>
            <a:ext cx="9144000" cy="1152663"/>
          </a:xfrm>
        </p:spPr>
        <p:txBody>
          <a:bodyPr vert="horz" lIns="91440" tIns="45720" rIns="91440" bIns="45720" rtlCol="0" anchor="b">
            <a:normAutofit/>
          </a:bodyPr>
          <a:lstStyle/>
          <a:p>
            <a:pPr algn="ctr"/>
            <a:r>
              <a:rPr lang="en-US" sz="4400" i="1" dirty="0">
                <a:solidFill>
                  <a:schemeClr val="bg1"/>
                </a:solidFill>
              </a:rPr>
              <a:t>Computer Aided Design (CAD)</a:t>
            </a:r>
          </a:p>
        </p:txBody>
      </p:sp>
    </p:spTree>
    <p:extLst>
      <p:ext uri="{BB962C8B-B14F-4D97-AF65-F5344CB8AC3E}">
        <p14:creationId xmlns:p14="http://schemas.microsoft.com/office/powerpoint/2010/main" val="3548358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9C4CCA-6C06-054B-A06F-9A2B902E9061}"/>
              </a:ext>
            </a:extLst>
          </p:cNvPr>
          <p:cNvSpPr>
            <a:spLocks noGrp="1"/>
          </p:cNvSpPr>
          <p:nvPr>
            <p:ph type="title"/>
          </p:nvPr>
        </p:nvSpPr>
        <p:spPr>
          <a:xfrm>
            <a:off x="6513788" y="365125"/>
            <a:ext cx="4840010" cy="1807305"/>
          </a:xfrm>
        </p:spPr>
        <p:txBody>
          <a:bodyPr>
            <a:normAutofit/>
          </a:bodyPr>
          <a:lstStyle/>
          <a:p>
            <a:r>
              <a:rPr lang="en-US" i="1" dirty="0"/>
              <a:t>Computer Aided Design (CAD)</a:t>
            </a:r>
            <a:endParaRPr lang="en-US" dirty="0"/>
          </a:p>
        </p:txBody>
      </p:sp>
      <p:pic>
        <p:nvPicPr>
          <p:cNvPr id="5" name="Picture 4" descr="CPU with binary numbers and blueprint">
            <a:extLst>
              <a:ext uri="{FF2B5EF4-FFF2-40B4-BE49-F238E27FC236}">
                <a16:creationId xmlns:a16="http://schemas.microsoft.com/office/drawing/2014/main" id="{E460F3D0-3C66-4641-9369-87E6E5C7B217}"/>
              </a:ext>
            </a:extLst>
          </p:cNvPr>
          <p:cNvPicPr>
            <a:picLocks noChangeAspect="1"/>
          </p:cNvPicPr>
          <p:nvPr/>
        </p:nvPicPr>
        <p:blipFill rotWithShape="1">
          <a:blip r:embed="rId2"/>
          <a:srcRect l="27866" r="21965"/>
          <a:stretch/>
        </p:blipFill>
        <p:spPr>
          <a:xfrm>
            <a:off x="2" y="10"/>
            <a:ext cx="611656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4EACA545-52E1-AF48-AEB6-00CA25E25A11}"/>
              </a:ext>
            </a:extLst>
          </p:cNvPr>
          <p:cNvSpPr>
            <a:spLocks noGrp="1"/>
          </p:cNvSpPr>
          <p:nvPr>
            <p:ph idx="1"/>
          </p:nvPr>
        </p:nvSpPr>
        <p:spPr>
          <a:xfrm>
            <a:off x="6513788" y="2333296"/>
            <a:ext cx="5298256" cy="4255393"/>
          </a:xfrm>
        </p:spPr>
        <p:txBody>
          <a:bodyPr>
            <a:noAutofit/>
          </a:bodyPr>
          <a:lstStyle/>
          <a:p>
            <a:pPr marL="0" indent="0">
              <a:buNone/>
            </a:pPr>
            <a:r>
              <a:rPr lang="en-GB" sz="2000" dirty="0"/>
              <a:t>Computer-aided design (CAD) is the use of computers to help with the creation of a design.</a:t>
            </a:r>
          </a:p>
          <a:p>
            <a:pPr marL="0" indent="0">
              <a:buNone/>
            </a:pPr>
            <a:r>
              <a:rPr lang="en-US" sz="2000" dirty="0"/>
              <a:t>Some examples of CAD software are Autodesk Inventor and AutoCAD to improve the quality of designs, CAD drawings are used more and more  in theatre to create technical drawings for a range of uses, including lighting plans.</a:t>
            </a:r>
          </a:p>
        </p:txBody>
      </p:sp>
    </p:spTree>
    <p:extLst>
      <p:ext uri="{BB962C8B-B14F-4D97-AF65-F5344CB8AC3E}">
        <p14:creationId xmlns:p14="http://schemas.microsoft.com/office/powerpoint/2010/main" val="42104831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E0B282-9AAD-4C2E-94A4-9833D3649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2F4A31-C716-CE40-BFF3-511F3A0A0557}"/>
              </a:ext>
            </a:extLst>
          </p:cNvPr>
          <p:cNvSpPr>
            <a:spLocks noGrp="1"/>
          </p:cNvSpPr>
          <p:nvPr>
            <p:ph type="title"/>
          </p:nvPr>
        </p:nvSpPr>
        <p:spPr>
          <a:xfrm>
            <a:off x="471487" y="0"/>
            <a:ext cx="6125964" cy="1906863"/>
          </a:xfrm>
        </p:spPr>
        <p:txBody>
          <a:bodyPr anchor="b">
            <a:normAutofit/>
          </a:bodyPr>
          <a:lstStyle/>
          <a:p>
            <a:r>
              <a:rPr lang="en-US" dirty="0"/>
              <a:t>Table Saw</a:t>
            </a:r>
          </a:p>
        </p:txBody>
      </p:sp>
      <p:sp>
        <p:nvSpPr>
          <p:cNvPr id="3" name="Content Placeholder 2">
            <a:extLst>
              <a:ext uri="{FF2B5EF4-FFF2-40B4-BE49-F238E27FC236}">
                <a16:creationId xmlns:a16="http://schemas.microsoft.com/office/drawing/2014/main" id="{C8460600-9419-6D4C-BF77-62EC72C2CC24}"/>
              </a:ext>
            </a:extLst>
          </p:cNvPr>
          <p:cNvSpPr>
            <a:spLocks noGrp="1"/>
          </p:cNvSpPr>
          <p:nvPr>
            <p:ph idx="1"/>
          </p:nvPr>
        </p:nvSpPr>
        <p:spPr>
          <a:xfrm>
            <a:off x="242888" y="2243138"/>
            <a:ext cx="5053989" cy="4500562"/>
          </a:xfrm>
        </p:spPr>
        <p:txBody>
          <a:bodyPr>
            <a:normAutofit/>
          </a:bodyPr>
          <a:lstStyle/>
          <a:p>
            <a:pPr marL="0" indent="0">
              <a:buNone/>
            </a:pPr>
            <a:r>
              <a:rPr lang="en-GB" dirty="0"/>
              <a:t>A table saw is a woodworking tool, made up of a circular saw, mounted on a table, that is driven by a motor. The blade protrudes through the top of a table, which provides support for the material, usually wood, being cut.</a:t>
            </a:r>
            <a:endParaRPr lang="en-US" sz="2400" dirty="0"/>
          </a:p>
        </p:txBody>
      </p:sp>
      <p:pic>
        <p:nvPicPr>
          <p:cNvPr id="6" name="Picture 5" descr="Graphical user interface&#10;&#10;Description automatically generated">
            <a:extLst>
              <a:ext uri="{FF2B5EF4-FFF2-40B4-BE49-F238E27FC236}">
                <a16:creationId xmlns:a16="http://schemas.microsoft.com/office/drawing/2014/main" id="{49646320-2444-524D-AD81-281E736C3237}"/>
              </a:ext>
            </a:extLst>
          </p:cNvPr>
          <p:cNvPicPr>
            <a:picLocks noChangeAspect="1"/>
          </p:cNvPicPr>
          <p:nvPr/>
        </p:nvPicPr>
        <p:blipFill rotWithShape="1">
          <a:blip r:embed="rId2"/>
          <a:srcRect l="7554" r="3952" b="-4"/>
          <a:stretch/>
        </p:blipFill>
        <p:spPr>
          <a:xfrm>
            <a:off x="8464500" y="3691238"/>
            <a:ext cx="3736399" cy="3166766"/>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4" name="Content Placeholder 4" descr="A picture containing indoor, cluttered&#10;&#10;Description automatically generated">
            <a:extLst>
              <a:ext uri="{FF2B5EF4-FFF2-40B4-BE49-F238E27FC236}">
                <a16:creationId xmlns:a16="http://schemas.microsoft.com/office/drawing/2014/main" id="{0EAAF442-407B-D04A-805A-74E08411ED77}"/>
              </a:ext>
            </a:extLst>
          </p:cNvPr>
          <p:cNvPicPr>
            <a:picLocks noChangeAspect="1"/>
          </p:cNvPicPr>
          <p:nvPr/>
        </p:nvPicPr>
        <p:blipFill rotWithShape="1">
          <a:blip r:embed="rId3"/>
          <a:srcRect r="25389" b="4"/>
          <a:stretch/>
        </p:blipFill>
        <p:spPr>
          <a:xfrm>
            <a:off x="5308824" y="2120036"/>
            <a:ext cx="4114800" cy="413609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5" name="Picture 4" descr="A picture containing indoor, person, office&#10;&#10;Description automatically generated">
            <a:extLst>
              <a:ext uri="{FF2B5EF4-FFF2-40B4-BE49-F238E27FC236}">
                <a16:creationId xmlns:a16="http://schemas.microsoft.com/office/drawing/2014/main" id="{9EB04F94-580F-6644-B7A6-C22236FB535F}"/>
              </a:ext>
            </a:extLst>
          </p:cNvPr>
          <p:cNvPicPr>
            <a:picLocks noChangeAspect="1"/>
          </p:cNvPicPr>
          <p:nvPr/>
        </p:nvPicPr>
        <p:blipFill rotWithShape="1">
          <a:blip r:embed="rId4"/>
          <a:srcRect l="2873" r="-3" b="-3"/>
          <a:stretch/>
        </p:blipFill>
        <p:spPr>
          <a:xfrm>
            <a:off x="7635116" y="-4"/>
            <a:ext cx="4565783" cy="3536503"/>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38412529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9" name="Rectangle 8">
            <a:extLst>
              <a:ext uri="{FF2B5EF4-FFF2-40B4-BE49-F238E27FC236}">
                <a16:creationId xmlns:a16="http://schemas.microsoft.com/office/drawing/2014/main" id="{FEC7823C-FDD6-429C-986C-063FDEBF9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4DA0C3">
              <a:alpha val="20000"/>
            </a:srgbClr>
          </a:solidFill>
          <a:ln w="32707"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B0651F5E-0457-4065-ACB2-8B81590C2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050098" flipH="1" flipV="1">
            <a:off x="-160709" y="3977842"/>
            <a:ext cx="7507400" cy="3166385"/>
          </a:xfrm>
          <a:custGeom>
            <a:avLst/>
            <a:gdLst>
              <a:gd name="connsiteX0" fmla="*/ 5497485 w 7507400"/>
              <a:gd name="connsiteY0" fmla="*/ 2912009 h 3166385"/>
              <a:gd name="connsiteX1" fmla="*/ 7034681 w 7507400"/>
              <a:gd name="connsiteY1" fmla="*/ 3151263 h 3166385"/>
              <a:gd name="connsiteX2" fmla="*/ 7137723 w 7507400"/>
              <a:gd name="connsiteY2" fmla="*/ 3166385 h 3166385"/>
              <a:gd name="connsiteX3" fmla="*/ 7507400 w 7507400"/>
              <a:gd name="connsiteY3" fmla="*/ 875071 h 3166385"/>
              <a:gd name="connsiteX4" fmla="*/ 2083578 w 7507400"/>
              <a:gd name="connsiteY4" fmla="*/ 0 h 3166385"/>
              <a:gd name="connsiteX5" fmla="*/ 2023081 w 7507400"/>
              <a:gd name="connsiteY5" fmla="*/ 5468 h 3166385"/>
              <a:gd name="connsiteX6" fmla="*/ 1865374 w 7507400"/>
              <a:gd name="connsiteY6" fmla="*/ 76313 h 3166385"/>
              <a:gd name="connsiteX7" fmla="*/ 1634010 w 7507400"/>
              <a:gd name="connsiteY7" fmla="*/ 119359 h 3166385"/>
              <a:gd name="connsiteX8" fmla="*/ 1388186 w 7507400"/>
              <a:gd name="connsiteY8" fmla="*/ 130121 h 3166385"/>
              <a:gd name="connsiteX9" fmla="*/ 1330344 w 7507400"/>
              <a:gd name="connsiteY9" fmla="*/ 198275 h 3166385"/>
              <a:gd name="connsiteX10" fmla="*/ 1406262 w 7507400"/>
              <a:gd name="connsiteY10" fmla="*/ 270018 h 3166385"/>
              <a:gd name="connsiteX11" fmla="*/ 1521942 w 7507400"/>
              <a:gd name="connsiteY11" fmla="*/ 277191 h 3166385"/>
              <a:gd name="connsiteX12" fmla="*/ 2212420 w 7507400"/>
              <a:gd name="connsiteY12" fmla="*/ 295128 h 3166385"/>
              <a:gd name="connsiteX13" fmla="*/ 0 w 7507400"/>
              <a:gd name="connsiteY13" fmla="*/ 452960 h 3166385"/>
              <a:gd name="connsiteX14" fmla="*/ 300051 w 7507400"/>
              <a:gd name="connsiteY14" fmla="*/ 549813 h 3166385"/>
              <a:gd name="connsiteX15" fmla="*/ 401272 w 7507400"/>
              <a:gd name="connsiteY15" fmla="*/ 815258 h 3166385"/>
              <a:gd name="connsiteX16" fmla="*/ 770008 w 7507400"/>
              <a:gd name="connsiteY16" fmla="*/ 965917 h 3166385"/>
              <a:gd name="connsiteX17" fmla="*/ 1008605 w 7507400"/>
              <a:gd name="connsiteY17" fmla="*/ 1019724 h 3166385"/>
              <a:gd name="connsiteX18" fmla="*/ 1554478 w 7507400"/>
              <a:gd name="connsiteY18" fmla="*/ 1098641 h 3166385"/>
              <a:gd name="connsiteX19" fmla="*/ 1634010 w 7507400"/>
              <a:gd name="connsiteY19" fmla="*/ 1227777 h 3166385"/>
              <a:gd name="connsiteX20" fmla="*/ 1702696 w 7507400"/>
              <a:gd name="connsiteY20" fmla="*/ 1371261 h 3166385"/>
              <a:gd name="connsiteX21" fmla="*/ 1847299 w 7507400"/>
              <a:gd name="connsiteY21" fmla="*/ 1464526 h 3166385"/>
              <a:gd name="connsiteX22" fmla="*/ 723015 w 7507400"/>
              <a:gd name="connsiteY22" fmla="*/ 1450177 h 3166385"/>
              <a:gd name="connsiteX23" fmla="*/ 1991901 w 7507400"/>
              <a:gd name="connsiteY23" fmla="*/ 1751495 h 3166385"/>
              <a:gd name="connsiteX24" fmla="*/ 1879835 w 7507400"/>
              <a:gd name="connsiteY24" fmla="*/ 1869870 h 3166385"/>
              <a:gd name="connsiteX25" fmla="*/ 2573927 w 7507400"/>
              <a:gd name="connsiteY25" fmla="*/ 2031290 h 3166385"/>
              <a:gd name="connsiteX26" fmla="*/ 2201575 w 7507400"/>
              <a:gd name="connsiteY26" fmla="*/ 2049225 h 3166385"/>
              <a:gd name="connsiteX27" fmla="*/ 4367000 w 7507400"/>
              <a:gd name="connsiteY27" fmla="*/ 2723602 h 3166385"/>
              <a:gd name="connsiteX28" fmla="*/ 5497485 w 7507400"/>
              <a:gd name="connsiteY28" fmla="*/ 2912009 h 3166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507400" h="3166385">
                <a:moveTo>
                  <a:pt x="5497485" y="2912009"/>
                </a:moveTo>
                <a:cubicBezTo>
                  <a:pt x="6033497" y="2998226"/>
                  <a:pt x="6619155" y="3089592"/>
                  <a:pt x="7034681" y="3151263"/>
                </a:cubicBezTo>
                <a:lnTo>
                  <a:pt x="7137723" y="3166385"/>
                </a:lnTo>
                <a:lnTo>
                  <a:pt x="7507400" y="875071"/>
                </a:lnTo>
                <a:lnTo>
                  <a:pt x="2083578" y="0"/>
                </a:lnTo>
                <a:lnTo>
                  <a:pt x="2023081" y="5468"/>
                </a:lnTo>
                <a:cubicBezTo>
                  <a:pt x="1965692" y="12642"/>
                  <a:pt x="1910562" y="27887"/>
                  <a:pt x="1865374" y="76313"/>
                </a:cubicBezTo>
                <a:cubicBezTo>
                  <a:pt x="1796688" y="151642"/>
                  <a:pt x="1724387" y="162404"/>
                  <a:pt x="1634010" y="119359"/>
                </a:cubicBezTo>
                <a:cubicBezTo>
                  <a:pt x="1554478" y="79900"/>
                  <a:pt x="1467718" y="90662"/>
                  <a:pt x="1388186" y="130121"/>
                </a:cubicBezTo>
                <a:cubicBezTo>
                  <a:pt x="1359266" y="144469"/>
                  <a:pt x="1330344" y="162404"/>
                  <a:pt x="1330344" y="198275"/>
                </a:cubicBezTo>
                <a:cubicBezTo>
                  <a:pt x="1330344" y="248495"/>
                  <a:pt x="1366496" y="262843"/>
                  <a:pt x="1406262" y="270018"/>
                </a:cubicBezTo>
                <a:cubicBezTo>
                  <a:pt x="1442412" y="277191"/>
                  <a:pt x="1485792" y="284366"/>
                  <a:pt x="1521942" y="277191"/>
                </a:cubicBezTo>
                <a:cubicBezTo>
                  <a:pt x="1753307" y="237734"/>
                  <a:pt x="1981057" y="302301"/>
                  <a:pt x="2212420" y="295128"/>
                </a:cubicBezTo>
                <a:cubicBezTo>
                  <a:pt x="1485792" y="449373"/>
                  <a:pt x="751934" y="399154"/>
                  <a:pt x="0" y="452960"/>
                </a:cubicBezTo>
                <a:cubicBezTo>
                  <a:pt x="97608" y="560573"/>
                  <a:pt x="224135" y="470896"/>
                  <a:pt x="300051" y="549813"/>
                </a:cubicBezTo>
                <a:cubicBezTo>
                  <a:pt x="227750" y="714820"/>
                  <a:pt x="256671" y="804497"/>
                  <a:pt x="401272" y="815258"/>
                </a:cubicBezTo>
                <a:cubicBezTo>
                  <a:pt x="542261" y="826019"/>
                  <a:pt x="694093" y="768625"/>
                  <a:pt x="770008" y="965917"/>
                </a:cubicBezTo>
                <a:cubicBezTo>
                  <a:pt x="791699" y="1026898"/>
                  <a:pt x="925458" y="1008963"/>
                  <a:pt x="1008605" y="1019724"/>
                </a:cubicBezTo>
                <a:cubicBezTo>
                  <a:pt x="1189357" y="1044833"/>
                  <a:pt x="1380957" y="1019724"/>
                  <a:pt x="1554478" y="1098641"/>
                </a:cubicBezTo>
                <a:cubicBezTo>
                  <a:pt x="1623165" y="1127337"/>
                  <a:pt x="1670160" y="1148860"/>
                  <a:pt x="1634010" y="1227777"/>
                </a:cubicBezTo>
                <a:cubicBezTo>
                  <a:pt x="1597859" y="1310280"/>
                  <a:pt x="1644855" y="1338976"/>
                  <a:pt x="1702696" y="1371261"/>
                </a:cubicBezTo>
                <a:cubicBezTo>
                  <a:pt x="1746077" y="1396370"/>
                  <a:pt x="1811148" y="1389197"/>
                  <a:pt x="1847299" y="1464526"/>
                </a:cubicBezTo>
                <a:cubicBezTo>
                  <a:pt x="1467717" y="1453764"/>
                  <a:pt x="1098981" y="1392783"/>
                  <a:pt x="723015" y="1450177"/>
                </a:cubicBezTo>
                <a:cubicBezTo>
                  <a:pt x="1135131" y="1593662"/>
                  <a:pt x="1587014" y="1586487"/>
                  <a:pt x="1991901" y="1751495"/>
                </a:cubicBezTo>
                <a:cubicBezTo>
                  <a:pt x="1977441" y="1808889"/>
                  <a:pt x="1883449" y="1783778"/>
                  <a:pt x="1879835" y="1869870"/>
                </a:cubicBezTo>
                <a:cubicBezTo>
                  <a:pt x="2093123" y="1959548"/>
                  <a:pt x="2349794" y="1898566"/>
                  <a:pt x="2573927" y="2031290"/>
                </a:cubicBezTo>
                <a:cubicBezTo>
                  <a:pt x="2443785" y="2092271"/>
                  <a:pt x="2324488" y="1991831"/>
                  <a:pt x="2201575" y="2049225"/>
                </a:cubicBezTo>
                <a:cubicBezTo>
                  <a:pt x="2241342" y="2135316"/>
                  <a:pt x="4041644" y="2666208"/>
                  <a:pt x="4367000" y="2723602"/>
                </a:cubicBezTo>
                <a:cubicBezTo>
                  <a:pt x="4615085" y="2767993"/>
                  <a:pt x="5038048" y="2838109"/>
                  <a:pt x="5497485" y="2912009"/>
                </a:cubicBezTo>
                <a:close/>
              </a:path>
            </a:pathLst>
          </a:custGeom>
          <a:solidFill>
            <a:srgbClr val="4DA0C3">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B966BFF-27DF-0B43-8ED5-32B759A3E169}"/>
              </a:ext>
            </a:extLst>
          </p:cNvPr>
          <p:cNvSpPr>
            <a:spLocks noGrp="1"/>
          </p:cNvSpPr>
          <p:nvPr>
            <p:ph type="title"/>
          </p:nvPr>
        </p:nvSpPr>
        <p:spPr>
          <a:xfrm>
            <a:off x="5751094" y="1058780"/>
            <a:ext cx="5602705" cy="3092116"/>
          </a:xfrm>
        </p:spPr>
        <p:txBody>
          <a:bodyPr vert="horz" lIns="91440" tIns="45720" rIns="91440" bIns="45720" rtlCol="0" anchor="ctr">
            <a:normAutofit/>
          </a:bodyPr>
          <a:lstStyle/>
          <a:p>
            <a:r>
              <a:rPr lang="en-US" sz="6000" i="1"/>
              <a:t>Cave project</a:t>
            </a:r>
          </a:p>
        </p:txBody>
      </p:sp>
    </p:spTree>
    <p:extLst>
      <p:ext uri="{BB962C8B-B14F-4D97-AF65-F5344CB8AC3E}">
        <p14:creationId xmlns:p14="http://schemas.microsoft.com/office/powerpoint/2010/main" val="28330523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24D67-4BF6-4744-82B5-FECD77F60608}"/>
              </a:ext>
            </a:extLst>
          </p:cNvPr>
          <p:cNvSpPr>
            <a:spLocks noGrp="1"/>
          </p:cNvSpPr>
          <p:nvPr>
            <p:ph type="title"/>
          </p:nvPr>
        </p:nvSpPr>
        <p:spPr/>
        <p:txBody>
          <a:bodyPr/>
          <a:lstStyle/>
          <a:p>
            <a:r>
              <a:rPr lang="en-US" dirty="0"/>
              <a:t>Cave</a:t>
            </a:r>
          </a:p>
        </p:txBody>
      </p:sp>
      <p:sp>
        <p:nvSpPr>
          <p:cNvPr id="3" name="Content Placeholder 2">
            <a:extLst>
              <a:ext uri="{FF2B5EF4-FFF2-40B4-BE49-F238E27FC236}">
                <a16:creationId xmlns:a16="http://schemas.microsoft.com/office/drawing/2014/main" id="{793F3B6E-EBE8-E945-ABBB-256E72699B96}"/>
              </a:ext>
            </a:extLst>
          </p:cNvPr>
          <p:cNvSpPr>
            <a:spLocks noGrp="1"/>
          </p:cNvSpPr>
          <p:nvPr>
            <p:ph idx="1"/>
          </p:nvPr>
        </p:nvSpPr>
        <p:spPr/>
        <p:txBody>
          <a:bodyPr/>
          <a:lstStyle/>
          <a:p>
            <a:pPr fontAlgn="base"/>
            <a:r>
              <a:rPr lang="en-GB" dirty="0"/>
              <a:t>the project which was assigned to us was to create a cave for a TV series. </a:t>
            </a:r>
            <a:r>
              <a:rPr lang="en-US" dirty="0"/>
              <a:t>​</a:t>
            </a:r>
            <a:r>
              <a:rPr lang="en-GB" dirty="0"/>
              <a:t>To create the cave, timber was used to create the frame which was glued and stapled together, we used ply for added strength Polystyrene blocks were carved out to look like rocks, with a hot wire used to sculpt the blocks to match the correct shape and structure of a real rock.</a:t>
            </a:r>
            <a:endParaRPr lang="en-US" dirty="0"/>
          </a:p>
        </p:txBody>
      </p:sp>
    </p:spTree>
    <p:extLst>
      <p:ext uri="{BB962C8B-B14F-4D97-AF65-F5344CB8AC3E}">
        <p14:creationId xmlns:p14="http://schemas.microsoft.com/office/powerpoint/2010/main" val="30359270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35DB090-93B5-4581-8D71-BB3839684B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9619"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3FAB02-60E8-8748-954D-23425D7A0479}"/>
              </a:ext>
            </a:extLst>
          </p:cNvPr>
          <p:cNvSpPr>
            <a:spLocks noGrp="1"/>
          </p:cNvSpPr>
          <p:nvPr>
            <p:ph type="title"/>
          </p:nvPr>
        </p:nvSpPr>
        <p:spPr>
          <a:xfrm>
            <a:off x="838201" y="643467"/>
            <a:ext cx="3888526" cy="1800526"/>
          </a:xfrm>
        </p:spPr>
        <p:txBody>
          <a:bodyPr>
            <a:normAutofit/>
          </a:bodyPr>
          <a:lstStyle/>
          <a:p>
            <a:r>
              <a:rPr lang="en-US" dirty="0"/>
              <a:t>Cave Scale Drawings</a:t>
            </a:r>
          </a:p>
        </p:txBody>
      </p:sp>
      <p:pic>
        <p:nvPicPr>
          <p:cNvPr id="5" name="Picture 4" descr="A piece of paper on a table&#10;&#10;Description automatically generated with low confidence">
            <a:extLst>
              <a:ext uri="{FF2B5EF4-FFF2-40B4-BE49-F238E27FC236}">
                <a16:creationId xmlns:a16="http://schemas.microsoft.com/office/drawing/2014/main" id="{A0AC36FC-E227-5D4F-9352-590D2F78D3B1}"/>
              </a:ext>
            </a:extLst>
          </p:cNvPr>
          <p:cNvPicPr>
            <a:picLocks noChangeAspect="1"/>
          </p:cNvPicPr>
          <p:nvPr/>
        </p:nvPicPr>
        <p:blipFill>
          <a:blip r:embed="rId2"/>
          <a:stretch>
            <a:fillRect/>
          </a:stretch>
        </p:blipFill>
        <p:spPr>
          <a:xfrm>
            <a:off x="7163995" y="351738"/>
            <a:ext cx="3888528" cy="2916396"/>
          </a:xfrm>
          <a:prstGeom prst="rect">
            <a:avLst/>
          </a:prstGeom>
        </p:spPr>
      </p:pic>
      <p:pic>
        <p:nvPicPr>
          <p:cNvPr id="4" name="Content Placeholder 4" descr="A picture containing floor&#10;&#10;Description automatically generated">
            <a:extLst>
              <a:ext uri="{FF2B5EF4-FFF2-40B4-BE49-F238E27FC236}">
                <a16:creationId xmlns:a16="http://schemas.microsoft.com/office/drawing/2014/main" id="{8AF1FE87-413B-0A4C-A67E-DD46D6B03C3E}"/>
              </a:ext>
            </a:extLst>
          </p:cNvPr>
          <p:cNvPicPr>
            <a:picLocks noChangeAspect="1"/>
          </p:cNvPicPr>
          <p:nvPr/>
        </p:nvPicPr>
        <p:blipFill>
          <a:blip r:embed="rId3"/>
          <a:stretch>
            <a:fillRect/>
          </a:stretch>
        </p:blipFill>
        <p:spPr>
          <a:xfrm>
            <a:off x="7139089" y="3589867"/>
            <a:ext cx="3913434" cy="2916396"/>
          </a:xfrm>
          <a:prstGeom prst="rect">
            <a:avLst/>
          </a:prstGeom>
        </p:spPr>
      </p:pic>
    </p:spTree>
    <p:extLst>
      <p:ext uri="{BB962C8B-B14F-4D97-AF65-F5344CB8AC3E}">
        <p14:creationId xmlns:p14="http://schemas.microsoft.com/office/powerpoint/2010/main" val="29261388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4" name="Rectangle 13">
            <a:extLst>
              <a:ext uri="{FF2B5EF4-FFF2-40B4-BE49-F238E27FC236}">
                <a16:creationId xmlns:a16="http://schemas.microsoft.com/office/drawing/2014/main" id="{7B4F6806-5898-4FE8-B610-A058C8B84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indoor, cluttered&#10;&#10;Description automatically generated">
            <a:extLst>
              <a:ext uri="{FF2B5EF4-FFF2-40B4-BE49-F238E27FC236}">
                <a16:creationId xmlns:a16="http://schemas.microsoft.com/office/drawing/2014/main" id="{0A1025B1-96D5-D149-9159-7C6027084896}"/>
              </a:ext>
            </a:extLst>
          </p:cNvPr>
          <p:cNvPicPr>
            <a:picLocks noChangeAspect="1"/>
          </p:cNvPicPr>
          <p:nvPr/>
        </p:nvPicPr>
        <p:blipFill rotWithShape="1">
          <a:blip r:embed="rId2"/>
          <a:srcRect l="2875" r="7153"/>
          <a:stretch/>
        </p:blipFill>
        <p:spPr>
          <a:xfrm>
            <a:off x="4406845" y="1"/>
            <a:ext cx="4101288" cy="3418797"/>
          </a:xfrm>
          <a:custGeom>
            <a:avLst/>
            <a:gdLst/>
            <a:ahLst/>
            <a:cxnLst/>
            <a:rect l="l" t="t" r="r" b="b"/>
            <a:pathLst>
              <a:path w="4101288" h="3418797">
                <a:moveTo>
                  <a:pt x="989912" y="0"/>
                </a:moveTo>
                <a:lnTo>
                  <a:pt x="3844502" y="0"/>
                </a:lnTo>
                <a:lnTo>
                  <a:pt x="3760850" y="25406"/>
                </a:lnTo>
                <a:cubicBezTo>
                  <a:pt x="3711615" y="43967"/>
                  <a:pt x="3663870" y="67007"/>
                  <a:pt x="3618425" y="98254"/>
                </a:cubicBezTo>
                <a:cubicBezTo>
                  <a:pt x="3626136" y="110145"/>
                  <a:pt x="3665355" y="144049"/>
                  <a:pt x="3649272" y="146579"/>
                </a:cubicBezTo>
                <a:cubicBezTo>
                  <a:pt x="3604102" y="153917"/>
                  <a:pt x="3564000" y="178711"/>
                  <a:pt x="3522797" y="199205"/>
                </a:cubicBezTo>
                <a:cubicBezTo>
                  <a:pt x="3504948" y="208060"/>
                  <a:pt x="3483356" y="219700"/>
                  <a:pt x="3491728" y="251325"/>
                </a:cubicBezTo>
                <a:cubicBezTo>
                  <a:pt x="3506932" y="260181"/>
                  <a:pt x="3518169" y="247783"/>
                  <a:pt x="3530727" y="246772"/>
                </a:cubicBezTo>
                <a:cubicBezTo>
                  <a:pt x="3543507" y="245761"/>
                  <a:pt x="3572153" y="252336"/>
                  <a:pt x="3564219" y="256638"/>
                </a:cubicBezTo>
                <a:cubicBezTo>
                  <a:pt x="3528083" y="276121"/>
                  <a:pt x="3593085" y="322928"/>
                  <a:pt x="3550339" y="322928"/>
                </a:cubicBezTo>
                <a:cubicBezTo>
                  <a:pt x="3478728" y="323181"/>
                  <a:pt x="3440609" y="406169"/>
                  <a:pt x="3371643" y="408447"/>
                </a:cubicBezTo>
                <a:cubicBezTo>
                  <a:pt x="3360627" y="408698"/>
                  <a:pt x="3355338" y="423373"/>
                  <a:pt x="3355558" y="436278"/>
                </a:cubicBezTo>
                <a:cubicBezTo>
                  <a:pt x="3355558" y="451712"/>
                  <a:pt x="3365694" y="454494"/>
                  <a:pt x="3376931" y="456013"/>
                </a:cubicBezTo>
                <a:cubicBezTo>
                  <a:pt x="3394118" y="458289"/>
                  <a:pt x="3411965" y="436278"/>
                  <a:pt x="3434660" y="466133"/>
                </a:cubicBezTo>
                <a:cubicBezTo>
                  <a:pt x="3393898" y="483590"/>
                  <a:pt x="3353135" y="501049"/>
                  <a:pt x="3353797" y="561013"/>
                </a:cubicBezTo>
                <a:cubicBezTo>
                  <a:pt x="3354015" y="577205"/>
                  <a:pt x="3337050" y="583277"/>
                  <a:pt x="3324270" y="587325"/>
                </a:cubicBezTo>
                <a:cubicBezTo>
                  <a:pt x="3303117" y="593904"/>
                  <a:pt x="3285272" y="605543"/>
                  <a:pt x="3273812" y="628061"/>
                </a:cubicBezTo>
                <a:cubicBezTo>
                  <a:pt x="3274033" y="632362"/>
                  <a:pt x="3274254" y="636917"/>
                  <a:pt x="3272930" y="640459"/>
                </a:cubicBezTo>
                <a:cubicBezTo>
                  <a:pt x="3276676" y="694855"/>
                  <a:pt x="3307523" y="693336"/>
                  <a:pt x="3341676" y="684230"/>
                </a:cubicBezTo>
                <a:cubicBezTo>
                  <a:pt x="3382439" y="673096"/>
                  <a:pt x="3422762" y="652855"/>
                  <a:pt x="3465728" y="672338"/>
                </a:cubicBezTo>
                <a:cubicBezTo>
                  <a:pt x="3405133" y="698397"/>
                  <a:pt x="3339253" y="700422"/>
                  <a:pt x="3282405" y="737615"/>
                </a:cubicBezTo>
                <a:cubicBezTo>
                  <a:pt x="3490406" y="744447"/>
                  <a:pt x="3674169" y="627048"/>
                  <a:pt x="3875781" y="582013"/>
                </a:cubicBezTo>
                <a:cubicBezTo>
                  <a:pt x="3868951" y="612120"/>
                  <a:pt x="3852646" y="618193"/>
                  <a:pt x="3837883" y="622747"/>
                </a:cubicBezTo>
                <a:cubicBezTo>
                  <a:pt x="3763408" y="645519"/>
                  <a:pt x="3698188" y="690809"/>
                  <a:pt x="3630322" y="730023"/>
                </a:cubicBezTo>
                <a:cubicBezTo>
                  <a:pt x="3602340" y="746216"/>
                  <a:pt x="3582066" y="762411"/>
                  <a:pt x="3571492" y="797327"/>
                </a:cubicBezTo>
                <a:cubicBezTo>
                  <a:pt x="3562015" y="828953"/>
                  <a:pt x="3543728" y="843628"/>
                  <a:pt x="3509797" y="834518"/>
                </a:cubicBezTo>
                <a:cubicBezTo>
                  <a:pt x="3482254" y="826927"/>
                  <a:pt x="3452068" y="830975"/>
                  <a:pt x="3423203" y="833760"/>
                </a:cubicBezTo>
                <a:cubicBezTo>
                  <a:pt x="3389931" y="836796"/>
                  <a:pt x="3352693" y="872470"/>
                  <a:pt x="3361728" y="890941"/>
                </a:cubicBezTo>
                <a:cubicBezTo>
                  <a:pt x="3377151" y="922314"/>
                  <a:pt x="3402931" y="906627"/>
                  <a:pt x="3425847" y="903084"/>
                </a:cubicBezTo>
                <a:cubicBezTo>
                  <a:pt x="3451848" y="898784"/>
                  <a:pt x="3500100" y="889927"/>
                  <a:pt x="3500982" y="893723"/>
                </a:cubicBezTo>
                <a:cubicBezTo>
                  <a:pt x="3517950" y="972410"/>
                  <a:pt x="3637374" y="903845"/>
                  <a:pt x="3663154" y="896758"/>
                </a:cubicBezTo>
                <a:cubicBezTo>
                  <a:pt x="3695322" y="887904"/>
                  <a:pt x="3725509" y="904097"/>
                  <a:pt x="3756136" y="907891"/>
                </a:cubicBezTo>
                <a:cubicBezTo>
                  <a:pt x="3783459" y="911433"/>
                  <a:pt x="3937918" y="922314"/>
                  <a:pt x="3969866" y="888915"/>
                </a:cubicBezTo>
                <a:cubicBezTo>
                  <a:pt x="3974273" y="914976"/>
                  <a:pt x="3965020" y="925602"/>
                  <a:pt x="3957306" y="937494"/>
                </a:cubicBezTo>
                <a:cubicBezTo>
                  <a:pt x="3946511" y="954445"/>
                  <a:pt x="3944747" y="966337"/>
                  <a:pt x="3965239" y="979747"/>
                </a:cubicBezTo>
                <a:cubicBezTo>
                  <a:pt x="4023630" y="1018206"/>
                  <a:pt x="4022747" y="1019470"/>
                  <a:pt x="3968324" y="1071591"/>
                </a:cubicBezTo>
                <a:cubicBezTo>
                  <a:pt x="3965678" y="1073867"/>
                  <a:pt x="3966782" y="1081459"/>
                  <a:pt x="3966341" y="1086519"/>
                </a:cubicBezTo>
                <a:cubicBezTo>
                  <a:pt x="3980663" y="1094615"/>
                  <a:pt x="3997409" y="1074373"/>
                  <a:pt x="4014153" y="1096133"/>
                </a:cubicBezTo>
                <a:cubicBezTo>
                  <a:pt x="3941222" y="1191771"/>
                  <a:pt x="3829950" y="1215299"/>
                  <a:pt x="3729254" y="1287157"/>
                </a:cubicBezTo>
                <a:cubicBezTo>
                  <a:pt x="3810780" y="1310939"/>
                  <a:pt x="3859696" y="1227952"/>
                  <a:pt x="3919628" y="1238578"/>
                </a:cubicBezTo>
                <a:cubicBezTo>
                  <a:pt x="3949596" y="1264639"/>
                  <a:pt x="3860577" y="1306386"/>
                  <a:pt x="3945409" y="1318784"/>
                </a:cubicBezTo>
                <a:cubicBezTo>
                  <a:pt x="3908610" y="1341555"/>
                  <a:pt x="3881289" y="1363817"/>
                  <a:pt x="3855951" y="1390133"/>
                </a:cubicBezTo>
                <a:cubicBezTo>
                  <a:pt x="3810780" y="1437192"/>
                  <a:pt x="3801967" y="1468060"/>
                  <a:pt x="3822900" y="1531314"/>
                </a:cubicBezTo>
                <a:cubicBezTo>
                  <a:pt x="3836562" y="1572808"/>
                  <a:pt x="3856611" y="1611013"/>
                  <a:pt x="3838986" y="1660349"/>
                </a:cubicBezTo>
                <a:cubicBezTo>
                  <a:pt x="3826646" y="1694254"/>
                  <a:pt x="3831494" y="1716517"/>
                  <a:pt x="3877323" y="1701337"/>
                </a:cubicBezTo>
                <a:cubicBezTo>
                  <a:pt x="3926679" y="1685144"/>
                  <a:pt x="3945187" y="1715505"/>
                  <a:pt x="3932849" y="1774963"/>
                </a:cubicBezTo>
                <a:cubicBezTo>
                  <a:pt x="3924917" y="1813169"/>
                  <a:pt x="3933291" y="1824806"/>
                  <a:pt x="3967221" y="1820505"/>
                </a:cubicBezTo>
                <a:cubicBezTo>
                  <a:pt x="4004680" y="1815698"/>
                  <a:pt x="4040375" y="1790649"/>
                  <a:pt x="4086646" y="1802795"/>
                </a:cubicBezTo>
                <a:cubicBezTo>
                  <a:pt x="4049631" y="1872120"/>
                  <a:pt x="3970527" y="1852385"/>
                  <a:pt x="3927340" y="1918423"/>
                </a:cubicBezTo>
                <a:cubicBezTo>
                  <a:pt x="3978900" y="1918674"/>
                  <a:pt x="4018341" y="1918423"/>
                  <a:pt x="4056460" y="1903999"/>
                </a:cubicBezTo>
                <a:cubicBezTo>
                  <a:pt x="4072325" y="1898179"/>
                  <a:pt x="4089732" y="1892109"/>
                  <a:pt x="4098545" y="1912096"/>
                </a:cubicBezTo>
                <a:cubicBezTo>
                  <a:pt x="4108901" y="1936132"/>
                  <a:pt x="4087529" y="1945241"/>
                  <a:pt x="4074527" y="1949542"/>
                </a:cubicBezTo>
                <a:cubicBezTo>
                  <a:pt x="4037951" y="1961686"/>
                  <a:pt x="4009969" y="1990529"/>
                  <a:pt x="3979782" y="2013047"/>
                </a:cubicBezTo>
                <a:cubicBezTo>
                  <a:pt x="3913460" y="2062386"/>
                  <a:pt x="3840746" y="2103626"/>
                  <a:pt x="3784559" y="2185097"/>
                </a:cubicBezTo>
                <a:cubicBezTo>
                  <a:pt x="3855290" y="2164349"/>
                  <a:pt x="3907951" y="2116025"/>
                  <a:pt x="3973612" y="2106157"/>
                </a:cubicBezTo>
                <a:cubicBezTo>
                  <a:pt x="3916764" y="2180290"/>
                  <a:pt x="3843611" y="2229120"/>
                  <a:pt x="3774426" y="2283011"/>
                </a:cubicBezTo>
                <a:cubicBezTo>
                  <a:pt x="3754594" y="2298192"/>
                  <a:pt x="3734543" y="2308566"/>
                  <a:pt x="3730136" y="2341710"/>
                </a:cubicBezTo>
                <a:cubicBezTo>
                  <a:pt x="3721542" y="2405976"/>
                  <a:pt x="3695763" y="2459107"/>
                  <a:pt x="3640678" y="2487444"/>
                </a:cubicBezTo>
                <a:cubicBezTo>
                  <a:pt x="3640238" y="2487699"/>
                  <a:pt x="3643322" y="2497314"/>
                  <a:pt x="3645085" y="2503890"/>
                </a:cubicBezTo>
                <a:cubicBezTo>
                  <a:pt x="3678797" y="2505916"/>
                  <a:pt x="3705458" y="2467963"/>
                  <a:pt x="3748425" y="2480360"/>
                </a:cubicBezTo>
                <a:cubicBezTo>
                  <a:pt x="3707220" y="2531974"/>
                  <a:pt x="3672847" y="2578277"/>
                  <a:pt x="3614458" y="2602819"/>
                </a:cubicBezTo>
                <a:cubicBezTo>
                  <a:pt x="3567745" y="2622300"/>
                  <a:pt x="3510016" y="2633686"/>
                  <a:pt x="3476083" y="2696937"/>
                </a:cubicBezTo>
                <a:cubicBezTo>
                  <a:pt x="3515524" y="2709337"/>
                  <a:pt x="3544831" y="2693651"/>
                  <a:pt x="3574357" y="2682517"/>
                </a:cubicBezTo>
                <a:cubicBezTo>
                  <a:pt x="3619525" y="2665312"/>
                  <a:pt x="3664255" y="2645832"/>
                  <a:pt x="3709425" y="2628625"/>
                </a:cubicBezTo>
                <a:cubicBezTo>
                  <a:pt x="3726611" y="2622047"/>
                  <a:pt x="3745340" y="2617491"/>
                  <a:pt x="3756357" y="2648866"/>
                </a:cubicBezTo>
                <a:cubicBezTo>
                  <a:pt x="3698847" y="2655446"/>
                  <a:pt x="3664475" y="2697951"/>
                  <a:pt x="3628340" y="2737926"/>
                </a:cubicBezTo>
                <a:cubicBezTo>
                  <a:pt x="3608067" y="2760445"/>
                  <a:pt x="3591541" y="2790554"/>
                  <a:pt x="3554967" y="2779169"/>
                </a:cubicBezTo>
                <a:cubicBezTo>
                  <a:pt x="3535796" y="2773097"/>
                  <a:pt x="3523678" y="2790046"/>
                  <a:pt x="3525662" y="2810794"/>
                </a:cubicBezTo>
                <a:cubicBezTo>
                  <a:pt x="3532932" y="2883915"/>
                  <a:pt x="3488203" y="2909469"/>
                  <a:pt x="3441932" y="2923637"/>
                </a:cubicBezTo>
                <a:cubicBezTo>
                  <a:pt x="3354236" y="2950204"/>
                  <a:pt x="3281303" y="3012697"/>
                  <a:pt x="3196032" y="3046854"/>
                </a:cubicBezTo>
                <a:cubicBezTo>
                  <a:pt x="3113184" y="3079999"/>
                  <a:pt x="3049065" y="3158685"/>
                  <a:pt x="2965998" y="3199927"/>
                </a:cubicBezTo>
                <a:cubicBezTo>
                  <a:pt x="2905843" y="3229783"/>
                  <a:pt x="2848335" y="3268239"/>
                  <a:pt x="2786418" y="3295311"/>
                </a:cubicBezTo>
                <a:cubicBezTo>
                  <a:pt x="2639894" y="3359324"/>
                  <a:pt x="2490503" y="3410685"/>
                  <a:pt x="2332519" y="3418022"/>
                </a:cubicBezTo>
                <a:cubicBezTo>
                  <a:pt x="2202077" y="3423842"/>
                  <a:pt x="1070633" y="3418277"/>
                  <a:pt x="611003" y="2585615"/>
                </a:cubicBezTo>
                <a:cubicBezTo>
                  <a:pt x="602189" y="2581565"/>
                  <a:pt x="592275" y="2570939"/>
                  <a:pt x="589190" y="2560818"/>
                </a:cubicBezTo>
                <a:cubicBezTo>
                  <a:pt x="574427" y="2513505"/>
                  <a:pt x="538291" y="2493011"/>
                  <a:pt x="505681" y="2467457"/>
                </a:cubicBezTo>
                <a:cubicBezTo>
                  <a:pt x="477036" y="2444939"/>
                  <a:pt x="446628" y="2421409"/>
                  <a:pt x="434730" y="2383456"/>
                </a:cubicBezTo>
                <a:cubicBezTo>
                  <a:pt x="419086" y="2332854"/>
                  <a:pt x="463594" y="2374348"/>
                  <a:pt x="471748" y="2355119"/>
                </a:cubicBezTo>
                <a:cubicBezTo>
                  <a:pt x="454782" y="2328807"/>
                  <a:pt x="428560" y="2304770"/>
                  <a:pt x="421730" y="2274915"/>
                </a:cubicBezTo>
                <a:cubicBezTo>
                  <a:pt x="396833" y="2167131"/>
                  <a:pt x="343069" y="2088698"/>
                  <a:pt x="262645" y="2027722"/>
                </a:cubicBezTo>
                <a:cubicBezTo>
                  <a:pt x="239509" y="2010264"/>
                  <a:pt x="224307" y="1978384"/>
                  <a:pt x="192799" y="1973326"/>
                </a:cubicBezTo>
                <a:cubicBezTo>
                  <a:pt x="122730" y="1962193"/>
                  <a:pt x="144764" y="1875156"/>
                  <a:pt x="107746" y="1836446"/>
                </a:cubicBezTo>
                <a:cubicBezTo>
                  <a:pt x="100695" y="1829107"/>
                  <a:pt x="94306" y="1814687"/>
                  <a:pt x="95627" y="1804821"/>
                </a:cubicBezTo>
                <a:cubicBezTo>
                  <a:pt x="97609" y="1790649"/>
                  <a:pt x="105983" y="1777240"/>
                  <a:pt x="113034" y="1764589"/>
                </a:cubicBezTo>
                <a:cubicBezTo>
                  <a:pt x="120306" y="1751939"/>
                  <a:pt x="131322" y="1740806"/>
                  <a:pt x="126034" y="1724108"/>
                </a:cubicBezTo>
                <a:cubicBezTo>
                  <a:pt x="123833" y="1717277"/>
                  <a:pt x="125373" y="1693494"/>
                  <a:pt x="109068" y="1712215"/>
                </a:cubicBezTo>
                <a:cubicBezTo>
                  <a:pt x="64340" y="1763578"/>
                  <a:pt x="38339" y="1715001"/>
                  <a:pt x="0" y="1691723"/>
                </a:cubicBezTo>
                <a:cubicBezTo>
                  <a:pt x="30848" y="1667686"/>
                  <a:pt x="58610" y="1650735"/>
                  <a:pt x="63238" y="1614808"/>
                </a:cubicBezTo>
                <a:cubicBezTo>
                  <a:pt x="72712" y="1540674"/>
                  <a:pt x="113253" y="1506772"/>
                  <a:pt x="174729" y="1500192"/>
                </a:cubicBezTo>
                <a:cubicBezTo>
                  <a:pt x="152034" y="1428591"/>
                  <a:pt x="152034" y="1428591"/>
                  <a:pt x="225408" y="1418722"/>
                </a:cubicBezTo>
                <a:cubicBezTo>
                  <a:pt x="197204" y="1373181"/>
                  <a:pt x="197204" y="1361542"/>
                  <a:pt x="231358" y="1345855"/>
                </a:cubicBezTo>
                <a:cubicBezTo>
                  <a:pt x="264188" y="1330927"/>
                  <a:pt x="300543" y="1325867"/>
                  <a:pt x="330952" y="1302844"/>
                </a:cubicBezTo>
                <a:cubicBezTo>
                  <a:pt x="302967" y="1244651"/>
                  <a:pt x="295035" y="1177097"/>
                  <a:pt x="237307" y="1148758"/>
                </a:cubicBezTo>
                <a:cubicBezTo>
                  <a:pt x="228273" y="1144458"/>
                  <a:pt x="222103" y="1127000"/>
                  <a:pt x="227831" y="1116880"/>
                </a:cubicBezTo>
                <a:cubicBezTo>
                  <a:pt x="248764" y="1080194"/>
                  <a:pt x="218798" y="1010614"/>
                  <a:pt x="284017" y="1002772"/>
                </a:cubicBezTo>
                <a:cubicBezTo>
                  <a:pt x="292171" y="1002013"/>
                  <a:pt x="299663" y="994421"/>
                  <a:pt x="293273" y="984554"/>
                </a:cubicBezTo>
                <a:cubicBezTo>
                  <a:pt x="271238" y="950145"/>
                  <a:pt x="297900" y="952421"/>
                  <a:pt x="313983" y="948120"/>
                </a:cubicBezTo>
                <a:cubicBezTo>
                  <a:pt x="333375" y="942809"/>
                  <a:pt x="355409" y="957988"/>
                  <a:pt x="373477" y="939265"/>
                </a:cubicBezTo>
                <a:cubicBezTo>
                  <a:pt x="369289" y="919530"/>
                  <a:pt x="353646" y="919783"/>
                  <a:pt x="342629" y="913458"/>
                </a:cubicBezTo>
                <a:cubicBezTo>
                  <a:pt x="310460" y="895240"/>
                  <a:pt x="284238" y="873483"/>
                  <a:pt x="282695" y="826169"/>
                </a:cubicBezTo>
                <a:cubicBezTo>
                  <a:pt x="281595" y="787964"/>
                  <a:pt x="278069" y="754314"/>
                  <a:pt x="322578" y="742675"/>
                </a:cubicBezTo>
                <a:cubicBezTo>
                  <a:pt x="341086" y="737866"/>
                  <a:pt x="335797" y="710289"/>
                  <a:pt x="325221" y="696626"/>
                </a:cubicBezTo>
                <a:cubicBezTo>
                  <a:pt x="306272" y="672338"/>
                  <a:pt x="290629" y="639953"/>
                  <a:pt x="258017" y="637675"/>
                </a:cubicBezTo>
                <a:cubicBezTo>
                  <a:pt x="238187" y="636158"/>
                  <a:pt x="222983" y="626035"/>
                  <a:pt x="207340" y="614398"/>
                </a:cubicBezTo>
                <a:cubicBezTo>
                  <a:pt x="196103" y="606047"/>
                  <a:pt x="182662" y="598964"/>
                  <a:pt x="183983" y="581001"/>
                </a:cubicBezTo>
                <a:cubicBezTo>
                  <a:pt x="185306" y="563795"/>
                  <a:pt x="198305" y="556711"/>
                  <a:pt x="211526" y="553169"/>
                </a:cubicBezTo>
                <a:cubicBezTo>
                  <a:pt x="255595" y="541784"/>
                  <a:pt x="297017" y="525085"/>
                  <a:pt x="333816" y="486880"/>
                </a:cubicBezTo>
                <a:cubicBezTo>
                  <a:pt x="309357" y="466639"/>
                  <a:pt x="286001" y="451964"/>
                  <a:pt x="267934" y="431469"/>
                </a:cubicBezTo>
                <a:cubicBezTo>
                  <a:pt x="224307" y="381881"/>
                  <a:pt x="593817" y="225772"/>
                  <a:pt x="612325" y="170108"/>
                </a:cubicBezTo>
                <a:cubicBezTo>
                  <a:pt x="618054" y="152904"/>
                  <a:pt x="637663" y="135194"/>
                  <a:pt x="653971" y="130133"/>
                </a:cubicBezTo>
                <a:cubicBezTo>
                  <a:pt x="730427" y="106350"/>
                  <a:pt x="796748" y="52963"/>
                  <a:pt x="874970" y="33228"/>
                </a:cubicBezTo>
                <a:cubicBezTo>
                  <a:pt x="911877" y="23867"/>
                  <a:pt x="948509" y="12925"/>
                  <a:pt x="986021" y="1223"/>
                </a:cubicBezTo>
                <a:close/>
              </a:path>
            </a:pathLst>
          </a:custGeom>
        </p:spPr>
      </p:pic>
      <p:pic>
        <p:nvPicPr>
          <p:cNvPr id="4" name="Picture 3" descr="A person working on a piece of wood&#10;&#10;Description automatically generated with low confidence">
            <a:extLst>
              <a:ext uri="{FF2B5EF4-FFF2-40B4-BE49-F238E27FC236}">
                <a16:creationId xmlns:a16="http://schemas.microsoft.com/office/drawing/2014/main" id="{3BDE7825-A322-294C-9362-B2B6C01BD55F}"/>
              </a:ext>
            </a:extLst>
          </p:cNvPr>
          <p:cNvPicPr>
            <a:picLocks noChangeAspect="1"/>
          </p:cNvPicPr>
          <p:nvPr/>
        </p:nvPicPr>
        <p:blipFill rotWithShape="1">
          <a:blip r:embed="rId3"/>
          <a:srcRect l="11983" r="30595" b="1"/>
          <a:stretch/>
        </p:blipFill>
        <p:spPr>
          <a:xfrm>
            <a:off x="20" y="277472"/>
            <a:ext cx="4552718" cy="5946218"/>
          </a:xfrm>
          <a:custGeom>
            <a:avLst/>
            <a:gdLst/>
            <a:ahLst/>
            <a:cxnLst/>
            <a:rect l="l" t="t" r="r" b="b"/>
            <a:pathLst>
              <a:path w="4552738" h="5946218">
                <a:moveTo>
                  <a:pt x="0" y="0"/>
                </a:moveTo>
                <a:lnTo>
                  <a:pt x="193217" y="10418"/>
                </a:lnTo>
                <a:cubicBezTo>
                  <a:pt x="612089" y="35802"/>
                  <a:pt x="1030148" y="71660"/>
                  <a:pt x="1446580" y="128061"/>
                </a:cubicBezTo>
                <a:cubicBezTo>
                  <a:pt x="1735723" y="167547"/>
                  <a:pt x="2027715" y="194943"/>
                  <a:pt x="2320927" y="163517"/>
                </a:cubicBezTo>
                <a:cubicBezTo>
                  <a:pt x="2335563" y="161905"/>
                  <a:pt x="2352239" y="156669"/>
                  <a:pt x="2364438" y="161905"/>
                </a:cubicBezTo>
                <a:cubicBezTo>
                  <a:pt x="2506776" y="220729"/>
                  <a:pt x="2662121" y="178424"/>
                  <a:pt x="2809744" y="215490"/>
                </a:cubicBezTo>
                <a:cubicBezTo>
                  <a:pt x="2771925" y="358517"/>
                  <a:pt x="2609662" y="346832"/>
                  <a:pt x="2518162" y="445944"/>
                </a:cubicBezTo>
                <a:cubicBezTo>
                  <a:pt x="2667409" y="485424"/>
                  <a:pt x="2801610" y="525312"/>
                  <a:pt x="2937846" y="555124"/>
                </a:cubicBezTo>
                <a:cubicBezTo>
                  <a:pt x="3082216" y="586550"/>
                  <a:pt x="3204622" y="671561"/>
                  <a:pt x="3345734" y="709433"/>
                </a:cubicBezTo>
                <a:cubicBezTo>
                  <a:pt x="3375832" y="717492"/>
                  <a:pt x="3412025" y="745693"/>
                  <a:pt x="3422598" y="773089"/>
                </a:cubicBezTo>
                <a:cubicBezTo>
                  <a:pt x="3456757" y="861726"/>
                  <a:pt x="4138745" y="1110310"/>
                  <a:pt x="4058225" y="1189273"/>
                </a:cubicBezTo>
                <a:cubicBezTo>
                  <a:pt x="4024878" y="1221909"/>
                  <a:pt x="3981773" y="1245276"/>
                  <a:pt x="3936629" y="1277508"/>
                </a:cubicBezTo>
                <a:cubicBezTo>
                  <a:pt x="4004547" y="1338344"/>
                  <a:pt x="4080998" y="1364935"/>
                  <a:pt x="4162334" y="1383065"/>
                </a:cubicBezTo>
                <a:cubicBezTo>
                  <a:pt x="4186736" y="1388705"/>
                  <a:pt x="4210728" y="1399986"/>
                  <a:pt x="4213168" y="1427383"/>
                </a:cubicBezTo>
                <a:cubicBezTo>
                  <a:pt x="4215607" y="1455987"/>
                  <a:pt x="4190800" y="1467266"/>
                  <a:pt x="4170061" y="1480564"/>
                </a:cubicBezTo>
                <a:cubicBezTo>
                  <a:pt x="4141188" y="1499095"/>
                  <a:pt x="4113127" y="1515214"/>
                  <a:pt x="4076527" y="1517630"/>
                </a:cubicBezTo>
                <a:cubicBezTo>
                  <a:pt x="4016337" y="1521257"/>
                  <a:pt x="3987466" y="1572826"/>
                  <a:pt x="3952493" y="1611502"/>
                </a:cubicBezTo>
                <a:cubicBezTo>
                  <a:pt x="3932973" y="1633259"/>
                  <a:pt x="3923211" y="1677172"/>
                  <a:pt x="3957370" y="1684828"/>
                </a:cubicBezTo>
                <a:cubicBezTo>
                  <a:pt x="4039518" y="1703363"/>
                  <a:pt x="4033011" y="1756946"/>
                  <a:pt x="4030981" y="1817782"/>
                </a:cubicBezTo>
                <a:cubicBezTo>
                  <a:pt x="4028133" y="1893124"/>
                  <a:pt x="3979737" y="1927770"/>
                  <a:pt x="3920363" y="1956780"/>
                </a:cubicBezTo>
                <a:cubicBezTo>
                  <a:pt x="3900029" y="1966851"/>
                  <a:pt x="3871158" y="1966449"/>
                  <a:pt x="3863429" y="1997874"/>
                </a:cubicBezTo>
                <a:cubicBezTo>
                  <a:pt x="3896777" y="2027688"/>
                  <a:pt x="3937444" y="2003517"/>
                  <a:pt x="3973233" y="2011975"/>
                </a:cubicBezTo>
                <a:cubicBezTo>
                  <a:pt x="4002918" y="2018824"/>
                  <a:pt x="4052127" y="2015199"/>
                  <a:pt x="4011458" y="2069991"/>
                </a:cubicBezTo>
                <a:cubicBezTo>
                  <a:pt x="3999664" y="2085704"/>
                  <a:pt x="4013491" y="2097792"/>
                  <a:pt x="4028540" y="2099000"/>
                </a:cubicBezTo>
                <a:cubicBezTo>
                  <a:pt x="4148913" y="2111489"/>
                  <a:pt x="4093606" y="2222285"/>
                  <a:pt x="4132241" y="2280703"/>
                </a:cubicBezTo>
                <a:cubicBezTo>
                  <a:pt x="4142812" y="2296818"/>
                  <a:pt x="4131425" y="2324618"/>
                  <a:pt x="4114752" y="2331466"/>
                </a:cubicBezTo>
                <a:cubicBezTo>
                  <a:pt x="4008205" y="2376592"/>
                  <a:pt x="3993565" y="2484163"/>
                  <a:pt x="3941916" y="2576828"/>
                </a:cubicBezTo>
                <a:cubicBezTo>
                  <a:pt x="3998039" y="2613488"/>
                  <a:pt x="4065138" y="2621547"/>
                  <a:pt x="4125732" y="2645318"/>
                </a:cubicBezTo>
                <a:cubicBezTo>
                  <a:pt x="4188768" y="2670298"/>
                  <a:pt x="4188768" y="2688831"/>
                  <a:pt x="4136714" y="2761349"/>
                </a:cubicBezTo>
                <a:cubicBezTo>
                  <a:pt x="4272135" y="2777064"/>
                  <a:pt x="4272135" y="2777064"/>
                  <a:pt x="4230249" y="2891080"/>
                </a:cubicBezTo>
                <a:cubicBezTo>
                  <a:pt x="4343713" y="2901557"/>
                  <a:pt x="4418537" y="2955542"/>
                  <a:pt x="4436023" y="3073591"/>
                </a:cubicBezTo>
                <a:cubicBezTo>
                  <a:pt x="4444564" y="3130800"/>
                  <a:pt x="4495804" y="3157792"/>
                  <a:pt x="4552738" y="3196068"/>
                </a:cubicBezTo>
                <a:cubicBezTo>
                  <a:pt x="4481978" y="3233136"/>
                  <a:pt x="4433989" y="3310489"/>
                  <a:pt x="4351436" y="3228700"/>
                </a:cubicBezTo>
                <a:cubicBezTo>
                  <a:pt x="4321344" y="3198888"/>
                  <a:pt x="4324186" y="3236761"/>
                  <a:pt x="4320122" y="3247637"/>
                </a:cubicBezTo>
                <a:cubicBezTo>
                  <a:pt x="4310364" y="3274227"/>
                  <a:pt x="4330695" y="3291956"/>
                  <a:pt x="4344116" y="3312099"/>
                </a:cubicBezTo>
                <a:cubicBezTo>
                  <a:pt x="4357130" y="3332244"/>
                  <a:pt x="4372586" y="3353596"/>
                  <a:pt x="4376244" y="3376163"/>
                </a:cubicBezTo>
                <a:cubicBezTo>
                  <a:pt x="4378682" y="3391874"/>
                  <a:pt x="4366890" y="3414835"/>
                  <a:pt x="4353877" y="3426522"/>
                </a:cubicBezTo>
                <a:cubicBezTo>
                  <a:pt x="4285554" y="3488163"/>
                  <a:pt x="4326221" y="3626757"/>
                  <a:pt x="4196898" y="3644486"/>
                </a:cubicBezTo>
                <a:cubicBezTo>
                  <a:pt x="4138745" y="3652541"/>
                  <a:pt x="4110687" y="3703306"/>
                  <a:pt x="4067986" y="3731106"/>
                </a:cubicBezTo>
                <a:cubicBezTo>
                  <a:pt x="3919551" y="3828201"/>
                  <a:pt x="3820322" y="3953097"/>
                  <a:pt x="3774370" y="4124729"/>
                </a:cubicBezTo>
                <a:cubicBezTo>
                  <a:pt x="3761764" y="4172269"/>
                  <a:pt x="3713368" y="4210546"/>
                  <a:pt x="3682054" y="4252444"/>
                </a:cubicBezTo>
                <a:cubicBezTo>
                  <a:pt x="3697103" y="4283064"/>
                  <a:pt x="3779250" y="4216990"/>
                  <a:pt x="3750377" y="4297567"/>
                </a:cubicBezTo>
                <a:cubicBezTo>
                  <a:pt x="3728417" y="4358002"/>
                  <a:pt x="3672294" y="4395470"/>
                  <a:pt x="3619425" y="4431328"/>
                </a:cubicBezTo>
                <a:cubicBezTo>
                  <a:pt x="3559239" y="4472019"/>
                  <a:pt x="3492545" y="4504653"/>
                  <a:pt x="3465296" y="4579993"/>
                </a:cubicBezTo>
                <a:cubicBezTo>
                  <a:pt x="3459603" y="4596110"/>
                  <a:pt x="3441305" y="4613031"/>
                  <a:pt x="3425038" y="4619479"/>
                </a:cubicBezTo>
                <a:cubicBezTo>
                  <a:pt x="2576720" y="5945389"/>
                  <a:pt x="488463" y="5954251"/>
                  <a:pt x="247714" y="5944983"/>
                </a:cubicBezTo>
                <a:cubicBezTo>
                  <a:pt x="174818" y="5942062"/>
                  <a:pt x="102913" y="5934760"/>
                  <a:pt x="31834" y="5923857"/>
                </a:cubicBezTo>
                <a:lnTo>
                  <a:pt x="0" y="5917408"/>
                </a:lnTo>
                <a:close/>
              </a:path>
            </a:pathLst>
          </a:custGeom>
        </p:spPr>
      </p:pic>
      <p:pic>
        <p:nvPicPr>
          <p:cNvPr id="6" name="Content Placeholder 4" descr="A picture containing person, wooden, wood&#10;&#10;Description automatically generated">
            <a:extLst>
              <a:ext uri="{FF2B5EF4-FFF2-40B4-BE49-F238E27FC236}">
                <a16:creationId xmlns:a16="http://schemas.microsoft.com/office/drawing/2014/main" id="{1573AA99-945A-9045-94C3-842B710E512E}"/>
              </a:ext>
            </a:extLst>
          </p:cNvPr>
          <p:cNvPicPr>
            <a:picLocks noGrp="1" noChangeAspect="1"/>
          </p:cNvPicPr>
          <p:nvPr>
            <p:ph idx="1"/>
          </p:nvPr>
        </p:nvPicPr>
        <p:blipFill rotWithShape="1">
          <a:blip r:embed="rId4"/>
          <a:srcRect r="38135" b="3"/>
          <a:stretch/>
        </p:blipFill>
        <p:spPr>
          <a:xfrm>
            <a:off x="8653074" y="10"/>
            <a:ext cx="3538926" cy="4290172"/>
          </a:xfrm>
          <a:custGeom>
            <a:avLst/>
            <a:gdLst/>
            <a:ahLst/>
            <a:cxnLst/>
            <a:rect l="l" t="t" r="r" b="b"/>
            <a:pathLst>
              <a:path w="3538926" h="4290182">
                <a:moveTo>
                  <a:pt x="1370437" y="0"/>
                </a:moveTo>
                <a:lnTo>
                  <a:pt x="3538926" y="0"/>
                </a:lnTo>
                <a:lnTo>
                  <a:pt x="3538926" y="4256362"/>
                </a:lnTo>
                <a:lnTo>
                  <a:pt x="3455334" y="4273195"/>
                </a:lnTo>
                <a:cubicBezTo>
                  <a:pt x="3401009" y="4281478"/>
                  <a:pt x="3346052" y="4287025"/>
                  <a:pt x="3290337" y="4289244"/>
                </a:cubicBezTo>
                <a:cubicBezTo>
                  <a:pt x="3106332" y="4296285"/>
                  <a:pt x="1510274" y="4289552"/>
                  <a:pt x="861903" y="3282295"/>
                </a:cubicBezTo>
                <a:cubicBezTo>
                  <a:pt x="849470" y="3277397"/>
                  <a:pt x="835485" y="3264542"/>
                  <a:pt x="831133" y="3252299"/>
                </a:cubicBezTo>
                <a:cubicBezTo>
                  <a:pt x="810307" y="3195065"/>
                  <a:pt x="759333" y="3170274"/>
                  <a:pt x="713332" y="3139362"/>
                </a:cubicBezTo>
                <a:cubicBezTo>
                  <a:pt x="672925" y="3112122"/>
                  <a:pt x="630030" y="3083658"/>
                  <a:pt x="613246" y="3037747"/>
                </a:cubicBezTo>
                <a:cubicBezTo>
                  <a:pt x="591178" y="2976535"/>
                  <a:pt x="653963" y="3026730"/>
                  <a:pt x="665465" y="3003469"/>
                </a:cubicBezTo>
                <a:cubicBezTo>
                  <a:pt x="641532" y="2971640"/>
                  <a:pt x="604543" y="2942562"/>
                  <a:pt x="594908" y="2906447"/>
                </a:cubicBezTo>
                <a:cubicBezTo>
                  <a:pt x="559787" y="2776063"/>
                  <a:pt x="483946" y="2681183"/>
                  <a:pt x="370497" y="2607422"/>
                </a:cubicBezTo>
                <a:cubicBezTo>
                  <a:pt x="337860" y="2586304"/>
                  <a:pt x="316415" y="2547739"/>
                  <a:pt x="271969" y="2541620"/>
                </a:cubicBezTo>
                <a:cubicBezTo>
                  <a:pt x="173127" y="2528152"/>
                  <a:pt x="204209" y="2422866"/>
                  <a:pt x="151990" y="2376038"/>
                </a:cubicBezTo>
                <a:cubicBezTo>
                  <a:pt x="142044" y="2367161"/>
                  <a:pt x="133031" y="2349717"/>
                  <a:pt x="134895" y="2337782"/>
                </a:cubicBezTo>
                <a:cubicBezTo>
                  <a:pt x="137691" y="2320639"/>
                  <a:pt x="149504" y="2304419"/>
                  <a:pt x="159450" y="2289115"/>
                </a:cubicBezTo>
                <a:cubicBezTo>
                  <a:pt x="169707" y="2273813"/>
                  <a:pt x="185247" y="2260344"/>
                  <a:pt x="177788" y="2240145"/>
                </a:cubicBezTo>
                <a:cubicBezTo>
                  <a:pt x="174683" y="2231882"/>
                  <a:pt x="176855" y="2203112"/>
                  <a:pt x="153855" y="2225759"/>
                </a:cubicBezTo>
                <a:cubicBezTo>
                  <a:pt x="90759" y="2287892"/>
                  <a:pt x="54081" y="2229129"/>
                  <a:pt x="0" y="2200970"/>
                </a:cubicBezTo>
                <a:cubicBezTo>
                  <a:pt x="43514" y="2171892"/>
                  <a:pt x="82677" y="2151388"/>
                  <a:pt x="89205" y="2107927"/>
                </a:cubicBezTo>
                <a:cubicBezTo>
                  <a:pt x="102570" y="2018249"/>
                  <a:pt x="159758" y="1977237"/>
                  <a:pt x="246479" y="1969279"/>
                </a:cubicBezTo>
                <a:cubicBezTo>
                  <a:pt x="214465" y="1882663"/>
                  <a:pt x="214465" y="1882663"/>
                  <a:pt x="317968" y="1870725"/>
                </a:cubicBezTo>
                <a:cubicBezTo>
                  <a:pt x="278183" y="1815635"/>
                  <a:pt x="278183" y="1801556"/>
                  <a:pt x="326361" y="1782580"/>
                </a:cubicBezTo>
                <a:cubicBezTo>
                  <a:pt x="372673" y="1764521"/>
                  <a:pt x="423957" y="1758400"/>
                  <a:pt x="466852" y="1730550"/>
                </a:cubicBezTo>
                <a:cubicBezTo>
                  <a:pt x="427377" y="1660155"/>
                  <a:pt x="416187" y="1578436"/>
                  <a:pt x="334753" y="1544155"/>
                </a:cubicBezTo>
                <a:cubicBezTo>
                  <a:pt x="322010" y="1538952"/>
                  <a:pt x="313307" y="1517834"/>
                  <a:pt x="321386" y="1505592"/>
                </a:cubicBezTo>
                <a:cubicBezTo>
                  <a:pt x="350915" y="1461214"/>
                  <a:pt x="308644" y="1377045"/>
                  <a:pt x="400645" y="1367557"/>
                </a:cubicBezTo>
                <a:cubicBezTo>
                  <a:pt x="412147" y="1366640"/>
                  <a:pt x="422716" y="1357456"/>
                  <a:pt x="413701" y="1345520"/>
                </a:cubicBezTo>
                <a:cubicBezTo>
                  <a:pt x="382618" y="1303896"/>
                  <a:pt x="420228" y="1306649"/>
                  <a:pt x="442916" y="1301447"/>
                </a:cubicBezTo>
                <a:cubicBezTo>
                  <a:pt x="470270" y="1295021"/>
                  <a:pt x="501352" y="1313384"/>
                  <a:pt x="526840" y="1290735"/>
                </a:cubicBezTo>
                <a:cubicBezTo>
                  <a:pt x="520932" y="1266862"/>
                  <a:pt x="498866" y="1267167"/>
                  <a:pt x="483325" y="1259517"/>
                </a:cubicBezTo>
                <a:cubicBezTo>
                  <a:pt x="437945" y="1237479"/>
                  <a:pt x="400956" y="1211159"/>
                  <a:pt x="398780" y="1153924"/>
                </a:cubicBezTo>
                <a:cubicBezTo>
                  <a:pt x="397228" y="1107708"/>
                  <a:pt x="392254" y="1067003"/>
                  <a:pt x="455041" y="1052922"/>
                </a:cubicBezTo>
                <a:cubicBezTo>
                  <a:pt x="481149" y="1047106"/>
                  <a:pt x="473687" y="1013747"/>
                  <a:pt x="458768" y="997218"/>
                </a:cubicBezTo>
                <a:cubicBezTo>
                  <a:pt x="432038" y="967837"/>
                  <a:pt x="409972" y="928661"/>
                  <a:pt x="363968" y="925907"/>
                </a:cubicBezTo>
                <a:cubicBezTo>
                  <a:pt x="335995" y="924071"/>
                  <a:pt x="314548" y="911826"/>
                  <a:pt x="292481" y="897749"/>
                </a:cubicBezTo>
                <a:cubicBezTo>
                  <a:pt x="276630" y="887646"/>
                  <a:pt x="257670" y="879078"/>
                  <a:pt x="259533" y="857348"/>
                </a:cubicBezTo>
                <a:cubicBezTo>
                  <a:pt x="261399" y="836535"/>
                  <a:pt x="279736" y="827966"/>
                  <a:pt x="298387" y="823681"/>
                </a:cubicBezTo>
                <a:cubicBezTo>
                  <a:pt x="360552" y="809909"/>
                  <a:pt x="418983" y="789708"/>
                  <a:pt x="470893" y="743493"/>
                </a:cubicBezTo>
                <a:cubicBezTo>
                  <a:pt x="436390" y="719007"/>
                  <a:pt x="403444" y="701256"/>
                  <a:pt x="377957" y="676463"/>
                </a:cubicBezTo>
                <a:cubicBezTo>
                  <a:pt x="316415" y="616477"/>
                  <a:pt x="837660" y="427634"/>
                  <a:pt x="863768" y="360299"/>
                </a:cubicBezTo>
                <a:cubicBezTo>
                  <a:pt x="871849" y="339488"/>
                  <a:pt x="899511" y="318064"/>
                  <a:pt x="922515" y="311942"/>
                </a:cubicBezTo>
                <a:cubicBezTo>
                  <a:pt x="1030367" y="283171"/>
                  <a:pt x="1123922" y="218591"/>
                  <a:pt x="1234265" y="194718"/>
                </a:cubicBezTo>
                <a:cubicBezTo>
                  <a:pt x="1338390" y="172070"/>
                  <a:pt x="1440960" y="141768"/>
                  <a:pt x="1555030" y="111776"/>
                </a:cubicBezTo>
                <a:cubicBezTo>
                  <a:pt x="1520063" y="74130"/>
                  <a:pt x="1471575" y="57526"/>
                  <a:pt x="1428216" y="36752"/>
                </a:cubicBezTo>
                <a:close/>
              </a:path>
            </a:pathLst>
          </a:custGeom>
        </p:spPr>
      </p:pic>
      <p:sp>
        <p:nvSpPr>
          <p:cNvPr id="8" name="TextBox 7">
            <a:extLst>
              <a:ext uri="{FF2B5EF4-FFF2-40B4-BE49-F238E27FC236}">
                <a16:creationId xmlns:a16="http://schemas.microsoft.com/office/drawing/2014/main" id="{8B8D514D-3535-EC4B-86F5-E8FA6E0771F7}"/>
              </a:ext>
            </a:extLst>
          </p:cNvPr>
          <p:cNvSpPr txBox="1"/>
          <p:nvPr/>
        </p:nvSpPr>
        <p:spPr>
          <a:xfrm>
            <a:off x="3543301" y="4423197"/>
            <a:ext cx="7672388" cy="1200329"/>
          </a:xfrm>
          <a:prstGeom prst="rect">
            <a:avLst/>
          </a:prstGeom>
          <a:noFill/>
        </p:spPr>
        <p:txBody>
          <a:bodyPr wrap="square" rtlCol="0">
            <a:spAutoFit/>
          </a:bodyPr>
          <a:lstStyle/>
          <a:p>
            <a:pPr algn="ctr"/>
            <a:r>
              <a:rPr lang="en-US" sz="3600" dirty="0"/>
              <a:t>During the construction process of the frame of the cave</a:t>
            </a:r>
          </a:p>
        </p:txBody>
      </p:sp>
    </p:spTree>
    <p:extLst>
      <p:ext uri="{BB962C8B-B14F-4D97-AF65-F5344CB8AC3E}">
        <p14:creationId xmlns:p14="http://schemas.microsoft.com/office/powerpoint/2010/main" val="15958645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73" name="Rectangle 72">
            <a:extLst>
              <a:ext uri="{FF2B5EF4-FFF2-40B4-BE49-F238E27FC236}">
                <a16:creationId xmlns:a16="http://schemas.microsoft.com/office/drawing/2014/main" id="{DCE1AED4-C7FF-4468-BF54-4470A0A3E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a:extLst>
              <a:ext uri="{FF2B5EF4-FFF2-40B4-BE49-F238E27FC236}">
                <a16:creationId xmlns:a16="http://schemas.microsoft.com/office/drawing/2014/main" id="{2CA0987C-3827-4049-99D8-C44DC14F38F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5215" r="-2" b="20209"/>
          <a:stretch/>
        </p:blipFill>
        <p:spPr bwMode="auto">
          <a:xfrm>
            <a:off x="20" y="10"/>
            <a:ext cx="12188932" cy="6857990"/>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BDE94FAB-AA60-43B4-A2C3-3A940B9A9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4000">
                <a:schemeClr val="tx1">
                  <a:alpha val="40000"/>
                </a:schemeClr>
              </a:gs>
              <a:gs pos="100000">
                <a:schemeClr val="tx1">
                  <a:alpha val="7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302415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BC3D11-7A92-4646-9D13-EAD66AC82305}"/>
              </a:ext>
            </a:extLst>
          </p:cNvPr>
          <p:cNvSpPr>
            <a:spLocks noGrp="1"/>
          </p:cNvSpPr>
          <p:nvPr>
            <p:ph type="title"/>
          </p:nvPr>
        </p:nvSpPr>
        <p:spPr>
          <a:xfrm>
            <a:off x="6513788" y="365125"/>
            <a:ext cx="4840010" cy="1807305"/>
          </a:xfrm>
        </p:spPr>
        <p:txBody>
          <a:bodyPr>
            <a:normAutofit/>
          </a:bodyPr>
          <a:lstStyle/>
          <a:p>
            <a:r>
              <a:rPr lang="en-US" dirty="0"/>
              <a:t>Evaluation</a:t>
            </a:r>
          </a:p>
        </p:txBody>
      </p:sp>
      <p:pic>
        <p:nvPicPr>
          <p:cNvPr id="5" name="Picture 4" descr="Magnifying glass on clear background">
            <a:extLst>
              <a:ext uri="{FF2B5EF4-FFF2-40B4-BE49-F238E27FC236}">
                <a16:creationId xmlns:a16="http://schemas.microsoft.com/office/drawing/2014/main" id="{1A063B71-7925-4117-A09C-8D75E65FBB18}"/>
              </a:ext>
            </a:extLst>
          </p:cNvPr>
          <p:cNvPicPr>
            <a:picLocks noChangeAspect="1"/>
          </p:cNvPicPr>
          <p:nvPr/>
        </p:nvPicPr>
        <p:blipFill rotWithShape="1">
          <a:blip r:embed="rId2"/>
          <a:srcRect l="33373" r="7093" b="-1"/>
          <a:stretch/>
        </p:blipFill>
        <p:spPr>
          <a:xfrm>
            <a:off x="2" y="10"/>
            <a:ext cx="611656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32365CF6-4689-5645-8FCB-C4093E0FFD63}"/>
              </a:ext>
            </a:extLst>
          </p:cNvPr>
          <p:cNvSpPr>
            <a:spLocks noGrp="1"/>
          </p:cNvSpPr>
          <p:nvPr>
            <p:ph idx="1"/>
          </p:nvPr>
        </p:nvSpPr>
        <p:spPr>
          <a:xfrm>
            <a:off x="6094476" y="1600190"/>
            <a:ext cx="5945314" cy="5257800"/>
          </a:xfrm>
        </p:spPr>
        <p:txBody>
          <a:bodyPr>
            <a:normAutofit fontScale="92500" lnSpcReduction="10000"/>
          </a:bodyPr>
          <a:lstStyle/>
          <a:p>
            <a:pPr marL="0" indent="0">
              <a:buNone/>
            </a:pPr>
            <a:r>
              <a:rPr lang="en-US" sz="2400" dirty="0"/>
              <a:t>Overall, I thoroughly enjoyed this module, building on my skills which I had previously learned and helping me refresh my memory on how to effectively and safely operate the tools in the workshop was incredibly useful for me and I had a real interest in the project work we were assigned and tried to use the skills I had previously learned to be able to help others that were around me to be more efficient and safer in the space. If I had the chance to repeat the module, I would definitely wish to have dedicated more time to my process workbook as I don’t think my standard of written work matches my standard of practical work.</a:t>
            </a:r>
          </a:p>
        </p:txBody>
      </p:sp>
    </p:spTree>
    <p:extLst>
      <p:ext uri="{BB962C8B-B14F-4D97-AF65-F5344CB8AC3E}">
        <p14:creationId xmlns:p14="http://schemas.microsoft.com/office/powerpoint/2010/main" val="1268394869"/>
      </p:ext>
    </p:extLst>
  </p:cSld>
  <p:clrMapOvr>
    <a:masterClrMapping/>
  </p:clrMapOvr>
</p:sld>
</file>

<file path=ppt/theme/theme1.xml><?xml version="1.0" encoding="utf-8"?>
<a:theme xmlns:a="http://schemas.openxmlformats.org/drawingml/2006/main" name="BrushVTI">
  <a:themeElements>
    <a:clrScheme name="AnalogousFromRegularSeedLeftStep">
      <a:dk1>
        <a:srgbClr val="000000"/>
      </a:dk1>
      <a:lt1>
        <a:srgbClr val="FFFFFF"/>
      </a:lt1>
      <a:dk2>
        <a:srgbClr val="35341E"/>
      </a:dk2>
      <a:lt2>
        <a:srgbClr val="E8E4E2"/>
      </a:lt2>
      <a:accent1>
        <a:srgbClr val="4DA0C3"/>
      </a:accent1>
      <a:accent2>
        <a:srgbClr val="3BB1A3"/>
      </a:accent2>
      <a:accent3>
        <a:srgbClr val="47B47A"/>
      </a:accent3>
      <a:accent4>
        <a:srgbClr val="3BB141"/>
      </a:accent4>
      <a:accent5>
        <a:srgbClr val="6DB146"/>
      </a:accent5>
      <a:accent6>
        <a:srgbClr val="92AB39"/>
      </a:accent6>
      <a:hlink>
        <a:srgbClr val="BF653F"/>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378</TotalTime>
  <Words>811</Words>
  <Application>Microsoft Macintosh PowerPoint</Application>
  <PresentationFormat>Widescreen</PresentationFormat>
  <Paragraphs>58</Paragraphs>
  <Slides>32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32</vt:i4>
      </vt:variant>
    </vt:vector>
  </HeadingPairs>
  <TitlesOfParts>
    <vt:vector size="35" baseType="lpstr">
      <vt:lpstr>Arial</vt:lpstr>
      <vt:lpstr>Century Gothic</vt:lpstr>
      <vt:lpstr>BrushVTI</vt:lpstr>
      <vt:lpstr>Scenic Construction </vt:lpstr>
      <vt:lpstr>Aims and Learning Outcomes</vt:lpstr>
      <vt:lpstr>Session 1 – 23rd of November </vt:lpstr>
      <vt:lpstr>PowerPoint Presentation</vt:lpstr>
      <vt:lpstr>PowerPoint Presentation</vt:lpstr>
      <vt:lpstr>PowerPoint Presentation</vt:lpstr>
      <vt:lpstr>PowerPoint Presentation</vt:lpstr>
      <vt:lpstr>Curved Treads</vt:lpstr>
      <vt:lpstr>Treads</vt:lpstr>
      <vt:lpstr>Treads</vt:lpstr>
      <vt:lpstr>Images of Tread Construction</vt:lpstr>
      <vt:lpstr>PowerPoint Presentation</vt:lpstr>
      <vt:lpstr>Finished Product</vt:lpstr>
      <vt:lpstr>PowerPoint Presentation</vt:lpstr>
      <vt:lpstr>PowerPoint Presentation</vt:lpstr>
      <vt:lpstr>Revolve</vt:lpstr>
      <vt:lpstr>PowerPoint Presentation</vt:lpstr>
      <vt:lpstr>PowerPoint Presentation</vt:lpstr>
      <vt:lpstr>Flats</vt:lpstr>
      <vt:lpstr>Broadway Flat Drawing</vt:lpstr>
      <vt:lpstr>Hollywood flat Drawing</vt:lpstr>
      <vt:lpstr>Constructing a flat</vt:lpstr>
      <vt:lpstr>Flats</vt:lpstr>
      <vt:lpstr>Computer Aided Design (CAD)</vt:lpstr>
      <vt:lpstr>Computer Aided Design (CAD)</vt:lpstr>
      <vt:lpstr>Table Saw</vt:lpstr>
      <vt:lpstr>Cave project</vt:lpstr>
      <vt:lpstr>Cave</vt:lpstr>
      <vt:lpstr>Cave Scale Drawings</vt:lpstr>
      <vt:lpstr>PowerPoint Presentation</vt:lpstr>
      <vt:lpstr>PowerPoint Presentation</vt:lpstr>
      <vt:lpstr>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Scenic Construction </dc:title>
  <dc:creator>Matthew Lewis Gill (2005221)</dc:creator>
  <cp:lastModifiedBy>Matthew Lewis Gill (2005221)</cp:lastModifiedBy>
  <cp:revision>16</cp:revision>
  <dcterms:created xsi:type="dcterms:W3CDTF">2021-05-23T11:07:09Z</dcterms:created>
  <dcterms:modified xsi:type="dcterms:W3CDTF">2021-06-01T00:30:17Z</dcterms:modified>
</cp:coreProperties>
</file>