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9" r:id="rId2"/>
    <p:sldId id="265" r:id="rId3"/>
    <p:sldId id="264" r:id="rId4"/>
    <p:sldId id="263" r:id="rId5"/>
    <p:sldId id="262" r:id="rId6"/>
    <p:sldId id="261" r:id="rId7"/>
    <p:sldId id="268" r:id="rId8"/>
    <p:sldId id="256" r:id="rId9"/>
    <p:sldId id="260" r:id="rId10"/>
    <p:sldId id="257" r:id="rId11"/>
    <p:sldId id="258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9ACDA0-FF77-EFC6-D384-499EC63010A2}" v="99" dt="2022-03-13T10:00:39.609"/>
    <p1510:client id="{41D496EA-CDD2-3DED-1E2F-47FBAE9BCC4F}" v="23" dt="2022-03-13T10:47:13.019"/>
    <p1510:client id="{4DA53FBD-EE8E-4ED6-A5C2-6875A2F306F3}" v="210" dt="2022-02-06T12:43:16.378"/>
    <p1510:client id="{C3600415-3B72-619E-E198-A02792A14869}" v="419" dt="2022-03-12T10:41:12.539"/>
    <p1510:client id="{DA1BA98B-37C3-9591-C352-10F02A40919C}" v="34" dt="2022-03-13T10:09:22.055"/>
    <p1510:client id="{DD19B40C-193A-E71D-502E-E19B84443BF7}" v="13" dt="2022-03-13T10:10:48.3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 Tincu (2109992)" userId="S::2109992@student.uwtsd.ac.uk::bbc8ff72-64a5-4faf-a371-ffeadcc4f179" providerId="AD" clId="Web-{189ACDA0-FF77-EFC6-D384-499EC63010A2}"/>
    <pc:docChg chg="addSld modSld">
      <pc:chgData name="Mihai Tincu (2109992)" userId="S::2109992@student.uwtsd.ac.uk::bbc8ff72-64a5-4faf-a371-ffeadcc4f179" providerId="AD" clId="Web-{189ACDA0-FF77-EFC6-D384-499EC63010A2}" dt="2022-03-13T10:00:39.609" v="99" actId="14100"/>
      <pc:docMkLst>
        <pc:docMk/>
      </pc:docMkLst>
      <pc:sldChg chg="addSp delSp modSp new mod setBg addAnim delAnim">
        <pc:chgData name="Mihai Tincu (2109992)" userId="S::2109992@student.uwtsd.ac.uk::bbc8ff72-64a5-4faf-a371-ffeadcc4f179" providerId="AD" clId="Web-{189ACDA0-FF77-EFC6-D384-499EC63010A2}" dt="2022-03-13T10:00:39.609" v="99" actId="14100"/>
        <pc:sldMkLst>
          <pc:docMk/>
          <pc:sldMk cId="3411211052" sldId="268"/>
        </pc:sldMkLst>
        <pc:spChg chg="mod ord">
          <ac:chgData name="Mihai Tincu (2109992)" userId="S::2109992@student.uwtsd.ac.uk::bbc8ff72-64a5-4faf-a371-ffeadcc4f179" providerId="AD" clId="Web-{189ACDA0-FF77-EFC6-D384-499EC63010A2}" dt="2022-03-13T10:00:25.203" v="93"/>
          <ac:spMkLst>
            <pc:docMk/>
            <pc:sldMk cId="3411211052" sldId="268"/>
            <ac:spMk id="2" creationId="{B74A2E7B-3292-4103-868F-C4DD72581BE1}"/>
          </ac:spMkLst>
        </pc:spChg>
        <pc:spChg chg="del mod">
          <ac:chgData name="Mihai Tincu (2109992)" userId="S::2109992@student.uwtsd.ac.uk::bbc8ff72-64a5-4faf-a371-ffeadcc4f179" providerId="AD" clId="Web-{189ACDA0-FF77-EFC6-D384-499EC63010A2}" dt="2022-03-13T09:53:29.745" v="37"/>
          <ac:spMkLst>
            <pc:docMk/>
            <pc:sldMk cId="3411211052" sldId="268"/>
            <ac:spMk id="3" creationId="{5DFF6A70-1F50-4513-96F9-B70AD1FDF4BC}"/>
          </ac:spMkLst>
        </pc:spChg>
        <pc:spChg chg="add del mod ord">
          <ac:chgData name="Mihai Tincu (2109992)" userId="S::2109992@student.uwtsd.ac.uk::bbc8ff72-64a5-4faf-a371-ffeadcc4f179" providerId="AD" clId="Web-{189ACDA0-FF77-EFC6-D384-499EC63010A2}" dt="2022-03-13T09:57:12.785" v="66"/>
          <ac:spMkLst>
            <pc:docMk/>
            <pc:sldMk cId="3411211052" sldId="268"/>
            <ac:spMk id="4" creationId="{70F5433A-E784-4AC4-8636-778ECEDA6709}"/>
          </ac:spMkLst>
        </pc:spChg>
        <pc:spChg chg="add del">
          <ac:chgData name="Mihai Tincu (2109992)" userId="S::2109992@student.uwtsd.ac.uk::bbc8ff72-64a5-4faf-a371-ffeadcc4f179" providerId="AD" clId="Web-{189ACDA0-FF77-EFC6-D384-499EC63010A2}" dt="2022-03-13T09:56:42.175" v="54"/>
          <ac:spMkLst>
            <pc:docMk/>
            <pc:sldMk cId="3411211052" sldId="268"/>
            <ac:spMk id="7" creationId="{7D2BFFD5-490F-4B45-91F2-6B826FBAD4E3}"/>
          </ac:spMkLst>
        </pc:spChg>
        <pc:spChg chg="add del">
          <ac:chgData name="Mihai Tincu (2109992)" userId="S::2109992@student.uwtsd.ac.uk::bbc8ff72-64a5-4faf-a371-ffeadcc4f179" providerId="AD" clId="Web-{189ACDA0-FF77-EFC6-D384-499EC63010A2}" dt="2022-03-13T09:55:42.498" v="44"/>
          <ac:spMkLst>
            <pc:docMk/>
            <pc:sldMk cId="3411211052" sldId="268"/>
            <ac:spMk id="10" creationId="{70096266-3D03-49FA-9845-26BE7364E8BD}"/>
          </ac:spMkLst>
        </pc:spChg>
        <pc:spChg chg="add del">
          <ac:chgData name="Mihai Tincu (2109992)" userId="S::2109992@student.uwtsd.ac.uk::bbc8ff72-64a5-4faf-a371-ffeadcc4f179" providerId="AD" clId="Web-{189ACDA0-FF77-EFC6-D384-499EC63010A2}" dt="2022-03-13T10:00:25.203" v="93"/>
          <ac:spMkLst>
            <pc:docMk/>
            <pc:sldMk cId="3411211052" sldId="268"/>
            <ac:spMk id="11" creationId="{6A6BD6A8-E2F8-4FB8-9259-BBB587F391ED}"/>
          </ac:spMkLst>
        </pc:spChg>
        <pc:spChg chg="add del">
          <ac:chgData name="Mihai Tincu (2109992)" userId="S::2109992@student.uwtsd.ac.uk::bbc8ff72-64a5-4faf-a371-ffeadcc4f179" providerId="AD" clId="Web-{189ACDA0-FF77-EFC6-D384-499EC63010A2}" dt="2022-03-13T09:55:56.124" v="48"/>
          <ac:spMkLst>
            <pc:docMk/>
            <pc:sldMk cId="3411211052" sldId="268"/>
            <ac:spMk id="12" creationId="{5A7325FC-D876-4B89-A43B-F354CF8747D1}"/>
          </ac:spMkLst>
        </pc:spChg>
        <pc:spChg chg="add del">
          <ac:chgData name="Mihai Tincu (2109992)" userId="S::2109992@student.uwtsd.ac.uk::bbc8ff72-64a5-4faf-a371-ffeadcc4f179" providerId="AD" clId="Web-{189ACDA0-FF77-EFC6-D384-499EC63010A2}" dt="2022-03-13T10:00:03.655" v="87"/>
          <ac:spMkLst>
            <pc:docMk/>
            <pc:sldMk cId="3411211052" sldId="268"/>
            <ac:spMk id="16" creationId="{F78FA41B-9A77-4FFE-A10F-9443EFDE6096}"/>
          </ac:spMkLst>
        </pc:spChg>
        <pc:picChg chg="add del mod ord">
          <ac:chgData name="Mihai Tincu (2109992)" userId="S::2109992@student.uwtsd.ac.uk::bbc8ff72-64a5-4faf-a371-ffeadcc4f179" providerId="AD" clId="Web-{189ACDA0-FF77-EFC6-D384-499EC63010A2}" dt="2022-03-13T09:56:48.862" v="62"/>
          <ac:picMkLst>
            <pc:docMk/>
            <pc:sldMk cId="3411211052" sldId="268"/>
            <ac:picMk id="5" creationId="{9D3430F2-D997-47CD-9755-F911AB12610D}"/>
          </ac:picMkLst>
        </pc:picChg>
        <pc:picChg chg="add del mod">
          <ac:chgData name="Mihai Tincu (2109992)" userId="S::2109992@student.uwtsd.ac.uk::bbc8ff72-64a5-4faf-a371-ffeadcc4f179" providerId="AD" clId="Web-{189ACDA0-FF77-EFC6-D384-499EC63010A2}" dt="2022-03-13T09:59:47.186" v="80"/>
          <ac:picMkLst>
            <pc:docMk/>
            <pc:sldMk cId="3411211052" sldId="268"/>
            <ac:picMk id="6" creationId="{7D46FEA0-1A74-4B00-A191-F7551F2235B8}"/>
          </ac:picMkLst>
        </pc:picChg>
        <pc:picChg chg="add mod">
          <ac:chgData name="Mihai Tincu (2109992)" userId="S::2109992@student.uwtsd.ac.uk::bbc8ff72-64a5-4faf-a371-ffeadcc4f179" providerId="AD" clId="Web-{189ACDA0-FF77-EFC6-D384-499EC63010A2}" dt="2022-03-13T10:00:39.609" v="99" actId="14100"/>
          <ac:picMkLst>
            <pc:docMk/>
            <pc:sldMk cId="3411211052" sldId="268"/>
            <ac:picMk id="8" creationId="{69A86BB3-B47E-4D5B-BF8F-789B1AF57888}"/>
          </ac:picMkLst>
        </pc:picChg>
      </pc:sldChg>
    </pc:docChg>
  </pc:docChgLst>
  <pc:docChgLst>
    <pc:chgData name="Mihai Tincu (2109992)" userId="S::2109992@student.uwtsd.ac.uk::bbc8ff72-64a5-4faf-a371-ffeadcc4f179" providerId="AD" clId="Web-{DA1BA98B-37C3-9591-C352-10F02A40919C}"/>
    <pc:docChg chg="modSld">
      <pc:chgData name="Mihai Tincu (2109992)" userId="S::2109992@student.uwtsd.ac.uk::bbc8ff72-64a5-4faf-a371-ffeadcc4f179" providerId="AD" clId="Web-{DA1BA98B-37C3-9591-C352-10F02A40919C}" dt="2022-03-13T10:09:22.055" v="33" actId="14100"/>
      <pc:docMkLst>
        <pc:docMk/>
      </pc:docMkLst>
      <pc:sldChg chg="modSp">
        <pc:chgData name="Mihai Tincu (2109992)" userId="S::2109992@student.uwtsd.ac.uk::bbc8ff72-64a5-4faf-a371-ffeadcc4f179" providerId="AD" clId="Web-{DA1BA98B-37C3-9591-C352-10F02A40919C}" dt="2022-03-13T10:09:22.055" v="33" actId="14100"/>
        <pc:sldMkLst>
          <pc:docMk/>
          <pc:sldMk cId="142955268" sldId="266"/>
        </pc:sldMkLst>
        <pc:spChg chg="mod">
          <ac:chgData name="Mihai Tincu (2109992)" userId="S::2109992@student.uwtsd.ac.uk::bbc8ff72-64a5-4faf-a371-ffeadcc4f179" providerId="AD" clId="Web-{DA1BA98B-37C3-9591-C352-10F02A40919C}" dt="2022-03-13T10:09:22.055" v="33" actId="14100"/>
          <ac:spMkLst>
            <pc:docMk/>
            <pc:sldMk cId="142955268" sldId="266"/>
            <ac:spMk id="3" creationId="{013B2882-D8B2-416C-9BC8-69D22601DDDE}"/>
          </ac:spMkLst>
        </pc:spChg>
      </pc:sldChg>
    </pc:docChg>
  </pc:docChgLst>
  <pc:docChgLst>
    <pc:chgData name="Mihai Tincu (2109992)" userId="S::2109992@student.uwtsd.ac.uk::bbc8ff72-64a5-4faf-a371-ffeadcc4f179" providerId="AD" clId="Web-{DD19B40C-193A-E71D-502E-E19B84443BF7}"/>
    <pc:docChg chg="modSld">
      <pc:chgData name="Mihai Tincu (2109992)" userId="S::2109992@student.uwtsd.ac.uk::bbc8ff72-64a5-4faf-a371-ffeadcc4f179" providerId="AD" clId="Web-{DD19B40C-193A-E71D-502E-E19B84443BF7}" dt="2022-03-13T10:10:47.823" v="11" actId="20577"/>
      <pc:docMkLst>
        <pc:docMk/>
      </pc:docMkLst>
      <pc:sldChg chg="modSp">
        <pc:chgData name="Mihai Tincu (2109992)" userId="S::2109992@student.uwtsd.ac.uk::bbc8ff72-64a5-4faf-a371-ffeadcc4f179" providerId="AD" clId="Web-{DD19B40C-193A-E71D-502E-E19B84443BF7}" dt="2022-03-13T10:10:47.823" v="11" actId="20577"/>
        <pc:sldMkLst>
          <pc:docMk/>
          <pc:sldMk cId="2122946051" sldId="261"/>
        </pc:sldMkLst>
        <pc:spChg chg="mod">
          <ac:chgData name="Mihai Tincu (2109992)" userId="S::2109992@student.uwtsd.ac.uk::bbc8ff72-64a5-4faf-a371-ffeadcc4f179" providerId="AD" clId="Web-{DD19B40C-193A-E71D-502E-E19B84443BF7}" dt="2022-03-13T10:10:47.823" v="11" actId="20577"/>
          <ac:spMkLst>
            <pc:docMk/>
            <pc:sldMk cId="2122946051" sldId="261"/>
            <ac:spMk id="3" creationId="{D285EF98-8768-4892-BEB2-696AFDC59559}"/>
          </ac:spMkLst>
        </pc:spChg>
      </pc:sldChg>
    </pc:docChg>
  </pc:docChgLst>
  <pc:docChgLst>
    <pc:chgData name="Mihai Tincu (2109992)" userId="S::2109992@student.uwtsd.ac.uk::bbc8ff72-64a5-4faf-a371-ffeadcc4f179" providerId="AD" clId="Web-{41D496EA-CDD2-3DED-1E2F-47FBAE9BCC4F}"/>
    <pc:docChg chg="modSld">
      <pc:chgData name="Mihai Tincu (2109992)" userId="S::2109992@student.uwtsd.ac.uk::bbc8ff72-64a5-4faf-a371-ffeadcc4f179" providerId="AD" clId="Web-{41D496EA-CDD2-3DED-1E2F-47FBAE9BCC4F}" dt="2022-03-13T10:47:12.473" v="14" actId="20577"/>
      <pc:docMkLst>
        <pc:docMk/>
      </pc:docMkLst>
      <pc:sldChg chg="modSp">
        <pc:chgData name="Mihai Tincu (2109992)" userId="S::2109992@student.uwtsd.ac.uk::bbc8ff72-64a5-4faf-a371-ffeadcc4f179" providerId="AD" clId="Web-{41D496EA-CDD2-3DED-1E2F-47FBAE9BCC4F}" dt="2022-03-13T10:46:18.362" v="8" actId="20577"/>
        <pc:sldMkLst>
          <pc:docMk/>
          <pc:sldMk cId="1683107694" sldId="259"/>
        </pc:sldMkLst>
        <pc:spChg chg="mod">
          <ac:chgData name="Mihai Tincu (2109992)" userId="S::2109992@student.uwtsd.ac.uk::bbc8ff72-64a5-4faf-a371-ffeadcc4f179" providerId="AD" clId="Web-{41D496EA-CDD2-3DED-1E2F-47FBAE9BCC4F}" dt="2022-03-13T10:46:18.362" v="8" actId="20577"/>
          <ac:spMkLst>
            <pc:docMk/>
            <pc:sldMk cId="1683107694" sldId="259"/>
            <ac:spMk id="4" creationId="{1B3EA558-107D-4C96-AE63-8C4F8598DE25}"/>
          </ac:spMkLst>
        </pc:spChg>
      </pc:sldChg>
      <pc:sldChg chg="modSp">
        <pc:chgData name="Mihai Tincu (2109992)" userId="S::2109992@student.uwtsd.ac.uk::bbc8ff72-64a5-4faf-a371-ffeadcc4f179" providerId="AD" clId="Web-{41D496EA-CDD2-3DED-1E2F-47FBAE9BCC4F}" dt="2022-03-13T10:47:12.473" v="14" actId="20577"/>
        <pc:sldMkLst>
          <pc:docMk/>
          <pc:sldMk cId="142955268" sldId="266"/>
        </pc:sldMkLst>
        <pc:spChg chg="mod">
          <ac:chgData name="Mihai Tincu (2109992)" userId="S::2109992@student.uwtsd.ac.uk::bbc8ff72-64a5-4faf-a371-ffeadcc4f179" providerId="AD" clId="Web-{41D496EA-CDD2-3DED-1E2F-47FBAE9BCC4F}" dt="2022-03-13T10:47:12.473" v="14" actId="20577"/>
          <ac:spMkLst>
            <pc:docMk/>
            <pc:sldMk cId="142955268" sldId="266"/>
            <ac:spMk id="3" creationId="{013B2882-D8B2-416C-9BC8-69D22601DDDE}"/>
          </ac:spMkLst>
        </pc:spChg>
      </pc:sldChg>
    </pc:docChg>
  </pc:docChgLst>
  <pc:docChgLst>
    <pc:chgData name="Mihai Tincu (2109992)" userId="S::2109992@student.uwtsd.ac.uk::bbc8ff72-64a5-4faf-a371-ffeadcc4f179" providerId="AD" clId="Web-{C3600415-3B72-619E-E198-A02792A14869}"/>
    <pc:docChg chg="addSld modSld sldOrd addMainMaster delMainMaster">
      <pc:chgData name="Mihai Tincu (2109992)" userId="S::2109992@student.uwtsd.ac.uk::bbc8ff72-64a5-4faf-a371-ffeadcc4f179" providerId="AD" clId="Web-{C3600415-3B72-619E-E198-A02792A14869}" dt="2022-03-12T10:41:11.023" v="383"/>
      <pc:docMkLst>
        <pc:docMk/>
      </pc:docMkLst>
      <pc:sldChg chg="addSp modSp mod ord setBg modClrScheme chgLayout">
        <pc:chgData name="Mihai Tincu (2109992)" userId="S::2109992@student.uwtsd.ac.uk::bbc8ff72-64a5-4faf-a371-ffeadcc4f179" providerId="AD" clId="Web-{C3600415-3B72-619E-E198-A02792A14869}" dt="2022-03-12T10:31:03.119" v="291" actId="1076"/>
        <pc:sldMkLst>
          <pc:docMk/>
          <pc:sldMk cId="109857222" sldId="256"/>
        </pc:sldMkLst>
        <pc:spChg chg="mod ord">
          <ac:chgData name="Mihai Tincu (2109992)" userId="S::2109992@student.uwtsd.ac.uk::bbc8ff72-64a5-4faf-a371-ffeadcc4f179" providerId="AD" clId="Web-{C3600415-3B72-619E-E198-A02792A14869}" dt="2022-03-12T10:30:54.635" v="28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ihai Tincu (2109992)" userId="S::2109992@student.uwtsd.ac.uk::bbc8ff72-64a5-4faf-a371-ffeadcc4f179" providerId="AD" clId="Web-{C3600415-3B72-619E-E198-A02792A14869}" dt="2022-03-12T10:30:54.635" v="288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Mihai Tincu (2109992)" userId="S::2109992@student.uwtsd.ac.uk::bbc8ff72-64a5-4faf-a371-ffeadcc4f179" providerId="AD" clId="Web-{C3600415-3B72-619E-E198-A02792A14869}" dt="2022-03-12T10:31:03.119" v="291" actId="1076"/>
          <ac:picMkLst>
            <pc:docMk/>
            <pc:sldMk cId="109857222" sldId="256"/>
            <ac:picMk id="4" creationId="{C34B785E-B998-4969-A940-6C75B448D03D}"/>
          </ac:picMkLst>
        </pc:picChg>
      </pc:sldChg>
      <pc:sldChg chg="addSp delSp modSp new mod setBg modClrScheme chgLayout">
        <pc:chgData name="Mihai Tincu (2109992)" userId="S::2109992@student.uwtsd.ac.uk::bbc8ff72-64a5-4faf-a371-ffeadcc4f179" providerId="AD" clId="Web-{C3600415-3B72-619E-E198-A02792A14869}" dt="2022-03-12T10:33:42.910" v="315"/>
        <pc:sldMkLst>
          <pc:docMk/>
          <pc:sldMk cId="1826546189" sldId="257"/>
        </pc:sldMkLst>
        <pc:spChg chg="mod ord">
          <ac:chgData name="Mihai Tincu (2109992)" userId="S::2109992@student.uwtsd.ac.uk::bbc8ff72-64a5-4faf-a371-ffeadcc4f179" providerId="AD" clId="Web-{C3600415-3B72-619E-E198-A02792A14869}" dt="2022-03-12T10:33:42.910" v="315"/>
          <ac:spMkLst>
            <pc:docMk/>
            <pc:sldMk cId="1826546189" sldId="257"/>
            <ac:spMk id="2" creationId="{B3FA8332-CAAD-4BE1-8F7A-7445677F10B9}"/>
          </ac:spMkLst>
        </pc:spChg>
        <pc:spChg chg="del mod ord">
          <ac:chgData name="Mihai Tincu (2109992)" userId="S::2109992@student.uwtsd.ac.uk::bbc8ff72-64a5-4faf-a371-ffeadcc4f179" providerId="AD" clId="Web-{C3600415-3B72-619E-E198-A02792A14869}" dt="2022-03-12T10:33:42.910" v="315"/>
          <ac:spMkLst>
            <pc:docMk/>
            <pc:sldMk cId="1826546189" sldId="257"/>
            <ac:spMk id="3" creationId="{0CB7C099-9D82-4969-8D9D-1E17E66AC81F}"/>
          </ac:spMkLst>
        </pc:spChg>
        <pc:graphicFrameChg chg="add">
          <ac:chgData name="Mihai Tincu (2109992)" userId="S::2109992@student.uwtsd.ac.uk::bbc8ff72-64a5-4faf-a371-ffeadcc4f179" providerId="AD" clId="Web-{C3600415-3B72-619E-E198-A02792A14869}" dt="2022-03-12T10:33:42.910" v="315"/>
          <ac:graphicFrameMkLst>
            <pc:docMk/>
            <pc:sldMk cId="1826546189" sldId="257"/>
            <ac:graphicFrameMk id="5" creationId="{E50DA1C8-63B8-9872-B6CE-2E0AEFBD2937}"/>
          </ac:graphicFrameMkLst>
        </pc:graphicFrameChg>
      </pc:sldChg>
      <pc:sldChg chg="addSp delSp modSp new mod setBg modClrScheme setClrOvrMap chgLayout">
        <pc:chgData name="Mihai Tincu (2109992)" userId="S::2109992@student.uwtsd.ac.uk::bbc8ff72-64a5-4faf-a371-ffeadcc4f179" providerId="AD" clId="Web-{C3600415-3B72-619E-E198-A02792A14869}" dt="2022-03-12T10:41:11.023" v="383"/>
        <pc:sldMkLst>
          <pc:docMk/>
          <pc:sldMk cId="2216776812" sldId="258"/>
        </pc:sldMkLst>
        <pc:spChg chg="mod ord">
          <ac:chgData name="Mihai Tincu (2109992)" userId="S::2109992@student.uwtsd.ac.uk::bbc8ff72-64a5-4faf-a371-ffeadcc4f179" providerId="AD" clId="Web-{C3600415-3B72-619E-E198-A02792A14869}" dt="2022-03-12T10:41:11.023" v="383"/>
          <ac:spMkLst>
            <pc:docMk/>
            <pc:sldMk cId="2216776812" sldId="258"/>
            <ac:spMk id="2" creationId="{75D1B82A-EC49-4E1C-83F9-C7D80C5581B7}"/>
          </ac:spMkLst>
        </pc:spChg>
        <pc:spChg chg="add del mod ord">
          <ac:chgData name="Mihai Tincu (2109992)" userId="S::2109992@student.uwtsd.ac.uk::bbc8ff72-64a5-4faf-a371-ffeadcc4f179" providerId="AD" clId="Web-{C3600415-3B72-619E-E198-A02792A14869}" dt="2022-03-12T10:41:11.023" v="383"/>
          <ac:spMkLst>
            <pc:docMk/>
            <pc:sldMk cId="2216776812" sldId="258"/>
            <ac:spMk id="3" creationId="{AE72BFF0-31B3-438B-9BD1-35C70859130C}"/>
          </ac:spMkLst>
        </pc:spChg>
        <pc:spChg chg="add del">
          <ac:chgData name="Mihai Tincu (2109992)" userId="S::2109992@student.uwtsd.ac.uk::bbc8ff72-64a5-4faf-a371-ffeadcc4f179" providerId="AD" clId="Web-{C3600415-3B72-619E-E198-A02792A14869}" dt="2022-03-12T10:41:11.023" v="383"/>
          <ac:spMkLst>
            <pc:docMk/>
            <pc:sldMk cId="2216776812" sldId="258"/>
            <ac:spMk id="9" creationId="{A5165E19-5745-4681-8701-15B4DA5FD392}"/>
          </ac:spMkLst>
        </pc:spChg>
        <pc:graphicFrameChg chg="add del">
          <ac:chgData name="Mihai Tincu (2109992)" userId="S::2109992@student.uwtsd.ac.uk::bbc8ff72-64a5-4faf-a371-ffeadcc4f179" providerId="AD" clId="Web-{C3600415-3B72-619E-E198-A02792A14869}" dt="2022-03-12T10:41:11.023" v="383"/>
          <ac:graphicFrameMkLst>
            <pc:docMk/>
            <pc:sldMk cId="2216776812" sldId="258"/>
            <ac:graphicFrameMk id="5" creationId="{95236673-BD4F-2DB3-19BE-3335E34AC9BD}"/>
          </ac:graphicFrameMkLst>
        </pc:graphicFrameChg>
      </pc:sldChg>
      <pc:sldChg chg="addSp delSp modSp new mod setBg modClrScheme chgLayout">
        <pc:chgData name="Mihai Tincu (2109992)" userId="S::2109992@student.uwtsd.ac.uk::bbc8ff72-64a5-4faf-a371-ffeadcc4f179" providerId="AD" clId="Web-{C3600415-3B72-619E-E198-A02792A14869}" dt="2022-03-12T10:12:06.469" v="136" actId="1076"/>
        <pc:sldMkLst>
          <pc:docMk/>
          <pc:sldMk cId="1683107694" sldId="259"/>
        </pc:sldMkLst>
        <pc:spChg chg="mod ord">
          <ac:chgData name="Mihai Tincu (2109992)" userId="S::2109992@student.uwtsd.ac.uk::bbc8ff72-64a5-4faf-a371-ffeadcc4f179" providerId="AD" clId="Web-{C3600415-3B72-619E-E198-A02792A14869}" dt="2022-03-12T10:09:06.815" v="63" actId="20577"/>
          <ac:spMkLst>
            <pc:docMk/>
            <pc:sldMk cId="1683107694" sldId="259"/>
            <ac:spMk id="2" creationId="{847D3970-216C-42A2-BD7C-CA752050459B}"/>
          </ac:spMkLst>
        </pc:spChg>
        <pc:spChg chg="del mod ord">
          <ac:chgData name="Mihai Tincu (2109992)" userId="S::2109992@student.uwtsd.ac.uk::bbc8ff72-64a5-4faf-a371-ffeadcc4f179" providerId="AD" clId="Web-{C3600415-3B72-619E-E198-A02792A14869}" dt="2022-03-12T10:06:29.227" v="21"/>
          <ac:spMkLst>
            <pc:docMk/>
            <pc:sldMk cId="1683107694" sldId="259"/>
            <ac:spMk id="3" creationId="{3864B970-5A2F-47A1-BA52-548EFA8F6EC7}"/>
          </ac:spMkLst>
        </pc:spChg>
        <pc:spChg chg="add mod">
          <ac:chgData name="Mihai Tincu (2109992)" userId="S::2109992@student.uwtsd.ac.uk::bbc8ff72-64a5-4faf-a371-ffeadcc4f179" providerId="AD" clId="Web-{C3600415-3B72-619E-E198-A02792A14869}" dt="2022-03-12T10:12:06.469" v="136" actId="1076"/>
          <ac:spMkLst>
            <pc:docMk/>
            <pc:sldMk cId="1683107694" sldId="259"/>
            <ac:spMk id="4" creationId="{1B3EA558-107D-4C96-AE63-8C4F8598DE25}"/>
          </ac:spMkLst>
        </pc:spChg>
        <pc:spChg chg="add">
          <ac:chgData name="Mihai Tincu (2109992)" userId="S::2109992@student.uwtsd.ac.uk::bbc8ff72-64a5-4faf-a371-ffeadcc4f179" providerId="AD" clId="Web-{C3600415-3B72-619E-E198-A02792A14869}" dt="2022-03-12T10:06:29.227" v="21"/>
          <ac:spMkLst>
            <pc:docMk/>
            <pc:sldMk cId="1683107694" sldId="259"/>
            <ac:spMk id="8" creationId="{BD976C13-68E6-4E25-B13E-FC3A2D3F66E3}"/>
          </ac:spMkLst>
        </pc:spChg>
        <pc:spChg chg="add">
          <ac:chgData name="Mihai Tincu (2109992)" userId="S::2109992@student.uwtsd.ac.uk::bbc8ff72-64a5-4faf-a371-ffeadcc4f179" providerId="AD" clId="Web-{C3600415-3B72-619E-E198-A02792A14869}" dt="2022-03-12T10:06:29.227" v="21"/>
          <ac:spMkLst>
            <pc:docMk/>
            <pc:sldMk cId="1683107694" sldId="259"/>
            <ac:spMk id="10" creationId="{50EBAE0B-DD72-4094-8934-3B46A91428CF}"/>
          </ac:spMkLst>
        </pc:spChg>
      </pc:sldChg>
      <pc:sldChg chg="addSp delSp modSp new mod setBg modClrScheme chgLayout">
        <pc:chgData name="Mihai Tincu (2109992)" userId="S::2109992@student.uwtsd.ac.uk::bbc8ff72-64a5-4faf-a371-ffeadcc4f179" providerId="AD" clId="Web-{C3600415-3B72-619E-E198-A02792A14869}" dt="2022-03-12T10:32:34.516" v="306"/>
        <pc:sldMkLst>
          <pc:docMk/>
          <pc:sldMk cId="3748068326" sldId="260"/>
        </pc:sldMkLst>
        <pc:spChg chg="mod ord">
          <ac:chgData name="Mihai Tincu (2109992)" userId="S::2109992@student.uwtsd.ac.uk::bbc8ff72-64a5-4faf-a371-ffeadcc4f179" providerId="AD" clId="Web-{C3600415-3B72-619E-E198-A02792A14869}" dt="2022-03-12T10:32:34.516" v="306"/>
          <ac:spMkLst>
            <pc:docMk/>
            <pc:sldMk cId="3748068326" sldId="260"/>
            <ac:spMk id="2" creationId="{8416A533-A07B-4A2E-90D8-F01FECDF6279}"/>
          </ac:spMkLst>
        </pc:spChg>
        <pc:spChg chg="mod ord">
          <ac:chgData name="Mihai Tincu (2109992)" userId="S::2109992@student.uwtsd.ac.uk::bbc8ff72-64a5-4faf-a371-ffeadcc4f179" providerId="AD" clId="Web-{C3600415-3B72-619E-E198-A02792A14869}" dt="2022-03-12T10:32:34.516" v="306"/>
          <ac:spMkLst>
            <pc:docMk/>
            <pc:sldMk cId="3748068326" sldId="260"/>
            <ac:spMk id="3" creationId="{97F010C5-82B0-401A-8663-552EC9742C39}"/>
          </ac:spMkLst>
        </pc:spChg>
        <pc:spChg chg="add del">
          <ac:chgData name="Mihai Tincu (2109992)" userId="S::2109992@student.uwtsd.ac.uk::bbc8ff72-64a5-4faf-a371-ffeadcc4f179" providerId="AD" clId="Web-{C3600415-3B72-619E-E198-A02792A14869}" dt="2022-03-12T10:32:34.516" v="305"/>
          <ac:spMkLst>
            <pc:docMk/>
            <pc:sldMk cId="3748068326" sldId="260"/>
            <ac:spMk id="8" creationId="{AD6F6937-3B5A-4391-9F37-58A571B362A9}"/>
          </ac:spMkLst>
        </pc:spChg>
        <pc:spChg chg="add">
          <ac:chgData name="Mihai Tincu (2109992)" userId="S::2109992@student.uwtsd.ac.uk::bbc8ff72-64a5-4faf-a371-ffeadcc4f179" providerId="AD" clId="Web-{C3600415-3B72-619E-E198-A02792A14869}" dt="2022-03-12T10:32:34.516" v="306"/>
          <ac:spMkLst>
            <pc:docMk/>
            <pc:sldMk cId="3748068326" sldId="260"/>
            <ac:spMk id="10" creationId="{AD6F6937-3B5A-4391-9F37-58A571B362A9}"/>
          </ac:spMkLst>
        </pc:spChg>
        <pc:spChg chg="add">
          <ac:chgData name="Mihai Tincu (2109992)" userId="S::2109992@student.uwtsd.ac.uk::bbc8ff72-64a5-4faf-a371-ffeadcc4f179" providerId="AD" clId="Web-{C3600415-3B72-619E-E198-A02792A14869}" dt="2022-03-12T10:32:34.516" v="306"/>
          <ac:spMkLst>
            <pc:docMk/>
            <pc:sldMk cId="3748068326" sldId="260"/>
            <ac:spMk id="11" creationId="{110524E9-E361-435E-93CC-D891398D1EE8}"/>
          </ac:spMkLst>
        </pc:spChg>
        <pc:spChg chg="add">
          <ac:chgData name="Mihai Tincu (2109992)" userId="S::2109992@student.uwtsd.ac.uk::bbc8ff72-64a5-4faf-a371-ffeadcc4f179" providerId="AD" clId="Web-{C3600415-3B72-619E-E198-A02792A14869}" dt="2022-03-12T10:32:34.516" v="306"/>
          <ac:spMkLst>
            <pc:docMk/>
            <pc:sldMk cId="3748068326" sldId="260"/>
            <ac:spMk id="12" creationId="{C962AC3C-FEB4-4C6A-8CA6-D570CD0098A9}"/>
          </ac:spMkLst>
        </pc:spChg>
      </pc:sldChg>
      <pc:sldChg chg="modSp new mod modClrScheme chgLayout">
        <pc:chgData name="Mihai Tincu (2109992)" userId="S::2109992@student.uwtsd.ac.uk::bbc8ff72-64a5-4faf-a371-ffeadcc4f179" providerId="AD" clId="Web-{C3600415-3B72-619E-E198-A02792A14869}" dt="2022-03-12T10:28:21.375" v="269" actId="1076"/>
        <pc:sldMkLst>
          <pc:docMk/>
          <pc:sldMk cId="2122946051" sldId="261"/>
        </pc:sldMkLst>
        <pc:spChg chg="mod ord">
          <ac:chgData name="Mihai Tincu (2109992)" userId="S::2109992@student.uwtsd.ac.uk::bbc8ff72-64a5-4faf-a371-ffeadcc4f179" providerId="AD" clId="Web-{C3600415-3B72-619E-E198-A02792A14869}" dt="2022-03-12T10:26:22.587" v="238" actId="20577"/>
          <ac:spMkLst>
            <pc:docMk/>
            <pc:sldMk cId="2122946051" sldId="261"/>
            <ac:spMk id="2" creationId="{4F85EB23-859B-4FA4-83EE-C7D3E23CBF54}"/>
          </ac:spMkLst>
        </pc:spChg>
        <pc:spChg chg="mod ord">
          <ac:chgData name="Mihai Tincu (2109992)" userId="S::2109992@student.uwtsd.ac.uk::bbc8ff72-64a5-4faf-a371-ffeadcc4f179" providerId="AD" clId="Web-{C3600415-3B72-619E-E198-A02792A14869}" dt="2022-03-12T10:28:21.375" v="269" actId="1076"/>
          <ac:spMkLst>
            <pc:docMk/>
            <pc:sldMk cId="2122946051" sldId="261"/>
            <ac:spMk id="3" creationId="{D285EF98-8768-4892-BEB2-696AFDC59559}"/>
          </ac:spMkLst>
        </pc:spChg>
      </pc:sldChg>
      <pc:sldChg chg="addSp delSp modSp new mod setBg modClrScheme chgLayout">
        <pc:chgData name="Mihai Tincu (2109992)" userId="S::2109992@student.uwtsd.ac.uk::bbc8ff72-64a5-4faf-a371-ffeadcc4f179" providerId="AD" clId="Web-{C3600415-3B72-619E-E198-A02792A14869}" dt="2022-03-12T10:24:39.919" v="224"/>
        <pc:sldMkLst>
          <pc:docMk/>
          <pc:sldMk cId="1727117891" sldId="262"/>
        </pc:sldMkLst>
        <pc:spChg chg="mod ord">
          <ac:chgData name="Mihai Tincu (2109992)" userId="S::2109992@student.uwtsd.ac.uk::bbc8ff72-64a5-4faf-a371-ffeadcc4f179" providerId="AD" clId="Web-{C3600415-3B72-619E-E198-A02792A14869}" dt="2022-03-12T10:24:39.919" v="224"/>
          <ac:spMkLst>
            <pc:docMk/>
            <pc:sldMk cId="1727117891" sldId="262"/>
            <ac:spMk id="2" creationId="{EEEB9346-55A4-4C8D-B203-4BC13BC9E6BD}"/>
          </ac:spMkLst>
        </pc:spChg>
        <pc:spChg chg="mod ord">
          <ac:chgData name="Mihai Tincu (2109992)" userId="S::2109992@student.uwtsd.ac.uk::bbc8ff72-64a5-4faf-a371-ffeadcc4f179" providerId="AD" clId="Web-{C3600415-3B72-619E-E198-A02792A14869}" dt="2022-03-12T10:24:39.919" v="224"/>
          <ac:spMkLst>
            <pc:docMk/>
            <pc:sldMk cId="1727117891" sldId="262"/>
            <ac:spMk id="3" creationId="{344AA021-0F3D-4C92-917B-9191026AA594}"/>
          </ac:spMkLst>
        </pc:spChg>
        <pc:spChg chg="add del">
          <ac:chgData name="Mihai Tincu (2109992)" userId="S::2109992@student.uwtsd.ac.uk::bbc8ff72-64a5-4faf-a371-ffeadcc4f179" providerId="AD" clId="Web-{C3600415-3B72-619E-E198-A02792A14869}" dt="2022-03-12T10:24:39.903" v="223"/>
          <ac:spMkLst>
            <pc:docMk/>
            <pc:sldMk cId="1727117891" sldId="262"/>
            <ac:spMk id="9" creationId="{69201292-C9E5-4449-BDD9-6FB03B13932A}"/>
          </ac:spMkLst>
        </pc:spChg>
        <pc:spChg chg="add">
          <ac:chgData name="Mihai Tincu (2109992)" userId="S::2109992@student.uwtsd.ac.uk::bbc8ff72-64a5-4faf-a371-ffeadcc4f179" providerId="AD" clId="Web-{C3600415-3B72-619E-E198-A02792A14869}" dt="2022-03-12T10:24:39.919" v="224"/>
          <ac:spMkLst>
            <pc:docMk/>
            <pc:sldMk cId="1727117891" sldId="262"/>
            <ac:spMk id="11" creationId="{5A7325FC-D876-4B89-A43B-F354CF8747D1}"/>
          </ac:spMkLst>
        </pc:spChg>
        <pc:picChg chg="add mod ord">
          <ac:chgData name="Mihai Tincu (2109992)" userId="S::2109992@student.uwtsd.ac.uk::bbc8ff72-64a5-4faf-a371-ffeadcc4f179" providerId="AD" clId="Web-{C3600415-3B72-619E-E198-A02792A14869}" dt="2022-03-12T10:24:39.919" v="224"/>
          <ac:picMkLst>
            <pc:docMk/>
            <pc:sldMk cId="1727117891" sldId="262"/>
            <ac:picMk id="4" creationId="{74CCD4EC-44D9-4D02-94D4-AF178B251F0F}"/>
          </ac:picMkLst>
        </pc:picChg>
      </pc:sldChg>
      <pc:sldChg chg="addSp modSp new mod setBg modClrScheme chgLayout">
        <pc:chgData name="Mihai Tincu (2109992)" userId="S::2109992@student.uwtsd.ac.uk::bbc8ff72-64a5-4faf-a371-ffeadcc4f179" providerId="AD" clId="Web-{C3600415-3B72-619E-E198-A02792A14869}" dt="2022-03-12T10:22:09.190" v="209" actId="20577"/>
        <pc:sldMkLst>
          <pc:docMk/>
          <pc:sldMk cId="1740107710" sldId="263"/>
        </pc:sldMkLst>
        <pc:spChg chg="mod ord">
          <ac:chgData name="Mihai Tincu (2109992)" userId="S::2109992@student.uwtsd.ac.uk::bbc8ff72-64a5-4faf-a371-ffeadcc4f179" providerId="AD" clId="Web-{C3600415-3B72-619E-E198-A02792A14869}" dt="2022-03-12T10:20:40.450" v="201"/>
          <ac:spMkLst>
            <pc:docMk/>
            <pc:sldMk cId="1740107710" sldId="263"/>
            <ac:spMk id="2" creationId="{A7C01541-DA2F-410C-A014-C75BA41F5231}"/>
          </ac:spMkLst>
        </pc:spChg>
        <pc:spChg chg="mod ord">
          <ac:chgData name="Mihai Tincu (2109992)" userId="S::2109992@student.uwtsd.ac.uk::bbc8ff72-64a5-4faf-a371-ffeadcc4f179" providerId="AD" clId="Web-{C3600415-3B72-619E-E198-A02792A14869}" dt="2022-03-12T10:22:09.190" v="209" actId="20577"/>
          <ac:spMkLst>
            <pc:docMk/>
            <pc:sldMk cId="1740107710" sldId="263"/>
            <ac:spMk id="3" creationId="{2852738C-2B3E-496E-9BD1-0388EFA9F680}"/>
          </ac:spMkLst>
        </pc:spChg>
        <pc:picChg chg="add mod">
          <ac:chgData name="Mihai Tincu (2109992)" userId="S::2109992@student.uwtsd.ac.uk::bbc8ff72-64a5-4faf-a371-ffeadcc4f179" providerId="AD" clId="Web-{C3600415-3B72-619E-E198-A02792A14869}" dt="2022-03-12T10:20:40.450" v="201"/>
          <ac:picMkLst>
            <pc:docMk/>
            <pc:sldMk cId="1740107710" sldId="263"/>
            <ac:picMk id="4" creationId="{EE1895C7-2905-49FE-9B8A-7375D027949D}"/>
          </ac:picMkLst>
        </pc:picChg>
      </pc:sldChg>
      <pc:sldChg chg="addSp modSp new mod setBg modClrScheme chgLayout">
        <pc:chgData name="Mihai Tincu (2109992)" userId="S::2109992@student.uwtsd.ac.uk::bbc8ff72-64a5-4faf-a371-ffeadcc4f179" providerId="AD" clId="Web-{C3600415-3B72-619E-E198-A02792A14869}" dt="2022-03-12T10:17:57.387" v="187" actId="14100"/>
        <pc:sldMkLst>
          <pc:docMk/>
          <pc:sldMk cId="2544892657" sldId="264"/>
        </pc:sldMkLst>
        <pc:spChg chg="mod ord">
          <ac:chgData name="Mihai Tincu (2109992)" userId="S::2109992@student.uwtsd.ac.uk::bbc8ff72-64a5-4faf-a371-ffeadcc4f179" providerId="AD" clId="Web-{C3600415-3B72-619E-E198-A02792A14869}" dt="2022-03-12T10:17:46.777" v="185"/>
          <ac:spMkLst>
            <pc:docMk/>
            <pc:sldMk cId="2544892657" sldId="264"/>
            <ac:spMk id="2" creationId="{1285F1A9-EDB8-4F89-A3A0-B0375C6CBA4B}"/>
          </ac:spMkLst>
        </pc:spChg>
        <pc:spChg chg="mod ord">
          <ac:chgData name="Mihai Tincu (2109992)" userId="S::2109992@student.uwtsd.ac.uk::bbc8ff72-64a5-4faf-a371-ffeadcc4f179" providerId="AD" clId="Web-{C3600415-3B72-619E-E198-A02792A14869}" dt="2022-03-12T10:17:57.387" v="187" actId="14100"/>
          <ac:spMkLst>
            <pc:docMk/>
            <pc:sldMk cId="2544892657" sldId="264"/>
            <ac:spMk id="3" creationId="{0A82B6CF-CA7A-4B29-B1B8-588109E14098}"/>
          </ac:spMkLst>
        </pc:spChg>
        <pc:spChg chg="add">
          <ac:chgData name="Mihai Tincu (2109992)" userId="S::2109992@student.uwtsd.ac.uk::bbc8ff72-64a5-4faf-a371-ffeadcc4f179" providerId="AD" clId="Web-{C3600415-3B72-619E-E198-A02792A14869}" dt="2022-03-12T10:17:27.995" v="180"/>
          <ac:spMkLst>
            <pc:docMk/>
            <pc:sldMk cId="2544892657" sldId="264"/>
            <ac:spMk id="9" creationId="{2D9F22CA-C097-4E2F-B932-25A952BDB7B6}"/>
          </ac:spMkLst>
        </pc:spChg>
        <pc:picChg chg="add mod">
          <ac:chgData name="Mihai Tincu (2109992)" userId="S::2109992@student.uwtsd.ac.uk::bbc8ff72-64a5-4faf-a371-ffeadcc4f179" providerId="AD" clId="Web-{C3600415-3B72-619E-E198-A02792A14869}" dt="2022-03-12T10:17:34.573" v="181" actId="14100"/>
          <ac:picMkLst>
            <pc:docMk/>
            <pc:sldMk cId="2544892657" sldId="264"/>
            <ac:picMk id="4" creationId="{25F05060-1079-402A-83A0-1C95A2AF3269}"/>
          </ac:picMkLst>
        </pc:picChg>
      </pc:sldChg>
      <pc:sldChg chg="addSp modSp new mod ord setBg">
        <pc:chgData name="Mihai Tincu (2109992)" userId="S::2109992@student.uwtsd.ac.uk::bbc8ff72-64a5-4faf-a371-ffeadcc4f179" providerId="AD" clId="Web-{C3600415-3B72-619E-E198-A02792A14869}" dt="2022-03-12T10:15:51.895" v="163" actId="20577"/>
        <pc:sldMkLst>
          <pc:docMk/>
          <pc:sldMk cId="117272465" sldId="265"/>
        </pc:sldMkLst>
        <pc:spChg chg="mod">
          <ac:chgData name="Mihai Tincu (2109992)" userId="S::2109992@student.uwtsd.ac.uk::bbc8ff72-64a5-4faf-a371-ffeadcc4f179" providerId="AD" clId="Web-{C3600415-3B72-619E-E198-A02792A14869}" dt="2022-03-12T10:15:51.895" v="163" actId="20577"/>
          <ac:spMkLst>
            <pc:docMk/>
            <pc:sldMk cId="117272465" sldId="265"/>
            <ac:spMk id="2" creationId="{22DC88D3-6738-4F8D-93E8-80801DA26A6D}"/>
          </ac:spMkLst>
        </pc:spChg>
        <pc:spChg chg="mod">
          <ac:chgData name="Mihai Tincu (2109992)" userId="S::2109992@student.uwtsd.ac.uk::bbc8ff72-64a5-4faf-a371-ffeadcc4f179" providerId="AD" clId="Web-{C3600415-3B72-619E-E198-A02792A14869}" dt="2022-03-12T10:15:17.424" v="162"/>
          <ac:spMkLst>
            <pc:docMk/>
            <pc:sldMk cId="117272465" sldId="265"/>
            <ac:spMk id="3" creationId="{5F3C7069-DC30-4329-B10E-BE14854966C1}"/>
          </ac:spMkLst>
        </pc:spChg>
        <pc:spChg chg="add">
          <ac:chgData name="Mihai Tincu (2109992)" userId="S::2109992@student.uwtsd.ac.uk::bbc8ff72-64a5-4faf-a371-ffeadcc4f179" providerId="AD" clId="Web-{C3600415-3B72-619E-E198-A02792A14869}" dt="2022-03-12T10:15:17.424" v="162"/>
          <ac:spMkLst>
            <pc:docMk/>
            <pc:sldMk cId="117272465" sldId="265"/>
            <ac:spMk id="9" creationId="{5A7325FC-D876-4B89-A43B-F354CF8747D1}"/>
          </ac:spMkLst>
        </pc:spChg>
        <pc:picChg chg="add mod ord">
          <ac:chgData name="Mihai Tincu (2109992)" userId="S::2109992@student.uwtsd.ac.uk::bbc8ff72-64a5-4faf-a371-ffeadcc4f179" providerId="AD" clId="Web-{C3600415-3B72-619E-E198-A02792A14869}" dt="2022-03-12T10:15:17.424" v="162"/>
          <ac:picMkLst>
            <pc:docMk/>
            <pc:sldMk cId="117272465" sldId="265"/>
            <ac:picMk id="4" creationId="{23A080AB-C481-48EA-86AD-56FB402F3F0D}"/>
          </ac:picMkLst>
        </pc:picChg>
      </pc:sldChg>
      <pc:sldChg chg="addSp delSp modSp new mod setBg setClrOvrMap">
        <pc:chgData name="Mihai Tincu (2109992)" userId="S::2109992@student.uwtsd.ac.uk::bbc8ff72-64a5-4faf-a371-ffeadcc4f179" providerId="AD" clId="Web-{C3600415-3B72-619E-E198-A02792A14869}" dt="2022-03-12T10:41:02.992" v="381"/>
        <pc:sldMkLst>
          <pc:docMk/>
          <pc:sldMk cId="142955268" sldId="266"/>
        </pc:sldMkLst>
        <pc:spChg chg="mod">
          <ac:chgData name="Mihai Tincu (2109992)" userId="S::2109992@student.uwtsd.ac.uk::bbc8ff72-64a5-4faf-a371-ffeadcc4f179" providerId="AD" clId="Web-{C3600415-3B72-619E-E198-A02792A14869}" dt="2022-03-12T10:41:02.992" v="381"/>
          <ac:spMkLst>
            <pc:docMk/>
            <pc:sldMk cId="142955268" sldId="266"/>
            <ac:spMk id="2" creationId="{EEFA3B99-9883-413A-9F13-0E2CF2B7CF90}"/>
          </ac:spMkLst>
        </pc:spChg>
        <pc:spChg chg="add del mod">
          <ac:chgData name="Mihai Tincu (2109992)" userId="S::2109992@student.uwtsd.ac.uk::bbc8ff72-64a5-4faf-a371-ffeadcc4f179" providerId="AD" clId="Web-{C3600415-3B72-619E-E198-A02792A14869}" dt="2022-03-12T10:41:02.992" v="381"/>
          <ac:spMkLst>
            <pc:docMk/>
            <pc:sldMk cId="142955268" sldId="266"/>
            <ac:spMk id="3" creationId="{013B2882-D8B2-416C-9BC8-69D22601DDDE}"/>
          </ac:spMkLst>
        </pc:spChg>
        <pc:spChg chg="add del">
          <ac:chgData name="Mihai Tincu (2109992)" userId="S::2109992@student.uwtsd.ac.uk::bbc8ff72-64a5-4faf-a371-ffeadcc4f179" providerId="AD" clId="Web-{C3600415-3B72-619E-E198-A02792A14869}" dt="2022-03-12T10:40:57.866" v="377"/>
          <ac:spMkLst>
            <pc:docMk/>
            <pc:sldMk cId="142955268" sldId="266"/>
            <ac:spMk id="8" creationId="{AD6F6937-3B5A-4391-9F37-58A571B362A9}"/>
          </ac:spMkLst>
        </pc:spChg>
        <pc:spChg chg="add del">
          <ac:chgData name="Mihai Tincu (2109992)" userId="S::2109992@student.uwtsd.ac.uk::bbc8ff72-64a5-4faf-a371-ffeadcc4f179" providerId="AD" clId="Web-{C3600415-3B72-619E-E198-A02792A14869}" dt="2022-03-12T10:41:02.992" v="381"/>
          <ac:spMkLst>
            <pc:docMk/>
            <pc:sldMk cId="142955268" sldId="266"/>
            <ac:spMk id="9" creationId="{A5165E19-5745-4681-8701-15B4DA5FD392}"/>
          </ac:spMkLst>
        </pc:spChg>
        <pc:spChg chg="add del">
          <ac:chgData name="Mihai Tincu (2109992)" userId="S::2109992@student.uwtsd.ac.uk::bbc8ff72-64a5-4faf-a371-ffeadcc4f179" providerId="AD" clId="Web-{C3600415-3B72-619E-E198-A02792A14869}" dt="2022-03-12T10:41:00.491" v="379"/>
          <ac:spMkLst>
            <pc:docMk/>
            <pc:sldMk cId="142955268" sldId="266"/>
            <ac:spMk id="10" creationId="{FD9699C9-77F1-4E33-A750-CB78C7EA29E6}"/>
          </ac:spMkLst>
        </pc:spChg>
        <pc:spChg chg="add del">
          <ac:chgData name="Mihai Tincu (2109992)" userId="S::2109992@student.uwtsd.ac.uk::bbc8ff72-64a5-4faf-a371-ffeadcc4f179" providerId="AD" clId="Web-{C3600415-3B72-619E-E198-A02792A14869}" dt="2022-03-12T10:41:00.491" v="379"/>
          <ac:spMkLst>
            <pc:docMk/>
            <pc:sldMk cId="142955268" sldId="266"/>
            <ac:spMk id="11" creationId="{B1CCD5EF-766D-43B9-A25D-19122E5FB181}"/>
          </ac:spMkLst>
        </pc:spChg>
        <pc:graphicFrameChg chg="add del">
          <ac:chgData name="Mihai Tincu (2109992)" userId="S::2109992@student.uwtsd.ac.uk::bbc8ff72-64a5-4faf-a371-ffeadcc4f179" providerId="AD" clId="Web-{C3600415-3B72-619E-E198-A02792A14869}" dt="2022-03-12T10:41:02.992" v="381"/>
          <ac:graphicFrameMkLst>
            <pc:docMk/>
            <pc:sldMk cId="142955268" sldId="266"/>
            <ac:graphicFrameMk id="5" creationId="{9FBD9F6F-10A0-D20A-39DD-7F88A3622A73}"/>
          </ac:graphicFrameMkLst>
        </pc:graphicFrameChg>
      </pc:sldChg>
      <pc:sldChg chg="addSp delSp modSp new mod setBg">
        <pc:chgData name="Mihai Tincu (2109992)" userId="S::2109992@student.uwtsd.ac.uk::bbc8ff72-64a5-4faf-a371-ffeadcc4f179" providerId="AD" clId="Web-{C3600415-3B72-619E-E198-A02792A14869}" dt="2022-03-12T10:40:15.801" v="373"/>
        <pc:sldMkLst>
          <pc:docMk/>
          <pc:sldMk cId="3625904187" sldId="267"/>
        </pc:sldMkLst>
        <pc:spChg chg="del">
          <ac:chgData name="Mihai Tincu (2109992)" userId="S::2109992@student.uwtsd.ac.uk::bbc8ff72-64a5-4faf-a371-ffeadcc4f179" providerId="AD" clId="Web-{C3600415-3B72-619E-E198-A02792A14869}" dt="2022-03-12T10:40:07.629" v="370"/>
          <ac:spMkLst>
            <pc:docMk/>
            <pc:sldMk cId="3625904187" sldId="267"/>
            <ac:spMk id="2" creationId="{9ED3D4F3-6000-48F7-9EB6-327EA9816640}"/>
          </ac:spMkLst>
        </pc:spChg>
        <pc:spChg chg="del">
          <ac:chgData name="Mihai Tincu (2109992)" userId="S::2109992@student.uwtsd.ac.uk::bbc8ff72-64a5-4faf-a371-ffeadcc4f179" providerId="AD" clId="Web-{C3600415-3B72-619E-E198-A02792A14869}" dt="2022-03-12T10:40:08.988" v="371"/>
          <ac:spMkLst>
            <pc:docMk/>
            <pc:sldMk cId="3625904187" sldId="267"/>
            <ac:spMk id="3" creationId="{278FF8AC-9B1E-435D-BD4B-E00057AC8FB5}"/>
          </ac:spMkLst>
        </pc:spChg>
        <pc:picChg chg="add mod">
          <ac:chgData name="Mihai Tincu (2109992)" userId="S::2109992@student.uwtsd.ac.uk::bbc8ff72-64a5-4faf-a371-ffeadcc4f179" providerId="AD" clId="Web-{C3600415-3B72-619E-E198-A02792A14869}" dt="2022-03-12T10:40:15.801" v="373"/>
          <ac:picMkLst>
            <pc:docMk/>
            <pc:sldMk cId="3625904187" sldId="267"/>
            <ac:picMk id="4" creationId="{50404C08-FA91-46DE-8232-75314E6EA04B}"/>
          </ac:picMkLst>
        </pc:picChg>
      </pc:sldChg>
      <pc:sldMasterChg chg="del delSldLayout">
        <pc:chgData name="Mihai Tincu (2109992)" userId="S::2109992@student.uwtsd.ac.uk::bbc8ff72-64a5-4faf-a371-ffeadcc4f179" providerId="AD" clId="Web-{C3600415-3B72-619E-E198-A02792A14869}" dt="2022-03-12T10:05:17.192" v="8"/>
        <pc:sldMasterMkLst>
          <pc:docMk/>
          <pc:sldMasterMk cId="3433166180" sldId="2147483696"/>
        </pc:sldMasterMkLst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1468271987" sldId="2147483697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406403845" sldId="2147483698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3168784450" sldId="2147483699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3683770454" sldId="2147483700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2579572231" sldId="2147483701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319016477" sldId="2147483702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1658854730" sldId="2147483703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1538176922" sldId="2147483704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3750873884" sldId="2147483705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3762281112" sldId="2147483706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1860008031" sldId="2147483707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1848824198" sldId="2147483708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3508793309" sldId="2147483709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3430295558" sldId="2147483710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3959974180" sldId="2147483711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1693187061" sldId="2147483712"/>
          </pc:sldLayoutMkLst>
        </pc:sldLayoutChg>
        <pc:sldLayoutChg chg="del">
          <pc:chgData name="Mihai Tincu (2109992)" userId="S::2109992@student.uwtsd.ac.uk::bbc8ff72-64a5-4faf-a371-ffeadcc4f179" providerId="AD" clId="Web-{C3600415-3B72-619E-E198-A02792A14869}" dt="2022-03-12T10:05:17.192" v="8"/>
          <pc:sldLayoutMkLst>
            <pc:docMk/>
            <pc:sldMasterMk cId="3433166180" sldId="2147483696"/>
            <pc:sldLayoutMk cId="1157486258" sldId="2147483713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5:22.942" v="9"/>
        <pc:sldMasterMkLst>
          <pc:docMk/>
          <pc:sldMasterMk cId="3694238444" sldId="2147483714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1048943522" sldId="214748371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3869687137" sldId="214748371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2547164252" sldId="214748371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3697222128" sldId="214748371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3982355256" sldId="214748371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2738717086" sldId="214748372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356569995" sldId="214748372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2546772797" sldId="214748372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4219267185" sldId="214748372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3321412176" sldId="214748372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281636111" sldId="214748372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2702483848" sldId="214748372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3057160548" sldId="214748372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2483437168" sldId="214748372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3499536531" sldId="214748372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759147642" sldId="214748373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2.942" v="9"/>
          <pc:sldLayoutMkLst>
            <pc:docMk/>
            <pc:sldMasterMk cId="3694238444" sldId="2147483714"/>
            <pc:sldLayoutMk cId="2665523344" sldId="2147483731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5:25.989" v="10"/>
        <pc:sldMasterMkLst>
          <pc:docMk/>
          <pc:sldMasterMk cId="1506525167" sldId="2147483732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3447938616" sldId="214748373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1031806671" sldId="214748373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2744179822" sldId="214748373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2178246039" sldId="214748373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4164459568" sldId="214748373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3288117558" sldId="214748373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2105265888" sldId="214748373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3227713440" sldId="214748374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1180890990" sldId="214748374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3504977303" sldId="214748374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3977365522" sldId="214748374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3473903198" sldId="214748374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821854083" sldId="214748374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1531271990" sldId="214748374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805788849" sldId="214748374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3046493312" sldId="214748374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5.989" v="10"/>
          <pc:sldLayoutMkLst>
            <pc:docMk/>
            <pc:sldMasterMk cId="1506525167" sldId="2147483732"/>
            <pc:sldLayoutMk cId="2018492138" sldId="2147483749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5:28.333" v="11"/>
        <pc:sldMasterMkLst>
          <pc:docMk/>
          <pc:sldMasterMk cId="58794007" sldId="2147483750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3844786345" sldId="214748375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1604273023" sldId="214748375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1305403332" sldId="214748375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3240118097" sldId="214748375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3584093028" sldId="214748375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3482208438" sldId="214748375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3494413193" sldId="214748375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3423921747" sldId="214748375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2070566936" sldId="214748375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1458306588" sldId="214748376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1746543179" sldId="214748376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1024987179" sldId="214748376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663471317" sldId="214748376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3027072994" sldId="214748376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2858362089" sldId="214748376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3938708801" sldId="214748376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28.333" v="11"/>
          <pc:sldLayoutMkLst>
            <pc:docMk/>
            <pc:sldMasterMk cId="58794007" sldId="2147483750"/>
            <pc:sldLayoutMk cId="4290680162" sldId="2147483767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5:39.724" v="12"/>
        <pc:sldMasterMkLst>
          <pc:docMk/>
          <pc:sldMasterMk cId="1044140906" sldId="2147483768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3254060355" sldId="214748376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1471681352" sldId="214748377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379123037" sldId="214748377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4088372011" sldId="214748377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2895941388" sldId="214748377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1260451470" sldId="214748377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1770832442" sldId="214748377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3344239476" sldId="214748377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1320908750" sldId="214748377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4158093416" sldId="214748377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4096331609" sldId="214748377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1310751019" sldId="214748378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462396556" sldId="214748378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604684251" sldId="214748378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2846935162" sldId="214748378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3505100214" sldId="214748378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39.724" v="12"/>
          <pc:sldLayoutMkLst>
            <pc:docMk/>
            <pc:sldMasterMk cId="1044140906" sldId="2147483768"/>
            <pc:sldLayoutMk cId="1079205777" sldId="2147483785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5:48.537" v="13"/>
        <pc:sldMasterMkLst>
          <pc:docMk/>
          <pc:sldMasterMk cId="2555661176" sldId="2147483786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2542419223" sldId="214748378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3075142399" sldId="214748378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4097135672" sldId="214748378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1528657446" sldId="214748379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2518193317" sldId="214748379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4241423241" sldId="214748379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3871197564" sldId="214748379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1024097100" sldId="214748379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2158824509" sldId="214748379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2400042479" sldId="214748379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5:48.537" v="13"/>
          <pc:sldLayoutMkLst>
            <pc:docMk/>
            <pc:sldMasterMk cId="2555661176" sldId="2147483786"/>
            <pc:sldLayoutMk cId="3181897596" sldId="2147483797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6:04.788" v="15"/>
        <pc:sldMasterMkLst>
          <pc:docMk/>
          <pc:sldMasterMk cId="2139788446" sldId="2147483798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3865308765" sldId="214748379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883451651" sldId="214748380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296759372" sldId="214748380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2587317693" sldId="214748380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876916907" sldId="214748380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1426695116" sldId="214748380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1359768726" sldId="214748380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3678251969" sldId="214748380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4153505049" sldId="214748380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627112021" sldId="214748380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4.788" v="15"/>
          <pc:sldLayoutMkLst>
            <pc:docMk/>
            <pc:sldMasterMk cId="2139788446" sldId="2147483798"/>
            <pc:sldLayoutMk cId="1048890587" sldId="2147483809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6:07.648" v="16"/>
        <pc:sldMasterMkLst>
          <pc:docMk/>
          <pc:sldMasterMk cId="4226119880" sldId="2147483810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1765527948" sldId="214748381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487471358" sldId="214748381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543548789" sldId="214748381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868866741" sldId="214748381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2624487166" sldId="214748381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3551854659" sldId="214748381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2355619358" sldId="214748381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3100195831" sldId="214748381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300105709" sldId="214748381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3166911945" sldId="214748382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7.648" v="16"/>
          <pc:sldLayoutMkLst>
            <pc:docMk/>
            <pc:sldMasterMk cId="4226119880" sldId="2147483810"/>
            <pc:sldLayoutMk cId="1691664174" sldId="2147483821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6:09.570" v="17"/>
        <pc:sldMasterMkLst>
          <pc:docMk/>
          <pc:sldMasterMk cId="3644795991" sldId="2147483822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2198954097" sldId="214748382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19606926" sldId="214748382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4144630011" sldId="214748382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927689572" sldId="214748382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1622371241" sldId="214748382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3058355823" sldId="214748382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3087500311" sldId="214748382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1839806777" sldId="214748383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3282643021" sldId="214748383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745724598" sldId="214748383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09.570" v="17"/>
          <pc:sldLayoutMkLst>
            <pc:docMk/>
            <pc:sldMasterMk cId="3644795991" sldId="2147483822"/>
            <pc:sldLayoutMk cId="3290228111" sldId="2147483833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6:12.304" v="18"/>
        <pc:sldMasterMkLst>
          <pc:docMk/>
          <pc:sldMasterMk cId="3359141126" sldId="2147483834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2737176531" sldId="214748383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2955419664" sldId="214748383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3547489333" sldId="214748383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2346160496" sldId="214748383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159248256" sldId="214748383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980399939" sldId="214748384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1677575665" sldId="214748384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1195281229" sldId="214748384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327670141" sldId="214748384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1635436150" sldId="214748384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12.304" v="18"/>
          <pc:sldLayoutMkLst>
            <pc:docMk/>
            <pc:sldMasterMk cId="3359141126" sldId="2147483834"/>
            <pc:sldLayoutMk cId="3420571223" sldId="2147483845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6:20.430" v="19"/>
        <pc:sldMasterMkLst>
          <pc:docMk/>
          <pc:sldMasterMk cId="2259671459" sldId="2147483846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1006620042" sldId="214748384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2517209029" sldId="214748384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2731143503" sldId="214748384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1889689947" sldId="214748385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3929596895" sldId="214748385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2607294757" sldId="214748385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2010186031" sldId="214748385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3853143279" sldId="214748385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1088894725" sldId="214748385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1965774212" sldId="214748385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3424596589" sldId="214748385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1406347287" sldId="214748385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2499455814" sldId="214748385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2164869762" sldId="214748386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2978077810" sldId="214748386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855327247" sldId="214748386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0.430" v="19"/>
          <pc:sldLayoutMkLst>
            <pc:docMk/>
            <pc:sldMasterMk cId="2259671459" sldId="2147483846"/>
            <pc:sldLayoutMk cId="935444007" sldId="2147483863"/>
          </pc:sldLayoutMkLst>
        </pc:sldLayoutChg>
      </pc:sldMasterChg>
      <pc:sldMasterChg chg="add del addSldLayout delSldLayout modSldLayout">
        <pc:chgData name="Mihai Tincu (2109992)" userId="S::2109992@student.uwtsd.ac.uk::bbc8ff72-64a5-4faf-a371-ffeadcc4f179" providerId="AD" clId="Web-{C3600415-3B72-619E-E198-A02792A14869}" dt="2022-03-12T10:06:24.493" v="20"/>
        <pc:sldMasterMkLst>
          <pc:docMk/>
          <pc:sldMasterMk cId="3496605552" sldId="2147483864"/>
        </pc:sldMasterMkLst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3453468353" sldId="2147483865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2414107598" sldId="2147483866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628875129" sldId="2147483867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2563432378" sldId="2147483868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3332361024" sldId="2147483869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1361626274" sldId="2147483870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361005104" sldId="2147483871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1258169786" sldId="2147483872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1810971623" sldId="2147483873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1352531495" sldId="2147483874"/>
          </pc:sldLayoutMkLst>
        </pc:sldLayoutChg>
        <pc:sldLayoutChg chg="add del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3496605552" sldId="2147483864"/>
            <pc:sldLayoutMk cId="4230770279" sldId="2147483875"/>
          </pc:sldLayoutMkLst>
        </pc:sldLayoutChg>
      </pc:sldMasterChg>
      <pc:sldMasterChg chg="add addSldLayout modSldLayout">
        <pc:chgData name="Mihai Tincu (2109992)" userId="S::2109992@student.uwtsd.ac.uk::bbc8ff72-64a5-4faf-a371-ffeadcc4f179" providerId="AD" clId="Web-{C3600415-3B72-619E-E198-A02792A14869}" dt="2022-03-12T10:06:24.493" v="20"/>
        <pc:sldMasterMkLst>
          <pc:docMk/>
          <pc:sldMasterMk cId="1895074526" sldId="2147483876"/>
        </pc:sldMasterMkLst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3120217275" sldId="2147483877"/>
          </pc:sldLayoutMkLst>
        </pc:sldLayoutChg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3743419635" sldId="2147483878"/>
          </pc:sldLayoutMkLst>
        </pc:sldLayoutChg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2811487286" sldId="2147483879"/>
          </pc:sldLayoutMkLst>
        </pc:sldLayoutChg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3630093624" sldId="2147483880"/>
          </pc:sldLayoutMkLst>
        </pc:sldLayoutChg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3921903871" sldId="2147483881"/>
          </pc:sldLayoutMkLst>
        </pc:sldLayoutChg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1675428681" sldId="2147483882"/>
          </pc:sldLayoutMkLst>
        </pc:sldLayoutChg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1198838817" sldId="2147483883"/>
          </pc:sldLayoutMkLst>
        </pc:sldLayoutChg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1797509875" sldId="2147483884"/>
          </pc:sldLayoutMkLst>
        </pc:sldLayoutChg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1632578751" sldId="2147483885"/>
          </pc:sldLayoutMkLst>
        </pc:sldLayoutChg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1167667536" sldId="2147483886"/>
          </pc:sldLayoutMkLst>
        </pc:sldLayoutChg>
        <pc:sldLayoutChg chg="add mod replId">
          <pc:chgData name="Mihai Tincu (2109992)" userId="S::2109992@student.uwtsd.ac.uk::bbc8ff72-64a5-4faf-a371-ffeadcc4f179" providerId="AD" clId="Web-{C3600415-3B72-619E-E198-A02792A14869}" dt="2022-03-12T10:06:24.493" v="20"/>
          <pc:sldLayoutMkLst>
            <pc:docMk/>
            <pc:sldMasterMk cId="1895074526" sldId="2147483876"/>
            <pc:sldLayoutMk cId="3383166654" sldId="214748388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1E32B8-D665-43EA-824B-37ED2AC1D78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B1AF10E-A814-44F7-8ACD-6A4BD6FBD991}">
      <dgm:prSet/>
      <dgm:spPr/>
      <dgm:t>
        <a:bodyPr/>
        <a:lstStyle/>
        <a:p>
          <a:pPr>
            <a:defRPr cap="all"/>
          </a:pPr>
          <a:r>
            <a:rPr lang="en-US"/>
            <a:t>The human resource team should find out the ideal ways of stopping absenteeism in the hospital.</a:t>
          </a:r>
        </a:p>
      </dgm:t>
    </dgm:pt>
    <dgm:pt modelId="{1D61D2D6-ADFF-49FC-9AB1-57F060DF7D1D}" type="parTrans" cxnId="{3B66AFBD-1F89-4E3A-8AFE-91BB71469BED}">
      <dgm:prSet/>
      <dgm:spPr/>
      <dgm:t>
        <a:bodyPr/>
        <a:lstStyle/>
        <a:p>
          <a:endParaRPr lang="en-US"/>
        </a:p>
      </dgm:t>
    </dgm:pt>
    <dgm:pt modelId="{A0F8380D-4AB2-4EC6-AD6C-28B6701ED782}" type="sibTrans" cxnId="{3B66AFBD-1F89-4E3A-8AFE-91BB71469BED}">
      <dgm:prSet/>
      <dgm:spPr/>
      <dgm:t>
        <a:bodyPr/>
        <a:lstStyle/>
        <a:p>
          <a:endParaRPr lang="en-US"/>
        </a:p>
      </dgm:t>
    </dgm:pt>
    <dgm:pt modelId="{AB6FDD1E-CA41-47D2-9E44-2F1F90BADED4}">
      <dgm:prSet/>
      <dgm:spPr/>
      <dgm:t>
        <a:bodyPr/>
        <a:lstStyle/>
        <a:p>
          <a:pPr>
            <a:defRPr cap="all"/>
          </a:pPr>
          <a:r>
            <a:rPr lang="en-US"/>
            <a:t>The best solution can be to give the salary of the employees on time and provide them benefits when they are sick.</a:t>
          </a:r>
        </a:p>
      </dgm:t>
    </dgm:pt>
    <dgm:pt modelId="{15759C63-2925-40AE-948B-320C2486A8F3}" type="parTrans" cxnId="{6658DE3B-CD72-4805-9634-42A8199989C6}">
      <dgm:prSet/>
      <dgm:spPr/>
      <dgm:t>
        <a:bodyPr/>
        <a:lstStyle/>
        <a:p>
          <a:endParaRPr lang="en-US"/>
        </a:p>
      </dgm:t>
    </dgm:pt>
    <dgm:pt modelId="{D0A0F3AB-3700-43B9-A5F5-578DAF753C7A}" type="sibTrans" cxnId="{6658DE3B-CD72-4805-9634-42A8199989C6}">
      <dgm:prSet/>
      <dgm:spPr/>
      <dgm:t>
        <a:bodyPr/>
        <a:lstStyle/>
        <a:p>
          <a:endParaRPr lang="en-US"/>
        </a:p>
      </dgm:t>
    </dgm:pt>
    <dgm:pt modelId="{3DB865F7-57E6-4EE1-ABB5-0709912B848E}" type="pres">
      <dgm:prSet presAssocID="{821E32B8-D665-43EA-824B-37ED2AC1D782}" presName="root" presStyleCnt="0">
        <dgm:presLayoutVars>
          <dgm:dir/>
          <dgm:resizeHandles val="exact"/>
        </dgm:presLayoutVars>
      </dgm:prSet>
      <dgm:spPr/>
    </dgm:pt>
    <dgm:pt modelId="{E4C4E43C-484D-44F1-BEA2-E7F9C2CF171D}" type="pres">
      <dgm:prSet presAssocID="{9B1AF10E-A814-44F7-8ACD-6A4BD6FBD991}" presName="compNode" presStyleCnt="0"/>
      <dgm:spPr/>
    </dgm:pt>
    <dgm:pt modelId="{C67C1DB3-84C7-4309-9218-1BD9B9A9CA65}" type="pres">
      <dgm:prSet presAssocID="{9B1AF10E-A814-44F7-8ACD-6A4BD6FBD991}" presName="iconBgRect" presStyleLbl="bgShp" presStyleIdx="0" presStyleCnt="2"/>
      <dgm:spPr/>
    </dgm:pt>
    <dgm:pt modelId="{A49866D6-BE95-4DD4-8C34-EFCC7D1C7DC3}" type="pres">
      <dgm:prSet presAssocID="{9B1AF10E-A814-44F7-8ACD-6A4BD6FBD99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92453038-5F21-4E2B-9DF6-9C4261997677}" type="pres">
      <dgm:prSet presAssocID="{9B1AF10E-A814-44F7-8ACD-6A4BD6FBD991}" presName="spaceRect" presStyleCnt="0"/>
      <dgm:spPr/>
    </dgm:pt>
    <dgm:pt modelId="{C112F1D7-DE43-440E-810F-BAFAB08DE569}" type="pres">
      <dgm:prSet presAssocID="{9B1AF10E-A814-44F7-8ACD-6A4BD6FBD991}" presName="textRect" presStyleLbl="revTx" presStyleIdx="0" presStyleCnt="2">
        <dgm:presLayoutVars>
          <dgm:chMax val="1"/>
          <dgm:chPref val="1"/>
        </dgm:presLayoutVars>
      </dgm:prSet>
      <dgm:spPr/>
    </dgm:pt>
    <dgm:pt modelId="{AC45D79B-18BB-4B53-A096-2FC887E1A3B9}" type="pres">
      <dgm:prSet presAssocID="{A0F8380D-4AB2-4EC6-AD6C-28B6701ED782}" presName="sibTrans" presStyleCnt="0"/>
      <dgm:spPr/>
    </dgm:pt>
    <dgm:pt modelId="{4386A50E-2E2D-4261-BF6E-67672C02946B}" type="pres">
      <dgm:prSet presAssocID="{AB6FDD1E-CA41-47D2-9E44-2F1F90BADED4}" presName="compNode" presStyleCnt="0"/>
      <dgm:spPr/>
    </dgm:pt>
    <dgm:pt modelId="{FCAB94A3-DBA2-4100-851A-62BF0E526FBD}" type="pres">
      <dgm:prSet presAssocID="{AB6FDD1E-CA41-47D2-9E44-2F1F90BADED4}" presName="iconBgRect" presStyleLbl="bgShp" presStyleIdx="1" presStyleCnt="2"/>
      <dgm:spPr/>
    </dgm:pt>
    <dgm:pt modelId="{6BCADF7E-99FD-4EC3-B8F3-ADE548FBD7DA}" type="pres">
      <dgm:prSet presAssocID="{AB6FDD1E-CA41-47D2-9E44-2F1F90BADED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6BC2069-AA96-4FB4-9F7A-3A0B8CF12D7B}" type="pres">
      <dgm:prSet presAssocID="{AB6FDD1E-CA41-47D2-9E44-2F1F90BADED4}" presName="spaceRect" presStyleCnt="0"/>
      <dgm:spPr/>
    </dgm:pt>
    <dgm:pt modelId="{0CC21EBE-D841-4FCD-9F7E-18FFA8C8B361}" type="pres">
      <dgm:prSet presAssocID="{AB6FDD1E-CA41-47D2-9E44-2F1F90BADED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658DE3B-CD72-4805-9634-42A8199989C6}" srcId="{821E32B8-D665-43EA-824B-37ED2AC1D782}" destId="{AB6FDD1E-CA41-47D2-9E44-2F1F90BADED4}" srcOrd="1" destOrd="0" parTransId="{15759C63-2925-40AE-948B-320C2486A8F3}" sibTransId="{D0A0F3AB-3700-43B9-A5F5-578DAF753C7A}"/>
    <dgm:cxn modelId="{3615E76D-38D2-4468-9497-416E0D03D7CD}" type="presOf" srcId="{821E32B8-D665-43EA-824B-37ED2AC1D782}" destId="{3DB865F7-57E6-4EE1-ABB5-0709912B848E}" srcOrd="0" destOrd="0" presId="urn:microsoft.com/office/officeart/2018/5/layout/IconCircleLabelList"/>
    <dgm:cxn modelId="{58987956-35CF-40CF-9400-663361ED706B}" type="presOf" srcId="{9B1AF10E-A814-44F7-8ACD-6A4BD6FBD991}" destId="{C112F1D7-DE43-440E-810F-BAFAB08DE569}" srcOrd="0" destOrd="0" presId="urn:microsoft.com/office/officeart/2018/5/layout/IconCircleLabelList"/>
    <dgm:cxn modelId="{3B66AFBD-1F89-4E3A-8AFE-91BB71469BED}" srcId="{821E32B8-D665-43EA-824B-37ED2AC1D782}" destId="{9B1AF10E-A814-44F7-8ACD-6A4BD6FBD991}" srcOrd="0" destOrd="0" parTransId="{1D61D2D6-ADFF-49FC-9AB1-57F060DF7D1D}" sibTransId="{A0F8380D-4AB2-4EC6-AD6C-28B6701ED782}"/>
    <dgm:cxn modelId="{AF94FDD6-CCE0-42D0-A984-6F926BAF8935}" type="presOf" srcId="{AB6FDD1E-CA41-47D2-9E44-2F1F90BADED4}" destId="{0CC21EBE-D841-4FCD-9F7E-18FFA8C8B361}" srcOrd="0" destOrd="0" presId="urn:microsoft.com/office/officeart/2018/5/layout/IconCircleLabelList"/>
    <dgm:cxn modelId="{80AB1B42-2466-4066-885F-97B9C2746DAE}" type="presParOf" srcId="{3DB865F7-57E6-4EE1-ABB5-0709912B848E}" destId="{E4C4E43C-484D-44F1-BEA2-E7F9C2CF171D}" srcOrd="0" destOrd="0" presId="urn:microsoft.com/office/officeart/2018/5/layout/IconCircleLabelList"/>
    <dgm:cxn modelId="{08D2EB33-F8CA-4F08-AE7B-0E2928B140F4}" type="presParOf" srcId="{E4C4E43C-484D-44F1-BEA2-E7F9C2CF171D}" destId="{C67C1DB3-84C7-4309-9218-1BD9B9A9CA65}" srcOrd="0" destOrd="0" presId="urn:microsoft.com/office/officeart/2018/5/layout/IconCircleLabelList"/>
    <dgm:cxn modelId="{FA216A6E-2806-4964-8D31-6A2D2230AFEB}" type="presParOf" srcId="{E4C4E43C-484D-44F1-BEA2-E7F9C2CF171D}" destId="{A49866D6-BE95-4DD4-8C34-EFCC7D1C7DC3}" srcOrd="1" destOrd="0" presId="urn:microsoft.com/office/officeart/2018/5/layout/IconCircleLabelList"/>
    <dgm:cxn modelId="{38890814-0C90-402A-A413-B73D32975BBA}" type="presParOf" srcId="{E4C4E43C-484D-44F1-BEA2-E7F9C2CF171D}" destId="{92453038-5F21-4E2B-9DF6-9C4261997677}" srcOrd="2" destOrd="0" presId="urn:microsoft.com/office/officeart/2018/5/layout/IconCircleLabelList"/>
    <dgm:cxn modelId="{5E7F2ADB-4317-4CAD-A3CE-6704C5463A7B}" type="presParOf" srcId="{E4C4E43C-484D-44F1-BEA2-E7F9C2CF171D}" destId="{C112F1D7-DE43-440E-810F-BAFAB08DE569}" srcOrd="3" destOrd="0" presId="urn:microsoft.com/office/officeart/2018/5/layout/IconCircleLabelList"/>
    <dgm:cxn modelId="{231CDE68-CADD-450B-88E1-47D4E5BE1FA9}" type="presParOf" srcId="{3DB865F7-57E6-4EE1-ABB5-0709912B848E}" destId="{AC45D79B-18BB-4B53-A096-2FC887E1A3B9}" srcOrd="1" destOrd="0" presId="urn:microsoft.com/office/officeart/2018/5/layout/IconCircleLabelList"/>
    <dgm:cxn modelId="{EBAA9F5C-7A5E-428F-8DAC-CF652BB7B914}" type="presParOf" srcId="{3DB865F7-57E6-4EE1-ABB5-0709912B848E}" destId="{4386A50E-2E2D-4261-BF6E-67672C02946B}" srcOrd="2" destOrd="0" presId="urn:microsoft.com/office/officeart/2018/5/layout/IconCircleLabelList"/>
    <dgm:cxn modelId="{9322130B-08E9-45B7-B163-5217F13C3D42}" type="presParOf" srcId="{4386A50E-2E2D-4261-BF6E-67672C02946B}" destId="{FCAB94A3-DBA2-4100-851A-62BF0E526FBD}" srcOrd="0" destOrd="0" presId="urn:microsoft.com/office/officeart/2018/5/layout/IconCircleLabelList"/>
    <dgm:cxn modelId="{82005227-BB8A-4189-BFCD-F9BCFE0ED93A}" type="presParOf" srcId="{4386A50E-2E2D-4261-BF6E-67672C02946B}" destId="{6BCADF7E-99FD-4EC3-B8F3-ADE548FBD7DA}" srcOrd="1" destOrd="0" presId="urn:microsoft.com/office/officeart/2018/5/layout/IconCircleLabelList"/>
    <dgm:cxn modelId="{DA2858DA-333C-4DAF-959A-B0FFDE767D41}" type="presParOf" srcId="{4386A50E-2E2D-4261-BF6E-67672C02946B}" destId="{86BC2069-AA96-4FB4-9F7A-3A0B8CF12D7B}" srcOrd="2" destOrd="0" presId="urn:microsoft.com/office/officeart/2018/5/layout/IconCircleLabelList"/>
    <dgm:cxn modelId="{14508F16-593E-48EA-8240-3D3E390F5F67}" type="presParOf" srcId="{4386A50E-2E2D-4261-BF6E-67672C02946B}" destId="{0CC21EBE-D841-4FCD-9F7E-18FFA8C8B36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61757A-4670-4CCE-9EE5-5F773969636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37BE466-360C-4ADD-9246-E6F25B506EEC}">
      <dgm:prSet/>
      <dgm:spPr/>
      <dgm:t>
        <a:bodyPr/>
        <a:lstStyle/>
        <a:p>
          <a:r>
            <a:rPr lang="en-US" dirty="0"/>
            <a:t>- Absenteeism is a problem for the Mid Chesire Hospitals that need to be solved at any cost.</a:t>
          </a:r>
        </a:p>
      </dgm:t>
    </dgm:pt>
    <dgm:pt modelId="{746ED5E2-8F80-4C57-ACCB-41022F31788A}" type="parTrans" cxnId="{09872576-3841-4243-A5F8-E9D345517C8F}">
      <dgm:prSet/>
      <dgm:spPr/>
      <dgm:t>
        <a:bodyPr/>
        <a:lstStyle/>
        <a:p>
          <a:endParaRPr lang="en-US"/>
        </a:p>
      </dgm:t>
    </dgm:pt>
    <dgm:pt modelId="{3AF997EA-2800-4C63-A6FE-D80428B51523}" type="sibTrans" cxnId="{09872576-3841-4243-A5F8-E9D345517C8F}">
      <dgm:prSet/>
      <dgm:spPr/>
      <dgm:t>
        <a:bodyPr/>
        <a:lstStyle/>
        <a:p>
          <a:endParaRPr lang="en-US"/>
        </a:p>
      </dgm:t>
    </dgm:pt>
    <dgm:pt modelId="{5D63CB79-9CFB-4171-A71B-BA4752550B19}">
      <dgm:prSet/>
      <dgm:spPr/>
      <dgm:t>
        <a:bodyPr/>
        <a:lstStyle/>
        <a:p>
          <a:r>
            <a:rPr lang="en-US" dirty="0"/>
            <a:t>- The author has </a:t>
          </a:r>
          <a:r>
            <a:rPr lang="en-US" dirty="0" err="1"/>
            <a:t>analysed</a:t>
          </a:r>
          <a:r>
            <a:rPr lang="en-US" dirty="0"/>
            <a:t> the definition of absenteeism, its nature and the impact it causes on the organization,</a:t>
          </a:r>
        </a:p>
      </dgm:t>
    </dgm:pt>
    <dgm:pt modelId="{32801EFD-A03A-4A08-884A-46FF3AA19152}" type="parTrans" cxnId="{E743A7E2-B78D-47FC-92FF-D1EB1A9A8DE0}">
      <dgm:prSet/>
      <dgm:spPr/>
      <dgm:t>
        <a:bodyPr/>
        <a:lstStyle/>
        <a:p>
          <a:endParaRPr lang="en-US"/>
        </a:p>
      </dgm:t>
    </dgm:pt>
    <dgm:pt modelId="{B6121C5A-5624-48A8-BD3A-EAC2B9DAA023}" type="sibTrans" cxnId="{E743A7E2-B78D-47FC-92FF-D1EB1A9A8DE0}">
      <dgm:prSet/>
      <dgm:spPr/>
      <dgm:t>
        <a:bodyPr/>
        <a:lstStyle/>
        <a:p>
          <a:endParaRPr lang="en-US"/>
        </a:p>
      </dgm:t>
    </dgm:pt>
    <dgm:pt modelId="{9256E29C-17CF-4F03-BD35-5BCDFAF13562}">
      <dgm:prSet/>
      <dgm:spPr/>
      <dgm:t>
        <a:bodyPr/>
        <a:lstStyle/>
        <a:p>
          <a:r>
            <a:rPr lang="en-US" dirty="0"/>
            <a:t>- The author has given a PESTLE Analysis of Absenteeism.</a:t>
          </a:r>
        </a:p>
      </dgm:t>
    </dgm:pt>
    <dgm:pt modelId="{A3DB1AEA-36D3-471E-985E-51BB93CE00CB}" type="parTrans" cxnId="{A3A4DF22-9D97-4864-961F-B52B88F20A91}">
      <dgm:prSet/>
      <dgm:spPr/>
      <dgm:t>
        <a:bodyPr/>
        <a:lstStyle/>
        <a:p>
          <a:endParaRPr lang="en-US"/>
        </a:p>
      </dgm:t>
    </dgm:pt>
    <dgm:pt modelId="{0702C8F5-E15F-4A1B-93F4-2B963171A0C9}" type="sibTrans" cxnId="{A3A4DF22-9D97-4864-961F-B52B88F20A91}">
      <dgm:prSet/>
      <dgm:spPr/>
      <dgm:t>
        <a:bodyPr/>
        <a:lstStyle/>
        <a:p>
          <a:endParaRPr lang="en-US"/>
        </a:p>
      </dgm:t>
    </dgm:pt>
    <dgm:pt modelId="{6EBD737F-0414-4EF9-9867-EB6A04FC1359}">
      <dgm:prSet/>
      <dgm:spPr/>
      <dgm:t>
        <a:bodyPr/>
        <a:lstStyle/>
        <a:p>
          <a:r>
            <a:rPr lang="en-US" dirty="0"/>
            <a:t>- The author has </a:t>
          </a:r>
          <a:r>
            <a:rPr lang="en-US" dirty="0" err="1"/>
            <a:t>analysed</a:t>
          </a:r>
          <a:r>
            <a:rPr lang="en-US" dirty="0"/>
            <a:t> the Cause and Effect of Absenteeism.</a:t>
          </a:r>
        </a:p>
      </dgm:t>
    </dgm:pt>
    <dgm:pt modelId="{9D8FFE49-A7D3-4EAB-80A1-59DB3B36B792}" type="parTrans" cxnId="{B68B0F20-9BC4-4A9F-88D8-6E888E291D40}">
      <dgm:prSet/>
      <dgm:spPr/>
      <dgm:t>
        <a:bodyPr/>
        <a:lstStyle/>
        <a:p>
          <a:endParaRPr lang="en-US"/>
        </a:p>
      </dgm:t>
    </dgm:pt>
    <dgm:pt modelId="{A6DA15F7-6C7C-4CA2-84D4-6BE58A48DFB2}" type="sibTrans" cxnId="{B68B0F20-9BC4-4A9F-88D8-6E888E291D40}">
      <dgm:prSet/>
      <dgm:spPr/>
      <dgm:t>
        <a:bodyPr/>
        <a:lstStyle/>
        <a:p>
          <a:endParaRPr lang="en-US"/>
        </a:p>
      </dgm:t>
    </dgm:pt>
    <dgm:pt modelId="{A03EBFB8-ABDD-4B32-A4ED-D05428A6D3B5}">
      <dgm:prSet/>
      <dgm:spPr/>
      <dgm:t>
        <a:bodyPr/>
        <a:lstStyle/>
        <a:p>
          <a:r>
            <a:rPr lang="en-US" dirty="0"/>
            <a:t>- The author has tried to find out various solutions to absenteeism and has found one ideal solution among them.</a:t>
          </a:r>
        </a:p>
      </dgm:t>
    </dgm:pt>
    <dgm:pt modelId="{79C42EE8-5777-4DD8-91CF-1966DBB4C982}" type="parTrans" cxnId="{CE3D8988-4581-4C5E-ADC1-9B2667998DE8}">
      <dgm:prSet/>
      <dgm:spPr/>
      <dgm:t>
        <a:bodyPr/>
        <a:lstStyle/>
        <a:p>
          <a:endParaRPr lang="en-US"/>
        </a:p>
      </dgm:t>
    </dgm:pt>
    <dgm:pt modelId="{6D4C944B-164D-4D28-914E-BDB6D5D4E85F}" type="sibTrans" cxnId="{CE3D8988-4581-4C5E-ADC1-9B2667998DE8}">
      <dgm:prSet/>
      <dgm:spPr/>
      <dgm:t>
        <a:bodyPr/>
        <a:lstStyle/>
        <a:p>
          <a:endParaRPr lang="en-US"/>
        </a:p>
      </dgm:t>
    </dgm:pt>
    <dgm:pt modelId="{8DC1C1A0-5447-49C6-9BB4-EBB62240EA77}" type="pres">
      <dgm:prSet presAssocID="{C861757A-4670-4CCE-9EE5-5F7739696369}" presName="linear" presStyleCnt="0">
        <dgm:presLayoutVars>
          <dgm:animLvl val="lvl"/>
          <dgm:resizeHandles val="exact"/>
        </dgm:presLayoutVars>
      </dgm:prSet>
      <dgm:spPr/>
    </dgm:pt>
    <dgm:pt modelId="{E38600F5-0B02-41A4-B893-7EF04B2D427A}" type="pres">
      <dgm:prSet presAssocID="{437BE466-360C-4ADD-9246-E6F25B506EE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22C507C-8F21-46EA-A659-00F32A9B7078}" type="pres">
      <dgm:prSet presAssocID="{3AF997EA-2800-4C63-A6FE-D80428B51523}" presName="spacer" presStyleCnt="0"/>
      <dgm:spPr/>
    </dgm:pt>
    <dgm:pt modelId="{59626F68-791D-448A-8212-DE14DE2AF578}" type="pres">
      <dgm:prSet presAssocID="{5D63CB79-9CFB-4171-A71B-BA4752550B1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D85FCAC-FE56-4B64-AEDB-3217F96B32C4}" type="pres">
      <dgm:prSet presAssocID="{B6121C5A-5624-48A8-BD3A-EAC2B9DAA023}" presName="spacer" presStyleCnt="0"/>
      <dgm:spPr/>
    </dgm:pt>
    <dgm:pt modelId="{FC78A164-866E-4642-AB53-555236830BCB}" type="pres">
      <dgm:prSet presAssocID="{9256E29C-17CF-4F03-BD35-5BCDFAF1356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710601E-1B4E-4CCF-A3C0-02789D78E3B1}" type="pres">
      <dgm:prSet presAssocID="{0702C8F5-E15F-4A1B-93F4-2B963171A0C9}" presName="spacer" presStyleCnt="0"/>
      <dgm:spPr/>
    </dgm:pt>
    <dgm:pt modelId="{00473344-3A40-4B72-9907-82988208FB1F}" type="pres">
      <dgm:prSet presAssocID="{6EBD737F-0414-4EF9-9867-EB6A04FC135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0D87ABA-0D12-4AD5-A569-866CD4EBF92A}" type="pres">
      <dgm:prSet presAssocID="{A6DA15F7-6C7C-4CA2-84D4-6BE58A48DFB2}" presName="spacer" presStyleCnt="0"/>
      <dgm:spPr/>
    </dgm:pt>
    <dgm:pt modelId="{622325A8-3336-4403-85B8-033A37435E76}" type="pres">
      <dgm:prSet presAssocID="{A03EBFB8-ABDD-4B32-A4ED-D05428A6D3B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2C4AA00-4B11-4CC2-AD82-1E1758D8AD21}" type="presOf" srcId="{A03EBFB8-ABDD-4B32-A4ED-D05428A6D3B5}" destId="{622325A8-3336-4403-85B8-033A37435E76}" srcOrd="0" destOrd="0" presId="urn:microsoft.com/office/officeart/2005/8/layout/vList2"/>
    <dgm:cxn modelId="{0D5A8F11-BDCD-49B4-8019-FE329A7E01DC}" type="presOf" srcId="{6EBD737F-0414-4EF9-9867-EB6A04FC1359}" destId="{00473344-3A40-4B72-9907-82988208FB1F}" srcOrd="0" destOrd="0" presId="urn:microsoft.com/office/officeart/2005/8/layout/vList2"/>
    <dgm:cxn modelId="{B68B0F20-9BC4-4A9F-88D8-6E888E291D40}" srcId="{C861757A-4670-4CCE-9EE5-5F7739696369}" destId="{6EBD737F-0414-4EF9-9867-EB6A04FC1359}" srcOrd="3" destOrd="0" parTransId="{9D8FFE49-A7D3-4EAB-80A1-59DB3B36B792}" sibTransId="{A6DA15F7-6C7C-4CA2-84D4-6BE58A48DFB2}"/>
    <dgm:cxn modelId="{A3A4DF22-9D97-4864-961F-B52B88F20A91}" srcId="{C861757A-4670-4CCE-9EE5-5F7739696369}" destId="{9256E29C-17CF-4F03-BD35-5BCDFAF13562}" srcOrd="2" destOrd="0" parTransId="{A3DB1AEA-36D3-471E-985E-51BB93CE00CB}" sibTransId="{0702C8F5-E15F-4A1B-93F4-2B963171A0C9}"/>
    <dgm:cxn modelId="{7B5ECB3D-59EE-4466-9C7D-B4E67F6D58D0}" type="presOf" srcId="{C861757A-4670-4CCE-9EE5-5F7739696369}" destId="{8DC1C1A0-5447-49C6-9BB4-EBB62240EA77}" srcOrd="0" destOrd="0" presId="urn:microsoft.com/office/officeart/2005/8/layout/vList2"/>
    <dgm:cxn modelId="{DA507E5B-994D-4343-91D6-82B6BF6ECA38}" type="presOf" srcId="{9256E29C-17CF-4F03-BD35-5BCDFAF13562}" destId="{FC78A164-866E-4642-AB53-555236830BCB}" srcOrd="0" destOrd="0" presId="urn:microsoft.com/office/officeart/2005/8/layout/vList2"/>
    <dgm:cxn modelId="{09872576-3841-4243-A5F8-E9D345517C8F}" srcId="{C861757A-4670-4CCE-9EE5-5F7739696369}" destId="{437BE466-360C-4ADD-9246-E6F25B506EEC}" srcOrd="0" destOrd="0" parTransId="{746ED5E2-8F80-4C57-ACCB-41022F31788A}" sibTransId="{3AF997EA-2800-4C63-A6FE-D80428B51523}"/>
    <dgm:cxn modelId="{CE3D8988-4581-4C5E-ADC1-9B2667998DE8}" srcId="{C861757A-4670-4CCE-9EE5-5F7739696369}" destId="{A03EBFB8-ABDD-4B32-A4ED-D05428A6D3B5}" srcOrd="4" destOrd="0" parTransId="{79C42EE8-5777-4DD8-91CF-1966DBB4C982}" sibTransId="{6D4C944B-164D-4D28-914E-BDB6D5D4E85F}"/>
    <dgm:cxn modelId="{2BEFCE94-E16C-4F78-93A0-1DE25A343115}" type="presOf" srcId="{5D63CB79-9CFB-4171-A71B-BA4752550B19}" destId="{59626F68-791D-448A-8212-DE14DE2AF578}" srcOrd="0" destOrd="0" presId="urn:microsoft.com/office/officeart/2005/8/layout/vList2"/>
    <dgm:cxn modelId="{DFE88F9D-2BFA-453E-B178-7937B51E4566}" type="presOf" srcId="{437BE466-360C-4ADD-9246-E6F25B506EEC}" destId="{E38600F5-0B02-41A4-B893-7EF04B2D427A}" srcOrd="0" destOrd="0" presId="urn:microsoft.com/office/officeart/2005/8/layout/vList2"/>
    <dgm:cxn modelId="{E743A7E2-B78D-47FC-92FF-D1EB1A9A8DE0}" srcId="{C861757A-4670-4CCE-9EE5-5F7739696369}" destId="{5D63CB79-9CFB-4171-A71B-BA4752550B19}" srcOrd="1" destOrd="0" parTransId="{32801EFD-A03A-4A08-884A-46FF3AA19152}" sibTransId="{B6121C5A-5624-48A8-BD3A-EAC2B9DAA023}"/>
    <dgm:cxn modelId="{BFAEA261-AB89-4FF1-9709-B03DA466A5FD}" type="presParOf" srcId="{8DC1C1A0-5447-49C6-9BB4-EBB62240EA77}" destId="{E38600F5-0B02-41A4-B893-7EF04B2D427A}" srcOrd="0" destOrd="0" presId="urn:microsoft.com/office/officeart/2005/8/layout/vList2"/>
    <dgm:cxn modelId="{5DA4F9CB-CE1E-41CC-ADB8-9E86DB6EF0D6}" type="presParOf" srcId="{8DC1C1A0-5447-49C6-9BB4-EBB62240EA77}" destId="{622C507C-8F21-46EA-A659-00F32A9B7078}" srcOrd="1" destOrd="0" presId="urn:microsoft.com/office/officeart/2005/8/layout/vList2"/>
    <dgm:cxn modelId="{E5AF2DAC-69CE-4B6A-9FAD-01A9C9C8D384}" type="presParOf" srcId="{8DC1C1A0-5447-49C6-9BB4-EBB62240EA77}" destId="{59626F68-791D-448A-8212-DE14DE2AF578}" srcOrd="2" destOrd="0" presId="urn:microsoft.com/office/officeart/2005/8/layout/vList2"/>
    <dgm:cxn modelId="{7B1FD845-5FB8-470C-8FE0-8D29584CE1E2}" type="presParOf" srcId="{8DC1C1A0-5447-49C6-9BB4-EBB62240EA77}" destId="{BD85FCAC-FE56-4B64-AEDB-3217F96B32C4}" srcOrd="3" destOrd="0" presId="urn:microsoft.com/office/officeart/2005/8/layout/vList2"/>
    <dgm:cxn modelId="{295319D7-7187-416C-94F7-FAFDDA4A38A2}" type="presParOf" srcId="{8DC1C1A0-5447-49C6-9BB4-EBB62240EA77}" destId="{FC78A164-866E-4642-AB53-555236830BCB}" srcOrd="4" destOrd="0" presId="urn:microsoft.com/office/officeart/2005/8/layout/vList2"/>
    <dgm:cxn modelId="{03BF7430-E538-4E90-BB2B-75F90F511822}" type="presParOf" srcId="{8DC1C1A0-5447-49C6-9BB4-EBB62240EA77}" destId="{D710601E-1B4E-4CCF-A3C0-02789D78E3B1}" srcOrd="5" destOrd="0" presId="urn:microsoft.com/office/officeart/2005/8/layout/vList2"/>
    <dgm:cxn modelId="{915362C1-DBD4-40AE-84A2-7DCFC630641B}" type="presParOf" srcId="{8DC1C1A0-5447-49C6-9BB4-EBB62240EA77}" destId="{00473344-3A40-4B72-9907-82988208FB1F}" srcOrd="6" destOrd="0" presId="urn:microsoft.com/office/officeart/2005/8/layout/vList2"/>
    <dgm:cxn modelId="{D42E6DEE-DC23-4728-B3DA-7CD07E7D7656}" type="presParOf" srcId="{8DC1C1A0-5447-49C6-9BB4-EBB62240EA77}" destId="{C0D87ABA-0D12-4AD5-A569-866CD4EBF92A}" srcOrd="7" destOrd="0" presId="urn:microsoft.com/office/officeart/2005/8/layout/vList2"/>
    <dgm:cxn modelId="{693812AE-365B-4060-AAF2-E79176F1606B}" type="presParOf" srcId="{8DC1C1A0-5447-49C6-9BB4-EBB62240EA77}" destId="{622325A8-3336-4403-85B8-033A37435E7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7C1DB3-84C7-4309-9218-1BD9B9A9CA65}">
      <dsp:nvSpPr>
        <dsp:cNvPr id="0" name=""/>
        <dsp:cNvSpPr/>
      </dsp:nvSpPr>
      <dsp:spPr>
        <a:xfrm>
          <a:off x="2214065" y="22116"/>
          <a:ext cx="2161687" cy="21616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9866D6-BE95-4DD4-8C34-EFCC7D1C7DC3}">
      <dsp:nvSpPr>
        <dsp:cNvPr id="0" name=""/>
        <dsp:cNvSpPr/>
      </dsp:nvSpPr>
      <dsp:spPr>
        <a:xfrm>
          <a:off x="2674753" y="482804"/>
          <a:ext cx="1240312" cy="1240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2F1D7-DE43-440E-810F-BAFAB08DE569}">
      <dsp:nvSpPr>
        <dsp:cNvPr id="0" name=""/>
        <dsp:cNvSpPr/>
      </dsp:nvSpPr>
      <dsp:spPr>
        <a:xfrm>
          <a:off x="1523034" y="2857117"/>
          <a:ext cx="35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The human resource team should find out the ideal ways of stopping absenteeism in the hospital.</a:t>
          </a:r>
        </a:p>
      </dsp:txBody>
      <dsp:txXfrm>
        <a:off x="1523034" y="2857117"/>
        <a:ext cx="3543750" cy="720000"/>
      </dsp:txXfrm>
    </dsp:sp>
    <dsp:sp modelId="{FCAB94A3-DBA2-4100-851A-62BF0E526FBD}">
      <dsp:nvSpPr>
        <dsp:cNvPr id="0" name=""/>
        <dsp:cNvSpPr/>
      </dsp:nvSpPr>
      <dsp:spPr>
        <a:xfrm>
          <a:off x="6377971" y="22116"/>
          <a:ext cx="2161687" cy="21616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CADF7E-99FD-4EC3-B8F3-ADE548FBD7DA}">
      <dsp:nvSpPr>
        <dsp:cNvPr id="0" name=""/>
        <dsp:cNvSpPr/>
      </dsp:nvSpPr>
      <dsp:spPr>
        <a:xfrm>
          <a:off x="6838659" y="482804"/>
          <a:ext cx="1240312" cy="1240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C21EBE-D841-4FCD-9F7E-18FFA8C8B361}">
      <dsp:nvSpPr>
        <dsp:cNvPr id="0" name=""/>
        <dsp:cNvSpPr/>
      </dsp:nvSpPr>
      <dsp:spPr>
        <a:xfrm>
          <a:off x="5686940" y="2857117"/>
          <a:ext cx="354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The best solution can be to give the salary of the employees on time and provide them benefits when they are sick.</a:t>
          </a:r>
        </a:p>
      </dsp:txBody>
      <dsp:txXfrm>
        <a:off x="5686940" y="2857117"/>
        <a:ext cx="354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600F5-0B02-41A4-B893-7EF04B2D427A}">
      <dsp:nvSpPr>
        <dsp:cNvPr id="0" name=""/>
        <dsp:cNvSpPr/>
      </dsp:nvSpPr>
      <dsp:spPr>
        <a:xfrm>
          <a:off x="0" y="642175"/>
          <a:ext cx="6348501" cy="795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- Absenteeism is a problem for the Mid Chesire Hospitals that need to be solved at any cost.</a:t>
          </a:r>
        </a:p>
      </dsp:txBody>
      <dsp:txXfrm>
        <a:off x="38838" y="681013"/>
        <a:ext cx="6270825" cy="717924"/>
      </dsp:txXfrm>
    </dsp:sp>
    <dsp:sp modelId="{59626F68-791D-448A-8212-DE14DE2AF578}">
      <dsp:nvSpPr>
        <dsp:cNvPr id="0" name=""/>
        <dsp:cNvSpPr/>
      </dsp:nvSpPr>
      <dsp:spPr>
        <a:xfrm>
          <a:off x="0" y="1495375"/>
          <a:ext cx="6348501" cy="795600"/>
        </a:xfrm>
        <a:prstGeom prst="roundRect">
          <a:avLst/>
        </a:prstGeom>
        <a:gradFill rotWithShape="0">
          <a:gsLst>
            <a:gs pos="0">
              <a:schemeClr val="accent2">
                <a:hueOff val="1687997"/>
                <a:satOff val="625"/>
                <a:lumOff val="191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1687997"/>
                <a:satOff val="625"/>
                <a:lumOff val="1912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1687997"/>
                <a:satOff val="625"/>
                <a:lumOff val="1912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- The author has </a:t>
          </a:r>
          <a:r>
            <a:rPr lang="en-US" sz="2000" kern="1200" dirty="0" err="1"/>
            <a:t>analysed</a:t>
          </a:r>
          <a:r>
            <a:rPr lang="en-US" sz="2000" kern="1200" dirty="0"/>
            <a:t> the definition of absenteeism, its nature and the impact it causes on the organization,</a:t>
          </a:r>
        </a:p>
      </dsp:txBody>
      <dsp:txXfrm>
        <a:off x="38838" y="1534213"/>
        <a:ext cx="6270825" cy="717924"/>
      </dsp:txXfrm>
    </dsp:sp>
    <dsp:sp modelId="{FC78A164-866E-4642-AB53-555236830BCB}">
      <dsp:nvSpPr>
        <dsp:cNvPr id="0" name=""/>
        <dsp:cNvSpPr/>
      </dsp:nvSpPr>
      <dsp:spPr>
        <a:xfrm>
          <a:off x="0" y="2348575"/>
          <a:ext cx="6348501" cy="795600"/>
        </a:xfrm>
        <a:prstGeom prst="roundRect">
          <a:avLst/>
        </a:prstGeom>
        <a:gradFill rotWithShape="0">
          <a:gsLst>
            <a:gs pos="0">
              <a:schemeClr val="accent2">
                <a:hueOff val="3375995"/>
                <a:satOff val="1250"/>
                <a:lumOff val="382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3375995"/>
                <a:satOff val="1250"/>
                <a:lumOff val="3823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3375995"/>
                <a:satOff val="1250"/>
                <a:lumOff val="3823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- The author has given a PESTLE Analysis of Absenteeism.</a:t>
          </a:r>
        </a:p>
      </dsp:txBody>
      <dsp:txXfrm>
        <a:off x="38838" y="2387413"/>
        <a:ext cx="6270825" cy="717924"/>
      </dsp:txXfrm>
    </dsp:sp>
    <dsp:sp modelId="{00473344-3A40-4B72-9907-82988208FB1F}">
      <dsp:nvSpPr>
        <dsp:cNvPr id="0" name=""/>
        <dsp:cNvSpPr/>
      </dsp:nvSpPr>
      <dsp:spPr>
        <a:xfrm>
          <a:off x="0" y="3201775"/>
          <a:ext cx="6348501" cy="795600"/>
        </a:xfrm>
        <a:prstGeom prst="roundRect">
          <a:avLst/>
        </a:prstGeom>
        <a:gradFill rotWithShape="0">
          <a:gsLst>
            <a:gs pos="0">
              <a:schemeClr val="accent2">
                <a:hueOff val="5063992"/>
                <a:satOff val="1876"/>
                <a:lumOff val="5735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5063992"/>
                <a:satOff val="1876"/>
                <a:lumOff val="5735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5063992"/>
                <a:satOff val="1876"/>
                <a:lumOff val="5735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- The author has </a:t>
          </a:r>
          <a:r>
            <a:rPr lang="en-US" sz="2000" kern="1200" dirty="0" err="1"/>
            <a:t>analysed</a:t>
          </a:r>
          <a:r>
            <a:rPr lang="en-US" sz="2000" kern="1200" dirty="0"/>
            <a:t> the Cause and Effect of Absenteeism.</a:t>
          </a:r>
        </a:p>
      </dsp:txBody>
      <dsp:txXfrm>
        <a:off x="38838" y="3240613"/>
        <a:ext cx="6270825" cy="717924"/>
      </dsp:txXfrm>
    </dsp:sp>
    <dsp:sp modelId="{622325A8-3336-4403-85B8-033A37435E76}">
      <dsp:nvSpPr>
        <dsp:cNvPr id="0" name=""/>
        <dsp:cNvSpPr/>
      </dsp:nvSpPr>
      <dsp:spPr>
        <a:xfrm>
          <a:off x="0" y="4054975"/>
          <a:ext cx="6348501" cy="795600"/>
        </a:xfrm>
        <a:prstGeom prst="roundRect">
          <a:avLst/>
        </a:prstGeom>
        <a:gradFill rotWithShape="0">
          <a:gsLst>
            <a:gs pos="0">
              <a:schemeClr val="accent2">
                <a:hueOff val="6751989"/>
                <a:satOff val="2501"/>
                <a:lumOff val="7646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6751989"/>
                <a:satOff val="2501"/>
                <a:lumOff val="7646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6751989"/>
                <a:satOff val="2501"/>
                <a:lumOff val="7646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- The author has tried to find out various solutions to absenteeism and has found one ideal solution among them.</a:t>
          </a:r>
        </a:p>
      </dsp:txBody>
      <dsp:txXfrm>
        <a:off x="38838" y="4093813"/>
        <a:ext cx="6270825" cy="717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0217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419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487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093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3/13/2022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903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3/13/2022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428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3/13/2022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838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509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3/13/2022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578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667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166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tx1">
                    <a:alpha val="20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0745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D976C13-68E6-4E25-B13E-FC3A2D3F6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0EBAE0B-DD72-4094-8934-3B46A9142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7D3970-216C-42A2-BD7C-CA7520504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770467"/>
            <a:ext cx="10782300" cy="14251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3200" b="1" dirty="0">
                <a:solidFill>
                  <a:srgbClr val="FFFFFF"/>
                </a:solidFill>
                <a:latin typeface="Arial"/>
                <a:cs typeface="Arial"/>
              </a:rPr>
              <a:t>How to solve staff absenteeism in MID CHESHIRE HOSPITALS NHS FUNDATION TRUST (MCHT)</a:t>
            </a:r>
            <a:endParaRPr lang="en-US" sz="6600" b="1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3EA558-107D-4C96-AE63-8C4F8598DE25}"/>
              </a:ext>
            </a:extLst>
          </p:cNvPr>
          <p:cNvSpPr txBox="1"/>
          <p:nvPr/>
        </p:nvSpPr>
        <p:spPr>
          <a:xfrm>
            <a:off x="6636589" y="4307457"/>
            <a:ext cx="466976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cs typeface="Calibri Light"/>
              </a:rPr>
              <a:t>MIHAI TINCU</a:t>
            </a:r>
          </a:p>
          <a:p>
            <a:r>
              <a:rPr lang="en-US" sz="2000" b="1" dirty="0">
                <a:latin typeface="Arial"/>
                <a:cs typeface="Calibri Light"/>
              </a:rPr>
              <a:t>2109992</a:t>
            </a:r>
          </a:p>
          <a:p>
            <a:r>
              <a:rPr lang="en-US" sz="2000" b="1" dirty="0">
                <a:latin typeface="Arial"/>
                <a:cs typeface="Calibri Light"/>
              </a:rPr>
              <a:t>MODULE: Problem Solving and Decision Making</a:t>
            </a:r>
          </a:p>
          <a:p>
            <a:r>
              <a:rPr lang="en-US" sz="2000" b="1" dirty="0">
                <a:latin typeface="Arial"/>
                <a:cs typeface="Calibri Light"/>
              </a:rPr>
              <a:t>Lecturer: Chijioke Uba</a:t>
            </a:r>
          </a:p>
          <a:p>
            <a:r>
              <a:rPr lang="en-US" sz="2000" b="1" dirty="0">
                <a:latin typeface="Arial"/>
                <a:cs typeface="Calibri Light"/>
              </a:rPr>
              <a:t>BMSW4004</a:t>
            </a:r>
          </a:p>
        </p:txBody>
      </p:sp>
    </p:spTree>
    <p:extLst>
      <p:ext uri="{BB962C8B-B14F-4D97-AF65-F5344CB8AC3E}">
        <p14:creationId xmlns:p14="http://schemas.microsoft.com/office/powerpoint/2010/main" val="1683107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23A080AB-C481-48EA-86AD-56FB402F3F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4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A7325FC-D876-4B89-A43B-F354CF874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4537" cy="6858000"/>
          </a:xfrm>
          <a:prstGeom prst="rect">
            <a:avLst/>
          </a:prstGeom>
          <a:solidFill>
            <a:schemeClr val="accent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C88D3-6738-4F8D-93E8-80801DA26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214566" cy="1658198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  <a:latin typeface="Arial"/>
                <a:cs typeface="Calibri Light"/>
              </a:rPr>
              <a:t>INTRODUCTION</a:t>
            </a:r>
            <a:endParaRPr lang="en-US" sz="4000" b="1" dirty="0">
              <a:solidFill>
                <a:srgbClr val="FFFFFF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C7069-DC30-4329-B10E-BE1485496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7" y="2157730"/>
            <a:ext cx="6638543" cy="37186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latin typeface="Arial"/>
                <a:ea typeface="+mn-lt"/>
                <a:cs typeface="+mn-lt"/>
              </a:rPr>
              <a:t>Mid Chesire Hospitals is facing a complex problem because of the absenteeism of the employees.</a:t>
            </a:r>
            <a:endParaRPr lang="en-US">
              <a:solidFill>
                <a:srgbClr val="FFFFFF"/>
              </a:solidFill>
              <a:latin typeface="Arial"/>
              <a:cs typeface="Calibri Light" panose="020F0302020204030204"/>
            </a:endParaRPr>
          </a:p>
          <a:p>
            <a:r>
              <a:rPr lang="en-US">
                <a:solidFill>
                  <a:srgbClr val="FFFFFF"/>
                </a:solidFill>
                <a:latin typeface="Arial"/>
                <a:ea typeface="+mn-lt"/>
                <a:cs typeface="+mn-lt"/>
              </a:rPr>
              <a:t>They are facing a huge loss in revenue due to continuous absenteeism of the employees.</a:t>
            </a:r>
            <a:endParaRPr lang="en-US">
              <a:solidFill>
                <a:srgbClr val="FFFFFF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rgbClr val="FFFFFF"/>
                </a:solidFill>
                <a:latin typeface="Arial"/>
                <a:ea typeface="+mn-lt"/>
                <a:cs typeface="+mn-lt"/>
              </a:rPr>
              <a:t>After facing this loss they have identified the reason for the problem and are trying to mend the ways.</a:t>
            </a:r>
            <a:endParaRPr lang="en-US">
              <a:solidFill>
                <a:srgbClr val="FFFFFF"/>
              </a:solidFill>
              <a:latin typeface="Arial"/>
              <a:cs typeface="Arial"/>
            </a:endParaRPr>
          </a:p>
          <a:p>
            <a:endParaRPr lang="en-US">
              <a:solidFill>
                <a:srgbClr val="FFFFFF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17272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D9F22CA-C097-4E2F-B932-25A952BDB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0840" y="0"/>
            <a:ext cx="5471160" cy="6858000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85F1A9-EDB8-4F89-A3A0-B0375C6CB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3968" y="499533"/>
            <a:ext cx="5294763" cy="1212500"/>
          </a:xfrm>
        </p:spPr>
        <p:txBody>
          <a:bodyPr>
            <a:normAutofit fontScale="90000"/>
          </a:bodyPr>
          <a:lstStyle/>
          <a:p>
            <a:r>
              <a:rPr lang="en-US" sz="4000" b="1">
                <a:latin typeface="Arial"/>
                <a:ea typeface="+mj-lt"/>
                <a:cs typeface="+mj-lt"/>
              </a:rPr>
              <a:t>The Problem of Employees</a:t>
            </a:r>
            <a:endParaRPr lang="en-US" sz="4000">
              <a:latin typeface="Arial"/>
            </a:endParaRPr>
          </a:p>
        </p:txBody>
      </p:sp>
      <p:pic>
        <p:nvPicPr>
          <p:cNvPr id="4" name="Picture 4" descr="A picture containing birthday&#10;&#10;Description automatically generated">
            <a:extLst>
              <a:ext uri="{FF2B5EF4-FFF2-40B4-BE49-F238E27FC236}">
                <a16:creationId xmlns:a16="http://schemas.microsoft.com/office/drawing/2014/main" id="{25F05060-1079-402A-83A0-1C95A2AF32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92" y="1224619"/>
            <a:ext cx="5092194" cy="40887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2B6CF-CA7A-4B29-B1B8-588109E14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949" y="2011680"/>
            <a:ext cx="5682952" cy="38647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latin typeface="Arial"/>
                <a:ea typeface="+mn-lt"/>
                <a:cs typeface="+mn-lt"/>
              </a:rPr>
              <a:t>The problem of the employees in the Mid Chesire Hospital is the problem of Absenteeism.</a:t>
            </a:r>
            <a:endParaRPr lang="en-US" sz="2200">
              <a:latin typeface="Arial"/>
              <a:cs typeface="Calibri Light" panose="020F0302020204030204"/>
            </a:endParaRPr>
          </a:p>
          <a:p>
            <a:r>
              <a:rPr lang="en-US" sz="2200">
                <a:latin typeface="Arial"/>
                <a:ea typeface="+mn-lt"/>
                <a:cs typeface="+mn-lt"/>
              </a:rPr>
              <a:t>Absenteeism from the office means not being present during the time of the work at the office.</a:t>
            </a:r>
            <a:endParaRPr lang="en-US" sz="2200">
              <a:latin typeface="Arial"/>
              <a:cs typeface="Arial"/>
            </a:endParaRPr>
          </a:p>
          <a:p>
            <a:r>
              <a:rPr lang="en-US" sz="2200">
                <a:latin typeface="Arial"/>
                <a:ea typeface="+mn-lt"/>
                <a:cs typeface="+mn-lt"/>
              </a:rPr>
              <a:t>People may be absent from the office for genuine reasons, whereas some people take the leave for fun only.</a:t>
            </a:r>
            <a:endParaRPr lang="en-US" sz="2200">
              <a:latin typeface="Arial"/>
              <a:cs typeface="Arial"/>
            </a:endParaRPr>
          </a:p>
          <a:p>
            <a:endParaRPr lang="en-US" sz="220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544892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01541-DA2F-410C-A014-C75BA41F5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115176" cy="1658198"/>
          </a:xfrm>
        </p:spPr>
        <p:txBody>
          <a:bodyPr>
            <a:normAutofit/>
          </a:bodyPr>
          <a:lstStyle/>
          <a:p>
            <a:r>
              <a:rPr lang="en-US" b="1">
                <a:latin typeface="Arial"/>
                <a:ea typeface="+mj-lt"/>
                <a:cs typeface="+mj-lt"/>
              </a:rPr>
              <a:t>Nature of the Employee Problem </a:t>
            </a:r>
            <a:endParaRPr lang="en-US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2738C-2B3E-496E-9BD1-0388EFA9F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011680"/>
            <a:ext cx="6877083" cy="37661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ea typeface="+mn-lt"/>
                <a:cs typeface="+mn-lt"/>
              </a:rPr>
              <a:t>Absents are of different nature, some absents can be legitimate, while some absents can be illegitimate.</a:t>
            </a:r>
            <a:endParaRPr lang="en-US" dirty="0">
              <a:latin typeface="Arial"/>
              <a:cs typeface="Calibri Light" panose="020F0302020204030204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Absents in the office just for fun and leisure and without any genuine reason by creating problems for the organization are illegitimate absents.</a:t>
            </a:r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Absents that are done for solving familial issues, health problems and severe illnesses are legitimate absents</a:t>
            </a:r>
            <a:endParaRPr lang="en-US" dirty="0">
              <a:latin typeface="Arial"/>
            </a:endParaRPr>
          </a:p>
        </p:txBody>
      </p:sp>
      <p:pic>
        <p:nvPicPr>
          <p:cNvPr id="4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EE1895C7-2905-49FE-9B8A-7375D02794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83" r="31719" b="-2"/>
          <a:stretch/>
        </p:blipFill>
        <p:spPr>
          <a:xfrm>
            <a:off x="8114537" y="10"/>
            <a:ext cx="4077463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107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table, indoor, wooden&#10;&#10;Description automatically generated">
            <a:extLst>
              <a:ext uri="{FF2B5EF4-FFF2-40B4-BE49-F238E27FC236}">
                <a16:creationId xmlns:a16="http://schemas.microsoft.com/office/drawing/2014/main" id="{74CCD4EC-44D9-4D02-94D4-AF178B251F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89" b="2295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8">
            <a:extLst>
              <a:ext uri="{FF2B5EF4-FFF2-40B4-BE49-F238E27FC236}">
                <a16:creationId xmlns:a16="http://schemas.microsoft.com/office/drawing/2014/main" id="{5A7325FC-D876-4B89-A43B-F354CF874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4537" cy="6858000"/>
          </a:xfrm>
          <a:prstGeom prst="rect">
            <a:avLst/>
          </a:prstGeom>
          <a:solidFill>
            <a:schemeClr val="accent1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B9346-55A4-4C8D-B203-4BC13BC9E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214566" cy="1658198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Impact of the Employee Problem 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AA021-0F3D-4C92-917B-9191026AA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7" y="2157730"/>
            <a:ext cx="6638543" cy="37186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Absenteeism is a menace that impacts the workplace as a whole the most.</a:t>
            </a:r>
            <a:endParaRPr lang="en-US">
              <a:solidFill>
                <a:srgbClr val="FFFFFF"/>
              </a:solidFill>
              <a:cs typeface="Calibri Light" panose="020F0302020204030204"/>
            </a:endParaRP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The company’s productive generation stops for that day when an employee is absent.</a:t>
            </a:r>
            <a:endParaRPr lang="en-US">
              <a:solidFill>
                <a:srgbClr val="FFFFFF"/>
              </a:solidFill>
              <a:cs typeface="Calibri Light" panose="020F0302020204030204"/>
            </a:endParaRPr>
          </a:p>
          <a:p>
            <a:pPr marL="0" indent="0">
              <a:buNone/>
            </a:pP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The employee does not get their salary for the day when they remain absent.</a:t>
            </a:r>
            <a:endParaRPr lang="en-US">
              <a:solidFill>
                <a:srgbClr val="FFFFFF"/>
              </a:solidFill>
              <a:cs typeface="Calibri Light"/>
            </a:endParaRPr>
          </a:p>
          <a:p>
            <a:endParaRPr lang="en-US">
              <a:solidFill>
                <a:srgbClr val="FFFFFF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727117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5EB23-859B-4FA4-83EE-C7D3E23CB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/>
                <a:ea typeface="+mj-lt"/>
                <a:cs typeface="+mj-lt"/>
              </a:rPr>
              <a:t>Pestel analysis to identify possible causes of the Mid Cheshire </a:t>
            </a:r>
            <a:r>
              <a:rPr lang="en-US" sz="3600" b="1" dirty="0">
                <a:ea typeface="+mj-lt"/>
                <a:cs typeface="+mj-lt"/>
              </a:rPr>
              <a:t>HOSPITALS NHS FUNDATION TRUST (MCHT)</a:t>
            </a:r>
            <a:endParaRPr lang="en-US" sz="3600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5EF98-8768-4892-BEB2-696AFDC59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279" y="2284850"/>
            <a:ext cx="7130631" cy="3780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-</a:t>
            </a:r>
            <a:r>
              <a:rPr lang="en-US" sz="2000" b="1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 Political</a:t>
            </a:r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 factors of absenteeism are political activities and business legislation.</a:t>
            </a:r>
            <a:endParaRPr lang="en-US" sz="2000">
              <a:solidFill>
                <a:srgbClr val="FFFF00"/>
              </a:solidFill>
              <a:latin typeface="Arial"/>
              <a:cs typeface="Calibri Light" panose="020F0302020204030204"/>
            </a:endParaRPr>
          </a:p>
          <a:p>
            <a:pPr algn="just"/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- </a:t>
            </a:r>
            <a:r>
              <a:rPr lang="en-US" sz="2000" b="1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Economical</a:t>
            </a:r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 factors of absenteeism are the rate of unemployment and economic factors</a:t>
            </a:r>
            <a:endParaRPr lang="en-US" sz="2000">
              <a:solidFill>
                <a:srgbClr val="FFFF00"/>
              </a:solidFill>
              <a:latin typeface="Arial"/>
              <a:cs typeface="Arial"/>
            </a:endParaRPr>
          </a:p>
          <a:p>
            <a:pPr algn="just"/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- </a:t>
            </a:r>
            <a:r>
              <a:rPr lang="en-US" sz="2000" b="1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Social</a:t>
            </a:r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 factors of absenteeism are changes in lifestyle.</a:t>
            </a:r>
            <a:endParaRPr lang="en-US" sz="2000">
              <a:solidFill>
                <a:srgbClr val="FFFF00"/>
              </a:solidFill>
              <a:latin typeface="Arial"/>
              <a:cs typeface="Arial"/>
            </a:endParaRPr>
          </a:p>
          <a:p>
            <a:pPr algn="just"/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- </a:t>
            </a:r>
            <a:r>
              <a:rPr lang="en-US" sz="2000" b="1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Technological</a:t>
            </a:r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 factors of absenteeism are new technology affecting the business.</a:t>
            </a:r>
            <a:endParaRPr lang="en-US" sz="2000">
              <a:solidFill>
                <a:srgbClr val="FFFF00"/>
              </a:solidFill>
              <a:latin typeface="Arial"/>
              <a:cs typeface="Arial"/>
            </a:endParaRPr>
          </a:p>
          <a:p>
            <a:pPr algn="just"/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-</a:t>
            </a:r>
            <a:r>
              <a:rPr lang="en-US" sz="2000" b="1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 The Legal</a:t>
            </a:r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 factors of the absenteeism are the employee laws of the United Kingdom.</a:t>
            </a:r>
            <a:endParaRPr lang="en-US" sz="2000">
              <a:solidFill>
                <a:srgbClr val="FFFF00"/>
              </a:solidFill>
              <a:latin typeface="Arial"/>
              <a:cs typeface="Arial"/>
            </a:endParaRPr>
          </a:p>
          <a:p>
            <a:pPr algn="just"/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- </a:t>
            </a:r>
            <a:r>
              <a:rPr lang="en-US" sz="2000" b="1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Environmental</a:t>
            </a:r>
            <a:r>
              <a:rPr lang="en-US" sz="2000" dirty="0">
                <a:solidFill>
                  <a:srgbClr val="FFFF00"/>
                </a:solidFill>
                <a:latin typeface="Arial"/>
                <a:ea typeface="+mn-lt"/>
                <a:cs typeface="+mn-lt"/>
              </a:rPr>
              <a:t> factors of the absenteeism are Pandemics and various natural disasters.</a:t>
            </a:r>
            <a:endParaRPr lang="en-US" sz="2000">
              <a:solidFill>
                <a:srgbClr val="FFFF00"/>
              </a:solidFill>
              <a:latin typeface="Arial"/>
              <a:cs typeface="Arial"/>
            </a:endParaRPr>
          </a:p>
          <a:p>
            <a:endParaRPr lang="en-US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122946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A2E7B-3292-4103-868F-C4DD72581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70467"/>
            <a:ext cx="3467051" cy="3352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4700" b="1" dirty="0">
                <a:solidFill>
                  <a:schemeClr val="tx1"/>
                </a:solidFill>
              </a:rPr>
              <a:t>Fishbone Diagram to identify the causes of staff absenteeism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A6BD6A8-E2F8-4FB8-9259-BBB587F39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8" descr="A picture containing diagram&#10;&#10;Description automatically generated">
            <a:extLst>
              <a:ext uri="{FF2B5EF4-FFF2-40B4-BE49-F238E27FC236}">
                <a16:creationId xmlns:a16="http://schemas.microsoft.com/office/drawing/2014/main" id="{69A86BB3-B47E-4D5B-BF8F-789B1AF578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1230" y="1134788"/>
            <a:ext cx="7559614" cy="5048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211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55458" y="499533"/>
            <a:ext cx="6587613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>
                <a:solidFill>
                  <a:schemeClr val="tx1">
                    <a:lumMod val="75000"/>
                    <a:lumOff val="25000"/>
                  </a:schemeClr>
                </a:solidFill>
              </a:rPr>
              <a:t>Cause-and-Effect of the Problem </a:t>
            </a:r>
            <a:endParaRPr lang="en-US" sz="5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34B785E-B998-4969-A940-6C75B448D0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188" y="1473637"/>
            <a:ext cx="4432635" cy="3015212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55458" y="2011680"/>
            <a:ext cx="6587613" cy="386473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 pitchFamily="34" charset="0"/>
              <a:buChar char=" "/>
            </a:pPr>
            <a:r>
              <a:rPr lang="en-US" sz="2700">
                <a:latin typeface="+mn-lt"/>
              </a:rPr>
              <a:t>Absenteeism comes with various causes and effects.</a:t>
            </a:r>
          </a:p>
          <a:p>
            <a:pPr>
              <a:buFont typeface="Arial" pitchFamily="34" charset="0"/>
              <a:buChar char=" "/>
            </a:pPr>
            <a:r>
              <a:rPr lang="en-US" sz="2700">
                <a:latin typeface="+mn-lt"/>
              </a:rPr>
              <a:t>The causes of absenteeism are sickness, family problems, finance, leisure and many other things.</a:t>
            </a:r>
          </a:p>
          <a:p>
            <a:pPr>
              <a:buFont typeface="Arial" pitchFamily="34" charset="0"/>
              <a:buChar char=" "/>
            </a:pPr>
            <a:r>
              <a:rPr lang="en-US" sz="2700">
                <a:latin typeface="+mn-lt"/>
              </a:rPr>
              <a:t>The effects of absenteeism are less productivity in the company and an increase in the workload of other workers.</a:t>
            </a:r>
          </a:p>
          <a:p>
            <a:pPr>
              <a:buFont typeface="Arial" pitchFamily="34" charset="0"/>
              <a:buChar char=" "/>
            </a:pPr>
            <a:endParaRPr lang="en-US" sz="2700">
              <a:latin typeface="+mn-lt"/>
            </a:endParaRPr>
          </a:p>
          <a:p>
            <a:pPr>
              <a:buFont typeface="Arial" pitchFamily="34" charset="0"/>
              <a:buChar char=" "/>
            </a:pPr>
            <a:endParaRPr lang="en-US" sz="270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110524E9-E361-435E-93CC-D891398D1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16A533-A07B-4A2E-90D8-F01FECDF6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996624"/>
            <a:ext cx="3060931" cy="4879788"/>
          </a:xfrm>
        </p:spPr>
        <p:txBody>
          <a:bodyPr>
            <a:normAutofit/>
          </a:bodyPr>
          <a:lstStyle/>
          <a:p>
            <a:r>
              <a:rPr lang="en-US" sz="3700" b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Solutions of Absenteeism Problem</a:t>
            </a:r>
            <a:endParaRPr lang="en-US" sz="3700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962AC3C-FEB4-4C6A-8CA6-D570CD009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1733" cy="685800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010C5-82B0-401A-8663-552EC9742C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47" y="996625"/>
            <a:ext cx="6727834" cy="48647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Human Resource Team of Mid Chesire Hospitals should find various strategies to solve the bad habit of absenteeism among its employees.</a:t>
            </a:r>
            <a:endParaRPr lang="en-US">
              <a:solidFill>
                <a:schemeClr val="tx1"/>
              </a:solidFill>
              <a:latin typeface="Arial"/>
              <a:cs typeface="Calibri Light" panose="020F0302020204030204"/>
            </a:endParaRPr>
          </a:p>
          <a:p>
            <a:r>
              <a:rPr lang="en-US">
                <a:solidFill>
                  <a:schemeClr val="tx1"/>
                </a:solidFill>
                <a:latin typeface="Arial"/>
                <a:ea typeface="+mn-lt"/>
                <a:cs typeface="+mn-lt"/>
              </a:rPr>
              <a:t>Solutions can be of giving rewards and benefits to the employees who are working on every weekday.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chemeClr val="tx1"/>
                </a:solidFill>
                <a:latin typeface="Arial"/>
                <a:ea typeface="+mn-lt"/>
                <a:cs typeface="+mn-lt"/>
              </a:rPr>
              <a:t>The organization can announce to take dire steps against the employees who remain absent for long.</a:t>
            </a:r>
            <a:endParaRPr lang="en-US">
              <a:solidFill>
                <a:schemeClr val="tx1"/>
              </a:solidFill>
              <a:latin typeface="Arial"/>
            </a:endParaRPr>
          </a:p>
          <a:p>
            <a:endParaRPr lang="en-US">
              <a:solidFill>
                <a:schemeClr val="tx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48068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A8332-CAAD-4BE1-8F7A-7445677F1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>
            <a:normAutofit/>
          </a:bodyPr>
          <a:lstStyle/>
          <a:p>
            <a:r>
              <a:rPr lang="en-US" b="1">
                <a:latin typeface="Arial"/>
                <a:ea typeface="+mj-lt"/>
                <a:cs typeface="+mj-lt"/>
              </a:rPr>
              <a:t>Ideal Solution of Absenteeism</a:t>
            </a:r>
            <a:endParaRPr lang="en-US">
              <a:latin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0DA1C8-63B8-9872-B6CE-2E0AEFBD29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941359"/>
              </p:ext>
            </p:extLst>
          </p:nvPr>
        </p:nvGraphicFramePr>
        <p:xfrm>
          <a:off x="676275" y="2373549"/>
          <a:ext cx="10753725" cy="3599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65461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5165E19-5745-4681-8701-15B4DA5FD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D1B82A-EC49-4E1C-83F9-C7D80C558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9" y="639763"/>
            <a:ext cx="3573872" cy="5492750"/>
          </a:xfrm>
        </p:spPr>
        <p:txBody>
          <a:bodyPr>
            <a:normAutofit/>
          </a:bodyPr>
          <a:lstStyle/>
          <a:p>
            <a:r>
              <a:rPr lang="en-US" sz="5000" b="1" dirty="0">
                <a:solidFill>
                  <a:schemeClr val="bg1"/>
                </a:solidFill>
                <a:latin typeface="Arial"/>
                <a:ea typeface="+mj-lt"/>
                <a:cs typeface="+mj-lt"/>
              </a:rPr>
              <a:t>Conclusion</a:t>
            </a:r>
            <a:endParaRPr lang="en-US" sz="5000" dirty="0">
              <a:solidFill>
                <a:schemeClr val="bg1"/>
              </a:solidFill>
              <a:latin typeface="Arial"/>
              <a:ea typeface="+mj-lt"/>
              <a:cs typeface="+mj-l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236673-BD4F-2DB3-19BE-3335E34AC9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7170631"/>
              </p:ext>
            </p:extLst>
          </p:nvPr>
        </p:nvGraphicFramePr>
        <p:xfrm>
          <a:off x="5194570" y="639763"/>
          <a:ext cx="6348501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67768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A3B99-9883-413A-9F13-0E2CF2B7C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53676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/>
                <a:ea typeface="+mj-lt"/>
                <a:cs typeface="+mj-lt"/>
              </a:rPr>
              <a:t>Reference List</a:t>
            </a:r>
            <a:endParaRPr lang="en-US" sz="2800" dirty="0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B2882-D8B2-416C-9BC8-69D22601D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279" y="962135"/>
            <a:ext cx="10768102" cy="57358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</a:pP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Alharbi, F.L., </a:t>
            </a:r>
            <a:r>
              <a:rPr lang="en-US" sz="20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Almuzini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, T.B., </a:t>
            </a:r>
            <a:r>
              <a:rPr lang="en-US" sz="20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Aljohani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, A.A., </a:t>
            </a:r>
            <a:r>
              <a:rPr lang="en-US" sz="20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Aljohani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, K.A., </a:t>
            </a:r>
            <a:r>
              <a:rPr lang="en-US" sz="20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Albowini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, A.R., </a:t>
            </a:r>
            <a:r>
              <a:rPr lang="en-US" sz="20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Aljohani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, M.E. and </a:t>
            </a:r>
            <a:r>
              <a:rPr lang="en-US" sz="2000" dirty="0" err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Althubyni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, M.M., 2018. Causes of absenteeism rate among staff nurses at medina maternity and child hospital. </a:t>
            </a:r>
            <a:r>
              <a:rPr lang="en-US" sz="2000" i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The Egyptian Journal of Hospital Medicine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, </a:t>
            </a:r>
            <a:r>
              <a:rPr lang="en-US" sz="2000" i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70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(10), pp.1784-1788. Available at: </a:t>
            </a:r>
            <a:r>
              <a:rPr lang="en-US" sz="2000" u="sng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https://www.researchgate.net/profile/Muhammad-Afzal-27/publication/333843370_Causes_of_Absenteeism_among_University_Students/links/5d08911b458515ea1a6d8329/Causes-of-Absenteeism-among-University-Students</a:t>
            </a:r>
            <a:endParaRPr lang="en-US" sz="2000" u="sng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Costantino, C., Casuccio, A., Caracci, F., Bono, S., Calamusa, G., Ventura, G., Maida, C.M., Vitale, F. and Restivo, V., 2020. Impact of communicative and informative strategies on influenza vaccination adherence and absenteeism from work of health care professionals working at the university hospital of Palermo, Italy </a:t>
            </a:r>
            <a:r>
              <a:rPr lang="en-US" sz="2000" i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8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(1), p.5. Available at: </a:t>
            </a:r>
            <a:r>
              <a:rPr lang="en-US" sz="2000" u="sng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https://www.mdpi.com/2076-393X/8/1/5/pdf</a:t>
            </a:r>
            <a:endParaRPr lang="en-US" sz="2000" u="sng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Gee, K.A., 2018. Minding the gaps in absenteeism: Disparities in absenteeism by race/ethnicity, poverty and disability, </a:t>
            </a:r>
            <a:r>
              <a:rPr lang="en-US" sz="2000" i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23</a:t>
            </a:r>
            <a:r>
              <a:rPr lang="en-US" sz="20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(1-2), pp.204-208. Available at: </a:t>
            </a:r>
            <a:r>
              <a:rPr lang="en-US" sz="2000" u="sng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https://escholarship.org/content/qt3gc840d6/qt3gc840d6.pdf</a:t>
            </a:r>
            <a:endParaRPr lang="en-US" sz="2000" u="sng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</a:pPr>
            <a:endParaRPr lang="en-US" sz="120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29552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stationary&#10;&#10;Description automatically generated">
            <a:extLst>
              <a:ext uri="{FF2B5EF4-FFF2-40B4-BE49-F238E27FC236}">
                <a16:creationId xmlns:a16="http://schemas.microsoft.com/office/drawing/2014/main" id="{50404C08-FA91-46DE-8232-75314E6EA0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958" y="643467"/>
            <a:ext cx="74280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904187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44E3BB9A-3BF5-4BE4-90CF-48BFABC7851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Metropolitan</vt:lpstr>
      <vt:lpstr>How to solve staff absenteeism in MID CHESHIRE HOSPITALS NHS FUNDATION TRUST (MCHT)</vt:lpstr>
      <vt:lpstr>INTRODUCTION</vt:lpstr>
      <vt:lpstr>The Problem of Employees</vt:lpstr>
      <vt:lpstr>Nature of the Employee Problem </vt:lpstr>
      <vt:lpstr>Impact of the Employee Problem </vt:lpstr>
      <vt:lpstr>Pestel analysis to identify possible causes of the Mid Cheshire HOSPITALS NHS FUNDATION TRUST (MCHT)</vt:lpstr>
      <vt:lpstr>Fishbone Diagram to identify the causes of staff absenteeism</vt:lpstr>
      <vt:lpstr>Cause-and-Effect of the Problem </vt:lpstr>
      <vt:lpstr>Solutions of Absenteeism Problem</vt:lpstr>
      <vt:lpstr>Ideal Solution of Absenteeism</vt:lpstr>
      <vt:lpstr>Conclusion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316</cp:revision>
  <dcterms:created xsi:type="dcterms:W3CDTF">2022-02-06T12:09:45Z</dcterms:created>
  <dcterms:modified xsi:type="dcterms:W3CDTF">2022-03-13T10:47:13Z</dcterms:modified>
</cp:coreProperties>
</file>