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3.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4.xml" ContentType="application/vnd.openxmlformats-officedocument.theme+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711" r:id="rId3"/>
    <p:sldMasterId id="2147483723" r:id="rId4"/>
    <p:sldMasterId id="2147483741" r:id="rId5"/>
  </p:sldMasterIdLst>
  <p:notesMasterIdLst>
    <p:notesMasterId r:id="rId28"/>
  </p:notesMasterIdLst>
  <p:sldIdLst>
    <p:sldId id="258" r:id="rId6"/>
    <p:sldId id="260" r:id="rId7"/>
    <p:sldId id="262" r:id="rId8"/>
    <p:sldId id="266" r:id="rId9"/>
    <p:sldId id="256" r:id="rId10"/>
    <p:sldId id="257" r:id="rId11"/>
    <p:sldId id="1509" r:id="rId12"/>
    <p:sldId id="1510" r:id="rId13"/>
    <p:sldId id="1522" r:id="rId14"/>
    <p:sldId id="1523" r:id="rId15"/>
    <p:sldId id="1532" r:id="rId16"/>
    <p:sldId id="1529" r:id="rId17"/>
    <p:sldId id="1530" r:id="rId18"/>
    <p:sldId id="1515" r:id="rId19"/>
    <p:sldId id="1516" r:id="rId20"/>
    <p:sldId id="1518" r:id="rId21"/>
    <p:sldId id="263" r:id="rId22"/>
    <p:sldId id="264" r:id="rId23"/>
    <p:sldId id="1525" r:id="rId24"/>
    <p:sldId id="1528" r:id="rId25"/>
    <p:sldId id="1520" r:id="rId26"/>
    <p:sldId id="152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E4BB77-3F6D-2C88-00DF-6CCA598071A5}" v="1163" dt="2026-04-12T11:13:47.369"/>
    <p1510:client id="{83C195B0-882F-AF00-62E9-D14ED8A5159D}" v="3" dt="2026-04-12T19:48:46.768"/>
    <p1510:client id="{DC4F9FB0-50A5-4B0E-AD87-9AC81F5EB86C}" v="67" dt="2026-04-12T06:54:09.8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34"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us Eduardo Alvarado Gomez (2427092)" userId="S::2427092@student.uwtsd.ac.uk::99e1497c-d4f1-44b4-8557-7bc8659fb630" providerId="AD" clId="Web-{43E4BB77-3F6D-2C88-00DF-6CCA598071A5}"/>
    <pc:docChg chg="addSld delSld modSld modMainMaster">
      <pc:chgData name="Jesus Eduardo Alvarado Gomez (2427092)" userId="S::2427092@student.uwtsd.ac.uk::99e1497c-d4f1-44b4-8557-7bc8659fb630" providerId="AD" clId="Web-{43E4BB77-3F6D-2C88-00DF-6CCA598071A5}" dt="2026-04-12T11:13:47.369" v="760"/>
      <pc:docMkLst>
        <pc:docMk/>
      </pc:docMkLst>
      <pc:sldChg chg="addSp delSp modSp mod">
        <pc:chgData name="Jesus Eduardo Alvarado Gomez (2427092)" userId="S::2427092@student.uwtsd.ac.uk::99e1497c-d4f1-44b4-8557-7bc8659fb630" providerId="AD" clId="Web-{43E4BB77-3F6D-2C88-00DF-6CCA598071A5}" dt="2026-04-12T11:13:47.369" v="760"/>
        <pc:sldMkLst>
          <pc:docMk/>
          <pc:sldMk cId="3069965530" sldId="256"/>
        </pc:sldMkLst>
        <pc:spChg chg="mod">
          <ac:chgData name="Jesus Eduardo Alvarado Gomez (2427092)" userId="S::2427092@student.uwtsd.ac.uk::99e1497c-d4f1-44b4-8557-7bc8659fb630" providerId="AD" clId="Web-{43E4BB77-3F6D-2C88-00DF-6CCA598071A5}" dt="2026-04-12T10:01:08.829" v="230" actId="1076"/>
          <ac:spMkLst>
            <pc:docMk/>
            <pc:sldMk cId="3069965530" sldId="256"/>
            <ac:spMk id="2" creationId="{63C39F62-6CBB-29BB-D23B-BA796D184BBE}"/>
          </ac:spMkLst>
        </pc:spChg>
        <pc:spChg chg="add del">
          <ac:chgData name="Jesus Eduardo Alvarado Gomez (2427092)" userId="S::2427092@student.uwtsd.ac.uk::99e1497c-d4f1-44b4-8557-7bc8659fb630" providerId="AD" clId="Web-{43E4BB77-3F6D-2C88-00DF-6CCA598071A5}" dt="2026-04-12T10:01:39.627" v="234"/>
          <ac:spMkLst>
            <pc:docMk/>
            <pc:sldMk cId="3069965530" sldId="256"/>
            <ac:spMk id="3" creationId="{67D906A3-4D39-CC7A-1D7D-C49EAA94BBA3}"/>
          </ac:spMkLst>
        </pc:spChg>
        <pc:spChg chg="add mod">
          <ac:chgData name="Jesus Eduardo Alvarado Gomez (2427092)" userId="S::2427092@student.uwtsd.ac.uk::99e1497c-d4f1-44b4-8557-7bc8659fb630" providerId="AD" clId="Web-{43E4BB77-3F6D-2C88-00DF-6CCA598071A5}" dt="2026-04-12T10:02:34.287" v="244" actId="1076"/>
          <ac:spMkLst>
            <pc:docMk/>
            <pc:sldMk cId="3069965530" sldId="256"/>
            <ac:spMk id="5" creationId="{DB9F1F68-2D7D-06EC-612F-DE6F447DFFB0}"/>
          </ac:spMkLst>
        </pc:spChg>
        <pc:spChg chg="add del mod">
          <ac:chgData name="Jesus Eduardo Alvarado Gomez (2427092)" userId="S::2427092@student.uwtsd.ac.uk::99e1497c-d4f1-44b4-8557-7bc8659fb630" providerId="AD" clId="Web-{43E4BB77-3F6D-2C88-00DF-6CCA598071A5}" dt="2026-04-12T10:21:01.340" v="250"/>
          <ac:spMkLst>
            <pc:docMk/>
            <pc:sldMk cId="3069965530" sldId="256"/>
            <ac:spMk id="6" creationId="{1DBFDE30-5648-15CF-7F6C-C7A866360CF3}"/>
          </ac:spMkLst>
        </pc:spChg>
        <pc:picChg chg="mod">
          <ac:chgData name="Jesus Eduardo Alvarado Gomez (2427092)" userId="S::2427092@student.uwtsd.ac.uk::99e1497c-d4f1-44b4-8557-7bc8659fb630" providerId="AD" clId="Web-{43E4BB77-3F6D-2C88-00DF-6CCA598071A5}" dt="2026-04-12T10:23:39.836" v="252" actId="14100"/>
          <ac:picMkLst>
            <pc:docMk/>
            <pc:sldMk cId="3069965530" sldId="256"/>
            <ac:picMk id="7" creationId="{AA6BCCFE-82B9-38D9-8EAD-75148B80BD8F}"/>
          </ac:picMkLst>
        </pc:picChg>
      </pc:sldChg>
      <pc:sldChg chg="modSp mod">
        <pc:chgData name="Jesus Eduardo Alvarado Gomez (2427092)" userId="S::2427092@student.uwtsd.ac.uk::99e1497c-d4f1-44b4-8557-7bc8659fb630" providerId="AD" clId="Web-{43E4BB77-3F6D-2C88-00DF-6CCA598071A5}" dt="2026-04-12T11:13:47.369" v="760"/>
        <pc:sldMkLst>
          <pc:docMk/>
          <pc:sldMk cId="4216523365" sldId="257"/>
        </pc:sldMkLst>
        <pc:spChg chg="mod">
          <ac:chgData name="Jesus Eduardo Alvarado Gomez (2427092)" userId="S::2427092@student.uwtsd.ac.uk::99e1497c-d4f1-44b4-8557-7bc8659fb630" providerId="AD" clId="Web-{43E4BB77-3F6D-2C88-00DF-6CCA598071A5}" dt="2026-04-12T10:25:23.231" v="257" actId="14100"/>
          <ac:spMkLst>
            <pc:docMk/>
            <pc:sldMk cId="4216523365" sldId="257"/>
            <ac:spMk id="3" creationId="{432C04E6-B771-F1FA-85F4-B7984DE55A8E}"/>
          </ac:spMkLst>
        </pc:spChg>
      </pc:sldChg>
      <pc:sldChg chg="mod">
        <pc:chgData name="Jesus Eduardo Alvarado Gomez (2427092)" userId="S::2427092@student.uwtsd.ac.uk::99e1497c-d4f1-44b4-8557-7bc8659fb630" providerId="AD" clId="Web-{43E4BB77-3F6D-2C88-00DF-6CCA598071A5}" dt="2026-04-12T11:13:47.369" v="760"/>
        <pc:sldMkLst>
          <pc:docMk/>
          <pc:sldMk cId="1728061596" sldId="258"/>
        </pc:sldMkLst>
      </pc:sldChg>
      <pc:sldChg chg="del">
        <pc:chgData name="Jesus Eduardo Alvarado Gomez (2427092)" userId="S::2427092@student.uwtsd.ac.uk::99e1497c-d4f1-44b4-8557-7bc8659fb630" providerId="AD" clId="Web-{43E4BB77-3F6D-2C88-00DF-6CCA598071A5}" dt="2026-04-12T09:45:50.976" v="111"/>
        <pc:sldMkLst>
          <pc:docMk/>
          <pc:sldMk cId="0" sldId="259"/>
        </pc:sldMkLst>
      </pc:sldChg>
      <pc:sldChg chg="mod">
        <pc:chgData name="Jesus Eduardo Alvarado Gomez (2427092)" userId="S::2427092@student.uwtsd.ac.uk::99e1497c-d4f1-44b4-8557-7bc8659fb630" providerId="AD" clId="Web-{43E4BB77-3F6D-2C88-00DF-6CCA598071A5}" dt="2026-04-12T11:13:47.369" v="760"/>
        <pc:sldMkLst>
          <pc:docMk/>
          <pc:sldMk cId="428801334" sldId="260"/>
        </pc:sldMkLst>
      </pc:sldChg>
      <pc:sldChg chg="mod">
        <pc:chgData name="Jesus Eduardo Alvarado Gomez (2427092)" userId="S::2427092@student.uwtsd.ac.uk::99e1497c-d4f1-44b4-8557-7bc8659fb630" providerId="AD" clId="Web-{43E4BB77-3F6D-2C88-00DF-6CCA598071A5}" dt="2026-04-12T11:13:47.369" v="760"/>
        <pc:sldMkLst>
          <pc:docMk/>
          <pc:sldMk cId="1006155368" sldId="262"/>
        </pc:sldMkLst>
      </pc:sldChg>
      <pc:sldChg chg="modSp mod">
        <pc:chgData name="Jesus Eduardo Alvarado Gomez (2427092)" userId="S::2427092@student.uwtsd.ac.uk::99e1497c-d4f1-44b4-8557-7bc8659fb630" providerId="AD" clId="Web-{43E4BB77-3F6D-2C88-00DF-6CCA598071A5}" dt="2026-04-12T11:13:47.369" v="760"/>
        <pc:sldMkLst>
          <pc:docMk/>
          <pc:sldMk cId="1892274213" sldId="263"/>
        </pc:sldMkLst>
        <pc:spChg chg="mod">
          <ac:chgData name="Jesus Eduardo Alvarado Gomez (2427092)" userId="S::2427092@student.uwtsd.ac.uk::99e1497c-d4f1-44b4-8557-7bc8659fb630" providerId="AD" clId="Web-{43E4BB77-3F6D-2C88-00DF-6CCA598071A5}" dt="2026-04-12T09:46:55.353" v="116" actId="1076"/>
          <ac:spMkLst>
            <pc:docMk/>
            <pc:sldMk cId="1892274213" sldId="263"/>
            <ac:spMk id="20" creationId="{590D6A2D-1324-1FDC-E02C-26C30E6038D3}"/>
          </ac:spMkLst>
        </pc:spChg>
        <pc:spChg chg="mod">
          <ac:chgData name="Jesus Eduardo Alvarado Gomez (2427092)" userId="S::2427092@student.uwtsd.ac.uk::99e1497c-d4f1-44b4-8557-7bc8659fb630" providerId="AD" clId="Web-{43E4BB77-3F6D-2C88-00DF-6CCA598071A5}" dt="2026-04-12T09:46:59.995" v="117" actId="1076"/>
          <ac:spMkLst>
            <pc:docMk/>
            <pc:sldMk cId="1892274213" sldId="263"/>
            <ac:spMk id="22" creationId="{02EF1433-7CAB-2FE3-D351-D4D6177140C2}"/>
          </ac:spMkLst>
        </pc:spChg>
        <pc:spChg chg="mod">
          <ac:chgData name="Jesus Eduardo Alvarado Gomez (2427092)" userId="S::2427092@student.uwtsd.ac.uk::99e1497c-d4f1-44b4-8557-7bc8659fb630" providerId="AD" clId="Web-{43E4BB77-3F6D-2C88-00DF-6CCA598071A5}" dt="2026-04-12T09:47:05.543" v="118" actId="1076"/>
          <ac:spMkLst>
            <pc:docMk/>
            <pc:sldMk cId="1892274213" sldId="263"/>
            <ac:spMk id="24" creationId="{8A778B60-7F6F-7F75-0D95-375ADDA32BE5}"/>
          </ac:spMkLst>
        </pc:spChg>
        <pc:spChg chg="mod">
          <ac:chgData name="Jesus Eduardo Alvarado Gomez (2427092)" userId="S::2427092@student.uwtsd.ac.uk::99e1497c-d4f1-44b4-8557-7bc8659fb630" providerId="AD" clId="Web-{43E4BB77-3F6D-2C88-00DF-6CCA598071A5}" dt="2026-04-12T09:46:50.680" v="115" actId="14100"/>
          <ac:spMkLst>
            <pc:docMk/>
            <pc:sldMk cId="1892274213" sldId="263"/>
            <ac:spMk id="26" creationId="{4AA821D9-EA60-FE84-EDE1-635A99F8E1CD}"/>
          </ac:spMkLst>
        </pc:spChg>
      </pc:sldChg>
      <pc:sldChg chg="mod">
        <pc:chgData name="Jesus Eduardo Alvarado Gomez (2427092)" userId="S::2427092@student.uwtsd.ac.uk::99e1497c-d4f1-44b4-8557-7bc8659fb630" providerId="AD" clId="Web-{43E4BB77-3F6D-2C88-00DF-6CCA598071A5}" dt="2026-04-12T11:13:47.369" v="760"/>
        <pc:sldMkLst>
          <pc:docMk/>
          <pc:sldMk cId="1184276555" sldId="264"/>
        </pc:sldMkLst>
      </pc:sldChg>
      <pc:sldChg chg="del">
        <pc:chgData name="Jesus Eduardo Alvarado Gomez (2427092)" userId="S::2427092@student.uwtsd.ac.uk::99e1497c-d4f1-44b4-8557-7bc8659fb630" providerId="AD" clId="Web-{43E4BB77-3F6D-2C88-00DF-6CCA598071A5}" dt="2026-04-12T09:56:08.821" v="211"/>
        <pc:sldMkLst>
          <pc:docMk/>
          <pc:sldMk cId="2977009530" sldId="265"/>
        </pc:sldMkLst>
      </pc:sldChg>
      <pc:sldChg chg="delSp modSp mod">
        <pc:chgData name="Jesus Eduardo Alvarado Gomez (2427092)" userId="S::2427092@student.uwtsd.ac.uk::99e1497c-d4f1-44b4-8557-7bc8659fb630" providerId="AD" clId="Web-{43E4BB77-3F6D-2C88-00DF-6CCA598071A5}" dt="2026-04-12T11:13:47.369" v="760"/>
        <pc:sldMkLst>
          <pc:docMk/>
          <pc:sldMk cId="1477669020" sldId="266"/>
        </pc:sldMkLst>
        <pc:spChg chg="mod">
          <ac:chgData name="Jesus Eduardo Alvarado Gomez (2427092)" userId="S::2427092@student.uwtsd.ac.uk::99e1497c-d4f1-44b4-8557-7bc8659fb630" providerId="AD" clId="Web-{43E4BB77-3F6D-2C88-00DF-6CCA598071A5}" dt="2026-04-12T09:58:44.180" v="226" actId="20577"/>
          <ac:spMkLst>
            <pc:docMk/>
            <pc:sldMk cId="1477669020" sldId="266"/>
            <ac:spMk id="4" creationId="{E6A7C665-B596-9711-34F0-8B9E0A05BED0}"/>
          </ac:spMkLst>
        </pc:spChg>
        <pc:picChg chg="del">
          <ac:chgData name="Jesus Eduardo Alvarado Gomez (2427092)" userId="S::2427092@student.uwtsd.ac.uk::99e1497c-d4f1-44b4-8557-7bc8659fb630" providerId="AD" clId="Web-{43E4BB77-3F6D-2C88-00DF-6CCA598071A5}" dt="2026-04-12T10:21:54.552" v="251"/>
          <ac:picMkLst>
            <pc:docMk/>
            <pc:sldMk cId="1477669020" sldId="266"/>
            <ac:picMk id="1026" creationId="{7799EB9E-5F41-E3C0-709D-8645F258D100}"/>
          </ac:picMkLst>
        </pc:picChg>
      </pc:sldChg>
      <pc:sldChg chg="del">
        <pc:chgData name="Jesus Eduardo Alvarado Gomez (2427092)" userId="S::2427092@student.uwtsd.ac.uk::99e1497c-d4f1-44b4-8557-7bc8659fb630" providerId="AD" clId="Web-{43E4BB77-3F6D-2C88-00DF-6CCA598071A5}" dt="2026-04-12T09:32:52.376" v="12"/>
        <pc:sldMkLst>
          <pc:docMk/>
          <pc:sldMk cId="458319790" sldId="267"/>
        </pc:sldMkLst>
      </pc:sldChg>
      <pc:sldChg chg="del">
        <pc:chgData name="Jesus Eduardo Alvarado Gomez (2427092)" userId="S::2427092@student.uwtsd.ac.uk::99e1497c-d4f1-44b4-8557-7bc8659fb630" providerId="AD" clId="Web-{43E4BB77-3F6D-2C88-00DF-6CCA598071A5}" dt="2026-04-12T10:02:57.493" v="246"/>
        <pc:sldMkLst>
          <pc:docMk/>
          <pc:sldMk cId="2139243056" sldId="268"/>
        </pc:sldMkLst>
      </pc:sldChg>
      <pc:sldChg chg="modSp mod">
        <pc:chgData name="Jesus Eduardo Alvarado Gomez (2427092)" userId="S::2427092@student.uwtsd.ac.uk::99e1497c-d4f1-44b4-8557-7bc8659fb630" providerId="AD" clId="Web-{43E4BB77-3F6D-2C88-00DF-6CCA598071A5}" dt="2026-04-12T11:13:47.369" v="760"/>
        <pc:sldMkLst>
          <pc:docMk/>
          <pc:sldMk cId="3313450045" sldId="1509"/>
        </pc:sldMkLst>
        <pc:spChg chg="mod">
          <ac:chgData name="Jesus Eduardo Alvarado Gomez (2427092)" userId="S::2427092@student.uwtsd.ac.uk::99e1497c-d4f1-44b4-8557-7bc8659fb630" providerId="AD" clId="Web-{43E4BB77-3F6D-2C88-00DF-6CCA598071A5}" dt="2026-04-12T09:39:12.430" v="57" actId="20577"/>
          <ac:spMkLst>
            <pc:docMk/>
            <pc:sldMk cId="3313450045" sldId="1509"/>
            <ac:spMk id="3" creationId="{1A385359-5FD3-D5C8-1467-F7082543AA4C}"/>
          </ac:spMkLst>
        </pc:spChg>
      </pc:sldChg>
      <pc:sldChg chg="addSp delSp modSp mod">
        <pc:chgData name="Jesus Eduardo Alvarado Gomez (2427092)" userId="S::2427092@student.uwtsd.ac.uk::99e1497c-d4f1-44b4-8557-7bc8659fb630" providerId="AD" clId="Web-{43E4BB77-3F6D-2C88-00DF-6CCA598071A5}" dt="2026-04-12T11:13:47.369" v="760"/>
        <pc:sldMkLst>
          <pc:docMk/>
          <pc:sldMk cId="1471035344" sldId="1510"/>
        </pc:sldMkLst>
        <pc:spChg chg="mod">
          <ac:chgData name="Jesus Eduardo Alvarado Gomez (2427092)" userId="S::2427092@student.uwtsd.ac.uk::99e1497c-d4f1-44b4-8557-7bc8659fb630" providerId="AD" clId="Web-{43E4BB77-3F6D-2C88-00DF-6CCA598071A5}" dt="2026-04-12T10:28:19.970" v="280" actId="20577"/>
          <ac:spMkLst>
            <pc:docMk/>
            <pc:sldMk cId="1471035344" sldId="1510"/>
            <ac:spMk id="2" creationId="{B2E133A0-1764-3DC0-A9D7-7733B04AFC75}"/>
          </ac:spMkLst>
        </pc:spChg>
        <pc:spChg chg="add del">
          <ac:chgData name="Jesus Eduardo Alvarado Gomez (2427092)" userId="S::2427092@student.uwtsd.ac.uk::99e1497c-d4f1-44b4-8557-7bc8659fb630" providerId="AD" clId="Web-{43E4BB77-3F6D-2C88-00DF-6CCA598071A5}" dt="2026-04-12T10:27:26.516" v="273"/>
          <ac:spMkLst>
            <pc:docMk/>
            <pc:sldMk cId="1471035344" sldId="1510"/>
            <ac:spMk id="3" creationId="{ABCB91CA-FA00-337B-CE71-0B415D609FD2}"/>
          </ac:spMkLst>
        </pc:spChg>
        <pc:spChg chg="mod">
          <ac:chgData name="Jesus Eduardo Alvarado Gomez (2427092)" userId="S::2427092@student.uwtsd.ac.uk::99e1497c-d4f1-44b4-8557-7bc8659fb630" providerId="AD" clId="Web-{43E4BB77-3F6D-2C88-00DF-6CCA598071A5}" dt="2026-04-12T10:26:48.188" v="269" actId="1076"/>
          <ac:spMkLst>
            <pc:docMk/>
            <pc:sldMk cId="1471035344" sldId="1510"/>
            <ac:spMk id="4" creationId="{23CC8CA5-CB1B-E49F-E3A0-B60FD0188E1D}"/>
          </ac:spMkLst>
        </pc:spChg>
        <pc:spChg chg="add mod">
          <ac:chgData name="Jesus Eduardo Alvarado Gomez (2427092)" userId="S::2427092@student.uwtsd.ac.uk::99e1497c-d4f1-44b4-8557-7bc8659fb630" providerId="AD" clId="Web-{43E4BB77-3F6D-2C88-00DF-6CCA598071A5}" dt="2026-04-12T10:35:57.173" v="335" actId="1076"/>
          <ac:spMkLst>
            <pc:docMk/>
            <pc:sldMk cId="1471035344" sldId="1510"/>
            <ac:spMk id="5" creationId="{0F05E748-E146-011B-ECB3-F5DA93707EE4}"/>
          </ac:spMkLst>
        </pc:spChg>
      </pc:sldChg>
      <pc:sldChg chg="del">
        <pc:chgData name="Jesus Eduardo Alvarado Gomez (2427092)" userId="S::2427092@student.uwtsd.ac.uk::99e1497c-d4f1-44b4-8557-7bc8659fb630" providerId="AD" clId="Web-{43E4BB77-3F6D-2C88-00DF-6CCA598071A5}" dt="2026-04-12T09:38:09.240" v="51"/>
        <pc:sldMkLst>
          <pc:docMk/>
          <pc:sldMk cId="2768480152" sldId="1511"/>
        </pc:sldMkLst>
      </pc:sldChg>
      <pc:sldChg chg="del">
        <pc:chgData name="Jesus Eduardo Alvarado Gomez (2427092)" userId="S::2427092@student.uwtsd.ac.uk::99e1497c-d4f1-44b4-8557-7bc8659fb630" providerId="AD" clId="Web-{43E4BB77-3F6D-2C88-00DF-6CCA598071A5}" dt="2026-04-12T09:44:54.568" v="100"/>
        <pc:sldMkLst>
          <pc:docMk/>
          <pc:sldMk cId="292937271" sldId="1512"/>
        </pc:sldMkLst>
      </pc:sldChg>
      <pc:sldChg chg="del">
        <pc:chgData name="Jesus Eduardo Alvarado Gomez (2427092)" userId="S::2427092@student.uwtsd.ac.uk::99e1497c-d4f1-44b4-8557-7bc8659fb630" providerId="AD" clId="Web-{43E4BB77-3F6D-2C88-00DF-6CCA598071A5}" dt="2026-04-12T09:46:23.920" v="114"/>
        <pc:sldMkLst>
          <pc:docMk/>
          <pc:sldMk cId="990874139" sldId="1513"/>
        </pc:sldMkLst>
      </pc:sldChg>
      <pc:sldChg chg="addSp delSp modSp del">
        <pc:chgData name="Jesus Eduardo Alvarado Gomez (2427092)" userId="S::2427092@student.uwtsd.ac.uk::99e1497c-d4f1-44b4-8557-7bc8659fb630" providerId="AD" clId="Web-{43E4BB77-3F6D-2C88-00DF-6CCA598071A5}" dt="2026-04-12T09:43:04.235" v="89"/>
        <pc:sldMkLst>
          <pc:docMk/>
          <pc:sldMk cId="309340387" sldId="1514"/>
        </pc:sldMkLst>
        <pc:spChg chg="del mod">
          <ac:chgData name="Jesus Eduardo Alvarado Gomez (2427092)" userId="S::2427092@student.uwtsd.ac.uk::99e1497c-d4f1-44b4-8557-7bc8659fb630" providerId="AD" clId="Web-{43E4BB77-3F6D-2C88-00DF-6CCA598071A5}" dt="2026-04-12T09:41:39.342" v="78"/>
          <ac:spMkLst>
            <pc:docMk/>
            <pc:sldMk cId="309340387" sldId="1514"/>
            <ac:spMk id="4" creationId="{DBCE07B0-6F89-D60E-FFE8-BB8466ED8E2C}"/>
          </ac:spMkLst>
        </pc:spChg>
        <pc:picChg chg="add del mod">
          <ac:chgData name="Jesus Eduardo Alvarado Gomez (2427092)" userId="S::2427092@student.uwtsd.ac.uk::99e1497c-d4f1-44b4-8557-7bc8659fb630" providerId="AD" clId="Web-{43E4BB77-3F6D-2C88-00DF-6CCA598071A5}" dt="2026-04-12T09:41:03.465" v="74"/>
          <ac:picMkLst>
            <pc:docMk/>
            <pc:sldMk cId="309340387" sldId="1514"/>
            <ac:picMk id="3" creationId="{A6847265-201B-4567-E357-D9C9F9B552C0}"/>
          </ac:picMkLst>
        </pc:picChg>
        <pc:picChg chg="del">
          <ac:chgData name="Jesus Eduardo Alvarado Gomez (2427092)" userId="S::2427092@student.uwtsd.ac.uk::99e1497c-d4f1-44b4-8557-7bc8659fb630" providerId="AD" clId="Web-{43E4BB77-3F6D-2C88-00DF-6CCA598071A5}" dt="2026-04-12T09:42:56.328" v="88"/>
          <ac:picMkLst>
            <pc:docMk/>
            <pc:sldMk cId="309340387" sldId="1514"/>
            <ac:picMk id="1026" creationId="{073A82B1-8D79-C7C7-A772-3396097043B2}"/>
          </ac:picMkLst>
        </pc:picChg>
      </pc:sldChg>
      <pc:sldChg chg="modSp mod">
        <pc:chgData name="Jesus Eduardo Alvarado Gomez (2427092)" userId="S::2427092@student.uwtsd.ac.uk::99e1497c-d4f1-44b4-8557-7bc8659fb630" providerId="AD" clId="Web-{43E4BB77-3F6D-2C88-00DF-6CCA598071A5}" dt="2026-04-12T11:13:47.369" v="760"/>
        <pc:sldMkLst>
          <pc:docMk/>
          <pc:sldMk cId="0" sldId="1515"/>
        </pc:sldMkLst>
        <pc:spChg chg="mod">
          <ac:chgData name="Jesus Eduardo Alvarado Gomez (2427092)" userId="S::2427092@student.uwtsd.ac.uk::99e1497c-d4f1-44b4-8557-7bc8659fb630" providerId="AD" clId="Web-{43E4BB77-3F6D-2C88-00DF-6CCA598071A5}" dt="2026-04-12T09:44:46.255" v="99" actId="20577"/>
          <ac:spMkLst>
            <pc:docMk/>
            <pc:sldMk cId="0" sldId="1515"/>
            <ac:spMk id="2" creationId="{00000000-0000-0000-0000-000000000000}"/>
          </ac:spMkLst>
        </pc:spChg>
        <pc:spChg chg="mod">
          <ac:chgData name="Jesus Eduardo Alvarado Gomez (2427092)" userId="S::2427092@student.uwtsd.ac.uk::99e1497c-d4f1-44b4-8557-7bc8659fb630" providerId="AD" clId="Web-{43E4BB77-3F6D-2C88-00DF-6CCA598071A5}" dt="2026-04-12T09:45:21.975" v="109" actId="20577"/>
          <ac:spMkLst>
            <pc:docMk/>
            <pc:sldMk cId="0" sldId="1515"/>
            <ac:spMk id="3" creationId="{00000000-0000-0000-0000-000000000000}"/>
          </ac:spMkLst>
        </pc:spChg>
      </pc:sldChg>
      <pc:sldChg chg="mod">
        <pc:chgData name="Jesus Eduardo Alvarado Gomez (2427092)" userId="S::2427092@student.uwtsd.ac.uk::99e1497c-d4f1-44b4-8557-7bc8659fb630" providerId="AD" clId="Web-{43E4BB77-3F6D-2C88-00DF-6CCA598071A5}" dt="2026-04-12T11:13:47.369" v="760"/>
        <pc:sldMkLst>
          <pc:docMk/>
          <pc:sldMk cId="0" sldId="1516"/>
        </pc:sldMkLst>
      </pc:sldChg>
      <pc:sldChg chg="del">
        <pc:chgData name="Jesus Eduardo Alvarado Gomez (2427092)" userId="S::2427092@student.uwtsd.ac.uk::99e1497c-d4f1-44b4-8557-7bc8659fb630" providerId="AD" clId="Web-{43E4BB77-3F6D-2C88-00DF-6CCA598071A5}" dt="2026-04-12T09:45:41.507" v="110"/>
        <pc:sldMkLst>
          <pc:docMk/>
          <pc:sldMk cId="0" sldId="1517"/>
        </pc:sldMkLst>
      </pc:sldChg>
      <pc:sldChg chg="modSp mod">
        <pc:chgData name="Jesus Eduardo Alvarado Gomez (2427092)" userId="S::2427092@student.uwtsd.ac.uk::99e1497c-d4f1-44b4-8557-7bc8659fb630" providerId="AD" clId="Web-{43E4BB77-3F6D-2C88-00DF-6CCA598071A5}" dt="2026-04-12T11:13:47.369" v="760"/>
        <pc:sldMkLst>
          <pc:docMk/>
          <pc:sldMk cId="2055009485" sldId="1518"/>
        </pc:sldMkLst>
        <pc:spChg chg="mod">
          <ac:chgData name="Jesus Eduardo Alvarado Gomez (2427092)" userId="S::2427092@student.uwtsd.ac.uk::99e1497c-d4f1-44b4-8557-7bc8659fb630" providerId="AD" clId="Web-{43E4BB77-3F6D-2C88-00DF-6CCA598071A5}" dt="2026-04-12T09:46:11.526" v="113" actId="20577"/>
          <ac:spMkLst>
            <pc:docMk/>
            <pc:sldMk cId="2055009485" sldId="1518"/>
            <ac:spMk id="2" creationId="{C973A879-2D94-CB58-E19A-26DB885DD5B6}"/>
          </ac:spMkLst>
        </pc:spChg>
      </pc:sldChg>
      <pc:sldChg chg="mod">
        <pc:chgData name="Jesus Eduardo Alvarado Gomez (2427092)" userId="S::2427092@student.uwtsd.ac.uk::99e1497c-d4f1-44b4-8557-7bc8659fb630" providerId="AD" clId="Web-{43E4BB77-3F6D-2C88-00DF-6CCA598071A5}" dt="2026-04-12T11:13:47.369" v="760"/>
        <pc:sldMkLst>
          <pc:docMk/>
          <pc:sldMk cId="4118299592" sldId="1520"/>
        </pc:sldMkLst>
      </pc:sldChg>
      <pc:sldChg chg="mod">
        <pc:chgData name="Jesus Eduardo Alvarado Gomez (2427092)" userId="S::2427092@student.uwtsd.ac.uk::99e1497c-d4f1-44b4-8557-7bc8659fb630" providerId="AD" clId="Web-{43E4BB77-3F6D-2C88-00DF-6CCA598071A5}" dt="2026-04-12T11:13:47.369" v="760"/>
        <pc:sldMkLst>
          <pc:docMk/>
          <pc:sldMk cId="3827984356" sldId="1521"/>
        </pc:sldMkLst>
      </pc:sldChg>
      <pc:sldChg chg="modSp mod">
        <pc:chgData name="Jesus Eduardo Alvarado Gomez (2427092)" userId="S::2427092@student.uwtsd.ac.uk::99e1497c-d4f1-44b4-8557-7bc8659fb630" providerId="AD" clId="Web-{43E4BB77-3F6D-2C88-00DF-6CCA598071A5}" dt="2026-04-12T11:13:47.369" v="760"/>
        <pc:sldMkLst>
          <pc:docMk/>
          <pc:sldMk cId="1961482339" sldId="1522"/>
        </pc:sldMkLst>
        <pc:spChg chg="mod">
          <ac:chgData name="Jesus Eduardo Alvarado Gomez (2427092)" userId="S::2427092@student.uwtsd.ac.uk::99e1497c-d4f1-44b4-8557-7bc8659fb630" providerId="AD" clId="Web-{43E4BB77-3F6D-2C88-00DF-6CCA598071A5}" dt="2026-04-12T09:37:57.318" v="50" actId="20577"/>
          <ac:spMkLst>
            <pc:docMk/>
            <pc:sldMk cId="1961482339" sldId="1522"/>
            <ac:spMk id="2" creationId="{99F7A739-E4D8-9EEA-7327-397F9DD54988}"/>
          </ac:spMkLst>
        </pc:spChg>
        <pc:spChg chg="mod">
          <ac:chgData name="Jesus Eduardo Alvarado Gomez (2427092)" userId="S::2427092@student.uwtsd.ac.uk::99e1497c-d4f1-44b4-8557-7bc8659fb630" providerId="AD" clId="Web-{43E4BB77-3F6D-2C88-00DF-6CCA598071A5}" dt="2026-04-12T09:35:52.733" v="32" actId="1076"/>
          <ac:spMkLst>
            <pc:docMk/>
            <pc:sldMk cId="1961482339" sldId="1522"/>
            <ac:spMk id="5" creationId="{8C0E1AF6-49E0-A444-5986-6D6C0943561B}"/>
          </ac:spMkLst>
        </pc:spChg>
        <pc:picChg chg="mod">
          <ac:chgData name="Jesus Eduardo Alvarado Gomez (2427092)" userId="S::2427092@student.uwtsd.ac.uk::99e1497c-d4f1-44b4-8557-7bc8659fb630" providerId="AD" clId="Web-{43E4BB77-3F6D-2C88-00DF-6CCA598071A5}" dt="2026-04-12T09:36:00.249" v="33" actId="1076"/>
          <ac:picMkLst>
            <pc:docMk/>
            <pc:sldMk cId="1961482339" sldId="1522"/>
            <ac:picMk id="4" creationId="{4669D1D8-EC2D-BBFE-160F-98195E13EE32}"/>
          </ac:picMkLst>
        </pc:picChg>
      </pc:sldChg>
      <pc:sldChg chg="addSp delSp modSp mod">
        <pc:chgData name="Jesus Eduardo Alvarado Gomez (2427092)" userId="S::2427092@student.uwtsd.ac.uk::99e1497c-d4f1-44b4-8557-7bc8659fb630" providerId="AD" clId="Web-{43E4BB77-3F6D-2C88-00DF-6CCA598071A5}" dt="2026-04-12T11:13:47.369" v="760"/>
        <pc:sldMkLst>
          <pc:docMk/>
          <pc:sldMk cId="2017089261" sldId="1523"/>
        </pc:sldMkLst>
        <pc:spChg chg="add del mod">
          <ac:chgData name="Jesus Eduardo Alvarado Gomez (2427092)" userId="S::2427092@student.uwtsd.ac.uk::99e1497c-d4f1-44b4-8557-7bc8659fb630" providerId="AD" clId="Web-{43E4BB77-3F6D-2C88-00DF-6CCA598071A5}" dt="2026-04-12T10:37:23.725" v="343"/>
          <ac:spMkLst>
            <pc:docMk/>
            <pc:sldMk cId="2017089261" sldId="1523"/>
            <ac:spMk id="3" creationId="{AD02BD3D-7E24-F2A1-F1FD-A0EFC54565AB}"/>
          </ac:spMkLst>
        </pc:spChg>
        <pc:spChg chg="add del">
          <ac:chgData name="Jesus Eduardo Alvarado Gomez (2427092)" userId="S::2427092@student.uwtsd.ac.uk::99e1497c-d4f1-44b4-8557-7bc8659fb630" providerId="AD" clId="Web-{43E4BB77-3F6D-2C88-00DF-6CCA598071A5}" dt="2026-04-12T10:37:21.163" v="342"/>
          <ac:spMkLst>
            <pc:docMk/>
            <pc:sldMk cId="2017089261" sldId="1523"/>
            <ac:spMk id="4" creationId="{915737D5-F246-D5CB-BB28-959A6166677C}"/>
          </ac:spMkLst>
        </pc:spChg>
        <pc:spChg chg="add del mod">
          <ac:chgData name="Jesus Eduardo Alvarado Gomez (2427092)" userId="S::2427092@student.uwtsd.ac.uk::99e1497c-d4f1-44b4-8557-7bc8659fb630" providerId="AD" clId="Web-{43E4BB77-3F6D-2C88-00DF-6CCA598071A5}" dt="2026-04-12T10:35:55.329" v="334"/>
          <ac:spMkLst>
            <pc:docMk/>
            <pc:sldMk cId="2017089261" sldId="1523"/>
            <ac:spMk id="5" creationId="{F0FC73C5-5917-C6EA-E246-A6417B31CB18}"/>
          </ac:spMkLst>
        </pc:spChg>
        <pc:spChg chg="add mod">
          <ac:chgData name="Jesus Eduardo Alvarado Gomez (2427092)" userId="S::2427092@student.uwtsd.ac.uk::99e1497c-d4f1-44b4-8557-7bc8659fb630" providerId="AD" clId="Web-{43E4BB77-3F6D-2C88-00DF-6CCA598071A5}" dt="2026-04-12T10:37:34.476" v="345" actId="1076"/>
          <ac:spMkLst>
            <pc:docMk/>
            <pc:sldMk cId="2017089261" sldId="1523"/>
            <ac:spMk id="6" creationId="{F0FC73C5-5917-C6EA-E246-A6417B31CB18}"/>
          </ac:spMkLst>
        </pc:spChg>
        <pc:spChg chg="mod">
          <ac:chgData name="Jesus Eduardo Alvarado Gomez (2427092)" userId="S::2427092@student.uwtsd.ac.uk::99e1497c-d4f1-44b4-8557-7bc8659fb630" providerId="AD" clId="Web-{43E4BB77-3F6D-2C88-00DF-6CCA598071A5}" dt="2026-04-12T10:37:20.584" v="341" actId="1076"/>
          <ac:spMkLst>
            <pc:docMk/>
            <pc:sldMk cId="2017089261" sldId="1523"/>
            <ac:spMk id="7" creationId="{39D2278E-E1D1-E2EA-674C-421D4489423B}"/>
          </ac:spMkLst>
        </pc:spChg>
        <pc:spChg chg="add del mod">
          <ac:chgData name="Jesus Eduardo Alvarado Gomez (2427092)" userId="S::2427092@student.uwtsd.ac.uk::99e1497c-d4f1-44b4-8557-7bc8659fb630" providerId="AD" clId="Web-{43E4BB77-3F6D-2C88-00DF-6CCA598071A5}" dt="2026-04-12T10:37:23.725" v="343"/>
          <ac:spMkLst>
            <pc:docMk/>
            <pc:sldMk cId="2017089261" sldId="1523"/>
            <ac:spMk id="11" creationId="{34ADD537-CCE5-1D76-05CD-BCFF40353706}"/>
          </ac:spMkLst>
        </pc:spChg>
      </pc:sldChg>
      <pc:sldChg chg="addSp modSp mod">
        <pc:chgData name="Jesus Eduardo Alvarado Gomez (2427092)" userId="S::2427092@student.uwtsd.ac.uk::99e1497c-d4f1-44b4-8557-7bc8659fb630" providerId="AD" clId="Web-{43E4BB77-3F6D-2C88-00DF-6CCA598071A5}" dt="2026-04-12T11:13:47.369" v="760"/>
        <pc:sldMkLst>
          <pc:docMk/>
          <pc:sldMk cId="174664454" sldId="1525"/>
        </pc:sldMkLst>
        <pc:spChg chg="add mod">
          <ac:chgData name="Jesus Eduardo Alvarado Gomez (2427092)" userId="S::2427092@student.uwtsd.ac.uk::99e1497c-d4f1-44b4-8557-7bc8659fb630" providerId="AD" clId="Web-{43E4BB77-3F6D-2C88-00DF-6CCA598071A5}" dt="2026-04-12T09:50:01.617" v="140" actId="1076"/>
          <ac:spMkLst>
            <pc:docMk/>
            <pc:sldMk cId="174664454" sldId="1525"/>
            <ac:spMk id="3" creationId="{2CA6E019-306E-9720-40A4-A0CEF0120527}"/>
          </ac:spMkLst>
        </pc:spChg>
        <pc:spChg chg="mod">
          <ac:chgData name="Jesus Eduardo Alvarado Gomez (2427092)" userId="S::2427092@student.uwtsd.ac.uk::99e1497c-d4f1-44b4-8557-7bc8659fb630" providerId="AD" clId="Web-{43E4BB77-3F6D-2C88-00DF-6CCA598071A5}" dt="2026-04-12T09:50:24.088" v="143" actId="1076"/>
          <ac:spMkLst>
            <pc:docMk/>
            <pc:sldMk cId="174664454" sldId="1525"/>
            <ac:spMk id="5" creationId="{50777CE1-4E34-ACFC-A38E-FE83E60F142F}"/>
          </ac:spMkLst>
        </pc:spChg>
      </pc:sldChg>
      <pc:sldChg chg="del">
        <pc:chgData name="Jesus Eduardo Alvarado Gomez (2427092)" userId="S::2427092@student.uwtsd.ac.uk::99e1497c-d4f1-44b4-8557-7bc8659fb630" providerId="AD" clId="Web-{43E4BB77-3F6D-2C88-00DF-6CCA598071A5}" dt="2026-04-12T09:50:10.853" v="141"/>
        <pc:sldMkLst>
          <pc:docMk/>
          <pc:sldMk cId="3925540413" sldId="1526"/>
        </pc:sldMkLst>
      </pc:sldChg>
      <pc:sldChg chg="delSp modSp del">
        <pc:chgData name="Jesus Eduardo Alvarado Gomez (2427092)" userId="S::2427092@student.uwtsd.ac.uk::99e1497c-d4f1-44b4-8557-7bc8659fb630" providerId="AD" clId="Web-{43E4BB77-3F6D-2C88-00DF-6CCA598071A5}" dt="2026-04-12T09:56:01.555" v="210"/>
        <pc:sldMkLst>
          <pc:docMk/>
          <pc:sldMk cId="786770906" sldId="1527"/>
        </pc:sldMkLst>
        <pc:spChg chg="del mod">
          <ac:chgData name="Jesus Eduardo Alvarado Gomez (2427092)" userId="S::2427092@student.uwtsd.ac.uk::99e1497c-d4f1-44b4-8557-7bc8659fb630" providerId="AD" clId="Web-{43E4BB77-3F6D-2C88-00DF-6CCA598071A5}" dt="2026-04-12T09:55:05.414" v="200"/>
          <ac:spMkLst>
            <pc:docMk/>
            <pc:sldMk cId="786770906" sldId="1527"/>
            <ac:spMk id="4" creationId="{A2A4172C-8268-4949-5437-E1C2DD7A0687}"/>
          </ac:spMkLst>
        </pc:spChg>
      </pc:sldChg>
      <pc:sldChg chg="addSp delSp modSp mod">
        <pc:chgData name="Jesus Eduardo Alvarado Gomez (2427092)" userId="S::2427092@student.uwtsd.ac.uk::99e1497c-d4f1-44b4-8557-7bc8659fb630" providerId="AD" clId="Web-{43E4BB77-3F6D-2C88-00DF-6CCA598071A5}" dt="2026-04-12T11:13:47.369" v="760"/>
        <pc:sldMkLst>
          <pc:docMk/>
          <pc:sldMk cId="683608090" sldId="1528"/>
        </pc:sldMkLst>
        <pc:spChg chg="add del">
          <ac:chgData name="Jesus Eduardo Alvarado Gomez (2427092)" userId="S::2427092@student.uwtsd.ac.uk::99e1497c-d4f1-44b4-8557-7bc8659fb630" providerId="AD" clId="Web-{43E4BB77-3F6D-2C88-00DF-6CCA598071A5}" dt="2026-04-12T09:54:52.789" v="197"/>
          <ac:spMkLst>
            <pc:docMk/>
            <pc:sldMk cId="683608090" sldId="1528"/>
            <ac:spMk id="3" creationId="{9ED809DE-678D-E3F4-4676-5C404D1C6521}"/>
          </ac:spMkLst>
        </pc:spChg>
        <pc:spChg chg="mod">
          <ac:chgData name="Jesus Eduardo Alvarado Gomez (2427092)" userId="S::2427092@student.uwtsd.ac.uk::99e1497c-d4f1-44b4-8557-7bc8659fb630" providerId="AD" clId="Web-{43E4BB77-3F6D-2C88-00DF-6CCA598071A5}" dt="2026-04-12T09:55:53.352" v="209" actId="1076"/>
          <ac:spMkLst>
            <pc:docMk/>
            <pc:sldMk cId="683608090" sldId="1528"/>
            <ac:spMk id="4" creationId="{E10E7ADE-7D90-A52B-3720-007C5C9D44F8}"/>
          </ac:spMkLst>
        </pc:spChg>
      </pc:sldChg>
      <pc:sldChg chg="modSp mod">
        <pc:chgData name="Jesus Eduardo Alvarado Gomez (2427092)" userId="S::2427092@student.uwtsd.ac.uk::99e1497c-d4f1-44b4-8557-7bc8659fb630" providerId="AD" clId="Web-{43E4BB77-3F6D-2C88-00DF-6CCA598071A5}" dt="2026-04-12T11:13:47.369" v="760"/>
        <pc:sldMkLst>
          <pc:docMk/>
          <pc:sldMk cId="3903001510" sldId="1529"/>
        </pc:sldMkLst>
        <pc:graphicFrameChg chg="mod">
          <ac:chgData name="Jesus Eduardo Alvarado Gomez (2427092)" userId="S::2427092@student.uwtsd.ac.uk::99e1497c-d4f1-44b4-8557-7bc8659fb630" providerId="AD" clId="Web-{43E4BB77-3F6D-2C88-00DF-6CCA598071A5}" dt="2026-04-12T09:21:36.328" v="3" actId="1076"/>
          <ac:graphicFrameMkLst>
            <pc:docMk/>
            <pc:sldMk cId="3903001510" sldId="1529"/>
            <ac:graphicFrameMk id="10" creationId="{C90038E7-557D-FE9E-FF36-6193BD03B74D}"/>
          </ac:graphicFrameMkLst>
        </pc:graphicFrameChg>
      </pc:sldChg>
      <pc:sldChg chg="modSp mod">
        <pc:chgData name="Jesus Eduardo Alvarado Gomez (2427092)" userId="S::2427092@student.uwtsd.ac.uk::99e1497c-d4f1-44b4-8557-7bc8659fb630" providerId="AD" clId="Web-{43E4BB77-3F6D-2C88-00DF-6CCA598071A5}" dt="2026-04-12T11:13:47.369" v="760"/>
        <pc:sldMkLst>
          <pc:docMk/>
          <pc:sldMk cId="3347753125" sldId="1530"/>
        </pc:sldMkLst>
        <pc:spChg chg="mod">
          <ac:chgData name="Jesus Eduardo Alvarado Gomez (2427092)" userId="S::2427092@student.uwtsd.ac.uk::99e1497c-d4f1-44b4-8557-7bc8659fb630" providerId="AD" clId="Web-{43E4BB77-3F6D-2C88-00DF-6CCA598071A5}" dt="2026-04-12T09:43:48.613" v="94" actId="20577"/>
          <ac:spMkLst>
            <pc:docMk/>
            <pc:sldMk cId="3347753125" sldId="1530"/>
            <ac:spMk id="5" creationId="{9B2AB400-206D-07D7-849A-B2FC45184B7C}"/>
          </ac:spMkLst>
        </pc:spChg>
      </pc:sldChg>
      <pc:sldChg chg="addSp delSp modSp del mod">
        <pc:chgData name="Jesus Eduardo Alvarado Gomez (2427092)" userId="S::2427092@student.uwtsd.ac.uk::99e1497c-d4f1-44b4-8557-7bc8659fb630" providerId="AD" clId="Web-{43E4BB77-3F6D-2C88-00DF-6CCA598071A5}" dt="2026-04-12T11:13:30.931" v="759"/>
        <pc:sldMkLst>
          <pc:docMk/>
          <pc:sldMk cId="4273851864" sldId="1531"/>
        </pc:sldMkLst>
        <pc:spChg chg="add mod">
          <ac:chgData name="Jesus Eduardo Alvarado Gomez (2427092)" userId="S::2427092@student.uwtsd.ac.uk::99e1497c-d4f1-44b4-8557-7bc8659fb630" providerId="AD" clId="Web-{43E4BB77-3F6D-2C88-00DF-6CCA598071A5}" dt="2026-04-12T09:42:41.625" v="87" actId="20577"/>
          <ac:spMkLst>
            <pc:docMk/>
            <pc:sldMk cId="4273851864" sldId="1531"/>
            <ac:spMk id="2" creationId="{59C772BD-33D0-AB0A-D1EE-8E3FC4C25024}"/>
          </ac:spMkLst>
        </pc:spChg>
        <pc:picChg chg="mod">
          <ac:chgData name="Jesus Eduardo Alvarado Gomez (2427092)" userId="S::2427092@student.uwtsd.ac.uk::99e1497c-d4f1-44b4-8557-7bc8659fb630" providerId="AD" clId="Web-{43E4BB77-3F6D-2C88-00DF-6CCA598071A5}" dt="2026-04-12T09:41:51.764" v="81" actId="14100"/>
          <ac:picMkLst>
            <pc:docMk/>
            <pc:sldMk cId="4273851864" sldId="1531"/>
            <ac:picMk id="3" creationId="{66050949-4801-396F-F86D-4F82F5DF3A13}"/>
          </ac:picMkLst>
        </pc:picChg>
        <pc:picChg chg="add del mod">
          <ac:chgData name="Jesus Eduardo Alvarado Gomez (2427092)" userId="S::2427092@student.uwtsd.ac.uk::99e1497c-d4f1-44b4-8557-7bc8659fb630" providerId="AD" clId="Web-{43E4BB77-3F6D-2C88-00DF-6CCA598071A5}" dt="2026-04-12T09:41:47.983" v="80" actId="1076"/>
          <ac:picMkLst>
            <pc:docMk/>
            <pc:sldMk cId="4273851864" sldId="1531"/>
            <ac:picMk id="24" creationId="{A783811A-9F91-A3AA-0C01-7665D18A0799}"/>
          </ac:picMkLst>
        </pc:picChg>
      </pc:sldChg>
      <pc:sldChg chg="addSp delSp modSp add mod replId setBg">
        <pc:chgData name="Jesus Eduardo Alvarado Gomez (2427092)" userId="S::2427092@student.uwtsd.ac.uk::99e1497c-d4f1-44b4-8557-7bc8659fb630" providerId="AD" clId="Web-{43E4BB77-3F6D-2C88-00DF-6CCA598071A5}" dt="2026-04-12T11:13:47.369" v="760"/>
        <pc:sldMkLst>
          <pc:docMk/>
          <pc:sldMk cId="2833873948" sldId="1532"/>
        </pc:sldMkLst>
        <pc:spChg chg="del mod">
          <ac:chgData name="Jesus Eduardo Alvarado Gomez (2427092)" userId="S::2427092@student.uwtsd.ac.uk::99e1497c-d4f1-44b4-8557-7bc8659fb630" providerId="AD" clId="Web-{43E4BB77-3F6D-2C88-00DF-6CCA598071A5}" dt="2026-04-12T10:44:57.265" v="361"/>
          <ac:spMkLst>
            <pc:docMk/>
            <pc:sldMk cId="2833873948" sldId="1532"/>
            <ac:spMk id="2" creationId="{A0CBB949-F823-194F-2640-29E732FC9CC8}"/>
          </ac:spMkLst>
        </pc:spChg>
        <pc:spChg chg="add mod">
          <ac:chgData name="Jesus Eduardo Alvarado Gomez (2427092)" userId="S::2427092@student.uwtsd.ac.uk::99e1497c-d4f1-44b4-8557-7bc8659fb630" providerId="AD" clId="Web-{43E4BB77-3F6D-2C88-00DF-6CCA598071A5}" dt="2026-04-12T11:13:10.117" v="758"/>
          <ac:spMkLst>
            <pc:docMk/>
            <pc:sldMk cId="2833873948" sldId="1532"/>
            <ac:spMk id="7" creationId="{2B29DAAD-1510-2C27-DC12-B8217F6DD54B}"/>
          </ac:spMkLst>
        </pc:spChg>
        <pc:spChg chg="add del mod">
          <ac:chgData name="Jesus Eduardo Alvarado Gomez (2427092)" userId="S::2427092@student.uwtsd.ac.uk::99e1497c-d4f1-44b4-8557-7bc8659fb630" providerId="AD" clId="Web-{43E4BB77-3F6D-2C88-00DF-6CCA598071A5}" dt="2026-04-12T10:48:28.085" v="414"/>
          <ac:spMkLst>
            <pc:docMk/>
            <pc:sldMk cId="2833873948" sldId="1532"/>
            <ac:spMk id="8" creationId="{0C1DB2F2-CF69-1605-EA14-5DC8D2E40F6C}"/>
          </ac:spMkLst>
        </pc:spChg>
        <pc:spChg chg="add mod">
          <ac:chgData name="Jesus Eduardo Alvarado Gomez (2427092)" userId="S::2427092@student.uwtsd.ac.uk::99e1497c-d4f1-44b4-8557-7bc8659fb630" providerId="AD" clId="Web-{43E4BB77-3F6D-2C88-00DF-6CCA598071A5}" dt="2026-04-12T11:13:10.117" v="758"/>
          <ac:spMkLst>
            <pc:docMk/>
            <pc:sldMk cId="2833873948" sldId="1532"/>
            <ac:spMk id="9" creationId="{4B4B41BE-EFF6-40A0-EFDE-3E7F1E1B89D3}"/>
          </ac:spMkLst>
        </pc:spChg>
        <pc:spChg chg="add ord">
          <ac:chgData name="Jesus Eduardo Alvarado Gomez (2427092)" userId="S::2427092@student.uwtsd.ac.uk::99e1497c-d4f1-44b4-8557-7bc8659fb630" providerId="AD" clId="Web-{43E4BB77-3F6D-2C88-00DF-6CCA598071A5}" dt="2026-04-12T11:13:10.117" v="758"/>
          <ac:spMkLst>
            <pc:docMk/>
            <pc:sldMk cId="2833873948" sldId="1532"/>
            <ac:spMk id="12" creationId="{4D0AA015-D0AB-EB09-B73C-DF3F8845D054}"/>
          </ac:spMkLst>
        </pc:spChg>
        <pc:spChg chg="add">
          <ac:chgData name="Jesus Eduardo Alvarado Gomez (2427092)" userId="S::2427092@student.uwtsd.ac.uk::99e1497c-d4f1-44b4-8557-7bc8659fb630" providerId="AD" clId="Web-{43E4BB77-3F6D-2C88-00DF-6CCA598071A5}" dt="2026-04-12T11:13:10.117" v="758"/>
          <ac:spMkLst>
            <pc:docMk/>
            <pc:sldMk cId="2833873948" sldId="1532"/>
            <ac:spMk id="19" creationId="{743AA782-23D1-4521-8CAD-47662984AA08}"/>
          </ac:spMkLst>
        </pc:spChg>
        <pc:spChg chg="add">
          <ac:chgData name="Jesus Eduardo Alvarado Gomez (2427092)" userId="S::2427092@student.uwtsd.ac.uk::99e1497c-d4f1-44b4-8557-7bc8659fb630" providerId="AD" clId="Web-{43E4BB77-3F6D-2C88-00DF-6CCA598071A5}" dt="2026-04-12T11:13:10.117" v="758"/>
          <ac:spMkLst>
            <pc:docMk/>
            <pc:sldMk cId="2833873948" sldId="1532"/>
            <ac:spMk id="21" creationId="{71877DBC-BB60-40F0-AC93-2ACDBAAE60CE}"/>
          </ac:spMkLst>
        </pc:spChg>
        <pc:picChg chg="del">
          <ac:chgData name="Jesus Eduardo Alvarado Gomez (2427092)" userId="S::2427092@student.uwtsd.ac.uk::99e1497c-d4f1-44b4-8557-7bc8659fb630" providerId="AD" clId="Web-{43E4BB77-3F6D-2C88-00DF-6CCA598071A5}" dt="2026-04-12T10:38:14.149" v="347"/>
          <ac:picMkLst>
            <pc:docMk/>
            <pc:sldMk cId="2833873948" sldId="1532"/>
            <ac:picMk id="3" creationId="{B68704BC-CF36-F3F2-BE6C-5B5F36F3D3A3}"/>
          </ac:picMkLst>
        </pc:picChg>
        <pc:picChg chg="add del mod">
          <ac:chgData name="Jesus Eduardo Alvarado Gomez (2427092)" userId="S::2427092@student.uwtsd.ac.uk::99e1497c-d4f1-44b4-8557-7bc8659fb630" providerId="AD" clId="Web-{43E4BB77-3F6D-2C88-00DF-6CCA598071A5}" dt="2026-04-12T10:39:12.482" v="355"/>
          <ac:picMkLst>
            <pc:docMk/>
            <pc:sldMk cId="2833873948" sldId="1532"/>
            <ac:picMk id="5" creationId="{E7B94946-365B-2E09-236A-900431A9A23D}"/>
          </ac:picMkLst>
        </pc:picChg>
        <pc:picChg chg="add del mod">
          <ac:chgData name="Jesus Eduardo Alvarado Gomez (2427092)" userId="S::2427092@student.uwtsd.ac.uk::99e1497c-d4f1-44b4-8557-7bc8659fb630" providerId="AD" clId="Web-{43E4BB77-3F6D-2C88-00DF-6CCA598071A5}" dt="2026-04-12T11:02:06.545" v="704"/>
          <ac:picMkLst>
            <pc:docMk/>
            <pc:sldMk cId="2833873948" sldId="1532"/>
            <ac:picMk id="6" creationId="{2CE6F06A-38E4-EF70-2C30-D3AC481CC301}"/>
          </ac:picMkLst>
        </pc:picChg>
        <pc:picChg chg="add del mod">
          <ac:chgData name="Jesus Eduardo Alvarado Gomez (2427092)" userId="S::2427092@student.uwtsd.ac.uk::99e1497c-d4f1-44b4-8557-7bc8659fb630" providerId="AD" clId="Web-{43E4BB77-3F6D-2C88-00DF-6CCA598071A5}" dt="2026-04-12T11:04:46.537" v="724"/>
          <ac:picMkLst>
            <pc:docMk/>
            <pc:sldMk cId="2833873948" sldId="1532"/>
            <ac:picMk id="11" creationId="{CB58D9F0-EE89-8E08-767A-1379E4D51F6E}"/>
          </ac:picMkLst>
        </pc:picChg>
        <pc:picChg chg="add mod">
          <ac:chgData name="Jesus Eduardo Alvarado Gomez (2427092)" userId="S::2427092@student.uwtsd.ac.uk::99e1497c-d4f1-44b4-8557-7bc8659fb630" providerId="AD" clId="Web-{43E4BB77-3F6D-2C88-00DF-6CCA598071A5}" dt="2026-04-12T11:13:10.117" v="758"/>
          <ac:picMkLst>
            <pc:docMk/>
            <pc:sldMk cId="2833873948" sldId="1532"/>
            <ac:picMk id="14" creationId="{4574F71C-90B8-32EF-787A-EA1F15ECF06C}"/>
          </ac:picMkLst>
        </pc:picChg>
        <pc:picChg chg="del">
          <ac:chgData name="Jesus Eduardo Alvarado Gomez (2427092)" userId="S::2427092@student.uwtsd.ac.uk::99e1497c-d4f1-44b4-8557-7bc8659fb630" providerId="AD" clId="Web-{43E4BB77-3F6D-2C88-00DF-6CCA598071A5}" dt="2026-04-12T10:38:16.196" v="348"/>
          <ac:picMkLst>
            <pc:docMk/>
            <pc:sldMk cId="2833873948" sldId="1532"/>
            <ac:picMk id="24" creationId="{00F52963-00FE-9E6D-0097-367A2556B22C}"/>
          </ac:picMkLst>
        </pc:picChg>
      </pc:sldChg>
      <pc:sldMasterChg chg="mod setBg modSldLayout">
        <pc:chgData name="Jesus Eduardo Alvarado Gomez (2427092)" userId="S::2427092@student.uwtsd.ac.uk::99e1497c-d4f1-44b4-8557-7bc8659fb630" providerId="AD" clId="Web-{43E4BB77-3F6D-2C88-00DF-6CCA598071A5}" dt="2026-04-12T11:13:47.369" v="760"/>
        <pc:sldMasterMkLst>
          <pc:docMk/>
          <pc:sldMasterMk cId="412957513" sldId="2147483648"/>
        </pc:sldMasterMkLst>
        <pc:sldLayoutChg chg="mod">
          <pc:chgData name="Jesus Eduardo Alvarado Gomez (2427092)" userId="S::2427092@student.uwtsd.ac.uk::99e1497c-d4f1-44b4-8557-7bc8659fb630" providerId="AD" clId="Web-{43E4BB77-3F6D-2C88-00DF-6CCA598071A5}" dt="2026-04-12T11:13:47.369" v="760"/>
          <pc:sldLayoutMkLst>
            <pc:docMk/>
            <pc:sldMasterMk cId="412957513" sldId="2147483648"/>
            <pc:sldLayoutMk cId="355467133" sldId="2147483649"/>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412957513" sldId="2147483648"/>
            <pc:sldLayoutMk cId="1808429335" sldId="2147483650"/>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412957513" sldId="2147483648"/>
            <pc:sldLayoutMk cId="4257686991" sldId="2147483651"/>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412957513" sldId="2147483648"/>
            <pc:sldLayoutMk cId="2004303514" sldId="2147483652"/>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412957513" sldId="2147483648"/>
            <pc:sldLayoutMk cId="910497184" sldId="2147483653"/>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412957513" sldId="2147483648"/>
            <pc:sldLayoutMk cId="1101073204" sldId="2147483654"/>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412957513" sldId="2147483648"/>
            <pc:sldLayoutMk cId="1358689820" sldId="2147483655"/>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412957513" sldId="2147483648"/>
            <pc:sldLayoutMk cId="4224326335" sldId="2147483656"/>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412957513" sldId="2147483648"/>
            <pc:sldLayoutMk cId="4113102543" sldId="2147483657"/>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412957513" sldId="2147483648"/>
            <pc:sldLayoutMk cId="3215109081" sldId="2147483658"/>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412957513" sldId="2147483648"/>
            <pc:sldLayoutMk cId="2522298646" sldId="2147483659"/>
          </pc:sldLayoutMkLst>
        </pc:sldLayoutChg>
      </pc:sldMasterChg>
      <pc:sldMasterChg chg="mod setBg modSldLayout">
        <pc:chgData name="Jesus Eduardo Alvarado Gomez (2427092)" userId="S::2427092@student.uwtsd.ac.uk::99e1497c-d4f1-44b4-8557-7bc8659fb630" providerId="AD" clId="Web-{43E4BB77-3F6D-2C88-00DF-6CCA598071A5}" dt="2026-04-12T11:13:47.369" v="760"/>
        <pc:sldMasterMkLst>
          <pc:docMk/>
          <pc:sldMasterMk cId="1098472569" sldId="2147483660"/>
        </pc:sldMasterMkLst>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342778161" sldId="2147483661"/>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57294137" sldId="2147483662"/>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3321872924" sldId="2147483663"/>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4163806880" sldId="2147483664"/>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048952182" sldId="2147483665"/>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4279764893" sldId="2147483666"/>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1619811730" sldId="2147483667"/>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617175644" sldId="2147483668"/>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766053715" sldId="2147483669"/>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4073564122" sldId="2147483670"/>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459679592" sldId="2147483671"/>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274549909" sldId="2147483672"/>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84350382" sldId="2147483673"/>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106368362" sldId="2147483674"/>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3185630004" sldId="2147483675"/>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927870068" sldId="2147483676"/>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582169369" sldId="2147483677"/>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1963705138" sldId="2147483678"/>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748440877" sldId="2147483679"/>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304401179" sldId="2147483680"/>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195603881" sldId="2147483681"/>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720659235" sldId="2147483682"/>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3567272128" sldId="2147483683"/>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062408446" sldId="2147483684"/>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1904019045" sldId="2147483685"/>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809233812" sldId="2147483686"/>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076035435" sldId="2147483687"/>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8592551" sldId="2147483688"/>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3851028481" sldId="2147483689"/>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3594054542" sldId="2147483690"/>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698538965" sldId="2147483691"/>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956201918" sldId="2147483692"/>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614034366" sldId="2147483693"/>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593773838" sldId="2147483694"/>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52634301" sldId="2147483695"/>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3695405530" sldId="2147483696"/>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342727012" sldId="2147483697"/>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215611964" sldId="2147483698"/>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348453724" sldId="2147483699"/>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1001696603" sldId="2147483700"/>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1750397820" sldId="2147483701"/>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776155833" sldId="2147483702"/>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3634871054" sldId="2147483703"/>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1609500495" sldId="2147483704"/>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886734112" sldId="2147483705"/>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1536678276" sldId="2147483706"/>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1176949703" sldId="2147483707"/>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3931238637" sldId="2147483708"/>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2976208171" sldId="2147483709"/>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098472569" sldId="2147483660"/>
            <pc:sldLayoutMk cId="4135068905" sldId="2147483710"/>
          </pc:sldLayoutMkLst>
        </pc:sldLayoutChg>
      </pc:sldMasterChg>
      <pc:sldMasterChg chg="mod setBg modSldLayout">
        <pc:chgData name="Jesus Eduardo Alvarado Gomez (2427092)" userId="S::2427092@student.uwtsd.ac.uk::99e1497c-d4f1-44b4-8557-7bc8659fb630" providerId="AD" clId="Web-{43E4BB77-3F6D-2C88-00DF-6CCA598071A5}" dt="2026-04-12T11:13:47.369" v="760"/>
        <pc:sldMasterMkLst>
          <pc:docMk/>
          <pc:sldMasterMk cId="3470364396" sldId="2147483711"/>
        </pc:sldMasterMkLst>
        <pc:sldLayoutChg chg="mod">
          <pc:chgData name="Jesus Eduardo Alvarado Gomez (2427092)" userId="S::2427092@student.uwtsd.ac.uk::99e1497c-d4f1-44b4-8557-7bc8659fb630" providerId="AD" clId="Web-{43E4BB77-3F6D-2C88-00DF-6CCA598071A5}" dt="2026-04-12T11:13:47.369" v="760"/>
          <pc:sldLayoutMkLst>
            <pc:docMk/>
            <pc:sldMasterMk cId="3470364396" sldId="2147483711"/>
            <pc:sldLayoutMk cId="2805953639" sldId="2147483712"/>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3470364396" sldId="2147483711"/>
            <pc:sldLayoutMk cId="263848443" sldId="2147483713"/>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3470364396" sldId="2147483711"/>
            <pc:sldLayoutMk cId="1730082140" sldId="2147483714"/>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3470364396" sldId="2147483711"/>
            <pc:sldLayoutMk cId="1391508045" sldId="2147483715"/>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3470364396" sldId="2147483711"/>
            <pc:sldLayoutMk cId="1976518614" sldId="2147483716"/>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3470364396" sldId="2147483711"/>
            <pc:sldLayoutMk cId="3972510325" sldId="2147483717"/>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3470364396" sldId="2147483711"/>
            <pc:sldLayoutMk cId="1371578630" sldId="2147483718"/>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3470364396" sldId="2147483711"/>
            <pc:sldLayoutMk cId="1837187115" sldId="2147483719"/>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3470364396" sldId="2147483711"/>
            <pc:sldLayoutMk cId="743985058" sldId="2147483720"/>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3470364396" sldId="2147483711"/>
            <pc:sldLayoutMk cId="1749290895" sldId="2147483721"/>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3470364396" sldId="2147483711"/>
            <pc:sldLayoutMk cId="74738916" sldId="2147483722"/>
          </pc:sldLayoutMkLst>
        </pc:sldLayoutChg>
      </pc:sldMasterChg>
      <pc:sldMasterChg chg="mod setBg modSldLayout">
        <pc:chgData name="Jesus Eduardo Alvarado Gomez (2427092)" userId="S::2427092@student.uwtsd.ac.uk::99e1497c-d4f1-44b4-8557-7bc8659fb630" providerId="AD" clId="Web-{43E4BB77-3F6D-2C88-00DF-6CCA598071A5}" dt="2026-04-12T11:13:47.369" v="760"/>
        <pc:sldMasterMkLst>
          <pc:docMk/>
          <pc:sldMasterMk cId="1636680212" sldId="2147483723"/>
        </pc:sldMasterMkLst>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754503893" sldId="2147483724"/>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4083455565" sldId="2147483725"/>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3852397106" sldId="2147483726"/>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2150432282" sldId="2147483727"/>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1461291087" sldId="2147483728"/>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3218879708" sldId="2147483729"/>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3985976431" sldId="2147483730"/>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4184306460" sldId="2147483731"/>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1525714417" sldId="2147483732"/>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3270030320" sldId="2147483733"/>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602829116" sldId="2147483734"/>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2847631144" sldId="2147483735"/>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3687278048" sldId="2147483736"/>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3026435040" sldId="2147483737"/>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3261046170" sldId="2147483738"/>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2218074044" sldId="2147483739"/>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636680212" sldId="2147483723"/>
            <pc:sldLayoutMk cId="1942557352" sldId="2147483740"/>
          </pc:sldLayoutMkLst>
        </pc:sldLayoutChg>
      </pc:sldMasterChg>
      <pc:sldMasterChg chg="mod setBg modSldLayout">
        <pc:chgData name="Jesus Eduardo Alvarado Gomez (2427092)" userId="S::2427092@student.uwtsd.ac.uk::99e1497c-d4f1-44b4-8557-7bc8659fb630" providerId="AD" clId="Web-{43E4BB77-3F6D-2C88-00DF-6CCA598071A5}" dt="2026-04-12T11:13:47.369" v="760"/>
        <pc:sldMasterMkLst>
          <pc:docMk/>
          <pc:sldMasterMk cId="1887834172" sldId="2147483741"/>
        </pc:sldMasterMkLst>
        <pc:sldLayoutChg chg="mod">
          <pc:chgData name="Jesus Eduardo Alvarado Gomez (2427092)" userId="S::2427092@student.uwtsd.ac.uk::99e1497c-d4f1-44b4-8557-7bc8659fb630" providerId="AD" clId="Web-{43E4BB77-3F6D-2C88-00DF-6CCA598071A5}" dt="2026-04-12T11:13:47.369" v="760"/>
          <pc:sldLayoutMkLst>
            <pc:docMk/>
            <pc:sldMasterMk cId="1887834172" sldId="2147483741"/>
            <pc:sldLayoutMk cId="1733654894" sldId="2147483742"/>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887834172" sldId="2147483741"/>
            <pc:sldLayoutMk cId="79257930" sldId="2147483743"/>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887834172" sldId="2147483741"/>
            <pc:sldLayoutMk cId="1646297624" sldId="2147483744"/>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887834172" sldId="2147483741"/>
            <pc:sldLayoutMk cId="453235827" sldId="2147483745"/>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887834172" sldId="2147483741"/>
            <pc:sldLayoutMk cId="2549128456" sldId="2147483746"/>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887834172" sldId="2147483741"/>
            <pc:sldLayoutMk cId="3397550063" sldId="2147483747"/>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887834172" sldId="2147483741"/>
            <pc:sldLayoutMk cId="3896901508" sldId="2147483748"/>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887834172" sldId="2147483741"/>
            <pc:sldLayoutMk cId="1652743347" sldId="2147483749"/>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887834172" sldId="2147483741"/>
            <pc:sldLayoutMk cId="2153929658" sldId="2147483750"/>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887834172" sldId="2147483741"/>
            <pc:sldLayoutMk cId="5464023" sldId="2147483751"/>
          </pc:sldLayoutMkLst>
        </pc:sldLayoutChg>
        <pc:sldLayoutChg chg="mod">
          <pc:chgData name="Jesus Eduardo Alvarado Gomez (2427092)" userId="S::2427092@student.uwtsd.ac.uk::99e1497c-d4f1-44b4-8557-7bc8659fb630" providerId="AD" clId="Web-{43E4BB77-3F6D-2C88-00DF-6CCA598071A5}" dt="2026-04-12T11:13:47.369" v="760"/>
          <pc:sldLayoutMkLst>
            <pc:docMk/>
            <pc:sldMasterMk cId="1887834172" sldId="2147483741"/>
            <pc:sldLayoutMk cId="2389249911" sldId="2147483752"/>
          </pc:sldLayoutMkLst>
        </pc:sldLayoutChg>
      </pc:sldMasterChg>
    </pc:docChg>
  </pc:docChgLst>
  <pc:docChgLst>
    <pc:chgData name="Jesus Eduardo Alvarado Gomez (2427092)" userId="S::2427092@student.uwtsd.ac.uk::99e1497c-d4f1-44b4-8557-7bc8659fb630" providerId="AD" clId="Web-{83C195B0-882F-AF00-62E9-D14ED8A5159D}"/>
    <pc:docChg chg="modSld">
      <pc:chgData name="Jesus Eduardo Alvarado Gomez (2427092)" userId="S::2427092@student.uwtsd.ac.uk::99e1497c-d4f1-44b4-8557-7bc8659fb630" providerId="AD" clId="Web-{83C195B0-882F-AF00-62E9-D14ED8A5159D}" dt="2026-04-12T19:48:33.049" v="0" actId="20577"/>
      <pc:docMkLst>
        <pc:docMk/>
      </pc:docMkLst>
      <pc:sldChg chg="modSp">
        <pc:chgData name="Jesus Eduardo Alvarado Gomez (2427092)" userId="S::2427092@student.uwtsd.ac.uk::99e1497c-d4f1-44b4-8557-7bc8659fb630" providerId="AD" clId="Web-{83C195B0-882F-AF00-62E9-D14ED8A5159D}" dt="2026-04-12T19:48:33.049" v="0" actId="20577"/>
        <pc:sldMkLst>
          <pc:docMk/>
          <pc:sldMk cId="4118299592" sldId="1520"/>
        </pc:sldMkLst>
        <pc:spChg chg="mod">
          <ac:chgData name="Jesus Eduardo Alvarado Gomez (2427092)" userId="S::2427092@student.uwtsd.ac.uk::99e1497c-d4f1-44b4-8557-7bc8659fb630" providerId="AD" clId="Web-{83C195B0-882F-AF00-62E9-D14ED8A5159D}" dt="2026-04-12T19:48:33.049" v="0" actId="20577"/>
          <ac:spMkLst>
            <pc:docMk/>
            <pc:sldMk cId="4118299592" sldId="1520"/>
            <ac:spMk id="4" creationId="{0F060DFA-50F1-CBCE-B1C6-D475784EC732}"/>
          </ac:spMkLst>
        </pc:spChg>
      </pc:sldChg>
    </pc:docChg>
  </pc:docChgLst>
  <pc:docChgLst>
    <pc:chgData name="JESUS EDUARDO ALVARADO" userId="c689fe9a1ee9d809" providerId="LiveId" clId="{13B1505B-6594-48CB-BF0F-DCA8704310EC}"/>
    <pc:docChg chg="undo redo custSel addSld delSld modSld">
      <pc:chgData name="JESUS EDUARDO ALVARADO" userId="c689fe9a1ee9d809" providerId="LiveId" clId="{13B1505B-6594-48CB-BF0F-DCA8704310EC}" dt="2026-04-12T07:26:11.712" v="4469" actId="20577"/>
      <pc:docMkLst>
        <pc:docMk/>
      </pc:docMkLst>
      <pc:sldChg chg="modSp mod">
        <pc:chgData name="JESUS EDUARDO ALVARADO" userId="c689fe9a1ee9d809" providerId="LiveId" clId="{13B1505B-6594-48CB-BF0F-DCA8704310EC}" dt="2026-04-11T17:36:56.602" v="128" actId="20577"/>
        <pc:sldMkLst>
          <pc:docMk/>
          <pc:sldMk cId="428801334" sldId="260"/>
        </pc:sldMkLst>
        <pc:graphicFrameChg chg="mod modGraphic">
          <ac:chgData name="JESUS EDUARDO ALVARADO" userId="c689fe9a1ee9d809" providerId="LiveId" clId="{13B1505B-6594-48CB-BF0F-DCA8704310EC}" dt="2026-04-11T17:36:56.602" v="128" actId="20577"/>
          <ac:graphicFrameMkLst>
            <pc:docMk/>
            <pc:sldMk cId="428801334" sldId="260"/>
            <ac:graphicFrameMk id="9" creationId="{0FB97C01-33F0-C20C-4B7B-29A3B9A5527E}"/>
          </ac:graphicFrameMkLst>
        </pc:graphicFrameChg>
      </pc:sldChg>
      <pc:sldChg chg="modSp mod">
        <pc:chgData name="JESUS EDUARDO ALVARADO" userId="c689fe9a1ee9d809" providerId="LiveId" clId="{13B1505B-6594-48CB-BF0F-DCA8704310EC}" dt="2026-04-11T09:43:09.819" v="3" actId="1076"/>
        <pc:sldMkLst>
          <pc:docMk/>
          <pc:sldMk cId="1184276555" sldId="264"/>
        </pc:sldMkLst>
        <pc:spChg chg="mod">
          <ac:chgData name="JESUS EDUARDO ALVARADO" userId="c689fe9a1ee9d809" providerId="LiveId" clId="{13B1505B-6594-48CB-BF0F-DCA8704310EC}" dt="2026-04-11T09:43:09.819" v="3" actId="1076"/>
          <ac:spMkLst>
            <pc:docMk/>
            <pc:sldMk cId="1184276555" sldId="264"/>
            <ac:spMk id="50" creationId="{9041E8B2-2AD1-8F8A-8F84-69C5369AFCCC}"/>
          </ac:spMkLst>
        </pc:spChg>
      </pc:sldChg>
      <pc:sldChg chg="modSp mod">
        <pc:chgData name="JESUS EDUARDO ALVARADO" userId="c689fe9a1ee9d809" providerId="LiveId" clId="{13B1505B-6594-48CB-BF0F-DCA8704310EC}" dt="2026-04-12T03:53:12.692" v="599" actId="20577"/>
        <pc:sldMkLst>
          <pc:docMk/>
          <pc:sldMk cId="1471035344" sldId="1510"/>
        </pc:sldMkLst>
        <pc:spChg chg="mod">
          <ac:chgData name="JESUS EDUARDO ALVARADO" userId="c689fe9a1ee9d809" providerId="LiveId" clId="{13B1505B-6594-48CB-BF0F-DCA8704310EC}" dt="2026-04-12T03:53:12.692" v="599" actId="20577"/>
          <ac:spMkLst>
            <pc:docMk/>
            <pc:sldMk cId="1471035344" sldId="1510"/>
            <ac:spMk id="4" creationId="{23CC8CA5-CB1B-E49F-E3A0-B60FD0188E1D}"/>
          </ac:spMkLst>
        </pc:spChg>
      </pc:sldChg>
      <pc:sldChg chg="modSp add del mod">
        <pc:chgData name="JESUS EDUARDO ALVARADO" userId="c689fe9a1ee9d809" providerId="LiveId" clId="{13B1505B-6594-48CB-BF0F-DCA8704310EC}" dt="2026-04-12T03:23:52.043" v="425"/>
        <pc:sldMkLst>
          <pc:docMk/>
          <pc:sldMk cId="990874139" sldId="1513"/>
        </pc:sldMkLst>
        <pc:spChg chg="mod">
          <ac:chgData name="JESUS EDUARDO ALVARADO" userId="c689fe9a1ee9d809" providerId="LiveId" clId="{13B1505B-6594-48CB-BF0F-DCA8704310EC}" dt="2026-04-12T03:23:52.043" v="425"/>
          <ac:spMkLst>
            <pc:docMk/>
            <pc:sldMk cId="990874139" sldId="1513"/>
            <ac:spMk id="4" creationId="{6FB83F0B-E0B4-D1FE-E5EF-C0A7B05AC537}"/>
          </ac:spMkLst>
        </pc:spChg>
      </pc:sldChg>
      <pc:sldChg chg="modSp mod">
        <pc:chgData name="JESUS EDUARDO ALVARADO" userId="c689fe9a1ee9d809" providerId="LiveId" clId="{13B1505B-6594-48CB-BF0F-DCA8704310EC}" dt="2026-04-12T03:58:05.515" v="624" actId="120"/>
        <pc:sldMkLst>
          <pc:docMk/>
          <pc:sldMk cId="0" sldId="1517"/>
        </pc:sldMkLst>
        <pc:spChg chg="mod">
          <ac:chgData name="JESUS EDUARDO ALVARADO" userId="c689fe9a1ee9d809" providerId="LiveId" clId="{13B1505B-6594-48CB-BF0F-DCA8704310EC}" dt="2026-04-12T03:58:05.515" v="624" actId="120"/>
          <ac:spMkLst>
            <pc:docMk/>
            <pc:sldMk cId="0" sldId="1517"/>
            <ac:spMk id="3" creationId="{00000000-0000-0000-0000-000000000000}"/>
          </ac:spMkLst>
        </pc:spChg>
      </pc:sldChg>
      <pc:sldChg chg="modSp del mod">
        <pc:chgData name="JESUS EDUARDO ALVARADO" userId="c689fe9a1ee9d809" providerId="LiveId" clId="{13B1505B-6594-48CB-BF0F-DCA8704310EC}" dt="2026-04-12T03:17:41.304" v="335" actId="2696"/>
        <pc:sldMkLst>
          <pc:docMk/>
          <pc:sldMk cId="2044902758" sldId="1519"/>
        </pc:sldMkLst>
        <pc:spChg chg="mod">
          <ac:chgData name="JESUS EDUARDO ALVARADO" userId="c689fe9a1ee9d809" providerId="LiveId" clId="{13B1505B-6594-48CB-BF0F-DCA8704310EC}" dt="2026-04-11T07:21:14.546" v="1" actId="2711"/>
          <ac:spMkLst>
            <pc:docMk/>
            <pc:sldMk cId="2044902758" sldId="1519"/>
            <ac:spMk id="3" creationId="{2C22862E-A362-FFF0-7DB1-E15BE4363566}"/>
          </ac:spMkLst>
        </pc:spChg>
      </pc:sldChg>
      <pc:sldChg chg="modSp mod">
        <pc:chgData name="JESUS EDUARDO ALVARADO" userId="c689fe9a1ee9d809" providerId="LiveId" clId="{13B1505B-6594-48CB-BF0F-DCA8704310EC}" dt="2026-04-11T07:21:15.338" v="2" actId="20577"/>
        <pc:sldMkLst>
          <pc:docMk/>
          <pc:sldMk cId="4118299592" sldId="1520"/>
        </pc:sldMkLst>
        <pc:spChg chg="mod">
          <ac:chgData name="JESUS EDUARDO ALVARADO" userId="c689fe9a1ee9d809" providerId="LiveId" clId="{13B1505B-6594-48CB-BF0F-DCA8704310EC}" dt="2026-04-11T07:21:15.338" v="2" actId="20577"/>
          <ac:spMkLst>
            <pc:docMk/>
            <pc:sldMk cId="4118299592" sldId="1520"/>
            <ac:spMk id="4" creationId="{0F060DFA-50F1-CBCE-B1C6-D475784EC732}"/>
          </ac:spMkLst>
        </pc:spChg>
      </pc:sldChg>
      <pc:sldChg chg="modSp mod">
        <pc:chgData name="JESUS EDUARDO ALVARADO" userId="c689fe9a1ee9d809" providerId="LiveId" clId="{13B1505B-6594-48CB-BF0F-DCA8704310EC}" dt="2026-04-12T04:57:58.436" v="1102" actId="12"/>
        <pc:sldMkLst>
          <pc:docMk/>
          <pc:sldMk cId="3827984356" sldId="1521"/>
        </pc:sldMkLst>
        <pc:spChg chg="mod">
          <ac:chgData name="JESUS EDUARDO ALVARADO" userId="c689fe9a1ee9d809" providerId="LiveId" clId="{13B1505B-6594-48CB-BF0F-DCA8704310EC}" dt="2026-04-12T04:57:58.436" v="1102" actId="12"/>
          <ac:spMkLst>
            <pc:docMk/>
            <pc:sldMk cId="3827984356" sldId="1521"/>
            <ac:spMk id="4" creationId="{BEF7ECAD-CBDF-A425-7C7F-4C9A0F2EB574}"/>
          </ac:spMkLst>
        </pc:spChg>
      </pc:sldChg>
      <pc:sldChg chg="add del">
        <pc:chgData name="JESUS EDUARDO ALVARADO" userId="c689fe9a1ee9d809" providerId="LiveId" clId="{13B1505B-6594-48CB-BF0F-DCA8704310EC}" dt="2026-04-11T17:28:22.509" v="8"/>
        <pc:sldMkLst>
          <pc:docMk/>
          <pc:sldMk cId="1961482339" sldId="1522"/>
        </pc:sldMkLst>
      </pc:sldChg>
      <pc:sldChg chg="add">
        <pc:chgData name="JESUS EDUARDO ALVARADO" userId="c689fe9a1ee9d809" providerId="LiveId" clId="{13B1505B-6594-48CB-BF0F-DCA8704310EC}" dt="2026-04-11T17:29:02.705" v="9"/>
        <pc:sldMkLst>
          <pc:docMk/>
          <pc:sldMk cId="2017089261" sldId="1523"/>
        </pc:sldMkLst>
      </pc:sldChg>
      <pc:sldChg chg="new add del">
        <pc:chgData name="JESUS EDUARDO ALVARADO" userId="c689fe9a1ee9d809" providerId="LiveId" clId="{13B1505B-6594-48CB-BF0F-DCA8704310EC}" dt="2026-04-12T03:24:18.092" v="428" actId="2696"/>
        <pc:sldMkLst>
          <pc:docMk/>
          <pc:sldMk cId="557654547" sldId="1524"/>
        </pc:sldMkLst>
      </pc:sldChg>
      <pc:sldChg chg="addSp delSp modSp add mod">
        <pc:chgData name="JESUS EDUARDO ALVARADO" userId="c689fe9a1ee9d809" providerId="LiveId" clId="{13B1505B-6594-48CB-BF0F-DCA8704310EC}" dt="2026-04-12T05:00:42.267" v="1162" actId="20577"/>
        <pc:sldMkLst>
          <pc:docMk/>
          <pc:sldMk cId="174664454" sldId="1525"/>
        </pc:sldMkLst>
        <pc:spChg chg="del mod">
          <ac:chgData name="JESUS EDUARDO ALVARADO" userId="c689fe9a1ee9d809" providerId="LiveId" clId="{13B1505B-6594-48CB-BF0F-DCA8704310EC}" dt="2026-04-12T03:24:34.167" v="448"/>
          <ac:spMkLst>
            <pc:docMk/>
            <pc:sldMk cId="174664454" sldId="1525"/>
            <ac:spMk id="4" creationId="{7798A488-EF1C-0768-4FEF-E6BCFEFBBD00}"/>
          </ac:spMkLst>
        </pc:spChg>
        <pc:spChg chg="add mod">
          <ac:chgData name="JESUS EDUARDO ALVARADO" userId="c689fe9a1ee9d809" providerId="LiveId" clId="{13B1505B-6594-48CB-BF0F-DCA8704310EC}" dt="2026-04-12T05:00:42.267" v="1162" actId="20577"/>
          <ac:spMkLst>
            <pc:docMk/>
            <pc:sldMk cId="174664454" sldId="1525"/>
            <ac:spMk id="5" creationId="{50777CE1-4E34-ACFC-A38E-FE83E60F142F}"/>
          </ac:spMkLst>
        </pc:spChg>
        <pc:picChg chg="mod">
          <ac:chgData name="JESUS EDUARDO ALVARADO" userId="c689fe9a1ee9d809" providerId="LiveId" clId="{13B1505B-6594-48CB-BF0F-DCA8704310EC}" dt="2026-04-12T03:32:26.459" v="466" actId="1076"/>
          <ac:picMkLst>
            <pc:docMk/>
            <pc:sldMk cId="174664454" sldId="1525"/>
            <ac:picMk id="1026" creationId="{212D189C-A8DF-44B0-6CF0-ABC9A90A4C5B}"/>
          </ac:picMkLst>
        </pc:picChg>
      </pc:sldChg>
      <pc:sldChg chg="addSp delSp modSp add del mod">
        <pc:chgData name="JESUS EDUARDO ALVARADO" userId="c689fe9a1ee9d809" providerId="LiveId" clId="{13B1505B-6594-48CB-BF0F-DCA8704310EC}" dt="2026-04-12T03:23:44.261" v="413" actId="2890"/>
        <pc:sldMkLst>
          <pc:docMk/>
          <pc:sldMk cId="306632070" sldId="1526"/>
        </pc:sldMkLst>
        <pc:spChg chg="add del mod">
          <ac:chgData name="JESUS EDUARDO ALVARADO" userId="c689fe9a1ee9d809" providerId="LiveId" clId="{13B1505B-6594-48CB-BF0F-DCA8704310EC}" dt="2026-04-12T03:23:43.452" v="412" actId="20577"/>
          <ac:spMkLst>
            <pc:docMk/>
            <pc:sldMk cId="306632070" sldId="1526"/>
            <ac:spMk id="4" creationId="{6745AC2E-B105-E8B4-EFEE-2188CAEB653C}"/>
          </ac:spMkLst>
        </pc:spChg>
      </pc:sldChg>
      <pc:sldChg chg="add">
        <pc:chgData name="JESUS EDUARDO ALVARADO" userId="c689fe9a1ee9d809" providerId="LiveId" clId="{13B1505B-6594-48CB-BF0F-DCA8704310EC}" dt="2026-04-12T03:24:08.632" v="427"/>
        <pc:sldMkLst>
          <pc:docMk/>
          <pc:sldMk cId="3925540413" sldId="1526"/>
        </pc:sldMkLst>
      </pc:sldChg>
      <pc:sldChg chg="addSp delSp modSp add mod">
        <pc:chgData name="JESUS EDUARDO ALVARADO" userId="c689fe9a1ee9d809" providerId="LiveId" clId="{13B1505B-6594-48CB-BF0F-DCA8704310EC}" dt="2026-04-12T03:44:25.409" v="541" actId="113"/>
        <pc:sldMkLst>
          <pc:docMk/>
          <pc:sldMk cId="786770906" sldId="1527"/>
        </pc:sldMkLst>
        <pc:spChg chg="add mod">
          <ac:chgData name="JESUS EDUARDO ALVARADO" userId="c689fe9a1ee9d809" providerId="LiveId" clId="{13B1505B-6594-48CB-BF0F-DCA8704310EC}" dt="2026-04-12T03:44:25.409" v="541" actId="113"/>
          <ac:spMkLst>
            <pc:docMk/>
            <pc:sldMk cId="786770906" sldId="1527"/>
            <ac:spMk id="4" creationId="{A2A4172C-8268-4949-5437-E1C2DD7A0687}"/>
          </ac:spMkLst>
        </pc:spChg>
        <pc:spChg chg="del mod">
          <ac:chgData name="JESUS EDUARDO ALVARADO" userId="c689fe9a1ee9d809" providerId="LiveId" clId="{13B1505B-6594-48CB-BF0F-DCA8704310EC}" dt="2026-04-12T03:41:24.384" v="483"/>
          <ac:spMkLst>
            <pc:docMk/>
            <pc:sldMk cId="786770906" sldId="1527"/>
            <ac:spMk id="5" creationId="{CFFFC505-DDE8-6354-3F12-B72ED473208B}"/>
          </ac:spMkLst>
        </pc:spChg>
      </pc:sldChg>
      <pc:sldChg chg="modSp add mod">
        <pc:chgData name="JESUS EDUARDO ALVARADO" userId="c689fe9a1ee9d809" providerId="LiveId" clId="{13B1505B-6594-48CB-BF0F-DCA8704310EC}" dt="2026-04-12T04:06:39.477" v="788" actId="1076"/>
        <pc:sldMkLst>
          <pc:docMk/>
          <pc:sldMk cId="683608090" sldId="1528"/>
        </pc:sldMkLst>
        <pc:spChg chg="mod">
          <ac:chgData name="JESUS EDUARDO ALVARADO" userId="c689fe9a1ee9d809" providerId="LiveId" clId="{13B1505B-6594-48CB-BF0F-DCA8704310EC}" dt="2026-04-12T04:06:23.408" v="786" actId="1076"/>
          <ac:spMkLst>
            <pc:docMk/>
            <pc:sldMk cId="683608090" sldId="1528"/>
            <ac:spMk id="4" creationId="{E10E7ADE-7D90-A52B-3720-007C5C9D44F8}"/>
          </ac:spMkLst>
        </pc:spChg>
        <pc:picChg chg="mod">
          <ac:chgData name="JESUS EDUARDO ALVARADO" userId="c689fe9a1ee9d809" providerId="LiveId" clId="{13B1505B-6594-48CB-BF0F-DCA8704310EC}" dt="2026-04-12T04:06:39.477" v="788" actId="1076"/>
          <ac:picMkLst>
            <pc:docMk/>
            <pc:sldMk cId="683608090" sldId="1528"/>
            <ac:picMk id="1026" creationId="{762B6FAE-11D3-4859-87F7-F43A85885134}"/>
          </ac:picMkLst>
        </pc:picChg>
      </pc:sldChg>
      <pc:sldChg chg="addSp delSp modSp add mod">
        <pc:chgData name="JESUS EDUARDO ALVARADO" userId="c689fe9a1ee9d809" providerId="LiveId" clId="{13B1505B-6594-48CB-BF0F-DCA8704310EC}" dt="2026-04-12T07:26:11.712" v="4469" actId="20577"/>
        <pc:sldMkLst>
          <pc:docMk/>
          <pc:sldMk cId="3903001510" sldId="1529"/>
        </pc:sldMkLst>
        <pc:spChg chg="mod">
          <ac:chgData name="JESUS EDUARDO ALVARADO" userId="c689fe9a1ee9d809" providerId="LiveId" clId="{13B1505B-6594-48CB-BF0F-DCA8704310EC}" dt="2026-04-12T05:55:10.440" v="2460" actId="1076"/>
          <ac:spMkLst>
            <pc:docMk/>
            <pc:sldMk cId="3903001510" sldId="1529"/>
            <ac:spMk id="2" creationId="{EF4039BA-7C5E-D9B9-43ED-4E2937E11FFB}"/>
          </ac:spMkLst>
        </pc:spChg>
        <pc:spChg chg="del mod">
          <ac:chgData name="JESUS EDUARDO ALVARADO" userId="c689fe9a1ee9d809" providerId="LiveId" clId="{13B1505B-6594-48CB-BF0F-DCA8704310EC}" dt="2026-04-12T04:17:27.147" v="887"/>
          <ac:spMkLst>
            <pc:docMk/>
            <pc:sldMk cId="3903001510" sldId="1529"/>
            <ac:spMk id="4" creationId="{EAEF4AD9-C7B5-1346-C0EC-F1D61556C48F}"/>
          </ac:spMkLst>
        </pc:spChg>
        <pc:spChg chg="add mod">
          <ac:chgData name="JESUS EDUARDO ALVARADO" userId="c689fe9a1ee9d809" providerId="LiveId" clId="{13B1505B-6594-48CB-BF0F-DCA8704310EC}" dt="2026-04-12T06:04:09.281" v="2506"/>
          <ac:spMkLst>
            <pc:docMk/>
            <pc:sldMk cId="3903001510" sldId="1529"/>
            <ac:spMk id="5" creationId="{78BA6393-47F3-222D-A3F0-0468DEAC743C}"/>
          </ac:spMkLst>
        </pc:spChg>
        <pc:graphicFrameChg chg="add del modGraphic">
          <ac:chgData name="JESUS EDUARDO ALVARADO" userId="c689fe9a1ee9d809" providerId="LiveId" clId="{13B1505B-6594-48CB-BF0F-DCA8704310EC}" dt="2026-04-12T05:57:42.764" v="2465" actId="3680"/>
          <ac:graphicFrameMkLst>
            <pc:docMk/>
            <pc:sldMk cId="3903001510" sldId="1529"/>
            <ac:graphicFrameMk id="8" creationId="{567CE18D-D95A-B3AD-0F99-FAEC6D630F2F}"/>
          </ac:graphicFrameMkLst>
        </pc:graphicFrameChg>
        <pc:graphicFrameChg chg="add del mod modGraphic">
          <ac:chgData name="JESUS EDUARDO ALVARADO" userId="c689fe9a1ee9d809" providerId="LiveId" clId="{13B1505B-6594-48CB-BF0F-DCA8704310EC}" dt="2026-04-12T06:00:06.252" v="2488" actId="3680"/>
          <ac:graphicFrameMkLst>
            <pc:docMk/>
            <pc:sldMk cId="3903001510" sldId="1529"/>
            <ac:graphicFrameMk id="9" creationId="{5AAD7218-A0C3-559E-C846-FD5C976E13E6}"/>
          </ac:graphicFrameMkLst>
        </pc:graphicFrameChg>
        <pc:graphicFrameChg chg="add mod modGraphic">
          <ac:chgData name="JESUS EDUARDO ALVARADO" userId="c689fe9a1ee9d809" providerId="LiveId" clId="{13B1505B-6594-48CB-BF0F-DCA8704310EC}" dt="2026-04-12T07:26:11.712" v="4469" actId="20577"/>
          <ac:graphicFrameMkLst>
            <pc:docMk/>
            <pc:sldMk cId="3903001510" sldId="1529"/>
            <ac:graphicFrameMk id="10" creationId="{C90038E7-557D-FE9E-FF36-6193BD03B74D}"/>
          </ac:graphicFrameMkLst>
        </pc:graphicFrameChg>
        <pc:graphicFrameChg chg="add del modGraphic">
          <ac:chgData name="JESUS EDUARDO ALVARADO" userId="c689fe9a1ee9d809" providerId="LiveId" clId="{13B1505B-6594-48CB-BF0F-DCA8704310EC}" dt="2026-04-12T06:13:35.154" v="2662" actId="27309"/>
          <ac:graphicFrameMkLst>
            <pc:docMk/>
            <pc:sldMk cId="3903001510" sldId="1529"/>
            <ac:graphicFrameMk id="12" creationId="{FFD2FE51-A5A3-E495-5297-FA89B1FB37EB}"/>
          </ac:graphicFrameMkLst>
        </pc:graphicFrameChg>
        <pc:picChg chg="add del mod">
          <ac:chgData name="JESUS EDUARDO ALVARADO" userId="c689fe9a1ee9d809" providerId="LiveId" clId="{13B1505B-6594-48CB-BF0F-DCA8704310EC}" dt="2026-04-12T04:58:27.804" v="1103" actId="478"/>
          <ac:picMkLst>
            <pc:docMk/>
            <pc:sldMk cId="3903001510" sldId="1529"/>
            <ac:picMk id="7" creationId="{10490BF5-DD3D-7F73-B32B-C31C01BAD5AB}"/>
          </ac:picMkLst>
        </pc:picChg>
        <pc:picChg chg="mod">
          <ac:chgData name="JESUS EDUARDO ALVARADO" userId="c689fe9a1ee9d809" providerId="LiveId" clId="{13B1505B-6594-48CB-BF0F-DCA8704310EC}" dt="2026-04-12T06:06:51.257" v="2513" actId="1076"/>
          <ac:picMkLst>
            <pc:docMk/>
            <pc:sldMk cId="3903001510" sldId="1529"/>
            <ac:picMk id="1026" creationId="{C922F3F7-A3FB-0E71-BD0D-5B7D97D00E4A}"/>
          </ac:picMkLst>
        </pc:picChg>
      </pc:sldChg>
      <pc:sldChg chg="addSp delSp modSp add mod">
        <pc:chgData name="JESUS EDUARDO ALVARADO" userId="c689fe9a1ee9d809" providerId="LiveId" clId="{13B1505B-6594-48CB-BF0F-DCA8704310EC}" dt="2026-04-12T05:42:53.276" v="2441" actId="20577"/>
        <pc:sldMkLst>
          <pc:docMk/>
          <pc:sldMk cId="3347753125" sldId="1530"/>
        </pc:sldMkLst>
        <pc:spChg chg="del mod">
          <ac:chgData name="JESUS EDUARDO ALVARADO" userId="c689fe9a1ee9d809" providerId="LiveId" clId="{13B1505B-6594-48CB-BF0F-DCA8704310EC}" dt="2026-04-12T04:17:16.303" v="867"/>
          <ac:spMkLst>
            <pc:docMk/>
            <pc:sldMk cId="3347753125" sldId="1530"/>
            <ac:spMk id="4" creationId="{94A12029-6C84-8EA3-C547-99F30F0B351D}"/>
          </ac:spMkLst>
        </pc:spChg>
        <pc:spChg chg="add mod">
          <ac:chgData name="JESUS EDUARDO ALVARADO" userId="c689fe9a1ee9d809" providerId="LiveId" clId="{13B1505B-6594-48CB-BF0F-DCA8704310EC}" dt="2026-04-12T05:42:53.276" v="2441" actId="20577"/>
          <ac:spMkLst>
            <pc:docMk/>
            <pc:sldMk cId="3347753125" sldId="1530"/>
            <ac:spMk id="5" creationId="{9B2AB400-206D-07D7-849A-B2FC45184B7C}"/>
          </ac:spMkLst>
        </pc:spChg>
        <pc:picChg chg="mod">
          <ac:chgData name="JESUS EDUARDO ALVARADO" userId="c689fe9a1ee9d809" providerId="LiveId" clId="{13B1505B-6594-48CB-BF0F-DCA8704310EC}" dt="2026-04-12T05:06:03.483" v="1253" actId="1076"/>
          <ac:picMkLst>
            <pc:docMk/>
            <pc:sldMk cId="3347753125" sldId="1530"/>
            <ac:picMk id="1026" creationId="{06039646-6363-3C64-3CB8-1F3B3C843336}"/>
          </ac:picMkLst>
        </pc:picChg>
      </pc:sldChg>
      <pc:sldChg chg="addSp delSp modSp add del mod">
        <pc:chgData name="JESUS EDUARDO ALVARADO" userId="c689fe9a1ee9d809" providerId="LiveId" clId="{13B1505B-6594-48CB-BF0F-DCA8704310EC}" dt="2026-04-12T04:41:01.726" v="1049" actId="2890"/>
        <pc:sldMkLst>
          <pc:docMk/>
          <pc:sldMk cId="598583043" sldId="1531"/>
        </pc:sldMkLst>
        <pc:spChg chg="mod">
          <ac:chgData name="JESUS EDUARDO ALVARADO" userId="c689fe9a1ee9d809" providerId="LiveId" clId="{13B1505B-6594-48CB-BF0F-DCA8704310EC}" dt="2026-04-12T04:41:01.238" v="1048" actId="1076"/>
          <ac:spMkLst>
            <pc:docMk/>
            <pc:sldMk cId="598583043" sldId="1531"/>
            <ac:spMk id="4" creationId="{F2EE3E98-0972-C5DB-CC4A-90754101B23E}"/>
          </ac:spMkLst>
        </pc:spChg>
        <pc:picChg chg="add del mod">
          <ac:chgData name="JESUS EDUARDO ALVARADO" userId="c689fe9a1ee9d809" providerId="LiveId" clId="{13B1505B-6594-48CB-BF0F-DCA8704310EC}" dt="2026-04-12T04:41:00.695" v="1046" actId="22"/>
          <ac:picMkLst>
            <pc:docMk/>
            <pc:sldMk cId="598583043" sldId="1531"/>
            <ac:picMk id="5" creationId="{B85698D5-72E0-49E9-B34E-658CCDA73E75}"/>
          </ac:picMkLst>
        </pc:picChg>
      </pc:sldChg>
      <pc:sldChg chg="new del">
        <pc:chgData name="JESUS EDUARDO ALVARADO" userId="c689fe9a1ee9d809" providerId="LiveId" clId="{13B1505B-6594-48CB-BF0F-DCA8704310EC}" dt="2026-04-12T04:36:34.299" v="1017" actId="2696"/>
        <pc:sldMkLst>
          <pc:docMk/>
          <pc:sldMk cId="2454934823" sldId="1531"/>
        </pc:sldMkLst>
      </pc:sldChg>
      <pc:sldChg chg="addSp delSp modSp new mod setBg">
        <pc:chgData name="JESUS EDUARDO ALVARADO" userId="c689fe9a1ee9d809" providerId="LiveId" clId="{13B1505B-6594-48CB-BF0F-DCA8704310EC}" dt="2026-04-12T04:52:47.363" v="1087" actId="26606"/>
        <pc:sldMkLst>
          <pc:docMk/>
          <pc:sldMk cId="4273851864" sldId="1531"/>
        </pc:sldMkLst>
        <pc:spChg chg="add del">
          <ac:chgData name="JESUS EDUARDO ALVARADO" userId="c689fe9a1ee9d809" providerId="LiveId" clId="{13B1505B-6594-48CB-BF0F-DCA8704310EC}" dt="2026-04-12T04:42:12.013" v="1059" actId="26606"/>
          <ac:spMkLst>
            <pc:docMk/>
            <pc:sldMk cId="4273851864" sldId="1531"/>
            <ac:spMk id="5" creationId="{AB8C311F-7253-4AED-9701-7FC0708C41C7}"/>
          </ac:spMkLst>
        </pc:spChg>
        <pc:spChg chg="add del">
          <ac:chgData name="JESUS EDUARDO ALVARADO" userId="c689fe9a1ee9d809" providerId="LiveId" clId="{13B1505B-6594-48CB-BF0F-DCA8704310EC}" dt="2026-04-12T04:42:12.013" v="1059" actId="26606"/>
          <ac:spMkLst>
            <pc:docMk/>
            <pc:sldMk cId="4273851864" sldId="1531"/>
            <ac:spMk id="6" creationId="{E2384209-CB15-4CDF-9D31-C44FD9A3F20D}"/>
          </ac:spMkLst>
        </pc:spChg>
        <pc:spChg chg="add del">
          <ac:chgData name="JESUS EDUARDO ALVARADO" userId="c689fe9a1ee9d809" providerId="LiveId" clId="{13B1505B-6594-48CB-BF0F-DCA8704310EC}" dt="2026-04-12T04:42:12.013" v="1059" actId="26606"/>
          <ac:spMkLst>
            <pc:docMk/>
            <pc:sldMk cId="4273851864" sldId="1531"/>
            <ac:spMk id="7" creationId="{2633B3B5-CC90-43F0-8714-D31D1F3F0209}"/>
          </ac:spMkLst>
        </pc:spChg>
        <pc:spChg chg="add del">
          <ac:chgData name="JESUS EDUARDO ALVARADO" userId="c689fe9a1ee9d809" providerId="LiveId" clId="{13B1505B-6594-48CB-BF0F-DCA8704310EC}" dt="2026-04-12T04:41:27.268" v="1053" actId="26606"/>
          <ac:spMkLst>
            <pc:docMk/>
            <pc:sldMk cId="4273851864" sldId="1531"/>
            <ac:spMk id="8" creationId="{42A4FC2C-047E-45A5-965D-8E1E3BF09BC6}"/>
          </ac:spMkLst>
        </pc:spChg>
        <pc:spChg chg="add del">
          <ac:chgData name="JESUS EDUARDO ALVARADO" userId="c689fe9a1ee9d809" providerId="LiveId" clId="{13B1505B-6594-48CB-BF0F-DCA8704310EC}" dt="2026-04-12T04:42:12.013" v="1059" actId="26606"/>
          <ac:spMkLst>
            <pc:docMk/>
            <pc:sldMk cId="4273851864" sldId="1531"/>
            <ac:spMk id="9" creationId="{A8D57A06-A426-446D-B02C-A2DC6B62E45E}"/>
          </ac:spMkLst>
        </pc:spChg>
        <pc:spChg chg="add del">
          <ac:chgData name="JESUS EDUARDO ALVARADO" userId="c689fe9a1ee9d809" providerId="LiveId" clId="{13B1505B-6594-48CB-BF0F-DCA8704310EC}" dt="2026-04-12T04:41:32.789" v="1055" actId="26606"/>
          <ac:spMkLst>
            <pc:docMk/>
            <pc:sldMk cId="4273851864" sldId="1531"/>
            <ac:spMk id="10" creationId="{83C98ABE-055B-441F-B07E-44F97F083C39}"/>
          </ac:spMkLst>
        </pc:spChg>
        <pc:spChg chg="add del">
          <ac:chgData name="JESUS EDUARDO ALVARADO" userId="c689fe9a1ee9d809" providerId="LiveId" clId="{13B1505B-6594-48CB-BF0F-DCA8704310EC}" dt="2026-04-12T04:41:32.789" v="1055" actId="26606"/>
          <ac:spMkLst>
            <pc:docMk/>
            <pc:sldMk cId="4273851864" sldId="1531"/>
            <ac:spMk id="11" creationId="{F3060C83-F051-4F0E-ABAD-AA0DFC48B218}"/>
          </ac:spMkLst>
        </pc:spChg>
        <pc:spChg chg="add del">
          <ac:chgData name="JESUS EDUARDO ALVARADO" userId="c689fe9a1ee9d809" providerId="LiveId" clId="{13B1505B-6594-48CB-BF0F-DCA8704310EC}" dt="2026-04-12T04:41:32.789" v="1055" actId="26606"/>
          <ac:spMkLst>
            <pc:docMk/>
            <pc:sldMk cId="4273851864" sldId="1531"/>
            <ac:spMk id="12" creationId="{29FDB030-9B49-4CED-8CCD-4D99382388AC}"/>
          </ac:spMkLst>
        </pc:spChg>
        <pc:spChg chg="add del">
          <ac:chgData name="JESUS EDUARDO ALVARADO" userId="c689fe9a1ee9d809" providerId="LiveId" clId="{13B1505B-6594-48CB-BF0F-DCA8704310EC}" dt="2026-04-12T04:42:41.157" v="1061" actId="26606"/>
          <ac:spMkLst>
            <pc:docMk/>
            <pc:sldMk cId="4273851864" sldId="1531"/>
            <ac:spMk id="13" creationId="{F3060C83-F051-4F0E-ABAD-AA0DFC48B218}"/>
          </ac:spMkLst>
        </pc:spChg>
        <pc:spChg chg="add del">
          <ac:chgData name="JESUS EDUARDO ALVARADO" userId="c689fe9a1ee9d809" providerId="LiveId" clId="{13B1505B-6594-48CB-BF0F-DCA8704310EC}" dt="2026-04-12T04:41:32.789" v="1055" actId="26606"/>
          <ac:spMkLst>
            <pc:docMk/>
            <pc:sldMk cId="4273851864" sldId="1531"/>
            <ac:spMk id="14" creationId="{3783CA14-24A1-485C-8B30-D6A5D87987AD}"/>
          </ac:spMkLst>
        </pc:spChg>
        <pc:spChg chg="add del">
          <ac:chgData name="JESUS EDUARDO ALVARADO" userId="c689fe9a1ee9d809" providerId="LiveId" clId="{13B1505B-6594-48CB-BF0F-DCA8704310EC}" dt="2026-04-12T04:42:41.157" v="1061" actId="26606"/>
          <ac:spMkLst>
            <pc:docMk/>
            <pc:sldMk cId="4273851864" sldId="1531"/>
            <ac:spMk id="15" creationId="{83C98ABE-055B-441F-B07E-44F97F083C39}"/>
          </ac:spMkLst>
        </pc:spChg>
        <pc:spChg chg="add del">
          <ac:chgData name="JESUS EDUARDO ALVARADO" userId="c689fe9a1ee9d809" providerId="LiveId" clId="{13B1505B-6594-48CB-BF0F-DCA8704310EC}" dt="2026-04-12T04:41:32.789" v="1055" actId="26606"/>
          <ac:spMkLst>
            <pc:docMk/>
            <pc:sldMk cId="4273851864" sldId="1531"/>
            <ac:spMk id="16" creationId="{9A97C86A-04D6-40F7-AE84-31AB43E6A846}"/>
          </ac:spMkLst>
        </pc:spChg>
        <pc:spChg chg="add del">
          <ac:chgData name="JESUS EDUARDO ALVARADO" userId="c689fe9a1ee9d809" providerId="LiveId" clId="{13B1505B-6594-48CB-BF0F-DCA8704310EC}" dt="2026-04-12T04:42:41.157" v="1061" actId="26606"/>
          <ac:spMkLst>
            <pc:docMk/>
            <pc:sldMk cId="4273851864" sldId="1531"/>
            <ac:spMk id="17" creationId="{29FDB030-9B49-4CED-8CCD-4D99382388AC}"/>
          </ac:spMkLst>
        </pc:spChg>
        <pc:spChg chg="add del">
          <ac:chgData name="JESUS EDUARDO ALVARADO" userId="c689fe9a1ee9d809" providerId="LiveId" clId="{13B1505B-6594-48CB-BF0F-DCA8704310EC}" dt="2026-04-12T04:41:32.789" v="1055" actId="26606"/>
          <ac:spMkLst>
            <pc:docMk/>
            <pc:sldMk cId="4273851864" sldId="1531"/>
            <ac:spMk id="18" creationId="{FF9F2414-84E8-453E-B1F3-389FDE8192D9}"/>
          </ac:spMkLst>
        </pc:spChg>
        <pc:spChg chg="add del">
          <ac:chgData name="JESUS EDUARDO ALVARADO" userId="c689fe9a1ee9d809" providerId="LiveId" clId="{13B1505B-6594-48CB-BF0F-DCA8704310EC}" dt="2026-04-12T04:42:41.157" v="1061" actId="26606"/>
          <ac:spMkLst>
            <pc:docMk/>
            <pc:sldMk cId="4273851864" sldId="1531"/>
            <ac:spMk id="19" creationId="{3783CA14-24A1-485C-8B30-D6A5D87987AD}"/>
          </ac:spMkLst>
        </pc:spChg>
        <pc:spChg chg="add del">
          <ac:chgData name="JESUS EDUARDO ALVARADO" userId="c689fe9a1ee9d809" providerId="LiveId" clId="{13B1505B-6594-48CB-BF0F-DCA8704310EC}" dt="2026-04-12T04:41:32.789" v="1055" actId="26606"/>
          <ac:spMkLst>
            <pc:docMk/>
            <pc:sldMk cId="4273851864" sldId="1531"/>
            <ac:spMk id="20" creationId="{3ECA69A1-7536-43AC-85EF-C7106179F5ED}"/>
          </ac:spMkLst>
        </pc:spChg>
        <pc:spChg chg="add del">
          <ac:chgData name="JESUS EDUARDO ALVARADO" userId="c689fe9a1ee9d809" providerId="LiveId" clId="{13B1505B-6594-48CB-BF0F-DCA8704310EC}" dt="2026-04-12T04:42:41.157" v="1061" actId="26606"/>
          <ac:spMkLst>
            <pc:docMk/>
            <pc:sldMk cId="4273851864" sldId="1531"/>
            <ac:spMk id="21" creationId="{9A97C86A-04D6-40F7-AE84-31AB43E6A846}"/>
          </ac:spMkLst>
        </pc:spChg>
        <pc:spChg chg="add del">
          <ac:chgData name="JESUS EDUARDO ALVARADO" userId="c689fe9a1ee9d809" providerId="LiveId" clId="{13B1505B-6594-48CB-BF0F-DCA8704310EC}" dt="2026-04-12T04:42:41.157" v="1061" actId="26606"/>
          <ac:spMkLst>
            <pc:docMk/>
            <pc:sldMk cId="4273851864" sldId="1531"/>
            <ac:spMk id="22" creationId="{FF9F2414-84E8-453E-B1F3-389FDE8192D9}"/>
          </ac:spMkLst>
        </pc:spChg>
        <pc:spChg chg="add del">
          <ac:chgData name="JESUS EDUARDO ALVARADO" userId="c689fe9a1ee9d809" providerId="LiveId" clId="{13B1505B-6594-48CB-BF0F-DCA8704310EC}" dt="2026-04-12T04:42:41.157" v="1061" actId="26606"/>
          <ac:spMkLst>
            <pc:docMk/>
            <pc:sldMk cId="4273851864" sldId="1531"/>
            <ac:spMk id="23" creationId="{3ECA69A1-7536-43AC-85EF-C7106179F5ED}"/>
          </ac:spMkLst>
        </pc:spChg>
        <pc:spChg chg="add del">
          <ac:chgData name="JESUS EDUARDO ALVARADO" userId="c689fe9a1ee9d809" providerId="LiveId" clId="{13B1505B-6594-48CB-BF0F-DCA8704310EC}" dt="2026-04-12T04:52:47.363" v="1087" actId="26606"/>
          <ac:spMkLst>
            <pc:docMk/>
            <pc:sldMk cId="4273851864" sldId="1531"/>
            <ac:spMk id="25" creationId="{AB8C311F-7253-4AED-9701-7FC0708C41C7}"/>
          </ac:spMkLst>
        </pc:spChg>
        <pc:spChg chg="add del">
          <ac:chgData name="JESUS EDUARDO ALVARADO" userId="c689fe9a1ee9d809" providerId="LiveId" clId="{13B1505B-6594-48CB-BF0F-DCA8704310EC}" dt="2026-04-12T04:52:47.363" v="1087" actId="26606"/>
          <ac:spMkLst>
            <pc:docMk/>
            <pc:sldMk cId="4273851864" sldId="1531"/>
            <ac:spMk id="26" creationId="{E2384209-CB15-4CDF-9D31-C44FD9A3F20D}"/>
          </ac:spMkLst>
        </pc:spChg>
        <pc:spChg chg="add del">
          <ac:chgData name="JESUS EDUARDO ALVARADO" userId="c689fe9a1ee9d809" providerId="LiveId" clId="{13B1505B-6594-48CB-BF0F-DCA8704310EC}" dt="2026-04-12T04:52:47.363" v="1087" actId="26606"/>
          <ac:spMkLst>
            <pc:docMk/>
            <pc:sldMk cId="4273851864" sldId="1531"/>
            <ac:spMk id="27" creationId="{2633B3B5-CC90-43F0-8714-D31D1F3F0209}"/>
          </ac:spMkLst>
        </pc:spChg>
        <pc:spChg chg="add del">
          <ac:chgData name="JESUS EDUARDO ALVARADO" userId="c689fe9a1ee9d809" providerId="LiveId" clId="{13B1505B-6594-48CB-BF0F-DCA8704310EC}" dt="2026-04-12T04:52:47.363" v="1087" actId="26606"/>
          <ac:spMkLst>
            <pc:docMk/>
            <pc:sldMk cId="4273851864" sldId="1531"/>
            <ac:spMk id="28" creationId="{A8D57A06-A426-446D-B02C-A2DC6B62E45E}"/>
          </ac:spMkLst>
        </pc:spChg>
        <pc:spChg chg="add del">
          <ac:chgData name="JESUS EDUARDO ALVARADO" userId="c689fe9a1ee9d809" providerId="LiveId" clId="{13B1505B-6594-48CB-BF0F-DCA8704310EC}" dt="2026-04-12T04:52:37.745" v="1084" actId="26606"/>
          <ac:spMkLst>
            <pc:docMk/>
            <pc:sldMk cId="4273851864" sldId="1531"/>
            <ac:spMk id="30" creationId="{A9F529C3-C941-49FD-8C67-82F134F64BDB}"/>
          </ac:spMkLst>
        </pc:spChg>
        <pc:spChg chg="add del">
          <ac:chgData name="JESUS EDUARDO ALVARADO" userId="c689fe9a1ee9d809" providerId="LiveId" clId="{13B1505B-6594-48CB-BF0F-DCA8704310EC}" dt="2026-04-12T04:52:37.745" v="1084" actId="26606"/>
          <ac:spMkLst>
            <pc:docMk/>
            <pc:sldMk cId="4273851864" sldId="1531"/>
            <ac:spMk id="31" creationId="{20586029-32A0-47E5-9AEC-AE3ABA6B94D0}"/>
          </ac:spMkLst>
        </pc:spChg>
        <pc:spChg chg="add del">
          <ac:chgData name="JESUS EDUARDO ALVARADO" userId="c689fe9a1ee9d809" providerId="LiveId" clId="{13B1505B-6594-48CB-BF0F-DCA8704310EC}" dt="2026-04-12T04:52:27.291" v="1080" actId="26606"/>
          <ac:spMkLst>
            <pc:docMk/>
            <pc:sldMk cId="4273851864" sldId="1531"/>
            <ac:spMk id="33" creationId="{A9F529C3-C941-49FD-8C67-82F134F64BDB}"/>
          </ac:spMkLst>
        </pc:spChg>
        <pc:spChg chg="add del">
          <ac:chgData name="JESUS EDUARDO ALVARADO" userId="c689fe9a1ee9d809" providerId="LiveId" clId="{13B1505B-6594-48CB-BF0F-DCA8704310EC}" dt="2026-04-12T04:52:47.363" v="1086" actId="26606"/>
          <ac:spMkLst>
            <pc:docMk/>
            <pc:sldMk cId="4273851864" sldId="1531"/>
            <ac:spMk id="34" creationId="{A169D286-F4D7-4C8B-A6BD-D05384C7F1D8}"/>
          </ac:spMkLst>
        </pc:spChg>
        <pc:spChg chg="add del">
          <ac:chgData name="JESUS EDUARDO ALVARADO" userId="c689fe9a1ee9d809" providerId="LiveId" clId="{13B1505B-6594-48CB-BF0F-DCA8704310EC}" dt="2026-04-12T04:52:27.291" v="1080" actId="26606"/>
          <ac:spMkLst>
            <pc:docMk/>
            <pc:sldMk cId="4273851864" sldId="1531"/>
            <ac:spMk id="35" creationId="{20586029-32A0-47E5-9AEC-AE3ABA6B94D0}"/>
          </ac:spMkLst>
        </pc:spChg>
        <pc:spChg chg="add del">
          <ac:chgData name="JESUS EDUARDO ALVARADO" userId="c689fe9a1ee9d809" providerId="LiveId" clId="{13B1505B-6594-48CB-BF0F-DCA8704310EC}" dt="2026-04-12T04:52:47.363" v="1086" actId="26606"/>
          <ac:spMkLst>
            <pc:docMk/>
            <pc:sldMk cId="4273851864" sldId="1531"/>
            <ac:spMk id="36" creationId="{39E8235E-135E-4261-8F54-2B316E493C42}"/>
          </ac:spMkLst>
        </pc:spChg>
        <pc:spChg chg="add del">
          <ac:chgData name="JESUS EDUARDO ALVARADO" userId="c689fe9a1ee9d809" providerId="LiveId" clId="{13B1505B-6594-48CB-BF0F-DCA8704310EC}" dt="2026-04-12T04:52:47.363" v="1086" actId="26606"/>
          <ac:spMkLst>
            <pc:docMk/>
            <pc:sldMk cId="4273851864" sldId="1531"/>
            <ac:spMk id="38" creationId="{D4ED8EC3-4D57-4620-93CE-4E6661F09A3E}"/>
          </ac:spMkLst>
        </pc:spChg>
        <pc:spChg chg="add del">
          <ac:chgData name="JESUS EDUARDO ALVARADO" userId="c689fe9a1ee9d809" providerId="LiveId" clId="{13B1505B-6594-48CB-BF0F-DCA8704310EC}" dt="2026-04-12T04:52:47.363" v="1086" actId="26606"/>
          <ac:spMkLst>
            <pc:docMk/>
            <pc:sldMk cId="4273851864" sldId="1531"/>
            <ac:spMk id="39" creationId="{83BCB34A-2F40-4F41-8488-A134C1C155B7}"/>
          </ac:spMkLst>
        </pc:spChg>
        <pc:spChg chg="add del">
          <ac:chgData name="JESUS EDUARDO ALVARADO" userId="c689fe9a1ee9d809" providerId="LiveId" clId="{13B1505B-6594-48CB-BF0F-DCA8704310EC}" dt="2026-04-12T04:52:47.363" v="1086" actId="26606"/>
          <ac:spMkLst>
            <pc:docMk/>
            <pc:sldMk cId="4273851864" sldId="1531"/>
            <ac:spMk id="41" creationId="{F78382DC-4207-465E-B379-1E16448AA222}"/>
          </ac:spMkLst>
        </pc:spChg>
        <pc:picChg chg="add mod ord">
          <ac:chgData name="JESUS EDUARDO ALVARADO" userId="c689fe9a1ee9d809" providerId="LiveId" clId="{13B1505B-6594-48CB-BF0F-DCA8704310EC}" dt="2026-04-12T04:52:47.363" v="1087" actId="26606"/>
          <ac:picMkLst>
            <pc:docMk/>
            <pc:sldMk cId="4273851864" sldId="1531"/>
            <ac:picMk id="3" creationId="{66050949-4801-396F-F86D-4F82F5DF3A13}"/>
          </ac:picMkLst>
        </pc:picChg>
        <pc:picChg chg="add mod">
          <ac:chgData name="JESUS EDUARDO ALVARADO" userId="c689fe9a1ee9d809" providerId="LiveId" clId="{13B1505B-6594-48CB-BF0F-DCA8704310EC}" dt="2026-04-12T04:52:47.363" v="1087" actId="26606"/>
          <ac:picMkLst>
            <pc:docMk/>
            <pc:sldMk cId="4273851864" sldId="1531"/>
            <ac:picMk id="24" creationId="{A783811A-9F91-A3AA-0C01-7665D18A0799}"/>
          </ac:picMkLst>
        </pc:picChg>
        <pc:cxnChg chg="add del">
          <ac:chgData name="JESUS EDUARDO ALVARADO" userId="c689fe9a1ee9d809" providerId="LiveId" clId="{13B1505B-6594-48CB-BF0F-DCA8704310EC}" dt="2026-04-12T04:52:37.745" v="1084" actId="26606"/>
          <ac:cxnSpMkLst>
            <pc:docMk/>
            <pc:sldMk cId="4273851864" sldId="1531"/>
            <ac:cxnSpMk id="32" creationId="{8C730EAB-A532-4295-A302-FB4B90DB9F5E}"/>
          </ac:cxnSpMkLst>
        </pc:cxnChg>
        <pc:cxnChg chg="add del">
          <ac:chgData name="JESUS EDUARDO ALVARADO" userId="c689fe9a1ee9d809" providerId="LiveId" clId="{13B1505B-6594-48CB-BF0F-DCA8704310EC}" dt="2026-04-12T04:52:27.291" v="1080" actId="26606"/>
          <ac:cxnSpMkLst>
            <pc:docMk/>
            <pc:sldMk cId="4273851864" sldId="1531"/>
            <ac:cxnSpMk id="37" creationId="{8C730EAB-A532-4295-A302-FB4B90DB9F5E}"/>
          </ac:cxnSpMkLst>
        </pc:cxnChg>
      </pc:sldChg>
      <pc:sldChg chg="add del">
        <pc:chgData name="JESUS EDUARDO ALVARADO" userId="c689fe9a1ee9d809" providerId="LiveId" clId="{13B1505B-6594-48CB-BF0F-DCA8704310EC}" dt="2026-04-12T05:59:48.760" v="2478" actId="2890"/>
        <pc:sldMkLst>
          <pc:docMk/>
          <pc:sldMk cId="606028968" sldId="1532"/>
        </pc:sldMkLst>
      </pc:sldChg>
      <pc:sldChg chg="addSp delSp modSp new del mod">
        <pc:chgData name="JESUS EDUARDO ALVARADO" userId="c689fe9a1ee9d809" providerId="LiveId" clId="{13B1505B-6594-48CB-BF0F-DCA8704310EC}" dt="2026-04-12T06:24:19.932" v="2872" actId="2696"/>
        <pc:sldMkLst>
          <pc:docMk/>
          <pc:sldMk cId="2087731264" sldId="1532"/>
        </pc:sldMkLst>
        <pc:graphicFrameChg chg="add del mod modGraphic">
          <ac:chgData name="JESUS EDUARDO ALVARADO" userId="c689fe9a1ee9d809" providerId="LiveId" clId="{13B1505B-6594-48CB-BF0F-DCA8704310EC}" dt="2026-04-12T06:02:14.850" v="2497" actId="3680"/>
          <ac:graphicFrameMkLst>
            <pc:docMk/>
            <pc:sldMk cId="2087731264" sldId="1532"/>
            <ac:graphicFrameMk id="2" creationId="{570FB1A2-2955-982E-64DF-5FE0B75714C3}"/>
          </ac:graphicFrameMkLst>
        </pc:graphicFrameChg>
        <pc:graphicFrameChg chg="add modGraphic">
          <ac:chgData name="JESUS EDUARDO ALVARADO" userId="c689fe9a1ee9d809" providerId="LiveId" clId="{13B1505B-6594-48CB-BF0F-DCA8704310EC}" dt="2026-04-12T06:04:10.382" v="2507" actId="21"/>
          <ac:graphicFrameMkLst>
            <pc:docMk/>
            <pc:sldMk cId="2087731264" sldId="1532"/>
            <ac:graphicFrameMk id="3" creationId="{8954640B-6D92-2930-6737-7250B54232C1}"/>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B20FE4-B452-4A17-8D07-098B5A104F20}" type="datetimeFigureOut">
              <a:rPr lang="en-GB" smtClean="0"/>
              <a:t>12/04/2026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02CBB6-E7BA-4C7A-BBAB-8882D363BB99}" type="slidenum">
              <a:rPr lang="en-GB" smtClean="0"/>
              <a:t>‹#›</a:t>
            </a:fld>
            <a:endParaRPr lang="en-GB"/>
          </a:p>
        </p:txBody>
      </p:sp>
    </p:spTree>
    <p:extLst>
      <p:ext uri="{BB962C8B-B14F-4D97-AF65-F5344CB8AC3E}">
        <p14:creationId xmlns:p14="http://schemas.microsoft.com/office/powerpoint/2010/main" val="3188639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A59F0A-33FA-E74A-A275-F7D2C1AE31C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35496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This slide highlights how cultural diversity without proper structure creates inconsistency. Language barriers prevent clear instructions, and lack of formal training leads to unsafe practices. Different cultural understandings of hygiene contribute to inconsistent standards.</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The SWOT analysis shows that diversity can be a strength if managed properly. However, current weaknesses like communication gaps and lack of training are harming the business. There is an opportunity to introduce structured training and systems. If ignored, threats include reputational damage and loss of airline clients.</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02CBB6-E7BA-4C7A-BBAB-8882D363BB99}" type="slidenum">
              <a:rPr lang="en-GB" smtClean="0"/>
              <a:t>21</a:t>
            </a:fld>
            <a:endParaRPr lang="en-GB"/>
          </a:p>
        </p:txBody>
      </p:sp>
    </p:spTree>
    <p:extLst>
      <p:ext uri="{BB962C8B-B14F-4D97-AF65-F5344CB8AC3E}">
        <p14:creationId xmlns:p14="http://schemas.microsoft.com/office/powerpoint/2010/main" val="446452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DA5E30-6D39-D6BC-1612-E723A25E40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A7302F-F583-A332-9483-F725D882403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A9FF409-AEBE-AF87-B8EF-0D96E23BD3D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3D2BE43-190E-1145-4960-775E7AC8A500}"/>
              </a:ext>
            </a:extLst>
          </p:cNvPr>
          <p:cNvSpPr>
            <a:spLocks noGrp="1"/>
          </p:cNvSpPr>
          <p:nvPr>
            <p:ph type="sldNum" sz="quarter" idx="5"/>
          </p:nvPr>
        </p:nvSpPr>
        <p:spPr/>
        <p:txBody>
          <a:bodyPr/>
          <a:lstStyle/>
          <a:p>
            <a:fld id="{4C02CBB6-E7BA-4C7A-BBAB-8882D363BB99}" type="slidenum">
              <a:rPr lang="en-GB" smtClean="0"/>
              <a:t>22</a:t>
            </a:fld>
            <a:endParaRPr lang="en-GB"/>
          </a:p>
        </p:txBody>
      </p:sp>
    </p:spTree>
    <p:extLst>
      <p:ext uri="{BB962C8B-B14F-4D97-AF65-F5344CB8AC3E}">
        <p14:creationId xmlns:p14="http://schemas.microsoft.com/office/powerpoint/2010/main" val="1458492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A774A-3CBD-A820-02FA-FA6D49924F1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8C826AE-C45F-4AF3-7442-B1B91CEBE7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AD7F914-8298-9CEF-9641-613203658180}"/>
              </a:ext>
            </a:extLst>
          </p:cNvPr>
          <p:cNvSpPr>
            <a:spLocks noGrp="1"/>
          </p:cNvSpPr>
          <p:nvPr>
            <p:ph type="dt" sz="half" idx="10"/>
          </p:nvPr>
        </p:nvSpPr>
        <p:spPr/>
        <p:txBody>
          <a:bodyPr/>
          <a:lstStyle/>
          <a:p>
            <a:fld id="{45FD1956-F543-460F-AF64-6B7FB236E349}" type="datetimeFigureOut">
              <a:rPr lang="en-GB" smtClean="0"/>
              <a:t>12/04/2026</a:t>
            </a:fld>
            <a:endParaRPr lang="en-GB"/>
          </a:p>
        </p:txBody>
      </p:sp>
      <p:sp>
        <p:nvSpPr>
          <p:cNvPr id="5" name="Footer Placeholder 4">
            <a:extLst>
              <a:ext uri="{FF2B5EF4-FFF2-40B4-BE49-F238E27FC236}">
                <a16:creationId xmlns:a16="http://schemas.microsoft.com/office/drawing/2014/main" id="{7E9A3A27-ABB7-A735-1A62-0068C0E1EE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660DD2-6748-0333-BDA1-F08EB4B8E194}"/>
              </a:ext>
            </a:extLst>
          </p:cNvPr>
          <p:cNvSpPr>
            <a:spLocks noGrp="1"/>
          </p:cNvSpPr>
          <p:nvPr>
            <p:ph type="sldNum" sz="quarter" idx="12"/>
          </p:nvPr>
        </p:nvSpPr>
        <p:spPr/>
        <p:txBody>
          <a:bodyPr/>
          <a:lstStyle/>
          <a:p>
            <a:fld id="{B126132D-D90F-4083-9378-8BCAC20947FA}" type="slidenum">
              <a:rPr lang="en-GB" smtClean="0"/>
              <a:t>‹#›</a:t>
            </a:fld>
            <a:endParaRPr lang="en-GB"/>
          </a:p>
        </p:txBody>
      </p:sp>
    </p:spTree>
    <p:extLst>
      <p:ext uri="{BB962C8B-B14F-4D97-AF65-F5344CB8AC3E}">
        <p14:creationId xmlns:p14="http://schemas.microsoft.com/office/powerpoint/2010/main" val="355467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FBBE2-4306-8D37-896A-5669F32197E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E217F77-02EF-BE0E-3B00-4EF5A53671C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0827D7-B7D2-E4A5-8BA8-444A0242862E}"/>
              </a:ext>
            </a:extLst>
          </p:cNvPr>
          <p:cNvSpPr>
            <a:spLocks noGrp="1"/>
          </p:cNvSpPr>
          <p:nvPr>
            <p:ph type="dt" sz="half" idx="10"/>
          </p:nvPr>
        </p:nvSpPr>
        <p:spPr/>
        <p:txBody>
          <a:bodyPr/>
          <a:lstStyle/>
          <a:p>
            <a:fld id="{45FD1956-F543-460F-AF64-6B7FB236E349}" type="datetimeFigureOut">
              <a:rPr lang="en-GB" smtClean="0"/>
              <a:t>12/04/2026</a:t>
            </a:fld>
            <a:endParaRPr lang="en-GB"/>
          </a:p>
        </p:txBody>
      </p:sp>
      <p:sp>
        <p:nvSpPr>
          <p:cNvPr id="5" name="Footer Placeholder 4">
            <a:extLst>
              <a:ext uri="{FF2B5EF4-FFF2-40B4-BE49-F238E27FC236}">
                <a16:creationId xmlns:a16="http://schemas.microsoft.com/office/drawing/2014/main" id="{028F8640-BC17-D13F-1AA5-BED5AA27AA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C2C4EC-9EA4-67A3-B7E3-E2D4D9A7DD69}"/>
              </a:ext>
            </a:extLst>
          </p:cNvPr>
          <p:cNvSpPr>
            <a:spLocks noGrp="1"/>
          </p:cNvSpPr>
          <p:nvPr>
            <p:ph type="sldNum" sz="quarter" idx="12"/>
          </p:nvPr>
        </p:nvSpPr>
        <p:spPr/>
        <p:txBody>
          <a:bodyPr/>
          <a:lstStyle/>
          <a:p>
            <a:fld id="{B126132D-D90F-4083-9378-8BCAC20947FA}" type="slidenum">
              <a:rPr lang="en-GB" smtClean="0"/>
              <a:t>‹#›</a:t>
            </a:fld>
            <a:endParaRPr lang="en-GB"/>
          </a:p>
        </p:txBody>
      </p:sp>
    </p:spTree>
    <p:extLst>
      <p:ext uri="{BB962C8B-B14F-4D97-AF65-F5344CB8AC3E}">
        <p14:creationId xmlns:p14="http://schemas.microsoft.com/office/powerpoint/2010/main" val="1808429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5680F-9DB2-AFF5-8C9B-50C87615B29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B3ECEC7-A046-B3B4-B420-E5BE3145E9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88AB6FF-A89D-166B-F2FD-2B146E8790FC}"/>
              </a:ext>
            </a:extLst>
          </p:cNvPr>
          <p:cNvSpPr>
            <a:spLocks noGrp="1"/>
          </p:cNvSpPr>
          <p:nvPr>
            <p:ph type="dt" sz="half" idx="10"/>
          </p:nvPr>
        </p:nvSpPr>
        <p:spPr/>
        <p:txBody>
          <a:bodyPr/>
          <a:lstStyle/>
          <a:p>
            <a:fld id="{45FD1956-F543-460F-AF64-6B7FB236E349}" type="datetimeFigureOut">
              <a:rPr lang="en-GB" smtClean="0"/>
              <a:t>12/04/2026</a:t>
            </a:fld>
            <a:endParaRPr lang="en-GB"/>
          </a:p>
        </p:txBody>
      </p:sp>
      <p:sp>
        <p:nvSpPr>
          <p:cNvPr id="5" name="Footer Placeholder 4">
            <a:extLst>
              <a:ext uri="{FF2B5EF4-FFF2-40B4-BE49-F238E27FC236}">
                <a16:creationId xmlns:a16="http://schemas.microsoft.com/office/drawing/2014/main" id="{C728D301-E7AC-1C76-5A48-94D2D4C1B8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C37DC4-67C6-A0C4-A3D8-855BDC501476}"/>
              </a:ext>
            </a:extLst>
          </p:cNvPr>
          <p:cNvSpPr>
            <a:spLocks noGrp="1"/>
          </p:cNvSpPr>
          <p:nvPr>
            <p:ph type="sldNum" sz="quarter" idx="12"/>
          </p:nvPr>
        </p:nvSpPr>
        <p:spPr/>
        <p:txBody>
          <a:bodyPr/>
          <a:lstStyle/>
          <a:p>
            <a:fld id="{B126132D-D90F-4083-9378-8BCAC20947FA}" type="slidenum">
              <a:rPr lang="en-GB" smtClean="0"/>
              <a:t>‹#›</a:t>
            </a:fld>
            <a:endParaRPr lang="en-GB"/>
          </a:p>
        </p:txBody>
      </p:sp>
    </p:spTree>
    <p:extLst>
      <p:ext uri="{BB962C8B-B14F-4D97-AF65-F5344CB8AC3E}">
        <p14:creationId xmlns:p14="http://schemas.microsoft.com/office/powerpoint/2010/main" val="4257686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57892-6CBE-331C-7661-C1BF02009A8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47479DE-A46B-2533-6C38-8C9CC5474E1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FFA4CE5-4200-E16D-5994-DDFE71B36A0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363D224-1190-843E-EA4F-A5062C548A4C}"/>
              </a:ext>
            </a:extLst>
          </p:cNvPr>
          <p:cNvSpPr>
            <a:spLocks noGrp="1"/>
          </p:cNvSpPr>
          <p:nvPr>
            <p:ph type="dt" sz="half" idx="10"/>
          </p:nvPr>
        </p:nvSpPr>
        <p:spPr/>
        <p:txBody>
          <a:bodyPr/>
          <a:lstStyle/>
          <a:p>
            <a:fld id="{45FD1956-F543-460F-AF64-6B7FB236E349}" type="datetimeFigureOut">
              <a:rPr lang="en-GB" smtClean="0"/>
              <a:t>12/04/2026</a:t>
            </a:fld>
            <a:endParaRPr lang="en-GB"/>
          </a:p>
        </p:txBody>
      </p:sp>
      <p:sp>
        <p:nvSpPr>
          <p:cNvPr id="6" name="Footer Placeholder 5">
            <a:extLst>
              <a:ext uri="{FF2B5EF4-FFF2-40B4-BE49-F238E27FC236}">
                <a16:creationId xmlns:a16="http://schemas.microsoft.com/office/drawing/2014/main" id="{319B460C-CCB1-63CB-4578-42EC14D02F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9AFA83-B331-0F2C-3F28-F2C53AF295D2}"/>
              </a:ext>
            </a:extLst>
          </p:cNvPr>
          <p:cNvSpPr>
            <a:spLocks noGrp="1"/>
          </p:cNvSpPr>
          <p:nvPr>
            <p:ph type="sldNum" sz="quarter" idx="12"/>
          </p:nvPr>
        </p:nvSpPr>
        <p:spPr/>
        <p:txBody>
          <a:bodyPr/>
          <a:lstStyle/>
          <a:p>
            <a:fld id="{B126132D-D90F-4083-9378-8BCAC20947FA}" type="slidenum">
              <a:rPr lang="en-GB" smtClean="0"/>
              <a:t>‹#›</a:t>
            </a:fld>
            <a:endParaRPr lang="en-GB"/>
          </a:p>
        </p:txBody>
      </p:sp>
    </p:spTree>
    <p:extLst>
      <p:ext uri="{BB962C8B-B14F-4D97-AF65-F5344CB8AC3E}">
        <p14:creationId xmlns:p14="http://schemas.microsoft.com/office/powerpoint/2010/main" val="2004303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62EF7-AA94-07F9-949A-C1DA7626DAA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ABD4D5D-34B5-D853-62CF-65467A192F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680FF22-803D-7DF0-E47B-79C8E62B3FB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31AA0E2-EDA2-CF38-E2BA-BB1A4049D1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9263ED2-871F-42F5-6475-0FED1CC4D49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62E08A1-5A32-6E1D-65DB-82526E13C7FE}"/>
              </a:ext>
            </a:extLst>
          </p:cNvPr>
          <p:cNvSpPr>
            <a:spLocks noGrp="1"/>
          </p:cNvSpPr>
          <p:nvPr>
            <p:ph type="dt" sz="half" idx="10"/>
          </p:nvPr>
        </p:nvSpPr>
        <p:spPr/>
        <p:txBody>
          <a:bodyPr/>
          <a:lstStyle/>
          <a:p>
            <a:fld id="{45FD1956-F543-460F-AF64-6B7FB236E349}" type="datetimeFigureOut">
              <a:rPr lang="en-GB" smtClean="0"/>
              <a:t>12/04/2026</a:t>
            </a:fld>
            <a:endParaRPr lang="en-GB"/>
          </a:p>
        </p:txBody>
      </p:sp>
      <p:sp>
        <p:nvSpPr>
          <p:cNvPr id="8" name="Footer Placeholder 7">
            <a:extLst>
              <a:ext uri="{FF2B5EF4-FFF2-40B4-BE49-F238E27FC236}">
                <a16:creationId xmlns:a16="http://schemas.microsoft.com/office/drawing/2014/main" id="{CC6E7F61-48BE-27CC-EAFF-11F13C87F3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015AA8-F835-CEDC-EA85-C66A5073772E}"/>
              </a:ext>
            </a:extLst>
          </p:cNvPr>
          <p:cNvSpPr>
            <a:spLocks noGrp="1"/>
          </p:cNvSpPr>
          <p:nvPr>
            <p:ph type="sldNum" sz="quarter" idx="12"/>
          </p:nvPr>
        </p:nvSpPr>
        <p:spPr/>
        <p:txBody>
          <a:bodyPr/>
          <a:lstStyle/>
          <a:p>
            <a:fld id="{B126132D-D90F-4083-9378-8BCAC20947FA}" type="slidenum">
              <a:rPr lang="en-GB" smtClean="0"/>
              <a:t>‹#›</a:t>
            </a:fld>
            <a:endParaRPr lang="en-GB"/>
          </a:p>
        </p:txBody>
      </p:sp>
    </p:spTree>
    <p:extLst>
      <p:ext uri="{BB962C8B-B14F-4D97-AF65-F5344CB8AC3E}">
        <p14:creationId xmlns:p14="http://schemas.microsoft.com/office/powerpoint/2010/main" val="910497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CB4E7-ABAE-1AE2-4B13-0D67298FC3E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4E385E2-4474-E953-350E-74A5880DE269}"/>
              </a:ext>
            </a:extLst>
          </p:cNvPr>
          <p:cNvSpPr>
            <a:spLocks noGrp="1"/>
          </p:cNvSpPr>
          <p:nvPr>
            <p:ph type="dt" sz="half" idx="10"/>
          </p:nvPr>
        </p:nvSpPr>
        <p:spPr/>
        <p:txBody>
          <a:bodyPr/>
          <a:lstStyle/>
          <a:p>
            <a:fld id="{45FD1956-F543-460F-AF64-6B7FB236E349}" type="datetimeFigureOut">
              <a:rPr lang="en-GB" smtClean="0"/>
              <a:t>12/04/2026</a:t>
            </a:fld>
            <a:endParaRPr lang="en-GB"/>
          </a:p>
        </p:txBody>
      </p:sp>
      <p:sp>
        <p:nvSpPr>
          <p:cNvPr id="4" name="Footer Placeholder 3">
            <a:extLst>
              <a:ext uri="{FF2B5EF4-FFF2-40B4-BE49-F238E27FC236}">
                <a16:creationId xmlns:a16="http://schemas.microsoft.com/office/drawing/2014/main" id="{FE7871C3-8739-2600-B12F-C2589DDEF7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8D637C-51C0-7F8B-82B8-16B56EC54805}"/>
              </a:ext>
            </a:extLst>
          </p:cNvPr>
          <p:cNvSpPr>
            <a:spLocks noGrp="1"/>
          </p:cNvSpPr>
          <p:nvPr>
            <p:ph type="sldNum" sz="quarter" idx="12"/>
          </p:nvPr>
        </p:nvSpPr>
        <p:spPr/>
        <p:txBody>
          <a:bodyPr/>
          <a:lstStyle/>
          <a:p>
            <a:fld id="{B126132D-D90F-4083-9378-8BCAC20947FA}" type="slidenum">
              <a:rPr lang="en-GB" smtClean="0"/>
              <a:t>‹#›</a:t>
            </a:fld>
            <a:endParaRPr lang="en-GB"/>
          </a:p>
        </p:txBody>
      </p:sp>
    </p:spTree>
    <p:extLst>
      <p:ext uri="{BB962C8B-B14F-4D97-AF65-F5344CB8AC3E}">
        <p14:creationId xmlns:p14="http://schemas.microsoft.com/office/powerpoint/2010/main" val="1101073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21C974-3912-9046-3124-8315791AC09B}"/>
              </a:ext>
            </a:extLst>
          </p:cNvPr>
          <p:cNvSpPr>
            <a:spLocks noGrp="1"/>
          </p:cNvSpPr>
          <p:nvPr>
            <p:ph type="dt" sz="half" idx="10"/>
          </p:nvPr>
        </p:nvSpPr>
        <p:spPr/>
        <p:txBody>
          <a:bodyPr/>
          <a:lstStyle/>
          <a:p>
            <a:fld id="{45FD1956-F543-460F-AF64-6B7FB236E349}" type="datetimeFigureOut">
              <a:rPr lang="en-GB" smtClean="0"/>
              <a:t>12/04/2026</a:t>
            </a:fld>
            <a:endParaRPr lang="en-GB"/>
          </a:p>
        </p:txBody>
      </p:sp>
      <p:sp>
        <p:nvSpPr>
          <p:cNvPr id="3" name="Footer Placeholder 2">
            <a:extLst>
              <a:ext uri="{FF2B5EF4-FFF2-40B4-BE49-F238E27FC236}">
                <a16:creationId xmlns:a16="http://schemas.microsoft.com/office/drawing/2014/main" id="{F67B6A97-329A-6BB8-4477-122FE95954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5AA995-4F2B-334A-72D9-1B2325E8012A}"/>
              </a:ext>
            </a:extLst>
          </p:cNvPr>
          <p:cNvSpPr>
            <a:spLocks noGrp="1"/>
          </p:cNvSpPr>
          <p:nvPr>
            <p:ph type="sldNum" sz="quarter" idx="12"/>
          </p:nvPr>
        </p:nvSpPr>
        <p:spPr/>
        <p:txBody>
          <a:bodyPr/>
          <a:lstStyle/>
          <a:p>
            <a:fld id="{B126132D-D90F-4083-9378-8BCAC20947FA}" type="slidenum">
              <a:rPr lang="en-GB" smtClean="0"/>
              <a:t>‹#›</a:t>
            </a:fld>
            <a:endParaRPr lang="en-GB"/>
          </a:p>
        </p:txBody>
      </p:sp>
    </p:spTree>
    <p:extLst>
      <p:ext uri="{BB962C8B-B14F-4D97-AF65-F5344CB8AC3E}">
        <p14:creationId xmlns:p14="http://schemas.microsoft.com/office/powerpoint/2010/main" val="1358689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CAA7F-A02A-BF4D-0792-7297544841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2367F0B-81E4-C6CD-1CB0-6E5EA20808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7ED4EE9-2489-1D9F-B73F-33A62F7EB4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F15075-C5D5-A1E5-FBFA-F98FC7076BD0}"/>
              </a:ext>
            </a:extLst>
          </p:cNvPr>
          <p:cNvSpPr>
            <a:spLocks noGrp="1"/>
          </p:cNvSpPr>
          <p:nvPr>
            <p:ph type="dt" sz="half" idx="10"/>
          </p:nvPr>
        </p:nvSpPr>
        <p:spPr/>
        <p:txBody>
          <a:bodyPr/>
          <a:lstStyle/>
          <a:p>
            <a:fld id="{45FD1956-F543-460F-AF64-6B7FB236E349}" type="datetimeFigureOut">
              <a:rPr lang="en-GB" smtClean="0"/>
              <a:t>12/04/2026</a:t>
            </a:fld>
            <a:endParaRPr lang="en-GB"/>
          </a:p>
        </p:txBody>
      </p:sp>
      <p:sp>
        <p:nvSpPr>
          <p:cNvPr id="6" name="Footer Placeholder 5">
            <a:extLst>
              <a:ext uri="{FF2B5EF4-FFF2-40B4-BE49-F238E27FC236}">
                <a16:creationId xmlns:a16="http://schemas.microsoft.com/office/drawing/2014/main" id="{7D423CE1-576A-84CA-73ED-9480C6D2DA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EF036C-5D5E-27AF-D137-EE7073624BA2}"/>
              </a:ext>
            </a:extLst>
          </p:cNvPr>
          <p:cNvSpPr>
            <a:spLocks noGrp="1"/>
          </p:cNvSpPr>
          <p:nvPr>
            <p:ph type="sldNum" sz="quarter" idx="12"/>
          </p:nvPr>
        </p:nvSpPr>
        <p:spPr/>
        <p:txBody>
          <a:bodyPr/>
          <a:lstStyle/>
          <a:p>
            <a:fld id="{B126132D-D90F-4083-9378-8BCAC20947FA}" type="slidenum">
              <a:rPr lang="en-GB" smtClean="0"/>
              <a:t>‹#›</a:t>
            </a:fld>
            <a:endParaRPr lang="en-GB"/>
          </a:p>
        </p:txBody>
      </p:sp>
    </p:spTree>
    <p:extLst>
      <p:ext uri="{BB962C8B-B14F-4D97-AF65-F5344CB8AC3E}">
        <p14:creationId xmlns:p14="http://schemas.microsoft.com/office/powerpoint/2010/main" val="4224326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DB9F4-4CAE-64AD-388D-47322159D8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50F969D-D589-1BD0-C358-CA6E05C2C8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80B839-9A81-1C76-741E-A948821ADC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9D5D60-3544-FF0D-125E-2FBD743B07E4}"/>
              </a:ext>
            </a:extLst>
          </p:cNvPr>
          <p:cNvSpPr>
            <a:spLocks noGrp="1"/>
          </p:cNvSpPr>
          <p:nvPr>
            <p:ph type="dt" sz="half" idx="10"/>
          </p:nvPr>
        </p:nvSpPr>
        <p:spPr/>
        <p:txBody>
          <a:bodyPr/>
          <a:lstStyle/>
          <a:p>
            <a:fld id="{45FD1956-F543-460F-AF64-6B7FB236E349}" type="datetimeFigureOut">
              <a:rPr lang="en-GB" smtClean="0"/>
              <a:t>12/04/2026</a:t>
            </a:fld>
            <a:endParaRPr lang="en-GB"/>
          </a:p>
        </p:txBody>
      </p:sp>
      <p:sp>
        <p:nvSpPr>
          <p:cNvPr id="6" name="Footer Placeholder 5">
            <a:extLst>
              <a:ext uri="{FF2B5EF4-FFF2-40B4-BE49-F238E27FC236}">
                <a16:creationId xmlns:a16="http://schemas.microsoft.com/office/drawing/2014/main" id="{7DC5B582-0D47-02EF-3839-EBFA83E549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6EE3FA-1A89-CA1F-A560-7698371CDC7C}"/>
              </a:ext>
            </a:extLst>
          </p:cNvPr>
          <p:cNvSpPr>
            <a:spLocks noGrp="1"/>
          </p:cNvSpPr>
          <p:nvPr>
            <p:ph type="sldNum" sz="quarter" idx="12"/>
          </p:nvPr>
        </p:nvSpPr>
        <p:spPr/>
        <p:txBody>
          <a:bodyPr/>
          <a:lstStyle/>
          <a:p>
            <a:fld id="{B126132D-D90F-4083-9378-8BCAC20947FA}" type="slidenum">
              <a:rPr lang="en-GB" smtClean="0"/>
              <a:t>‹#›</a:t>
            </a:fld>
            <a:endParaRPr lang="en-GB"/>
          </a:p>
        </p:txBody>
      </p:sp>
    </p:spTree>
    <p:extLst>
      <p:ext uri="{BB962C8B-B14F-4D97-AF65-F5344CB8AC3E}">
        <p14:creationId xmlns:p14="http://schemas.microsoft.com/office/powerpoint/2010/main" val="4113102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659E-6288-D91F-1817-023571C9E56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ACBE0EB-3336-45BC-A74B-E52A7823B7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6E4932-6850-7436-8CA3-B1D1FF495851}"/>
              </a:ext>
            </a:extLst>
          </p:cNvPr>
          <p:cNvSpPr>
            <a:spLocks noGrp="1"/>
          </p:cNvSpPr>
          <p:nvPr>
            <p:ph type="dt" sz="half" idx="10"/>
          </p:nvPr>
        </p:nvSpPr>
        <p:spPr/>
        <p:txBody>
          <a:bodyPr/>
          <a:lstStyle/>
          <a:p>
            <a:fld id="{45FD1956-F543-460F-AF64-6B7FB236E349}" type="datetimeFigureOut">
              <a:rPr lang="en-GB" smtClean="0"/>
              <a:t>12/04/2026</a:t>
            </a:fld>
            <a:endParaRPr lang="en-GB"/>
          </a:p>
        </p:txBody>
      </p:sp>
      <p:sp>
        <p:nvSpPr>
          <p:cNvPr id="5" name="Footer Placeholder 4">
            <a:extLst>
              <a:ext uri="{FF2B5EF4-FFF2-40B4-BE49-F238E27FC236}">
                <a16:creationId xmlns:a16="http://schemas.microsoft.com/office/drawing/2014/main" id="{153A4D75-3D37-0C79-0D29-E23FEB72DF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2B0F6F-9132-36D2-BA72-C5E1F68EA7C4}"/>
              </a:ext>
            </a:extLst>
          </p:cNvPr>
          <p:cNvSpPr>
            <a:spLocks noGrp="1"/>
          </p:cNvSpPr>
          <p:nvPr>
            <p:ph type="sldNum" sz="quarter" idx="12"/>
          </p:nvPr>
        </p:nvSpPr>
        <p:spPr/>
        <p:txBody>
          <a:bodyPr/>
          <a:lstStyle/>
          <a:p>
            <a:fld id="{B126132D-D90F-4083-9378-8BCAC20947FA}" type="slidenum">
              <a:rPr lang="en-GB" smtClean="0"/>
              <a:t>‹#›</a:t>
            </a:fld>
            <a:endParaRPr lang="en-GB"/>
          </a:p>
        </p:txBody>
      </p:sp>
    </p:spTree>
    <p:extLst>
      <p:ext uri="{BB962C8B-B14F-4D97-AF65-F5344CB8AC3E}">
        <p14:creationId xmlns:p14="http://schemas.microsoft.com/office/powerpoint/2010/main" val="3215109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D576C6-360D-7BC2-5C48-5F253793ABB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4B1A1CC-79E1-73D8-F64F-A4EE734E7C2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B7A752-0F23-5EB4-2AB2-4981C00ADB41}"/>
              </a:ext>
            </a:extLst>
          </p:cNvPr>
          <p:cNvSpPr>
            <a:spLocks noGrp="1"/>
          </p:cNvSpPr>
          <p:nvPr>
            <p:ph type="dt" sz="half" idx="10"/>
          </p:nvPr>
        </p:nvSpPr>
        <p:spPr/>
        <p:txBody>
          <a:bodyPr/>
          <a:lstStyle/>
          <a:p>
            <a:fld id="{45FD1956-F543-460F-AF64-6B7FB236E349}" type="datetimeFigureOut">
              <a:rPr lang="en-GB" smtClean="0"/>
              <a:t>12/04/2026</a:t>
            </a:fld>
            <a:endParaRPr lang="en-GB"/>
          </a:p>
        </p:txBody>
      </p:sp>
      <p:sp>
        <p:nvSpPr>
          <p:cNvPr id="5" name="Footer Placeholder 4">
            <a:extLst>
              <a:ext uri="{FF2B5EF4-FFF2-40B4-BE49-F238E27FC236}">
                <a16:creationId xmlns:a16="http://schemas.microsoft.com/office/drawing/2014/main" id="{EAAA236B-A217-CF38-EC95-0D6D942E51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7A7D91-830E-A2D3-C7D0-7ABFE19CDA34}"/>
              </a:ext>
            </a:extLst>
          </p:cNvPr>
          <p:cNvSpPr>
            <a:spLocks noGrp="1"/>
          </p:cNvSpPr>
          <p:nvPr>
            <p:ph type="sldNum" sz="quarter" idx="12"/>
          </p:nvPr>
        </p:nvSpPr>
        <p:spPr/>
        <p:txBody>
          <a:bodyPr/>
          <a:lstStyle/>
          <a:p>
            <a:fld id="{B126132D-D90F-4083-9378-8BCAC20947FA}" type="slidenum">
              <a:rPr lang="en-GB" smtClean="0"/>
              <a:t>‹#›</a:t>
            </a:fld>
            <a:endParaRPr lang="en-GB"/>
          </a:p>
        </p:txBody>
      </p:sp>
    </p:spTree>
    <p:extLst>
      <p:ext uri="{BB962C8B-B14F-4D97-AF65-F5344CB8AC3E}">
        <p14:creationId xmlns:p14="http://schemas.microsoft.com/office/powerpoint/2010/main" val="2522298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t">
            <a:normAutofit/>
          </a:bodyPr>
          <a:lstStyle>
            <a:lvl1pPr algn="l">
              <a:defRPr sz="7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473553"/>
            <a:ext cx="6655522" cy="154533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027B902-09B5-4324-8310-59625360F035}" type="datetime1">
              <a:rPr lang="en-US" smtClean="0"/>
              <a:t>4/12/2026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4277816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617138"/>
            <a:ext cx="7375466" cy="1014984"/>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CB91A11-88E2-4BD0-90A5-503C684B9CC0}" type="datetime1">
              <a:rPr lang="en-US" smtClean="0"/>
              <a:t>4/12/2026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572941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6B19A73-9EF0-435E-951F-A4ACE59FBD85}" type="datetime1">
              <a:rPr lang="en-US" smtClean="0"/>
              <a:t>4/12/2026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2187292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C72BE8CE-6011-4887-8688-8D57691F11AD}" type="datetime1">
              <a:rPr lang="en-US" smtClean="0"/>
              <a:t>4/12/2026</a:t>
            </a:fld>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6380688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886426EA-0386-4881-8D6D-3F08C95C4A7F}" type="datetime1">
              <a:rPr lang="en-US" smtClean="0"/>
              <a:t>4/12/2026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489521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anchor="t">
            <a:normAutofit/>
          </a:bodyPr>
          <a:lstStyle>
            <a:lvl1pPr algn="l">
              <a:defRPr sz="52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anchor="b">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596128" y="0"/>
            <a:ext cx="6595872"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1FE1A989-42EF-40B2-87AB-6941C231CD4A}" type="datetime1">
              <a:rPr lang="en-US" smtClean="0"/>
              <a:t>4/12/2026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27976489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anchor="b">
            <a:normAutofit/>
          </a:bodyPr>
          <a:lstStyle>
            <a:lvl1pPr algn="l">
              <a:defRPr sz="7400"/>
            </a:lvl1pPr>
          </a:lstStyle>
          <a:p>
            <a:r>
              <a:rPr lang="en-US" dirty="0"/>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EE2A7A0-B9EE-41A8-8016-28E5803F20B2}" type="datetime1">
              <a:rPr lang="en-US" smtClean="0"/>
              <a:t>4/12/2026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1981173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ection Head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anchor="b">
            <a:normAutofit/>
          </a:bodyPr>
          <a:lstStyle>
            <a:lvl1pPr algn="l">
              <a:defRPr sz="74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65176" y="484632"/>
            <a:ext cx="7772400" cy="594360"/>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EE2A7A0-B9EE-41A8-8016-28E5803F20B2}" type="datetime1">
              <a:rPr lang="en-US" smtClean="0"/>
              <a:t>4/12/2026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1717564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1">
              <a:rPr lang="en-US" smtClean="0"/>
              <a:t>4/12/2026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660537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Agenda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rmAutofit/>
          </a:bodyPr>
          <a:lstStyle>
            <a:lvl1pPr>
              <a:defRPr sz="4000"/>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9048"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8A60B404-9532-4DA8-8A40-EC339A5BE635}" type="datetime1">
              <a:rPr lang="en-US" smtClean="0"/>
              <a:t>4/12/2026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735641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59" y="151598"/>
            <a:ext cx="11924209" cy="528186"/>
          </a:xfr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776036"/>
            <a:ext cx="11924209" cy="56769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EE6A364-A39C-470E-B89A-9BD899585684}" type="datetime1">
              <a:rPr lang="en-US" smtClean="0"/>
              <a:t>4/12/2026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596795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67091"/>
            <a:ext cx="11924209" cy="61238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11C69CE-4771-4BFA-AD70-0E51ABA58D6D}" type="datetime1">
              <a:rPr lang="en-US" smtClean="0"/>
              <a:t>4/12/2026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745499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0E4242-8CA0-457D-B3B1-7D78B4164321}" type="datetime1">
              <a:rPr lang="en-US" smtClean="0"/>
              <a:t>4/12/2026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3503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53D6F41-6645-4089-A6BB-7B692A44A4CC}" type="datetime1">
              <a:rPr lang="en-US" smtClean="0"/>
              <a:t>4/12/2026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63683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58B73AF-3955-4569-8B4F-B329360A9CBD}" type="datetime1">
              <a:rPr lang="en-US" smtClean="0"/>
              <a:t>4/12/2026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856300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95276D-BBED-48BC-B459-1E9A16CF46CD}" type="datetime1">
              <a:rPr lang="en-US" smtClean="0"/>
              <a:t>4/12/2026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787006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D138C57-8E3B-4697-92F8-0ED9B71F7E17}" type="datetime1">
              <a:rPr lang="en-US" smtClean="0"/>
              <a:t>4/12/2026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821693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0ADC593-EA98-4C39-A75F-3F3A9C691019}" type="datetime1">
              <a:rPr lang="en-US" smtClean="0"/>
              <a:t>4/12/2026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637051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38937" y="548640"/>
            <a:ext cx="6093225" cy="1143000"/>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793885"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8FACD271-2BB0-4C13-9E3A-50B90F57CA5B}" type="datetime1">
              <a:rPr lang="en-US" smtClean="0"/>
              <a:t>4/12/2026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484408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828800"/>
            <a:ext cx="6135624"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9C4109C0-CC82-467C-B6E8-62D4D3634E2A}" type="datetime1">
              <a:rPr lang="en-US" smtClean="0"/>
              <a:t>4/12/2026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0440117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1A5F77D0-C28E-4573-88F0-0A30FF98888E}" type="datetime1">
              <a:rPr lang="en-US" smtClean="0"/>
              <a:t>4/12/2026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56038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091732" y="0"/>
            <a:ext cx="4100267"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D1F1191D-5EC4-40DF-9DB6-A6385AB88B55}" type="datetime1">
              <a:rPr lang="en-US" smtClean="0"/>
              <a:t>4/12/2026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206592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361688" cy="1527048"/>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661150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12975"/>
            <a:ext cx="4362450"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EE468DAA-49F6-4492-82E6-75555EB31418}" type="datetime1">
              <a:rPr lang="en-US" smtClean="0"/>
              <a:t>4/12/2026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672721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4360863"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41D22668-A3AE-429F-A351-A1583BA90793}" type="datetime1">
              <a:rPr lang="en-US" smtClean="0"/>
              <a:t>4/12/2026</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6240844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20040"/>
            <a:ext cx="4522936" cy="932688"/>
          </a:xfrm>
        </p:spPr>
        <p:txBody>
          <a:bodyPr anchor="b"/>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49224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380744"/>
            <a:ext cx="4512601"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CB3A2E2B-8F4D-437C-9F55-5E913AFC716A}" type="datetime1">
              <a:rPr lang="en-US" smtClean="0"/>
              <a:t>4/12/2026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0401904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380744"/>
            <a:ext cx="4572000" cy="4983480"/>
          </a:xfrm>
        </p:spPr>
        <p:txBody>
          <a:bodyPr/>
          <a:lstStyle>
            <a:lvl1pPr marL="0" indent="0">
              <a:buNone/>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46C70014-48FC-4647-9615-BBD39F98887D}" type="datetime1">
              <a:rPr lang="en-US" smtClean="0"/>
              <a:t>4/12/2026</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0" y="0"/>
            <a:ext cx="627427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80923381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12975"/>
            <a:ext cx="3401568"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C089F4EF-3CDF-46D7-ADF4-3A52C84FD8BE}" type="datetime1">
              <a:rPr lang="en-US" smtClean="0"/>
              <a:t>4/12/2026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7603543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3401568" cy="1527048"/>
          </a:xfrm>
        </p:spPr>
        <p:txBody>
          <a:bodyPr anchor="b">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3401568"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E635C43F-DBB1-4D83-B442-E1529AA900C2}" type="datetime1">
              <a:rPr lang="en-US" smtClean="0"/>
              <a:t>4/12/2026</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59255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2D13F81E-C5BD-4314-B9B9-AAE2702F29D2}" type="datetime1">
              <a:rPr lang="en-US" smtClean="0"/>
              <a:t>4/12/2026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5102848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C8C146-0A20-4029-98D5-9A42EEDF8B24}" type="datetime1">
              <a:rPr lang="en-US" smtClean="0"/>
              <a:t>4/12/2026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9405454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C12A2F-57DF-45DA-A7E9-678FD33267B9}" type="datetime1">
              <a:rPr lang="en-US" smtClean="0"/>
              <a:t>4/12/2026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9853896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9128053F-E531-4885-B604-CF1A6DEEE405}" type="datetime1">
              <a:rPr lang="en-US" smtClean="0"/>
              <a:t>4/12/2026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562019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1828800"/>
            <a:ext cx="6172200" cy="4425696"/>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4/12/2026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1403436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8" y="2290890"/>
            <a:ext cx="4672584" cy="4041648"/>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73FE0C-303A-49D2-B22C-9FE8AE7D9EF1}" type="datetime1">
              <a:rPr lang="en-US" smtClean="0"/>
              <a:t>4/12/2026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937738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31521" y="2295144"/>
            <a:ext cx="3490176" cy="4041648"/>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1">
              <a:rPr lang="en-US" smtClean="0"/>
              <a:t>4/12/2026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263430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Big Number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9496" y="566928"/>
            <a:ext cx="10826496" cy="4334256"/>
          </a:xfrm>
        </p:spPr>
        <p:txBody>
          <a:bodyPr anchor="b">
            <a:normAutofit/>
          </a:bodyPr>
          <a:lstStyle>
            <a:lvl1pPr algn="l">
              <a:defRPr sz="23200">
                <a:solidFill>
                  <a:schemeClr val="accent1">
                    <a:lumMod val="75000"/>
                  </a:schemeClr>
                </a:solidFill>
              </a:defRPr>
            </a:lvl1pPr>
          </a:lstStyle>
          <a:p>
            <a:r>
              <a:rPr lang="en-US" dirty="0"/>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4944" y="4718304"/>
            <a:ext cx="5897880" cy="1353312"/>
          </a:xfrm>
        </p:spPr>
        <p:txBody>
          <a:bodyPr anchor="t">
            <a:normAutofit/>
          </a:bodyPr>
          <a:lstStyle>
            <a:lvl1pPr marL="0" indent="0" algn="l">
              <a:buNone/>
              <a:defRPr sz="2800" cap="none" baseline="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5AD3D17-73C9-402C-91E7-BA73E6829C50}" type="datetime1">
              <a:rPr lang="en-US" smtClean="0"/>
              <a:t>4/12/2026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4055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22960" y="603504"/>
            <a:ext cx="10543032" cy="4206240"/>
          </a:xfrm>
        </p:spPr>
        <p:txBody>
          <a:bodyPr anchor="b">
            <a:normAutofit/>
          </a:bodyPr>
          <a:lstStyle>
            <a:lvl1pPr algn="ctr">
              <a:defRPr sz="23200">
                <a:solidFill>
                  <a:schemeClr val="accent1">
                    <a:lumMod val="75000"/>
                  </a:schemeClr>
                </a:solidFill>
              </a:defRPr>
            </a:lvl1pPr>
          </a:lstStyle>
          <a:p>
            <a:r>
              <a:rPr lang="en-US" dirty="0"/>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809744"/>
            <a:ext cx="7525512" cy="1545336"/>
          </a:xfrm>
        </p:spPr>
        <p:txBody>
          <a:bodyPr anchor="t">
            <a:normAutofit/>
          </a:bodyPr>
          <a:lstStyle>
            <a:lvl1pPr marL="0" indent="0" algn="ctr">
              <a:buNone/>
              <a:defRPr sz="2800" cap="none" baseline="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77A7CDD-9512-40CC-9351-FC0DE186CFBD}" type="datetime1">
              <a:rPr lang="en-US" smtClean="0"/>
              <a:t>4/12/2026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4272701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Big Number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3814EA-F598-EBFD-83D1-6782D7CBB598}"/>
              </a:ext>
            </a:extLst>
          </p:cNvPr>
          <p:cNvSpPr/>
          <p:nvPr userDrawn="1"/>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22960" y="603504"/>
            <a:ext cx="10543032" cy="4206240"/>
          </a:xfrm>
        </p:spPr>
        <p:txBody>
          <a:bodyPr anchor="b">
            <a:normAutofit/>
          </a:bodyPr>
          <a:lstStyle>
            <a:lvl1pPr algn="ctr">
              <a:defRPr sz="23200">
                <a:solidFill>
                  <a:schemeClr val="tx1"/>
                </a:solidFill>
              </a:defRPr>
            </a:lvl1pPr>
          </a:lstStyle>
          <a:p>
            <a:r>
              <a:rPr lang="en-US" dirty="0"/>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809744"/>
            <a:ext cx="7525512" cy="1545336"/>
          </a:xfrm>
        </p:spPr>
        <p:txBody>
          <a:bodyPr anchor="t">
            <a:normAutofit/>
          </a:bodyPr>
          <a:lstStyle>
            <a:lvl1pPr marL="0" indent="0" algn="ctr">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t>4/12/2026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156119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1">
              <a:rPr lang="en-US" smtClean="0"/>
              <a:t>4/12/2026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845372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Quot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188720"/>
            <a:ext cx="9198864" cy="3657600"/>
          </a:xfrm>
        </p:spPr>
        <p:txBody>
          <a:bodyPr anchor="ctr">
            <a:normAutofit/>
          </a:bodyPr>
          <a:lstStyle>
            <a:lvl1pPr marL="137160" indent="-137160" algn="l">
              <a:lnSpc>
                <a:spcPct val="100000"/>
              </a:lnSpc>
              <a:defRPr sz="4000" b="0"/>
            </a:lvl1pPr>
          </a:lstStyle>
          <a:p>
            <a:r>
              <a:rPr lang="en-US" dirty="0"/>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654972" y="5428752"/>
            <a:ext cx="9043508" cy="466344"/>
          </a:xfr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1">
              <a:rPr lang="en-US" smtClean="0"/>
              <a:t>4/12/2026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016966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Quot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E66BBE-3119-84C9-214F-FCCB3DF5A6F1}"/>
              </a:ext>
            </a:extLst>
          </p:cNvPr>
          <p:cNvSpPr/>
          <p:nvPr userDrawn="1"/>
        </p:nvSpPr>
        <p:spPr>
          <a:xfrm>
            <a:off x="0" y="1"/>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344168"/>
            <a:ext cx="9198864" cy="3291840"/>
          </a:xfrm>
        </p:spPr>
        <p:txBody>
          <a:bodyPr anchor="ctr">
            <a:normAutofit/>
          </a:bodyPr>
          <a:lstStyle>
            <a:lvl1pPr marL="137160" indent="-137160" algn="l">
              <a:lnSpc>
                <a:spcPct val="100000"/>
              </a:lnSpc>
              <a:defRPr sz="4000" b="0"/>
            </a:lvl1pPr>
          </a:lstStyle>
          <a:p>
            <a:r>
              <a:rPr lang="en-US" dirty="0"/>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655064" y="5349240"/>
            <a:ext cx="9043416" cy="466344"/>
          </a:xfrm>
        </p:spPr>
        <p:txBody>
          <a:bodyPr anchor="ctr">
            <a:norm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29247CA6-BC1D-429A-A289-4E939E49554A}" type="datetime1">
              <a:rPr lang="en-US" smtClean="0"/>
              <a:t>4/12/2026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5039782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12648" y="1234440"/>
            <a:ext cx="8961120" cy="3169920"/>
          </a:xfrm>
        </p:spPr>
        <p:txBody>
          <a:bodyPr anchor="ctr">
            <a:normAutofit/>
          </a:bodyPr>
          <a:lstStyle>
            <a:lvl1pPr marL="137160" indent="-137160" algn="l">
              <a:lnSpc>
                <a:spcPct val="100000"/>
              </a:lnSpc>
              <a:defRPr sz="4400" b="0"/>
            </a:lvl1pPr>
          </a:lstStyle>
          <a:p>
            <a:r>
              <a:rPr lang="en-US" dirty="0"/>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766651" y="5669280"/>
            <a:ext cx="8807117" cy="466344"/>
          </a:xfr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F8418BD-2BA9-41CB-AB89-625779A7563D}" type="datetime1">
              <a:rPr lang="en-US" smtClean="0"/>
              <a:t>4/12/2026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761558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12775"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765B10-D26A-480A-9509-A9831C5E60D8}" type="datetime1">
              <a:rPr lang="en-US" smtClean="0"/>
              <a:t>4/12/2026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3487105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09600" y="2387600"/>
            <a:ext cx="51577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72200" y="2387600"/>
            <a:ext cx="5183188"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5BCCB42A-67CE-499B-A4FA-7D4E4469B142}" type="datetime1">
              <a:rPr lang="en-US" smtClean="0"/>
              <a:t>4/12/2026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0950049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F9E5040-F7E0-40EC-B8E9-CED28200FAA3}" type="datetime1">
              <a:rPr lang="en-US" smtClean="0"/>
              <a:t>4/12/2026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8673411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87CFF128-BAC7-4E0D-8F77-28A571D93B6F}" type="datetime1">
              <a:rPr lang="en-US" smtClean="0"/>
              <a:t>4/12/2026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3667827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12DB3EA1-DD0C-4B8D-8364-52024B4530F1}" type="datetime1">
              <a:rPr lang="en-US" smtClean="0"/>
              <a:t>4/12/2026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7694970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2212313"/>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557784"/>
            <a:ext cx="6519080" cy="5779007"/>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D157344-9CC7-412D-8C20-072BE86D5A11}" type="datetime1">
              <a:rPr lang="en-US" smtClean="0"/>
              <a:t>4/12/2026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312386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Autofit/>
          </a:bodyPr>
          <a:lstStyle>
            <a:lvl1pPr>
              <a:defRPr sz="6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57987AA-E4E6-4FC1-BAD8-09A952212C58}" type="datetime1">
              <a:rPr lang="en-US" smtClean="0"/>
              <a:t>4/12/2026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76208171"/>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3CF65F-0E21-48DE-8D75-4BF66A547E8E}" type="datetime1">
              <a:rPr lang="en-US" smtClean="0"/>
              <a:t>4/12/2026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5068905"/>
      </p:ext>
    </p:extLst>
  </p:cSld>
  <p:clrMapOvr>
    <a:overrideClrMapping bg1="dk1" tx1="lt1" bg2="dk2" tx2="lt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0595363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384844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3008214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9150804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7651861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7251032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7157863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3718711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4398505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4929089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473891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450389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345556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239710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504322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6129108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887970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8597643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8430646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2571441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7003032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282911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4763114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727804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2643504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104617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1807404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255735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B8143-5A52-E978-F7F4-5588E76CAE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C1581C-3196-8993-BE3C-F1029B861D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202E9AE-9A82-1991-B0CD-9A08C1918A5B}"/>
              </a:ext>
            </a:extLst>
          </p:cNvPr>
          <p:cNvSpPr>
            <a:spLocks noGrp="1"/>
          </p:cNvSpPr>
          <p:nvPr>
            <p:ph type="dt" sz="half" idx="10"/>
          </p:nvPr>
        </p:nvSpPr>
        <p:spPr/>
        <p:txBody>
          <a:bodyPr/>
          <a:lstStyle/>
          <a:p>
            <a:fld id="{582860C2-6248-B649-9572-3BDEE684D732}" type="datetimeFigureOut">
              <a:rPr lang="en-GB" smtClean="0"/>
              <a:t>12/04/2026</a:t>
            </a:fld>
            <a:endParaRPr lang="en-GB"/>
          </a:p>
        </p:txBody>
      </p:sp>
      <p:sp>
        <p:nvSpPr>
          <p:cNvPr id="5" name="Footer Placeholder 4">
            <a:extLst>
              <a:ext uri="{FF2B5EF4-FFF2-40B4-BE49-F238E27FC236}">
                <a16:creationId xmlns:a16="http://schemas.microsoft.com/office/drawing/2014/main" id="{DF33FC8D-98CC-B646-8828-476E02A492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9EB965-9CC5-5C8C-A742-B7F105F52146}"/>
              </a:ext>
            </a:extLst>
          </p:cNvPr>
          <p:cNvSpPr>
            <a:spLocks noGrp="1"/>
          </p:cNvSpPr>
          <p:nvPr>
            <p:ph type="sldNum" sz="quarter" idx="12"/>
          </p:nvPr>
        </p:nvSpPr>
        <p:spPr/>
        <p:txBody>
          <a:bodyPr/>
          <a:lstStyle/>
          <a:p>
            <a:fld id="{FB67BB7A-018C-3C47-812E-D46D5C85805F}" type="slidenum">
              <a:rPr lang="en-GB" smtClean="0"/>
              <a:t>‹#›</a:t>
            </a:fld>
            <a:endParaRPr lang="en-GB"/>
          </a:p>
        </p:txBody>
      </p:sp>
    </p:spTree>
    <p:extLst>
      <p:ext uri="{BB962C8B-B14F-4D97-AF65-F5344CB8AC3E}">
        <p14:creationId xmlns:p14="http://schemas.microsoft.com/office/powerpoint/2010/main" val="1733654894"/>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287C9-4F79-DB70-F723-32F45F820F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D379D5-3820-6F25-29AA-205C8AE384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B0591A-6D3D-3461-1326-FC1DB3582C9E}"/>
              </a:ext>
            </a:extLst>
          </p:cNvPr>
          <p:cNvSpPr>
            <a:spLocks noGrp="1"/>
          </p:cNvSpPr>
          <p:nvPr>
            <p:ph type="dt" sz="half" idx="10"/>
          </p:nvPr>
        </p:nvSpPr>
        <p:spPr/>
        <p:txBody>
          <a:bodyPr/>
          <a:lstStyle/>
          <a:p>
            <a:fld id="{582860C2-6248-B649-9572-3BDEE684D732}" type="datetimeFigureOut">
              <a:rPr lang="en-GB" smtClean="0"/>
              <a:t>12/04/2026</a:t>
            </a:fld>
            <a:endParaRPr lang="en-GB"/>
          </a:p>
        </p:txBody>
      </p:sp>
      <p:sp>
        <p:nvSpPr>
          <p:cNvPr id="5" name="Footer Placeholder 4">
            <a:extLst>
              <a:ext uri="{FF2B5EF4-FFF2-40B4-BE49-F238E27FC236}">
                <a16:creationId xmlns:a16="http://schemas.microsoft.com/office/drawing/2014/main" id="{991C99BC-4D64-C649-8C3A-BF71FB9F6A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FB249C-F819-F3B7-7C23-30E679FE3DEC}"/>
              </a:ext>
            </a:extLst>
          </p:cNvPr>
          <p:cNvSpPr>
            <a:spLocks noGrp="1"/>
          </p:cNvSpPr>
          <p:nvPr>
            <p:ph type="sldNum" sz="quarter" idx="12"/>
          </p:nvPr>
        </p:nvSpPr>
        <p:spPr/>
        <p:txBody>
          <a:bodyPr/>
          <a:lstStyle/>
          <a:p>
            <a:fld id="{FB67BB7A-018C-3C47-812E-D46D5C85805F}" type="slidenum">
              <a:rPr lang="en-GB" smtClean="0"/>
              <a:t>‹#›</a:t>
            </a:fld>
            <a:endParaRPr lang="en-GB"/>
          </a:p>
        </p:txBody>
      </p:sp>
    </p:spTree>
    <p:extLst>
      <p:ext uri="{BB962C8B-B14F-4D97-AF65-F5344CB8AC3E}">
        <p14:creationId xmlns:p14="http://schemas.microsoft.com/office/powerpoint/2010/main" val="7925793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2765A-A5F2-8453-F0A8-B49248D1DB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2DDC6C-B47B-A284-9BCB-89FFC1E008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3D913F-9CD5-F258-55C3-7719D98A19A6}"/>
              </a:ext>
            </a:extLst>
          </p:cNvPr>
          <p:cNvSpPr>
            <a:spLocks noGrp="1"/>
          </p:cNvSpPr>
          <p:nvPr>
            <p:ph type="dt" sz="half" idx="10"/>
          </p:nvPr>
        </p:nvSpPr>
        <p:spPr/>
        <p:txBody>
          <a:bodyPr/>
          <a:lstStyle/>
          <a:p>
            <a:fld id="{582860C2-6248-B649-9572-3BDEE684D732}" type="datetimeFigureOut">
              <a:rPr lang="en-GB" smtClean="0"/>
              <a:t>12/04/2026</a:t>
            </a:fld>
            <a:endParaRPr lang="en-GB"/>
          </a:p>
        </p:txBody>
      </p:sp>
      <p:sp>
        <p:nvSpPr>
          <p:cNvPr id="5" name="Footer Placeholder 4">
            <a:extLst>
              <a:ext uri="{FF2B5EF4-FFF2-40B4-BE49-F238E27FC236}">
                <a16:creationId xmlns:a16="http://schemas.microsoft.com/office/drawing/2014/main" id="{84BAF15D-184B-2060-790E-A7CA63D9DE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4FA7A5-F848-790D-0409-A5AFA59E4EE6}"/>
              </a:ext>
            </a:extLst>
          </p:cNvPr>
          <p:cNvSpPr>
            <a:spLocks noGrp="1"/>
          </p:cNvSpPr>
          <p:nvPr>
            <p:ph type="sldNum" sz="quarter" idx="12"/>
          </p:nvPr>
        </p:nvSpPr>
        <p:spPr/>
        <p:txBody>
          <a:bodyPr/>
          <a:lstStyle/>
          <a:p>
            <a:fld id="{FB67BB7A-018C-3C47-812E-D46D5C85805F}" type="slidenum">
              <a:rPr lang="en-GB" smtClean="0"/>
              <a:t>‹#›</a:t>
            </a:fld>
            <a:endParaRPr lang="en-GB"/>
          </a:p>
        </p:txBody>
      </p:sp>
    </p:spTree>
    <p:extLst>
      <p:ext uri="{BB962C8B-B14F-4D97-AF65-F5344CB8AC3E}">
        <p14:creationId xmlns:p14="http://schemas.microsoft.com/office/powerpoint/2010/main" val="164629762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E0E7-DC31-2565-664F-51672D586D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359C59-C631-4F9D-43E2-C06A3B1B3E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83BAAE-D240-A584-C217-6082C83F70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C53365-21DE-967E-AAC1-A952235659AE}"/>
              </a:ext>
            </a:extLst>
          </p:cNvPr>
          <p:cNvSpPr>
            <a:spLocks noGrp="1"/>
          </p:cNvSpPr>
          <p:nvPr>
            <p:ph type="dt" sz="half" idx="10"/>
          </p:nvPr>
        </p:nvSpPr>
        <p:spPr/>
        <p:txBody>
          <a:bodyPr/>
          <a:lstStyle/>
          <a:p>
            <a:fld id="{582860C2-6248-B649-9572-3BDEE684D732}" type="datetimeFigureOut">
              <a:rPr lang="en-GB" smtClean="0"/>
              <a:t>12/04/2026</a:t>
            </a:fld>
            <a:endParaRPr lang="en-GB"/>
          </a:p>
        </p:txBody>
      </p:sp>
      <p:sp>
        <p:nvSpPr>
          <p:cNvPr id="6" name="Footer Placeholder 5">
            <a:extLst>
              <a:ext uri="{FF2B5EF4-FFF2-40B4-BE49-F238E27FC236}">
                <a16:creationId xmlns:a16="http://schemas.microsoft.com/office/drawing/2014/main" id="{B266390E-6B80-7FC8-4895-C6D57D3C2D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61E833-C8DA-65DD-3065-E9F68E75B7A5}"/>
              </a:ext>
            </a:extLst>
          </p:cNvPr>
          <p:cNvSpPr>
            <a:spLocks noGrp="1"/>
          </p:cNvSpPr>
          <p:nvPr>
            <p:ph type="sldNum" sz="quarter" idx="12"/>
          </p:nvPr>
        </p:nvSpPr>
        <p:spPr/>
        <p:txBody>
          <a:bodyPr/>
          <a:lstStyle/>
          <a:p>
            <a:fld id="{FB67BB7A-018C-3C47-812E-D46D5C85805F}" type="slidenum">
              <a:rPr lang="en-GB" smtClean="0"/>
              <a:t>‹#›</a:t>
            </a:fld>
            <a:endParaRPr lang="en-GB"/>
          </a:p>
        </p:txBody>
      </p:sp>
    </p:spTree>
    <p:extLst>
      <p:ext uri="{BB962C8B-B14F-4D97-AF65-F5344CB8AC3E}">
        <p14:creationId xmlns:p14="http://schemas.microsoft.com/office/powerpoint/2010/main" val="453235827"/>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46172-8E32-6223-E857-652B5265D4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AFA327-E8EA-6081-E782-D92AD00AD7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C31FBA-FF45-0D30-900A-2328AA11A0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7ECFEE-FE44-CB96-7FFE-3B06596392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EFA203-72C4-8CB8-FE65-28AF838CCF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236BEF-2FD8-211B-B79F-AB9EA7295427}"/>
              </a:ext>
            </a:extLst>
          </p:cNvPr>
          <p:cNvSpPr>
            <a:spLocks noGrp="1"/>
          </p:cNvSpPr>
          <p:nvPr>
            <p:ph type="dt" sz="half" idx="10"/>
          </p:nvPr>
        </p:nvSpPr>
        <p:spPr/>
        <p:txBody>
          <a:bodyPr/>
          <a:lstStyle/>
          <a:p>
            <a:fld id="{582860C2-6248-B649-9572-3BDEE684D732}" type="datetimeFigureOut">
              <a:rPr lang="en-GB" smtClean="0"/>
              <a:t>12/04/2026</a:t>
            </a:fld>
            <a:endParaRPr lang="en-GB"/>
          </a:p>
        </p:txBody>
      </p:sp>
      <p:sp>
        <p:nvSpPr>
          <p:cNvPr id="8" name="Footer Placeholder 7">
            <a:extLst>
              <a:ext uri="{FF2B5EF4-FFF2-40B4-BE49-F238E27FC236}">
                <a16:creationId xmlns:a16="http://schemas.microsoft.com/office/drawing/2014/main" id="{AFEC59BF-CE36-FCCA-AD98-0E3E190339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4BF681-11DE-511D-D120-0426979DC8A0}"/>
              </a:ext>
            </a:extLst>
          </p:cNvPr>
          <p:cNvSpPr>
            <a:spLocks noGrp="1"/>
          </p:cNvSpPr>
          <p:nvPr>
            <p:ph type="sldNum" sz="quarter" idx="12"/>
          </p:nvPr>
        </p:nvSpPr>
        <p:spPr/>
        <p:txBody>
          <a:bodyPr/>
          <a:lstStyle/>
          <a:p>
            <a:fld id="{FB67BB7A-018C-3C47-812E-D46D5C85805F}" type="slidenum">
              <a:rPr lang="en-GB" smtClean="0"/>
              <a:t>‹#›</a:t>
            </a:fld>
            <a:endParaRPr lang="en-GB"/>
          </a:p>
        </p:txBody>
      </p:sp>
    </p:spTree>
    <p:extLst>
      <p:ext uri="{BB962C8B-B14F-4D97-AF65-F5344CB8AC3E}">
        <p14:creationId xmlns:p14="http://schemas.microsoft.com/office/powerpoint/2010/main" val="254912845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5F3A8-6506-4E84-31B5-57E959D6EB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0BCF17-1ED0-B6B9-433E-72B8848E7CFD}"/>
              </a:ext>
            </a:extLst>
          </p:cNvPr>
          <p:cNvSpPr>
            <a:spLocks noGrp="1"/>
          </p:cNvSpPr>
          <p:nvPr>
            <p:ph type="dt" sz="half" idx="10"/>
          </p:nvPr>
        </p:nvSpPr>
        <p:spPr/>
        <p:txBody>
          <a:bodyPr/>
          <a:lstStyle/>
          <a:p>
            <a:fld id="{582860C2-6248-B649-9572-3BDEE684D732}" type="datetimeFigureOut">
              <a:rPr lang="en-GB" smtClean="0"/>
              <a:t>12/04/2026</a:t>
            </a:fld>
            <a:endParaRPr lang="en-GB"/>
          </a:p>
        </p:txBody>
      </p:sp>
      <p:sp>
        <p:nvSpPr>
          <p:cNvPr id="4" name="Footer Placeholder 3">
            <a:extLst>
              <a:ext uri="{FF2B5EF4-FFF2-40B4-BE49-F238E27FC236}">
                <a16:creationId xmlns:a16="http://schemas.microsoft.com/office/drawing/2014/main" id="{2821A3E7-BD31-7CEC-9D8B-138D7271FD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DAF514-9A92-B441-8129-1407E8EC530A}"/>
              </a:ext>
            </a:extLst>
          </p:cNvPr>
          <p:cNvSpPr>
            <a:spLocks noGrp="1"/>
          </p:cNvSpPr>
          <p:nvPr>
            <p:ph type="sldNum" sz="quarter" idx="12"/>
          </p:nvPr>
        </p:nvSpPr>
        <p:spPr/>
        <p:txBody>
          <a:bodyPr/>
          <a:lstStyle/>
          <a:p>
            <a:fld id="{FB67BB7A-018C-3C47-812E-D46D5C85805F}" type="slidenum">
              <a:rPr lang="en-GB" smtClean="0"/>
              <a:t>‹#›</a:t>
            </a:fld>
            <a:endParaRPr lang="en-GB"/>
          </a:p>
        </p:txBody>
      </p:sp>
    </p:spTree>
    <p:extLst>
      <p:ext uri="{BB962C8B-B14F-4D97-AF65-F5344CB8AC3E}">
        <p14:creationId xmlns:p14="http://schemas.microsoft.com/office/powerpoint/2010/main" val="3397550063"/>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37D9B6-A42D-CDDE-50B5-1D5D2BFD1DD7}"/>
              </a:ext>
            </a:extLst>
          </p:cNvPr>
          <p:cNvSpPr>
            <a:spLocks noGrp="1"/>
          </p:cNvSpPr>
          <p:nvPr>
            <p:ph type="dt" sz="half" idx="10"/>
          </p:nvPr>
        </p:nvSpPr>
        <p:spPr/>
        <p:txBody>
          <a:bodyPr/>
          <a:lstStyle/>
          <a:p>
            <a:fld id="{582860C2-6248-B649-9572-3BDEE684D732}" type="datetimeFigureOut">
              <a:rPr lang="en-GB" smtClean="0"/>
              <a:t>12/04/2026</a:t>
            </a:fld>
            <a:endParaRPr lang="en-GB"/>
          </a:p>
        </p:txBody>
      </p:sp>
      <p:sp>
        <p:nvSpPr>
          <p:cNvPr id="3" name="Footer Placeholder 2">
            <a:extLst>
              <a:ext uri="{FF2B5EF4-FFF2-40B4-BE49-F238E27FC236}">
                <a16:creationId xmlns:a16="http://schemas.microsoft.com/office/drawing/2014/main" id="{98D45742-487C-A294-3573-81D846CD00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78E882-F317-2E8B-4477-25B90D266971}"/>
              </a:ext>
            </a:extLst>
          </p:cNvPr>
          <p:cNvSpPr>
            <a:spLocks noGrp="1"/>
          </p:cNvSpPr>
          <p:nvPr>
            <p:ph type="sldNum" sz="quarter" idx="12"/>
          </p:nvPr>
        </p:nvSpPr>
        <p:spPr/>
        <p:txBody>
          <a:bodyPr/>
          <a:lstStyle/>
          <a:p>
            <a:fld id="{FB67BB7A-018C-3C47-812E-D46D5C85805F}" type="slidenum">
              <a:rPr lang="en-GB" smtClean="0"/>
              <a:t>‹#›</a:t>
            </a:fld>
            <a:endParaRPr lang="en-GB"/>
          </a:p>
        </p:txBody>
      </p:sp>
    </p:spTree>
    <p:extLst>
      <p:ext uri="{BB962C8B-B14F-4D97-AF65-F5344CB8AC3E}">
        <p14:creationId xmlns:p14="http://schemas.microsoft.com/office/powerpoint/2010/main" val="389690150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3E13-B8BE-8AD2-A3D7-B25FE5CB57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35F5C9C-5AC9-5051-83D7-944F13C62E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FE27AA-EAA5-B71A-16A4-009745CCC7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511730-48C4-4B53-3B84-30A99ED31CAE}"/>
              </a:ext>
            </a:extLst>
          </p:cNvPr>
          <p:cNvSpPr>
            <a:spLocks noGrp="1"/>
          </p:cNvSpPr>
          <p:nvPr>
            <p:ph type="dt" sz="half" idx="10"/>
          </p:nvPr>
        </p:nvSpPr>
        <p:spPr/>
        <p:txBody>
          <a:bodyPr/>
          <a:lstStyle/>
          <a:p>
            <a:fld id="{582860C2-6248-B649-9572-3BDEE684D732}" type="datetimeFigureOut">
              <a:rPr lang="en-GB" smtClean="0"/>
              <a:t>12/04/2026</a:t>
            </a:fld>
            <a:endParaRPr lang="en-GB"/>
          </a:p>
        </p:txBody>
      </p:sp>
      <p:sp>
        <p:nvSpPr>
          <p:cNvPr id="6" name="Footer Placeholder 5">
            <a:extLst>
              <a:ext uri="{FF2B5EF4-FFF2-40B4-BE49-F238E27FC236}">
                <a16:creationId xmlns:a16="http://schemas.microsoft.com/office/drawing/2014/main" id="{31D0A94A-CFB0-8604-E591-7C34B6215A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DF536F-41E5-3AF6-49F8-43AEE2D4AB07}"/>
              </a:ext>
            </a:extLst>
          </p:cNvPr>
          <p:cNvSpPr>
            <a:spLocks noGrp="1"/>
          </p:cNvSpPr>
          <p:nvPr>
            <p:ph type="sldNum" sz="quarter" idx="12"/>
          </p:nvPr>
        </p:nvSpPr>
        <p:spPr/>
        <p:txBody>
          <a:bodyPr/>
          <a:lstStyle/>
          <a:p>
            <a:fld id="{FB67BB7A-018C-3C47-812E-D46D5C85805F}" type="slidenum">
              <a:rPr lang="en-GB" smtClean="0"/>
              <a:t>‹#›</a:t>
            </a:fld>
            <a:endParaRPr lang="en-GB"/>
          </a:p>
        </p:txBody>
      </p:sp>
    </p:spTree>
    <p:extLst>
      <p:ext uri="{BB962C8B-B14F-4D97-AF65-F5344CB8AC3E}">
        <p14:creationId xmlns:p14="http://schemas.microsoft.com/office/powerpoint/2010/main" val="165274334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58A46-D4E6-B31A-8F0B-4967522D75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E4B09-57A0-EB49-DA9D-2DDD981A02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88E21B-04AD-D47B-235D-7A7A230038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05F96C-41DD-7F37-A5A5-FF54F0069FC7}"/>
              </a:ext>
            </a:extLst>
          </p:cNvPr>
          <p:cNvSpPr>
            <a:spLocks noGrp="1"/>
          </p:cNvSpPr>
          <p:nvPr>
            <p:ph type="dt" sz="half" idx="10"/>
          </p:nvPr>
        </p:nvSpPr>
        <p:spPr/>
        <p:txBody>
          <a:bodyPr/>
          <a:lstStyle/>
          <a:p>
            <a:fld id="{582860C2-6248-B649-9572-3BDEE684D732}" type="datetimeFigureOut">
              <a:rPr lang="en-GB" smtClean="0"/>
              <a:t>12/04/2026</a:t>
            </a:fld>
            <a:endParaRPr lang="en-GB"/>
          </a:p>
        </p:txBody>
      </p:sp>
      <p:sp>
        <p:nvSpPr>
          <p:cNvPr id="6" name="Footer Placeholder 5">
            <a:extLst>
              <a:ext uri="{FF2B5EF4-FFF2-40B4-BE49-F238E27FC236}">
                <a16:creationId xmlns:a16="http://schemas.microsoft.com/office/drawing/2014/main" id="{84D46037-79E4-FC56-5DF4-4A7E38C39D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62ECB7-958D-2D18-835B-43EA6824CE1C}"/>
              </a:ext>
            </a:extLst>
          </p:cNvPr>
          <p:cNvSpPr>
            <a:spLocks noGrp="1"/>
          </p:cNvSpPr>
          <p:nvPr>
            <p:ph type="sldNum" sz="quarter" idx="12"/>
          </p:nvPr>
        </p:nvSpPr>
        <p:spPr/>
        <p:txBody>
          <a:bodyPr/>
          <a:lstStyle/>
          <a:p>
            <a:fld id="{FB67BB7A-018C-3C47-812E-D46D5C85805F}" type="slidenum">
              <a:rPr lang="en-GB" smtClean="0"/>
              <a:t>‹#›</a:t>
            </a:fld>
            <a:endParaRPr lang="en-GB"/>
          </a:p>
        </p:txBody>
      </p:sp>
    </p:spTree>
    <p:extLst>
      <p:ext uri="{BB962C8B-B14F-4D97-AF65-F5344CB8AC3E}">
        <p14:creationId xmlns:p14="http://schemas.microsoft.com/office/powerpoint/2010/main" val="2153929658"/>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63F66-77E0-8E85-33A5-F622FAEA8C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43EB24-F947-0B1C-6FFB-472DB24BD9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F901B5-BDCB-7178-8621-3F8A056084DC}"/>
              </a:ext>
            </a:extLst>
          </p:cNvPr>
          <p:cNvSpPr>
            <a:spLocks noGrp="1"/>
          </p:cNvSpPr>
          <p:nvPr>
            <p:ph type="dt" sz="half" idx="10"/>
          </p:nvPr>
        </p:nvSpPr>
        <p:spPr/>
        <p:txBody>
          <a:bodyPr/>
          <a:lstStyle/>
          <a:p>
            <a:fld id="{582860C2-6248-B649-9572-3BDEE684D732}" type="datetimeFigureOut">
              <a:rPr lang="en-GB" smtClean="0"/>
              <a:t>12/04/2026</a:t>
            </a:fld>
            <a:endParaRPr lang="en-GB"/>
          </a:p>
        </p:txBody>
      </p:sp>
      <p:sp>
        <p:nvSpPr>
          <p:cNvPr id="5" name="Footer Placeholder 4">
            <a:extLst>
              <a:ext uri="{FF2B5EF4-FFF2-40B4-BE49-F238E27FC236}">
                <a16:creationId xmlns:a16="http://schemas.microsoft.com/office/drawing/2014/main" id="{56A28FDD-0D8B-7E38-D40B-4538FF1394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37C1-9D6F-217B-B767-57DDD6A20744}"/>
              </a:ext>
            </a:extLst>
          </p:cNvPr>
          <p:cNvSpPr>
            <a:spLocks noGrp="1"/>
          </p:cNvSpPr>
          <p:nvPr>
            <p:ph type="sldNum" sz="quarter" idx="12"/>
          </p:nvPr>
        </p:nvSpPr>
        <p:spPr/>
        <p:txBody>
          <a:bodyPr/>
          <a:lstStyle/>
          <a:p>
            <a:fld id="{FB67BB7A-018C-3C47-812E-D46D5C85805F}" type="slidenum">
              <a:rPr lang="en-GB" smtClean="0"/>
              <a:t>‹#›</a:t>
            </a:fld>
            <a:endParaRPr lang="en-GB"/>
          </a:p>
        </p:txBody>
      </p:sp>
    </p:spTree>
    <p:extLst>
      <p:ext uri="{BB962C8B-B14F-4D97-AF65-F5344CB8AC3E}">
        <p14:creationId xmlns:p14="http://schemas.microsoft.com/office/powerpoint/2010/main" val="546402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6508B3-9D21-0043-0266-7DF0C84CF5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0C78F3-4BB2-75C1-58BA-E700D01BFD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2B26B-D6AD-F3C7-115E-7C3B156D52CA}"/>
              </a:ext>
            </a:extLst>
          </p:cNvPr>
          <p:cNvSpPr>
            <a:spLocks noGrp="1"/>
          </p:cNvSpPr>
          <p:nvPr>
            <p:ph type="dt" sz="half" idx="10"/>
          </p:nvPr>
        </p:nvSpPr>
        <p:spPr/>
        <p:txBody>
          <a:bodyPr/>
          <a:lstStyle/>
          <a:p>
            <a:fld id="{582860C2-6248-B649-9572-3BDEE684D732}" type="datetimeFigureOut">
              <a:rPr lang="en-GB" smtClean="0"/>
              <a:t>12/04/2026</a:t>
            </a:fld>
            <a:endParaRPr lang="en-GB"/>
          </a:p>
        </p:txBody>
      </p:sp>
      <p:sp>
        <p:nvSpPr>
          <p:cNvPr id="5" name="Footer Placeholder 4">
            <a:extLst>
              <a:ext uri="{FF2B5EF4-FFF2-40B4-BE49-F238E27FC236}">
                <a16:creationId xmlns:a16="http://schemas.microsoft.com/office/drawing/2014/main" id="{47C2684A-29AE-566E-5686-F210D56252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D6D24E-E542-281F-5445-22ECD412337F}"/>
              </a:ext>
            </a:extLst>
          </p:cNvPr>
          <p:cNvSpPr>
            <a:spLocks noGrp="1"/>
          </p:cNvSpPr>
          <p:nvPr>
            <p:ph type="sldNum" sz="quarter" idx="12"/>
          </p:nvPr>
        </p:nvSpPr>
        <p:spPr/>
        <p:txBody>
          <a:bodyPr/>
          <a:lstStyle/>
          <a:p>
            <a:fld id="{FB67BB7A-018C-3C47-812E-D46D5C85805F}" type="slidenum">
              <a:rPr lang="en-GB" smtClean="0"/>
              <a:t>‹#›</a:t>
            </a:fld>
            <a:endParaRPr lang="en-GB"/>
          </a:p>
        </p:txBody>
      </p:sp>
    </p:spTree>
    <p:extLst>
      <p:ext uri="{BB962C8B-B14F-4D97-AF65-F5344CB8AC3E}">
        <p14:creationId xmlns:p14="http://schemas.microsoft.com/office/powerpoint/2010/main" val="2389249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9" Type="http://schemas.openxmlformats.org/officeDocument/2006/relationships/slideLayout" Target="../slideLayouts/slideLayout50.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42" Type="http://schemas.openxmlformats.org/officeDocument/2006/relationships/slideLayout" Target="../slideLayouts/slideLayout53.xml"/><Relationship Id="rId47" Type="http://schemas.openxmlformats.org/officeDocument/2006/relationships/slideLayout" Target="../slideLayouts/slideLayout58.xml"/><Relationship Id="rId50" Type="http://schemas.openxmlformats.org/officeDocument/2006/relationships/slideLayout" Target="../slideLayouts/slideLayout61.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9" Type="http://schemas.openxmlformats.org/officeDocument/2006/relationships/slideLayout" Target="../slideLayouts/slideLayout40.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37" Type="http://schemas.openxmlformats.org/officeDocument/2006/relationships/slideLayout" Target="../slideLayouts/slideLayout48.xml"/><Relationship Id="rId40" Type="http://schemas.openxmlformats.org/officeDocument/2006/relationships/slideLayout" Target="../slideLayouts/slideLayout51.xml"/><Relationship Id="rId45" Type="http://schemas.openxmlformats.org/officeDocument/2006/relationships/slideLayout" Target="../slideLayouts/slideLayout56.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36" Type="http://schemas.openxmlformats.org/officeDocument/2006/relationships/slideLayout" Target="../slideLayouts/slideLayout47.xml"/><Relationship Id="rId49" Type="http://schemas.openxmlformats.org/officeDocument/2006/relationships/slideLayout" Target="../slideLayouts/slideLayout60.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31" Type="http://schemas.openxmlformats.org/officeDocument/2006/relationships/slideLayout" Target="../slideLayouts/slideLayout42.xml"/><Relationship Id="rId44" Type="http://schemas.openxmlformats.org/officeDocument/2006/relationships/slideLayout" Target="../slideLayouts/slideLayout55.xml"/><Relationship Id="rId52" Type="http://schemas.openxmlformats.org/officeDocument/2006/relationships/image" Target="../media/image1.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slideLayout" Target="../slideLayouts/slideLayout46.xml"/><Relationship Id="rId43" Type="http://schemas.openxmlformats.org/officeDocument/2006/relationships/slideLayout" Target="../slideLayouts/slideLayout54.xml"/><Relationship Id="rId48" Type="http://schemas.openxmlformats.org/officeDocument/2006/relationships/slideLayout" Target="../slideLayouts/slideLayout59.xml"/><Relationship Id="rId8" Type="http://schemas.openxmlformats.org/officeDocument/2006/relationships/slideLayout" Target="../slideLayouts/slideLayout19.xml"/><Relationship Id="rId51" Type="http://schemas.openxmlformats.org/officeDocument/2006/relationships/theme" Target="../theme/theme2.xml"/><Relationship Id="rId3" Type="http://schemas.openxmlformats.org/officeDocument/2006/relationships/slideLayout" Target="../slideLayouts/slideLayout14.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38" Type="http://schemas.openxmlformats.org/officeDocument/2006/relationships/slideLayout" Target="../slideLayouts/slideLayout49.xml"/><Relationship Id="rId46" Type="http://schemas.openxmlformats.org/officeDocument/2006/relationships/slideLayout" Target="../slideLayouts/slideLayout57.xml"/><Relationship Id="rId20" Type="http://schemas.openxmlformats.org/officeDocument/2006/relationships/slideLayout" Target="../slideLayouts/slideLayout31.xml"/><Relationship Id="rId41" Type="http://schemas.openxmlformats.org/officeDocument/2006/relationships/slideLayout" Target="../slideLayouts/slideLayout52.xml"/><Relationship Id="rId1" Type="http://schemas.openxmlformats.org/officeDocument/2006/relationships/slideLayout" Target="../slideLayouts/slideLayout12.xml"/><Relationship Id="rId6"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69.xml"/><Relationship Id="rId13" Type="http://schemas.openxmlformats.org/officeDocument/2006/relationships/image" Target="../media/image1.png"/><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3.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slideLayout" Target="../slideLayouts/slideLayout85.xml"/><Relationship Id="rId18" Type="http://schemas.openxmlformats.org/officeDocument/2006/relationships/theme" Target="../theme/theme4.xml"/><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slideLayout" Target="../slideLayouts/slideLayout84.xml"/><Relationship Id="rId17" Type="http://schemas.openxmlformats.org/officeDocument/2006/relationships/slideLayout" Target="../slideLayouts/slideLayout89.xml"/><Relationship Id="rId2" Type="http://schemas.openxmlformats.org/officeDocument/2006/relationships/slideLayout" Target="../slideLayouts/slideLayout74.xml"/><Relationship Id="rId16" Type="http://schemas.openxmlformats.org/officeDocument/2006/relationships/slideLayout" Target="../slideLayouts/slideLayout88.xml"/><Relationship Id="rId20" Type="http://schemas.openxmlformats.org/officeDocument/2006/relationships/image" Target="../media/image10.png"/><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5" Type="http://schemas.openxmlformats.org/officeDocument/2006/relationships/slideLayout" Target="../slideLayouts/slideLayout87.xml"/><Relationship Id="rId10" Type="http://schemas.openxmlformats.org/officeDocument/2006/relationships/slideLayout" Target="../slideLayouts/slideLayout82.xml"/><Relationship Id="rId19" Type="http://schemas.openxmlformats.org/officeDocument/2006/relationships/image" Target="../media/image1.png"/><Relationship Id="rId4" Type="http://schemas.openxmlformats.org/officeDocument/2006/relationships/slideLayout" Target="../slideLayouts/slideLayout76.xml"/><Relationship Id="rId9" Type="http://schemas.openxmlformats.org/officeDocument/2006/relationships/slideLayout" Target="../slideLayouts/slideLayout81.xml"/><Relationship Id="rId14" Type="http://schemas.openxmlformats.org/officeDocument/2006/relationships/slideLayout" Target="../slideLayouts/slideLayout8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97.xml"/><Relationship Id="rId13" Type="http://schemas.openxmlformats.org/officeDocument/2006/relationships/image" Target="../media/image1.png"/><Relationship Id="rId3" Type="http://schemas.openxmlformats.org/officeDocument/2006/relationships/slideLayout" Target="../slideLayouts/slideLayout92.xml"/><Relationship Id="rId7" Type="http://schemas.openxmlformats.org/officeDocument/2006/relationships/slideLayout" Target="../slideLayouts/slideLayout96.xml"/><Relationship Id="rId12" Type="http://schemas.openxmlformats.org/officeDocument/2006/relationships/theme" Target="../theme/theme5.xml"/><Relationship Id="rId2" Type="http://schemas.openxmlformats.org/officeDocument/2006/relationships/slideLayout" Target="../slideLayouts/slideLayout91.xml"/><Relationship Id="rId1" Type="http://schemas.openxmlformats.org/officeDocument/2006/relationships/slideLayout" Target="../slideLayouts/slideLayout90.xml"/><Relationship Id="rId6" Type="http://schemas.openxmlformats.org/officeDocument/2006/relationships/slideLayout" Target="../slideLayouts/slideLayout95.xml"/><Relationship Id="rId11" Type="http://schemas.openxmlformats.org/officeDocument/2006/relationships/slideLayout" Target="../slideLayouts/slideLayout100.xml"/><Relationship Id="rId5" Type="http://schemas.openxmlformats.org/officeDocument/2006/relationships/slideLayout" Target="../slideLayouts/slideLayout94.xml"/><Relationship Id="rId10" Type="http://schemas.openxmlformats.org/officeDocument/2006/relationships/slideLayout" Target="../slideLayouts/slideLayout99.xml"/><Relationship Id="rId4" Type="http://schemas.openxmlformats.org/officeDocument/2006/relationships/slideLayout" Target="../slideLayouts/slideLayout93.xml"/><Relationship Id="rId9" Type="http://schemas.openxmlformats.org/officeDocument/2006/relationships/slideLayout" Target="../slideLayouts/slideLayout9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B91175-E9FD-58E4-30D4-282362208D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08F9951-16D7-F8BB-61B1-9609DE3B6B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0F21283-0DCB-831E-8900-2FA996FCFC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FD1956-F543-460F-AF64-6B7FB236E349}" type="datetimeFigureOut">
              <a:rPr lang="en-GB" smtClean="0"/>
              <a:t>12/04/2026</a:t>
            </a:fld>
            <a:endParaRPr lang="en-GB"/>
          </a:p>
        </p:txBody>
      </p:sp>
      <p:sp>
        <p:nvSpPr>
          <p:cNvPr id="5" name="Footer Placeholder 4">
            <a:extLst>
              <a:ext uri="{FF2B5EF4-FFF2-40B4-BE49-F238E27FC236}">
                <a16:creationId xmlns:a16="http://schemas.microsoft.com/office/drawing/2014/main" id="{0A31BCA0-DC8A-17CB-9932-E95C6F41FF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626A272-5AF7-C62D-7867-5E87A96047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126132D-D90F-4083-9378-8BCAC20947FA}" type="slidenum">
              <a:rPr lang="en-GB" smtClean="0"/>
              <a:t>‹#›</a:t>
            </a:fld>
            <a:endParaRPr lang="en-GB"/>
          </a:p>
        </p:txBody>
      </p:sp>
    </p:spTree>
    <p:extLst>
      <p:ext uri="{BB962C8B-B14F-4D97-AF65-F5344CB8AC3E}">
        <p14:creationId xmlns:p14="http://schemas.microsoft.com/office/powerpoint/2010/main" val="412957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52"/>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D291CE83-67BA-4B15-B48A-7DC5C0636664}" type="datetime1">
              <a:rPr lang="en-US" smtClean="0"/>
              <a:t>4/12/2026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10984725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4/12/2026</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470364396"/>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61BEF0D-F0BB-DE4B-95CE-6DB70DBA9567}" type="datetimeFigureOut">
              <a:rPr lang="en-US" smtClean="0"/>
              <a:pPr/>
              <a:t>4/12/2026</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668021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1A696A-098B-0E3C-77F8-B390CD39DF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CB2923-7089-7DE8-A530-FAA091C870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F69936-D8AF-5925-42ED-B247F7F6EF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82860C2-6248-B649-9572-3BDEE684D732}" type="datetimeFigureOut">
              <a:rPr lang="en-GB" smtClean="0"/>
              <a:t>12/04/2026</a:t>
            </a:fld>
            <a:endParaRPr lang="en-GB"/>
          </a:p>
        </p:txBody>
      </p:sp>
      <p:sp>
        <p:nvSpPr>
          <p:cNvPr id="5" name="Footer Placeholder 4">
            <a:extLst>
              <a:ext uri="{FF2B5EF4-FFF2-40B4-BE49-F238E27FC236}">
                <a16:creationId xmlns:a16="http://schemas.microsoft.com/office/drawing/2014/main" id="{FD18CA80-0EAE-B9B6-9743-AEF5FEDE48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95F0BC5-CDFA-9B87-0641-68BCC0F8B2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B67BB7A-018C-3C47-812E-D46D5C85805F}" type="slidenum">
              <a:rPr lang="en-GB" smtClean="0"/>
              <a:t>‹#›</a:t>
            </a:fld>
            <a:endParaRPr lang="en-GB"/>
          </a:p>
        </p:txBody>
      </p:sp>
    </p:spTree>
    <p:extLst>
      <p:ext uri="{BB962C8B-B14F-4D97-AF65-F5344CB8AC3E}">
        <p14:creationId xmlns:p14="http://schemas.microsoft.com/office/powerpoint/2010/main" val="1887834172"/>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9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transferandpostings.in/"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1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slideLayout" Target="../slideLayouts/slideLayout79.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19.xml.rels><?xml version="1.0" encoding="UTF-8" standalone="yes"?>
<Relationships xmlns="http://schemas.openxmlformats.org/package/2006/relationships"><Relationship Id="rId3" Type="http://schemas.openxmlformats.org/officeDocument/2006/relationships/hyperlink" Target="https://www.revolutionlearning.co.uk/article/tuckmans-team-development-lifecycle-model/" TargetMode="External"/><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hyperlink" Target="https://www.revolutionlearning.co.uk/article/what-is-an-effective-team/"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hyperlink" Target="https://11atardesign.edublogs.org/berlos-smcr-model-of-communication"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transferandpostings.in/wp-content/uploads/2023/06/Causes-Of-The-Generation-Gap-212x300.png" TargetMode="External"/><Relationship Id="rId3" Type="http://schemas.openxmlformats.org/officeDocument/2006/relationships/image" Target="../media/image13.jpeg"/><Relationship Id="rId7" Type="http://schemas.openxmlformats.org/officeDocument/2006/relationships/hyperlink" Target="https://ed.wiwi.tu-dortmund.de/en/research/publications/e-business-generator/"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s://www.revolutionlearning.co.uk/article/what-is-an-effective-team/" TargetMode="External"/><Relationship Id="rId5" Type="http://schemas.openxmlformats.org/officeDocument/2006/relationships/hyperlink" Target="https://www.revolutionlearning.co.uk/article/tuckmans-team-development-lifecycle-model/" TargetMode="External"/><Relationship Id="rId4" Type="http://schemas.openxmlformats.org/officeDocument/2006/relationships/hyperlink" Target="https://belbin.com/" TargetMode="External"/><Relationship Id="rId9" Type="http://schemas.openxmlformats.org/officeDocument/2006/relationships/hyperlink" Target="https://britwealth.com/uk/business/business-insights-uk/the-generational-divide-at-work-bridging-the-gap-for-uk-business-success/#google_vignet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4AAB26-7BC9-7363-DEE8-C74FC97055E0}"/>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6C880D78-931A-A9E5-8865-D2CF7E3D4F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83EE740-7F23-BFAD-4A69-8395173D7BA2}"/>
              </a:ext>
            </a:extLst>
          </p:cNvPr>
          <p:cNvSpPr>
            <a:spLocks noGrp="1"/>
          </p:cNvSpPr>
          <p:nvPr>
            <p:ph type="ctrTitle" idx="4294967295"/>
          </p:nvPr>
        </p:nvSpPr>
        <p:spPr>
          <a:xfrm>
            <a:off x="0" y="1122363"/>
            <a:ext cx="9144000" cy="2387600"/>
          </a:xfrm>
        </p:spPr>
        <p:txBody>
          <a:bodyPr/>
          <a:lstStyle/>
          <a:p>
            <a:r>
              <a:rPr lang="en-GB"/>
              <a:t> </a:t>
            </a:r>
            <a:endParaRPr lang="en-GB" dirty="0"/>
          </a:p>
        </p:txBody>
      </p:sp>
      <p:sp>
        <p:nvSpPr>
          <p:cNvPr id="13" name="TextBox 12">
            <a:extLst>
              <a:ext uri="{FF2B5EF4-FFF2-40B4-BE49-F238E27FC236}">
                <a16:creationId xmlns:a16="http://schemas.microsoft.com/office/drawing/2014/main" id="{A87C61BF-C54D-FEDE-F16F-659314150B24}"/>
              </a:ext>
            </a:extLst>
          </p:cNvPr>
          <p:cNvSpPr txBox="1"/>
          <p:nvPr/>
        </p:nvSpPr>
        <p:spPr>
          <a:xfrm>
            <a:off x="892628" y="2721114"/>
            <a:ext cx="10251310" cy="1015663"/>
          </a:xfrm>
          <a:prstGeom prst="rect">
            <a:avLst/>
          </a:prstGeom>
          <a:noFill/>
        </p:spPr>
        <p:txBody>
          <a:bodyPr wrap="square">
            <a:spAutoFit/>
          </a:bodyPr>
          <a:lstStyle/>
          <a:p>
            <a:pPr algn="ctr"/>
            <a:r>
              <a:rPr kumimoji="0" lang="en-GB" sz="6000" b="1" i="0" u="none" strike="noStrike" kern="1200" cap="none" spc="0" normalizeH="0" baseline="0" noProof="0" dirty="0">
                <a:ln>
                  <a:noFill/>
                </a:ln>
                <a:solidFill>
                  <a:schemeClr val="tx2">
                    <a:lumMod val="75000"/>
                    <a:lumOff val="25000"/>
                  </a:schemeClr>
                </a:solidFill>
                <a:effectLst/>
                <a:uLnTx/>
                <a:uFillTx/>
                <a:latin typeface="Aptos Display" panose="02110004020202020204"/>
                <a:ea typeface="+mj-ea"/>
                <a:cs typeface="+mj-cs"/>
              </a:rPr>
              <a:t>PRESENTATION TEAM (5)</a:t>
            </a:r>
            <a:endParaRPr lang="en-GB" sz="6000" b="1" dirty="0">
              <a:solidFill>
                <a:schemeClr val="tx2">
                  <a:lumMod val="75000"/>
                  <a:lumOff val="25000"/>
                </a:schemeClr>
              </a:solidFill>
            </a:endParaRPr>
          </a:p>
        </p:txBody>
      </p:sp>
    </p:spTree>
    <p:extLst>
      <p:ext uri="{BB962C8B-B14F-4D97-AF65-F5344CB8AC3E}">
        <p14:creationId xmlns:p14="http://schemas.microsoft.com/office/powerpoint/2010/main" val="1728061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2DFA1-3030-45D8-35F8-9F50B6D9EEA3}"/>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B335EA58-AA18-C547-D17C-F6772C46E2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CBA4D45-75EC-A8DC-BAC9-097A9810D2D5}"/>
              </a:ext>
            </a:extLst>
          </p:cNvPr>
          <p:cNvSpPr>
            <a:spLocks noGrp="1"/>
          </p:cNvSpPr>
          <p:nvPr>
            <p:ph type="ctrTitle" idx="4294967295"/>
          </p:nvPr>
        </p:nvSpPr>
        <p:spPr>
          <a:xfrm>
            <a:off x="0" y="1122363"/>
            <a:ext cx="9144000" cy="2387600"/>
          </a:xfrm>
        </p:spPr>
        <p:txBody>
          <a:bodyPr/>
          <a:lstStyle/>
          <a:p>
            <a:r>
              <a:rPr lang="en-GB"/>
              <a:t> </a:t>
            </a:r>
            <a:endParaRPr lang="en-GB" dirty="0"/>
          </a:p>
        </p:txBody>
      </p:sp>
      <p:graphicFrame>
        <p:nvGraphicFramePr>
          <p:cNvPr id="9" name="Table 8">
            <a:extLst>
              <a:ext uri="{FF2B5EF4-FFF2-40B4-BE49-F238E27FC236}">
                <a16:creationId xmlns:a16="http://schemas.microsoft.com/office/drawing/2014/main" id="{0FB97C01-33F0-C20C-4B7B-29A3B9A5527E}"/>
              </a:ext>
            </a:extLst>
          </p:cNvPr>
          <p:cNvGraphicFramePr>
            <a:graphicFrameLocks noGrp="1"/>
          </p:cNvGraphicFramePr>
          <p:nvPr>
            <p:extLst>
              <p:ext uri="{D42A27DB-BD31-4B8C-83A1-F6EECF244321}">
                <p14:modId xmlns:p14="http://schemas.microsoft.com/office/powerpoint/2010/main" val="1837733338"/>
              </p:ext>
            </p:extLst>
          </p:nvPr>
        </p:nvGraphicFramePr>
        <p:xfrm>
          <a:off x="768201" y="1378515"/>
          <a:ext cx="10655598" cy="3884218"/>
        </p:xfrm>
        <a:graphic>
          <a:graphicData uri="http://schemas.openxmlformats.org/drawingml/2006/table">
            <a:tbl>
              <a:tblPr firstRow="1" bandRow="1">
                <a:noFill/>
                <a:tableStyleId>{5C22544A-7EE6-4342-B048-85BDC9FD1C3A}</a:tableStyleId>
              </a:tblPr>
              <a:tblGrid>
                <a:gridCol w="3150656">
                  <a:extLst>
                    <a:ext uri="{9D8B030D-6E8A-4147-A177-3AD203B41FA5}">
                      <a16:colId xmlns:a16="http://schemas.microsoft.com/office/drawing/2014/main" val="1396106087"/>
                    </a:ext>
                  </a:extLst>
                </a:gridCol>
                <a:gridCol w="7504942">
                  <a:extLst>
                    <a:ext uri="{9D8B030D-6E8A-4147-A177-3AD203B41FA5}">
                      <a16:colId xmlns:a16="http://schemas.microsoft.com/office/drawing/2014/main" val="751179950"/>
                    </a:ext>
                  </a:extLst>
                </a:gridCol>
              </a:tblGrid>
              <a:tr h="572105">
                <a:tc>
                  <a:txBody>
                    <a:bodyPr/>
                    <a:lstStyle/>
                    <a:p>
                      <a:pPr algn="l">
                        <a:buNone/>
                      </a:pPr>
                      <a:r>
                        <a:rPr lang="en-GB" sz="2300" b="1" cap="none" spc="0">
                          <a:solidFill>
                            <a:schemeClr val="accent1"/>
                          </a:solidFill>
                        </a:rPr>
                        <a:t>MODULE: </a:t>
                      </a:r>
                      <a:endParaRPr lang="en-GB" sz="2300" b="1" cap="none" spc="0" dirty="0">
                        <a:solidFill>
                          <a:schemeClr val="accent1"/>
                        </a:solidFill>
                      </a:endParaRPr>
                    </a:p>
                  </a:txBody>
                  <a:tcPr marL="98262" marR="98262" marT="98262" marB="98262"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tc>
                  <a:txBody>
                    <a:bodyPr/>
                    <a:lstStyle/>
                    <a:p>
                      <a:pPr algn="l">
                        <a:buNone/>
                      </a:pPr>
                      <a:r>
                        <a:rPr lang="en-GB" sz="2000" b="0" cap="none" spc="0" dirty="0">
                          <a:solidFill>
                            <a:schemeClr val="tx1"/>
                          </a:solidFill>
                        </a:rPr>
                        <a:t>EFFECTIVE TEAMWORK AND COMUNICATION</a:t>
                      </a:r>
                    </a:p>
                  </a:txBody>
                  <a:tcPr marL="98262" marR="98262" marT="98262" marB="98262"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extLst>
                  <a:ext uri="{0D108BD9-81ED-4DB2-BD59-A6C34878D82A}">
                    <a16:rowId xmlns:a16="http://schemas.microsoft.com/office/drawing/2014/main" val="3613451340"/>
                  </a:ext>
                </a:extLst>
              </a:tr>
              <a:tr h="546947">
                <a:tc>
                  <a:txBody>
                    <a:bodyPr/>
                    <a:lstStyle/>
                    <a:p>
                      <a:pPr>
                        <a:buNone/>
                      </a:pPr>
                      <a:r>
                        <a:rPr lang="en-GB" sz="2300" b="1" cap="none" spc="0">
                          <a:solidFill>
                            <a:schemeClr val="accent1"/>
                          </a:solidFill>
                        </a:rPr>
                        <a:t>MODULE CODE: </a:t>
                      </a:r>
                      <a:endParaRPr lang="en-GB" sz="2300" b="1" cap="none" spc="0" dirty="0">
                        <a:solidFill>
                          <a:schemeClr val="accent1"/>
                        </a:solidFill>
                      </a:endParaRPr>
                    </a:p>
                  </a:txBody>
                  <a:tcPr marL="98262" marR="98262" marT="98262" marB="9826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lgn="l">
                        <a:buNone/>
                      </a:pPr>
                      <a:r>
                        <a:rPr lang="en-GB" sz="2000" dirty="0"/>
                        <a:t>LCLM4003 </a:t>
                      </a:r>
                      <a:endParaRPr lang="en-GB" sz="2000" b="0" cap="none" spc="0" dirty="0">
                        <a:solidFill>
                          <a:schemeClr val="tx1"/>
                        </a:solidFill>
                      </a:endParaRPr>
                    </a:p>
                  </a:txBody>
                  <a:tcPr marL="98262" marR="98262" marT="98262" marB="9826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2889827765"/>
                  </a:ext>
                </a:extLst>
              </a:tr>
              <a:tr h="572105">
                <a:tc>
                  <a:txBody>
                    <a:bodyPr/>
                    <a:lstStyle/>
                    <a:p>
                      <a:pPr>
                        <a:buNone/>
                      </a:pPr>
                      <a:r>
                        <a:rPr lang="en-GB" sz="2300" b="1" cap="none" spc="0" dirty="0">
                          <a:solidFill>
                            <a:schemeClr val="accent1"/>
                          </a:solidFill>
                        </a:rPr>
                        <a:t>PRESENTATION TEAM:</a:t>
                      </a:r>
                    </a:p>
                  </a:txBody>
                  <a:tcPr marL="98262" marR="98262" marT="98262" marB="9826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round/>
                      <a:headEnd type="none" w="med" len="med"/>
                      <a:tailEnd type="none" w="med" len="med"/>
                    </a:lnB>
                    <a:noFill/>
                  </a:tcPr>
                </a:tc>
                <a:tc>
                  <a:txBody>
                    <a:bodyPr/>
                    <a:lstStyle/>
                    <a:p>
                      <a:pPr marL="342900" indent="-342900" algn="l">
                        <a:buFont typeface="Arial" panose="020B0604020202020204" pitchFamily="34" charset="0"/>
                        <a:buChar char="•"/>
                      </a:pPr>
                      <a:endParaRPr lang="en-GB" sz="2000" b="0" i="0" kern="1200" dirty="0">
                        <a:solidFill>
                          <a:schemeClr val="dk1"/>
                        </a:solidFill>
                        <a:effectLst/>
                        <a:latin typeface="+mn-lt"/>
                        <a:ea typeface="+mn-ea"/>
                        <a:cs typeface="+mn-cs"/>
                      </a:endParaRPr>
                    </a:p>
                    <a:p>
                      <a:pPr marL="342900" indent="-342900" algn="l">
                        <a:buFont typeface="Arial" panose="020B0604020202020204" pitchFamily="34" charset="0"/>
                        <a:buChar char="•"/>
                      </a:pPr>
                      <a:r>
                        <a:rPr lang="en-GB" sz="2000" b="0" i="0" kern="1200" dirty="0">
                          <a:solidFill>
                            <a:schemeClr val="dk1"/>
                          </a:solidFill>
                          <a:effectLst/>
                          <a:latin typeface="+mn-lt"/>
                          <a:ea typeface="+mn-ea"/>
                          <a:cs typeface="+mn-cs"/>
                        </a:rPr>
                        <a:t>Jesus Eduardo Alvarado  2427092 </a:t>
                      </a:r>
                      <a:r>
                        <a:rPr lang="en-GB" sz="1600" b="1" i="0" kern="1200" dirty="0">
                          <a:solidFill>
                            <a:schemeClr val="dk1"/>
                          </a:solidFill>
                          <a:effectLst/>
                          <a:latin typeface="+mn-lt"/>
                          <a:ea typeface="+mn-ea"/>
                          <a:cs typeface="+mn-cs"/>
                        </a:rPr>
                        <a:t>(TEAM LEADER) </a:t>
                      </a:r>
                      <a:br>
                        <a:rPr lang="en-GB" sz="2000" b="0" i="0" kern="1200" dirty="0">
                          <a:solidFill>
                            <a:schemeClr val="dk1"/>
                          </a:solidFill>
                          <a:effectLst/>
                          <a:latin typeface="+mn-lt"/>
                          <a:ea typeface="+mn-ea"/>
                          <a:cs typeface="+mn-cs"/>
                        </a:rPr>
                      </a:br>
                      <a:endParaRPr lang="en-GB" sz="1100" b="0" i="0" kern="1200" dirty="0">
                        <a:solidFill>
                          <a:schemeClr val="dk1"/>
                        </a:solidFill>
                        <a:effectLst/>
                        <a:latin typeface="+mn-lt"/>
                        <a:ea typeface="+mn-ea"/>
                        <a:cs typeface="+mn-cs"/>
                      </a:endParaRPr>
                    </a:p>
                    <a:p>
                      <a:pPr marL="342900" indent="-342900" algn="l">
                        <a:buFont typeface="Arial" panose="020B0604020202020204" pitchFamily="34" charset="0"/>
                        <a:buChar char="•"/>
                      </a:pPr>
                      <a:r>
                        <a:rPr lang="en-GB" sz="2000" dirty="0"/>
                        <a:t>Paulina Leon                         2441581 </a:t>
                      </a:r>
                      <a:r>
                        <a:rPr kumimoji="0" lang="en-GB" sz="1600" b="1" i="0" u="none" strike="noStrike" kern="1200" cap="none" spc="0" normalizeH="0" baseline="0" noProof="0" dirty="0">
                          <a:ln>
                            <a:noFill/>
                          </a:ln>
                          <a:solidFill>
                            <a:prstClr val="black"/>
                          </a:solidFill>
                          <a:effectLst/>
                          <a:uLnTx/>
                          <a:uFillTx/>
                          <a:latin typeface="+mn-lt"/>
                          <a:ea typeface="+mn-ea"/>
                          <a:cs typeface="+mn-cs"/>
                        </a:rPr>
                        <a:t>(EMOTIONAL) </a:t>
                      </a:r>
                      <a:endParaRPr lang="en-GB" sz="2000" dirty="0"/>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Gracia Putz                            1908951 </a:t>
                      </a:r>
                      <a:r>
                        <a:rPr kumimoji="0" lang="en-GB" sz="1600" b="1" i="0" u="none" strike="noStrike" kern="1200" cap="none" spc="0" normalizeH="0" baseline="0" noProof="0" dirty="0">
                          <a:ln>
                            <a:noFill/>
                          </a:ln>
                          <a:solidFill>
                            <a:prstClr val="black"/>
                          </a:solidFill>
                          <a:effectLst/>
                          <a:uLnTx/>
                          <a:uFillTx/>
                          <a:latin typeface="+mn-lt"/>
                          <a:ea typeface="+mn-ea"/>
                          <a:cs typeface="+mn-cs"/>
                        </a:rPr>
                        <a:t>(ENVIRONMENTAL NOISE) </a:t>
                      </a:r>
                      <a:endParaRPr lang="en-GB" sz="2000" dirty="0"/>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Samer Ravayeh                    2516432 </a:t>
                      </a:r>
                      <a:r>
                        <a:rPr kumimoji="0" lang="en-GB" sz="1600" b="1" i="0" u="none" strike="noStrike" kern="1200" cap="none" spc="0" normalizeH="0" baseline="0" noProof="0" dirty="0">
                          <a:ln>
                            <a:noFill/>
                          </a:ln>
                          <a:solidFill>
                            <a:prstClr val="black"/>
                          </a:solidFill>
                          <a:effectLst/>
                          <a:uLnTx/>
                          <a:uFillTx/>
                          <a:latin typeface="+mn-lt"/>
                          <a:ea typeface="+mn-ea"/>
                          <a:cs typeface="+mn-cs"/>
                        </a:rPr>
                        <a:t>(CULTURAL) </a:t>
                      </a:r>
                      <a:endParaRPr lang="en-GB" sz="2000" dirty="0"/>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Ana Nicolaev                         2513866 </a:t>
                      </a:r>
                      <a:r>
                        <a:rPr kumimoji="0" lang="en-GB" sz="1600" b="1" i="0" u="none" strike="noStrike" kern="1200" cap="none" spc="0" normalizeH="0" baseline="0" noProof="0" dirty="0">
                          <a:ln>
                            <a:noFill/>
                          </a:ln>
                          <a:solidFill>
                            <a:prstClr val="black"/>
                          </a:solidFill>
                          <a:effectLst/>
                          <a:uLnTx/>
                          <a:uFillTx/>
                          <a:latin typeface="+mn-lt"/>
                          <a:ea typeface="+mn-ea"/>
                          <a:cs typeface="+mn-cs"/>
                        </a:rPr>
                        <a:t>(LANGUAGE/COMUNICATION) </a:t>
                      </a:r>
                      <a:endParaRPr lang="en-GB" sz="2000" b="0" i="0" kern="1200" dirty="0">
                        <a:solidFill>
                          <a:schemeClr val="dk1"/>
                        </a:solidFill>
                        <a:effectLst/>
                        <a:latin typeface="+mn-lt"/>
                        <a:ea typeface="+mn-ea"/>
                        <a:cs typeface="+mn-cs"/>
                      </a:endParaRPr>
                    </a:p>
                  </a:txBody>
                  <a:tcPr marL="98262" marR="98262" marT="98262" marB="98262"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18264789"/>
                  </a:ext>
                </a:extLst>
              </a:tr>
              <a:tr h="572105">
                <a:tc>
                  <a:txBody>
                    <a:bodyPr/>
                    <a:lstStyle/>
                    <a:p>
                      <a:pPr>
                        <a:buNone/>
                      </a:pPr>
                      <a:r>
                        <a:rPr lang="en-GB" sz="2300" b="1" cap="none" spc="0" dirty="0">
                          <a:solidFill>
                            <a:schemeClr val="accent1"/>
                          </a:solidFill>
                        </a:rPr>
                        <a:t>LECTURER’S NAME</a:t>
                      </a:r>
                    </a:p>
                  </a:txBody>
                  <a:tcPr marL="98262" marR="98262" marT="98262" marB="98262" anchor="ctr">
                    <a:lnL w="12700" cmpd="sng">
                      <a:noFill/>
                      <a:prstDash val="solid"/>
                    </a:lnL>
                    <a:lnR w="12700" cmpd="sng">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lnB>
                    <a:noFill/>
                  </a:tcPr>
                </a:tc>
                <a:tc>
                  <a:txBody>
                    <a:bodyPr/>
                    <a:lstStyle/>
                    <a:p>
                      <a:pPr algn="l">
                        <a:buNone/>
                      </a:pPr>
                      <a:r>
                        <a:rPr lang="en-GB" sz="2000" b="0" i="0" kern="1200" dirty="0">
                          <a:solidFill>
                            <a:schemeClr val="dk1"/>
                          </a:solidFill>
                          <a:effectLst/>
                          <a:latin typeface="+mn-lt"/>
                          <a:ea typeface="+mn-ea"/>
                          <a:cs typeface="+mn-cs"/>
                        </a:rPr>
                        <a:t>MOHAMMAD RAHMAN</a:t>
                      </a:r>
                      <a:endParaRPr lang="en-GB" sz="1400" b="0" cap="none" spc="0" dirty="0">
                        <a:solidFill>
                          <a:schemeClr val="tx1"/>
                        </a:solidFill>
                      </a:endParaRPr>
                    </a:p>
                  </a:txBody>
                  <a:tcPr marL="98262" marR="98262" marT="98262" marB="98262" anchor="ctr">
                    <a:lnL w="12700" cmpd="sng">
                      <a:noFill/>
                      <a:prstDash val="solid"/>
                    </a:lnL>
                    <a:lnR w="12700" cmpd="sng">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lnB>
                    <a:noFill/>
                  </a:tcPr>
                </a:tc>
                <a:extLst>
                  <a:ext uri="{0D108BD9-81ED-4DB2-BD59-A6C34878D82A}">
                    <a16:rowId xmlns:a16="http://schemas.microsoft.com/office/drawing/2014/main" val="2580488663"/>
                  </a:ext>
                </a:extLst>
              </a:tr>
            </a:tbl>
          </a:graphicData>
        </a:graphic>
      </p:graphicFrame>
    </p:spTree>
    <p:extLst>
      <p:ext uri="{BB962C8B-B14F-4D97-AF65-F5344CB8AC3E}">
        <p14:creationId xmlns:p14="http://schemas.microsoft.com/office/powerpoint/2010/main" val="428801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00A2F-6A2C-A947-DC0A-E9434A6036F4}"/>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9673D2CA-8B7D-83ED-EC64-2B873647CC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431FCEE-80A9-8401-40CA-1A2ECD0B7F33}"/>
              </a:ext>
            </a:extLst>
          </p:cNvPr>
          <p:cNvSpPr>
            <a:spLocks noGrp="1"/>
          </p:cNvSpPr>
          <p:nvPr>
            <p:ph type="ctrTitle" idx="4294967295"/>
          </p:nvPr>
        </p:nvSpPr>
        <p:spPr>
          <a:xfrm>
            <a:off x="0" y="1122363"/>
            <a:ext cx="9144000" cy="2387600"/>
          </a:xfrm>
        </p:spPr>
        <p:txBody>
          <a:bodyPr/>
          <a:lstStyle/>
          <a:p>
            <a:r>
              <a:rPr lang="en-GB"/>
              <a:t> </a:t>
            </a:r>
            <a:endParaRPr lang="en-GB" dirty="0"/>
          </a:p>
        </p:txBody>
      </p:sp>
      <p:sp>
        <p:nvSpPr>
          <p:cNvPr id="4" name="TextBox 3">
            <a:extLst>
              <a:ext uri="{FF2B5EF4-FFF2-40B4-BE49-F238E27FC236}">
                <a16:creationId xmlns:a16="http://schemas.microsoft.com/office/drawing/2014/main" id="{2D58EDF2-2601-0F72-DF5A-D25CB4231B1D}"/>
              </a:ext>
            </a:extLst>
          </p:cNvPr>
          <p:cNvSpPr txBox="1"/>
          <p:nvPr/>
        </p:nvSpPr>
        <p:spPr>
          <a:xfrm>
            <a:off x="756557" y="535900"/>
            <a:ext cx="10678886" cy="5786199"/>
          </a:xfrm>
          <a:prstGeom prst="rect">
            <a:avLst/>
          </a:prstGeom>
          <a:noFill/>
        </p:spPr>
        <p:txBody>
          <a:bodyPr wrap="square">
            <a:spAutoFit/>
          </a:bodyPr>
          <a:lstStyle/>
          <a:p>
            <a:r>
              <a:rPr lang="en-GB" sz="3200" dirty="0">
                <a:solidFill>
                  <a:schemeClr val="tx1"/>
                </a:solidFill>
              </a:rPr>
              <a:t>					OVERVIEW</a:t>
            </a:r>
            <a:br>
              <a:rPr lang="en-GB" sz="1800" dirty="0">
                <a:solidFill>
                  <a:schemeClr val="tx1"/>
                </a:solidFill>
              </a:rPr>
            </a:br>
            <a:endParaRPr lang="en-GB" sz="1800" dirty="0">
              <a:solidFill>
                <a:schemeClr val="tx1"/>
              </a:solidFill>
            </a:endParaRPr>
          </a:p>
          <a:p>
            <a:pPr marL="457200" indent="-457200">
              <a:buFont typeface="Arial" panose="020B0604020202020204" pitchFamily="34" charset="0"/>
              <a:buChar char="•"/>
            </a:pPr>
            <a:r>
              <a:rPr lang="en-GB" sz="2000" dirty="0">
                <a:solidFill>
                  <a:schemeClr val="tx1"/>
                </a:solidFill>
              </a:rPr>
              <a:t> Introduction</a:t>
            </a:r>
          </a:p>
          <a:p>
            <a:endParaRPr lang="en-GB" sz="2000" dirty="0">
              <a:solidFill>
                <a:schemeClr val="tx1"/>
              </a:solidFill>
            </a:endParaRPr>
          </a:p>
          <a:p>
            <a:pPr marL="457200" indent="-457200">
              <a:buFont typeface="Arial" panose="020B0604020202020204" pitchFamily="34" charset="0"/>
              <a:buChar char="•"/>
            </a:pPr>
            <a:r>
              <a:rPr lang="en-GB" sz="2000" dirty="0">
                <a:solidFill>
                  <a:schemeClr val="tx1"/>
                </a:solidFill>
              </a:rPr>
              <a:t>company background</a:t>
            </a:r>
            <a:endParaRPr lang="en-GB" sz="2000" dirty="0"/>
          </a:p>
          <a:p>
            <a:pPr marL="457200" indent="-457200">
              <a:buFont typeface="Arial" panose="020B0604020202020204" pitchFamily="34" charset="0"/>
              <a:buChar char="•"/>
            </a:pPr>
            <a:endParaRPr lang="en-GB" sz="2000" dirty="0"/>
          </a:p>
          <a:p>
            <a:pPr marL="457200" indent="-457200">
              <a:buFont typeface="Arial" panose="020B0604020202020204" pitchFamily="34" charset="0"/>
              <a:buChar char="•"/>
            </a:pPr>
            <a:r>
              <a:rPr lang="en-GB" sz="2000" dirty="0"/>
              <a:t>Internal challenges faced by flight foods Ltd.</a:t>
            </a:r>
          </a:p>
          <a:p>
            <a:pPr marL="914400" lvl="1" indent="-457200">
              <a:buFont typeface="+mj-lt"/>
              <a:buAutoNum type="alphaLcParenR"/>
            </a:pPr>
            <a:r>
              <a:rPr lang="en-GB" sz="2000" dirty="0">
                <a:solidFill>
                  <a:schemeClr val="tx1"/>
                </a:solidFill>
              </a:rPr>
              <a:t>Environmental noise.</a:t>
            </a:r>
          </a:p>
          <a:p>
            <a:pPr marL="914400" lvl="1" indent="-457200">
              <a:buFont typeface="+mj-lt"/>
              <a:buAutoNum type="alphaLcParenR"/>
            </a:pPr>
            <a:r>
              <a:rPr lang="en-GB" sz="2000" dirty="0"/>
              <a:t>Language / communication / body language.</a:t>
            </a:r>
          </a:p>
          <a:p>
            <a:pPr marL="914400" lvl="1" indent="-457200">
              <a:buFont typeface="+mj-lt"/>
              <a:buAutoNum type="alphaLcParenR"/>
            </a:pPr>
            <a:r>
              <a:rPr lang="en-GB" sz="2000" dirty="0">
                <a:solidFill>
                  <a:schemeClr val="tx1"/>
                </a:solidFill>
              </a:rPr>
              <a:t>Age / generational.</a:t>
            </a:r>
          </a:p>
          <a:p>
            <a:pPr marL="914400" lvl="1" indent="-457200">
              <a:buFont typeface="+mj-lt"/>
              <a:buAutoNum type="alphaLcParenR"/>
            </a:pPr>
            <a:r>
              <a:rPr lang="en-GB" sz="2000" dirty="0"/>
              <a:t>Cultural (standards and practices).</a:t>
            </a:r>
          </a:p>
          <a:p>
            <a:pPr marL="914400" lvl="1" indent="-457200">
              <a:buFont typeface="+mj-lt"/>
              <a:buAutoNum type="alphaLcParenR"/>
            </a:pPr>
            <a:r>
              <a:rPr lang="en-GB" sz="2000" dirty="0"/>
              <a:t>Emotional.</a:t>
            </a:r>
          </a:p>
          <a:p>
            <a:pPr marL="457200" indent="-457200">
              <a:buFont typeface="Arial" panose="020B0604020202020204" pitchFamily="34" charset="0"/>
              <a:buChar char="•"/>
            </a:pPr>
            <a:endParaRPr lang="en-GB" sz="2000" dirty="0"/>
          </a:p>
          <a:p>
            <a:pPr marL="457200" indent="-457200">
              <a:buFont typeface="Arial" panose="020B0604020202020204" pitchFamily="34" charset="0"/>
              <a:buChar char="•"/>
            </a:pPr>
            <a:r>
              <a:rPr lang="en-GB" sz="2000" dirty="0"/>
              <a:t>Relevant theories used to analyse and develop this report.</a:t>
            </a:r>
          </a:p>
          <a:p>
            <a:endParaRPr lang="en-GB" sz="2000" dirty="0"/>
          </a:p>
          <a:p>
            <a:pPr marL="457200" indent="-457200">
              <a:buFont typeface="Arial" panose="020B0604020202020204" pitchFamily="34" charset="0"/>
              <a:buChar char="•"/>
            </a:pPr>
            <a:r>
              <a:rPr lang="en-GB" sz="2000" dirty="0"/>
              <a:t>Recommended solutions to overcome these issues</a:t>
            </a:r>
          </a:p>
          <a:p>
            <a:endParaRPr lang="en-GB" sz="2000" dirty="0"/>
          </a:p>
          <a:p>
            <a:pPr marL="457200" indent="-457200">
              <a:buFont typeface="Arial" panose="020B0604020202020204" pitchFamily="34" charset="0"/>
              <a:buChar char="•"/>
            </a:pPr>
            <a:r>
              <a:rPr lang="en-GB" sz="2000" dirty="0">
                <a:solidFill>
                  <a:schemeClr val="tx1"/>
                </a:solidFill>
              </a:rPr>
              <a:t>References</a:t>
            </a:r>
            <a:endParaRPr lang="en-GB" sz="2000" dirty="0"/>
          </a:p>
        </p:txBody>
      </p:sp>
    </p:spTree>
    <p:extLst>
      <p:ext uri="{BB962C8B-B14F-4D97-AF65-F5344CB8AC3E}">
        <p14:creationId xmlns:p14="http://schemas.microsoft.com/office/powerpoint/2010/main" val="1006155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1854DB-0B7A-F8F4-7709-2B3F4D7F60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637E3A-3998-7562-3B03-54A6952CD34B}"/>
              </a:ext>
            </a:extLst>
          </p:cNvPr>
          <p:cNvSpPr>
            <a:spLocks noGrp="1"/>
          </p:cNvSpPr>
          <p:nvPr>
            <p:ph type="ctrTitle" idx="4294967295"/>
          </p:nvPr>
        </p:nvSpPr>
        <p:spPr>
          <a:xfrm>
            <a:off x="0" y="1122363"/>
            <a:ext cx="9144000" cy="2387600"/>
          </a:xfrm>
        </p:spPr>
        <p:txBody>
          <a:bodyPr/>
          <a:lstStyle/>
          <a:p>
            <a:r>
              <a:rPr lang="en-GB"/>
              <a:t> </a:t>
            </a:r>
            <a:endParaRPr lang="en-GB" dirty="0"/>
          </a:p>
        </p:txBody>
      </p:sp>
      <p:sp>
        <p:nvSpPr>
          <p:cNvPr id="4" name="TextBox 3">
            <a:extLst>
              <a:ext uri="{FF2B5EF4-FFF2-40B4-BE49-F238E27FC236}">
                <a16:creationId xmlns:a16="http://schemas.microsoft.com/office/drawing/2014/main" id="{E6A7C665-B596-9711-34F0-8B9E0A05BED0}"/>
              </a:ext>
            </a:extLst>
          </p:cNvPr>
          <p:cNvSpPr txBox="1"/>
          <p:nvPr/>
        </p:nvSpPr>
        <p:spPr>
          <a:xfrm>
            <a:off x="1613807" y="1874843"/>
            <a:ext cx="8964386" cy="3477875"/>
          </a:xfrm>
          <a:prstGeom prst="rect">
            <a:avLst/>
          </a:prstGeom>
          <a:noFill/>
        </p:spPr>
        <p:txBody>
          <a:bodyPr wrap="square" lIns="91440" tIns="45720" rIns="91440" bIns="45720" anchor="t">
            <a:spAutoFit/>
          </a:bodyPr>
          <a:lstStyle/>
          <a:p>
            <a:r>
              <a:rPr lang="en-GB" sz="3200" dirty="0">
                <a:solidFill>
                  <a:schemeClr val="tx1"/>
                </a:solidFill>
              </a:rPr>
              <a:t>			  INTRODUCTION</a:t>
            </a:r>
            <a:br>
              <a:rPr lang="en-GB" sz="1800" dirty="0">
                <a:solidFill>
                  <a:schemeClr val="tx1"/>
                </a:solidFill>
              </a:rPr>
            </a:br>
            <a:endParaRPr lang="en-GB" sz="1800" dirty="0">
              <a:solidFill>
                <a:schemeClr val="tx1"/>
              </a:solidFill>
            </a:endParaRPr>
          </a:p>
          <a:p>
            <a:pPr marL="285750" indent="-285750">
              <a:buFont typeface="Arial,Sans-Serif"/>
              <a:buChar char="•"/>
            </a:pPr>
            <a:r>
              <a:rPr lang="en-GB"/>
              <a:t>COMPANY NAME: Flight Foods Ltd. </a:t>
            </a:r>
            <a:endParaRPr lang="en-US"/>
          </a:p>
          <a:p>
            <a:endParaRPr lang="en-GB" dirty="0"/>
          </a:p>
          <a:p>
            <a:pPr marL="285750" indent="-285750">
              <a:buFont typeface="Arial,Sans-Serif"/>
              <a:buChar char="•"/>
            </a:pPr>
            <a:r>
              <a:rPr lang="en-GB"/>
              <a:t>NATURE OF BUSINESS: The manufacture and sale of ready meals to Airlines.</a:t>
            </a:r>
            <a:endParaRPr lang="en-US"/>
          </a:p>
          <a:p>
            <a:endParaRPr lang="en-GB" dirty="0"/>
          </a:p>
          <a:p>
            <a:r>
              <a:rPr lang="en-GB" sz="2000" dirty="0"/>
              <a:t>Flight Foods Ltd. Is a company specializing in the production and supply of ready meals to airline companies. For some time, the company has been trying to expand its  market share: however, internal problems and customer complaints indicate that Flight Foods is not yet ready to grow.</a:t>
            </a:r>
          </a:p>
          <a:p>
            <a:endParaRPr lang="en-GB" sz="1800" dirty="0">
              <a:solidFill>
                <a:schemeClr val="tx1"/>
              </a:solidFill>
            </a:endParaRPr>
          </a:p>
        </p:txBody>
      </p:sp>
    </p:spTree>
    <p:extLst>
      <p:ext uri="{BB962C8B-B14F-4D97-AF65-F5344CB8AC3E}">
        <p14:creationId xmlns:p14="http://schemas.microsoft.com/office/powerpoint/2010/main" val="1477669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descr="g">
            <a:extLst>
              <a:ext uri="{FF2B5EF4-FFF2-40B4-BE49-F238E27FC236}">
                <a16:creationId xmlns:a16="http://schemas.microsoft.com/office/drawing/2014/main" id="{86D321A2-65AC-4C18-CA75-0FB5084CA306}"/>
              </a:ext>
            </a:extLst>
          </p:cNvPr>
          <p:cNvSpPr>
            <a:spLocks noGrp="1"/>
          </p:cNvSpPr>
          <p:nvPr>
            <p:ph type="ctrTitle"/>
          </p:nvPr>
        </p:nvSpPr>
        <p:spPr>
          <a:xfrm>
            <a:off x="221986" y="1719817"/>
            <a:ext cx="5143127" cy="4717557"/>
          </a:xfrm>
        </p:spPr>
        <p:style>
          <a:lnRef idx="2">
            <a:schemeClr val="dk1"/>
          </a:lnRef>
          <a:fillRef idx="1">
            <a:schemeClr val="lt1"/>
          </a:fillRef>
          <a:effectRef idx="0">
            <a:schemeClr val="dk1"/>
          </a:effectRef>
          <a:fontRef idx="minor">
            <a:schemeClr val="dk1"/>
          </a:fontRef>
        </p:style>
        <p:txBody>
          <a:bodyPr>
            <a:normAutofit/>
          </a:bodyPr>
          <a:lstStyle/>
          <a:p>
            <a:r>
              <a:rPr lang="en-US" sz="2800" b="0" dirty="0">
                <a:latin typeface="Arial"/>
                <a:cs typeface="Arial"/>
              </a:rPr>
              <a:t>A key communication barrier at Flight Foods Ltd </a:t>
            </a:r>
            <a:br>
              <a:rPr lang="en-US" sz="2800" b="0" dirty="0">
                <a:latin typeface="Arial"/>
                <a:cs typeface="Arial"/>
              </a:rPr>
            </a:br>
            <a:br>
              <a:rPr lang="en-US" sz="2800" b="0" dirty="0">
                <a:latin typeface="Arial"/>
                <a:cs typeface="Arial"/>
              </a:rPr>
            </a:br>
            <a:r>
              <a:rPr lang="en-US" sz="2800" b="0" dirty="0">
                <a:latin typeface="Arial"/>
                <a:cs typeface="Arial"/>
              </a:rPr>
              <a:t>Caused by:</a:t>
            </a:r>
            <a:br>
              <a:rPr lang="en-US" sz="2800" b="0" dirty="0">
                <a:latin typeface="Arial"/>
                <a:cs typeface="Arial"/>
              </a:rPr>
            </a:br>
            <a:r>
              <a:rPr lang="en-US" sz="2800" b="0" dirty="0">
                <a:latin typeface="Arial"/>
                <a:cs typeface="Arial"/>
              </a:rPr>
              <a:t>- Loud machinery </a:t>
            </a:r>
            <a:br>
              <a:rPr lang="en-US" sz="2800" b="0" dirty="0">
                <a:latin typeface="Arial"/>
                <a:cs typeface="Arial"/>
              </a:rPr>
            </a:br>
            <a:r>
              <a:rPr lang="en-US" sz="2800" b="0">
                <a:latin typeface="Arial"/>
                <a:cs typeface="Arial"/>
              </a:rPr>
              <a:t>- Busy factory environment</a:t>
            </a:r>
            <a:br>
              <a:rPr lang="en-US" sz="2800" b="0" dirty="0">
                <a:latin typeface="Arial"/>
                <a:cs typeface="Arial"/>
              </a:rPr>
            </a:br>
            <a:br>
              <a:rPr lang="en-US" sz="2800" b="0" dirty="0">
                <a:latin typeface="Arial"/>
                <a:cs typeface="Arial"/>
              </a:rPr>
            </a:br>
            <a:r>
              <a:rPr lang="en-US" sz="2800" b="0">
                <a:latin typeface="Arial"/>
                <a:cs typeface="Arial"/>
              </a:rPr>
              <a:t>Factory is loud due to </a:t>
            </a:r>
            <a:r>
              <a:rPr lang="en-US" sz="2800" b="0" dirty="0">
                <a:latin typeface="Arial"/>
                <a:cs typeface="Arial"/>
              </a:rPr>
              <a:t>machinery and constant activity making communication difficult.</a:t>
            </a:r>
            <a:endParaRPr lang="en-US"/>
          </a:p>
        </p:txBody>
      </p:sp>
      <p:pic>
        <p:nvPicPr>
          <p:cNvPr id="7" name="Picture Placeholder 6" descr="A group of houses with red roofs">
            <a:extLst>
              <a:ext uri="{FF2B5EF4-FFF2-40B4-BE49-F238E27FC236}">
                <a16:creationId xmlns:a16="http://schemas.microsoft.com/office/drawing/2014/main" id="{AA6BCCFE-82B9-38D9-8EAD-75148B80BD8F}"/>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p:blipFill>
        <p:spPr>
          <a:xfrm>
            <a:off x="5596128" y="949890"/>
            <a:ext cx="6376667" cy="5615836"/>
          </a:xfrm>
        </p:spPr>
      </p:pic>
      <p:sp>
        <p:nvSpPr>
          <p:cNvPr id="2" name="TextBox 1">
            <a:extLst>
              <a:ext uri="{FF2B5EF4-FFF2-40B4-BE49-F238E27FC236}">
                <a16:creationId xmlns:a16="http://schemas.microsoft.com/office/drawing/2014/main" id="{63C39F62-6CBB-29BB-D23B-BA796D184BBE}"/>
              </a:ext>
            </a:extLst>
          </p:cNvPr>
          <p:cNvSpPr txBox="1"/>
          <p:nvPr/>
        </p:nvSpPr>
        <p:spPr>
          <a:xfrm>
            <a:off x="474075" y="952111"/>
            <a:ext cx="462663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000000"/>
                </a:solidFill>
                <a:effectLst/>
                <a:uLnTx/>
                <a:uFillTx/>
                <a:latin typeface="Arial"/>
                <a:ea typeface="+mn-ea"/>
                <a:cs typeface="+mn-cs"/>
              </a:rPr>
              <a:t>Environmental Noise</a:t>
            </a:r>
            <a:endParaRPr kumimoji="0" lang="en-US" sz="32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5" name="TextBox 4">
            <a:extLst>
              <a:ext uri="{FF2B5EF4-FFF2-40B4-BE49-F238E27FC236}">
                <a16:creationId xmlns:a16="http://schemas.microsoft.com/office/drawing/2014/main" id="{DB9F1F68-2D7D-06EC-612F-DE6F447DFFB0}"/>
              </a:ext>
            </a:extLst>
          </p:cNvPr>
          <p:cNvSpPr txBox="1"/>
          <p:nvPr/>
        </p:nvSpPr>
        <p:spPr>
          <a:xfrm>
            <a:off x="224081" y="278200"/>
            <a:ext cx="11740362"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latin typeface="Aptos"/>
              </a:rPr>
              <a:t>INTERNAL CHALLENGES FACED BY FLIGHT FOODS LTD.</a:t>
            </a:r>
            <a:endParaRPr lang="en-US" sz="3200">
              <a:latin typeface="Aptos"/>
            </a:endParaRPr>
          </a:p>
          <a:p>
            <a:pPr algn="l"/>
            <a:endParaRPr lang="en-US" dirty="0"/>
          </a:p>
        </p:txBody>
      </p:sp>
    </p:spTree>
    <p:extLst>
      <p:ext uri="{BB962C8B-B14F-4D97-AF65-F5344CB8AC3E}">
        <p14:creationId xmlns:p14="http://schemas.microsoft.com/office/powerpoint/2010/main" val="3069965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2C04E6-B771-F1FA-85F4-B7984DE55A8E}"/>
              </a:ext>
            </a:extLst>
          </p:cNvPr>
          <p:cNvSpPr>
            <a:spLocks noGrp="1"/>
          </p:cNvSpPr>
          <p:nvPr>
            <p:ph sz="quarter" idx="13"/>
          </p:nvPr>
        </p:nvSpPr>
        <p:spPr>
          <a:xfrm>
            <a:off x="195114" y="349785"/>
            <a:ext cx="11895079" cy="6134059"/>
          </a:xfrm>
        </p:spPr>
        <p:txBody>
          <a:bodyPr vert="horz" lIns="91440" tIns="45720" rIns="91440" bIns="45720" rtlCol="0" anchor="t">
            <a:normAutofit fontScale="92500" lnSpcReduction="10000"/>
          </a:bodyPr>
          <a:lstStyle/>
          <a:p>
            <a:pPr marL="0" indent="0" algn="ctr">
              <a:buNone/>
            </a:pPr>
            <a:r>
              <a:rPr lang="en-US" sz="3200" b="1" dirty="0">
                <a:latin typeface="Arial"/>
                <a:cs typeface="Arial"/>
              </a:rPr>
              <a:t>Environmental noise refers to physical sounds or distractions in the surroundings that interfere with </a:t>
            </a:r>
            <a:r>
              <a:rPr lang="en-US" sz="3200" b="1">
                <a:latin typeface="Arial"/>
                <a:cs typeface="Arial"/>
              </a:rPr>
              <a:t>communication.</a:t>
            </a:r>
            <a:endParaRPr lang="en-US" sz="3200" b="1" dirty="0">
              <a:latin typeface="Arial"/>
              <a:cs typeface="Arial"/>
            </a:endParaRPr>
          </a:p>
          <a:p>
            <a:pPr marL="0" indent="0">
              <a:buNone/>
            </a:pPr>
            <a:r>
              <a:rPr lang="en-US" u="sng">
                <a:latin typeface="Arial"/>
                <a:cs typeface="Arial"/>
              </a:rPr>
              <a:t>In this case:</a:t>
            </a:r>
            <a:r>
              <a:rPr lang="en-US" dirty="0">
                <a:latin typeface="Arial"/>
                <a:cs typeface="Arial"/>
              </a:rPr>
              <a:t> </a:t>
            </a:r>
          </a:p>
          <a:p>
            <a:pPr marL="342900" indent="-342900">
              <a:buFont typeface="Calibri"/>
              <a:buChar char="-"/>
            </a:pPr>
            <a:r>
              <a:rPr lang="en-US">
                <a:latin typeface="Arial"/>
                <a:cs typeface="Arial"/>
              </a:rPr>
              <a:t>Loud machinery </a:t>
            </a:r>
            <a:endParaRPr lang="en-US" dirty="0">
              <a:latin typeface="Arial"/>
              <a:cs typeface="Arial"/>
            </a:endParaRPr>
          </a:p>
          <a:p>
            <a:pPr marL="342900" indent="-342900">
              <a:buFont typeface="Calibri"/>
              <a:buChar char="-"/>
            </a:pPr>
            <a:r>
              <a:rPr lang="en-US">
                <a:latin typeface="Arial"/>
                <a:cs typeface="Arial"/>
              </a:rPr>
              <a:t>Constant clanking and banging</a:t>
            </a:r>
            <a:endParaRPr lang="en-US" dirty="0">
              <a:latin typeface="Arial"/>
              <a:cs typeface="Arial"/>
            </a:endParaRPr>
          </a:p>
          <a:p>
            <a:pPr marL="342900" indent="-342900">
              <a:buFont typeface="Calibri"/>
              <a:buChar char="-"/>
            </a:pPr>
            <a:r>
              <a:rPr lang="en-US" dirty="0">
                <a:latin typeface="Arial"/>
                <a:cs typeface="Arial"/>
              </a:rPr>
              <a:t>Busy chaotic factory </a:t>
            </a:r>
            <a:r>
              <a:rPr lang="en-US">
                <a:latin typeface="Arial"/>
                <a:cs typeface="Arial"/>
              </a:rPr>
              <a:t>environment</a:t>
            </a:r>
            <a:endParaRPr lang="en-US" dirty="0">
              <a:latin typeface="Arial"/>
              <a:cs typeface="Arial"/>
            </a:endParaRPr>
          </a:p>
          <a:p>
            <a:pPr marL="342900" indent="-342900">
              <a:buFont typeface="Calibri"/>
              <a:buChar char="-"/>
            </a:pPr>
            <a:r>
              <a:rPr lang="en-US">
                <a:latin typeface="Arial"/>
                <a:cs typeface="Arial"/>
              </a:rPr>
              <a:t>Old machinery</a:t>
            </a:r>
            <a:r>
              <a:rPr lang="en-US" dirty="0">
                <a:latin typeface="Arial"/>
                <a:cs typeface="Arial"/>
              </a:rPr>
              <a:t> noise distorts the message</a:t>
            </a:r>
          </a:p>
          <a:p>
            <a:pPr marL="342900" indent="-342900">
              <a:buFont typeface="Calibri"/>
              <a:buChar char="-"/>
            </a:pPr>
            <a:r>
              <a:rPr lang="en-US">
                <a:latin typeface="Arial"/>
                <a:cs typeface="Arial"/>
              </a:rPr>
              <a:t>These make it difficult for workers to hear focus and understand instructions.</a:t>
            </a:r>
            <a:endParaRPr lang="en-US" dirty="0">
              <a:latin typeface="Arial"/>
              <a:cs typeface="Arial"/>
            </a:endParaRPr>
          </a:p>
          <a:p>
            <a:pPr marL="342900" indent="-342900">
              <a:buFont typeface="Calibri"/>
              <a:buChar char="-"/>
            </a:pPr>
            <a:r>
              <a:rPr lang="en-US">
                <a:latin typeface="Arial"/>
                <a:cs typeface="Arial"/>
              </a:rPr>
              <a:t>Factory is full of old noisy machines. </a:t>
            </a:r>
            <a:endParaRPr lang="en-US" dirty="0">
              <a:latin typeface="Arial"/>
              <a:cs typeface="Arial"/>
            </a:endParaRPr>
          </a:p>
          <a:p>
            <a:pPr marL="342900" indent="-342900">
              <a:buFont typeface="Calibri"/>
              <a:buChar char="-"/>
            </a:pPr>
            <a:r>
              <a:rPr lang="en-US" dirty="0">
                <a:latin typeface="Arial"/>
                <a:cs typeface="Arial"/>
              </a:rPr>
              <a:t>He has to run around trying to explain things.</a:t>
            </a:r>
          </a:p>
          <a:p>
            <a:pPr marL="342900" indent="-342900">
              <a:buFont typeface="Calibri"/>
              <a:buChar char="-"/>
            </a:pPr>
            <a:r>
              <a:rPr lang="en-US">
                <a:latin typeface="Arial"/>
                <a:cs typeface="Arial"/>
              </a:rPr>
              <a:t>Workers cannot clearly hear instructions.</a:t>
            </a:r>
            <a:endParaRPr lang="en-US" dirty="0">
              <a:latin typeface="Arial"/>
              <a:cs typeface="Arial"/>
            </a:endParaRPr>
          </a:p>
          <a:p>
            <a:pPr marL="342900" indent="-342900">
              <a:buFont typeface="Calibri"/>
              <a:buChar char="-"/>
            </a:pPr>
            <a:r>
              <a:rPr lang="en-US">
                <a:latin typeface="Arial"/>
                <a:cs typeface="Arial"/>
              </a:rPr>
              <a:t>This shows in a poor physical environment.</a:t>
            </a:r>
          </a:p>
          <a:p>
            <a:pPr marL="0" indent="0">
              <a:buNone/>
            </a:pPr>
            <a:endParaRPr lang="en-US" dirty="0"/>
          </a:p>
          <a:p>
            <a:pPr marL="0" indent="0">
              <a:buNone/>
            </a:pPr>
            <a:endParaRPr lang="en-US" dirty="0"/>
          </a:p>
        </p:txBody>
      </p:sp>
      <p:sp>
        <p:nvSpPr>
          <p:cNvPr id="5" name="Title 4">
            <a:extLst>
              <a:ext uri="{FF2B5EF4-FFF2-40B4-BE49-F238E27FC236}">
                <a16:creationId xmlns:a16="http://schemas.microsoft.com/office/drawing/2014/main" id="{65701832-728E-1CDD-5F00-87302090DC1B}"/>
              </a:ext>
            </a:extLst>
          </p:cNvPr>
          <p:cNvSpPr>
            <a:spLocks noGrp="1"/>
          </p:cNvSpPr>
          <p:nvPr>
            <p:ph type="title"/>
          </p:nvPr>
        </p:nvSpPr>
        <p:spPr/>
        <p:txBody>
          <a:bodyPr/>
          <a:lstStyle/>
          <a:p>
            <a:br>
              <a:rPr lang="en-US" dirty="0"/>
            </a:br>
            <a:endParaRPr lang="en-US"/>
          </a:p>
        </p:txBody>
      </p:sp>
    </p:spTree>
    <p:extLst>
      <p:ext uri="{BB962C8B-B14F-4D97-AF65-F5344CB8AC3E}">
        <p14:creationId xmlns:p14="http://schemas.microsoft.com/office/powerpoint/2010/main" val="4216523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385359-5FD3-D5C8-1467-F7082543AA4C}"/>
              </a:ext>
            </a:extLst>
          </p:cNvPr>
          <p:cNvSpPr>
            <a:spLocks noGrp="1"/>
          </p:cNvSpPr>
          <p:nvPr>
            <p:ph sz="quarter" idx="14"/>
          </p:nvPr>
        </p:nvSpPr>
        <p:spPr>
          <a:xfrm>
            <a:off x="425868" y="1251349"/>
            <a:ext cx="5147094" cy="5328535"/>
          </a:xfrm>
        </p:spPr>
        <p:txBody>
          <a:bodyPr vert="horz" lIns="91440" tIns="45720" rIns="91440" bIns="45720" rtlCol="0" anchor="t">
            <a:noAutofit/>
          </a:bodyPr>
          <a:lstStyle/>
          <a:p>
            <a:pPr marL="342900" indent="-342900" fontAlgn="base">
              <a:lnSpc>
                <a:spcPts val="3375"/>
              </a:lnSpc>
              <a:buChar char="•"/>
            </a:pPr>
            <a:r>
              <a:rPr lang="en-US" sz="2400">
                <a:latin typeface="Arial"/>
                <a:cs typeface="Arial"/>
              </a:rPr>
              <a:t>According to the Shannon and Weaver model, noise interferes with the communication process. In this case, machinery noise distorts the message, so workers do not fully understand  instructions.</a:t>
            </a:r>
          </a:p>
          <a:p>
            <a:pPr marL="342900" indent="-342900">
              <a:lnSpc>
                <a:spcPts val="3375"/>
              </a:lnSpc>
              <a:buChar char="•"/>
            </a:pPr>
            <a:r>
              <a:rPr lang="en-US" sz="2400">
                <a:latin typeface="Arial"/>
                <a:cs typeface="Arial"/>
              </a:rPr>
              <a:t>Noise disrupts communication channel </a:t>
            </a:r>
          </a:p>
          <a:p>
            <a:pPr marL="342900" indent="-342900">
              <a:lnSpc>
                <a:spcPts val="3375"/>
              </a:lnSpc>
              <a:buChar char="•"/>
            </a:pPr>
            <a:r>
              <a:rPr lang="en-US" sz="2400" dirty="0">
                <a:latin typeface="Arial"/>
                <a:cs typeface="Arial"/>
              </a:rPr>
              <a:t>Message becomes </a:t>
            </a:r>
            <a:r>
              <a:rPr lang="en-US" sz="2400">
                <a:latin typeface="Arial"/>
                <a:cs typeface="Arial"/>
              </a:rPr>
              <a:t>distorted</a:t>
            </a:r>
            <a:endParaRPr lang="en-US" sz="2400" dirty="0">
              <a:latin typeface="Arial"/>
              <a:cs typeface="Arial"/>
            </a:endParaRPr>
          </a:p>
          <a:p>
            <a:pPr marL="342900" indent="-342900">
              <a:lnSpc>
                <a:spcPts val="3375"/>
              </a:lnSpc>
              <a:buChar char="•"/>
            </a:pPr>
            <a:r>
              <a:rPr lang="en-US" sz="2400">
                <a:latin typeface="Arial"/>
                <a:cs typeface="Arial"/>
              </a:rPr>
              <a:t>Receiver misunderstands </a:t>
            </a:r>
            <a:endParaRPr lang="en-US" sz="2400" dirty="0">
              <a:latin typeface="Arial"/>
              <a:cs typeface="Arial"/>
            </a:endParaRPr>
          </a:p>
          <a:p>
            <a:pPr>
              <a:lnSpc>
                <a:spcPts val="3375"/>
              </a:lnSpc>
            </a:pPr>
            <a:endParaRPr lang="en-US" sz="2400" dirty="0">
              <a:latin typeface="Arial"/>
              <a:cs typeface="Arial"/>
            </a:endParaRPr>
          </a:p>
        </p:txBody>
      </p:sp>
      <p:pic>
        <p:nvPicPr>
          <p:cNvPr id="5" name="Picture Placeholder 4" descr="A person standing in an office">
            <a:extLst>
              <a:ext uri="{FF2B5EF4-FFF2-40B4-BE49-F238E27FC236}">
                <a16:creationId xmlns:a16="http://schemas.microsoft.com/office/drawing/2014/main" id="{2E5B50B9-E58D-93E5-6072-B20B89B7A7EF}"/>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p:blipFill>
        <p:spPr>
          <a:prstGeom prst="rect">
            <a:avLst/>
          </a:prstGeom>
        </p:spPr>
      </p:pic>
      <p:sp>
        <p:nvSpPr>
          <p:cNvPr id="6" name="Title 5">
            <a:extLst>
              <a:ext uri="{FF2B5EF4-FFF2-40B4-BE49-F238E27FC236}">
                <a16:creationId xmlns:a16="http://schemas.microsoft.com/office/drawing/2014/main" id="{9ADABB4A-E5CB-6BB3-4E96-AD530E90EB6D}"/>
              </a:ext>
            </a:extLst>
          </p:cNvPr>
          <p:cNvSpPr>
            <a:spLocks noGrp="1"/>
          </p:cNvSpPr>
          <p:nvPr>
            <p:ph type="title"/>
          </p:nvPr>
        </p:nvSpPr>
        <p:spPr>
          <a:xfrm rot="10800000" flipV="1">
            <a:off x="241098" y="273365"/>
            <a:ext cx="5333999" cy="663199"/>
          </a:xfrm>
        </p:spPr>
        <p:txBody>
          <a:bodyPr>
            <a:normAutofit/>
          </a:bodyPr>
          <a:lstStyle/>
          <a:p>
            <a:pPr algn="ctr"/>
            <a:r>
              <a:rPr lang="en-US"/>
              <a:t>Shannon and Weaver </a:t>
            </a:r>
          </a:p>
        </p:txBody>
      </p:sp>
    </p:spTree>
    <p:extLst>
      <p:ext uri="{BB962C8B-B14F-4D97-AF65-F5344CB8AC3E}">
        <p14:creationId xmlns:p14="http://schemas.microsoft.com/office/powerpoint/2010/main" val="3313450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33A0-1764-3DC0-A9D7-7733B04AFC75}"/>
              </a:ext>
            </a:extLst>
          </p:cNvPr>
          <p:cNvSpPr>
            <a:spLocks noGrp="1"/>
          </p:cNvSpPr>
          <p:nvPr>
            <p:ph type="title"/>
          </p:nvPr>
        </p:nvSpPr>
        <p:spPr>
          <a:xfrm>
            <a:off x="614677" y="1608140"/>
            <a:ext cx="4429779" cy="4483146"/>
          </a:xfrm>
        </p:spPr>
        <p:txBody>
          <a:bodyPr vert="horz" lIns="91440" tIns="45720" rIns="91440" bIns="45720" rtlCol="0" anchor="t">
            <a:normAutofit fontScale="90000"/>
          </a:bodyPr>
          <a:lstStyle/>
          <a:p>
            <a:br>
              <a:rPr lang="en-US" sz="2800" dirty="0">
                <a:latin typeface="Arial"/>
                <a:cs typeface="Arial"/>
              </a:rPr>
            </a:br>
            <a:r>
              <a:rPr lang="en-US" sz="2800" b="1" kern="1200">
                <a:latin typeface="Arial"/>
                <a:cs typeface="Arial"/>
              </a:rPr>
              <a:t>Consequence</a:t>
            </a:r>
            <a:br>
              <a:rPr lang="en-US" sz="2800" b="1" kern="1200" dirty="0">
                <a:latin typeface="Arial"/>
                <a:cs typeface="Arial"/>
              </a:rPr>
            </a:br>
            <a:r>
              <a:rPr lang="en-US" sz="2800" b="0" kern="1200">
                <a:latin typeface="Arial"/>
                <a:cs typeface="Arial"/>
              </a:rPr>
              <a:t>-Poor hygiene practice</a:t>
            </a:r>
            <a:br>
              <a:rPr lang="en-US" sz="2800" b="0" kern="1200" dirty="0">
                <a:latin typeface="Arial"/>
                <a:cs typeface="Arial"/>
              </a:rPr>
            </a:br>
            <a:r>
              <a:rPr lang="en-US" sz="2800" b="0" kern="1200" dirty="0">
                <a:latin typeface="Arial"/>
                <a:cs typeface="Arial"/>
              </a:rPr>
              <a:t>-Food safety issues </a:t>
            </a:r>
            <a:br>
              <a:rPr lang="en-US" sz="2800" b="0" kern="1200" dirty="0">
                <a:latin typeface="Arial"/>
                <a:cs typeface="Arial"/>
              </a:rPr>
            </a:br>
            <a:r>
              <a:rPr lang="en-US" sz="2800" b="0" kern="1200" dirty="0">
                <a:latin typeface="Arial"/>
                <a:cs typeface="Arial"/>
              </a:rPr>
              <a:t>-Loss of business </a:t>
            </a:r>
            <a:br>
              <a:rPr lang="en-US" sz="2800" b="1" kern="1200" dirty="0">
                <a:latin typeface="Arial"/>
                <a:cs typeface="Arial"/>
              </a:rPr>
            </a:br>
            <a:br>
              <a:rPr lang="en-US" sz="2800" b="1" kern="1200" dirty="0">
                <a:latin typeface="Arial"/>
                <a:cs typeface="Arial"/>
              </a:rPr>
            </a:br>
            <a:r>
              <a:rPr lang="en-US" sz="2800" b="1" kern="1200" dirty="0">
                <a:latin typeface="Arial"/>
                <a:cs typeface="Arial"/>
              </a:rPr>
              <a:t>Solutions</a:t>
            </a:r>
            <a:br>
              <a:rPr lang="en-US" sz="2800" b="1" kern="1200" dirty="0">
                <a:latin typeface="Arial"/>
                <a:cs typeface="Arial"/>
              </a:rPr>
            </a:br>
            <a:r>
              <a:rPr lang="en-US" sz="2800" b="0">
                <a:latin typeface="Arial"/>
                <a:cs typeface="Arial"/>
              </a:rPr>
              <a:t>- </a:t>
            </a:r>
            <a:r>
              <a:rPr lang="en-US" sz="2800" b="0" kern="1200">
                <a:latin typeface="Arial"/>
                <a:cs typeface="Arial"/>
              </a:rPr>
              <a:t>Quiet briefing areas</a:t>
            </a:r>
            <a:br>
              <a:rPr lang="en-US" sz="2800" b="0" kern="1200" dirty="0">
                <a:latin typeface="Arial"/>
                <a:cs typeface="Arial"/>
              </a:rPr>
            </a:br>
            <a:r>
              <a:rPr lang="en-US" sz="2800" b="0">
                <a:latin typeface="Arial"/>
                <a:cs typeface="Arial"/>
              </a:rPr>
              <a:t>- </a:t>
            </a:r>
            <a:r>
              <a:rPr lang="en-US" sz="2800" b="0" kern="1200">
                <a:latin typeface="Arial"/>
                <a:cs typeface="Arial"/>
              </a:rPr>
              <a:t>Visual aids (signs, symbols)</a:t>
            </a:r>
            <a:br>
              <a:rPr lang="en-US" sz="2800" b="0" kern="1200" dirty="0">
                <a:latin typeface="Arial"/>
                <a:cs typeface="Arial"/>
              </a:rPr>
            </a:br>
            <a:r>
              <a:rPr lang="en-US" sz="2800" b="0" dirty="0">
                <a:latin typeface="Arial"/>
                <a:cs typeface="Arial"/>
              </a:rPr>
              <a:t>- </a:t>
            </a:r>
            <a:r>
              <a:rPr lang="en-US" sz="2800" b="0" kern="1200" dirty="0">
                <a:latin typeface="Arial"/>
                <a:cs typeface="Arial"/>
              </a:rPr>
              <a:t>Written instructions/checklists</a:t>
            </a:r>
            <a:r>
              <a:rPr lang="en-US" sz="2800" b="1" kern="1200" dirty="0">
                <a:latin typeface="Arial"/>
                <a:cs typeface="Arial"/>
              </a:rPr>
              <a:t> </a:t>
            </a:r>
            <a:br>
              <a:rPr lang="en-US" sz="2300" b="1" kern="1200" dirty="0"/>
            </a:br>
            <a:br>
              <a:rPr lang="en-US" sz="2300" b="1" kern="1200" dirty="0"/>
            </a:br>
            <a:endParaRPr lang="en-US" sz="2300" b="1" kern="1200">
              <a:latin typeface="+mj-lt"/>
              <a:ea typeface="+mj-ea"/>
              <a:cs typeface="+mj-cs"/>
            </a:endParaRPr>
          </a:p>
        </p:txBody>
      </p:sp>
      <p:sp>
        <p:nvSpPr>
          <p:cNvPr id="4" name="TextBox 3">
            <a:extLst>
              <a:ext uri="{FF2B5EF4-FFF2-40B4-BE49-F238E27FC236}">
                <a16:creationId xmlns:a16="http://schemas.microsoft.com/office/drawing/2014/main" id="{23CC8CA5-CB1B-E49F-E3A0-B60FD0188E1D}"/>
              </a:ext>
            </a:extLst>
          </p:cNvPr>
          <p:cNvSpPr txBox="1"/>
          <p:nvPr/>
        </p:nvSpPr>
        <p:spPr>
          <a:xfrm>
            <a:off x="5616858" y="1712524"/>
            <a:ext cx="6159500" cy="458706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marR="0" lvl="0" indent="-228600" algn="l" defTabSz="914400">
              <a:lnSpc>
                <a:spcPct val="12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Arial"/>
                <a:ea typeface="+mn-ea"/>
                <a:cs typeface="Arial"/>
              </a:rPr>
              <a:t>As a result of poor communication, </a:t>
            </a:r>
            <a:r>
              <a:rPr kumimoji="0" lang="en-US" sz="2400" b="0" i="0" u="none" strike="noStrike" kern="1200" cap="none" spc="0" normalizeH="0" baseline="0" noProof="0" dirty="0">
                <a:ln>
                  <a:noFill/>
                </a:ln>
                <a:solidFill>
                  <a:prstClr val="black"/>
                </a:solidFill>
                <a:effectLst/>
                <a:uLnTx/>
                <a:uFillTx/>
                <a:latin typeface="Arial"/>
                <a:ea typeface="+mn-ea"/>
                <a:cs typeface="Arial"/>
              </a:rPr>
              <a:t>hygiene standards drop and food safety is compromised, leading to customer complaints. To improve this, the company should use quieter spaces for communication, visual aids, and written instructions. </a:t>
            </a:r>
            <a:endParaRPr lang="en-US">
              <a:solidFill>
                <a:prstClr val="black"/>
              </a:solidFil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a:ea typeface="+mn-ea"/>
                <a:cs typeface="Arial"/>
              </a:rPr>
              <a:t>Environmental noise doesn't just affect communication- it directly impacts food quality and the company's success</a:t>
            </a:r>
            <a:r>
              <a:rPr lang="en-US" sz="2400" dirty="0">
                <a:solidFill>
                  <a:prstClr val="black"/>
                </a:solidFill>
                <a:latin typeface="Arial"/>
                <a:cs typeface="Arial"/>
              </a:rPr>
              <a:t>.</a:t>
            </a:r>
            <a:endParaRPr lang="en-US" sz="2400" b="0" i="0" u="none" strike="noStrike" kern="1200" cap="none" spc="0" normalizeH="0" baseline="0" noProof="0" dirty="0">
              <a:ln>
                <a:noFill/>
              </a:ln>
              <a:solidFill>
                <a:prstClr val="black"/>
              </a:solidFill>
              <a:effectLst/>
              <a:uLnTx/>
              <a:uFillTx/>
              <a:latin typeface="Arial"/>
              <a:cs typeface="Arial"/>
            </a:endParaRPr>
          </a:p>
        </p:txBody>
      </p:sp>
      <p:sp>
        <p:nvSpPr>
          <p:cNvPr id="5" name="TextBox 4">
            <a:extLst>
              <a:ext uri="{FF2B5EF4-FFF2-40B4-BE49-F238E27FC236}">
                <a16:creationId xmlns:a16="http://schemas.microsoft.com/office/drawing/2014/main" id="{0F05E748-E146-011B-ECB3-F5DA93707EE4}"/>
              </a:ext>
            </a:extLst>
          </p:cNvPr>
          <p:cNvSpPr txBox="1"/>
          <p:nvPr/>
        </p:nvSpPr>
        <p:spPr>
          <a:xfrm>
            <a:off x="3611671" y="548014"/>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baseline="0">
                <a:latin typeface="Arial"/>
              </a:rPr>
              <a:t>Consequences and Solutions</a:t>
            </a:r>
            <a:r>
              <a:rPr sz="3200">
                <a:latin typeface="Arial"/>
                <a:ea typeface="Arial"/>
                <a:cs typeface="Arial"/>
              </a:rPr>
              <a:t>​</a:t>
            </a:r>
            <a:endParaRPr lang="en-US" sz="3200"/>
          </a:p>
          <a:p>
            <a:pPr algn="ctr"/>
            <a:endParaRPr lang="en-US"/>
          </a:p>
        </p:txBody>
      </p:sp>
    </p:spTree>
    <p:extLst>
      <p:ext uri="{BB962C8B-B14F-4D97-AF65-F5344CB8AC3E}">
        <p14:creationId xmlns:p14="http://schemas.microsoft.com/office/powerpoint/2010/main" val="1471035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7A739-E4D8-9EEA-7327-397F9DD54988}"/>
              </a:ext>
            </a:extLst>
          </p:cNvPr>
          <p:cNvSpPr>
            <a:spLocks noGrp="1"/>
          </p:cNvSpPr>
          <p:nvPr>
            <p:ph type="ctrTitle"/>
          </p:nvPr>
        </p:nvSpPr>
        <p:spPr>
          <a:xfrm>
            <a:off x="806436" y="415049"/>
            <a:ext cx="10189029" cy="2279717"/>
          </a:xfrm>
        </p:spPr>
        <p:txBody>
          <a:bodyPr>
            <a:normAutofit/>
          </a:bodyPr>
          <a:lstStyle/>
          <a:p>
            <a:pPr>
              <a:lnSpc>
                <a:spcPct val="100000"/>
              </a:lnSpc>
              <a:spcBef>
                <a:spcPts val="0"/>
              </a:spcBef>
            </a:pPr>
            <a:r>
              <a:rPr lang="en-GB" sz="3200" b="1">
                <a:latin typeface="Aptos"/>
              </a:rPr>
              <a:t>LANGUAGE </a:t>
            </a:r>
            <a:r>
              <a:rPr lang="en-GB" sz="3200">
                <a:latin typeface="Aptos"/>
              </a:rPr>
              <a:t>(COMUNICATION-BODY LANGUAGE)</a:t>
            </a:r>
            <a:br>
              <a:rPr lang="en-GB" sz="3200" dirty="0">
                <a:latin typeface="Aptos"/>
              </a:rPr>
            </a:br>
            <a:endParaRPr lang="en-US" sz="3200">
              <a:latin typeface="Aptos"/>
            </a:endParaRPr>
          </a:p>
          <a:p>
            <a:r>
              <a:rPr lang="en-GB" sz="3200" b="1"/>
              <a:t>Explanation of the communication and </a:t>
            </a:r>
            <a:r>
              <a:rPr lang="en-GB" sz="3200" b="1" dirty="0"/>
              <a:t>language barrier through Berlo’s SMCR model </a:t>
            </a:r>
            <a:endParaRPr lang="en-GB" sz="3200"/>
          </a:p>
        </p:txBody>
      </p:sp>
      <p:sp>
        <p:nvSpPr>
          <p:cNvPr id="3" name="Subtitle 2">
            <a:extLst>
              <a:ext uri="{FF2B5EF4-FFF2-40B4-BE49-F238E27FC236}">
                <a16:creationId xmlns:a16="http://schemas.microsoft.com/office/drawing/2014/main" id="{F7595358-DCC1-E4C1-68D6-9E1243CDD7E1}"/>
              </a:ext>
            </a:extLst>
          </p:cNvPr>
          <p:cNvSpPr>
            <a:spLocks noGrp="1"/>
          </p:cNvSpPr>
          <p:nvPr>
            <p:ph type="subTitle" idx="1"/>
          </p:nvPr>
        </p:nvSpPr>
        <p:spPr>
          <a:xfrm>
            <a:off x="7207625" y="5151567"/>
            <a:ext cx="4984375" cy="442410"/>
          </a:xfrm>
        </p:spPr>
        <p:txBody>
          <a:bodyPr>
            <a:normAutofit/>
          </a:bodyPr>
          <a:lstStyle/>
          <a:p>
            <a:r>
              <a:rPr lang="en-GB" sz="800" dirty="0"/>
              <a:t>      Reference: http://</a:t>
            </a:r>
            <a:r>
              <a:rPr lang="en-GB" sz="800" dirty="0" err="1"/>
              <a:t>jayaseelansr.blogspot.com</a:t>
            </a:r>
            <a:r>
              <a:rPr lang="en-GB" sz="800" dirty="0"/>
              <a:t>/2017/07/</a:t>
            </a:r>
            <a:r>
              <a:rPr lang="en-GB" sz="800" dirty="0" err="1"/>
              <a:t>david</a:t>
            </a:r>
            <a:r>
              <a:rPr lang="en-GB" sz="800" dirty="0"/>
              <a:t>-</a:t>
            </a:r>
            <a:r>
              <a:rPr lang="en-GB" sz="800" dirty="0" err="1"/>
              <a:t>berlos</a:t>
            </a:r>
            <a:r>
              <a:rPr lang="en-GB" sz="800" dirty="0"/>
              <a:t>-model-of-</a:t>
            </a:r>
            <a:r>
              <a:rPr lang="en-GB" sz="800" dirty="0" err="1"/>
              <a:t>communication.html</a:t>
            </a:r>
            <a:endParaRPr lang="en-GB" sz="800" dirty="0"/>
          </a:p>
        </p:txBody>
      </p:sp>
      <p:pic>
        <p:nvPicPr>
          <p:cNvPr id="4" name="Picture 3">
            <a:extLst>
              <a:ext uri="{FF2B5EF4-FFF2-40B4-BE49-F238E27FC236}">
                <a16:creationId xmlns:a16="http://schemas.microsoft.com/office/drawing/2014/main" id="{4669D1D8-EC2D-BBFE-160F-98195E13EE32}"/>
              </a:ext>
            </a:extLst>
          </p:cNvPr>
          <p:cNvPicPr>
            <a:picLocks noChangeAspect="1"/>
          </p:cNvPicPr>
          <p:nvPr/>
        </p:nvPicPr>
        <p:blipFill>
          <a:blip r:embed="rId3"/>
          <a:stretch>
            <a:fillRect/>
          </a:stretch>
        </p:blipFill>
        <p:spPr>
          <a:xfrm>
            <a:off x="5660914" y="3096090"/>
            <a:ext cx="6158719" cy="2827915"/>
          </a:xfrm>
          <a:prstGeom prst="rect">
            <a:avLst/>
          </a:prstGeom>
        </p:spPr>
      </p:pic>
      <p:sp>
        <p:nvSpPr>
          <p:cNvPr id="5" name="TextBox 4">
            <a:extLst>
              <a:ext uri="{FF2B5EF4-FFF2-40B4-BE49-F238E27FC236}">
                <a16:creationId xmlns:a16="http://schemas.microsoft.com/office/drawing/2014/main" id="{8C0E1AF6-49E0-A444-5986-6D6C0943561B}"/>
              </a:ext>
            </a:extLst>
          </p:cNvPr>
          <p:cNvSpPr txBox="1"/>
          <p:nvPr/>
        </p:nvSpPr>
        <p:spPr>
          <a:xfrm>
            <a:off x="365760" y="2687299"/>
            <a:ext cx="5529431" cy="3416320"/>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ptos" panose="02110004020202020204"/>
                <a:ea typeface="+mn-ea"/>
                <a:cs typeface="+mn-cs"/>
              </a:rPr>
              <a:t>Berlo’s Model has mainly four components to describe the communication process. They are sender,  message, channel and receiver. It describe factors affecting the individual components in the communication making the communication more efficient. </a:t>
            </a:r>
            <a:endParaRPr lang="en-GB" sz="2400" b="0" i="0" u="none" strike="noStrike" kern="1200" cap="none" spc="0" normalizeH="0" baseline="0" noProof="0" dirty="0">
              <a:ln>
                <a:noFill/>
              </a:ln>
              <a:solidFill>
                <a:prstClr val="black"/>
              </a:solidFill>
              <a:effectLst/>
              <a:uLnTx/>
              <a:uFillTx/>
              <a:latin typeface="Aptos" panose="02110004020202020204"/>
            </a:endParaRPr>
          </a:p>
        </p:txBody>
      </p:sp>
    </p:spTree>
    <p:extLst>
      <p:ext uri="{BB962C8B-B14F-4D97-AF65-F5344CB8AC3E}">
        <p14:creationId xmlns:p14="http://schemas.microsoft.com/office/powerpoint/2010/main" val="1961482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B8EF7-FE98-CBB2-3B82-468B518AD900}"/>
              </a:ext>
            </a:extLst>
          </p:cNvPr>
          <p:cNvSpPr>
            <a:spLocks noGrp="1"/>
          </p:cNvSpPr>
          <p:nvPr>
            <p:ph type="title"/>
          </p:nvPr>
        </p:nvSpPr>
        <p:spPr>
          <a:xfrm flipH="1" flipV="1">
            <a:off x="12191998" y="0"/>
            <a:ext cx="45719" cy="96819"/>
          </a:xfrm>
        </p:spPr>
        <p:txBody>
          <a:bodyPr>
            <a:normAutofit fontScale="90000"/>
          </a:bodyPr>
          <a:lstStyle/>
          <a:p>
            <a:r>
              <a:rPr lang="en-GB" sz="800" dirty="0"/>
              <a:t>.</a:t>
            </a:r>
          </a:p>
        </p:txBody>
      </p:sp>
      <p:sp>
        <p:nvSpPr>
          <p:cNvPr id="3" name="Content Placeholder 2">
            <a:extLst>
              <a:ext uri="{FF2B5EF4-FFF2-40B4-BE49-F238E27FC236}">
                <a16:creationId xmlns:a16="http://schemas.microsoft.com/office/drawing/2014/main" id="{AD02BD3D-7E24-F2A1-F1FD-A0EFC54565AB}"/>
              </a:ext>
            </a:extLst>
          </p:cNvPr>
          <p:cNvSpPr>
            <a:spLocks noGrp="1"/>
          </p:cNvSpPr>
          <p:nvPr>
            <p:ph idx="1"/>
          </p:nvPr>
        </p:nvSpPr>
        <p:spPr>
          <a:xfrm>
            <a:off x="631115" y="957431"/>
            <a:ext cx="5264075" cy="2398619"/>
          </a:xfrm>
        </p:spPr>
        <p:txBody>
          <a:bodyPr vert="horz" lIns="91440" tIns="45720" rIns="91440" bIns="45720" rtlCol="0" anchor="t">
            <a:normAutofit/>
          </a:bodyPr>
          <a:lstStyle/>
          <a:p>
            <a:pPr marL="0" indent="0">
              <a:buNone/>
            </a:pPr>
            <a:r>
              <a:rPr lang="en-GB" b="1" i="1" dirty="0"/>
              <a:t> Sender(Gary Floor Manager)</a:t>
            </a:r>
            <a:endParaRPr lang="en-US"/>
          </a:p>
          <a:p>
            <a:r>
              <a:rPr lang="en-GB" dirty="0"/>
              <a:t>Speaks only English to communicate</a:t>
            </a:r>
            <a:endParaRPr lang="en-GB"/>
          </a:p>
          <a:p>
            <a:r>
              <a:rPr lang="en-GB" dirty="0"/>
              <a:t>Poor personal hygiene(bad example for employees)</a:t>
            </a:r>
            <a:endParaRPr lang="en-US"/>
          </a:p>
        </p:txBody>
      </p:sp>
      <p:sp>
        <p:nvSpPr>
          <p:cNvPr id="4" name="Alternate Process 3">
            <a:extLst>
              <a:ext uri="{FF2B5EF4-FFF2-40B4-BE49-F238E27FC236}">
                <a16:creationId xmlns:a16="http://schemas.microsoft.com/office/drawing/2014/main" id="{915737D5-F246-D5CB-BB28-959A6166677C}"/>
              </a:ext>
            </a:extLst>
          </p:cNvPr>
          <p:cNvSpPr/>
          <p:nvPr/>
        </p:nvSpPr>
        <p:spPr>
          <a:xfrm>
            <a:off x="631115" y="957430"/>
            <a:ext cx="5264074" cy="2398619"/>
          </a:xfrm>
          <a:prstGeom prst="flowChartAlternateProcess">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E97132"/>
              </a:solidFill>
              <a:effectLst/>
              <a:uLnTx/>
              <a:uFillTx/>
              <a:latin typeface="Aptos" panose="02110004020202020204"/>
              <a:ea typeface="+mn-ea"/>
              <a:cs typeface="+mn-cs"/>
            </a:endParaRPr>
          </a:p>
        </p:txBody>
      </p:sp>
      <p:sp>
        <p:nvSpPr>
          <p:cNvPr id="7" name="Rounded Rectangle 6">
            <a:extLst>
              <a:ext uri="{FF2B5EF4-FFF2-40B4-BE49-F238E27FC236}">
                <a16:creationId xmlns:a16="http://schemas.microsoft.com/office/drawing/2014/main" id="{39D2278E-E1D1-E2EA-674C-421D4489423B}"/>
              </a:ext>
            </a:extLst>
          </p:cNvPr>
          <p:cNvSpPr/>
          <p:nvPr/>
        </p:nvSpPr>
        <p:spPr>
          <a:xfrm>
            <a:off x="5999180" y="957431"/>
            <a:ext cx="5264075" cy="2398619"/>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prstClr val="black"/>
                </a:solidFill>
                <a:effectLst/>
                <a:uLnTx/>
                <a:uFillTx/>
                <a:latin typeface="Aptos" panose="02110004020202020204"/>
                <a:ea typeface="+mn-ea"/>
                <a:cs typeface="+mn-cs"/>
              </a:rPr>
              <a:t>                        Message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Unclear instructions, given verbally in a noisy environment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The wall signs are only in English, no visual aids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p>
        </p:txBody>
      </p:sp>
      <p:sp>
        <p:nvSpPr>
          <p:cNvPr id="8" name="Rounded Rectangle 7">
            <a:extLst>
              <a:ext uri="{FF2B5EF4-FFF2-40B4-BE49-F238E27FC236}">
                <a16:creationId xmlns:a16="http://schemas.microsoft.com/office/drawing/2014/main" id="{72234158-70BD-0C32-E6F5-6003668FBFF7}"/>
              </a:ext>
            </a:extLst>
          </p:cNvPr>
          <p:cNvSpPr/>
          <p:nvPr/>
        </p:nvSpPr>
        <p:spPr>
          <a:xfrm>
            <a:off x="631115" y="3743662"/>
            <a:ext cx="5264074" cy="263562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prstClr val="black"/>
                </a:solidFill>
                <a:effectLst/>
                <a:uLnTx/>
                <a:uFillTx/>
                <a:latin typeface="Aptos" panose="02110004020202020204"/>
                <a:ea typeface="+mn-ea"/>
                <a:cs typeface="+mn-cs"/>
              </a:rPr>
              <a:t>Channel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Due to loud machines the verbal communication is misunderstand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English only signs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No use of demonstration  or visual training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9" name="Rounded Rectangle 8">
            <a:extLst>
              <a:ext uri="{FF2B5EF4-FFF2-40B4-BE49-F238E27FC236}">
                <a16:creationId xmlns:a16="http://schemas.microsoft.com/office/drawing/2014/main" id="{97F9D197-EC72-B7A3-2953-B2A478D96AAB}"/>
              </a:ext>
            </a:extLst>
          </p:cNvPr>
          <p:cNvSpPr/>
          <p:nvPr/>
        </p:nvSpPr>
        <p:spPr>
          <a:xfrm>
            <a:off x="6096000" y="3743662"/>
            <a:ext cx="5317864" cy="263562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1"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GB" sz="2400" b="1" i="1" u="none" strike="noStrike" kern="1200" cap="none" spc="0" normalizeH="0" baseline="0" noProof="0" dirty="0">
                <a:ln>
                  <a:noFill/>
                </a:ln>
                <a:solidFill>
                  <a:prstClr val="black"/>
                </a:solidFill>
                <a:effectLst/>
                <a:uLnTx/>
                <a:uFillTx/>
                <a:latin typeface="Aptos" panose="02110004020202020204"/>
                <a:ea typeface="+mn-ea"/>
                <a:cs typeface="+mn-cs"/>
              </a:rPr>
              <a:t>Receiver(Workers)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Speaks multiple  languages (5 languages)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Have limited English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Different cultural backgrounds</a:t>
            </a:r>
          </a:p>
        </p:txBody>
      </p:sp>
      <p:sp>
        <p:nvSpPr>
          <p:cNvPr id="6" name="Rounded Rectangle 6">
            <a:extLst>
              <a:ext uri="{FF2B5EF4-FFF2-40B4-BE49-F238E27FC236}">
                <a16:creationId xmlns:a16="http://schemas.microsoft.com/office/drawing/2014/main" id="{F0FC73C5-5917-C6EA-E246-A6417B31CB18}"/>
              </a:ext>
            </a:extLst>
          </p:cNvPr>
          <p:cNvSpPr/>
          <p:nvPr/>
        </p:nvSpPr>
        <p:spPr>
          <a:xfrm>
            <a:off x="644302" y="957430"/>
            <a:ext cx="5264075" cy="2398619"/>
          </a:xfrm>
          <a:prstGeom prst="roundRect">
            <a:avLst/>
          </a:prstGeom>
        </p:spPr>
        <p:style>
          <a:lnRef idx="2">
            <a:schemeClr val="accent2"/>
          </a:lnRef>
          <a:fillRef idx="1">
            <a:schemeClr val="lt1"/>
          </a:fillRef>
          <a:effectRef idx="0">
            <a:schemeClr val="accent2"/>
          </a:effectRef>
          <a:fontRef idx="minor">
            <a:schemeClr val="dk1"/>
          </a:fontRef>
        </p:style>
        <p:txBody>
          <a:bodyPr lIns="91440" tIns="45720" rIns="91440" bIns="45720"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i="1" u="none" strike="noStrike" kern="1200" cap="none" spc="0" normalizeH="0" baseline="0" noProof="0" dirty="0">
              <a:ln>
                <a:noFill/>
              </a:ln>
              <a:solidFill>
                <a:prstClr val="black"/>
              </a:solidFill>
              <a:effectLst/>
              <a:uLnTx/>
              <a:uFillTx/>
              <a:latin typeface="Aptos" panose="02110004020202020204"/>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b="1" i="1">
                <a:solidFill>
                  <a:prstClr val="black"/>
                </a:solidFill>
                <a:latin typeface="Aptos" panose="02110004020202020204"/>
              </a:rPr>
              <a:t>Sender(Gary </a:t>
            </a:r>
            <a:r>
              <a:rPr lang="en-GB" sz="2800" b="1" i="1" dirty="0">
                <a:solidFill>
                  <a:prstClr val="black"/>
                </a:solidFill>
                <a:latin typeface="Aptos" panose="02110004020202020204"/>
              </a:rPr>
              <a:t>Floor Manager)</a:t>
            </a:r>
            <a:endParaRPr lang="en-US" sz="2800">
              <a:solidFill>
                <a:prstClr val="black"/>
              </a:solidFill>
              <a:latin typeface="Aptos" panose="02110004020202020204"/>
            </a:endParaRPr>
          </a:p>
          <a:p>
            <a:pPr marL="285750" indent="-285750">
              <a:lnSpc>
                <a:spcPct val="90000"/>
              </a:lnSpc>
              <a:spcBef>
                <a:spcPts val="1000"/>
              </a:spcBef>
              <a:buFont typeface="Arial" panose="020B0604020202020204" pitchFamily="34" charset="0"/>
              <a:buChar char="•"/>
              <a:defRPr/>
            </a:pPr>
            <a:r>
              <a:rPr lang="en-GB" sz="2800">
                <a:solidFill>
                  <a:prstClr val="black"/>
                </a:solidFill>
                <a:latin typeface="Aptos" panose="02110004020202020204"/>
              </a:rPr>
              <a:t>Speaks only English to communicate</a:t>
            </a:r>
          </a:p>
          <a:p>
            <a:pPr marL="285750" indent="-285750">
              <a:lnSpc>
                <a:spcPct val="90000"/>
              </a:lnSpc>
              <a:spcBef>
                <a:spcPts val="1000"/>
              </a:spcBef>
              <a:buFont typeface="Arial" panose="020B0604020202020204" pitchFamily="34" charset="0"/>
              <a:buChar char="•"/>
              <a:defRPr/>
            </a:pPr>
            <a:r>
              <a:rPr lang="en-GB" sz="2800">
                <a:solidFill>
                  <a:prstClr val="black"/>
                </a:solidFill>
                <a:latin typeface="Aptos" panose="02110004020202020204"/>
              </a:rPr>
              <a:t>Poor personal hygiene(bad example for employees)</a:t>
            </a:r>
            <a:endParaRPr lang="en-US" sz="2800">
              <a:solidFill>
                <a:prstClr val="black"/>
              </a:solidFill>
              <a:latin typeface="Aptos" panose="02110004020202020204"/>
            </a:endParaRPr>
          </a:p>
          <a:p>
            <a:pPr marL="285750" marR="0" lvl="0" indent="-285750" algn="l" defTabSz="914400">
              <a:lnSpc>
                <a:spcPct val="100000"/>
              </a:lnSpc>
              <a:spcBef>
                <a:spcPts val="0"/>
              </a:spcBef>
              <a:spcAft>
                <a:spcPts val="0"/>
              </a:spcAft>
              <a:buClrTx/>
              <a:buSzTx/>
              <a:buFont typeface="Arial" panose="020B0604020202020204" pitchFamily="34" charset="0"/>
              <a:buChar char="•"/>
              <a:tabLst/>
              <a:defRPr/>
            </a:pPr>
            <a:endParaRPr lang="en-GB" sz="2400" b="0" i="0" u="none" strike="noStrike" kern="1200" cap="none" spc="0" normalizeH="0" baseline="0" noProof="0" dirty="0">
              <a:ln>
                <a:noFill/>
              </a:ln>
              <a:solidFill>
                <a:prstClr val="black"/>
              </a:solidFill>
              <a:effectLst/>
              <a:uLnTx/>
              <a:uFillTx/>
              <a:latin typeface="Aptos" panose="02110004020202020204"/>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p>
        </p:txBody>
      </p:sp>
    </p:spTree>
    <p:extLst>
      <p:ext uri="{BB962C8B-B14F-4D97-AF65-F5344CB8AC3E}">
        <p14:creationId xmlns:p14="http://schemas.microsoft.com/office/powerpoint/2010/main" val="2017089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5B5B9-9269-4F61-850D-34D56E62ADF6}"/>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B29DAAD-1510-2C27-DC12-B8217F6DD54B}"/>
              </a:ext>
            </a:extLst>
          </p:cNvPr>
          <p:cNvSpPr txBox="1"/>
          <p:nvPr/>
        </p:nvSpPr>
        <p:spPr>
          <a:xfrm>
            <a:off x="630936" y="640080"/>
            <a:ext cx="4818888" cy="148132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600" kern="1200">
                <a:solidFill>
                  <a:schemeClr val="tx1"/>
                </a:solidFill>
                <a:latin typeface="+mj-lt"/>
                <a:ea typeface="+mj-ea"/>
                <a:cs typeface="+mj-cs"/>
              </a:rPr>
              <a:t>     </a:t>
            </a:r>
            <a:r>
              <a:rPr lang="en-US" sz="4600" b="1" kern="1200">
                <a:solidFill>
                  <a:schemeClr val="tx1"/>
                </a:solidFill>
                <a:latin typeface="+mj-lt"/>
                <a:ea typeface="+mj-ea"/>
                <a:cs typeface="+mj-cs"/>
              </a:rPr>
              <a:t>CAUSES OF THE GENERATION GAP</a:t>
            </a:r>
          </a:p>
        </p:txBody>
      </p:sp>
      <p:sp>
        <p:nvSpPr>
          <p:cNvPr id="2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4B4B41BE-EFF6-40A0-EFDE-3E7F1E1B89D3}"/>
              </a:ext>
            </a:extLst>
          </p:cNvPr>
          <p:cNvSpPr txBox="1"/>
          <p:nvPr/>
        </p:nvSpPr>
        <p:spPr>
          <a:xfrm>
            <a:off x="630936" y="2660904"/>
            <a:ext cx="4818888" cy="35478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228600">
              <a:lnSpc>
                <a:spcPct val="90000"/>
              </a:lnSpc>
              <a:spcAft>
                <a:spcPts val="600"/>
              </a:spcAft>
              <a:buFont typeface="Arial" panose="020B0604020202020204" pitchFamily="34" charset="0"/>
              <a:buChar char="•"/>
            </a:pPr>
            <a:r>
              <a:rPr lang="en-US" sz="1700"/>
              <a:t>Technological Advancements rapid must led to a digital peak between generations.</a:t>
            </a:r>
          </a:p>
          <a:p>
            <a:pPr marL="342900" indent="-228600">
              <a:lnSpc>
                <a:spcPct val="90000"/>
              </a:lnSpc>
              <a:spcAft>
                <a:spcPts val="600"/>
              </a:spcAft>
              <a:buFont typeface="Arial" panose="020B0604020202020204" pitchFamily="34" charset="0"/>
              <a:buChar char="•"/>
            </a:pPr>
            <a:r>
              <a:rPr lang="en-US" sz="1700"/>
              <a:t>Aged individualities may struggle to acclimatize to modern technologies, while youngest generations embrace them painlessly. Social change.</a:t>
            </a:r>
          </a:p>
          <a:p>
            <a:pPr marL="342900" indent="-228600">
              <a:lnSpc>
                <a:spcPct val="90000"/>
              </a:lnSpc>
              <a:spcAft>
                <a:spcPts val="600"/>
              </a:spcAft>
              <a:buFont typeface="Arial" panose="020B0604020202020204" pitchFamily="34" charset="0"/>
              <a:buChar char="•"/>
            </a:pPr>
            <a:r>
              <a:rPr lang="en-US" sz="1700"/>
              <a:t>Societal morals and values evolve over time. This ca produce a clash between traditional beliefs held by aged generation and the more progressive ideas embraced by youngish individualities</a:t>
            </a:r>
          </a:p>
          <a:p>
            <a:pPr marL="342900" indent="-228600">
              <a:lnSpc>
                <a:spcPct val="90000"/>
              </a:lnSpc>
              <a:spcAft>
                <a:spcPts val="600"/>
              </a:spcAft>
              <a:buFont typeface="Arial" panose="020B0604020202020204" pitchFamily="34" charset="0"/>
              <a:buChar char="•"/>
            </a:pPr>
            <a:r>
              <a:rPr lang="en-US" sz="1700">
                <a:hlinkClick r:id="rId2"/>
              </a:rPr>
              <a:t>Transfer and Postings -</a:t>
            </a:r>
            <a:endParaRPr lang="en-US" sz="1700"/>
          </a:p>
        </p:txBody>
      </p:sp>
      <p:pic>
        <p:nvPicPr>
          <p:cNvPr id="14" name="Picture 13">
            <a:extLst>
              <a:ext uri="{FF2B5EF4-FFF2-40B4-BE49-F238E27FC236}">
                <a16:creationId xmlns:a16="http://schemas.microsoft.com/office/drawing/2014/main" id="{4574F71C-90B8-32EF-787A-EA1F15ECF06C}"/>
              </a:ext>
            </a:extLst>
          </p:cNvPr>
          <p:cNvPicPr>
            <a:picLocks noChangeAspect="1"/>
          </p:cNvPicPr>
          <p:nvPr/>
        </p:nvPicPr>
        <p:blipFill>
          <a:blip r:embed="rId3"/>
          <a:stretch>
            <a:fillRect/>
          </a:stretch>
        </p:blipFill>
        <p:spPr>
          <a:xfrm>
            <a:off x="6099048" y="1607070"/>
            <a:ext cx="5458968" cy="3643860"/>
          </a:xfrm>
          <a:prstGeom prst="rect">
            <a:avLst/>
          </a:prstGeom>
        </p:spPr>
      </p:pic>
      <p:sp>
        <p:nvSpPr>
          <p:cNvPr id="12" name="TextBox 11">
            <a:extLst>
              <a:ext uri="{FF2B5EF4-FFF2-40B4-BE49-F238E27FC236}">
                <a16:creationId xmlns:a16="http://schemas.microsoft.com/office/drawing/2014/main" id="{4D0AA015-D0AB-EB09-B73C-DF3F8845D054}"/>
              </a:ext>
            </a:extLst>
          </p:cNvPr>
          <p:cNvSpPr txBox="1"/>
          <p:nvPr/>
        </p:nvSpPr>
        <p:spPr>
          <a:xfrm>
            <a:off x="7266474" y="2100137"/>
            <a:ext cx="3444225" cy="35142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833873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FF75D0-7B47-6CFA-AB84-B9D5489600F5}"/>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C922F3F7-A3FB-0E71-BD0D-5B7D97D00E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F4039BA-7C5E-D9B9-43ED-4E2937E11FFB}"/>
              </a:ext>
            </a:extLst>
          </p:cNvPr>
          <p:cNvSpPr>
            <a:spLocks noGrp="1"/>
          </p:cNvSpPr>
          <p:nvPr>
            <p:ph type="ctrTitle" idx="4294967295"/>
          </p:nvPr>
        </p:nvSpPr>
        <p:spPr>
          <a:xfrm>
            <a:off x="1317171" y="1005781"/>
            <a:ext cx="9144000" cy="2387600"/>
          </a:xfrm>
        </p:spPr>
        <p:txBody>
          <a:bodyPr/>
          <a:lstStyle/>
          <a:p>
            <a:r>
              <a:rPr lang="en-GB" dirty="0"/>
              <a:t> </a:t>
            </a:r>
          </a:p>
        </p:txBody>
      </p:sp>
      <p:sp>
        <p:nvSpPr>
          <p:cNvPr id="5" name="TextBox 4">
            <a:extLst>
              <a:ext uri="{FF2B5EF4-FFF2-40B4-BE49-F238E27FC236}">
                <a16:creationId xmlns:a16="http://schemas.microsoft.com/office/drawing/2014/main" id="{78BA6393-47F3-222D-A3F0-0468DEAC743C}"/>
              </a:ext>
            </a:extLst>
          </p:cNvPr>
          <p:cNvSpPr txBox="1"/>
          <p:nvPr/>
        </p:nvSpPr>
        <p:spPr>
          <a:xfrm>
            <a:off x="511628" y="467172"/>
            <a:ext cx="11168743" cy="1077218"/>
          </a:xfrm>
          <a:prstGeom prst="rect">
            <a:avLst/>
          </a:prstGeom>
          <a:noFill/>
        </p:spPr>
        <p:txBody>
          <a:bodyPr wrap="square">
            <a:spAutoFit/>
          </a:bodyPr>
          <a:lstStyle/>
          <a:p>
            <a:pPr algn="ctr"/>
            <a:r>
              <a:rPr lang="en-GB" sz="2800" b="1" dirty="0"/>
              <a:t>SWOT ANALYSIS</a:t>
            </a:r>
          </a:p>
          <a:p>
            <a:endParaRPr lang="en-GB" b="1" dirty="0"/>
          </a:p>
          <a:p>
            <a:pPr algn="ctr"/>
            <a:endParaRPr lang="en-GB" b="1" dirty="0"/>
          </a:p>
        </p:txBody>
      </p:sp>
      <p:graphicFrame>
        <p:nvGraphicFramePr>
          <p:cNvPr id="10" name="Table 9">
            <a:extLst>
              <a:ext uri="{FF2B5EF4-FFF2-40B4-BE49-F238E27FC236}">
                <a16:creationId xmlns:a16="http://schemas.microsoft.com/office/drawing/2014/main" id="{C90038E7-557D-FE9E-FF36-6193BD03B74D}"/>
              </a:ext>
            </a:extLst>
          </p:cNvPr>
          <p:cNvGraphicFramePr>
            <a:graphicFrameLocks noGrp="1"/>
          </p:cNvGraphicFramePr>
          <p:nvPr>
            <p:extLst>
              <p:ext uri="{D42A27DB-BD31-4B8C-83A1-F6EECF244321}">
                <p14:modId xmlns:p14="http://schemas.microsoft.com/office/powerpoint/2010/main" val="3666509330"/>
              </p:ext>
            </p:extLst>
          </p:nvPr>
        </p:nvGraphicFramePr>
        <p:xfrm>
          <a:off x="1029968" y="1195511"/>
          <a:ext cx="10656642" cy="5125720"/>
        </p:xfrm>
        <a:graphic>
          <a:graphicData uri="http://schemas.openxmlformats.org/drawingml/2006/table">
            <a:tbl>
              <a:tblPr firstRow="1" bandRow="1">
                <a:tableStyleId>{5940675A-B579-460E-94D1-54222C63F5DA}</a:tableStyleId>
              </a:tblPr>
              <a:tblGrid>
                <a:gridCol w="2569028">
                  <a:extLst>
                    <a:ext uri="{9D8B030D-6E8A-4147-A177-3AD203B41FA5}">
                      <a16:colId xmlns:a16="http://schemas.microsoft.com/office/drawing/2014/main" val="613946214"/>
                    </a:ext>
                  </a:extLst>
                </a:gridCol>
                <a:gridCol w="1915886">
                  <a:extLst>
                    <a:ext uri="{9D8B030D-6E8A-4147-A177-3AD203B41FA5}">
                      <a16:colId xmlns:a16="http://schemas.microsoft.com/office/drawing/2014/main" val="2616164347"/>
                    </a:ext>
                  </a:extLst>
                </a:gridCol>
                <a:gridCol w="3189514">
                  <a:extLst>
                    <a:ext uri="{9D8B030D-6E8A-4147-A177-3AD203B41FA5}">
                      <a16:colId xmlns:a16="http://schemas.microsoft.com/office/drawing/2014/main" val="63527268"/>
                    </a:ext>
                  </a:extLst>
                </a:gridCol>
                <a:gridCol w="2982214">
                  <a:extLst>
                    <a:ext uri="{9D8B030D-6E8A-4147-A177-3AD203B41FA5}">
                      <a16:colId xmlns:a16="http://schemas.microsoft.com/office/drawing/2014/main" val="1776524960"/>
                    </a:ext>
                  </a:extLst>
                </a:gridCol>
              </a:tblGrid>
              <a:tr h="370840">
                <a:tc>
                  <a:txBody>
                    <a:bodyPr/>
                    <a:lstStyle/>
                    <a:p>
                      <a:pPr algn="ctr"/>
                      <a:r>
                        <a:rPr lang="en-GB" b="1" dirty="0"/>
                        <a:t>STRENGTHS</a:t>
                      </a:r>
                    </a:p>
                  </a:txBody>
                  <a:tcPr/>
                </a:tc>
                <a:tc>
                  <a:txBody>
                    <a:bodyPr/>
                    <a:lstStyle/>
                    <a:p>
                      <a:pPr algn="ctr"/>
                      <a:r>
                        <a:rPr lang="en-GB" b="1" dirty="0">
                          <a:solidFill>
                            <a:schemeClr val="tx1"/>
                          </a:solidFill>
                        </a:rPr>
                        <a:t>WEAKNESSES</a:t>
                      </a:r>
                    </a:p>
                  </a:txBody>
                  <a:tcPr/>
                </a:tc>
                <a:tc>
                  <a:txBody>
                    <a:bodyPr/>
                    <a:lstStyle/>
                    <a:p>
                      <a:pPr algn="ctr"/>
                      <a:r>
                        <a:rPr lang="en-GB" b="1" dirty="0"/>
                        <a:t>OPPORTUNITIES</a:t>
                      </a:r>
                    </a:p>
                  </a:txBody>
                  <a:tcPr/>
                </a:tc>
                <a:tc>
                  <a:txBody>
                    <a:bodyPr/>
                    <a:lstStyle/>
                    <a:p>
                      <a:pPr algn="ctr"/>
                      <a:r>
                        <a:rPr lang="en-GB" b="1" dirty="0"/>
                        <a:t>THREATS</a:t>
                      </a:r>
                    </a:p>
                  </a:txBody>
                  <a:tcPr/>
                </a:tc>
                <a:extLst>
                  <a:ext uri="{0D108BD9-81ED-4DB2-BD59-A6C34878D82A}">
                    <a16:rowId xmlns:a16="http://schemas.microsoft.com/office/drawing/2014/main" val="251867470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t>Diverse experience level in between youngers’ physical capabilities and the life experience from older generations.</a:t>
                      </a:r>
                    </a:p>
                  </a:txBody>
                  <a:tcPr/>
                </a:tc>
                <a:tc>
                  <a:txBody>
                    <a:bodyPr/>
                    <a:lstStyle/>
                    <a:p>
                      <a:r>
                        <a:rPr lang="en-GB" sz="1400" b="1" dirty="0"/>
                        <a:t>Younger employees are not adapting to the older learning methods.</a:t>
                      </a:r>
                    </a:p>
                  </a:txBody>
                  <a:tcPr/>
                </a:tc>
                <a:tc>
                  <a:txBody>
                    <a:bodyPr/>
                    <a:lstStyle/>
                    <a:p>
                      <a:r>
                        <a:rPr lang="en-GB" sz="1400" b="1" dirty="0"/>
                        <a:t>The company could pair the older employees who understands  the system  with the younger ones in a formal buddy system.</a:t>
                      </a:r>
                    </a:p>
                  </a:txBody>
                  <a:tcPr/>
                </a:tc>
                <a:tc>
                  <a:txBody>
                    <a:bodyPr/>
                    <a:lstStyle/>
                    <a:p>
                      <a:endParaRPr lang="en-GB" sz="1400" b="0" dirty="0"/>
                    </a:p>
                    <a:p>
                      <a:endParaRPr lang="en-GB" sz="1400" b="0" dirty="0"/>
                    </a:p>
                    <a:p>
                      <a:pPr algn="ctr"/>
                      <a:r>
                        <a:rPr lang="en-GB" sz="1400" b="1" dirty="0"/>
                        <a:t>High staff turnover</a:t>
                      </a:r>
                    </a:p>
                  </a:txBody>
                  <a:tcPr/>
                </a:tc>
                <a:extLst>
                  <a:ext uri="{0D108BD9-81ED-4DB2-BD59-A6C34878D82A}">
                    <a16:rowId xmlns:a16="http://schemas.microsoft.com/office/drawing/2014/main" val="909752961"/>
                  </a:ext>
                </a:extLst>
              </a:tr>
              <a:tr h="370840">
                <a:tc>
                  <a:txBody>
                    <a:bodyPr/>
                    <a:lstStyle/>
                    <a:p>
                      <a:r>
                        <a:rPr lang="en-GB" sz="1400" b="1" dirty="0"/>
                        <a:t>Knowledgeable supervisor with food hygiene and safety qualification</a:t>
                      </a:r>
                      <a:r>
                        <a:rPr lang="en-GB" sz="1400" b="0" dirty="0"/>
                        <a:t>.</a:t>
                      </a:r>
                    </a:p>
                  </a:txBody>
                  <a:tcPr/>
                </a:tc>
                <a:tc>
                  <a:txBody>
                    <a:bodyPr/>
                    <a:lstStyle/>
                    <a:p>
                      <a:r>
                        <a:rPr lang="en-GB" sz="1400" b="1" dirty="0"/>
                        <a:t>The supervisor’s outfits set a poor generational example for employees of all </a:t>
                      </a:r>
                      <a:r>
                        <a:rPr lang="en-GB" sz="1400" b="1" dirty="0" err="1"/>
                        <a:t>genarations</a:t>
                      </a:r>
                      <a:r>
                        <a:rPr lang="en-GB" sz="1400" b="1" dirty="0"/>
                        <a:t>. </a:t>
                      </a:r>
                    </a:p>
                  </a:txBody>
                  <a:tcPr/>
                </a:tc>
                <a:tc>
                  <a:txBody>
                    <a:bodyPr/>
                    <a:lstStyle/>
                    <a:p>
                      <a:endParaRPr lang="en-GB" sz="1400" b="1" dirty="0"/>
                    </a:p>
                    <a:p>
                      <a:endParaRPr lang="en-GB" sz="1400" b="1" dirty="0"/>
                    </a:p>
                    <a:p>
                      <a:pPr algn="ctr"/>
                      <a:r>
                        <a:rPr lang="en-GB" sz="1400" b="1" dirty="0"/>
                        <a:t>Modernizing training media</a:t>
                      </a:r>
                    </a:p>
                  </a:txBody>
                  <a:tcPr/>
                </a:tc>
                <a:tc>
                  <a:txBody>
                    <a:bodyPr/>
                    <a:lstStyle/>
                    <a:p>
                      <a:endParaRPr lang="en-GB" sz="1400" b="0" dirty="0"/>
                    </a:p>
                    <a:p>
                      <a:r>
                        <a:rPr lang="en-GB" sz="1400" b="1" dirty="0"/>
                        <a:t>Reputation damage.</a:t>
                      </a:r>
                    </a:p>
                    <a:p>
                      <a:endParaRPr lang="en-GB" sz="1400" b="1" dirty="0"/>
                    </a:p>
                    <a:p>
                      <a:r>
                        <a:rPr lang="en-GB" sz="1400" b="1" dirty="0"/>
                        <a:t>The company can lose its remaining airline contracts to competitors with more disciplined employees.</a:t>
                      </a:r>
                    </a:p>
                    <a:p>
                      <a:endParaRPr lang="en-GB" sz="1400" b="0" dirty="0"/>
                    </a:p>
                  </a:txBody>
                  <a:tcPr/>
                </a:tc>
                <a:extLst>
                  <a:ext uri="{0D108BD9-81ED-4DB2-BD59-A6C34878D82A}">
                    <a16:rowId xmlns:a16="http://schemas.microsoft.com/office/drawing/2014/main" val="519413541"/>
                  </a:ext>
                </a:extLst>
              </a:tr>
              <a:tr h="370840">
                <a:tc>
                  <a:txBody>
                    <a:bodyPr/>
                    <a:lstStyle/>
                    <a:p>
                      <a:r>
                        <a:rPr lang="en-GB" sz="1400" b="1" dirty="0"/>
                        <a:t>The older generation supplies a reliable team of workers that respects authority and they can provide a stable workforce in the factory.</a:t>
                      </a:r>
                    </a:p>
                  </a:txBody>
                  <a:tcPr/>
                </a:tc>
                <a:tc>
                  <a:txBody>
                    <a:bodyPr/>
                    <a:lstStyle/>
                    <a:p>
                      <a:r>
                        <a:rPr lang="en-GB" sz="1400" b="1" dirty="0"/>
                        <a:t>The language barrier combined with distinct  cultural groups and  age gaps, creates a double barrier for  good communication in the factory.</a:t>
                      </a:r>
                    </a:p>
                  </a:txBody>
                  <a:tcPr/>
                </a:tc>
                <a:tc>
                  <a:txBody>
                    <a:bodyPr/>
                    <a:lstStyle/>
                    <a:p>
                      <a:endParaRPr lang="en-GB" sz="1400" b="1" dirty="0"/>
                    </a:p>
                    <a:p>
                      <a:endParaRPr lang="en-GB" sz="1400" b="1" dirty="0"/>
                    </a:p>
                    <a:p>
                      <a:endParaRPr lang="en-GB" sz="1400" b="1" dirty="0"/>
                    </a:p>
                    <a:p>
                      <a:pPr algn="ctr"/>
                      <a:r>
                        <a:rPr lang="en-GB" sz="1400" b="1" dirty="0"/>
                        <a:t>Implement a succession planning</a:t>
                      </a:r>
                    </a:p>
                  </a:txBody>
                  <a:tcPr/>
                </a:tc>
                <a:tc>
                  <a:txBody>
                    <a:bodyPr/>
                    <a:lstStyle/>
                    <a:p>
                      <a:endParaRPr lang="en-GB" sz="1400" b="1" dirty="0"/>
                    </a:p>
                    <a:p>
                      <a:r>
                        <a:rPr lang="en-GB" sz="1400" b="1" dirty="0"/>
                        <a:t>Health and safety accidents.</a:t>
                      </a:r>
                    </a:p>
                    <a:p>
                      <a:endParaRPr lang="en-GB" sz="1400" b="1" dirty="0"/>
                    </a:p>
                    <a:p>
                      <a:r>
                        <a:rPr lang="en-GB" sz="1400" b="1" dirty="0"/>
                        <a:t>The accidents at work can creates a high risk of legal actions against the company.</a:t>
                      </a:r>
                    </a:p>
                  </a:txBody>
                  <a:tcPr/>
                </a:tc>
                <a:extLst>
                  <a:ext uri="{0D108BD9-81ED-4DB2-BD59-A6C34878D82A}">
                    <a16:rowId xmlns:a16="http://schemas.microsoft.com/office/drawing/2014/main" val="3235545934"/>
                  </a:ext>
                </a:extLst>
              </a:tr>
            </a:tbl>
          </a:graphicData>
        </a:graphic>
      </p:graphicFrame>
    </p:spTree>
    <p:extLst>
      <p:ext uri="{BB962C8B-B14F-4D97-AF65-F5344CB8AC3E}">
        <p14:creationId xmlns:p14="http://schemas.microsoft.com/office/powerpoint/2010/main" val="3903001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B3872-FD40-998D-7294-C457BBEDCC3A}"/>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06039646-6363-3C64-3CB8-1F3B3C8433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F12C64D-ED44-E55F-3254-5AABD2672766}"/>
              </a:ext>
            </a:extLst>
          </p:cNvPr>
          <p:cNvSpPr>
            <a:spLocks noGrp="1"/>
          </p:cNvSpPr>
          <p:nvPr>
            <p:ph type="ctrTitle" idx="4294967295"/>
          </p:nvPr>
        </p:nvSpPr>
        <p:spPr>
          <a:xfrm>
            <a:off x="0" y="1122363"/>
            <a:ext cx="9144000" cy="2387600"/>
          </a:xfrm>
        </p:spPr>
        <p:txBody>
          <a:bodyPr/>
          <a:lstStyle/>
          <a:p>
            <a:r>
              <a:rPr lang="en-GB"/>
              <a:t> </a:t>
            </a:r>
            <a:endParaRPr lang="en-GB" dirty="0"/>
          </a:p>
        </p:txBody>
      </p:sp>
      <p:sp>
        <p:nvSpPr>
          <p:cNvPr id="5" name="TextBox 4">
            <a:extLst>
              <a:ext uri="{FF2B5EF4-FFF2-40B4-BE49-F238E27FC236}">
                <a16:creationId xmlns:a16="http://schemas.microsoft.com/office/drawing/2014/main" id="{9B2AB400-206D-07D7-849A-B2FC45184B7C}"/>
              </a:ext>
            </a:extLst>
          </p:cNvPr>
          <p:cNvSpPr txBox="1"/>
          <p:nvPr/>
        </p:nvSpPr>
        <p:spPr>
          <a:xfrm>
            <a:off x="1756178" y="296905"/>
            <a:ext cx="9046028" cy="6432530"/>
          </a:xfrm>
          <a:prstGeom prst="rect">
            <a:avLst/>
          </a:prstGeom>
          <a:noFill/>
        </p:spPr>
        <p:txBody>
          <a:bodyPr wrap="square" lIns="91440" tIns="45720" rIns="91440" bIns="45720" anchor="t">
            <a:spAutoFit/>
          </a:bodyPr>
          <a:lstStyle/>
          <a:p>
            <a:pPr algn="ctr"/>
            <a:r>
              <a:rPr lang="en-GB" sz="3200" b="1" dirty="0"/>
              <a:t>Age and generational problem at “Flight Foods Ltd.”</a:t>
            </a:r>
            <a:r>
              <a:rPr lang="en-GB" sz="2400" b="1" dirty="0"/>
              <a:t> </a:t>
            </a:r>
            <a:endParaRPr lang="en-US"/>
          </a:p>
          <a:p>
            <a:pPr algn="ctr"/>
            <a:r>
              <a:rPr lang="en-GB" sz="2400" b="1"/>
              <a:t>conclusions.</a:t>
            </a:r>
            <a:endParaRPr lang="en-GB"/>
          </a:p>
          <a:p>
            <a:endParaRPr lang="en-GB" dirty="0"/>
          </a:p>
          <a:p>
            <a:r>
              <a:rPr lang="en-GB" dirty="0"/>
              <a:t>Base on the case study provided by the company, the disadvantages created by these problems can be summarized as follows:</a:t>
            </a:r>
          </a:p>
          <a:p>
            <a:pPr algn="ctr"/>
            <a:endParaRPr lang="en-GB" dirty="0"/>
          </a:p>
          <a:p>
            <a:pPr algn="ctr"/>
            <a:r>
              <a:rPr lang="en-GB" b="1" dirty="0"/>
              <a:t>COMMUNICATION GAPS </a:t>
            </a:r>
          </a:p>
          <a:p>
            <a:pPr marL="285750" indent="-285750">
              <a:buFont typeface="Arial" panose="020B0604020202020204" pitchFamily="34" charset="0"/>
              <a:buChar char="•"/>
            </a:pPr>
            <a:r>
              <a:rPr lang="en-GB" dirty="0"/>
              <a:t>Old employees seem to understand Gary’s instructions, while younger employees often do something else.</a:t>
            </a:r>
          </a:p>
          <a:p>
            <a:pPr marL="285750" indent="-285750">
              <a:buFont typeface="Arial" panose="020B0604020202020204" pitchFamily="34" charset="0"/>
              <a:buChar char="•"/>
            </a:pPr>
            <a:r>
              <a:rPr lang="en-GB" dirty="0"/>
              <a:t>The younger generation finds these instructions  inconsistent and difficult to understand.</a:t>
            </a:r>
          </a:p>
          <a:p>
            <a:pPr algn="ctr"/>
            <a:r>
              <a:rPr lang="en-GB" b="1" dirty="0"/>
              <a:t>ACTITUDES</a:t>
            </a:r>
            <a:r>
              <a:rPr lang="en-GB" dirty="0"/>
              <a:t> </a:t>
            </a:r>
          </a:p>
          <a:p>
            <a:pPr marL="285750" indent="-285750">
              <a:buFont typeface="Arial" panose="020B0604020202020204" pitchFamily="34" charset="0"/>
              <a:buChar char="•"/>
            </a:pPr>
            <a:r>
              <a:rPr lang="en-GB" dirty="0"/>
              <a:t>The older employees appear to follow the company rules  whereas the young personnel failed to comply with  basic safety signs and verbal warnings.</a:t>
            </a:r>
          </a:p>
          <a:p>
            <a:pPr marL="285750" indent="-285750">
              <a:buFont typeface="Arial" panose="020B0604020202020204" pitchFamily="34" charset="0"/>
              <a:buChar char="•"/>
            </a:pPr>
            <a:endParaRPr lang="en-GB" dirty="0"/>
          </a:p>
          <a:p>
            <a:pPr algn="ctr"/>
            <a:r>
              <a:rPr lang="en-GB" b="1" dirty="0"/>
              <a:t>KNOLEDGE TRANSFER ISSUES</a:t>
            </a:r>
          </a:p>
          <a:p>
            <a:pPr marL="285750" indent="-285750">
              <a:buFont typeface="Arial" panose="020B0604020202020204" pitchFamily="34" charset="0"/>
              <a:buChar char="•"/>
            </a:pPr>
            <a:r>
              <a:rPr lang="en-GB" dirty="0"/>
              <a:t>Gary relies on the  physical job experience rather than  formal inductions or adequate training. (younger employees  may require different training strategies  such as digital/visual aids.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347753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Cultural Standards</a:t>
            </a:r>
            <a:r>
              <a:rPr lang="en-US"/>
              <a:t> and Practice</a:t>
            </a:r>
            <a:r>
              <a:rPr dirty="0"/>
              <a:t> Issues</a:t>
            </a:r>
          </a:p>
        </p:txBody>
      </p:sp>
      <p:sp>
        <p:nvSpPr>
          <p:cNvPr id="3" name="Content Placeholder 2"/>
          <p:cNvSpPr>
            <a:spLocks noGrp="1"/>
          </p:cNvSpPr>
          <p:nvPr>
            <p:ph idx="1"/>
          </p:nvPr>
        </p:nvSpPr>
        <p:spPr/>
        <p:txBody>
          <a:bodyPr vert="horz" lIns="91440" tIns="45720" rIns="91440" bIns="45720" rtlCol="0" anchor="t">
            <a:normAutofit/>
          </a:bodyPr>
          <a:lstStyle/>
          <a:p>
            <a:r>
              <a:t>Diverse workforce (5 cultures)</a:t>
            </a:r>
          </a:p>
          <a:p>
            <a:r>
              <a:t>Language barriers</a:t>
            </a:r>
          </a:p>
          <a:p>
            <a:r>
              <a:t> No formal hygiene training</a:t>
            </a:r>
            <a:endParaRPr>
              <a:ea typeface="Calibri"/>
              <a:cs typeface="Calibri"/>
            </a:endParaRPr>
          </a:p>
          <a:p>
            <a:r>
              <a:t>Different hygiene expectations</a:t>
            </a:r>
          </a:p>
          <a:p>
            <a:r>
              <a:t>Poor standard enforcement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Cultural Practices &amp; SWOT</a:t>
            </a:r>
          </a:p>
        </p:txBody>
      </p:sp>
      <p:sp>
        <p:nvSpPr>
          <p:cNvPr id="3" name="Content Placeholder 2"/>
          <p:cNvSpPr>
            <a:spLocks noGrp="1"/>
          </p:cNvSpPr>
          <p:nvPr>
            <p:ph idx="1"/>
          </p:nvPr>
        </p:nvSpPr>
        <p:spPr/>
        <p:txBody>
          <a:bodyPr/>
          <a:lstStyle/>
          <a:p>
            <a:r>
              <a:t>Strengths: Diverse skills</a:t>
            </a:r>
          </a:p>
          <a:p>
            <a:r>
              <a:t>Weaknesses: Miscommunication, poor hygiene</a:t>
            </a:r>
          </a:p>
          <a:p>
            <a:r>
              <a:t>Opportunities: Training &amp; systems</a:t>
            </a:r>
          </a:p>
          <a:p>
            <a:r>
              <a:t>Threats: Lost contracts, safety risks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73A879-2D94-CB58-E19A-26DB885DD5B6}"/>
              </a:ext>
            </a:extLst>
          </p:cNvPr>
          <p:cNvSpPr txBox="1"/>
          <p:nvPr/>
        </p:nvSpPr>
        <p:spPr>
          <a:xfrm>
            <a:off x="4537277" y="1018572"/>
            <a:ext cx="3544368" cy="984885"/>
          </a:xfrm>
          <a:prstGeom prst="rect">
            <a:avLst/>
          </a:prstGeom>
          <a:noFill/>
        </p:spPr>
        <p:txBody>
          <a:bodyPr wrap="none" lIns="91440" tIns="45720" rIns="91440" bIns="45720" rtlCol="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Tw Cen MT" panose="020B0602020104020603"/>
                <a:ea typeface="+mn-ea"/>
                <a:cs typeface="+mn-cs"/>
              </a:rPr>
              <a:t>Emotional Factor</a:t>
            </a:r>
            <a:endParaRPr lang="en-US" sz="4000" b="0" i="0" u="none" strike="noStrike" kern="1200" cap="none" spc="0" normalizeH="0" baseline="0" noProof="0" dirty="0">
              <a:ln>
                <a:noFill/>
              </a:ln>
              <a:solidFill>
                <a:prstClr val="black"/>
              </a:solidFill>
              <a:effectLst/>
              <a:uLnTx/>
              <a:uFillTx/>
              <a:latin typeface="Tw Cen MT" panose="020B0602020104020603"/>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3" name="TextBox 2">
            <a:extLst>
              <a:ext uri="{FF2B5EF4-FFF2-40B4-BE49-F238E27FC236}">
                <a16:creationId xmlns:a16="http://schemas.microsoft.com/office/drawing/2014/main" id="{1A7E06B7-CB4B-3524-2C1E-816556B80217}"/>
              </a:ext>
            </a:extLst>
          </p:cNvPr>
          <p:cNvSpPr txBox="1"/>
          <p:nvPr/>
        </p:nvSpPr>
        <p:spPr>
          <a:xfrm>
            <a:off x="1319487" y="1880346"/>
            <a:ext cx="9306046" cy="397031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w Cen MT" panose="020B0602020104020603"/>
                <a:ea typeface="+mn-ea"/>
                <a:cs typeface="+mn-cs"/>
              </a:rPr>
              <a:t>In this Case Study the emotional factor play a very important role because the workers are affected emotionally and lower productive standards.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w Cen MT" panose="020B0602020104020603"/>
                <a:ea typeface="+mn-ea"/>
                <a:cs typeface="+mn-cs"/>
              </a:rPr>
              <a:t>The employees feel confused and anxious because instructions unclear created emotional stress and conflict within the workers because the poor communication. This reduce the business performance. The workers make mistakes due to the communications barriers and lack of training causing hygiene issues and mistakes</a:t>
            </a:r>
          </a:p>
        </p:txBody>
      </p:sp>
      <p:sp>
        <p:nvSpPr>
          <p:cNvPr id="9" name="TextBox 8">
            <a:extLst>
              <a:ext uri="{FF2B5EF4-FFF2-40B4-BE49-F238E27FC236}">
                <a16:creationId xmlns:a16="http://schemas.microsoft.com/office/drawing/2014/main" id="{B55A1530-44EF-5684-4281-56FE51D5AF4A}"/>
              </a:ext>
            </a:extLst>
          </p:cNvPr>
          <p:cNvSpPr txBox="1"/>
          <p:nvPr/>
        </p:nvSpPr>
        <p:spPr>
          <a:xfrm>
            <a:off x="0" y="6319777"/>
            <a:ext cx="7720313"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Tw Cen MT" panose="020B0602020104020603"/>
                <a:ea typeface="+mn-ea"/>
                <a:cs typeface="+mn-cs"/>
              </a:rPr>
              <a:t>https://11atardesign.edublogs.org/</a:t>
            </a:r>
            <a:r>
              <a:rPr kumimoji="0" lang="en-US" sz="1400" b="0" i="0" u="none" strike="noStrike" kern="1200" cap="none" spc="0" normalizeH="0" baseline="0" noProof="0" dirty="0" err="1">
                <a:ln>
                  <a:noFill/>
                </a:ln>
                <a:solidFill>
                  <a:prstClr val="black"/>
                </a:solidFill>
                <a:effectLst/>
                <a:uLnTx/>
                <a:uFillTx/>
                <a:latin typeface="Tw Cen MT" panose="020B0602020104020603"/>
                <a:ea typeface="+mn-ea"/>
                <a:cs typeface="+mn-cs"/>
              </a:rPr>
              <a:t>berlos</a:t>
            </a:r>
            <a:r>
              <a:rPr kumimoji="0" lang="en-US" sz="1400" b="0" i="0" u="none" strike="noStrike" kern="1200" cap="none" spc="0" normalizeH="0" baseline="0" noProof="0" dirty="0">
                <a:ln>
                  <a:noFill/>
                </a:ln>
                <a:solidFill>
                  <a:prstClr val="black"/>
                </a:solidFill>
                <a:effectLst/>
                <a:uLnTx/>
                <a:uFillTx/>
                <a:latin typeface="Tw Cen MT" panose="020B0602020104020603"/>
                <a:ea typeface="+mn-ea"/>
                <a:cs typeface="+mn-cs"/>
              </a:rPr>
              <a:t>-</a:t>
            </a:r>
            <a:r>
              <a:rPr kumimoji="0" lang="en-US" sz="1400" b="0" i="0" u="none" strike="noStrike" kern="1200" cap="none" spc="0" normalizeH="0" baseline="0" noProof="0" dirty="0" err="1">
                <a:ln>
                  <a:noFill/>
                </a:ln>
                <a:solidFill>
                  <a:prstClr val="black"/>
                </a:solidFill>
                <a:effectLst/>
                <a:uLnTx/>
                <a:uFillTx/>
                <a:latin typeface="Tw Cen MT" panose="020B0602020104020603"/>
                <a:ea typeface="+mn-ea"/>
                <a:cs typeface="+mn-cs"/>
              </a:rPr>
              <a:t>smcr</a:t>
            </a:r>
            <a:r>
              <a:rPr kumimoji="0" lang="en-US" sz="1400" b="0" i="0" u="none" strike="noStrike" kern="1200" cap="none" spc="0" normalizeH="0" baseline="0" noProof="0" dirty="0">
                <a:ln>
                  <a:noFill/>
                </a:ln>
                <a:solidFill>
                  <a:prstClr val="black"/>
                </a:solidFill>
                <a:effectLst/>
                <a:uLnTx/>
                <a:uFillTx/>
                <a:latin typeface="Tw Cen MT" panose="020B0602020104020603"/>
                <a:ea typeface="+mn-ea"/>
                <a:cs typeface="+mn-cs"/>
              </a:rPr>
              <a:t>-model-of-communication</a:t>
            </a: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a:t>
            </a:r>
          </a:p>
        </p:txBody>
      </p:sp>
    </p:spTree>
    <p:extLst>
      <p:ext uri="{BB962C8B-B14F-4D97-AF65-F5344CB8AC3E}">
        <p14:creationId xmlns:p14="http://schemas.microsoft.com/office/powerpoint/2010/main" val="2055009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038472-890F-9757-284C-FB70F579C436}"/>
              </a:ext>
            </a:extLst>
          </p:cNvPr>
          <p:cNvSpPr txBox="1"/>
          <p:nvPr/>
        </p:nvSpPr>
        <p:spPr>
          <a:xfrm>
            <a:off x="2870523" y="185195"/>
            <a:ext cx="6825188"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SWOT Analysis with Emotional factor</a:t>
            </a:r>
          </a:p>
        </p:txBody>
      </p:sp>
      <p:sp>
        <p:nvSpPr>
          <p:cNvPr id="11" name="TextBox 10">
            <a:extLst>
              <a:ext uri="{FF2B5EF4-FFF2-40B4-BE49-F238E27FC236}">
                <a16:creationId xmlns:a16="http://schemas.microsoft.com/office/drawing/2014/main" id="{DEDEC297-4166-8E1B-F0EA-4E78E4F7BA13}"/>
              </a:ext>
            </a:extLst>
          </p:cNvPr>
          <p:cNvSpPr txBox="1"/>
          <p:nvPr/>
        </p:nvSpPr>
        <p:spPr>
          <a:xfrm>
            <a:off x="243069" y="1794076"/>
            <a:ext cx="2060293" cy="286232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SWOT Analysis we going to focus with the problem affecting the company performance leading many aspects with mistake in food preparation emotional stress</a:t>
            </a:r>
          </a:p>
        </p:txBody>
      </p:sp>
      <p:sp>
        <p:nvSpPr>
          <p:cNvPr id="20" name="Rectangle 19">
            <a:extLst>
              <a:ext uri="{FF2B5EF4-FFF2-40B4-BE49-F238E27FC236}">
                <a16:creationId xmlns:a16="http://schemas.microsoft.com/office/drawing/2014/main" id="{590D6A2D-1324-1FDC-E02C-26C30E6038D3}"/>
              </a:ext>
            </a:extLst>
          </p:cNvPr>
          <p:cNvSpPr/>
          <p:nvPr/>
        </p:nvSpPr>
        <p:spPr>
          <a:xfrm>
            <a:off x="4592219" y="1342663"/>
            <a:ext cx="2442260" cy="39064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rPr>
              <a:t>    </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rPr>
              <a:t>     </a:t>
            </a:r>
            <a:endPar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rPr>
              <a:t>      </a:t>
            </a:r>
            <a:r>
              <a:rPr kumimoji="0" lang="en-US" sz="2400" b="0" i="0" u="none" strike="noStrike" kern="1200" cap="none" spc="0" normalizeH="0" baseline="0" noProof="0" dirty="0">
                <a:ln>
                  <a:noFill/>
                </a:ln>
                <a:solidFill>
                  <a:prstClr val="white"/>
                </a:solidFill>
                <a:effectLst/>
                <a:uLnTx/>
                <a:uFillTx/>
                <a:latin typeface="Tw Cen MT" panose="020B0602020104020603"/>
                <a:ea typeface="+mn-ea"/>
                <a:cs typeface="+mn-cs"/>
              </a:rPr>
              <a:t>Weaknesses</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endParaRPr>
          </a:p>
          <a:p>
            <a:pPr marL="285750" marR="0" lvl="0" indent="-285750" algn="just"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rPr>
              <a:t>Poor communication </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rPr>
              <a:t>    Language barriers</a:t>
            </a:r>
          </a:p>
          <a:p>
            <a:pPr marL="285750" marR="0" lvl="0" indent="-285750" algn="just"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rPr>
              <a:t>Poor hygiene practices</a:t>
            </a:r>
          </a:p>
          <a:p>
            <a:pPr marL="285750" marR="0" lvl="0" indent="-285750" algn="just"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rPr>
              <a:t>Lack of support from management</a:t>
            </a:r>
          </a:p>
          <a:p>
            <a:pPr marL="285750" marR="0" lvl="0" indent="-285750" algn="just"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rPr>
              <a:t>No training to the staff</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lumMod val="85000"/>
                    <a:lumOff val="15000"/>
                  </a:prstClr>
                </a:solidFill>
                <a:effectLst/>
                <a:uLnTx/>
                <a:uFillTx/>
                <a:latin typeface="Tw Cen MT" panose="020B0602020104020603"/>
                <a:ea typeface="+mn-ea"/>
                <a:cs typeface="+mn-cs"/>
              </a:rPr>
              <a:t>   </a:t>
            </a: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22" name="Rectangle 21">
            <a:extLst>
              <a:ext uri="{FF2B5EF4-FFF2-40B4-BE49-F238E27FC236}">
                <a16:creationId xmlns:a16="http://schemas.microsoft.com/office/drawing/2014/main" id="{02EF1433-7CAB-2FE3-D351-D4D6177140C2}"/>
              </a:ext>
            </a:extLst>
          </p:cNvPr>
          <p:cNvSpPr/>
          <p:nvPr/>
        </p:nvSpPr>
        <p:spPr>
          <a:xfrm>
            <a:off x="7167236" y="1342663"/>
            <a:ext cx="2376668" cy="39064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Tw Cen MT" panose="020B0602020104020603"/>
                <a:ea typeface="+mn-ea"/>
                <a:cs typeface="+mn-cs"/>
              </a:rPr>
              <a:t>Opportunities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285750" marR="0" lvl="0" indent="-285750" algn="just"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 Provide trainings</a:t>
            </a:r>
          </a:p>
          <a:p>
            <a:pPr marL="342900" marR="0" lvl="0" indent="-342900" algn="l"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 Improve communication      Promote Hygiene Standards</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24" name="Rectangle 23">
            <a:extLst>
              <a:ext uri="{FF2B5EF4-FFF2-40B4-BE49-F238E27FC236}">
                <a16:creationId xmlns:a16="http://schemas.microsoft.com/office/drawing/2014/main" id="{8A778B60-7F6F-7F75-0D95-375ADDA32BE5}"/>
              </a:ext>
            </a:extLst>
          </p:cNvPr>
          <p:cNvSpPr/>
          <p:nvPr/>
        </p:nvSpPr>
        <p:spPr>
          <a:xfrm>
            <a:off x="9697537" y="1342663"/>
            <a:ext cx="2442271" cy="39064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w Cen MT" panose="020B0602020104020603"/>
                <a:ea typeface="+mn-ea"/>
                <a:cs typeface="+mn-cs"/>
              </a:rPr>
              <a:t>Threats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285750" marR="0" lvl="0" indent="-285750" algn="just"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Lossing customers</a:t>
            </a:r>
          </a:p>
          <a:p>
            <a:pPr marL="285750" marR="0" lvl="0" indent="-285750" algn="just"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Health and safety risks</a:t>
            </a:r>
          </a:p>
          <a:p>
            <a:pPr marL="285750" marR="0" lvl="0" indent="-285750" algn="just"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Competition with better quality</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26" name="Rectangle 25">
            <a:extLst>
              <a:ext uri="{FF2B5EF4-FFF2-40B4-BE49-F238E27FC236}">
                <a16:creationId xmlns:a16="http://schemas.microsoft.com/office/drawing/2014/main" id="{4AA821D9-EA60-FE84-EDE1-635A99F8E1CD}"/>
              </a:ext>
            </a:extLst>
          </p:cNvPr>
          <p:cNvSpPr/>
          <p:nvPr/>
        </p:nvSpPr>
        <p:spPr>
          <a:xfrm>
            <a:off x="2161744" y="1342663"/>
            <a:ext cx="2296123" cy="39156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Tw Cen MT" panose="020B0602020104020603"/>
                <a:ea typeface="+mn-ea"/>
                <a:cs typeface="+mn-cs"/>
              </a:rPr>
              <a:t>Strengths</a:t>
            </a: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27" name="TextBox 26">
            <a:extLst>
              <a:ext uri="{FF2B5EF4-FFF2-40B4-BE49-F238E27FC236}">
                <a16:creationId xmlns:a16="http://schemas.microsoft.com/office/drawing/2014/main" id="{BA4C7D2C-A661-780F-C54A-51BB90AF91E6}"/>
              </a:ext>
            </a:extLst>
          </p:cNvPr>
          <p:cNvSpPr txBox="1"/>
          <p:nvPr/>
        </p:nvSpPr>
        <p:spPr>
          <a:xfrm>
            <a:off x="2152890" y="2546431"/>
            <a:ext cx="2442259" cy="1754326"/>
          </a:xfrm>
          <a:prstGeom prst="rect">
            <a:avLst/>
          </a:prstGeom>
          <a:noFill/>
        </p:spPr>
        <p:txBody>
          <a:bodyPr wrap="square" rtlCol="0">
            <a:spAutoFit/>
          </a:bodyPr>
          <a:lstStyle/>
          <a:p>
            <a:pPr marL="285750" marR="0" lvl="0" indent="-285750" algn="l"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Large space</a:t>
            </a:r>
          </a:p>
          <a:p>
            <a:pPr marL="285750" marR="0" lvl="0" indent="-285750" algn="l"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Good lighting </a:t>
            </a:r>
          </a:p>
          <a:p>
            <a:pPr marL="285750" marR="0" lvl="0" indent="-285750" algn="l"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Good ventilation</a:t>
            </a:r>
          </a:p>
          <a:p>
            <a:pPr marL="285750" marR="0" lvl="0" indent="-285750" algn="l" defTabSz="457200" rtl="0" eaLnBrk="1" fontAlgn="auto" latinLnBrk="0" hangingPunct="1">
              <a:lnSpc>
                <a:spcPct val="100000"/>
              </a:lnSpc>
              <a:spcBef>
                <a:spcPts val="0"/>
              </a:spcBef>
              <a:spcAft>
                <a:spcPts val="0"/>
              </a:spcAft>
              <a:buClrTx/>
              <a:buSzTx/>
              <a:buFont typeface="Wingdings" pitchFamily="2" charset="2"/>
              <a:buChar char="Ø"/>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Manager with good qualifications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892274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7225618A-3D8A-7E90-BC65-33C0EFF72A50}"/>
              </a:ext>
            </a:extLst>
          </p:cNvPr>
          <p:cNvSpPr/>
          <p:nvPr/>
        </p:nvSpPr>
        <p:spPr>
          <a:xfrm>
            <a:off x="3991691" y="2563416"/>
            <a:ext cx="2893672" cy="1979270"/>
          </a:xfrm>
          <a:prstGeom prst="ellipse">
            <a:avLst/>
          </a:prstGeom>
        </p:spPr>
        <p:style>
          <a:lnRef idx="1">
            <a:schemeClr val="dk1"/>
          </a:lnRef>
          <a:fillRef idx="2">
            <a:schemeClr val="dk1"/>
          </a:fillRef>
          <a:effectRef idx="1">
            <a:schemeClr val="dk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w Cen MT" panose="020B0602020104020603"/>
                <a:ea typeface="+mn-ea"/>
                <a:cs typeface="+mn-cs"/>
              </a:rPr>
              <a:t>SMCR Model</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Tw Cen MT" panose="020B0602020104020603"/>
                <a:ea typeface="+mn-ea"/>
                <a:cs typeface="+mn-cs"/>
              </a:rPr>
              <a:t>Emotional Impact</a:t>
            </a:r>
          </a:p>
        </p:txBody>
      </p:sp>
      <p:sp>
        <p:nvSpPr>
          <p:cNvPr id="4" name="Oval 3">
            <a:extLst>
              <a:ext uri="{FF2B5EF4-FFF2-40B4-BE49-F238E27FC236}">
                <a16:creationId xmlns:a16="http://schemas.microsoft.com/office/drawing/2014/main" id="{A98E738F-83E7-DFF9-01DF-886092F74312}"/>
              </a:ext>
            </a:extLst>
          </p:cNvPr>
          <p:cNvSpPr/>
          <p:nvPr/>
        </p:nvSpPr>
        <p:spPr>
          <a:xfrm>
            <a:off x="302082" y="138441"/>
            <a:ext cx="3460763" cy="2644895"/>
          </a:xfrm>
          <a:prstGeom prst="ellipse">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0" i="0" u="sng"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200" b="0" i="0" u="sng"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200" b="0" i="0" u="sng" strike="noStrike" kern="1200" cap="none" spc="0" normalizeH="0" baseline="0" noProof="0" dirty="0">
                <a:ln>
                  <a:noFill/>
                </a:ln>
                <a:solidFill>
                  <a:prstClr val="black"/>
                </a:solidFill>
                <a:effectLst/>
                <a:uLnTx/>
                <a:uFillTx/>
                <a:latin typeface="Tw Cen MT" panose="020B0602020104020603"/>
                <a:ea typeface="+mn-ea"/>
                <a:cs typeface="+mn-cs"/>
              </a:rPr>
              <a:t>Source</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Gary Manager</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Overwhelmed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Poor communication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stress</a:t>
            </a:r>
          </a:p>
        </p:txBody>
      </p:sp>
      <p:sp>
        <p:nvSpPr>
          <p:cNvPr id="5" name="Oval 4">
            <a:extLst>
              <a:ext uri="{FF2B5EF4-FFF2-40B4-BE49-F238E27FC236}">
                <a16:creationId xmlns:a16="http://schemas.microsoft.com/office/drawing/2014/main" id="{46A51025-5A94-125C-34BB-A0C803D4584D}"/>
              </a:ext>
            </a:extLst>
          </p:cNvPr>
          <p:cNvSpPr/>
          <p:nvPr/>
        </p:nvSpPr>
        <p:spPr>
          <a:xfrm>
            <a:off x="7329709" y="262717"/>
            <a:ext cx="3460762" cy="2563796"/>
          </a:xfrm>
          <a:prstGeom prst="ellipse">
            <a:avLst/>
          </a:prstGeom>
        </p:spPr>
        <p:style>
          <a:lnRef idx="1">
            <a:schemeClr val="accent4"/>
          </a:lnRef>
          <a:fillRef idx="3">
            <a:schemeClr val="accent4"/>
          </a:fillRef>
          <a:effectRef idx="2">
            <a:schemeClr val="accent4"/>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600" b="0" i="0" u="sng"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600" b="0" i="0" u="sng"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600" b="0" i="0" u="sng"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0" i="0" u="sng" strike="noStrike" kern="1200" cap="none" spc="0" normalizeH="0" baseline="0" noProof="0" dirty="0">
                <a:ln>
                  <a:noFill/>
                </a:ln>
                <a:solidFill>
                  <a:prstClr val="black"/>
                </a:solidFill>
                <a:effectLst/>
                <a:uLnTx/>
                <a:uFillTx/>
                <a:latin typeface="Tw Cen MT" panose="020B0602020104020603"/>
                <a:ea typeface="+mn-ea"/>
                <a:cs typeface="+mn-cs"/>
              </a:rPr>
              <a:t>M</a:t>
            </a:r>
            <a:r>
              <a:rPr kumimoji="0" lang="en-US" sz="2800" b="0" i="0" u="sng" strike="noStrike" kern="1200" cap="none" spc="0" normalizeH="0" baseline="0" noProof="0" dirty="0">
                <a:ln>
                  <a:noFill/>
                </a:ln>
                <a:solidFill>
                  <a:prstClr val="black"/>
                </a:solidFill>
                <a:effectLst/>
                <a:uLnTx/>
                <a:uFillTx/>
                <a:latin typeface="Tw Cen MT" panose="020B0602020104020603"/>
                <a:ea typeface="+mn-ea"/>
                <a:cs typeface="+mn-cs"/>
              </a:rPr>
              <a:t>essage</a:t>
            </a:r>
            <a:r>
              <a:rPr kumimoji="0" lang="en-US" sz="2800" b="1" i="0" u="none" strike="noStrike" kern="1200" cap="none" spc="0" normalizeH="0" baseline="0" noProof="0" dirty="0">
                <a:ln>
                  <a:noFill/>
                </a:ln>
                <a:solidFill>
                  <a:prstClr val="black"/>
                </a:solidFill>
                <a:effectLst/>
                <a:uLnTx/>
                <a:uFillTx/>
                <a:latin typeface="Tw Cen MT" panose="020B0602020104020603"/>
                <a:ea typeface="+mn-ea"/>
                <a:cs typeface="+mn-cs"/>
              </a:rPr>
              <a:t>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Unclear massages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Misunderstanding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Anxiety</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6" name="Oval 5">
            <a:extLst>
              <a:ext uri="{FF2B5EF4-FFF2-40B4-BE49-F238E27FC236}">
                <a16:creationId xmlns:a16="http://schemas.microsoft.com/office/drawing/2014/main" id="{581ED0B6-7E1D-096A-8484-3233DFA0796D}"/>
              </a:ext>
            </a:extLst>
          </p:cNvPr>
          <p:cNvSpPr/>
          <p:nvPr/>
        </p:nvSpPr>
        <p:spPr>
          <a:xfrm>
            <a:off x="428260" y="4074289"/>
            <a:ext cx="3298781" cy="245383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0" i="0" u="sng" strike="noStrike" kern="1200" cap="none" spc="0" normalizeH="0" baseline="0" noProof="0" dirty="0">
                <a:ln>
                  <a:noFill/>
                </a:ln>
                <a:solidFill>
                  <a:prstClr val="black"/>
                </a:solidFill>
                <a:effectLst/>
                <a:uLnTx/>
                <a:uFillTx/>
                <a:latin typeface="Tw Cen MT" panose="020B0602020104020603"/>
                <a:ea typeface="+mn-ea"/>
                <a:cs typeface="+mn-cs"/>
              </a:rPr>
              <a:t>R</a:t>
            </a:r>
            <a:r>
              <a:rPr kumimoji="0" lang="en-US" sz="2800" b="0" i="0" u="sng" strike="noStrike" kern="1200" cap="none" spc="0" normalizeH="0" baseline="0" noProof="0" dirty="0">
                <a:ln>
                  <a:noFill/>
                </a:ln>
                <a:solidFill>
                  <a:prstClr val="black"/>
                </a:solidFill>
                <a:effectLst/>
                <a:uLnTx/>
                <a:uFillTx/>
                <a:latin typeface="Tw Cen MT" panose="020B0602020104020603"/>
                <a:ea typeface="+mn-ea"/>
                <a:cs typeface="+mn-cs"/>
              </a:rPr>
              <a:t>eceiver</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Language barriers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Different background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Different age groups</a:t>
            </a:r>
          </a:p>
        </p:txBody>
      </p:sp>
      <p:sp>
        <p:nvSpPr>
          <p:cNvPr id="7" name="Oval 6">
            <a:extLst>
              <a:ext uri="{FF2B5EF4-FFF2-40B4-BE49-F238E27FC236}">
                <a16:creationId xmlns:a16="http://schemas.microsoft.com/office/drawing/2014/main" id="{20F0EBDB-AB19-1EB3-4F6F-87490BFB9EB4}"/>
              </a:ext>
            </a:extLst>
          </p:cNvPr>
          <p:cNvSpPr/>
          <p:nvPr/>
        </p:nvSpPr>
        <p:spPr>
          <a:xfrm>
            <a:off x="7329709" y="3964327"/>
            <a:ext cx="3460762" cy="2563797"/>
          </a:xfrm>
          <a:prstGeom prst="ellipse">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3600" b="0" i="0" u="sng"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3600" b="0" i="0" u="sng" strike="noStrike" kern="1200" cap="none" spc="0" normalizeH="0" baseline="0" noProof="0" dirty="0">
                <a:ln>
                  <a:noFill/>
                </a:ln>
                <a:solidFill>
                  <a:prstClr val="black"/>
                </a:solidFill>
                <a:effectLst/>
                <a:uLnTx/>
                <a:uFillTx/>
                <a:latin typeface="Tw Cen MT" panose="020B0602020104020603"/>
                <a:ea typeface="+mn-ea"/>
                <a:cs typeface="+mn-cs"/>
              </a:rPr>
              <a:t>C</a:t>
            </a:r>
            <a:r>
              <a:rPr kumimoji="0" lang="en-US" sz="2800" b="0" i="0" u="sng" strike="noStrike" kern="1200" cap="none" spc="0" normalizeH="0" baseline="0" noProof="0" dirty="0">
                <a:ln>
                  <a:noFill/>
                </a:ln>
                <a:solidFill>
                  <a:prstClr val="black"/>
                </a:solidFill>
                <a:effectLst/>
                <a:uLnTx/>
                <a:uFillTx/>
                <a:latin typeface="Tw Cen MT" panose="020B0602020104020603"/>
                <a:ea typeface="+mn-ea"/>
                <a:cs typeface="+mn-cs"/>
              </a:rPr>
              <a:t>hannel</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Miscommunication</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rPr>
              <a:t>Noisy environment ineffective channels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w Cen MT" panose="020B0602020104020603"/>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23" name="Right Arrow 22">
            <a:extLst>
              <a:ext uri="{FF2B5EF4-FFF2-40B4-BE49-F238E27FC236}">
                <a16:creationId xmlns:a16="http://schemas.microsoft.com/office/drawing/2014/main" id="{19E3CECA-E8EC-CB3F-9302-13A479C98641}"/>
              </a:ext>
            </a:extLst>
          </p:cNvPr>
          <p:cNvSpPr/>
          <p:nvPr/>
        </p:nvSpPr>
        <p:spPr>
          <a:xfrm>
            <a:off x="3923816" y="1435261"/>
            <a:ext cx="2766351" cy="72920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4" name="Right Arrow 23">
            <a:extLst>
              <a:ext uri="{FF2B5EF4-FFF2-40B4-BE49-F238E27FC236}">
                <a16:creationId xmlns:a16="http://schemas.microsoft.com/office/drawing/2014/main" id="{CF107E3F-39B9-9049-8725-E6CA07613952}"/>
              </a:ext>
            </a:extLst>
          </p:cNvPr>
          <p:cNvSpPr/>
          <p:nvPr/>
        </p:nvSpPr>
        <p:spPr>
          <a:xfrm rot="5400000">
            <a:off x="8673284" y="3119144"/>
            <a:ext cx="937295" cy="60053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5" name="Left Arrow 24">
            <a:extLst>
              <a:ext uri="{FF2B5EF4-FFF2-40B4-BE49-F238E27FC236}">
                <a16:creationId xmlns:a16="http://schemas.microsoft.com/office/drawing/2014/main" id="{2B6AE4EF-5CD8-0C52-2BB6-3E0507BB9504}"/>
              </a:ext>
            </a:extLst>
          </p:cNvPr>
          <p:cNvSpPr/>
          <p:nvPr/>
        </p:nvSpPr>
        <p:spPr>
          <a:xfrm>
            <a:off x="4171387" y="4641449"/>
            <a:ext cx="2518778" cy="671332"/>
          </a:xfrm>
          <a:prstGeom prst="leftArrow">
            <a:avLst>
              <a:gd name="adj1" fmla="val 50000"/>
              <a:gd name="adj2" fmla="val 4520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6" name="Up Arrow 25">
            <a:extLst>
              <a:ext uri="{FF2B5EF4-FFF2-40B4-BE49-F238E27FC236}">
                <a16:creationId xmlns:a16="http://schemas.microsoft.com/office/drawing/2014/main" id="{6FEE2C71-4CC3-BC59-FC74-274ECE8FD910}"/>
              </a:ext>
            </a:extLst>
          </p:cNvPr>
          <p:cNvSpPr/>
          <p:nvPr/>
        </p:nvSpPr>
        <p:spPr>
          <a:xfrm>
            <a:off x="1575263" y="2950766"/>
            <a:ext cx="577628" cy="93729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29" name="Graphic 28" descr="Clipboard outline">
            <a:extLst>
              <a:ext uri="{FF2B5EF4-FFF2-40B4-BE49-F238E27FC236}">
                <a16:creationId xmlns:a16="http://schemas.microsoft.com/office/drawing/2014/main" id="{DCB711C6-845C-6CC8-2934-EAAE0E7B16A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550442" y="465222"/>
            <a:ext cx="1026695" cy="1026695"/>
          </a:xfrm>
          <a:prstGeom prst="rect">
            <a:avLst/>
          </a:prstGeom>
        </p:spPr>
      </p:pic>
      <p:pic>
        <p:nvPicPr>
          <p:cNvPr id="33" name="Graphic 32" descr="Group with solid fill">
            <a:extLst>
              <a:ext uri="{FF2B5EF4-FFF2-40B4-BE49-F238E27FC236}">
                <a16:creationId xmlns:a16="http://schemas.microsoft.com/office/drawing/2014/main" id="{C9F9A978-47AF-61B5-3727-51C866FAC6F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221128" y="3964327"/>
            <a:ext cx="1891040" cy="1156718"/>
          </a:xfrm>
          <a:prstGeom prst="rect">
            <a:avLst/>
          </a:prstGeom>
        </p:spPr>
      </p:pic>
      <p:pic>
        <p:nvPicPr>
          <p:cNvPr id="37" name="Graphic 36" descr="Marketing outline">
            <a:extLst>
              <a:ext uri="{FF2B5EF4-FFF2-40B4-BE49-F238E27FC236}">
                <a16:creationId xmlns:a16="http://schemas.microsoft.com/office/drawing/2014/main" id="{CC587239-B06E-210C-A9C5-75F1762B019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645417" y="4313397"/>
            <a:ext cx="1359972" cy="702410"/>
          </a:xfrm>
          <a:prstGeom prst="rect">
            <a:avLst/>
          </a:prstGeom>
        </p:spPr>
      </p:pic>
      <p:pic>
        <p:nvPicPr>
          <p:cNvPr id="39" name="Graphic 38" descr="Thought outline">
            <a:extLst>
              <a:ext uri="{FF2B5EF4-FFF2-40B4-BE49-F238E27FC236}">
                <a16:creationId xmlns:a16="http://schemas.microsoft.com/office/drawing/2014/main" id="{7E82E65C-3061-AB04-E495-A2DC6E7571FE}"/>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005391" y="4418635"/>
            <a:ext cx="1150478" cy="702410"/>
          </a:xfrm>
          <a:prstGeom prst="rect">
            <a:avLst/>
          </a:prstGeom>
        </p:spPr>
      </p:pic>
      <p:pic>
        <p:nvPicPr>
          <p:cNvPr id="41" name="Graphic 40" descr="Confused person outline">
            <a:extLst>
              <a:ext uri="{FF2B5EF4-FFF2-40B4-BE49-F238E27FC236}">
                <a16:creationId xmlns:a16="http://schemas.microsoft.com/office/drawing/2014/main" id="{12034C72-A43F-2EC0-91FD-2295B78A7E6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575263" y="465222"/>
            <a:ext cx="914400" cy="850230"/>
          </a:xfrm>
          <a:prstGeom prst="rect">
            <a:avLst/>
          </a:prstGeom>
        </p:spPr>
      </p:pic>
      <p:sp>
        <p:nvSpPr>
          <p:cNvPr id="50" name="Rectangle 49">
            <a:extLst>
              <a:ext uri="{FF2B5EF4-FFF2-40B4-BE49-F238E27FC236}">
                <a16:creationId xmlns:a16="http://schemas.microsoft.com/office/drawing/2014/main" id="{9041E8B2-2AD1-8F8A-8F84-69C5369AFCCC}"/>
              </a:ext>
            </a:extLst>
          </p:cNvPr>
          <p:cNvSpPr/>
          <p:nvPr/>
        </p:nvSpPr>
        <p:spPr>
          <a:xfrm>
            <a:off x="3762845" y="5681052"/>
            <a:ext cx="3602668" cy="50890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rPr>
              <a:t>Emotional Impact make the company losing customers and create stress</a:t>
            </a:r>
          </a:p>
        </p:txBody>
      </p:sp>
    </p:spTree>
    <p:extLst>
      <p:ext uri="{BB962C8B-B14F-4D97-AF65-F5344CB8AC3E}">
        <p14:creationId xmlns:p14="http://schemas.microsoft.com/office/powerpoint/2010/main" val="11842765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112AA-71B7-FDD3-8E46-B4A81F688B04}"/>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212D189C-A8DF-44B0-6CF0-ABC9A90A4C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9744"/>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E120CB0-868D-FEAC-35D7-D46E6105CE0A}"/>
              </a:ext>
            </a:extLst>
          </p:cNvPr>
          <p:cNvSpPr>
            <a:spLocks noGrp="1"/>
          </p:cNvSpPr>
          <p:nvPr>
            <p:ph type="ctrTitle" idx="4294967295"/>
          </p:nvPr>
        </p:nvSpPr>
        <p:spPr>
          <a:xfrm>
            <a:off x="0" y="1122363"/>
            <a:ext cx="9144000" cy="2387600"/>
          </a:xfrm>
        </p:spPr>
        <p:txBody>
          <a:bodyPr/>
          <a:lstStyle/>
          <a:p>
            <a:r>
              <a:rPr lang="en-GB" dirty="0"/>
              <a:t> </a:t>
            </a:r>
          </a:p>
        </p:txBody>
      </p:sp>
      <p:sp>
        <p:nvSpPr>
          <p:cNvPr id="5" name="TextBox 4">
            <a:extLst>
              <a:ext uri="{FF2B5EF4-FFF2-40B4-BE49-F238E27FC236}">
                <a16:creationId xmlns:a16="http://schemas.microsoft.com/office/drawing/2014/main" id="{50777CE1-4E34-ACFC-A38E-FE83E60F142F}"/>
              </a:ext>
            </a:extLst>
          </p:cNvPr>
          <p:cNvSpPr txBox="1"/>
          <p:nvPr/>
        </p:nvSpPr>
        <p:spPr>
          <a:xfrm>
            <a:off x="1802257" y="1992682"/>
            <a:ext cx="8588829" cy="3416320"/>
          </a:xfrm>
          <a:prstGeom prst="rect">
            <a:avLst/>
          </a:prstGeom>
          <a:noFill/>
        </p:spPr>
        <p:txBody>
          <a:bodyPr wrap="square">
            <a:spAutoFit/>
          </a:bodyPr>
          <a:lstStyle/>
          <a:p>
            <a:pPr marL="342900" marR="0" lvl="0" indent="-342900"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Aptos" panose="02110004020202020204"/>
                <a:ea typeface="+mn-ea"/>
                <a:cs typeface="+mn-cs"/>
              </a:rPr>
              <a:t>Shannon, C. and Weaver, W. (1949) </a:t>
            </a:r>
            <a:r>
              <a:rPr kumimoji="0" lang="en-US" sz="2400" b="1" i="1" u="none" strike="noStrike" kern="1200" cap="none" spc="0" normalizeH="0" baseline="0" noProof="0" dirty="0">
                <a:ln>
                  <a:noFill/>
                </a:ln>
                <a:solidFill>
                  <a:prstClr val="black"/>
                </a:solidFill>
                <a:effectLst/>
                <a:uLnTx/>
                <a:uFillTx/>
                <a:latin typeface="Aptos" panose="02110004020202020204"/>
                <a:ea typeface="+mn-ea"/>
                <a:cs typeface="+mn-cs"/>
              </a:rPr>
              <a:t>The Mathematical Theory of Communication</a:t>
            </a:r>
            <a:r>
              <a:rPr kumimoji="0" lang="en-US" sz="2400" b="1" i="0" u="none" strike="noStrike" kern="1200" cap="none" spc="0" normalizeH="0" baseline="0" noProof="0" dirty="0">
                <a:ln>
                  <a:noFill/>
                </a:ln>
                <a:solidFill>
                  <a:prstClr val="black"/>
                </a:solidFill>
                <a:effectLst/>
                <a:uLnTx/>
                <a:uFillTx/>
                <a:latin typeface="Aptos" panose="02110004020202020204"/>
                <a:ea typeface="+mn-ea"/>
                <a:cs typeface="+mn-cs"/>
              </a:rPr>
              <a:t>. University of Illinois Press</a:t>
            </a:r>
            <a:endParaRPr lang="en-US" sz="2400" b="1" dirty="0">
              <a:solidFill>
                <a:prstClr val="black"/>
              </a:solidFill>
              <a:latin typeface="Aptos" panose="02110004020202020204"/>
            </a:endParaRPr>
          </a:p>
          <a:p>
            <a:pPr marL="342900" marR="0" lvl="0" indent="-342900"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Aptos" panose="02110004020202020204"/>
                <a:ea typeface="+mn-ea"/>
                <a:cs typeface="+mn-cs"/>
              </a:rPr>
              <a:t>​</a:t>
            </a:r>
            <a:r>
              <a:rPr kumimoji="0" lang="en-GB" sz="2400" b="1" i="0" u="none" strike="noStrike" kern="1200" cap="none" spc="0" normalizeH="0" baseline="0" noProof="0" dirty="0">
                <a:ln>
                  <a:noFill/>
                </a:ln>
                <a:solidFill>
                  <a:prstClr val="black"/>
                </a:solidFill>
                <a:effectLst/>
                <a:uLnTx/>
                <a:uFillTx/>
                <a:latin typeface="Aptos" panose="02110004020202020204"/>
                <a:ea typeface="+mn-ea"/>
                <a:cs typeface="+mn-cs"/>
              </a:rPr>
              <a:t>R, Meredith B​</a:t>
            </a:r>
            <a:r>
              <a:rPr kumimoji="0" lang="en-GB" sz="2400" b="1" i="0" u="none" strike="noStrike" kern="1200" cap="none" spc="0" normalizeH="0" baseline="0" noProof="0" dirty="0" err="1">
                <a:ln>
                  <a:noFill/>
                </a:ln>
                <a:solidFill>
                  <a:prstClr val="black"/>
                </a:solidFill>
                <a:effectLst/>
                <a:uLnTx/>
                <a:uFillTx/>
                <a:latin typeface="Aptos" panose="02110004020202020204"/>
                <a:ea typeface="+mn-ea"/>
                <a:cs typeface="+mn-cs"/>
              </a:rPr>
              <a:t>elbin</a:t>
            </a:r>
            <a:r>
              <a:rPr kumimoji="0" lang="en-GB" sz="2400" b="1" i="0" u="none" strike="noStrike" kern="1200" cap="none" spc="0" normalizeH="0" baseline="0" noProof="0" dirty="0">
                <a:ln>
                  <a:noFill/>
                </a:ln>
                <a:solidFill>
                  <a:prstClr val="black"/>
                </a:solidFill>
                <a:effectLst/>
                <a:uLnTx/>
                <a:uFillTx/>
                <a:latin typeface="Aptos" panose="02110004020202020204"/>
                <a:ea typeface="+mn-ea"/>
                <a:cs typeface="+mn-cs"/>
              </a:rPr>
              <a:t>. (2010) Team roles at work.</a:t>
            </a:r>
          </a:p>
          <a:p>
            <a:pPr marL="342900" marR="0" lvl="0" indent="-342900"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Aptos" panose="02110004020202020204"/>
                <a:ea typeface="+mn-ea"/>
                <a:cs typeface="+mn-cs"/>
                <a:hlinkClick r:id="rId3"/>
              </a:rPr>
              <a:t>https://www.revolutionlearning.co.uk/article/tuckmans-team-development-lifecycle-model/</a:t>
            </a:r>
            <a:endParaRPr kumimoji="0" lang="en-GB" sz="24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342900" marR="0" lvl="0" indent="-342900"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Aptos" panose="02110004020202020204"/>
                <a:ea typeface="+mn-ea"/>
                <a:cs typeface="+mn-cs"/>
                <a:hlinkClick r:id="rId4"/>
              </a:rPr>
              <a:t>https://www.revolutionlearning.co.uk/article/what-is-an-effective-team/</a:t>
            </a:r>
            <a:endParaRPr kumimoji="0" lang="en-US" sz="24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342900" marR="0" lvl="0" indent="-342900"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lang="en-US" sz="2400" b="1" dirty="0">
                <a:solidFill>
                  <a:prstClr val="black"/>
                </a:solidFill>
                <a:latin typeface="Aptos" panose="02110004020202020204"/>
              </a:rPr>
              <a:t>Tobias Kollmann’s digital business </a:t>
            </a:r>
          </a:p>
          <a:p>
            <a:pPr marL="342900" marR="0" lvl="0" indent="-342900"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prstClr val="black"/>
                </a:solidFill>
                <a:effectLst/>
                <a:uLnTx/>
                <a:uFillTx/>
                <a:latin typeface="Aptos" panose="02110004020202020204"/>
                <a:ea typeface="+mn-ea"/>
                <a:cs typeface="+mn-cs"/>
              </a:rPr>
              <a:t>Thomas </a:t>
            </a:r>
            <a:r>
              <a:rPr kumimoji="0" lang="en-US" sz="2400" b="1" i="0" u="none" strike="noStrike" kern="1200" cap="none" spc="0" normalizeH="0" baseline="0" noProof="0" dirty="0" err="1">
                <a:ln>
                  <a:noFill/>
                </a:ln>
                <a:solidFill>
                  <a:prstClr val="black"/>
                </a:solidFill>
                <a:effectLst/>
                <a:uLnTx/>
                <a:uFillTx/>
                <a:latin typeface="Aptos" panose="02110004020202020204"/>
                <a:ea typeface="+mn-ea"/>
                <a:cs typeface="+mn-cs"/>
              </a:rPr>
              <a:t>Killmann</a:t>
            </a:r>
            <a:r>
              <a:rPr kumimoji="0" lang="en-US" sz="2400" b="1" i="0" u="none" strike="noStrike" kern="1200" cap="none" spc="0" normalizeH="0" baseline="0" noProof="0" dirty="0">
                <a:ln>
                  <a:noFill/>
                </a:ln>
                <a:solidFill>
                  <a:prstClr val="black"/>
                </a:solidFill>
                <a:effectLst/>
                <a:uLnTx/>
                <a:uFillTx/>
                <a:latin typeface="Aptos" panose="02110004020202020204"/>
                <a:ea typeface="+mn-ea"/>
                <a:cs typeface="+mn-cs"/>
              </a:rPr>
              <a:t> conflict model instrument (TKI)</a:t>
            </a:r>
          </a:p>
        </p:txBody>
      </p:sp>
      <p:sp>
        <p:nvSpPr>
          <p:cNvPr id="3" name="TextBox 2">
            <a:extLst>
              <a:ext uri="{FF2B5EF4-FFF2-40B4-BE49-F238E27FC236}">
                <a16:creationId xmlns:a16="http://schemas.microsoft.com/office/drawing/2014/main" id="{2CA6E019-306E-9720-40A4-A0CEF0120527}"/>
              </a:ext>
            </a:extLst>
          </p:cNvPr>
          <p:cNvSpPr txBox="1"/>
          <p:nvPr/>
        </p:nvSpPr>
        <p:spPr>
          <a:xfrm>
            <a:off x="645322" y="358821"/>
            <a:ext cx="10895554"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t>RELEVANT THEORIES USED TO ANALYSE AND DEVELOP THIS REPORT</a:t>
            </a:r>
            <a:endParaRPr lang="en-US" sz="3200"/>
          </a:p>
          <a:p>
            <a:pPr algn="l"/>
            <a:endParaRPr lang="en-US" dirty="0"/>
          </a:p>
        </p:txBody>
      </p:sp>
    </p:spTree>
    <p:extLst>
      <p:ext uri="{BB962C8B-B14F-4D97-AF65-F5344CB8AC3E}">
        <p14:creationId xmlns:p14="http://schemas.microsoft.com/office/powerpoint/2010/main" val="1746644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4A436-D507-A60D-E2A5-F717266916FF}"/>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762B6FAE-11D3-4859-87F7-F43A858851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DC15F4D-7A0D-8A76-1CBE-9A88B09B108B}"/>
              </a:ext>
            </a:extLst>
          </p:cNvPr>
          <p:cNvSpPr>
            <a:spLocks noGrp="1"/>
          </p:cNvSpPr>
          <p:nvPr>
            <p:ph type="ctrTitle" idx="4294967295"/>
          </p:nvPr>
        </p:nvSpPr>
        <p:spPr>
          <a:xfrm>
            <a:off x="0" y="1122363"/>
            <a:ext cx="9144000" cy="2387600"/>
          </a:xfrm>
        </p:spPr>
        <p:txBody>
          <a:bodyPr/>
          <a:lstStyle/>
          <a:p>
            <a:r>
              <a:rPr lang="en-GB" dirty="0"/>
              <a:t> </a:t>
            </a:r>
          </a:p>
        </p:txBody>
      </p:sp>
      <p:sp>
        <p:nvSpPr>
          <p:cNvPr id="4" name="TextBox 3">
            <a:extLst>
              <a:ext uri="{FF2B5EF4-FFF2-40B4-BE49-F238E27FC236}">
                <a16:creationId xmlns:a16="http://schemas.microsoft.com/office/drawing/2014/main" id="{E10E7ADE-7D90-A52B-3720-007C5C9D44F8}"/>
              </a:ext>
            </a:extLst>
          </p:cNvPr>
          <p:cNvSpPr txBox="1"/>
          <p:nvPr/>
        </p:nvSpPr>
        <p:spPr>
          <a:xfrm>
            <a:off x="580969" y="-83695"/>
            <a:ext cx="10842171" cy="7171194"/>
          </a:xfrm>
          <a:prstGeom prst="rect">
            <a:avLst/>
          </a:prstGeom>
          <a:noFill/>
        </p:spPr>
        <p:txBody>
          <a:bodyPr wrap="square" lIns="91440" tIns="45720" rIns="91440" bIns="45720" anchor="t">
            <a:spAutoFit/>
          </a:bodyPr>
          <a:lstStyle/>
          <a:p>
            <a:pPr algn="ctr" defTabSz="457200">
              <a:defRPr/>
            </a:pPr>
            <a:endParaRPr lang="en-US" sz="2400" b="1" dirty="0">
              <a:solidFill>
                <a:prstClr val="black"/>
              </a:solidFill>
              <a:latin typeface="Tw Cen MT" panose="020B0602020104020603"/>
            </a:endParaRPr>
          </a:p>
          <a:p>
            <a:pPr algn="ctr" defTabSz="457200">
              <a:defRPr/>
            </a:pPr>
            <a:r>
              <a:rPr lang="en-GB" sz="3200" b="1">
                <a:solidFill>
                  <a:prstClr val="black"/>
                </a:solidFill>
                <a:latin typeface="Aptos"/>
              </a:rPr>
              <a:t>RECOMMENDED SOLUTION TO OVERCOME THESE ISSUES</a:t>
            </a:r>
            <a:endParaRPr lang="en-US" sz="3200">
              <a:solidFill>
                <a:prstClr val="black"/>
              </a:solidFill>
              <a:latin typeface="Aptos"/>
            </a:endParaRPr>
          </a:p>
          <a:p>
            <a:pPr algn="ctr" defTabSz="457200">
              <a:defRPr/>
            </a:pPr>
            <a:r>
              <a:rPr lang="en-US" sz="2400" b="1">
                <a:solidFill>
                  <a:prstClr val="black"/>
                </a:solidFill>
                <a:latin typeface="Tw Cen MT" panose="020B0602020104020603"/>
              </a:rPr>
              <a:t>IMPROVE EMOTIONAL WELLBEING</a:t>
            </a:r>
            <a:endParaRPr lang="en-US">
              <a:solidFill>
                <a:prstClr val="black"/>
              </a:solidFill>
            </a:endParaRPr>
          </a:p>
          <a:p>
            <a:pPr marL="342900" marR="0" lvl="0" indent="-3429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ea typeface="+mn-ea"/>
                <a:cs typeface="+mn-cs"/>
              </a:rPr>
              <a:t>Provide mandatory training to all workers before work.</a:t>
            </a:r>
          </a:p>
          <a:p>
            <a:pPr marL="342900" indent="-342900" algn="just" defTabSz="457200">
              <a:buFont typeface="Arial" panose="020B0604020202020204" pitchFamily="34" charset="0"/>
              <a:buChar char="•"/>
              <a:defRPr/>
            </a:pPr>
            <a:r>
              <a:rPr lang="en-US" sz="2000" dirty="0">
                <a:solidFill>
                  <a:prstClr val="black"/>
                </a:solidFill>
              </a:rPr>
              <a:t>Improve communication. Clear messages making sure the workers understand what manager ask them to do.</a:t>
            </a:r>
          </a:p>
          <a:p>
            <a:pPr marL="342900" indent="-342900" algn="just" defTabSz="457200">
              <a:buFont typeface="Arial" panose="020B0604020202020204" pitchFamily="34" charset="0"/>
              <a:buChar char="•"/>
              <a:defRPr/>
            </a:pPr>
            <a:r>
              <a:rPr lang="en-US" sz="2000" dirty="0">
                <a:solidFill>
                  <a:prstClr val="black"/>
                </a:solidFill>
              </a:rPr>
              <a:t>Reduce the manager workload designate responsibilities with the staff.</a:t>
            </a:r>
          </a:p>
          <a:p>
            <a:pPr marL="342900" indent="-342900" algn="just" defTabSz="457200">
              <a:buFont typeface="Arial" panose="020B0604020202020204" pitchFamily="34" charset="0"/>
              <a:buChar char="•"/>
              <a:defRPr/>
            </a:pPr>
            <a:r>
              <a:rPr lang="en-US" sz="2000" dirty="0">
                <a:solidFill>
                  <a:prstClr val="black"/>
                </a:solidFill>
              </a:rPr>
              <a:t>Improve teamwork encourage collaboration create respectful environment.</a:t>
            </a:r>
          </a:p>
          <a:p>
            <a:pPr marL="342900" indent="-342900" algn="just" defTabSz="457200">
              <a:buFont typeface="Arial" panose="020B0604020202020204" pitchFamily="34" charset="0"/>
              <a:buChar char="•"/>
              <a:defRPr/>
            </a:pPr>
            <a:r>
              <a:rPr lang="en-US" sz="2000" dirty="0">
                <a:solidFill>
                  <a:prstClr val="black"/>
                </a:solidFill>
              </a:rPr>
              <a:t>Language support use simple English, translate the instructions, demonstrate the task.</a:t>
            </a:r>
          </a:p>
          <a:p>
            <a:pPr algn="ctr" defTabSz="457200">
              <a:defRPr/>
            </a:pPr>
            <a:r>
              <a:rPr lang="en-US" sz="2400" b="1">
                <a:solidFill>
                  <a:prstClr val="black"/>
                </a:solidFill>
                <a:cs typeface="Arial"/>
              </a:rPr>
              <a:t>ENVIRONMENTAL NOISE</a:t>
            </a:r>
            <a:r>
              <a:rPr lang="en-US" sz="2000" dirty="0">
                <a:solidFill>
                  <a:prstClr val="black"/>
                </a:solidFill>
                <a:cs typeface="Arial"/>
              </a:rPr>
              <a:t> </a:t>
            </a:r>
            <a:endParaRPr lang="en-US">
              <a:solidFill>
                <a:prstClr val="black"/>
              </a:solidFill>
            </a:endParaRPr>
          </a:p>
          <a:p>
            <a:pPr marL="342900" indent="-342900" algn="just" defTabSz="457200">
              <a:buFont typeface="Arial" panose="020B0604020202020204" pitchFamily="34" charset="0"/>
              <a:buChar char="•"/>
              <a:defRPr/>
            </a:pPr>
            <a:r>
              <a:rPr lang="en-US" sz="2000" dirty="0">
                <a:solidFill>
                  <a:prstClr val="black"/>
                </a:solidFill>
                <a:cs typeface="Arial"/>
              </a:rPr>
              <a:t>As a result of poor communication, hygiene standards drop and food safety is compromised, leading to customer complaints. To improve this, the company should use quieter spaces for communication, visual aids, and written instructions.</a:t>
            </a:r>
          </a:p>
          <a:p>
            <a:pPr marL="342900" indent="-342900" algn="just" defTabSz="457200">
              <a:buFont typeface="Arial" panose="020B0604020202020204" pitchFamily="34" charset="0"/>
              <a:buChar char="•"/>
              <a:defRPr/>
            </a:pPr>
            <a:r>
              <a:rPr lang="en-US" sz="2000" dirty="0">
                <a:solidFill>
                  <a:prstClr val="black"/>
                </a:solidFill>
                <a:cs typeface="Arial"/>
              </a:rPr>
              <a:t>"Environmental noise doesn't just affect communication- it directly impacts food quality and </a:t>
            </a:r>
            <a:r>
              <a:rPr lang="en-US" sz="2000">
                <a:solidFill>
                  <a:prstClr val="black"/>
                </a:solidFill>
                <a:cs typeface="Arial"/>
              </a:rPr>
              <a:t>the company's success.“ </a:t>
            </a:r>
          </a:p>
          <a:p>
            <a:pPr algn="ctr"/>
            <a:r>
              <a:rPr lang="en-GB" sz="2400" b="1"/>
              <a:t>CULTURAL (STANDARDS AND PRACTICE)</a:t>
            </a:r>
            <a:endParaRPr lang="en-GB"/>
          </a:p>
          <a:p>
            <a:pPr marL="342900" indent="-342900">
              <a:buFont typeface="Arial" panose="020B0604020202020204" pitchFamily="34" charset="0"/>
              <a:buChar char="•"/>
            </a:pPr>
            <a:r>
              <a:rPr lang="en-GB" sz="2000"/>
              <a:t>Mandatory hygiene training      Regular audits</a:t>
            </a:r>
            <a:endParaRPr lang="en-US" sz="2000"/>
          </a:p>
          <a:p>
            <a:pPr marL="342900" indent="-342900">
              <a:buFont typeface="Arial,Sans-Serif" panose="020B0604020202020204" pitchFamily="34" charset="0"/>
              <a:buChar char="•"/>
            </a:pPr>
            <a:r>
              <a:rPr lang="en-GB" sz="2000"/>
              <a:t>Visual &amp; multilingual guides      Cultural awareness training</a:t>
            </a:r>
            <a:endParaRPr lang="en-US" sz="2000"/>
          </a:p>
          <a:p>
            <a:pPr marL="342900" indent="-342900">
              <a:buFont typeface="Arial" panose="020B0604020202020204" pitchFamily="34" charset="0"/>
              <a:buChar char="•"/>
            </a:pPr>
            <a:r>
              <a:rPr lang="en-GB" sz="2000" dirty="0"/>
              <a:t>Strict supervision</a:t>
            </a:r>
          </a:p>
          <a:p>
            <a:pPr marL="342900" indent="-342900">
              <a:buFont typeface="Arial" panose="020B0604020202020204" pitchFamily="34" charset="0"/>
              <a:buChar char="•"/>
            </a:pPr>
            <a:endParaRPr lang="en-US" sz="2000" dirty="0">
              <a:solidFill>
                <a:prstClr val="black"/>
              </a:solidFill>
            </a:endParaRPr>
          </a:p>
        </p:txBody>
      </p:sp>
    </p:spTree>
    <p:extLst>
      <p:ext uri="{BB962C8B-B14F-4D97-AF65-F5344CB8AC3E}">
        <p14:creationId xmlns:p14="http://schemas.microsoft.com/office/powerpoint/2010/main" val="683608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A570CE-4780-2233-6375-25D5B7D2EFA3}"/>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97862C76-AE8C-6BA9-B21D-AFBCB3CA08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AA4C8E5-48B6-0ED5-F8F6-A30A2E178520}"/>
              </a:ext>
            </a:extLst>
          </p:cNvPr>
          <p:cNvSpPr>
            <a:spLocks noGrp="1"/>
          </p:cNvSpPr>
          <p:nvPr>
            <p:ph type="ctrTitle" idx="4294967295"/>
          </p:nvPr>
        </p:nvSpPr>
        <p:spPr>
          <a:xfrm>
            <a:off x="0" y="1122363"/>
            <a:ext cx="9144000" cy="2387600"/>
          </a:xfrm>
        </p:spPr>
        <p:txBody>
          <a:bodyPr/>
          <a:lstStyle/>
          <a:p>
            <a:r>
              <a:rPr lang="en-GB"/>
              <a:t> </a:t>
            </a:r>
            <a:endParaRPr lang="en-GB" dirty="0"/>
          </a:p>
        </p:txBody>
      </p:sp>
      <p:sp>
        <p:nvSpPr>
          <p:cNvPr id="4" name="TextBox 3">
            <a:extLst>
              <a:ext uri="{FF2B5EF4-FFF2-40B4-BE49-F238E27FC236}">
                <a16:creationId xmlns:a16="http://schemas.microsoft.com/office/drawing/2014/main" id="{0F060DFA-50F1-CBCE-B1C6-D475784EC732}"/>
              </a:ext>
            </a:extLst>
          </p:cNvPr>
          <p:cNvSpPr txBox="1"/>
          <p:nvPr/>
        </p:nvSpPr>
        <p:spPr>
          <a:xfrm>
            <a:off x="2158093" y="520511"/>
            <a:ext cx="7875814" cy="5816977"/>
          </a:xfrm>
          <a:prstGeom prst="rect">
            <a:avLst/>
          </a:prstGeom>
          <a:noFill/>
        </p:spPr>
        <p:txBody>
          <a:bodyPr wrap="square" lIns="91440" tIns="45720" rIns="91440" bIns="4572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a:solidFill>
                  <a:prstClr val="black"/>
                </a:solidFill>
                <a:latin typeface="Aptos" panose="02110004020202020204"/>
              </a:rPr>
              <a:t>REFERENCES 1</a:t>
            </a:r>
            <a:endParaRPr lang="en-GB" sz="4000" b="1" dirty="0">
              <a:solidFill>
                <a:prstClr val="black"/>
              </a:solidFill>
              <a:latin typeface="Aptos" panose="02110004020202020204"/>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rPr>
              <a:t>Misbah S, Mahboob U. Strengths, weaknesses, opportunities, and threats analysis of integrating the World Health Organization patient safety curriculum into undergraduate medical education in Pakistan: a qualitative case study. J </a:t>
            </a:r>
            <a:r>
              <a:rPr kumimoji="0" lang="en-GB" sz="1800" b="0" i="0" u="none" strike="noStrike" kern="1200" cap="none" spc="0" normalizeH="0" baseline="0" noProof="0" dirty="0" err="1">
                <a:ln>
                  <a:noFill/>
                </a:ln>
                <a:solidFill>
                  <a:prstClr val="black"/>
                </a:solidFill>
                <a:effectLst/>
                <a:uLnTx/>
                <a:uFillTx/>
              </a:rPr>
              <a:t>Educ</a:t>
            </a:r>
            <a:r>
              <a:rPr kumimoji="0" lang="en-GB" sz="1800" b="0" i="0" u="none" strike="noStrike" kern="1200" cap="none" spc="0" normalizeH="0" baseline="0" noProof="0" dirty="0">
                <a:ln>
                  <a:noFill/>
                </a:ln>
                <a:solidFill>
                  <a:prstClr val="black"/>
                </a:solidFill>
                <a:effectLst/>
                <a:uLnTx/>
                <a:uFillTx/>
              </a:rPr>
              <a:t> Eval Health Prof. 2017;14:35.</a:t>
            </a:r>
          </a:p>
          <a:p>
            <a:pPr marL="285750" lvl="0" indent="-285750">
              <a:buFont typeface="Arial" panose="020B0604020202020204" pitchFamily="34" charset="0"/>
              <a:buChar char="•"/>
              <a:defRPr/>
            </a:pPr>
            <a:r>
              <a:rPr lang="en-US" dirty="0">
                <a:hlinkClick r:id="rId4"/>
              </a:rPr>
              <a:t>https://11atardesign.edublogs.org/berlos-smcr-model-of-communication</a:t>
            </a:r>
            <a:r>
              <a:rPr lang="en-US" dirty="0"/>
              <a:t>.</a:t>
            </a:r>
          </a:p>
          <a:p>
            <a:pPr marL="285750" indent="-285750">
              <a:buFont typeface="Arial" panose="020B0604020202020204" pitchFamily="34" charset="0"/>
              <a:buChar char="•"/>
              <a:defRPr/>
            </a:pPr>
            <a:r>
              <a:rPr lang="en-GB" dirty="0">
                <a:solidFill>
                  <a:srgbClr val="000000"/>
                </a:solidFill>
              </a:rPr>
              <a:t>Misbah S, Mahboob U. Strengths, weaknesses, opportunities, and threats analysis of integrating the World Health Organization patient safety curriculum into undergraduate medical education in Pakistan: a qualitative case study. J </a:t>
            </a:r>
            <a:r>
              <a:rPr lang="en-GB" dirty="0" err="1">
                <a:solidFill>
                  <a:srgbClr val="000000"/>
                </a:solidFill>
              </a:rPr>
              <a:t>Educ</a:t>
            </a:r>
            <a:r>
              <a:rPr lang="en-GB" dirty="0">
                <a:solidFill>
                  <a:srgbClr val="000000"/>
                </a:solidFill>
              </a:rPr>
              <a:t> Eval Health Prof. 2017;14:35.</a:t>
            </a:r>
            <a:endParaRPr lang="en-US" dirty="0"/>
          </a:p>
          <a:p>
            <a:pPr marL="285750" indent="-285750">
              <a:buFont typeface="Arial" panose="020B0604020202020204" pitchFamily="34" charset="0"/>
              <a:buChar char="•"/>
            </a:pPr>
            <a:r>
              <a:rPr lang="en-GB" dirty="0"/>
              <a:t>Food Standards Agency (UK).</a:t>
            </a:r>
          </a:p>
          <a:p>
            <a:pPr marL="285750" indent="-285750">
              <a:buFont typeface="Arial" panose="020B0604020202020204" pitchFamily="34" charset="0"/>
              <a:buChar char="•"/>
            </a:pPr>
            <a:r>
              <a:rPr lang="en-GB" dirty="0"/>
              <a:t>WHO Food Safety Guidelines.</a:t>
            </a:r>
          </a:p>
          <a:p>
            <a:pPr marL="285750" indent="-285750">
              <a:buFont typeface="Arial" panose="020B0604020202020204" pitchFamily="34" charset="0"/>
              <a:buChar char="•"/>
            </a:pPr>
            <a:r>
              <a:rPr lang="en-GB" dirty="0"/>
              <a:t>CIPD – Managing Diversity.</a:t>
            </a:r>
          </a:p>
          <a:p>
            <a:pPr marL="285750" indent="-285750">
              <a:buFont typeface="Arial" panose="020B0604020202020204" pitchFamily="34" charset="0"/>
              <a:buChar char="•"/>
            </a:pPr>
            <a:r>
              <a:rPr lang="en-GB" dirty="0"/>
              <a:t>HACCP Principles.</a:t>
            </a:r>
          </a:p>
          <a:p>
            <a:pPr marL="285750" indent="-285750">
              <a:buFont typeface="Arial" panose="020B0604020202020204" pitchFamily="34" charset="0"/>
              <a:buChar char="•"/>
            </a:pPr>
            <a:r>
              <a:rPr lang="en-GB" dirty="0"/>
              <a:t>Case study provided.</a:t>
            </a:r>
            <a:endParaRPr lang="en-GB" sz="4000" b="1" dirty="0">
              <a:solidFill>
                <a:prstClr val="black"/>
              </a:solidFill>
              <a:latin typeface="Aptos" panose="02110004020202020204"/>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182995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8B47E2-6E91-94E2-7655-89BF8F2ACE71}"/>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4A68A319-098B-8074-531B-D5F4C9879E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FAAFCD8-5D4D-450C-546F-BFED05A767CF}"/>
              </a:ext>
            </a:extLst>
          </p:cNvPr>
          <p:cNvSpPr>
            <a:spLocks noGrp="1"/>
          </p:cNvSpPr>
          <p:nvPr>
            <p:ph type="ctrTitle" idx="4294967295"/>
          </p:nvPr>
        </p:nvSpPr>
        <p:spPr>
          <a:xfrm>
            <a:off x="0" y="1122363"/>
            <a:ext cx="9144000" cy="2387600"/>
          </a:xfrm>
        </p:spPr>
        <p:txBody>
          <a:bodyPr/>
          <a:lstStyle/>
          <a:p>
            <a:r>
              <a:rPr lang="en-GB"/>
              <a:t> </a:t>
            </a:r>
            <a:endParaRPr lang="en-GB" dirty="0"/>
          </a:p>
        </p:txBody>
      </p:sp>
      <p:sp>
        <p:nvSpPr>
          <p:cNvPr id="4" name="TextBox 3">
            <a:extLst>
              <a:ext uri="{FF2B5EF4-FFF2-40B4-BE49-F238E27FC236}">
                <a16:creationId xmlns:a16="http://schemas.microsoft.com/office/drawing/2014/main" id="{BEF7ECAD-CBDF-A425-7C7F-4C9A0F2EB574}"/>
              </a:ext>
            </a:extLst>
          </p:cNvPr>
          <p:cNvSpPr txBox="1"/>
          <p:nvPr/>
        </p:nvSpPr>
        <p:spPr>
          <a:xfrm>
            <a:off x="2158093" y="520511"/>
            <a:ext cx="7875814" cy="603242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a:solidFill>
                  <a:prstClr val="black"/>
                </a:solidFill>
                <a:latin typeface="Aptos" panose="02110004020202020204"/>
              </a:rPr>
              <a:t>REFERENCES 2</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b="1" dirty="0">
              <a:solidFill>
                <a:prstClr val="black"/>
              </a:solidFill>
              <a:latin typeface="Aptos" panose="02110004020202020204"/>
            </a:endParaRPr>
          </a:p>
          <a:p>
            <a:pPr marL="285750" indent="-285750" fontAlgn="base">
              <a:buFont typeface="Arial" panose="020B0604020202020204" pitchFamily="34" charset="0"/>
              <a:buChar char="•"/>
            </a:pPr>
            <a:r>
              <a:rPr lang="en-US" dirty="0"/>
              <a:t>Shannon, C. and Weaver, W. (1949) </a:t>
            </a:r>
            <a:r>
              <a:rPr lang="en-US" i="1" dirty="0"/>
              <a:t>The Mathematical Theory of Communication</a:t>
            </a:r>
            <a:r>
              <a:rPr lang="en-US" dirty="0"/>
              <a:t>. University of Illinois Press.​</a:t>
            </a:r>
          </a:p>
          <a:p>
            <a:pPr marL="285750" indent="-285750" fontAlgn="base">
              <a:buFont typeface="Arial" panose="020B0604020202020204" pitchFamily="34" charset="0"/>
              <a:buChar char="•"/>
            </a:pPr>
            <a:r>
              <a:rPr lang="en-US" dirty="0"/>
              <a:t>Berlo, D. (1960) </a:t>
            </a:r>
            <a:r>
              <a:rPr lang="en-US" i="1" dirty="0"/>
              <a:t>The Process of Communication</a:t>
            </a:r>
            <a:r>
              <a:rPr lang="en-US" dirty="0"/>
              <a:t>. Holt, Rinehart &amp; Winston.​</a:t>
            </a:r>
          </a:p>
          <a:p>
            <a:pPr marL="285750" indent="-285750" fontAlgn="base">
              <a:buFont typeface="Arial" panose="020B0604020202020204" pitchFamily="34" charset="0"/>
              <a:buChar char="•"/>
            </a:pPr>
            <a:r>
              <a:rPr lang="en-US" dirty="0"/>
              <a:t>Robbins, S.P. and Judge, T.A. (2017) </a:t>
            </a:r>
            <a:r>
              <a:rPr lang="en-US" i="1" dirty="0"/>
              <a:t>Organizational Behavior.</a:t>
            </a:r>
            <a:r>
              <a:rPr lang="en-US" dirty="0"/>
              <a:t> 17th ed. Pearson.​</a:t>
            </a:r>
          </a:p>
          <a:p>
            <a:pPr marL="285750" indent="-285750" fontAlgn="base">
              <a:buFont typeface="Arial" panose="020B0604020202020204" pitchFamily="34" charset="0"/>
              <a:buChar char="•"/>
            </a:pPr>
            <a:r>
              <a:rPr lang="en-US" dirty="0"/>
              <a:t>Health and Safety Executive (HSE) (n.d.) </a:t>
            </a:r>
            <a:r>
              <a:rPr lang="en-US" i="1" dirty="0"/>
              <a:t>Noise at Work: A Brief Guide.</a:t>
            </a:r>
            <a:r>
              <a:rPr lang="en-US" dirty="0"/>
              <a:t>​</a:t>
            </a:r>
          </a:p>
          <a:p>
            <a:pPr marL="285750" indent="-285750" fontAlgn="base">
              <a:buFont typeface="Arial" panose="020B0604020202020204" pitchFamily="34" charset="0"/>
              <a:buChar char="•"/>
            </a:pPr>
            <a:r>
              <a:rPr lang="en-US" dirty="0"/>
              <a:t>Furnham, A. (2005) </a:t>
            </a:r>
            <a:r>
              <a:rPr lang="en-US" i="1" dirty="0"/>
              <a:t>The Psychology of </a:t>
            </a:r>
            <a:r>
              <a:rPr lang="en-US" i="1" dirty="0" err="1"/>
              <a:t>Behaviour</a:t>
            </a:r>
            <a:r>
              <a:rPr lang="en-US" i="1" dirty="0"/>
              <a:t> at Work.</a:t>
            </a:r>
            <a:r>
              <a:rPr lang="en-US" dirty="0"/>
              <a:t> Psychology Press.</a:t>
            </a:r>
          </a:p>
          <a:p>
            <a:pPr marL="285750" indent="-285750" fontAlgn="base">
              <a:buFont typeface="Arial" panose="020B0604020202020204" pitchFamily="34" charset="0"/>
              <a:buChar char="•"/>
            </a:pPr>
            <a:r>
              <a:rPr lang="en-US" dirty="0"/>
              <a:t>R, Meredith B​elbin. (2010) Team roles at work.</a:t>
            </a:r>
          </a:p>
          <a:p>
            <a:pPr marL="285750" indent="-285750" fontAlgn="base">
              <a:buFont typeface="Arial" panose="020B0604020202020204" pitchFamily="34" charset="0"/>
              <a:buChar char="•"/>
            </a:pPr>
            <a:r>
              <a:rPr lang="en-US" dirty="0">
                <a:hlinkClick r:id="rId4"/>
              </a:rPr>
              <a:t>https://Belbin.com</a:t>
            </a:r>
            <a:r>
              <a:rPr lang="en-US" dirty="0"/>
              <a:t> /resources/articles-directory/building-intergenerational-teams-with-Belbin-team-roles.</a:t>
            </a:r>
          </a:p>
          <a:p>
            <a:pPr marL="285750" indent="-285750" fontAlgn="base">
              <a:buFont typeface="Arial" panose="020B0604020202020204" pitchFamily="34" charset="0"/>
              <a:buChar char="•"/>
            </a:pPr>
            <a:r>
              <a:rPr lang="en-US" dirty="0">
                <a:hlinkClick r:id="rId5"/>
              </a:rPr>
              <a:t>https://www.revolutionlearning.co.uk/article/tuckmans-team-development-lifecycle-model/</a:t>
            </a:r>
            <a:endParaRPr lang="en-US" dirty="0"/>
          </a:p>
          <a:p>
            <a:pPr marL="285750" indent="-285750" fontAlgn="base">
              <a:buFont typeface="Arial" panose="020B0604020202020204" pitchFamily="34" charset="0"/>
              <a:buChar char="•"/>
            </a:pPr>
            <a:r>
              <a:rPr lang="en-US" dirty="0">
                <a:hlinkClick r:id="rId6"/>
              </a:rPr>
              <a:t>https://www.revolutionlearning.co.uk/article/what-is-an-effective-team/</a:t>
            </a:r>
            <a:endParaRPr lang="en-US" dirty="0"/>
          </a:p>
          <a:p>
            <a:pPr marL="285750" indent="-285750" fontAlgn="base">
              <a:buFont typeface="Arial" panose="020B0604020202020204" pitchFamily="34" charset="0"/>
              <a:buChar char="•"/>
            </a:pPr>
            <a:r>
              <a:rPr lang="en-GB" dirty="0">
                <a:hlinkClick r:id="rId7"/>
              </a:rPr>
              <a:t>E-Business-Generator - ED - TU Dortmund</a:t>
            </a:r>
            <a:endParaRPr lang="en-GB" dirty="0"/>
          </a:p>
          <a:p>
            <a:pPr marL="285750" indent="-285750" fontAlgn="base">
              <a:buFont typeface="Arial" panose="020B0604020202020204" pitchFamily="34" charset="0"/>
              <a:buChar char="•"/>
            </a:pPr>
            <a:r>
              <a:rPr lang="en-GB" dirty="0">
                <a:hlinkClick r:id="rId8"/>
              </a:rPr>
              <a:t>Causes-Of-The-Generation-Gap-212x300.png (212×300)</a:t>
            </a:r>
            <a:endParaRPr lang="en-GB" dirty="0"/>
          </a:p>
          <a:p>
            <a:pPr marL="285750" indent="-285750" fontAlgn="base">
              <a:buFont typeface="Arial" panose="020B0604020202020204" pitchFamily="34" charset="0"/>
              <a:buChar char="•"/>
            </a:pPr>
            <a:r>
              <a:rPr lang="en-GB" dirty="0">
                <a:hlinkClick r:id="rId9"/>
              </a:rPr>
              <a:t>The Generational Divide at Work: Bridging the Gap for UK Business Success - </a:t>
            </a:r>
            <a:r>
              <a:rPr lang="en-GB" dirty="0" err="1">
                <a:hlinkClick r:id="rId9"/>
              </a:rPr>
              <a:t>BritWealth</a:t>
            </a:r>
            <a:endParaRPr lang="en-US" dirty="0"/>
          </a:p>
        </p:txBody>
      </p:sp>
    </p:spTree>
    <p:extLst>
      <p:ext uri="{BB962C8B-B14F-4D97-AF65-F5344CB8AC3E}">
        <p14:creationId xmlns:p14="http://schemas.microsoft.com/office/powerpoint/2010/main" val="38279843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_win32_DN_V3" id="{9F427321-9060-43C1-8B15-4D38A9FA231C}" vid="{F91C65FD-DCCD-4832-9662-5F5E10615592}"/>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2067</Words>
  <Application>Microsoft Office PowerPoint</Application>
  <PresentationFormat>Widescreen</PresentationFormat>
  <Paragraphs>351</Paragraphs>
  <Slides>22</Slides>
  <Notes>5</Notes>
  <HiddenSlides>0</HiddenSlides>
  <MMClips>0</MMClips>
  <ScaleCrop>false</ScaleCrop>
  <HeadingPairs>
    <vt:vector size="4" baseType="variant">
      <vt:variant>
        <vt:lpstr>Theme</vt:lpstr>
      </vt:variant>
      <vt:variant>
        <vt:i4>5</vt:i4>
      </vt:variant>
      <vt:variant>
        <vt:lpstr>Slide Titles</vt:lpstr>
      </vt:variant>
      <vt:variant>
        <vt:i4>22</vt:i4>
      </vt:variant>
    </vt:vector>
  </HeadingPairs>
  <TitlesOfParts>
    <vt:vector size="27" baseType="lpstr">
      <vt:lpstr>Office Theme</vt:lpstr>
      <vt:lpstr>Helena</vt:lpstr>
      <vt:lpstr>1_Office Theme</vt:lpstr>
      <vt:lpstr>Droplet</vt:lpstr>
      <vt:lpstr>2_Office Theme</vt:lpstr>
      <vt:lpstr> </vt:lpstr>
      <vt:lpstr> </vt:lpstr>
      <vt:lpstr> </vt:lpstr>
      <vt:lpstr> </vt:lpstr>
      <vt:lpstr>A key communication barrier at Flight Foods Ltd   Caused by: - Loud machinery  - Busy factory environment  Factory is loud due to machinery and constant activity making communication difficult.</vt:lpstr>
      <vt:lpstr> </vt:lpstr>
      <vt:lpstr>Shannon and Weaver </vt:lpstr>
      <vt:lpstr> Consequence -Poor hygiene practice -Food safety issues  -Loss of business   Solutions - Quiet briefing areas - Visual aids (signs, symbols) - Written instructions/checklists   </vt:lpstr>
      <vt:lpstr>LANGUAGE (COMUNICATION-BODY LANGUAGE)  Explanation of the communication and language barrier through Berlo’s SMCR model </vt:lpstr>
      <vt:lpstr>.</vt:lpstr>
      <vt:lpstr>PowerPoint Presentation</vt:lpstr>
      <vt:lpstr> </vt:lpstr>
      <vt:lpstr> </vt:lpstr>
      <vt:lpstr>Cultural Standards and Practice Issues</vt:lpstr>
      <vt:lpstr>Cultural Practices &amp; SWOT</vt:lpstr>
      <vt:lpstr>PowerPoint Presentation</vt:lpstr>
      <vt:lpstr>PowerPoint Presentation</vt:lpstr>
      <vt:lpstr>PowerPoint Presentation</vt:lpstr>
      <vt:lpstr> </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JESUS EDUARDO ALVARADO</dc:creator>
  <cp:lastModifiedBy>JESUS EDUARDO ALVARADO</cp:lastModifiedBy>
  <cp:revision>391</cp:revision>
  <dcterms:created xsi:type="dcterms:W3CDTF">2026-04-11T03:02:08Z</dcterms:created>
  <dcterms:modified xsi:type="dcterms:W3CDTF">2026-04-12T19:48:47Z</dcterms:modified>
</cp:coreProperties>
</file>