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8" r:id="rId4"/>
  </p:sldMasterIdLst>
  <p:sldIdLst>
    <p:sldId id="256" r:id="rId5"/>
    <p:sldId id="261" r:id="rId6"/>
    <p:sldId id="266" r:id="rId7"/>
    <p:sldId id="259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6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03" autoAdjust="0"/>
    <p:restoredTop sz="94605" autoAdjust="0"/>
  </p:normalViewPr>
  <p:slideViewPr>
    <p:cSldViewPr snapToGrid="0">
      <p:cViewPr varScale="1">
        <p:scale>
          <a:sx n="72" d="100"/>
          <a:sy n="72" d="100"/>
        </p:scale>
        <p:origin x="8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C5B8D2-1E6D-4BCA-9E4B-8A99C8D7BC4A}" type="doc">
      <dgm:prSet loTypeId="urn:microsoft.com/office/officeart/2008/layout/VerticalAccent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B990DCB-AF23-4094-864B-C8B99FA30370}">
      <dgm:prSet phldrT="[Text]"/>
      <dgm:spPr/>
      <dgm:t>
        <a:bodyPr/>
        <a:lstStyle/>
        <a:p>
          <a:r>
            <a:rPr lang="en-US" dirty="0"/>
            <a:t> 1</a:t>
          </a:r>
        </a:p>
      </dgm:t>
    </dgm:pt>
    <dgm:pt modelId="{9045AE91-C8DE-42D1-9697-92115E53B6EE}" type="parTrans" cxnId="{289A7ABA-98F5-4FB1-939B-2977E2B9EB8F}">
      <dgm:prSet/>
      <dgm:spPr/>
      <dgm:t>
        <a:bodyPr/>
        <a:lstStyle/>
        <a:p>
          <a:endParaRPr lang="en-US"/>
        </a:p>
      </dgm:t>
    </dgm:pt>
    <dgm:pt modelId="{8F93B7AA-ADE0-44B8-AFDE-9A1375C16706}" type="sibTrans" cxnId="{289A7ABA-98F5-4FB1-939B-2977E2B9EB8F}">
      <dgm:prSet/>
      <dgm:spPr/>
      <dgm:t>
        <a:bodyPr/>
        <a:lstStyle/>
        <a:p>
          <a:endParaRPr lang="en-US"/>
        </a:p>
      </dgm:t>
    </dgm:pt>
    <dgm:pt modelId="{7DEF99AD-EC88-4718-B8D7-F22561235CEC}">
      <dgm:prSet phldrT="[Text]"/>
      <dgm:spPr/>
      <dgm:t>
        <a:bodyPr/>
        <a:lstStyle/>
        <a:p>
          <a:r>
            <a:rPr lang="en-US" b="1" dirty="0"/>
            <a:t>Value Proposition</a:t>
          </a:r>
        </a:p>
      </dgm:t>
    </dgm:pt>
    <dgm:pt modelId="{E16E29D3-9570-412D-93B6-B4CE77D1B6DD}" type="parTrans" cxnId="{46DBFC28-5C33-4B88-8831-68037F695A48}">
      <dgm:prSet/>
      <dgm:spPr/>
      <dgm:t>
        <a:bodyPr/>
        <a:lstStyle/>
        <a:p>
          <a:endParaRPr lang="en-US"/>
        </a:p>
      </dgm:t>
    </dgm:pt>
    <dgm:pt modelId="{456EA687-CA8C-4F68-B168-4C2E87ACC68B}" type="sibTrans" cxnId="{46DBFC28-5C33-4B88-8831-68037F695A48}">
      <dgm:prSet/>
      <dgm:spPr/>
      <dgm:t>
        <a:bodyPr/>
        <a:lstStyle/>
        <a:p>
          <a:endParaRPr lang="en-US"/>
        </a:p>
      </dgm:t>
    </dgm:pt>
    <dgm:pt modelId="{240AA45F-7625-47CB-82DB-58CF98B59095}">
      <dgm:prSet phldrT="[Text]"/>
      <dgm:spPr/>
      <dgm:t>
        <a:bodyPr/>
        <a:lstStyle/>
        <a:p>
          <a:r>
            <a:rPr lang="en-US" dirty="0"/>
            <a:t> 2</a:t>
          </a:r>
        </a:p>
      </dgm:t>
    </dgm:pt>
    <dgm:pt modelId="{648CE750-928A-4617-818A-2C5528133922}" type="parTrans" cxnId="{159602F2-C521-4E1D-AE9F-D54CDD414A04}">
      <dgm:prSet/>
      <dgm:spPr/>
      <dgm:t>
        <a:bodyPr/>
        <a:lstStyle/>
        <a:p>
          <a:endParaRPr lang="en-US"/>
        </a:p>
      </dgm:t>
    </dgm:pt>
    <dgm:pt modelId="{A5F62957-BF38-47A2-B1D2-0D9C89C422D5}" type="sibTrans" cxnId="{159602F2-C521-4E1D-AE9F-D54CDD414A04}">
      <dgm:prSet/>
      <dgm:spPr/>
      <dgm:t>
        <a:bodyPr/>
        <a:lstStyle/>
        <a:p>
          <a:endParaRPr lang="en-US"/>
        </a:p>
      </dgm:t>
    </dgm:pt>
    <dgm:pt modelId="{27B4E690-4D0F-4D7A-BF6F-F3DD955F4988}">
      <dgm:prSet phldrT="[Text]"/>
      <dgm:spPr/>
      <dgm:t>
        <a:bodyPr/>
        <a:lstStyle/>
        <a:p>
          <a:r>
            <a:rPr lang="en-US" b="1" dirty="0"/>
            <a:t>Activities </a:t>
          </a:r>
        </a:p>
      </dgm:t>
    </dgm:pt>
    <dgm:pt modelId="{90D197D3-3303-4C80-A092-3B7BDF04FBF7}" type="parTrans" cxnId="{62126DBA-440F-4890-99E9-D0197B1F8AC3}">
      <dgm:prSet/>
      <dgm:spPr/>
      <dgm:t>
        <a:bodyPr/>
        <a:lstStyle/>
        <a:p>
          <a:endParaRPr lang="en-US"/>
        </a:p>
      </dgm:t>
    </dgm:pt>
    <dgm:pt modelId="{9A9FC636-BF64-4AA3-9111-3312D89D6371}" type="sibTrans" cxnId="{62126DBA-440F-4890-99E9-D0197B1F8AC3}">
      <dgm:prSet/>
      <dgm:spPr/>
      <dgm:t>
        <a:bodyPr/>
        <a:lstStyle/>
        <a:p>
          <a:endParaRPr lang="en-US"/>
        </a:p>
      </dgm:t>
    </dgm:pt>
    <dgm:pt modelId="{E1AD1DBC-9B34-4672-B365-6C5C7E96A5E5}">
      <dgm:prSet phldrT="[Text]"/>
      <dgm:spPr/>
      <dgm:t>
        <a:bodyPr/>
        <a:lstStyle/>
        <a:p>
          <a:r>
            <a:rPr lang="en-US" dirty="0"/>
            <a:t>3</a:t>
          </a:r>
        </a:p>
      </dgm:t>
    </dgm:pt>
    <dgm:pt modelId="{8C5C062E-BB4A-4159-9D81-9F19138DAF56}" type="parTrans" cxnId="{4E210A80-A0A8-4FC3-BB39-ADD0CB874D63}">
      <dgm:prSet/>
      <dgm:spPr/>
      <dgm:t>
        <a:bodyPr/>
        <a:lstStyle/>
        <a:p>
          <a:endParaRPr lang="en-US"/>
        </a:p>
      </dgm:t>
    </dgm:pt>
    <dgm:pt modelId="{1A79B38F-A3E5-4698-99B4-A0F5A3E8CD65}" type="sibTrans" cxnId="{4E210A80-A0A8-4FC3-BB39-ADD0CB874D63}">
      <dgm:prSet/>
      <dgm:spPr/>
      <dgm:t>
        <a:bodyPr/>
        <a:lstStyle/>
        <a:p>
          <a:endParaRPr lang="en-US"/>
        </a:p>
      </dgm:t>
    </dgm:pt>
    <dgm:pt modelId="{1D280956-61F1-44EA-89DD-47917582B346}">
      <dgm:prSet phldrT="[Text]"/>
      <dgm:spPr/>
      <dgm:t>
        <a:bodyPr/>
        <a:lstStyle/>
        <a:p>
          <a:r>
            <a:rPr lang="en-US" b="1" dirty="0"/>
            <a:t>Channels</a:t>
          </a:r>
        </a:p>
      </dgm:t>
    </dgm:pt>
    <dgm:pt modelId="{F5F29254-C816-4B3B-A23C-846A234C8557}" type="parTrans" cxnId="{8DAC0267-44CD-4D02-88C9-B2F8A13C158E}">
      <dgm:prSet/>
      <dgm:spPr/>
      <dgm:t>
        <a:bodyPr/>
        <a:lstStyle/>
        <a:p>
          <a:endParaRPr lang="en-US"/>
        </a:p>
      </dgm:t>
    </dgm:pt>
    <dgm:pt modelId="{EC76378A-9F1D-482E-AF47-2DD7D70945B6}" type="sibTrans" cxnId="{8DAC0267-44CD-4D02-88C9-B2F8A13C158E}">
      <dgm:prSet/>
      <dgm:spPr/>
      <dgm:t>
        <a:bodyPr/>
        <a:lstStyle/>
        <a:p>
          <a:endParaRPr lang="en-US"/>
        </a:p>
      </dgm:t>
    </dgm:pt>
    <dgm:pt modelId="{AD265B07-23FB-4DFC-8F3D-B0DCAD6DF87E}" type="pres">
      <dgm:prSet presAssocID="{D3C5B8D2-1E6D-4BCA-9E4B-8A99C8D7BC4A}" presName="Name0" presStyleCnt="0">
        <dgm:presLayoutVars>
          <dgm:chMax/>
          <dgm:chPref/>
          <dgm:dir/>
        </dgm:presLayoutVars>
      </dgm:prSet>
      <dgm:spPr/>
    </dgm:pt>
    <dgm:pt modelId="{0E7F93D0-E3D1-48EE-9797-63EC830CCA06}" type="pres">
      <dgm:prSet presAssocID="{3B990DCB-AF23-4094-864B-C8B99FA30370}" presName="parenttextcomposite" presStyleCnt="0"/>
      <dgm:spPr/>
    </dgm:pt>
    <dgm:pt modelId="{1828D533-56A7-44F9-AB5F-B12D35D0CCA4}" type="pres">
      <dgm:prSet presAssocID="{3B990DCB-AF23-4094-864B-C8B99FA30370}" presName="parenttext" presStyleLbl="revTx" presStyleIdx="0" presStyleCnt="3">
        <dgm:presLayoutVars>
          <dgm:chMax/>
          <dgm:chPref val="2"/>
          <dgm:bulletEnabled val="1"/>
        </dgm:presLayoutVars>
      </dgm:prSet>
      <dgm:spPr/>
    </dgm:pt>
    <dgm:pt modelId="{2A167B03-FCF6-480B-BD04-B18E95132E7F}" type="pres">
      <dgm:prSet presAssocID="{3B990DCB-AF23-4094-864B-C8B99FA30370}" presName="composite" presStyleCnt="0"/>
      <dgm:spPr/>
    </dgm:pt>
    <dgm:pt modelId="{B5E09CC3-072D-40C5-93CB-3CB61546DAC3}" type="pres">
      <dgm:prSet presAssocID="{3B990DCB-AF23-4094-864B-C8B99FA30370}" presName="chevron1" presStyleLbl="alignNode1" presStyleIdx="0" presStyleCnt="21"/>
      <dgm:spPr/>
    </dgm:pt>
    <dgm:pt modelId="{7E5B5F30-562C-45F5-947C-105C96262837}" type="pres">
      <dgm:prSet presAssocID="{3B990DCB-AF23-4094-864B-C8B99FA30370}" presName="chevron2" presStyleLbl="alignNode1" presStyleIdx="1" presStyleCnt="21"/>
      <dgm:spPr/>
    </dgm:pt>
    <dgm:pt modelId="{BA96BDD2-A6C8-4432-8E71-D4E67320B8FF}" type="pres">
      <dgm:prSet presAssocID="{3B990DCB-AF23-4094-864B-C8B99FA30370}" presName="chevron3" presStyleLbl="alignNode1" presStyleIdx="2" presStyleCnt="21"/>
      <dgm:spPr/>
    </dgm:pt>
    <dgm:pt modelId="{2AAF1885-F2C6-4C50-A304-71F970C85713}" type="pres">
      <dgm:prSet presAssocID="{3B990DCB-AF23-4094-864B-C8B99FA30370}" presName="chevron4" presStyleLbl="alignNode1" presStyleIdx="3" presStyleCnt="21"/>
      <dgm:spPr/>
    </dgm:pt>
    <dgm:pt modelId="{1C9109EC-43D0-4356-8840-1C174E169D4F}" type="pres">
      <dgm:prSet presAssocID="{3B990DCB-AF23-4094-864B-C8B99FA30370}" presName="chevron5" presStyleLbl="alignNode1" presStyleIdx="4" presStyleCnt="21"/>
      <dgm:spPr/>
    </dgm:pt>
    <dgm:pt modelId="{F580C234-F277-4109-8F54-CBF87BE4B61B}" type="pres">
      <dgm:prSet presAssocID="{3B990DCB-AF23-4094-864B-C8B99FA30370}" presName="chevron6" presStyleLbl="alignNode1" presStyleIdx="5" presStyleCnt="21"/>
      <dgm:spPr/>
    </dgm:pt>
    <dgm:pt modelId="{C2DC7889-4537-4EA1-8B7E-3B1E25B6DE4C}" type="pres">
      <dgm:prSet presAssocID="{3B990DCB-AF23-4094-864B-C8B99FA30370}" presName="chevron7" presStyleLbl="alignNode1" presStyleIdx="6" presStyleCnt="21"/>
      <dgm:spPr/>
    </dgm:pt>
    <dgm:pt modelId="{B46F8A2D-B8E9-481F-97F6-8D8A2A54017A}" type="pres">
      <dgm:prSet presAssocID="{3B990DCB-AF23-4094-864B-C8B99FA30370}" presName="childtext" presStyleLbl="solidFgAcc1" presStyleIdx="0" presStyleCnt="3" custAng="0">
        <dgm:presLayoutVars>
          <dgm:chMax/>
          <dgm:chPref val="0"/>
          <dgm:bulletEnabled val="1"/>
        </dgm:presLayoutVars>
      </dgm:prSet>
      <dgm:spPr/>
    </dgm:pt>
    <dgm:pt modelId="{261D04E4-2B56-456D-ABEC-1649C35A46F4}" type="pres">
      <dgm:prSet presAssocID="{8F93B7AA-ADE0-44B8-AFDE-9A1375C16706}" presName="sibTrans" presStyleCnt="0"/>
      <dgm:spPr/>
    </dgm:pt>
    <dgm:pt modelId="{3CFDAEF9-1DF0-4C50-912D-A5CCDA52F9EA}" type="pres">
      <dgm:prSet presAssocID="{240AA45F-7625-47CB-82DB-58CF98B59095}" presName="parenttextcomposite" presStyleCnt="0"/>
      <dgm:spPr/>
    </dgm:pt>
    <dgm:pt modelId="{A4E32358-9FAF-4554-AC0F-5ED0792D2EF5}" type="pres">
      <dgm:prSet presAssocID="{240AA45F-7625-47CB-82DB-58CF98B59095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D2BF8E40-6E6F-4455-8548-D54325D6BFF6}" type="pres">
      <dgm:prSet presAssocID="{240AA45F-7625-47CB-82DB-58CF98B59095}" presName="composite" presStyleCnt="0"/>
      <dgm:spPr/>
    </dgm:pt>
    <dgm:pt modelId="{694975F8-4C8F-474E-82FD-B2D3B38E3CE9}" type="pres">
      <dgm:prSet presAssocID="{240AA45F-7625-47CB-82DB-58CF98B59095}" presName="chevron1" presStyleLbl="alignNode1" presStyleIdx="7" presStyleCnt="21"/>
      <dgm:spPr/>
    </dgm:pt>
    <dgm:pt modelId="{3461506E-F2BB-405D-A55B-BEB6F1374518}" type="pres">
      <dgm:prSet presAssocID="{240AA45F-7625-47CB-82DB-58CF98B59095}" presName="chevron2" presStyleLbl="alignNode1" presStyleIdx="8" presStyleCnt="21"/>
      <dgm:spPr/>
    </dgm:pt>
    <dgm:pt modelId="{B43EA23D-813A-4C2D-A537-8243C507CEB5}" type="pres">
      <dgm:prSet presAssocID="{240AA45F-7625-47CB-82DB-58CF98B59095}" presName="chevron3" presStyleLbl="alignNode1" presStyleIdx="9" presStyleCnt="21"/>
      <dgm:spPr/>
    </dgm:pt>
    <dgm:pt modelId="{9B2EDFA1-E5EE-473E-86DC-A299D77CF06C}" type="pres">
      <dgm:prSet presAssocID="{240AA45F-7625-47CB-82DB-58CF98B59095}" presName="chevron4" presStyleLbl="alignNode1" presStyleIdx="10" presStyleCnt="21"/>
      <dgm:spPr/>
    </dgm:pt>
    <dgm:pt modelId="{99CDA10C-4B9C-4F99-9CE8-2F50B1F51829}" type="pres">
      <dgm:prSet presAssocID="{240AA45F-7625-47CB-82DB-58CF98B59095}" presName="chevron5" presStyleLbl="alignNode1" presStyleIdx="11" presStyleCnt="21"/>
      <dgm:spPr/>
    </dgm:pt>
    <dgm:pt modelId="{A7A25454-564F-41D3-9BE8-A358F92A3958}" type="pres">
      <dgm:prSet presAssocID="{240AA45F-7625-47CB-82DB-58CF98B59095}" presName="chevron6" presStyleLbl="alignNode1" presStyleIdx="12" presStyleCnt="21"/>
      <dgm:spPr/>
    </dgm:pt>
    <dgm:pt modelId="{8F9A76A5-9999-4ECA-A9FA-4698A1E4CE80}" type="pres">
      <dgm:prSet presAssocID="{240AA45F-7625-47CB-82DB-58CF98B59095}" presName="chevron7" presStyleLbl="alignNode1" presStyleIdx="13" presStyleCnt="21"/>
      <dgm:spPr/>
    </dgm:pt>
    <dgm:pt modelId="{E32532E9-08CE-4B0A-BCE0-D0BA22A7E592}" type="pres">
      <dgm:prSet presAssocID="{240AA45F-7625-47CB-82DB-58CF98B59095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</dgm:pt>
    <dgm:pt modelId="{F8CD1F9F-F85D-4751-9FA4-FFFFD796FEA9}" type="pres">
      <dgm:prSet presAssocID="{A5F62957-BF38-47A2-B1D2-0D9C89C422D5}" presName="sibTrans" presStyleCnt="0"/>
      <dgm:spPr/>
    </dgm:pt>
    <dgm:pt modelId="{A47DC8D3-5244-4038-8723-9AED2D034015}" type="pres">
      <dgm:prSet presAssocID="{E1AD1DBC-9B34-4672-B365-6C5C7E96A5E5}" presName="parenttextcomposite" presStyleCnt="0"/>
      <dgm:spPr/>
    </dgm:pt>
    <dgm:pt modelId="{6942386B-9CB3-42BD-8359-D4983AE6BE94}" type="pres">
      <dgm:prSet presAssocID="{E1AD1DBC-9B34-4672-B365-6C5C7E96A5E5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7319F82F-7F09-4C2D-BBBD-4C83C12D619F}" type="pres">
      <dgm:prSet presAssocID="{E1AD1DBC-9B34-4672-B365-6C5C7E96A5E5}" presName="composite" presStyleCnt="0"/>
      <dgm:spPr/>
    </dgm:pt>
    <dgm:pt modelId="{F0B1E947-A6D5-46E6-8DF3-38B6CD902A99}" type="pres">
      <dgm:prSet presAssocID="{E1AD1DBC-9B34-4672-B365-6C5C7E96A5E5}" presName="chevron1" presStyleLbl="alignNode1" presStyleIdx="14" presStyleCnt="21"/>
      <dgm:spPr/>
    </dgm:pt>
    <dgm:pt modelId="{797D383C-06AE-488E-BDDF-404AF7FBEC48}" type="pres">
      <dgm:prSet presAssocID="{E1AD1DBC-9B34-4672-B365-6C5C7E96A5E5}" presName="chevron2" presStyleLbl="alignNode1" presStyleIdx="15" presStyleCnt="21"/>
      <dgm:spPr/>
    </dgm:pt>
    <dgm:pt modelId="{D991157B-C2C1-4888-B216-C7ADFB07A709}" type="pres">
      <dgm:prSet presAssocID="{E1AD1DBC-9B34-4672-B365-6C5C7E96A5E5}" presName="chevron3" presStyleLbl="alignNode1" presStyleIdx="16" presStyleCnt="21"/>
      <dgm:spPr/>
    </dgm:pt>
    <dgm:pt modelId="{E3334218-EB00-497D-B4E5-25842E5B4CD8}" type="pres">
      <dgm:prSet presAssocID="{E1AD1DBC-9B34-4672-B365-6C5C7E96A5E5}" presName="chevron4" presStyleLbl="alignNode1" presStyleIdx="17" presStyleCnt="21"/>
      <dgm:spPr/>
    </dgm:pt>
    <dgm:pt modelId="{20F9E2D2-B621-4521-9646-440AB7497F1F}" type="pres">
      <dgm:prSet presAssocID="{E1AD1DBC-9B34-4672-B365-6C5C7E96A5E5}" presName="chevron5" presStyleLbl="alignNode1" presStyleIdx="18" presStyleCnt="21"/>
      <dgm:spPr/>
    </dgm:pt>
    <dgm:pt modelId="{C8022930-DC19-4D8D-99CA-22B6F67B4F8C}" type="pres">
      <dgm:prSet presAssocID="{E1AD1DBC-9B34-4672-B365-6C5C7E96A5E5}" presName="chevron6" presStyleLbl="alignNode1" presStyleIdx="19" presStyleCnt="21"/>
      <dgm:spPr/>
    </dgm:pt>
    <dgm:pt modelId="{09D53426-11B8-4B93-9FA7-2E1EF814C7CC}" type="pres">
      <dgm:prSet presAssocID="{E1AD1DBC-9B34-4672-B365-6C5C7E96A5E5}" presName="chevron7" presStyleLbl="alignNode1" presStyleIdx="20" presStyleCnt="21"/>
      <dgm:spPr/>
    </dgm:pt>
    <dgm:pt modelId="{7D1CCBD6-3740-4106-ACAE-D6E331C7E2C9}" type="pres">
      <dgm:prSet presAssocID="{E1AD1DBC-9B34-4672-B365-6C5C7E96A5E5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</dgm:pt>
  </dgm:ptLst>
  <dgm:cxnLst>
    <dgm:cxn modelId="{D4C18627-C853-42E4-BB13-64F93E9AFD1B}" type="presOf" srcId="{E1AD1DBC-9B34-4672-B365-6C5C7E96A5E5}" destId="{6942386B-9CB3-42BD-8359-D4983AE6BE94}" srcOrd="0" destOrd="0" presId="urn:microsoft.com/office/officeart/2008/layout/VerticalAccentList"/>
    <dgm:cxn modelId="{46DBFC28-5C33-4B88-8831-68037F695A48}" srcId="{3B990DCB-AF23-4094-864B-C8B99FA30370}" destId="{7DEF99AD-EC88-4718-B8D7-F22561235CEC}" srcOrd="0" destOrd="0" parTransId="{E16E29D3-9570-412D-93B6-B4CE77D1B6DD}" sibTransId="{456EA687-CA8C-4F68-B168-4C2E87ACC68B}"/>
    <dgm:cxn modelId="{8DAC0267-44CD-4D02-88C9-B2F8A13C158E}" srcId="{E1AD1DBC-9B34-4672-B365-6C5C7E96A5E5}" destId="{1D280956-61F1-44EA-89DD-47917582B346}" srcOrd="0" destOrd="0" parTransId="{F5F29254-C816-4B3B-A23C-846A234C8557}" sibTransId="{EC76378A-9F1D-482E-AF47-2DD7D70945B6}"/>
    <dgm:cxn modelId="{CB3A7C69-958C-4843-B7ED-83515A10A28C}" type="presOf" srcId="{27B4E690-4D0F-4D7A-BF6F-F3DD955F4988}" destId="{E32532E9-08CE-4B0A-BCE0-D0BA22A7E592}" srcOrd="0" destOrd="0" presId="urn:microsoft.com/office/officeart/2008/layout/VerticalAccentList"/>
    <dgm:cxn modelId="{CF311F6B-D75F-4E52-B24C-88CD9CE8788A}" type="presOf" srcId="{7DEF99AD-EC88-4718-B8D7-F22561235CEC}" destId="{B46F8A2D-B8E9-481F-97F6-8D8A2A54017A}" srcOrd="0" destOrd="0" presId="urn:microsoft.com/office/officeart/2008/layout/VerticalAccentList"/>
    <dgm:cxn modelId="{465DA86F-848F-4676-83D7-EF70E10772A2}" type="presOf" srcId="{240AA45F-7625-47CB-82DB-58CF98B59095}" destId="{A4E32358-9FAF-4554-AC0F-5ED0792D2EF5}" srcOrd="0" destOrd="0" presId="urn:microsoft.com/office/officeart/2008/layout/VerticalAccentList"/>
    <dgm:cxn modelId="{4E210A80-A0A8-4FC3-BB39-ADD0CB874D63}" srcId="{D3C5B8D2-1E6D-4BCA-9E4B-8A99C8D7BC4A}" destId="{E1AD1DBC-9B34-4672-B365-6C5C7E96A5E5}" srcOrd="2" destOrd="0" parTransId="{8C5C062E-BB4A-4159-9D81-9F19138DAF56}" sibTransId="{1A79B38F-A3E5-4698-99B4-A0F5A3E8CD65}"/>
    <dgm:cxn modelId="{19E96E93-9340-4B6D-9D0A-4E9BB27463D5}" type="presOf" srcId="{3B990DCB-AF23-4094-864B-C8B99FA30370}" destId="{1828D533-56A7-44F9-AB5F-B12D35D0CCA4}" srcOrd="0" destOrd="0" presId="urn:microsoft.com/office/officeart/2008/layout/VerticalAccentList"/>
    <dgm:cxn modelId="{CD70DE96-621F-451D-BE37-1E475264DF76}" type="presOf" srcId="{D3C5B8D2-1E6D-4BCA-9E4B-8A99C8D7BC4A}" destId="{AD265B07-23FB-4DFC-8F3D-B0DCAD6DF87E}" srcOrd="0" destOrd="0" presId="urn:microsoft.com/office/officeart/2008/layout/VerticalAccentList"/>
    <dgm:cxn modelId="{62126DBA-440F-4890-99E9-D0197B1F8AC3}" srcId="{240AA45F-7625-47CB-82DB-58CF98B59095}" destId="{27B4E690-4D0F-4D7A-BF6F-F3DD955F4988}" srcOrd="0" destOrd="0" parTransId="{90D197D3-3303-4C80-A092-3B7BDF04FBF7}" sibTransId="{9A9FC636-BF64-4AA3-9111-3312D89D6371}"/>
    <dgm:cxn modelId="{289A7ABA-98F5-4FB1-939B-2977E2B9EB8F}" srcId="{D3C5B8D2-1E6D-4BCA-9E4B-8A99C8D7BC4A}" destId="{3B990DCB-AF23-4094-864B-C8B99FA30370}" srcOrd="0" destOrd="0" parTransId="{9045AE91-C8DE-42D1-9697-92115E53B6EE}" sibTransId="{8F93B7AA-ADE0-44B8-AFDE-9A1375C16706}"/>
    <dgm:cxn modelId="{0483E1C3-6C70-412E-AAC3-B46CFF6C18D1}" type="presOf" srcId="{1D280956-61F1-44EA-89DD-47917582B346}" destId="{7D1CCBD6-3740-4106-ACAE-D6E331C7E2C9}" srcOrd="0" destOrd="0" presId="urn:microsoft.com/office/officeart/2008/layout/VerticalAccentList"/>
    <dgm:cxn modelId="{159602F2-C521-4E1D-AE9F-D54CDD414A04}" srcId="{D3C5B8D2-1E6D-4BCA-9E4B-8A99C8D7BC4A}" destId="{240AA45F-7625-47CB-82DB-58CF98B59095}" srcOrd="1" destOrd="0" parTransId="{648CE750-928A-4617-818A-2C5528133922}" sibTransId="{A5F62957-BF38-47A2-B1D2-0D9C89C422D5}"/>
    <dgm:cxn modelId="{CEA96C6C-921E-4869-AF30-AC40641973C5}" type="presParOf" srcId="{AD265B07-23FB-4DFC-8F3D-B0DCAD6DF87E}" destId="{0E7F93D0-E3D1-48EE-9797-63EC830CCA06}" srcOrd="0" destOrd="0" presId="urn:microsoft.com/office/officeart/2008/layout/VerticalAccentList"/>
    <dgm:cxn modelId="{7AE7B410-5C42-4345-844B-3DB5BFA6EC00}" type="presParOf" srcId="{0E7F93D0-E3D1-48EE-9797-63EC830CCA06}" destId="{1828D533-56A7-44F9-AB5F-B12D35D0CCA4}" srcOrd="0" destOrd="0" presId="urn:microsoft.com/office/officeart/2008/layout/VerticalAccentList"/>
    <dgm:cxn modelId="{442B12D3-4930-4566-B61B-CD0BC84B0DEC}" type="presParOf" srcId="{AD265B07-23FB-4DFC-8F3D-B0DCAD6DF87E}" destId="{2A167B03-FCF6-480B-BD04-B18E95132E7F}" srcOrd="1" destOrd="0" presId="urn:microsoft.com/office/officeart/2008/layout/VerticalAccentList"/>
    <dgm:cxn modelId="{1421EF44-19EF-4353-9F90-16364BEED672}" type="presParOf" srcId="{2A167B03-FCF6-480B-BD04-B18E95132E7F}" destId="{B5E09CC3-072D-40C5-93CB-3CB61546DAC3}" srcOrd="0" destOrd="0" presId="urn:microsoft.com/office/officeart/2008/layout/VerticalAccentList"/>
    <dgm:cxn modelId="{BBA2AB61-C560-41CC-BA81-22F458E4B866}" type="presParOf" srcId="{2A167B03-FCF6-480B-BD04-B18E95132E7F}" destId="{7E5B5F30-562C-45F5-947C-105C96262837}" srcOrd="1" destOrd="0" presId="urn:microsoft.com/office/officeart/2008/layout/VerticalAccentList"/>
    <dgm:cxn modelId="{9EA84444-16FB-438D-A9EF-469EA6C26985}" type="presParOf" srcId="{2A167B03-FCF6-480B-BD04-B18E95132E7F}" destId="{BA96BDD2-A6C8-4432-8E71-D4E67320B8FF}" srcOrd="2" destOrd="0" presId="urn:microsoft.com/office/officeart/2008/layout/VerticalAccentList"/>
    <dgm:cxn modelId="{617F2C99-D54A-4E7A-A808-EDD59DF3FEFE}" type="presParOf" srcId="{2A167B03-FCF6-480B-BD04-B18E95132E7F}" destId="{2AAF1885-F2C6-4C50-A304-71F970C85713}" srcOrd="3" destOrd="0" presId="urn:microsoft.com/office/officeart/2008/layout/VerticalAccentList"/>
    <dgm:cxn modelId="{2B80935A-E43D-4116-87CE-50BE651BEF35}" type="presParOf" srcId="{2A167B03-FCF6-480B-BD04-B18E95132E7F}" destId="{1C9109EC-43D0-4356-8840-1C174E169D4F}" srcOrd="4" destOrd="0" presId="urn:microsoft.com/office/officeart/2008/layout/VerticalAccentList"/>
    <dgm:cxn modelId="{2E077FC3-3EF6-48E3-80AF-AE8ED36C8E72}" type="presParOf" srcId="{2A167B03-FCF6-480B-BD04-B18E95132E7F}" destId="{F580C234-F277-4109-8F54-CBF87BE4B61B}" srcOrd="5" destOrd="0" presId="urn:microsoft.com/office/officeart/2008/layout/VerticalAccentList"/>
    <dgm:cxn modelId="{255FEECD-7F3D-402F-93FC-1969E508A25B}" type="presParOf" srcId="{2A167B03-FCF6-480B-BD04-B18E95132E7F}" destId="{C2DC7889-4537-4EA1-8B7E-3B1E25B6DE4C}" srcOrd="6" destOrd="0" presId="urn:microsoft.com/office/officeart/2008/layout/VerticalAccentList"/>
    <dgm:cxn modelId="{12B83891-D4F8-4F22-B0BA-D67EF62D5F7A}" type="presParOf" srcId="{2A167B03-FCF6-480B-BD04-B18E95132E7F}" destId="{B46F8A2D-B8E9-481F-97F6-8D8A2A54017A}" srcOrd="7" destOrd="0" presId="urn:microsoft.com/office/officeart/2008/layout/VerticalAccentList"/>
    <dgm:cxn modelId="{4251ACE2-63BB-438D-82F7-5DD3B711FD88}" type="presParOf" srcId="{AD265B07-23FB-4DFC-8F3D-B0DCAD6DF87E}" destId="{261D04E4-2B56-456D-ABEC-1649C35A46F4}" srcOrd="2" destOrd="0" presId="urn:microsoft.com/office/officeart/2008/layout/VerticalAccentList"/>
    <dgm:cxn modelId="{295EBDB8-43DF-4576-A1B1-40ECB0B05A91}" type="presParOf" srcId="{AD265B07-23FB-4DFC-8F3D-B0DCAD6DF87E}" destId="{3CFDAEF9-1DF0-4C50-912D-A5CCDA52F9EA}" srcOrd="3" destOrd="0" presId="urn:microsoft.com/office/officeart/2008/layout/VerticalAccentList"/>
    <dgm:cxn modelId="{FA31AC89-74E7-48DE-944B-49C9DC0FD86A}" type="presParOf" srcId="{3CFDAEF9-1DF0-4C50-912D-A5CCDA52F9EA}" destId="{A4E32358-9FAF-4554-AC0F-5ED0792D2EF5}" srcOrd="0" destOrd="0" presId="urn:microsoft.com/office/officeart/2008/layout/VerticalAccentList"/>
    <dgm:cxn modelId="{921E02E9-07D4-4145-AA5E-A339EFA96F21}" type="presParOf" srcId="{AD265B07-23FB-4DFC-8F3D-B0DCAD6DF87E}" destId="{D2BF8E40-6E6F-4455-8548-D54325D6BFF6}" srcOrd="4" destOrd="0" presId="urn:microsoft.com/office/officeart/2008/layout/VerticalAccentList"/>
    <dgm:cxn modelId="{42E3A37F-FD57-4B4E-A061-B8F6ED5F569D}" type="presParOf" srcId="{D2BF8E40-6E6F-4455-8548-D54325D6BFF6}" destId="{694975F8-4C8F-474E-82FD-B2D3B38E3CE9}" srcOrd="0" destOrd="0" presId="urn:microsoft.com/office/officeart/2008/layout/VerticalAccentList"/>
    <dgm:cxn modelId="{45F9CEA7-377A-45FA-82A5-977E72E3621B}" type="presParOf" srcId="{D2BF8E40-6E6F-4455-8548-D54325D6BFF6}" destId="{3461506E-F2BB-405D-A55B-BEB6F1374518}" srcOrd="1" destOrd="0" presId="urn:microsoft.com/office/officeart/2008/layout/VerticalAccentList"/>
    <dgm:cxn modelId="{69AF3F4C-CE7A-4F22-A90A-91A961648B6A}" type="presParOf" srcId="{D2BF8E40-6E6F-4455-8548-D54325D6BFF6}" destId="{B43EA23D-813A-4C2D-A537-8243C507CEB5}" srcOrd="2" destOrd="0" presId="urn:microsoft.com/office/officeart/2008/layout/VerticalAccentList"/>
    <dgm:cxn modelId="{6E537D67-0C02-4E08-827A-AC136F2706A3}" type="presParOf" srcId="{D2BF8E40-6E6F-4455-8548-D54325D6BFF6}" destId="{9B2EDFA1-E5EE-473E-86DC-A299D77CF06C}" srcOrd="3" destOrd="0" presId="urn:microsoft.com/office/officeart/2008/layout/VerticalAccentList"/>
    <dgm:cxn modelId="{14DB3B8B-A9C8-46E5-9BB6-2B37145B8606}" type="presParOf" srcId="{D2BF8E40-6E6F-4455-8548-D54325D6BFF6}" destId="{99CDA10C-4B9C-4F99-9CE8-2F50B1F51829}" srcOrd="4" destOrd="0" presId="urn:microsoft.com/office/officeart/2008/layout/VerticalAccentList"/>
    <dgm:cxn modelId="{4F147F1A-5D72-4727-ABAC-3825E132F69B}" type="presParOf" srcId="{D2BF8E40-6E6F-4455-8548-D54325D6BFF6}" destId="{A7A25454-564F-41D3-9BE8-A358F92A3958}" srcOrd="5" destOrd="0" presId="urn:microsoft.com/office/officeart/2008/layout/VerticalAccentList"/>
    <dgm:cxn modelId="{628F3601-BD6A-43A2-8E6B-19291BFD7397}" type="presParOf" srcId="{D2BF8E40-6E6F-4455-8548-D54325D6BFF6}" destId="{8F9A76A5-9999-4ECA-A9FA-4698A1E4CE80}" srcOrd="6" destOrd="0" presId="urn:microsoft.com/office/officeart/2008/layout/VerticalAccentList"/>
    <dgm:cxn modelId="{D7B28BCF-2C63-4FE5-88C8-D687461DCF68}" type="presParOf" srcId="{D2BF8E40-6E6F-4455-8548-D54325D6BFF6}" destId="{E32532E9-08CE-4B0A-BCE0-D0BA22A7E592}" srcOrd="7" destOrd="0" presId="urn:microsoft.com/office/officeart/2008/layout/VerticalAccentList"/>
    <dgm:cxn modelId="{BEC1F587-7536-4910-BFBB-6046AF07536F}" type="presParOf" srcId="{AD265B07-23FB-4DFC-8F3D-B0DCAD6DF87E}" destId="{F8CD1F9F-F85D-4751-9FA4-FFFFD796FEA9}" srcOrd="5" destOrd="0" presId="urn:microsoft.com/office/officeart/2008/layout/VerticalAccentList"/>
    <dgm:cxn modelId="{830A8486-1199-423E-80A9-EC3DA5B14880}" type="presParOf" srcId="{AD265B07-23FB-4DFC-8F3D-B0DCAD6DF87E}" destId="{A47DC8D3-5244-4038-8723-9AED2D034015}" srcOrd="6" destOrd="0" presId="urn:microsoft.com/office/officeart/2008/layout/VerticalAccentList"/>
    <dgm:cxn modelId="{D5E07FC5-CB05-4BAA-820A-3EB7FA940DBD}" type="presParOf" srcId="{A47DC8D3-5244-4038-8723-9AED2D034015}" destId="{6942386B-9CB3-42BD-8359-D4983AE6BE94}" srcOrd="0" destOrd="0" presId="urn:microsoft.com/office/officeart/2008/layout/VerticalAccentList"/>
    <dgm:cxn modelId="{FEF1833E-5559-48FB-ADF8-A8BD714DA266}" type="presParOf" srcId="{AD265B07-23FB-4DFC-8F3D-B0DCAD6DF87E}" destId="{7319F82F-7F09-4C2D-BBBD-4C83C12D619F}" srcOrd="7" destOrd="0" presId="urn:microsoft.com/office/officeart/2008/layout/VerticalAccentList"/>
    <dgm:cxn modelId="{05D59DCF-19A7-4013-AAE2-B7C2A2693FD5}" type="presParOf" srcId="{7319F82F-7F09-4C2D-BBBD-4C83C12D619F}" destId="{F0B1E947-A6D5-46E6-8DF3-38B6CD902A99}" srcOrd="0" destOrd="0" presId="urn:microsoft.com/office/officeart/2008/layout/VerticalAccentList"/>
    <dgm:cxn modelId="{024D7A27-27F3-4248-8859-23E22FE1824B}" type="presParOf" srcId="{7319F82F-7F09-4C2D-BBBD-4C83C12D619F}" destId="{797D383C-06AE-488E-BDDF-404AF7FBEC48}" srcOrd="1" destOrd="0" presId="urn:microsoft.com/office/officeart/2008/layout/VerticalAccentList"/>
    <dgm:cxn modelId="{C4A87DB9-E6FF-4AE9-B769-5C6A43A21B46}" type="presParOf" srcId="{7319F82F-7F09-4C2D-BBBD-4C83C12D619F}" destId="{D991157B-C2C1-4888-B216-C7ADFB07A709}" srcOrd="2" destOrd="0" presId="urn:microsoft.com/office/officeart/2008/layout/VerticalAccentList"/>
    <dgm:cxn modelId="{C8EB533B-582E-4C9A-B633-672CAE33F66E}" type="presParOf" srcId="{7319F82F-7F09-4C2D-BBBD-4C83C12D619F}" destId="{E3334218-EB00-497D-B4E5-25842E5B4CD8}" srcOrd="3" destOrd="0" presId="urn:microsoft.com/office/officeart/2008/layout/VerticalAccentList"/>
    <dgm:cxn modelId="{5593D506-D420-414C-B5D9-F946EF50FB85}" type="presParOf" srcId="{7319F82F-7F09-4C2D-BBBD-4C83C12D619F}" destId="{20F9E2D2-B621-4521-9646-440AB7497F1F}" srcOrd="4" destOrd="0" presId="urn:microsoft.com/office/officeart/2008/layout/VerticalAccentList"/>
    <dgm:cxn modelId="{C78483BE-6702-4CF8-A7E1-7E8B391BEE0E}" type="presParOf" srcId="{7319F82F-7F09-4C2D-BBBD-4C83C12D619F}" destId="{C8022930-DC19-4D8D-99CA-22B6F67B4F8C}" srcOrd="5" destOrd="0" presId="urn:microsoft.com/office/officeart/2008/layout/VerticalAccentList"/>
    <dgm:cxn modelId="{906FC6EA-3E05-48A5-B66E-F94216491A69}" type="presParOf" srcId="{7319F82F-7F09-4C2D-BBBD-4C83C12D619F}" destId="{09D53426-11B8-4B93-9FA7-2E1EF814C7CC}" srcOrd="6" destOrd="0" presId="urn:microsoft.com/office/officeart/2008/layout/VerticalAccentList"/>
    <dgm:cxn modelId="{A3333421-55E5-4684-99D2-B93E32856F92}" type="presParOf" srcId="{7319F82F-7F09-4C2D-BBBD-4C83C12D619F}" destId="{7D1CCBD6-3740-4106-ACAE-D6E331C7E2C9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C5B8D2-1E6D-4BCA-9E4B-8A99C8D7BC4A}" type="doc">
      <dgm:prSet loTypeId="urn:microsoft.com/office/officeart/2008/layout/VerticalAccent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B990DCB-AF23-4094-864B-C8B99FA30370}">
      <dgm:prSet phldrT="[Text]"/>
      <dgm:spPr/>
      <dgm:t>
        <a:bodyPr/>
        <a:lstStyle/>
        <a:p>
          <a:r>
            <a:rPr lang="en-US" dirty="0"/>
            <a:t> 1</a:t>
          </a:r>
        </a:p>
      </dgm:t>
    </dgm:pt>
    <dgm:pt modelId="{9045AE91-C8DE-42D1-9697-92115E53B6EE}" type="parTrans" cxnId="{289A7ABA-98F5-4FB1-939B-2977E2B9EB8F}">
      <dgm:prSet/>
      <dgm:spPr/>
      <dgm:t>
        <a:bodyPr/>
        <a:lstStyle/>
        <a:p>
          <a:endParaRPr lang="en-US"/>
        </a:p>
      </dgm:t>
    </dgm:pt>
    <dgm:pt modelId="{8F93B7AA-ADE0-44B8-AFDE-9A1375C16706}" type="sibTrans" cxnId="{289A7ABA-98F5-4FB1-939B-2977E2B9EB8F}">
      <dgm:prSet/>
      <dgm:spPr/>
      <dgm:t>
        <a:bodyPr/>
        <a:lstStyle/>
        <a:p>
          <a:endParaRPr lang="en-US"/>
        </a:p>
      </dgm:t>
    </dgm:pt>
    <dgm:pt modelId="{7DEF99AD-EC88-4718-B8D7-F22561235CEC}">
      <dgm:prSet phldrT="[Text]"/>
      <dgm:spPr/>
      <dgm:t>
        <a:bodyPr/>
        <a:lstStyle/>
        <a:p>
          <a:r>
            <a:rPr lang="en-US" b="1" dirty="0"/>
            <a:t>Customer Relationship</a:t>
          </a:r>
        </a:p>
      </dgm:t>
    </dgm:pt>
    <dgm:pt modelId="{E16E29D3-9570-412D-93B6-B4CE77D1B6DD}" type="parTrans" cxnId="{46DBFC28-5C33-4B88-8831-68037F695A48}">
      <dgm:prSet/>
      <dgm:spPr/>
      <dgm:t>
        <a:bodyPr/>
        <a:lstStyle/>
        <a:p>
          <a:endParaRPr lang="en-US"/>
        </a:p>
      </dgm:t>
    </dgm:pt>
    <dgm:pt modelId="{456EA687-CA8C-4F68-B168-4C2E87ACC68B}" type="sibTrans" cxnId="{46DBFC28-5C33-4B88-8831-68037F695A48}">
      <dgm:prSet/>
      <dgm:spPr/>
      <dgm:t>
        <a:bodyPr/>
        <a:lstStyle/>
        <a:p>
          <a:endParaRPr lang="en-US"/>
        </a:p>
      </dgm:t>
    </dgm:pt>
    <dgm:pt modelId="{240AA45F-7625-47CB-82DB-58CF98B59095}">
      <dgm:prSet phldrT="[Text]"/>
      <dgm:spPr/>
      <dgm:t>
        <a:bodyPr/>
        <a:lstStyle/>
        <a:p>
          <a:r>
            <a:rPr lang="en-US" dirty="0"/>
            <a:t> 2</a:t>
          </a:r>
        </a:p>
      </dgm:t>
    </dgm:pt>
    <dgm:pt modelId="{648CE750-928A-4617-818A-2C5528133922}" type="parTrans" cxnId="{159602F2-C521-4E1D-AE9F-D54CDD414A04}">
      <dgm:prSet/>
      <dgm:spPr/>
      <dgm:t>
        <a:bodyPr/>
        <a:lstStyle/>
        <a:p>
          <a:endParaRPr lang="en-US"/>
        </a:p>
      </dgm:t>
    </dgm:pt>
    <dgm:pt modelId="{A5F62957-BF38-47A2-B1D2-0D9C89C422D5}" type="sibTrans" cxnId="{159602F2-C521-4E1D-AE9F-D54CDD414A04}">
      <dgm:prSet/>
      <dgm:spPr/>
      <dgm:t>
        <a:bodyPr/>
        <a:lstStyle/>
        <a:p>
          <a:endParaRPr lang="en-US"/>
        </a:p>
      </dgm:t>
    </dgm:pt>
    <dgm:pt modelId="{27B4E690-4D0F-4D7A-BF6F-F3DD955F4988}">
      <dgm:prSet phldrT="[Text]"/>
      <dgm:spPr/>
      <dgm:t>
        <a:bodyPr/>
        <a:lstStyle/>
        <a:p>
          <a:r>
            <a:rPr lang="en-US" b="1" dirty="0"/>
            <a:t>Customer Segments </a:t>
          </a:r>
        </a:p>
      </dgm:t>
    </dgm:pt>
    <dgm:pt modelId="{90D197D3-3303-4C80-A092-3B7BDF04FBF7}" type="parTrans" cxnId="{62126DBA-440F-4890-99E9-D0197B1F8AC3}">
      <dgm:prSet/>
      <dgm:spPr/>
      <dgm:t>
        <a:bodyPr/>
        <a:lstStyle/>
        <a:p>
          <a:endParaRPr lang="en-US"/>
        </a:p>
      </dgm:t>
    </dgm:pt>
    <dgm:pt modelId="{9A9FC636-BF64-4AA3-9111-3312D89D6371}" type="sibTrans" cxnId="{62126DBA-440F-4890-99E9-D0197B1F8AC3}">
      <dgm:prSet/>
      <dgm:spPr/>
      <dgm:t>
        <a:bodyPr/>
        <a:lstStyle/>
        <a:p>
          <a:endParaRPr lang="en-US"/>
        </a:p>
      </dgm:t>
    </dgm:pt>
    <dgm:pt modelId="{E1AD1DBC-9B34-4672-B365-6C5C7E96A5E5}">
      <dgm:prSet phldrT="[Text]"/>
      <dgm:spPr/>
      <dgm:t>
        <a:bodyPr/>
        <a:lstStyle/>
        <a:p>
          <a:r>
            <a:rPr lang="en-US" dirty="0"/>
            <a:t> 3</a:t>
          </a:r>
        </a:p>
      </dgm:t>
    </dgm:pt>
    <dgm:pt modelId="{8C5C062E-BB4A-4159-9D81-9F19138DAF56}" type="parTrans" cxnId="{4E210A80-A0A8-4FC3-BB39-ADD0CB874D63}">
      <dgm:prSet/>
      <dgm:spPr/>
      <dgm:t>
        <a:bodyPr/>
        <a:lstStyle/>
        <a:p>
          <a:endParaRPr lang="en-US"/>
        </a:p>
      </dgm:t>
    </dgm:pt>
    <dgm:pt modelId="{1A79B38F-A3E5-4698-99B4-A0F5A3E8CD65}" type="sibTrans" cxnId="{4E210A80-A0A8-4FC3-BB39-ADD0CB874D63}">
      <dgm:prSet/>
      <dgm:spPr/>
      <dgm:t>
        <a:bodyPr/>
        <a:lstStyle/>
        <a:p>
          <a:endParaRPr lang="en-US"/>
        </a:p>
      </dgm:t>
    </dgm:pt>
    <dgm:pt modelId="{1D280956-61F1-44EA-89DD-47917582B346}">
      <dgm:prSet phldrT="[Text]"/>
      <dgm:spPr/>
      <dgm:t>
        <a:bodyPr/>
        <a:lstStyle/>
        <a:p>
          <a:r>
            <a:rPr lang="en-US" b="1" dirty="0"/>
            <a:t>Recourses</a:t>
          </a:r>
        </a:p>
      </dgm:t>
    </dgm:pt>
    <dgm:pt modelId="{F5F29254-C816-4B3B-A23C-846A234C8557}" type="parTrans" cxnId="{8DAC0267-44CD-4D02-88C9-B2F8A13C158E}">
      <dgm:prSet/>
      <dgm:spPr/>
      <dgm:t>
        <a:bodyPr/>
        <a:lstStyle/>
        <a:p>
          <a:endParaRPr lang="en-US"/>
        </a:p>
      </dgm:t>
    </dgm:pt>
    <dgm:pt modelId="{EC76378A-9F1D-482E-AF47-2DD7D70945B6}" type="sibTrans" cxnId="{8DAC0267-44CD-4D02-88C9-B2F8A13C158E}">
      <dgm:prSet/>
      <dgm:spPr/>
      <dgm:t>
        <a:bodyPr/>
        <a:lstStyle/>
        <a:p>
          <a:endParaRPr lang="en-US"/>
        </a:p>
      </dgm:t>
    </dgm:pt>
    <dgm:pt modelId="{AD265B07-23FB-4DFC-8F3D-B0DCAD6DF87E}" type="pres">
      <dgm:prSet presAssocID="{D3C5B8D2-1E6D-4BCA-9E4B-8A99C8D7BC4A}" presName="Name0" presStyleCnt="0">
        <dgm:presLayoutVars>
          <dgm:chMax/>
          <dgm:chPref/>
          <dgm:dir/>
        </dgm:presLayoutVars>
      </dgm:prSet>
      <dgm:spPr/>
    </dgm:pt>
    <dgm:pt modelId="{0E7F93D0-E3D1-48EE-9797-63EC830CCA06}" type="pres">
      <dgm:prSet presAssocID="{3B990DCB-AF23-4094-864B-C8B99FA30370}" presName="parenttextcomposite" presStyleCnt="0"/>
      <dgm:spPr/>
    </dgm:pt>
    <dgm:pt modelId="{1828D533-56A7-44F9-AB5F-B12D35D0CCA4}" type="pres">
      <dgm:prSet presAssocID="{3B990DCB-AF23-4094-864B-C8B99FA30370}" presName="parenttext" presStyleLbl="revTx" presStyleIdx="0" presStyleCnt="3">
        <dgm:presLayoutVars>
          <dgm:chMax/>
          <dgm:chPref val="2"/>
          <dgm:bulletEnabled val="1"/>
        </dgm:presLayoutVars>
      </dgm:prSet>
      <dgm:spPr/>
    </dgm:pt>
    <dgm:pt modelId="{2A167B03-FCF6-480B-BD04-B18E95132E7F}" type="pres">
      <dgm:prSet presAssocID="{3B990DCB-AF23-4094-864B-C8B99FA30370}" presName="composite" presStyleCnt="0"/>
      <dgm:spPr/>
    </dgm:pt>
    <dgm:pt modelId="{B5E09CC3-072D-40C5-93CB-3CB61546DAC3}" type="pres">
      <dgm:prSet presAssocID="{3B990DCB-AF23-4094-864B-C8B99FA30370}" presName="chevron1" presStyleLbl="alignNode1" presStyleIdx="0" presStyleCnt="21"/>
      <dgm:spPr/>
    </dgm:pt>
    <dgm:pt modelId="{7E5B5F30-562C-45F5-947C-105C96262837}" type="pres">
      <dgm:prSet presAssocID="{3B990DCB-AF23-4094-864B-C8B99FA30370}" presName="chevron2" presStyleLbl="alignNode1" presStyleIdx="1" presStyleCnt="21"/>
      <dgm:spPr/>
    </dgm:pt>
    <dgm:pt modelId="{BA96BDD2-A6C8-4432-8E71-D4E67320B8FF}" type="pres">
      <dgm:prSet presAssocID="{3B990DCB-AF23-4094-864B-C8B99FA30370}" presName="chevron3" presStyleLbl="alignNode1" presStyleIdx="2" presStyleCnt="21"/>
      <dgm:spPr/>
    </dgm:pt>
    <dgm:pt modelId="{2AAF1885-F2C6-4C50-A304-71F970C85713}" type="pres">
      <dgm:prSet presAssocID="{3B990DCB-AF23-4094-864B-C8B99FA30370}" presName="chevron4" presStyleLbl="alignNode1" presStyleIdx="3" presStyleCnt="21"/>
      <dgm:spPr/>
    </dgm:pt>
    <dgm:pt modelId="{1C9109EC-43D0-4356-8840-1C174E169D4F}" type="pres">
      <dgm:prSet presAssocID="{3B990DCB-AF23-4094-864B-C8B99FA30370}" presName="chevron5" presStyleLbl="alignNode1" presStyleIdx="4" presStyleCnt="21"/>
      <dgm:spPr/>
    </dgm:pt>
    <dgm:pt modelId="{F580C234-F277-4109-8F54-CBF87BE4B61B}" type="pres">
      <dgm:prSet presAssocID="{3B990DCB-AF23-4094-864B-C8B99FA30370}" presName="chevron6" presStyleLbl="alignNode1" presStyleIdx="5" presStyleCnt="21"/>
      <dgm:spPr/>
    </dgm:pt>
    <dgm:pt modelId="{C2DC7889-4537-4EA1-8B7E-3B1E25B6DE4C}" type="pres">
      <dgm:prSet presAssocID="{3B990DCB-AF23-4094-864B-C8B99FA30370}" presName="chevron7" presStyleLbl="alignNode1" presStyleIdx="6" presStyleCnt="21"/>
      <dgm:spPr/>
    </dgm:pt>
    <dgm:pt modelId="{B46F8A2D-B8E9-481F-97F6-8D8A2A54017A}" type="pres">
      <dgm:prSet presAssocID="{3B990DCB-AF23-4094-864B-C8B99FA30370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</dgm:pt>
    <dgm:pt modelId="{261D04E4-2B56-456D-ABEC-1649C35A46F4}" type="pres">
      <dgm:prSet presAssocID="{8F93B7AA-ADE0-44B8-AFDE-9A1375C16706}" presName="sibTrans" presStyleCnt="0"/>
      <dgm:spPr/>
    </dgm:pt>
    <dgm:pt modelId="{3CFDAEF9-1DF0-4C50-912D-A5CCDA52F9EA}" type="pres">
      <dgm:prSet presAssocID="{240AA45F-7625-47CB-82DB-58CF98B59095}" presName="parenttextcomposite" presStyleCnt="0"/>
      <dgm:spPr/>
    </dgm:pt>
    <dgm:pt modelId="{A4E32358-9FAF-4554-AC0F-5ED0792D2EF5}" type="pres">
      <dgm:prSet presAssocID="{240AA45F-7625-47CB-82DB-58CF98B59095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D2BF8E40-6E6F-4455-8548-D54325D6BFF6}" type="pres">
      <dgm:prSet presAssocID="{240AA45F-7625-47CB-82DB-58CF98B59095}" presName="composite" presStyleCnt="0"/>
      <dgm:spPr/>
    </dgm:pt>
    <dgm:pt modelId="{694975F8-4C8F-474E-82FD-B2D3B38E3CE9}" type="pres">
      <dgm:prSet presAssocID="{240AA45F-7625-47CB-82DB-58CF98B59095}" presName="chevron1" presStyleLbl="alignNode1" presStyleIdx="7" presStyleCnt="21"/>
      <dgm:spPr/>
    </dgm:pt>
    <dgm:pt modelId="{3461506E-F2BB-405D-A55B-BEB6F1374518}" type="pres">
      <dgm:prSet presAssocID="{240AA45F-7625-47CB-82DB-58CF98B59095}" presName="chevron2" presStyleLbl="alignNode1" presStyleIdx="8" presStyleCnt="21"/>
      <dgm:spPr/>
    </dgm:pt>
    <dgm:pt modelId="{B43EA23D-813A-4C2D-A537-8243C507CEB5}" type="pres">
      <dgm:prSet presAssocID="{240AA45F-7625-47CB-82DB-58CF98B59095}" presName="chevron3" presStyleLbl="alignNode1" presStyleIdx="9" presStyleCnt="21"/>
      <dgm:spPr/>
    </dgm:pt>
    <dgm:pt modelId="{9B2EDFA1-E5EE-473E-86DC-A299D77CF06C}" type="pres">
      <dgm:prSet presAssocID="{240AA45F-7625-47CB-82DB-58CF98B59095}" presName="chevron4" presStyleLbl="alignNode1" presStyleIdx="10" presStyleCnt="21"/>
      <dgm:spPr/>
    </dgm:pt>
    <dgm:pt modelId="{99CDA10C-4B9C-4F99-9CE8-2F50B1F51829}" type="pres">
      <dgm:prSet presAssocID="{240AA45F-7625-47CB-82DB-58CF98B59095}" presName="chevron5" presStyleLbl="alignNode1" presStyleIdx="11" presStyleCnt="21"/>
      <dgm:spPr/>
    </dgm:pt>
    <dgm:pt modelId="{A7A25454-564F-41D3-9BE8-A358F92A3958}" type="pres">
      <dgm:prSet presAssocID="{240AA45F-7625-47CB-82DB-58CF98B59095}" presName="chevron6" presStyleLbl="alignNode1" presStyleIdx="12" presStyleCnt="21"/>
      <dgm:spPr/>
    </dgm:pt>
    <dgm:pt modelId="{8F9A76A5-9999-4ECA-A9FA-4698A1E4CE80}" type="pres">
      <dgm:prSet presAssocID="{240AA45F-7625-47CB-82DB-58CF98B59095}" presName="chevron7" presStyleLbl="alignNode1" presStyleIdx="13" presStyleCnt="21"/>
      <dgm:spPr/>
    </dgm:pt>
    <dgm:pt modelId="{E32532E9-08CE-4B0A-BCE0-D0BA22A7E592}" type="pres">
      <dgm:prSet presAssocID="{240AA45F-7625-47CB-82DB-58CF98B59095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</dgm:pt>
    <dgm:pt modelId="{F8CD1F9F-F85D-4751-9FA4-FFFFD796FEA9}" type="pres">
      <dgm:prSet presAssocID="{A5F62957-BF38-47A2-B1D2-0D9C89C422D5}" presName="sibTrans" presStyleCnt="0"/>
      <dgm:spPr/>
    </dgm:pt>
    <dgm:pt modelId="{A47DC8D3-5244-4038-8723-9AED2D034015}" type="pres">
      <dgm:prSet presAssocID="{E1AD1DBC-9B34-4672-B365-6C5C7E96A5E5}" presName="parenttextcomposite" presStyleCnt="0"/>
      <dgm:spPr/>
    </dgm:pt>
    <dgm:pt modelId="{6942386B-9CB3-42BD-8359-D4983AE6BE94}" type="pres">
      <dgm:prSet presAssocID="{E1AD1DBC-9B34-4672-B365-6C5C7E96A5E5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7319F82F-7F09-4C2D-BBBD-4C83C12D619F}" type="pres">
      <dgm:prSet presAssocID="{E1AD1DBC-9B34-4672-B365-6C5C7E96A5E5}" presName="composite" presStyleCnt="0"/>
      <dgm:spPr/>
    </dgm:pt>
    <dgm:pt modelId="{F0B1E947-A6D5-46E6-8DF3-38B6CD902A99}" type="pres">
      <dgm:prSet presAssocID="{E1AD1DBC-9B34-4672-B365-6C5C7E96A5E5}" presName="chevron1" presStyleLbl="alignNode1" presStyleIdx="14" presStyleCnt="21"/>
      <dgm:spPr/>
    </dgm:pt>
    <dgm:pt modelId="{797D383C-06AE-488E-BDDF-404AF7FBEC48}" type="pres">
      <dgm:prSet presAssocID="{E1AD1DBC-9B34-4672-B365-6C5C7E96A5E5}" presName="chevron2" presStyleLbl="alignNode1" presStyleIdx="15" presStyleCnt="21"/>
      <dgm:spPr/>
    </dgm:pt>
    <dgm:pt modelId="{D991157B-C2C1-4888-B216-C7ADFB07A709}" type="pres">
      <dgm:prSet presAssocID="{E1AD1DBC-9B34-4672-B365-6C5C7E96A5E5}" presName="chevron3" presStyleLbl="alignNode1" presStyleIdx="16" presStyleCnt="21"/>
      <dgm:spPr/>
    </dgm:pt>
    <dgm:pt modelId="{E3334218-EB00-497D-B4E5-25842E5B4CD8}" type="pres">
      <dgm:prSet presAssocID="{E1AD1DBC-9B34-4672-B365-6C5C7E96A5E5}" presName="chevron4" presStyleLbl="alignNode1" presStyleIdx="17" presStyleCnt="21"/>
      <dgm:spPr/>
    </dgm:pt>
    <dgm:pt modelId="{20F9E2D2-B621-4521-9646-440AB7497F1F}" type="pres">
      <dgm:prSet presAssocID="{E1AD1DBC-9B34-4672-B365-6C5C7E96A5E5}" presName="chevron5" presStyleLbl="alignNode1" presStyleIdx="18" presStyleCnt="21"/>
      <dgm:spPr/>
    </dgm:pt>
    <dgm:pt modelId="{C8022930-DC19-4D8D-99CA-22B6F67B4F8C}" type="pres">
      <dgm:prSet presAssocID="{E1AD1DBC-9B34-4672-B365-6C5C7E96A5E5}" presName="chevron6" presStyleLbl="alignNode1" presStyleIdx="19" presStyleCnt="21"/>
      <dgm:spPr/>
    </dgm:pt>
    <dgm:pt modelId="{09D53426-11B8-4B93-9FA7-2E1EF814C7CC}" type="pres">
      <dgm:prSet presAssocID="{E1AD1DBC-9B34-4672-B365-6C5C7E96A5E5}" presName="chevron7" presStyleLbl="alignNode1" presStyleIdx="20" presStyleCnt="21"/>
      <dgm:spPr/>
    </dgm:pt>
    <dgm:pt modelId="{7D1CCBD6-3740-4106-ACAE-D6E331C7E2C9}" type="pres">
      <dgm:prSet presAssocID="{E1AD1DBC-9B34-4672-B365-6C5C7E96A5E5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</dgm:pt>
  </dgm:ptLst>
  <dgm:cxnLst>
    <dgm:cxn modelId="{D4C18627-C853-42E4-BB13-64F93E9AFD1B}" type="presOf" srcId="{E1AD1DBC-9B34-4672-B365-6C5C7E96A5E5}" destId="{6942386B-9CB3-42BD-8359-D4983AE6BE94}" srcOrd="0" destOrd="0" presId="urn:microsoft.com/office/officeart/2008/layout/VerticalAccentList"/>
    <dgm:cxn modelId="{46DBFC28-5C33-4B88-8831-68037F695A48}" srcId="{3B990DCB-AF23-4094-864B-C8B99FA30370}" destId="{7DEF99AD-EC88-4718-B8D7-F22561235CEC}" srcOrd="0" destOrd="0" parTransId="{E16E29D3-9570-412D-93B6-B4CE77D1B6DD}" sibTransId="{456EA687-CA8C-4F68-B168-4C2E87ACC68B}"/>
    <dgm:cxn modelId="{8DAC0267-44CD-4D02-88C9-B2F8A13C158E}" srcId="{E1AD1DBC-9B34-4672-B365-6C5C7E96A5E5}" destId="{1D280956-61F1-44EA-89DD-47917582B346}" srcOrd="0" destOrd="0" parTransId="{F5F29254-C816-4B3B-A23C-846A234C8557}" sibTransId="{EC76378A-9F1D-482E-AF47-2DD7D70945B6}"/>
    <dgm:cxn modelId="{CB3A7C69-958C-4843-B7ED-83515A10A28C}" type="presOf" srcId="{27B4E690-4D0F-4D7A-BF6F-F3DD955F4988}" destId="{E32532E9-08CE-4B0A-BCE0-D0BA22A7E592}" srcOrd="0" destOrd="0" presId="urn:microsoft.com/office/officeart/2008/layout/VerticalAccentList"/>
    <dgm:cxn modelId="{CF311F6B-D75F-4E52-B24C-88CD9CE8788A}" type="presOf" srcId="{7DEF99AD-EC88-4718-B8D7-F22561235CEC}" destId="{B46F8A2D-B8E9-481F-97F6-8D8A2A54017A}" srcOrd="0" destOrd="0" presId="urn:microsoft.com/office/officeart/2008/layout/VerticalAccentList"/>
    <dgm:cxn modelId="{465DA86F-848F-4676-83D7-EF70E10772A2}" type="presOf" srcId="{240AA45F-7625-47CB-82DB-58CF98B59095}" destId="{A4E32358-9FAF-4554-AC0F-5ED0792D2EF5}" srcOrd="0" destOrd="0" presId="urn:microsoft.com/office/officeart/2008/layout/VerticalAccentList"/>
    <dgm:cxn modelId="{4E210A80-A0A8-4FC3-BB39-ADD0CB874D63}" srcId="{D3C5B8D2-1E6D-4BCA-9E4B-8A99C8D7BC4A}" destId="{E1AD1DBC-9B34-4672-B365-6C5C7E96A5E5}" srcOrd="2" destOrd="0" parTransId="{8C5C062E-BB4A-4159-9D81-9F19138DAF56}" sibTransId="{1A79B38F-A3E5-4698-99B4-A0F5A3E8CD65}"/>
    <dgm:cxn modelId="{19E96E93-9340-4B6D-9D0A-4E9BB27463D5}" type="presOf" srcId="{3B990DCB-AF23-4094-864B-C8B99FA30370}" destId="{1828D533-56A7-44F9-AB5F-B12D35D0CCA4}" srcOrd="0" destOrd="0" presId="urn:microsoft.com/office/officeart/2008/layout/VerticalAccentList"/>
    <dgm:cxn modelId="{CD70DE96-621F-451D-BE37-1E475264DF76}" type="presOf" srcId="{D3C5B8D2-1E6D-4BCA-9E4B-8A99C8D7BC4A}" destId="{AD265B07-23FB-4DFC-8F3D-B0DCAD6DF87E}" srcOrd="0" destOrd="0" presId="urn:microsoft.com/office/officeart/2008/layout/VerticalAccentList"/>
    <dgm:cxn modelId="{62126DBA-440F-4890-99E9-D0197B1F8AC3}" srcId="{240AA45F-7625-47CB-82DB-58CF98B59095}" destId="{27B4E690-4D0F-4D7A-BF6F-F3DD955F4988}" srcOrd="0" destOrd="0" parTransId="{90D197D3-3303-4C80-A092-3B7BDF04FBF7}" sibTransId="{9A9FC636-BF64-4AA3-9111-3312D89D6371}"/>
    <dgm:cxn modelId="{289A7ABA-98F5-4FB1-939B-2977E2B9EB8F}" srcId="{D3C5B8D2-1E6D-4BCA-9E4B-8A99C8D7BC4A}" destId="{3B990DCB-AF23-4094-864B-C8B99FA30370}" srcOrd="0" destOrd="0" parTransId="{9045AE91-C8DE-42D1-9697-92115E53B6EE}" sibTransId="{8F93B7AA-ADE0-44B8-AFDE-9A1375C16706}"/>
    <dgm:cxn modelId="{0483E1C3-6C70-412E-AAC3-B46CFF6C18D1}" type="presOf" srcId="{1D280956-61F1-44EA-89DD-47917582B346}" destId="{7D1CCBD6-3740-4106-ACAE-D6E331C7E2C9}" srcOrd="0" destOrd="0" presId="urn:microsoft.com/office/officeart/2008/layout/VerticalAccentList"/>
    <dgm:cxn modelId="{159602F2-C521-4E1D-AE9F-D54CDD414A04}" srcId="{D3C5B8D2-1E6D-4BCA-9E4B-8A99C8D7BC4A}" destId="{240AA45F-7625-47CB-82DB-58CF98B59095}" srcOrd="1" destOrd="0" parTransId="{648CE750-928A-4617-818A-2C5528133922}" sibTransId="{A5F62957-BF38-47A2-B1D2-0D9C89C422D5}"/>
    <dgm:cxn modelId="{CEA96C6C-921E-4869-AF30-AC40641973C5}" type="presParOf" srcId="{AD265B07-23FB-4DFC-8F3D-B0DCAD6DF87E}" destId="{0E7F93D0-E3D1-48EE-9797-63EC830CCA06}" srcOrd="0" destOrd="0" presId="urn:microsoft.com/office/officeart/2008/layout/VerticalAccentList"/>
    <dgm:cxn modelId="{7AE7B410-5C42-4345-844B-3DB5BFA6EC00}" type="presParOf" srcId="{0E7F93D0-E3D1-48EE-9797-63EC830CCA06}" destId="{1828D533-56A7-44F9-AB5F-B12D35D0CCA4}" srcOrd="0" destOrd="0" presId="urn:microsoft.com/office/officeart/2008/layout/VerticalAccentList"/>
    <dgm:cxn modelId="{442B12D3-4930-4566-B61B-CD0BC84B0DEC}" type="presParOf" srcId="{AD265B07-23FB-4DFC-8F3D-B0DCAD6DF87E}" destId="{2A167B03-FCF6-480B-BD04-B18E95132E7F}" srcOrd="1" destOrd="0" presId="urn:microsoft.com/office/officeart/2008/layout/VerticalAccentList"/>
    <dgm:cxn modelId="{1421EF44-19EF-4353-9F90-16364BEED672}" type="presParOf" srcId="{2A167B03-FCF6-480B-BD04-B18E95132E7F}" destId="{B5E09CC3-072D-40C5-93CB-3CB61546DAC3}" srcOrd="0" destOrd="0" presId="urn:microsoft.com/office/officeart/2008/layout/VerticalAccentList"/>
    <dgm:cxn modelId="{BBA2AB61-C560-41CC-BA81-22F458E4B866}" type="presParOf" srcId="{2A167B03-FCF6-480B-BD04-B18E95132E7F}" destId="{7E5B5F30-562C-45F5-947C-105C96262837}" srcOrd="1" destOrd="0" presId="urn:microsoft.com/office/officeart/2008/layout/VerticalAccentList"/>
    <dgm:cxn modelId="{9EA84444-16FB-438D-A9EF-469EA6C26985}" type="presParOf" srcId="{2A167B03-FCF6-480B-BD04-B18E95132E7F}" destId="{BA96BDD2-A6C8-4432-8E71-D4E67320B8FF}" srcOrd="2" destOrd="0" presId="urn:microsoft.com/office/officeart/2008/layout/VerticalAccentList"/>
    <dgm:cxn modelId="{617F2C99-D54A-4E7A-A808-EDD59DF3FEFE}" type="presParOf" srcId="{2A167B03-FCF6-480B-BD04-B18E95132E7F}" destId="{2AAF1885-F2C6-4C50-A304-71F970C85713}" srcOrd="3" destOrd="0" presId="urn:microsoft.com/office/officeart/2008/layout/VerticalAccentList"/>
    <dgm:cxn modelId="{2B80935A-E43D-4116-87CE-50BE651BEF35}" type="presParOf" srcId="{2A167B03-FCF6-480B-BD04-B18E95132E7F}" destId="{1C9109EC-43D0-4356-8840-1C174E169D4F}" srcOrd="4" destOrd="0" presId="urn:microsoft.com/office/officeart/2008/layout/VerticalAccentList"/>
    <dgm:cxn modelId="{2E077FC3-3EF6-48E3-80AF-AE8ED36C8E72}" type="presParOf" srcId="{2A167B03-FCF6-480B-BD04-B18E95132E7F}" destId="{F580C234-F277-4109-8F54-CBF87BE4B61B}" srcOrd="5" destOrd="0" presId="urn:microsoft.com/office/officeart/2008/layout/VerticalAccentList"/>
    <dgm:cxn modelId="{255FEECD-7F3D-402F-93FC-1969E508A25B}" type="presParOf" srcId="{2A167B03-FCF6-480B-BD04-B18E95132E7F}" destId="{C2DC7889-4537-4EA1-8B7E-3B1E25B6DE4C}" srcOrd="6" destOrd="0" presId="urn:microsoft.com/office/officeart/2008/layout/VerticalAccentList"/>
    <dgm:cxn modelId="{12B83891-D4F8-4F22-B0BA-D67EF62D5F7A}" type="presParOf" srcId="{2A167B03-FCF6-480B-BD04-B18E95132E7F}" destId="{B46F8A2D-B8E9-481F-97F6-8D8A2A54017A}" srcOrd="7" destOrd="0" presId="urn:microsoft.com/office/officeart/2008/layout/VerticalAccentList"/>
    <dgm:cxn modelId="{4251ACE2-63BB-438D-82F7-5DD3B711FD88}" type="presParOf" srcId="{AD265B07-23FB-4DFC-8F3D-B0DCAD6DF87E}" destId="{261D04E4-2B56-456D-ABEC-1649C35A46F4}" srcOrd="2" destOrd="0" presId="urn:microsoft.com/office/officeart/2008/layout/VerticalAccentList"/>
    <dgm:cxn modelId="{295EBDB8-43DF-4576-A1B1-40ECB0B05A91}" type="presParOf" srcId="{AD265B07-23FB-4DFC-8F3D-B0DCAD6DF87E}" destId="{3CFDAEF9-1DF0-4C50-912D-A5CCDA52F9EA}" srcOrd="3" destOrd="0" presId="urn:microsoft.com/office/officeart/2008/layout/VerticalAccentList"/>
    <dgm:cxn modelId="{FA31AC89-74E7-48DE-944B-49C9DC0FD86A}" type="presParOf" srcId="{3CFDAEF9-1DF0-4C50-912D-A5CCDA52F9EA}" destId="{A4E32358-9FAF-4554-AC0F-5ED0792D2EF5}" srcOrd="0" destOrd="0" presId="urn:microsoft.com/office/officeart/2008/layout/VerticalAccentList"/>
    <dgm:cxn modelId="{921E02E9-07D4-4145-AA5E-A339EFA96F21}" type="presParOf" srcId="{AD265B07-23FB-4DFC-8F3D-B0DCAD6DF87E}" destId="{D2BF8E40-6E6F-4455-8548-D54325D6BFF6}" srcOrd="4" destOrd="0" presId="urn:microsoft.com/office/officeart/2008/layout/VerticalAccentList"/>
    <dgm:cxn modelId="{42E3A37F-FD57-4B4E-A061-B8F6ED5F569D}" type="presParOf" srcId="{D2BF8E40-6E6F-4455-8548-D54325D6BFF6}" destId="{694975F8-4C8F-474E-82FD-B2D3B38E3CE9}" srcOrd="0" destOrd="0" presId="urn:microsoft.com/office/officeart/2008/layout/VerticalAccentList"/>
    <dgm:cxn modelId="{45F9CEA7-377A-45FA-82A5-977E72E3621B}" type="presParOf" srcId="{D2BF8E40-6E6F-4455-8548-D54325D6BFF6}" destId="{3461506E-F2BB-405D-A55B-BEB6F1374518}" srcOrd="1" destOrd="0" presId="urn:microsoft.com/office/officeart/2008/layout/VerticalAccentList"/>
    <dgm:cxn modelId="{69AF3F4C-CE7A-4F22-A90A-91A961648B6A}" type="presParOf" srcId="{D2BF8E40-6E6F-4455-8548-D54325D6BFF6}" destId="{B43EA23D-813A-4C2D-A537-8243C507CEB5}" srcOrd="2" destOrd="0" presId="urn:microsoft.com/office/officeart/2008/layout/VerticalAccentList"/>
    <dgm:cxn modelId="{6E537D67-0C02-4E08-827A-AC136F2706A3}" type="presParOf" srcId="{D2BF8E40-6E6F-4455-8548-D54325D6BFF6}" destId="{9B2EDFA1-E5EE-473E-86DC-A299D77CF06C}" srcOrd="3" destOrd="0" presId="urn:microsoft.com/office/officeart/2008/layout/VerticalAccentList"/>
    <dgm:cxn modelId="{14DB3B8B-A9C8-46E5-9BB6-2B37145B8606}" type="presParOf" srcId="{D2BF8E40-6E6F-4455-8548-D54325D6BFF6}" destId="{99CDA10C-4B9C-4F99-9CE8-2F50B1F51829}" srcOrd="4" destOrd="0" presId="urn:microsoft.com/office/officeart/2008/layout/VerticalAccentList"/>
    <dgm:cxn modelId="{4F147F1A-5D72-4727-ABAC-3825E132F69B}" type="presParOf" srcId="{D2BF8E40-6E6F-4455-8548-D54325D6BFF6}" destId="{A7A25454-564F-41D3-9BE8-A358F92A3958}" srcOrd="5" destOrd="0" presId="urn:microsoft.com/office/officeart/2008/layout/VerticalAccentList"/>
    <dgm:cxn modelId="{628F3601-BD6A-43A2-8E6B-19291BFD7397}" type="presParOf" srcId="{D2BF8E40-6E6F-4455-8548-D54325D6BFF6}" destId="{8F9A76A5-9999-4ECA-A9FA-4698A1E4CE80}" srcOrd="6" destOrd="0" presId="urn:microsoft.com/office/officeart/2008/layout/VerticalAccentList"/>
    <dgm:cxn modelId="{D7B28BCF-2C63-4FE5-88C8-D687461DCF68}" type="presParOf" srcId="{D2BF8E40-6E6F-4455-8548-D54325D6BFF6}" destId="{E32532E9-08CE-4B0A-BCE0-D0BA22A7E592}" srcOrd="7" destOrd="0" presId="urn:microsoft.com/office/officeart/2008/layout/VerticalAccentList"/>
    <dgm:cxn modelId="{BEC1F587-7536-4910-BFBB-6046AF07536F}" type="presParOf" srcId="{AD265B07-23FB-4DFC-8F3D-B0DCAD6DF87E}" destId="{F8CD1F9F-F85D-4751-9FA4-FFFFD796FEA9}" srcOrd="5" destOrd="0" presId="urn:microsoft.com/office/officeart/2008/layout/VerticalAccentList"/>
    <dgm:cxn modelId="{830A8486-1199-423E-80A9-EC3DA5B14880}" type="presParOf" srcId="{AD265B07-23FB-4DFC-8F3D-B0DCAD6DF87E}" destId="{A47DC8D3-5244-4038-8723-9AED2D034015}" srcOrd="6" destOrd="0" presId="urn:microsoft.com/office/officeart/2008/layout/VerticalAccentList"/>
    <dgm:cxn modelId="{D5E07FC5-CB05-4BAA-820A-3EB7FA940DBD}" type="presParOf" srcId="{A47DC8D3-5244-4038-8723-9AED2D034015}" destId="{6942386B-9CB3-42BD-8359-D4983AE6BE94}" srcOrd="0" destOrd="0" presId="urn:microsoft.com/office/officeart/2008/layout/VerticalAccentList"/>
    <dgm:cxn modelId="{FEF1833E-5559-48FB-ADF8-A8BD714DA266}" type="presParOf" srcId="{AD265B07-23FB-4DFC-8F3D-B0DCAD6DF87E}" destId="{7319F82F-7F09-4C2D-BBBD-4C83C12D619F}" srcOrd="7" destOrd="0" presId="urn:microsoft.com/office/officeart/2008/layout/VerticalAccentList"/>
    <dgm:cxn modelId="{05D59DCF-19A7-4013-AAE2-B7C2A2693FD5}" type="presParOf" srcId="{7319F82F-7F09-4C2D-BBBD-4C83C12D619F}" destId="{F0B1E947-A6D5-46E6-8DF3-38B6CD902A99}" srcOrd="0" destOrd="0" presId="urn:microsoft.com/office/officeart/2008/layout/VerticalAccentList"/>
    <dgm:cxn modelId="{024D7A27-27F3-4248-8859-23E22FE1824B}" type="presParOf" srcId="{7319F82F-7F09-4C2D-BBBD-4C83C12D619F}" destId="{797D383C-06AE-488E-BDDF-404AF7FBEC48}" srcOrd="1" destOrd="0" presId="urn:microsoft.com/office/officeart/2008/layout/VerticalAccentList"/>
    <dgm:cxn modelId="{C4A87DB9-E6FF-4AE9-B769-5C6A43A21B46}" type="presParOf" srcId="{7319F82F-7F09-4C2D-BBBD-4C83C12D619F}" destId="{D991157B-C2C1-4888-B216-C7ADFB07A709}" srcOrd="2" destOrd="0" presId="urn:microsoft.com/office/officeart/2008/layout/VerticalAccentList"/>
    <dgm:cxn modelId="{C8EB533B-582E-4C9A-B633-672CAE33F66E}" type="presParOf" srcId="{7319F82F-7F09-4C2D-BBBD-4C83C12D619F}" destId="{E3334218-EB00-497D-B4E5-25842E5B4CD8}" srcOrd="3" destOrd="0" presId="urn:microsoft.com/office/officeart/2008/layout/VerticalAccentList"/>
    <dgm:cxn modelId="{5593D506-D420-414C-B5D9-F946EF50FB85}" type="presParOf" srcId="{7319F82F-7F09-4C2D-BBBD-4C83C12D619F}" destId="{20F9E2D2-B621-4521-9646-440AB7497F1F}" srcOrd="4" destOrd="0" presId="urn:microsoft.com/office/officeart/2008/layout/VerticalAccentList"/>
    <dgm:cxn modelId="{C78483BE-6702-4CF8-A7E1-7E8B391BEE0E}" type="presParOf" srcId="{7319F82F-7F09-4C2D-BBBD-4C83C12D619F}" destId="{C8022930-DC19-4D8D-99CA-22B6F67B4F8C}" srcOrd="5" destOrd="0" presId="urn:microsoft.com/office/officeart/2008/layout/VerticalAccentList"/>
    <dgm:cxn modelId="{906FC6EA-3E05-48A5-B66E-F94216491A69}" type="presParOf" srcId="{7319F82F-7F09-4C2D-BBBD-4C83C12D619F}" destId="{09D53426-11B8-4B93-9FA7-2E1EF814C7CC}" srcOrd="6" destOrd="0" presId="urn:microsoft.com/office/officeart/2008/layout/VerticalAccentList"/>
    <dgm:cxn modelId="{A3333421-55E5-4684-99D2-B93E32856F92}" type="presParOf" srcId="{7319F82F-7F09-4C2D-BBBD-4C83C12D619F}" destId="{7D1CCBD6-3740-4106-ACAE-D6E331C7E2C9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C5B8D2-1E6D-4BCA-9E4B-8A99C8D7BC4A}" type="doc">
      <dgm:prSet loTypeId="urn:microsoft.com/office/officeart/2008/layout/VerticalAccent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B990DCB-AF23-4094-864B-C8B99FA30370}">
      <dgm:prSet phldrT="[Text]"/>
      <dgm:spPr/>
      <dgm:t>
        <a:bodyPr/>
        <a:lstStyle/>
        <a:p>
          <a:r>
            <a:rPr lang="en-US" dirty="0"/>
            <a:t> 1</a:t>
          </a:r>
        </a:p>
      </dgm:t>
    </dgm:pt>
    <dgm:pt modelId="{9045AE91-C8DE-42D1-9697-92115E53B6EE}" type="parTrans" cxnId="{289A7ABA-98F5-4FB1-939B-2977E2B9EB8F}">
      <dgm:prSet/>
      <dgm:spPr/>
      <dgm:t>
        <a:bodyPr/>
        <a:lstStyle/>
        <a:p>
          <a:endParaRPr lang="en-US"/>
        </a:p>
      </dgm:t>
    </dgm:pt>
    <dgm:pt modelId="{8F93B7AA-ADE0-44B8-AFDE-9A1375C16706}" type="sibTrans" cxnId="{289A7ABA-98F5-4FB1-939B-2977E2B9EB8F}">
      <dgm:prSet/>
      <dgm:spPr/>
      <dgm:t>
        <a:bodyPr/>
        <a:lstStyle/>
        <a:p>
          <a:endParaRPr lang="en-US"/>
        </a:p>
      </dgm:t>
    </dgm:pt>
    <dgm:pt modelId="{7DEF99AD-EC88-4718-B8D7-F22561235CEC}">
      <dgm:prSet phldrT="[Text]"/>
      <dgm:spPr/>
      <dgm:t>
        <a:bodyPr/>
        <a:lstStyle/>
        <a:p>
          <a:r>
            <a:rPr lang="en-US" b="1" dirty="0"/>
            <a:t>Key Partners</a:t>
          </a:r>
        </a:p>
      </dgm:t>
    </dgm:pt>
    <dgm:pt modelId="{E16E29D3-9570-412D-93B6-B4CE77D1B6DD}" type="parTrans" cxnId="{46DBFC28-5C33-4B88-8831-68037F695A48}">
      <dgm:prSet/>
      <dgm:spPr/>
      <dgm:t>
        <a:bodyPr/>
        <a:lstStyle/>
        <a:p>
          <a:endParaRPr lang="en-US"/>
        </a:p>
      </dgm:t>
    </dgm:pt>
    <dgm:pt modelId="{456EA687-CA8C-4F68-B168-4C2E87ACC68B}" type="sibTrans" cxnId="{46DBFC28-5C33-4B88-8831-68037F695A48}">
      <dgm:prSet/>
      <dgm:spPr/>
      <dgm:t>
        <a:bodyPr/>
        <a:lstStyle/>
        <a:p>
          <a:endParaRPr lang="en-US"/>
        </a:p>
      </dgm:t>
    </dgm:pt>
    <dgm:pt modelId="{240AA45F-7625-47CB-82DB-58CF98B59095}">
      <dgm:prSet phldrT="[Text]"/>
      <dgm:spPr/>
      <dgm:t>
        <a:bodyPr/>
        <a:lstStyle/>
        <a:p>
          <a:r>
            <a:rPr lang="en-US" dirty="0"/>
            <a:t>2</a:t>
          </a:r>
        </a:p>
      </dgm:t>
    </dgm:pt>
    <dgm:pt modelId="{648CE750-928A-4617-818A-2C5528133922}" type="parTrans" cxnId="{159602F2-C521-4E1D-AE9F-D54CDD414A04}">
      <dgm:prSet/>
      <dgm:spPr/>
      <dgm:t>
        <a:bodyPr/>
        <a:lstStyle/>
        <a:p>
          <a:endParaRPr lang="en-US"/>
        </a:p>
      </dgm:t>
    </dgm:pt>
    <dgm:pt modelId="{A5F62957-BF38-47A2-B1D2-0D9C89C422D5}" type="sibTrans" cxnId="{159602F2-C521-4E1D-AE9F-D54CDD414A04}">
      <dgm:prSet/>
      <dgm:spPr/>
      <dgm:t>
        <a:bodyPr/>
        <a:lstStyle/>
        <a:p>
          <a:endParaRPr lang="en-US"/>
        </a:p>
      </dgm:t>
    </dgm:pt>
    <dgm:pt modelId="{27B4E690-4D0F-4D7A-BF6F-F3DD955F4988}">
      <dgm:prSet phldrT="[Text]"/>
      <dgm:spPr/>
      <dgm:t>
        <a:bodyPr/>
        <a:lstStyle/>
        <a:p>
          <a:r>
            <a:rPr lang="en-US" b="1" dirty="0"/>
            <a:t>Revenue Streams</a:t>
          </a:r>
        </a:p>
      </dgm:t>
    </dgm:pt>
    <dgm:pt modelId="{90D197D3-3303-4C80-A092-3B7BDF04FBF7}" type="parTrans" cxnId="{62126DBA-440F-4890-99E9-D0197B1F8AC3}">
      <dgm:prSet/>
      <dgm:spPr/>
      <dgm:t>
        <a:bodyPr/>
        <a:lstStyle/>
        <a:p>
          <a:endParaRPr lang="en-US"/>
        </a:p>
      </dgm:t>
    </dgm:pt>
    <dgm:pt modelId="{9A9FC636-BF64-4AA3-9111-3312D89D6371}" type="sibTrans" cxnId="{62126DBA-440F-4890-99E9-D0197B1F8AC3}">
      <dgm:prSet/>
      <dgm:spPr/>
      <dgm:t>
        <a:bodyPr/>
        <a:lstStyle/>
        <a:p>
          <a:endParaRPr lang="en-US"/>
        </a:p>
      </dgm:t>
    </dgm:pt>
    <dgm:pt modelId="{E1AD1DBC-9B34-4672-B365-6C5C7E96A5E5}">
      <dgm:prSet phldrT="[Text]"/>
      <dgm:spPr/>
      <dgm:t>
        <a:bodyPr/>
        <a:lstStyle/>
        <a:p>
          <a:r>
            <a:rPr lang="en-US"/>
            <a:t> </a:t>
          </a:r>
          <a:r>
            <a:rPr lang="en-US" dirty="0"/>
            <a:t>3</a:t>
          </a:r>
        </a:p>
      </dgm:t>
    </dgm:pt>
    <dgm:pt modelId="{8C5C062E-BB4A-4159-9D81-9F19138DAF56}" type="parTrans" cxnId="{4E210A80-A0A8-4FC3-BB39-ADD0CB874D63}">
      <dgm:prSet/>
      <dgm:spPr/>
      <dgm:t>
        <a:bodyPr/>
        <a:lstStyle/>
        <a:p>
          <a:endParaRPr lang="en-US"/>
        </a:p>
      </dgm:t>
    </dgm:pt>
    <dgm:pt modelId="{1A79B38F-A3E5-4698-99B4-A0F5A3E8CD65}" type="sibTrans" cxnId="{4E210A80-A0A8-4FC3-BB39-ADD0CB874D63}">
      <dgm:prSet/>
      <dgm:spPr/>
      <dgm:t>
        <a:bodyPr/>
        <a:lstStyle/>
        <a:p>
          <a:endParaRPr lang="en-US"/>
        </a:p>
      </dgm:t>
    </dgm:pt>
    <dgm:pt modelId="{1D280956-61F1-44EA-89DD-47917582B346}">
      <dgm:prSet phldrT="[Text]"/>
      <dgm:spPr/>
      <dgm:t>
        <a:bodyPr/>
        <a:lstStyle/>
        <a:p>
          <a:r>
            <a:rPr lang="en-US" b="1" dirty="0"/>
            <a:t>Cost</a:t>
          </a:r>
        </a:p>
      </dgm:t>
    </dgm:pt>
    <dgm:pt modelId="{F5F29254-C816-4B3B-A23C-846A234C8557}" type="parTrans" cxnId="{8DAC0267-44CD-4D02-88C9-B2F8A13C158E}">
      <dgm:prSet/>
      <dgm:spPr/>
      <dgm:t>
        <a:bodyPr/>
        <a:lstStyle/>
        <a:p>
          <a:endParaRPr lang="en-US"/>
        </a:p>
      </dgm:t>
    </dgm:pt>
    <dgm:pt modelId="{EC76378A-9F1D-482E-AF47-2DD7D70945B6}" type="sibTrans" cxnId="{8DAC0267-44CD-4D02-88C9-B2F8A13C158E}">
      <dgm:prSet/>
      <dgm:spPr/>
      <dgm:t>
        <a:bodyPr/>
        <a:lstStyle/>
        <a:p>
          <a:endParaRPr lang="en-US"/>
        </a:p>
      </dgm:t>
    </dgm:pt>
    <dgm:pt modelId="{AD265B07-23FB-4DFC-8F3D-B0DCAD6DF87E}" type="pres">
      <dgm:prSet presAssocID="{D3C5B8D2-1E6D-4BCA-9E4B-8A99C8D7BC4A}" presName="Name0" presStyleCnt="0">
        <dgm:presLayoutVars>
          <dgm:chMax/>
          <dgm:chPref/>
          <dgm:dir/>
        </dgm:presLayoutVars>
      </dgm:prSet>
      <dgm:spPr/>
    </dgm:pt>
    <dgm:pt modelId="{0E7F93D0-E3D1-48EE-9797-63EC830CCA06}" type="pres">
      <dgm:prSet presAssocID="{3B990DCB-AF23-4094-864B-C8B99FA30370}" presName="parenttextcomposite" presStyleCnt="0"/>
      <dgm:spPr/>
    </dgm:pt>
    <dgm:pt modelId="{1828D533-56A7-44F9-AB5F-B12D35D0CCA4}" type="pres">
      <dgm:prSet presAssocID="{3B990DCB-AF23-4094-864B-C8B99FA30370}" presName="parenttext" presStyleLbl="revTx" presStyleIdx="0" presStyleCnt="3">
        <dgm:presLayoutVars>
          <dgm:chMax/>
          <dgm:chPref val="2"/>
          <dgm:bulletEnabled val="1"/>
        </dgm:presLayoutVars>
      </dgm:prSet>
      <dgm:spPr/>
    </dgm:pt>
    <dgm:pt modelId="{2A167B03-FCF6-480B-BD04-B18E95132E7F}" type="pres">
      <dgm:prSet presAssocID="{3B990DCB-AF23-4094-864B-C8B99FA30370}" presName="composite" presStyleCnt="0"/>
      <dgm:spPr/>
    </dgm:pt>
    <dgm:pt modelId="{B5E09CC3-072D-40C5-93CB-3CB61546DAC3}" type="pres">
      <dgm:prSet presAssocID="{3B990DCB-AF23-4094-864B-C8B99FA30370}" presName="chevron1" presStyleLbl="alignNode1" presStyleIdx="0" presStyleCnt="21"/>
      <dgm:spPr/>
    </dgm:pt>
    <dgm:pt modelId="{7E5B5F30-562C-45F5-947C-105C96262837}" type="pres">
      <dgm:prSet presAssocID="{3B990DCB-AF23-4094-864B-C8B99FA30370}" presName="chevron2" presStyleLbl="alignNode1" presStyleIdx="1" presStyleCnt="21"/>
      <dgm:spPr/>
    </dgm:pt>
    <dgm:pt modelId="{BA96BDD2-A6C8-4432-8E71-D4E67320B8FF}" type="pres">
      <dgm:prSet presAssocID="{3B990DCB-AF23-4094-864B-C8B99FA30370}" presName="chevron3" presStyleLbl="alignNode1" presStyleIdx="2" presStyleCnt="21"/>
      <dgm:spPr/>
    </dgm:pt>
    <dgm:pt modelId="{2AAF1885-F2C6-4C50-A304-71F970C85713}" type="pres">
      <dgm:prSet presAssocID="{3B990DCB-AF23-4094-864B-C8B99FA30370}" presName="chevron4" presStyleLbl="alignNode1" presStyleIdx="3" presStyleCnt="21"/>
      <dgm:spPr/>
    </dgm:pt>
    <dgm:pt modelId="{1C9109EC-43D0-4356-8840-1C174E169D4F}" type="pres">
      <dgm:prSet presAssocID="{3B990DCB-AF23-4094-864B-C8B99FA30370}" presName="chevron5" presStyleLbl="alignNode1" presStyleIdx="4" presStyleCnt="21"/>
      <dgm:spPr/>
    </dgm:pt>
    <dgm:pt modelId="{F580C234-F277-4109-8F54-CBF87BE4B61B}" type="pres">
      <dgm:prSet presAssocID="{3B990DCB-AF23-4094-864B-C8B99FA30370}" presName="chevron6" presStyleLbl="alignNode1" presStyleIdx="5" presStyleCnt="21"/>
      <dgm:spPr/>
    </dgm:pt>
    <dgm:pt modelId="{C2DC7889-4537-4EA1-8B7E-3B1E25B6DE4C}" type="pres">
      <dgm:prSet presAssocID="{3B990DCB-AF23-4094-864B-C8B99FA30370}" presName="chevron7" presStyleLbl="alignNode1" presStyleIdx="6" presStyleCnt="21"/>
      <dgm:spPr/>
    </dgm:pt>
    <dgm:pt modelId="{B46F8A2D-B8E9-481F-97F6-8D8A2A54017A}" type="pres">
      <dgm:prSet presAssocID="{3B990DCB-AF23-4094-864B-C8B99FA30370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</dgm:pt>
    <dgm:pt modelId="{261D04E4-2B56-456D-ABEC-1649C35A46F4}" type="pres">
      <dgm:prSet presAssocID="{8F93B7AA-ADE0-44B8-AFDE-9A1375C16706}" presName="sibTrans" presStyleCnt="0"/>
      <dgm:spPr/>
    </dgm:pt>
    <dgm:pt modelId="{3CFDAEF9-1DF0-4C50-912D-A5CCDA52F9EA}" type="pres">
      <dgm:prSet presAssocID="{240AA45F-7625-47CB-82DB-58CF98B59095}" presName="parenttextcomposite" presStyleCnt="0"/>
      <dgm:spPr/>
    </dgm:pt>
    <dgm:pt modelId="{A4E32358-9FAF-4554-AC0F-5ED0792D2EF5}" type="pres">
      <dgm:prSet presAssocID="{240AA45F-7625-47CB-82DB-58CF98B59095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D2BF8E40-6E6F-4455-8548-D54325D6BFF6}" type="pres">
      <dgm:prSet presAssocID="{240AA45F-7625-47CB-82DB-58CF98B59095}" presName="composite" presStyleCnt="0"/>
      <dgm:spPr/>
    </dgm:pt>
    <dgm:pt modelId="{694975F8-4C8F-474E-82FD-B2D3B38E3CE9}" type="pres">
      <dgm:prSet presAssocID="{240AA45F-7625-47CB-82DB-58CF98B59095}" presName="chevron1" presStyleLbl="alignNode1" presStyleIdx="7" presStyleCnt="21"/>
      <dgm:spPr/>
    </dgm:pt>
    <dgm:pt modelId="{3461506E-F2BB-405D-A55B-BEB6F1374518}" type="pres">
      <dgm:prSet presAssocID="{240AA45F-7625-47CB-82DB-58CF98B59095}" presName="chevron2" presStyleLbl="alignNode1" presStyleIdx="8" presStyleCnt="21"/>
      <dgm:spPr/>
    </dgm:pt>
    <dgm:pt modelId="{B43EA23D-813A-4C2D-A537-8243C507CEB5}" type="pres">
      <dgm:prSet presAssocID="{240AA45F-7625-47CB-82DB-58CF98B59095}" presName="chevron3" presStyleLbl="alignNode1" presStyleIdx="9" presStyleCnt="21"/>
      <dgm:spPr/>
    </dgm:pt>
    <dgm:pt modelId="{9B2EDFA1-E5EE-473E-86DC-A299D77CF06C}" type="pres">
      <dgm:prSet presAssocID="{240AA45F-7625-47CB-82DB-58CF98B59095}" presName="chevron4" presStyleLbl="alignNode1" presStyleIdx="10" presStyleCnt="21"/>
      <dgm:spPr/>
    </dgm:pt>
    <dgm:pt modelId="{99CDA10C-4B9C-4F99-9CE8-2F50B1F51829}" type="pres">
      <dgm:prSet presAssocID="{240AA45F-7625-47CB-82DB-58CF98B59095}" presName="chevron5" presStyleLbl="alignNode1" presStyleIdx="11" presStyleCnt="21"/>
      <dgm:spPr/>
    </dgm:pt>
    <dgm:pt modelId="{A7A25454-564F-41D3-9BE8-A358F92A3958}" type="pres">
      <dgm:prSet presAssocID="{240AA45F-7625-47CB-82DB-58CF98B59095}" presName="chevron6" presStyleLbl="alignNode1" presStyleIdx="12" presStyleCnt="21"/>
      <dgm:spPr/>
    </dgm:pt>
    <dgm:pt modelId="{8F9A76A5-9999-4ECA-A9FA-4698A1E4CE80}" type="pres">
      <dgm:prSet presAssocID="{240AA45F-7625-47CB-82DB-58CF98B59095}" presName="chevron7" presStyleLbl="alignNode1" presStyleIdx="13" presStyleCnt="21"/>
      <dgm:spPr/>
    </dgm:pt>
    <dgm:pt modelId="{E32532E9-08CE-4B0A-BCE0-D0BA22A7E592}" type="pres">
      <dgm:prSet presAssocID="{240AA45F-7625-47CB-82DB-58CF98B59095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</dgm:pt>
    <dgm:pt modelId="{F8CD1F9F-F85D-4751-9FA4-FFFFD796FEA9}" type="pres">
      <dgm:prSet presAssocID="{A5F62957-BF38-47A2-B1D2-0D9C89C422D5}" presName="sibTrans" presStyleCnt="0"/>
      <dgm:spPr/>
    </dgm:pt>
    <dgm:pt modelId="{A47DC8D3-5244-4038-8723-9AED2D034015}" type="pres">
      <dgm:prSet presAssocID="{E1AD1DBC-9B34-4672-B365-6C5C7E96A5E5}" presName="parenttextcomposite" presStyleCnt="0"/>
      <dgm:spPr/>
    </dgm:pt>
    <dgm:pt modelId="{6942386B-9CB3-42BD-8359-D4983AE6BE94}" type="pres">
      <dgm:prSet presAssocID="{E1AD1DBC-9B34-4672-B365-6C5C7E96A5E5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7319F82F-7F09-4C2D-BBBD-4C83C12D619F}" type="pres">
      <dgm:prSet presAssocID="{E1AD1DBC-9B34-4672-B365-6C5C7E96A5E5}" presName="composite" presStyleCnt="0"/>
      <dgm:spPr/>
    </dgm:pt>
    <dgm:pt modelId="{F0B1E947-A6D5-46E6-8DF3-38B6CD902A99}" type="pres">
      <dgm:prSet presAssocID="{E1AD1DBC-9B34-4672-B365-6C5C7E96A5E5}" presName="chevron1" presStyleLbl="alignNode1" presStyleIdx="14" presStyleCnt="21"/>
      <dgm:spPr/>
    </dgm:pt>
    <dgm:pt modelId="{797D383C-06AE-488E-BDDF-404AF7FBEC48}" type="pres">
      <dgm:prSet presAssocID="{E1AD1DBC-9B34-4672-B365-6C5C7E96A5E5}" presName="chevron2" presStyleLbl="alignNode1" presStyleIdx="15" presStyleCnt="21"/>
      <dgm:spPr/>
    </dgm:pt>
    <dgm:pt modelId="{D991157B-C2C1-4888-B216-C7ADFB07A709}" type="pres">
      <dgm:prSet presAssocID="{E1AD1DBC-9B34-4672-B365-6C5C7E96A5E5}" presName="chevron3" presStyleLbl="alignNode1" presStyleIdx="16" presStyleCnt="21"/>
      <dgm:spPr/>
    </dgm:pt>
    <dgm:pt modelId="{E3334218-EB00-497D-B4E5-25842E5B4CD8}" type="pres">
      <dgm:prSet presAssocID="{E1AD1DBC-9B34-4672-B365-6C5C7E96A5E5}" presName="chevron4" presStyleLbl="alignNode1" presStyleIdx="17" presStyleCnt="21"/>
      <dgm:spPr/>
    </dgm:pt>
    <dgm:pt modelId="{20F9E2D2-B621-4521-9646-440AB7497F1F}" type="pres">
      <dgm:prSet presAssocID="{E1AD1DBC-9B34-4672-B365-6C5C7E96A5E5}" presName="chevron5" presStyleLbl="alignNode1" presStyleIdx="18" presStyleCnt="21"/>
      <dgm:spPr/>
    </dgm:pt>
    <dgm:pt modelId="{C8022930-DC19-4D8D-99CA-22B6F67B4F8C}" type="pres">
      <dgm:prSet presAssocID="{E1AD1DBC-9B34-4672-B365-6C5C7E96A5E5}" presName="chevron6" presStyleLbl="alignNode1" presStyleIdx="19" presStyleCnt="21"/>
      <dgm:spPr/>
    </dgm:pt>
    <dgm:pt modelId="{09D53426-11B8-4B93-9FA7-2E1EF814C7CC}" type="pres">
      <dgm:prSet presAssocID="{E1AD1DBC-9B34-4672-B365-6C5C7E96A5E5}" presName="chevron7" presStyleLbl="alignNode1" presStyleIdx="20" presStyleCnt="21"/>
      <dgm:spPr/>
    </dgm:pt>
    <dgm:pt modelId="{7D1CCBD6-3740-4106-ACAE-D6E331C7E2C9}" type="pres">
      <dgm:prSet presAssocID="{E1AD1DBC-9B34-4672-B365-6C5C7E96A5E5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</dgm:pt>
  </dgm:ptLst>
  <dgm:cxnLst>
    <dgm:cxn modelId="{D4C18627-C853-42E4-BB13-64F93E9AFD1B}" type="presOf" srcId="{E1AD1DBC-9B34-4672-B365-6C5C7E96A5E5}" destId="{6942386B-9CB3-42BD-8359-D4983AE6BE94}" srcOrd="0" destOrd="0" presId="urn:microsoft.com/office/officeart/2008/layout/VerticalAccentList"/>
    <dgm:cxn modelId="{46DBFC28-5C33-4B88-8831-68037F695A48}" srcId="{3B990DCB-AF23-4094-864B-C8B99FA30370}" destId="{7DEF99AD-EC88-4718-B8D7-F22561235CEC}" srcOrd="0" destOrd="0" parTransId="{E16E29D3-9570-412D-93B6-B4CE77D1B6DD}" sibTransId="{456EA687-CA8C-4F68-B168-4C2E87ACC68B}"/>
    <dgm:cxn modelId="{8DAC0267-44CD-4D02-88C9-B2F8A13C158E}" srcId="{E1AD1DBC-9B34-4672-B365-6C5C7E96A5E5}" destId="{1D280956-61F1-44EA-89DD-47917582B346}" srcOrd="0" destOrd="0" parTransId="{F5F29254-C816-4B3B-A23C-846A234C8557}" sibTransId="{EC76378A-9F1D-482E-AF47-2DD7D70945B6}"/>
    <dgm:cxn modelId="{CB3A7C69-958C-4843-B7ED-83515A10A28C}" type="presOf" srcId="{27B4E690-4D0F-4D7A-BF6F-F3DD955F4988}" destId="{E32532E9-08CE-4B0A-BCE0-D0BA22A7E592}" srcOrd="0" destOrd="0" presId="urn:microsoft.com/office/officeart/2008/layout/VerticalAccentList"/>
    <dgm:cxn modelId="{CF311F6B-D75F-4E52-B24C-88CD9CE8788A}" type="presOf" srcId="{7DEF99AD-EC88-4718-B8D7-F22561235CEC}" destId="{B46F8A2D-B8E9-481F-97F6-8D8A2A54017A}" srcOrd="0" destOrd="0" presId="urn:microsoft.com/office/officeart/2008/layout/VerticalAccentList"/>
    <dgm:cxn modelId="{465DA86F-848F-4676-83D7-EF70E10772A2}" type="presOf" srcId="{240AA45F-7625-47CB-82DB-58CF98B59095}" destId="{A4E32358-9FAF-4554-AC0F-5ED0792D2EF5}" srcOrd="0" destOrd="0" presId="urn:microsoft.com/office/officeart/2008/layout/VerticalAccentList"/>
    <dgm:cxn modelId="{4E210A80-A0A8-4FC3-BB39-ADD0CB874D63}" srcId="{D3C5B8D2-1E6D-4BCA-9E4B-8A99C8D7BC4A}" destId="{E1AD1DBC-9B34-4672-B365-6C5C7E96A5E5}" srcOrd="2" destOrd="0" parTransId="{8C5C062E-BB4A-4159-9D81-9F19138DAF56}" sibTransId="{1A79B38F-A3E5-4698-99B4-A0F5A3E8CD65}"/>
    <dgm:cxn modelId="{19E96E93-9340-4B6D-9D0A-4E9BB27463D5}" type="presOf" srcId="{3B990DCB-AF23-4094-864B-C8B99FA30370}" destId="{1828D533-56A7-44F9-AB5F-B12D35D0CCA4}" srcOrd="0" destOrd="0" presId="urn:microsoft.com/office/officeart/2008/layout/VerticalAccentList"/>
    <dgm:cxn modelId="{CD70DE96-621F-451D-BE37-1E475264DF76}" type="presOf" srcId="{D3C5B8D2-1E6D-4BCA-9E4B-8A99C8D7BC4A}" destId="{AD265B07-23FB-4DFC-8F3D-B0DCAD6DF87E}" srcOrd="0" destOrd="0" presId="urn:microsoft.com/office/officeart/2008/layout/VerticalAccentList"/>
    <dgm:cxn modelId="{62126DBA-440F-4890-99E9-D0197B1F8AC3}" srcId="{240AA45F-7625-47CB-82DB-58CF98B59095}" destId="{27B4E690-4D0F-4D7A-BF6F-F3DD955F4988}" srcOrd="0" destOrd="0" parTransId="{90D197D3-3303-4C80-A092-3B7BDF04FBF7}" sibTransId="{9A9FC636-BF64-4AA3-9111-3312D89D6371}"/>
    <dgm:cxn modelId="{289A7ABA-98F5-4FB1-939B-2977E2B9EB8F}" srcId="{D3C5B8D2-1E6D-4BCA-9E4B-8A99C8D7BC4A}" destId="{3B990DCB-AF23-4094-864B-C8B99FA30370}" srcOrd="0" destOrd="0" parTransId="{9045AE91-C8DE-42D1-9697-92115E53B6EE}" sibTransId="{8F93B7AA-ADE0-44B8-AFDE-9A1375C16706}"/>
    <dgm:cxn modelId="{0483E1C3-6C70-412E-AAC3-B46CFF6C18D1}" type="presOf" srcId="{1D280956-61F1-44EA-89DD-47917582B346}" destId="{7D1CCBD6-3740-4106-ACAE-D6E331C7E2C9}" srcOrd="0" destOrd="0" presId="urn:microsoft.com/office/officeart/2008/layout/VerticalAccentList"/>
    <dgm:cxn modelId="{159602F2-C521-4E1D-AE9F-D54CDD414A04}" srcId="{D3C5B8D2-1E6D-4BCA-9E4B-8A99C8D7BC4A}" destId="{240AA45F-7625-47CB-82DB-58CF98B59095}" srcOrd="1" destOrd="0" parTransId="{648CE750-928A-4617-818A-2C5528133922}" sibTransId="{A5F62957-BF38-47A2-B1D2-0D9C89C422D5}"/>
    <dgm:cxn modelId="{CEA96C6C-921E-4869-AF30-AC40641973C5}" type="presParOf" srcId="{AD265B07-23FB-4DFC-8F3D-B0DCAD6DF87E}" destId="{0E7F93D0-E3D1-48EE-9797-63EC830CCA06}" srcOrd="0" destOrd="0" presId="urn:microsoft.com/office/officeart/2008/layout/VerticalAccentList"/>
    <dgm:cxn modelId="{7AE7B410-5C42-4345-844B-3DB5BFA6EC00}" type="presParOf" srcId="{0E7F93D0-E3D1-48EE-9797-63EC830CCA06}" destId="{1828D533-56A7-44F9-AB5F-B12D35D0CCA4}" srcOrd="0" destOrd="0" presId="urn:microsoft.com/office/officeart/2008/layout/VerticalAccentList"/>
    <dgm:cxn modelId="{442B12D3-4930-4566-B61B-CD0BC84B0DEC}" type="presParOf" srcId="{AD265B07-23FB-4DFC-8F3D-B0DCAD6DF87E}" destId="{2A167B03-FCF6-480B-BD04-B18E95132E7F}" srcOrd="1" destOrd="0" presId="urn:microsoft.com/office/officeart/2008/layout/VerticalAccentList"/>
    <dgm:cxn modelId="{1421EF44-19EF-4353-9F90-16364BEED672}" type="presParOf" srcId="{2A167B03-FCF6-480B-BD04-B18E95132E7F}" destId="{B5E09CC3-072D-40C5-93CB-3CB61546DAC3}" srcOrd="0" destOrd="0" presId="urn:microsoft.com/office/officeart/2008/layout/VerticalAccentList"/>
    <dgm:cxn modelId="{BBA2AB61-C560-41CC-BA81-22F458E4B866}" type="presParOf" srcId="{2A167B03-FCF6-480B-BD04-B18E95132E7F}" destId="{7E5B5F30-562C-45F5-947C-105C96262837}" srcOrd="1" destOrd="0" presId="urn:microsoft.com/office/officeart/2008/layout/VerticalAccentList"/>
    <dgm:cxn modelId="{9EA84444-16FB-438D-A9EF-469EA6C26985}" type="presParOf" srcId="{2A167B03-FCF6-480B-BD04-B18E95132E7F}" destId="{BA96BDD2-A6C8-4432-8E71-D4E67320B8FF}" srcOrd="2" destOrd="0" presId="urn:microsoft.com/office/officeart/2008/layout/VerticalAccentList"/>
    <dgm:cxn modelId="{617F2C99-D54A-4E7A-A808-EDD59DF3FEFE}" type="presParOf" srcId="{2A167B03-FCF6-480B-BD04-B18E95132E7F}" destId="{2AAF1885-F2C6-4C50-A304-71F970C85713}" srcOrd="3" destOrd="0" presId="urn:microsoft.com/office/officeart/2008/layout/VerticalAccentList"/>
    <dgm:cxn modelId="{2B80935A-E43D-4116-87CE-50BE651BEF35}" type="presParOf" srcId="{2A167B03-FCF6-480B-BD04-B18E95132E7F}" destId="{1C9109EC-43D0-4356-8840-1C174E169D4F}" srcOrd="4" destOrd="0" presId="urn:microsoft.com/office/officeart/2008/layout/VerticalAccentList"/>
    <dgm:cxn modelId="{2E077FC3-3EF6-48E3-80AF-AE8ED36C8E72}" type="presParOf" srcId="{2A167B03-FCF6-480B-BD04-B18E95132E7F}" destId="{F580C234-F277-4109-8F54-CBF87BE4B61B}" srcOrd="5" destOrd="0" presId="urn:microsoft.com/office/officeart/2008/layout/VerticalAccentList"/>
    <dgm:cxn modelId="{255FEECD-7F3D-402F-93FC-1969E508A25B}" type="presParOf" srcId="{2A167B03-FCF6-480B-BD04-B18E95132E7F}" destId="{C2DC7889-4537-4EA1-8B7E-3B1E25B6DE4C}" srcOrd="6" destOrd="0" presId="urn:microsoft.com/office/officeart/2008/layout/VerticalAccentList"/>
    <dgm:cxn modelId="{12B83891-D4F8-4F22-B0BA-D67EF62D5F7A}" type="presParOf" srcId="{2A167B03-FCF6-480B-BD04-B18E95132E7F}" destId="{B46F8A2D-B8E9-481F-97F6-8D8A2A54017A}" srcOrd="7" destOrd="0" presId="urn:microsoft.com/office/officeart/2008/layout/VerticalAccentList"/>
    <dgm:cxn modelId="{4251ACE2-63BB-438D-82F7-5DD3B711FD88}" type="presParOf" srcId="{AD265B07-23FB-4DFC-8F3D-B0DCAD6DF87E}" destId="{261D04E4-2B56-456D-ABEC-1649C35A46F4}" srcOrd="2" destOrd="0" presId="urn:microsoft.com/office/officeart/2008/layout/VerticalAccentList"/>
    <dgm:cxn modelId="{295EBDB8-43DF-4576-A1B1-40ECB0B05A91}" type="presParOf" srcId="{AD265B07-23FB-4DFC-8F3D-B0DCAD6DF87E}" destId="{3CFDAEF9-1DF0-4C50-912D-A5CCDA52F9EA}" srcOrd="3" destOrd="0" presId="urn:microsoft.com/office/officeart/2008/layout/VerticalAccentList"/>
    <dgm:cxn modelId="{FA31AC89-74E7-48DE-944B-49C9DC0FD86A}" type="presParOf" srcId="{3CFDAEF9-1DF0-4C50-912D-A5CCDA52F9EA}" destId="{A4E32358-9FAF-4554-AC0F-5ED0792D2EF5}" srcOrd="0" destOrd="0" presId="urn:microsoft.com/office/officeart/2008/layout/VerticalAccentList"/>
    <dgm:cxn modelId="{921E02E9-07D4-4145-AA5E-A339EFA96F21}" type="presParOf" srcId="{AD265B07-23FB-4DFC-8F3D-B0DCAD6DF87E}" destId="{D2BF8E40-6E6F-4455-8548-D54325D6BFF6}" srcOrd="4" destOrd="0" presId="urn:microsoft.com/office/officeart/2008/layout/VerticalAccentList"/>
    <dgm:cxn modelId="{42E3A37F-FD57-4B4E-A061-B8F6ED5F569D}" type="presParOf" srcId="{D2BF8E40-6E6F-4455-8548-D54325D6BFF6}" destId="{694975F8-4C8F-474E-82FD-B2D3B38E3CE9}" srcOrd="0" destOrd="0" presId="urn:microsoft.com/office/officeart/2008/layout/VerticalAccentList"/>
    <dgm:cxn modelId="{45F9CEA7-377A-45FA-82A5-977E72E3621B}" type="presParOf" srcId="{D2BF8E40-6E6F-4455-8548-D54325D6BFF6}" destId="{3461506E-F2BB-405D-A55B-BEB6F1374518}" srcOrd="1" destOrd="0" presId="urn:microsoft.com/office/officeart/2008/layout/VerticalAccentList"/>
    <dgm:cxn modelId="{69AF3F4C-CE7A-4F22-A90A-91A961648B6A}" type="presParOf" srcId="{D2BF8E40-6E6F-4455-8548-D54325D6BFF6}" destId="{B43EA23D-813A-4C2D-A537-8243C507CEB5}" srcOrd="2" destOrd="0" presId="urn:microsoft.com/office/officeart/2008/layout/VerticalAccentList"/>
    <dgm:cxn modelId="{6E537D67-0C02-4E08-827A-AC136F2706A3}" type="presParOf" srcId="{D2BF8E40-6E6F-4455-8548-D54325D6BFF6}" destId="{9B2EDFA1-E5EE-473E-86DC-A299D77CF06C}" srcOrd="3" destOrd="0" presId="urn:microsoft.com/office/officeart/2008/layout/VerticalAccentList"/>
    <dgm:cxn modelId="{14DB3B8B-A9C8-46E5-9BB6-2B37145B8606}" type="presParOf" srcId="{D2BF8E40-6E6F-4455-8548-D54325D6BFF6}" destId="{99CDA10C-4B9C-4F99-9CE8-2F50B1F51829}" srcOrd="4" destOrd="0" presId="urn:microsoft.com/office/officeart/2008/layout/VerticalAccentList"/>
    <dgm:cxn modelId="{4F147F1A-5D72-4727-ABAC-3825E132F69B}" type="presParOf" srcId="{D2BF8E40-6E6F-4455-8548-D54325D6BFF6}" destId="{A7A25454-564F-41D3-9BE8-A358F92A3958}" srcOrd="5" destOrd="0" presId="urn:microsoft.com/office/officeart/2008/layout/VerticalAccentList"/>
    <dgm:cxn modelId="{628F3601-BD6A-43A2-8E6B-19291BFD7397}" type="presParOf" srcId="{D2BF8E40-6E6F-4455-8548-D54325D6BFF6}" destId="{8F9A76A5-9999-4ECA-A9FA-4698A1E4CE80}" srcOrd="6" destOrd="0" presId="urn:microsoft.com/office/officeart/2008/layout/VerticalAccentList"/>
    <dgm:cxn modelId="{D7B28BCF-2C63-4FE5-88C8-D687461DCF68}" type="presParOf" srcId="{D2BF8E40-6E6F-4455-8548-D54325D6BFF6}" destId="{E32532E9-08CE-4B0A-BCE0-D0BA22A7E592}" srcOrd="7" destOrd="0" presId="urn:microsoft.com/office/officeart/2008/layout/VerticalAccentList"/>
    <dgm:cxn modelId="{BEC1F587-7536-4910-BFBB-6046AF07536F}" type="presParOf" srcId="{AD265B07-23FB-4DFC-8F3D-B0DCAD6DF87E}" destId="{F8CD1F9F-F85D-4751-9FA4-FFFFD796FEA9}" srcOrd="5" destOrd="0" presId="urn:microsoft.com/office/officeart/2008/layout/VerticalAccentList"/>
    <dgm:cxn modelId="{830A8486-1199-423E-80A9-EC3DA5B14880}" type="presParOf" srcId="{AD265B07-23FB-4DFC-8F3D-B0DCAD6DF87E}" destId="{A47DC8D3-5244-4038-8723-9AED2D034015}" srcOrd="6" destOrd="0" presId="urn:microsoft.com/office/officeart/2008/layout/VerticalAccentList"/>
    <dgm:cxn modelId="{D5E07FC5-CB05-4BAA-820A-3EB7FA940DBD}" type="presParOf" srcId="{A47DC8D3-5244-4038-8723-9AED2D034015}" destId="{6942386B-9CB3-42BD-8359-D4983AE6BE94}" srcOrd="0" destOrd="0" presId="urn:microsoft.com/office/officeart/2008/layout/VerticalAccentList"/>
    <dgm:cxn modelId="{FEF1833E-5559-48FB-ADF8-A8BD714DA266}" type="presParOf" srcId="{AD265B07-23FB-4DFC-8F3D-B0DCAD6DF87E}" destId="{7319F82F-7F09-4C2D-BBBD-4C83C12D619F}" srcOrd="7" destOrd="0" presId="urn:microsoft.com/office/officeart/2008/layout/VerticalAccentList"/>
    <dgm:cxn modelId="{05D59DCF-19A7-4013-AAE2-B7C2A2693FD5}" type="presParOf" srcId="{7319F82F-7F09-4C2D-BBBD-4C83C12D619F}" destId="{F0B1E947-A6D5-46E6-8DF3-38B6CD902A99}" srcOrd="0" destOrd="0" presId="urn:microsoft.com/office/officeart/2008/layout/VerticalAccentList"/>
    <dgm:cxn modelId="{024D7A27-27F3-4248-8859-23E22FE1824B}" type="presParOf" srcId="{7319F82F-7F09-4C2D-BBBD-4C83C12D619F}" destId="{797D383C-06AE-488E-BDDF-404AF7FBEC48}" srcOrd="1" destOrd="0" presId="urn:microsoft.com/office/officeart/2008/layout/VerticalAccentList"/>
    <dgm:cxn modelId="{C4A87DB9-E6FF-4AE9-B769-5C6A43A21B46}" type="presParOf" srcId="{7319F82F-7F09-4C2D-BBBD-4C83C12D619F}" destId="{D991157B-C2C1-4888-B216-C7ADFB07A709}" srcOrd="2" destOrd="0" presId="urn:microsoft.com/office/officeart/2008/layout/VerticalAccentList"/>
    <dgm:cxn modelId="{C8EB533B-582E-4C9A-B633-672CAE33F66E}" type="presParOf" srcId="{7319F82F-7F09-4C2D-BBBD-4C83C12D619F}" destId="{E3334218-EB00-497D-B4E5-25842E5B4CD8}" srcOrd="3" destOrd="0" presId="urn:microsoft.com/office/officeart/2008/layout/VerticalAccentList"/>
    <dgm:cxn modelId="{5593D506-D420-414C-B5D9-F946EF50FB85}" type="presParOf" srcId="{7319F82F-7F09-4C2D-BBBD-4C83C12D619F}" destId="{20F9E2D2-B621-4521-9646-440AB7497F1F}" srcOrd="4" destOrd="0" presId="urn:microsoft.com/office/officeart/2008/layout/VerticalAccentList"/>
    <dgm:cxn modelId="{C78483BE-6702-4CF8-A7E1-7E8B391BEE0E}" type="presParOf" srcId="{7319F82F-7F09-4C2D-BBBD-4C83C12D619F}" destId="{C8022930-DC19-4D8D-99CA-22B6F67B4F8C}" srcOrd="5" destOrd="0" presId="urn:microsoft.com/office/officeart/2008/layout/VerticalAccentList"/>
    <dgm:cxn modelId="{906FC6EA-3E05-48A5-B66E-F94216491A69}" type="presParOf" srcId="{7319F82F-7F09-4C2D-BBBD-4C83C12D619F}" destId="{09D53426-11B8-4B93-9FA7-2E1EF814C7CC}" srcOrd="6" destOrd="0" presId="urn:microsoft.com/office/officeart/2008/layout/VerticalAccentList"/>
    <dgm:cxn modelId="{A3333421-55E5-4684-99D2-B93E32856F92}" type="presParOf" srcId="{7319F82F-7F09-4C2D-BBBD-4C83C12D619F}" destId="{7D1CCBD6-3740-4106-ACAE-D6E331C7E2C9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8D533-56A7-44F9-AB5F-B12D35D0CCA4}">
      <dsp:nvSpPr>
        <dsp:cNvPr id="0" name=""/>
        <dsp:cNvSpPr/>
      </dsp:nvSpPr>
      <dsp:spPr>
        <a:xfrm>
          <a:off x="98960" y="389895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1</a:t>
          </a:r>
        </a:p>
      </dsp:txBody>
      <dsp:txXfrm>
        <a:off x="98960" y="389895"/>
        <a:ext cx="5917882" cy="537989"/>
      </dsp:txXfrm>
    </dsp:sp>
    <dsp:sp modelId="{B5E09CC3-072D-40C5-93CB-3CB61546DAC3}">
      <dsp:nvSpPr>
        <dsp:cNvPr id="0" name=""/>
        <dsp:cNvSpPr/>
      </dsp:nvSpPr>
      <dsp:spPr>
        <a:xfrm>
          <a:off x="9896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E5B5F30-562C-45F5-947C-105C96262837}">
      <dsp:nvSpPr>
        <dsp:cNvPr id="0" name=""/>
        <dsp:cNvSpPr/>
      </dsp:nvSpPr>
      <dsp:spPr>
        <a:xfrm>
          <a:off x="93075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96BDD2-A6C8-4432-8E71-D4E67320B8FF}">
      <dsp:nvSpPr>
        <dsp:cNvPr id="0" name=""/>
        <dsp:cNvSpPr/>
      </dsp:nvSpPr>
      <dsp:spPr>
        <a:xfrm>
          <a:off x="176320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AF1885-F2C6-4C50-A304-71F970C85713}">
      <dsp:nvSpPr>
        <dsp:cNvPr id="0" name=""/>
        <dsp:cNvSpPr/>
      </dsp:nvSpPr>
      <dsp:spPr>
        <a:xfrm>
          <a:off x="259499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9109EC-43D0-4356-8840-1C174E169D4F}">
      <dsp:nvSpPr>
        <dsp:cNvPr id="0" name=""/>
        <dsp:cNvSpPr/>
      </dsp:nvSpPr>
      <dsp:spPr>
        <a:xfrm>
          <a:off x="342744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580C234-F277-4109-8F54-CBF87BE4B61B}">
      <dsp:nvSpPr>
        <dsp:cNvPr id="0" name=""/>
        <dsp:cNvSpPr/>
      </dsp:nvSpPr>
      <dsp:spPr>
        <a:xfrm>
          <a:off x="425923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DC7889-4537-4EA1-8B7E-3B1E25B6DE4C}">
      <dsp:nvSpPr>
        <dsp:cNvPr id="0" name=""/>
        <dsp:cNvSpPr/>
      </dsp:nvSpPr>
      <dsp:spPr>
        <a:xfrm>
          <a:off x="509168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6F8A2D-B8E9-481F-97F6-8D8A2A54017A}">
      <dsp:nvSpPr>
        <dsp:cNvPr id="0" name=""/>
        <dsp:cNvSpPr/>
      </dsp:nvSpPr>
      <dsp:spPr>
        <a:xfrm>
          <a:off x="98960" y="1037475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Value Proposition</a:t>
          </a:r>
        </a:p>
      </dsp:txBody>
      <dsp:txXfrm>
        <a:off x="98960" y="1037475"/>
        <a:ext cx="5994814" cy="876723"/>
      </dsp:txXfrm>
    </dsp:sp>
    <dsp:sp modelId="{A4E32358-9FAF-4554-AC0F-5ED0792D2EF5}">
      <dsp:nvSpPr>
        <dsp:cNvPr id="0" name=""/>
        <dsp:cNvSpPr/>
      </dsp:nvSpPr>
      <dsp:spPr>
        <a:xfrm>
          <a:off x="98960" y="2142153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2</a:t>
          </a:r>
        </a:p>
      </dsp:txBody>
      <dsp:txXfrm>
        <a:off x="98960" y="2142153"/>
        <a:ext cx="5917882" cy="537989"/>
      </dsp:txXfrm>
    </dsp:sp>
    <dsp:sp modelId="{694975F8-4C8F-474E-82FD-B2D3B38E3CE9}">
      <dsp:nvSpPr>
        <dsp:cNvPr id="0" name=""/>
        <dsp:cNvSpPr/>
      </dsp:nvSpPr>
      <dsp:spPr>
        <a:xfrm>
          <a:off x="9896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461506E-F2BB-405D-A55B-BEB6F1374518}">
      <dsp:nvSpPr>
        <dsp:cNvPr id="0" name=""/>
        <dsp:cNvSpPr/>
      </dsp:nvSpPr>
      <dsp:spPr>
        <a:xfrm>
          <a:off x="93075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3EA23D-813A-4C2D-A537-8243C507CEB5}">
      <dsp:nvSpPr>
        <dsp:cNvPr id="0" name=""/>
        <dsp:cNvSpPr/>
      </dsp:nvSpPr>
      <dsp:spPr>
        <a:xfrm>
          <a:off x="176320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2EDFA1-E5EE-473E-86DC-A299D77CF06C}">
      <dsp:nvSpPr>
        <dsp:cNvPr id="0" name=""/>
        <dsp:cNvSpPr/>
      </dsp:nvSpPr>
      <dsp:spPr>
        <a:xfrm>
          <a:off x="259499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CDA10C-4B9C-4F99-9CE8-2F50B1F51829}">
      <dsp:nvSpPr>
        <dsp:cNvPr id="0" name=""/>
        <dsp:cNvSpPr/>
      </dsp:nvSpPr>
      <dsp:spPr>
        <a:xfrm>
          <a:off x="342744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A25454-564F-41D3-9BE8-A358F92A3958}">
      <dsp:nvSpPr>
        <dsp:cNvPr id="0" name=""/>
        <dsp:cNvSpPr/>
      </dsp:nvSpPr>
      <dsp:spPr>
        <a:xfrm>
          <a:off x="425923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9A76A5-9999-4ECA-A9FA-4698A1E4CE80}">
      <dsp:nvSpPr>
        <dsp:cNvPr id="0" name=""/>
        <dsp:cNvSpPr/>
      </dsp:nvSpPr>
      <dsp:spPr>
        <a:xfrm>
          <a:off x="509168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2532E9-08CE-4B0A-BCE0-D0BA22A7E592}">
      <dsp:nvSpPr>
        <dsp:cNvPr id="0" name=""/>
        <dsp:cNvSpPr/>
      </dsp:nvSpPr>
      <dsp:spPr>
        <a:xfrm>
          <a:off x="98960" y="2789732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Activities </a:t>
          </a:r>
        </a:p>
      </dsp:txBody>
      <dsp:txXfrm>
        <a:off x="98960" y="2789732"/>
        <a:ext cx="5994814" cy="876723"/>
      </dsp:txXfrm>
    </dsp:sp>
    <dsp:sp modelId="{6942386B-9CB3-42BD-8359-D4983AE6BE94}">
      <dsp:nvSpPr>
        <dsp:cNvPr id="0" name=""/>
        <dsp:cNvSpPr/>
      </dsp:nvSpPr>
      <dsp:spPr>
        <a:xfrm>
          <a:off x="98960" y="3894410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3</a:t>
          </a:r>
        </a:p>
      </dsp:txBody>
      <dsp:txXfrm>
        <a:off x="98960" y="3894410"/>
        <a:ext cx="5917882" cy="537989"/>
      </dsp:txXfrm>
    </dsp:sp>
    <dsp:sp modelId="{F0B1E947-A6D5-46E6-8DF3-38B6CD902A99}">
      <dsp:nvSpPr>
        <dsp:cNvPr id="0" name=""/>
        <dsp:cNvSpPr/>
      </dsp:nvSpPr>
      <dsp:spPr>
        <a:xfrm>
          <a:off x="9896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7D383C-06AE-488E-BDDF-404AF7FBEC48}">
      <dsp:nvSpPr>
        <dsp:cNvPr id="0" name=""/>
        <dsp:cNvSpPr/>
      </dsp:nvSpPr>
      <dsp:spPr>
        <a:xfrm>
          <a:off x="93075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91157B-C2C1-4888-B216-C7ADFB07A709}">
      <dsp:nvSpPr>
        <dsp:cNvPr id="0" name=""/>
        <dsp:cNvSpPr/>
      </dsp:nvSpPr>
      <dsp:spPr>
        <a:xfrm>
          <a:off x="176320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334218-EB00-497D-B4E5-25842E5B4CD8}">
      <dsp:nvSpPr>
        <dsp:cNvPr id="0" name=""/>
        <dsp:cNvSpPr/>
      </dsp:nvSpPr>
      <dsp:spPr>
        <a:xfrm>
          <a:off x="259499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0F9E2D2-B621-4521-9646-440AB7497F1F}">
      <dsp:nvSpPr>
        <dsp:cNvPr id="0" name=""/>
        <dsp:cNvSpPr/>
      </dsp:nvSpPr>
      <dsp:spPr>
        <a:xfrm>
          <a:off x="342744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8022930-DC19-4D8D-99CA-22B6F67B4F8C}">
      <dsp:nvSpPr>
        <dsp:cNvPr id="0" name=""/>
        <dsp:cNvSpPr/>
      </dsp:nvSpPr>
      <dsp:spPr>
        <a:xfrm>
          <a:off x="425923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9D53426-11B8-4B93-9FA7-2E1EF814C7CC}">
      <dsp:nvSpPr>
        <dsp:cNvPr id="0" name=""/>
        <dsp:cNvSpPr/>
      </dsp:nvSpPr>
      <dsp:spPr>
        <a:xfrm>
          <a:off x="509168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D1CCBD6-3740-4106-ACAE-D6E331C7E2C9}">
      <dsp:nvSpPr>
        <dsp:cNvPr id="0" name=""/>
        <dsp:cNvSpPr/>
      </dsp:nvSpPr>
      <dsp:spPr>
        <a:xfrm>
          <a:off x="98960" y="4541990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Channels</a:t>
          </a:r>
        </a:p>
      </dsp:txBody>
      <dsp:txXfrm>
        <a:off x="98960" y="4541990"/>
        <a:ext cx="5994814" cy="8767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8D533-56A7-44F9-AB5F-B12D35D0CCA4}">
      <dsp:nvSpPr>
        <dsp:cNvPr id="0" name=""/>
        <dsp:cNvSpPr/>
      </dsp:nvSpPr>
      <dsp:spPr>
        <a:xfrm>
          <a:off x="98960" y="389895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1</a:t>
          </a:r>
        </a:p>
      </dsp:txBody>
      <dsp:txXfrm>
        <a:off x="98960" y="389895"/>
        <a:ext cx="5917882" cy="537989"/>
      </dsp:txXfrm>
    </dsp:sp>
    <dsp:sp modelId="{B5E09CC3-072D-40C5-93CB-3CB61546DAC3}">
      <dsp:nvSpPr>
        <dsp:cNvPr id="0" name=""/>
        <dsp:cNvSpPr/>
      </dsp:nvSpPr>
      <dsp:spPr>
        <a:xfrm>
          <a:off x="9896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E5B5F30-562C-45F5-947C-105C96262837}">
      <dsp:nvSpPr>
        <dsp:cNvPr id="0" name=""/>
        <dsp:cNvSpPr/>
      </dsp:nvSpPr>
      <dsp:spPr>
        <a:xfrm>
          <a:off x="93075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96BDD2-A6C8-4432-8E71-D4E67320B8FF}">
      <dsp:nvSpPr>
        <dsp:cNvPr id="0" name=""/>
        <dsp:cNvSpPr/>
      </dsp:nvSpPr>
      <dsp:spPr>
        <a:xfrm>
          <a:off x="176320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AF1885-F2C6-4C50-A304-71F970C85713}">
      <dsp:nvSpPr>
        <dsp:cNvPr id="0" name=""/>
        <dsp:cNvSpPr/>
      </dsp:nvSpPr>
      <dsp:spPr>
        <a:xfrm>
          <a:off x="259499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9109EC-43D0-4356-8840-1C174E169D4F}">
      <dsp:nvSpPr>
        <dsp:cNvPr id="0" name=""/>
        <dsp:cNvSpPr/>
      </dsp:nvSpPr>
      <dsp:spPr>
        <a:xfrm>
          <a:off x="342744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580C234-F277-4109-8F54-CBF87BE4B61B}">
      <dsp:nvSpPr>
        <dsp:cNvPr id="0" name=""/>
        <dsp:cNvSpPr/>
      </dsp:nvSpPr>
      <dsp:spPr>
        <a:xfrm>
          <a:off x="425923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DC7889-4537-4EA1-8B7E-3B1E25B6DE4C}">
      <dsp:nvSpPr>
        <dsp:cNvPr id="0" name=""/>
        <dsp:cNvSpPr/>
      </dsp:nvSpPr>
      <dsp:spPr>
        <a:xfrm>
          <a:off x="509168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6F8A2D-B8E9-481F-97F6-8D8A2A54017A}">
      <dsp:nvSpPr>
        <dsp:cNvPr id="0" name=""/>
        <dsp:cNvSpPr/>
      </dsp:nvSpPr>
      <dsp:spPr>
        <a:xfrm>
          <a:off x="98960" y="1037475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Customer Relationship</a:t>
          </a:r>
        </a:p>
      </dsp:txBody>
      <dsp:txXfrm>
        <a:off x="98960" y="1037475"/>
        <a:ext cx="5994814" cy="876723"/>
      </dsp:txXfrm>
    </dsp:sp>
    <dsp:sp modelId="{A4E32358-9FAF-4554-AC0F-5ED0792D2EF5}">
      <dsp:nvSpPr>
        <dsp:cNvPr id="0" name=""/>
        <dsp:cNvSpPr/>
      </dsp:nvSpPr>
      <dsp:spPr>
        <a:xfrm>
          <a:off x="98960" y="2142153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2</a:t>
          </a:r>
        </a:p>
      </dsp:txBody>
      <dsp:txXfrm>
        <a:off x="98960" y="2142153"/>
        <a:ext cx="5917882" cy="537989"/>
      </dsp:txXfrm>
    </dsp:sp>
    <dsp:sp modelId="{694975F8-4C8F-474E-82FD-B2D3B38E3CE9}">
      <dsp:nvSpPr>
        <dsp:cNvPr id="0" name=""/>
        <dsp:cNvSpPr/>
      </dsp:nvSpPr>
      <dsp:spPr>
        <a:xfrm>
          <a:off x="9896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461506E-F2BB-405D-A55B-BEB6F1374518}">
      <dsp:nvSpPr>
        <dsp:cNvPr id="0" name=""/>
        <dsp:cNvSpPr/>
      </dsp:nvSpPr>
      <dsp:spPr>
        <a:xfrm>
          <a:off x="93075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3EA23D-813A-4C2D-A537-8243C507CEB5}">
      <dsp:nvSpPr>
        <dsp:cNvPr id="0" name=""/>
        <dsp:cNvSpPr/>
      </dsp:nvSpPr>
      <dsp:spPr>
        <a:xfrm>
          <a:off x="176320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2EDFA1-E5EE-473E-86DC-A299D77CF06C}">
      <dsp:nvSpPr>
        <dsp:cNvPr id="0" name=""/>
        <dsp:cNvSpPr/>
      </dsp:nvSpPr>
      <dsp:spPr>
        <a:xfrm>
          <a:off x="259499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CDA10C-4B9C-4F99-9CE8-2F50B1F51829}">
      <dsp:nvSpPr>
        <dsp:cNvPr id="0" name=""/>
        <dsp:cNvSpPr/>
      </dsp:nvSpPr>
      <dsp:spPr>
        <a:xfrm>
          <a:off x="342744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A25454-564F-41D3-9BE8-A358F92A3958}">
      <dsp:nvSpPr>
        <dsp:cNvPr id="0" name=""/>
        <dsp:cNvSpPr/>
      </dsp:nvSpPr>
      <dsp:spPr>
        <a:xfrm>
          <a:off x="425923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9A76A5-9999-4ECA-A9FA-4698A1E4CE80}">
      <dsp:nvSpPr>
        <dsp:cNvPr id="0" name=""/>
        <dsp:cNvSpPr/>
      </dsp:nvSpPr>
      <dsp:spPr>
        <a:xfrm>
          <a:off x="509168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2532E9-08CE-4B0A-BCE0-D0BA22A7E592}">
      <dsp:nvSpPr>
        <dsp:cNvPr id="0" name=""/>
        <dsp:cNvSpPr/>
      </dsp:nvSpPr>
      <dsp:spPr>
        <a:xfrm>
          <a:off x="98960" y="2789732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Customer Segments </a:t>
          </a:r>
        </a:p>
      </dsp:txBody>
      <dsp:txXfrm>
        <a:off x="98960" y="2789732"/>
        <a:ext cx="5994814" cy="876723"/>
      </dsp:txXfrm>
    </dsp:sp>
    <dsp:sp modelId="{6942386B-9CB3-42BD-8359-D4983AE6BE94}">
      <dsp:nvSpPr>
        <dsp:cNvPr id="0" name=""/>
        <dsp:cNvSpPr/>
      </dsp:nvSpPr>
      <dsp:spPr>
        <a:xfrm>
          <a:off x="98960" y="3894410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3</a:t>
          </a:r>
        </a:p>
      </dsp:txBody>
      <dsp:txXfrm>
        <a:off x="98960" y="3894410"/>
        <a:ext cx="5917882" cy="537989"/>
      </dsp:txXfrm>
    </dsp:sp>
    <dsp:sp modelId="{F0B1E947-A6D5-46E6-8DF3-38B6CD902A99}">
      <dsp:nvSpPr>
        <dsp:cNvPr id="0" name=""/>
        <dsp:cNvSpPr/>
      </dsp:nvSpPr>
      <dsp:spPr>
        <a:xfrm>
          <a:off x="9896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7D383C-06AE-488E-BDDF-404AF7FBEC48}">
      <dsp:nvSpPr>
        <dsp:cNvPr id="0" name=""/>
        <dsp:cNvSpPr/>
      </dsp:nvSpPr>
      <dsp:spPr>
        <a:xfrm>
          <a:off x="93075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91157B-C2C1-4888-B216-C7ADFB07A709}">
      <dsp:nvSpPr>
        <dsp:cNvPr id="0" name=""/>
        <dsp:cNvSpPr/>
      </dsp:nvSpPr>
      <dsp:spPr>
        <a:xfrm>
          <a:off x="176320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334218-EB00-497D-B4E5-25842E5B4CD8}">
      <dsp:nvSpPr>
        <dsp:cNvPr id="0" name=""/>
        <dsp:cNvSpPr/>
      </dsp:nvSpPr>
      <dsp:spPr>
        <a:xfrm>
          <a:off x="259499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0F9E2D2-B621-4521-9646-440AB7497F1F}">
      <dsp:nvSpPr>
        <dsp:cNvPr id="0" name=""/>
        <dsp:cNvSpPr/>
      </dsp:nvSpPr>
      <dsp:spPr>
        <a:xfrm>
          <a:off x="342744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8022930-DC19-4D8D-99CA-22B6F67B4F8C}">
      <dsp:nvSpPr>
        <dsp:cNvPr id="0" name=""/>
        <dsp:cNvSpPr/>
      </dsp:nvSpPr>
      <dsp:spPr>
        <a:xfrm>
          <a:off x="425923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9D53426-11B8-4B93-9FA7-2E1EF814C7CC}">
      <dsp:nvSpPr>
        <dsp:cNvPr id="0" name=""/>
        <dsp:cNvSpPr/>
      </dsp:nvSpPr>
      <dsp:spPr>
        <a:xfrm>
          <a:off x="509168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D1CCBD6-3740-4106-ACAE-D6E331C7E2C9}">
      <dsp:nvSpPr>
        <dsp:cNvPr id="0" name=""/>
        <dsp:cNvSpPr/>
      </dsp:nvSpPr>
      <dsp:spPr>
        <a:xfrm>
          <a:off x="98960" y="4541990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Recourses</a:t>
          </a:r>
        </a:p>
      </dsp:txBody>
      <dsp:txXfrm>
        <a:off x="98960" y="4541990"/>
        <a:ext cx="5994814" cy="8767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8D533-56A7-44F9-AB5F-B12D35D0CCA4}">
      <dsp:nvSpPr>
        <dsp:cNvPr id="0" name=""/>
        <dsp:cNvSpPr/>
      </dsp:nvSpPr>
      <dsp:spPr>
        <a:xfrm>
          <a:off x="98960" y="389895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1</a:t>
          </a:r>
        </a:p>
      </dsp:txBody>
      <dsp:txXfrm>
        <a:off x="98960" y="389895"/>
        <a:ext cx="5917882" cy="537989"/>
      </dsp:txXfrm>
    </dsp:sp>
    <dsp:sp modelId="{B5E09CC3-072D-40C5-93CB-3CB61546DAC3}">
      <dsp:nvSpPr>
        <dsp:cNvPr id="0" name=""/>
        <dsp:cNvSpPr/>
      </dsp:nvSpPr>
      <dsp:spPr>
        <a:xfrm>
          <a:off x="9896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E5B5F30-562C-45F5-947C-105C96262837}">
      <dsp:nvSpPr>
        <dsp:cNvPr id="0" name=""/>
        <dsp:cNvSpPr/>
      </dsp:nvSpPr>
      <dsp:spPr>
        <a:xfrm>
          <a:off x="93075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96BDD2-A6C8-4432-8E71-D4E67320B8FF}">
      <dsp:nvSpPr>
        <dsp:cNvPr id="0" name=""/>
        <dsp:cNvSpPr/>
      </dsp:nvSpPr>
      <dsp:spPr>
        <a:xfrm>
          <a:off x="176320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AF1885-F2C6-4C50-A304-71F970C85713}">
      <dsp:nvSpPr>
        <dsp:cNvPr id="0" name=""/>
        <dsp:cNvSpPr/>
      </dsp:nvSpPr>
      <dsp:spPr>
        <a:xfrm>
          <a:off x="259499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9109EC-43D0-4356-8840-1C174E169D4F}">
      <dsp:nvSpPr>
        <dsp:cNvPr id="0" name=""/>
        <dsp:cNvSpPr/>
      </dsp:nvSpPr>
      <dsp:spPr>
        <a:xfrm>
          <a:off x="342744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580C234-F277-4109-8F54-CBF87BE4B61B}">
      <dsp:nvSpPr>
        <dsp:cNvPr id="0" name=""/>
        <dsp:cNvSpPr/>
      </dsp:nvSpPr>
      <dsp:spPr>
        <a:xfrm>
          <a:off x="4259231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DC7889-4537-4EA1-8B7E-3B1E25B6DE4C}">
      <dsp:nvSpPr>
        <dsp:cNvPr id="0" name=""/>
        <dsp:cNvSpPr/>
      </dsp:nvSpPr>
      <dsp:spPr>
        <a:xfrm>
          <a:off x="5091680" y="927885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6F8A2D-B8E9-481F-97F6-8D8A2A54017A}">
      <dsp:nvSpPr>
        <dsp:cNvPr id="0" name=""/>
        <dsp:cNvSpPr/>
      </dsp:nvSpPr>
      <dsp:spPr>
        <a:xfrm>
          <a:off x="98960" y="1037475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Key Partners</a:t>
          </a:r>
        </a:p>
      </dsp:txBody>
      <dsp:txXfrm>
        <a:off x="98960" y="1037475"/>
        <a:ext cx="5994814" cy="876723"/>
      </dsp:txXfrm>
    </dsp:sp>
    <dsp:sp modelId="{A4E32358-9FAF-4554-AC0F-5ED0792D2EF5}">
      <dsp:nvSpPr>
        <dsp:cNvPr id="0" name=""/>
        <dsp:cNvSpPr/>
      </dsp:nvSpPr>
      <dsp:spPr>
        <a:xfrm>
          <a:off x="98960" y="2142153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2</a:t>
          </a:r>
        </a:p>
      </dsp:txBody>
      <dsp:txXfrm>
        <a:off x="98960" y="2142153"/>
        <a:ext cx="5917882" cy="537989"/>
      </dsp:txXfrm>
    </dsp:sp>
    <dsp:sp modelId="{694975F8-4C8F-474E-82FD-B2D3B38E3CE9}">
      <dsp:nvSpPr>
        <dsp:cNvPr id="0" name=""/>
        <dsp:cNvSpPr/>
      </dsp:nvSpPr>
      <dsp:spPr>
        <a:xfrm>
          <a:off x="9896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461506E-F2BB-405D-A55B-BEB6F1374518}">
      <dsp:nvSpPr>
        <dsp:cNvPr id="0" name=""/>
        <dsp:cNvSpPr/>
      </dsp:nvSpPr>
      <dsp:spPr>
        <a:xfrm>
          <a:off x="93075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3EA23D-813A-4C2D-A537-8243C507CEB5}">
      <dsp:nvSpPr>
        <dsp:cNvPr id="0" name=""/>
        <dsp:cNvSpPr/>
      </dsp:nvSpPr>
      <dsp:spPr>
        <a:xfrm>
          <a:off x="176320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2EDFA1-E5EE-473E-86DC-A299D77CF06C}">
      <dsp:nvSpPr>
        <dsp:cNvPr id="0" name=""/>
        <dsp:cNvSpPr/>
      </dsp:nvSpPr>
      <dsp:spPr>
        <a:xfrm>
          <a:off x="259499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CDA10C-4B9C-4F99-9CE8-2F50B1F51829}">
      <dsp:nvSpPr>
        <dsp:cNvPr id="0" name=""/>
        <dsp:cNvSpPr/>
      </dsp:nvSpPr>
      <dsp:spPr>
        <a:xfrm>
          <a:off x="342744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A25454-564F-41D3-9BE8-A358F92A3958}">
      <dsp:nvSpPr>
        <dsp:cNvPr id="0" name=""/>
        <dsp:cNvSpPr/>
      </dsp:nvSpPr>
      <dsp:spPr>
        <a:xfrm>
          <a:off x="4259231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9A76A5-9999-4ECA-A9FA-4698A1E4CE80}">
      <dsp:nvSpPr>
        <dsp:cNvPr id="0" name=""/>
        <dsp:cNvSpPr/>
      </dsp:nvSpPr>
      <dsp:spPr>
        <a:xfrm>
          <a:off x="5091680" y="2680142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2532E9-08CE-4B0A-BCE0-D0BA22A7E592}">
      <dsp:nvSpPr>
        <dsp:cNvPr id="0" name=""/>
        <dsp:cNvSpPr/>
      </dsp:nvSpPr>
      <dsp:spPr>
        <a:xfrm>
          <a:off x="98960" y="2789732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Revenue Streams</a:t>
          </a:r>
        </a:p>
      </dsp:txBody>
      <dsp:txXfrm>
        <a:off x="98960" y="2789732"/>
        <a:ext cx="5994814" cy="876723"/>
      </dsp:txXfrm>
    </dsp:sp>
    <dsp:sp modelId="{6942386B-9CB3-42BD-8359-D4983AE6BE94}">
      <dsp:nvSpPr>
        <dsp:cNvPr id="0" name=""/>
        <dsp:cNvSpPr/>
      </dsp:nvSpPr>
      <dsp:spPr>
        <a:xfrm>
          <a:off x="98960" y="3894410"/>
          <a:ext cx="5917882" cy="537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b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 </a:t>
          </a:r>
          <a:r>
            <a:rPr lang="en-US" sz="2600" kern="1200" dirty="0"/>
            <a:t>3</a:t>
          </a:r>
        </a:p>
      </dsp:txBody>
      <dsp:txXfrm>
        <a:off x="98960" y="3894410"/>
        <a:ext cx="5917882" cy="537989"/>
      </dsp:txXfrm>
    </dsp:sp>
    <dsp:sp modelId="{F0B1E947-A6D5-46E6-8DF3-38B6CD902A99}">
      <dsp:nvSpPr>
        <dsp:cNvPr id="0" name=""/>
        <dsp:cNvSpPr/>
      </dsp:nvSpPr>
      <dsp:spPr>
        <a:xfrm>
          <a:off x="9896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7D383C-06AE-488E-BDDF-404AF7FBEC48}">
      <dsp:nvSpPr>
        <dsp:cNvPr id="0" name=""/>
        <dsp:cNvSpPr/>
      </dsp:nvSpPr>
      <dsp:spPr>
        <a:xfrm>
          <a:off x="93075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91157B-C2C1-4888-B216-C7ADFB07A709}">
      <dsp:nvSpPr>
        <dsp:cNvPr id="0" name=""/>
        <dsp:cNvSpPr/>
      </dsp:nvSpPr>
      <dsp:spPr>
        <a:xfrm>
          <a:off x="176320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334218-EB00-497D-B4E5-25842E5B4CD8}">
      <dsp:nvSpPr>
        <dsp:cNvPr id="0" name=""/>
        <dsp:cNvSpPr/>
      </dsp:nvSpPr>
      <dsp:spPr>
        <a:xfrm>
          <a:off x="259499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0F9E2D2-B621-4521-9646-440AB7497F1F}">
      <dsp:nvSpPr>
        <dsp:cNvPr id="0" name=""/>
        <dsp:cNvSpPr/>
      </dsp:nvSpPr>
      <dsp:spPr>
        <a:xfrm>
          <a:off x="342744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8022930-DC19-4D8D-99CA-22B6F67B4F8C}">
      <dsp:nvSpPr>
        <dsp:cNvPr id="0" name=""/>
        <dsp:cNvSpPr/>
      </dsp:nvSpPr>
      <dsp:spPr>
        <a:xfrm>
          <a:off x="4259231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9D53426-11B8-4B93-9FA7-2E1EF814C7CC}">
      <dsp:nvSpPr>
        <dsp:cNvPr id="0" name=""/>
        <dsp:cNvSpPr/>
      </dsp:nvSpPr>
      <dsp:spPr>
        <a:xfrm>
          <a:off x="5091680" y="4432400"/>
          <a:ext cx="1384784" cy="1095904"/>
        </a:xfrm>
        <a:prstGeom prst="chevron">
          <a:avLst>
            <a:gd name="adj" fmla="val 7061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D1CCBD6-3740-4106-ACAE-D6E331C7E2C9}">
      <dsp:nvSpPr>
        <dsp:cNvPr id="0" name=""/>
        <dsp:cNvSpPr/>
      </dsp:nvSpPr>
      <dsp:spPr>
        <a:xfrm>
          <a:off x="98960" y="4541990"/>
          <a:ext cx="5994814" cy="8767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Cost</a:t>
          </a:r>
        </a:p>
      </dsp:txBody>
      <dsp:txXfrm>
        <a:off x="98960" y="4541990"/>
        <a:ext cx="5994814" cy="8767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2374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532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8907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860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033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768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665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7403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800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239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5955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802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068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945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2528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667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015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5/14/2019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65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sv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4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9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8.jpg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4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4.png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4.png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1.xml"/><Relationship Id="rId5" Type="http://schemas.microsoft.com/office/2007/relationships/hdphoto" Target="../media/hdphoto1.wdp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cky beach&#10;&#10;">
            <a:extLst>
              <a:ext uri="{FF2B5EF4-FFF2-40B4-BE49-F238E27FC236}">
                <a16:creationId xmlns:a16="http://schemas.microsoft.com/office/drawing/2014/main" id="{1D741830-4E4E-4CA5-B92A-047E598CB2C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EF41A68A-8CD1-4105-B4EC-A56286CB0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02616" y="1411015"/>
            <a:ext cx="7808159" cy="4103960"/>
            <a:chOff x="2202616" y="1411015"/>
            <a:chExt cx="7808159" cy="4103960"/>
          </a:xfrm>
        </p:grpSpPr>
        <p:sp>
          <p:nvSpPr>
            <p:cNvPr id="11" name="Freeform 16">
              <a:extLst>
                <a:ext uri="{FF2B5EF4-FFF2-40B4-BE49-F238E27FC236}">
                  <a16:creationId xmlns:a16="http://schemas.microsoft.com/office/drawing/2014/main" id="{7B955F46-02E4-4A82-96F5-CBAFDD4A7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02616" y="1411015"/>
              <a:ext cx="7808159" cy="4103960"/>
            </a:xfrm>
            <a:custGeom>
              <a:avLst/>
              <a:gdLst>
                <a:gd name="connsiteX0" fmla="*/ 7589084 w 7808159"/>
                <a:gd name="connsiteY0" fmla="*/ 3803605 h 4103960"/>
                <a:gd name="connsiteX1" fmla="*/ 7512884 w 7808159"/>
                <a:gd name="connsiteY1" fmla="*/ 3879805 h 4103960"/>
                <a:gd name="connsiteX2" fmla="*/ 7589084 w 7808159"/>
                <a:gd name="connsiteY2" fmla="*/ 3956005 h 4103960"/>
                <a:gd name="connsiteX3" fmla="*/ 7665284 w 7808159"/>
                <a:gd name="connsiteY3" fmla="*/ 3879805 h 4103960"/>
                <a:gd name="connsiteX4" fmla="*/ 7589084 w 7808159"/>
                <a:gd name="connsiteY4" fmla="*/ 3803605 h 4103960"/>
                <a:gd name="connsiteX5" fmla="*/ 197684 w 7808159"/>
                <a:gd name="connsiteY5" fmla="*/ 3803605 h 4103960"/>
                <a:gd name="connsiteX6" fmla="*/ 121484 w 7808159"/>
                <a:gd name="connsiteY6" fmla="*/ 3879805 h 4103960"/>
                <a:gd name="connsiteX7" fmla="*/ 197684 w 7808159"/>
                <a:gd name="connsiteY7" fmla="*/ 3956005 h 4103960"/>
                <a:gd name="connsiteX8" fmla="*/ 273884 w 7808159"/>
                <a:gd name="connsiteY8" fmla="*/ 3879805 h 4103960"/>
                <a:gd name="connsiteX9" fmla="*/ 197684 w 7808159"/>
                <a:gd name="connsiteY9" fmla="*/ 3803605 h 4103960"/>
                <a:gd name="connsiteX10" fmla="*/ 7604324 w 7808159"/>
                <a:gd name="connsiteY10" fmla="*/ 130765 h 4103960"/>
                <a:gd name="connsiteX11" fmla="*/ 7528124 w 7808159"/>
                <a:gd name="connsiteY11" fmla="*/ 206965 h 4103960"/>
                <a:gd name="connsiteX12" fmla="*/ 7604324 w 7808159"/>
                <a:gd name="connsiteY12" fmla="*/ 283165 h 4103960"/>
                <a:gd name="connsiteX13" fmla="*/ 7680524 w 7808159"/>
                <a:gd name="connsiteY13" fmla="*/ 206965 h 4103960"/>
                <a:gd name="connsiteX14" fmla="*/ 7604324 w 7808159"/>
                <a:gd name="connsiteY14" fmla="*/ 130765 h 4103960"/>
                <a:gd name="connsiteX15" fmla="*/ 197684 w 7808159"/>
                <a:gd name="connsiteY15" fmla="*/ 130765 h 4103960"/>
                <a:gd name="connsiteX16" fmla="*/ 121484 w 7808159"/>
                <a:gd name="connsiteY16" fmla="*/ 206965 h 4103960"/>
                <a:gd name="connsiteX17" fmla="*/ 197684 w 7808159"/>
                <a:gd name="connsiteY17" fmla="*/ 283165 h 4103960"/>
                <a:gd name="connsiteX18" fmla="*/ 273884 w 7808159"/>
                <a:gd name="connsiteY18" fmla="*/ 206965 h 4103960"/>
                <a:gd name="connsiteX19" fmla="*/ 197684 w 7808159"/>
                <a:gd name="connsiteY19" fmla="*/ 130765 h 4103960"/>
                <a:gd name="connsiteX20" fmla="*/ 0 w 7808159"/>
                <a:gd name="connsiteY20" fmla="*/ 0 h 4103960"/>
                <a:gd name="connsiteX21" fmla="*/ 7808159 w 7808159"/>
                <a:gd name="connsiteY21" fmla="*/ 0 h 4103960"/>
                <a:gd name="connsiteX22" fmla="*/ 7808159 w 7808159"/>
                <a:gd name="connsiteY22" fmla="*/ 4103960 h 4103960"/>
                <a:gd name="connsiteX23" fmla="*/ 0 w 7808159"/>
                <a:gd name="connsiteY23" fmla="*/ 4103960 h 41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7808159" h="4103960">
                  <a:moveTo>
                    <a:pt x="7589084" y="3803605"/>
                  </a:moveTo>
                  <a:cubicBezTo>
                    <a:pt x="7547000" y="3803605"/>
                    <a:pt x="7512884" y="3837721"/>
                    <a:pt x="7512884" y="3879805"/>
                  </a:cubicBezTo>
                  <a:cubicBezTo>
                    <a:pt x="7512884" y="3921889"/>
                    <a:pt x="7547000" y="3956005"/>
                    <a:pt x="7589084" y="3956005"/>
                  </a:cubicBezTo>
                  <a:cubicBezTo>
                    <a:pt x="7631168" y="3956005"/>
                    <a:pt x="7665284" y="3921889"/>
                    <a:pt x="7665284" y="3879805"/>
                  </a:cubicBezTo>
                  <a:cubicBezTo>
                    <a:pt x="7665284" y="3837721"/>
                    <a:pt x="7631168" y="3803605"/>
                    <a:pt x="7589084" y="3803605"/>
                  </a:cubicBezTo>
                  <a:close/>
                  <a:moveTo>
                    <a:pt x="197684" y="3803605"/>
                  </a:moveTo>
                  <a:cubicBezTo>
                    <a:pt x="155600" y="3803605"/>
                    <a:pt x="121484" y="3837721"/>
                    <a:pt x="121484" y="3879805"/>
                  </a:cubicBezTo>
                  <a:cubicBezTo>
                    <a:pt x="121484" y="3921889"/>
                    <a:pt x="155600" y="3956005"/>
                    <a:pt x="197684" y="3956005"/>
                  </a:cubicBezTo>
                  <a:cubicBezTo>
                    <a:pt x="239768" y="3956005"/>
                    <a:pt x="273884" y="3921889"/>
                    <a:pt x="273884" y="3879805"/>
                  </a:cubicBezTo>
                  <a:cubicBezTo>
                    <a:pt x="273884" y="3837721"/>
                    <a:pt x="239768" y="3803605"/>
                    <a:pt x="197684" y="3803605"/>
                  </a:cubicBezTo>
                  <a:close/>
                  <a:moveTo>
                    <a:pt x="7604324" y="130765"/>
                  </a:moveTo>
                  <a:cubicBezTo>
                    <a:pt x="7562240" y="130765"/>
                    <a:pt x="7528124" y="164881"/>
                    <a:pt x="7528124" y="206965"/>
                  </a:cubicBezTo>
                  <a:cubicBezTo>
                    <a:pt x="7528124" y="249049"/>
                    <a:pt x="7562240" y="283165"/>
                    <a:pt x="7604324" y="283165"/>
                  </a:cubicBezTo>
                  <a:cubicBezTo>
                    <a:pt x="7646408" y="283165"/>
                    <a:pt x="7680524" y="249049"/>
                    <a:pt x="7680524" y="206965"/>
                  </a:cubicBezTo>
                  <a:cubicBezTo>
                    <a:pt x="7680524" y="164881"/>
                    <a:pt x="7646408" y="130765"/>
                    <a:pt x="7604324" y="130765"/>
                  </a:cubicBezTo>
                  <a:close/>
                  <a:moveTo>
                    <a:pt x="197684" y="130765"/>
                  </a:moveTo>
                  <a:cubicBezTo>
                    <a:pt x="155600" y="130765"/>
                    <a:pt x="121484" y="164881"/>
                    <a:pt x="121484" y="206965"/>
                  </a:cubicBezTo>
                  <a:cubicBezTo>
                    <a:pt x="121484" y="249049"/>
                    <a:pt x="155600" y="283165"/>
                    <a:pt x="197684" y="283165"/>
                  </a:cubicBezTo>
                  <a:cubicBezTo>
                    <a:pt x="239768" y="283165"/>
                    <a:pt x="273884" y="249049"/>
                    <a:pt x="273884" y="206965"/>
                  </a:cubicBezTo>
                  <a:cubicBezTo>
                    <a:pt x="273884" y="164881"/>
                    <a:pt x="239768" y="130765"/>
                    <a:pt x="197684" y="130765"/>
                  </a:cubicBezTo>
                  <a:close/>
                  <a:moveTo>
                    <a:pt x="0" y="0"/>
                  </a:moveTo>
                  <a:lnTo>
                    <a:pt x="7808159" y="0"/>
                  </a:lnTo>
                  <a:lnTo>
                    <a:pt x="7808159" y="4103960"/>
                  </a:lnTo>
                  <a:lnTo>
                    <a:pt x="0" y="4103960"/>
                  </a:lnTo>
                  <a:close/>
                </a:path>
              </a:pathLst>
            </a:custGeom>
            <a:blipFill dpi="0" rotWithShape="1">
              <a:blip r:embed="rId6">
                <a:alphaModFix amt="83000"/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90000" sy="100000" flip="none" algn="ctr"/>
            </a:blipFill>
            <a:ln>
              <a:noFill/>
            </a:ln>
            <a:effectLst>
              <a:outerShdw blurRad="114300" dist="127000" dir="5400000" sx="99000" sy="99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woPt" dir="t"/>
            </a:scene3d>
            <a:sp3d contourW="6350">
              <a:bevelT w="12700" h="0" prst="coolSlant"/>
              <a:contourClr>
                <a:schemeClr val="bg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79775EF-026C-4E4A-873B-185915FB4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278995" y="1501257"/>
              <a:ext cx="7645811" cy="3928374"/>
              <a:chOff x="2278995" y="1501257"/>
              <a:chExt cx="7645811" cy="3928374"/>
            </a:xfrm>
          </p:grpSpPr>
          <p:sp>
            <p:nvSpPr>
              <p:cNvPr id="13" name="Donut 19">
                <a:extLst>
                  <a:ext uri="{FF2B5EF4-FFF2-40B4-BE49-F238E27FC236}">
                    <a16:creationId xmlns:a16="http://schemas.microsoft.com/office/drawing/2014/main" id="{400D0967-F02F-4275-8520-75D52A1DF6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9677918" y="1501257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Donut 21">
                <a:extLst>
                  <a:ext uri="{FF2B5EF4-FFF2-40B4-BE49-F238E27FC236}">
                    <a16:creationId xmlns:a16="http://schemas.microsoft.com/office/drawing/2014/main" id="{B4B16BA1-0F90-43DD-9D6C-6F196A15A3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9673719" y="5174722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Donut 22">
                <a:extLst>
                  <a:ext uri="{FF2B5EF4-FFF2-40B4-BE49-F238E27FC236}">
                    <a16:creationId xmlns:a16="http://schemas.microsoft.com/office/drawing/2014/main" id="{7B652CBC-3D51-4C0E-8DDE-2C4A49B387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278995" y="1501257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6" name="Donut 23">
                <a:extLst>
                  <a:ext uri="{FF2B5EF4-FFF2-40B4-BE49-F238E27FC236}">
                    <a16:creationId xmlns:a16="http://schemas.microsoft.com/office/drawing/2014/main" id="{3AFF0419-6554-4FDD-93AB-8A8C45FF5B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278995" y="5182743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774D57-151E-4936-9AF4-E70073D4EB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Autofit/>
          </a:bodyPr>
          <a:lstStyle/>
          <a:p>
            <a:r>
              <a:rPr lang="en-SG" sz="3200" dirty="0"/>
              <a:t>FEASIBILITY OF A NEW VENTURE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370FC1-A32E-43A6-9E96-92974CB54F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F310D7E-8F1E-4C2F-8824-E43E043DD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Palm tree">
            <a:extLst>
              <a:ext uri="{FF2B5EF4-FFF2-40B4-BE49-F238E27FC236}">
                <a16:creationId xmlns:a16="http://schemas.microsoft.com/office/drawing/2014/main" id="{5A75EE0A-53B5-4719-9CB7-5387E99D98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580409" y="1629189"/>
            <a:ext cx="914400" cy="914400"/>
          </a:xfrm>
          <a:prstGeom prst="rect">
            <a:avLst/>
          </a:prstGeom>
        </p:spPr>
      </p:pic>
      <p:pic>
        <p:nvPicPr>
          <p:cNvPr id="17" name="Graphic 16" descr="Beach ball">
            <a:extLst>
              <a:ext uri="{FF2B5EF4-FFF2-40B4-BE49-F238E27FC236}">
                <a16:creationId xmlns:a16="http://schemas.microsoft.com/office/drawing/2014/main" id="{48F21C9B-2A2B-49E0-A15C-401F0E8DE9C1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848889" y="1993669"/>
            <a:ext cx="548640" cy="548640"/>
          </a:xfrm>
          <a:prstGeom prst="rect">
            <a:avLst/>
          </a:prstGeom>
        </p:spPr>
      </p:pic>
      <p:pic>
        <p:nvPicPr>
          <p:cNvPr id="20" name="Graphic 19" descr="Bucket and shovel">
            <a:extLst>
              <a:ext uri="{FF2B5EF4-FFF2-40B4-BE49-F238E27FC236}">
                <a16:creationId xmlns:a16="http://schemas.microsoft.com/office/drawing/2014/main" id="{02432592-29B9-4972-91B0-C8987327EC8D}"/>
              </a:ext>
            </a:extLst>
          </p:cNvPr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494809" y="1874056"/>
            <a:ext cx="731520" cy="731520"/>
          </a:xfrm>
          <a:prstGeom prst="rect">
            <a:avLst/>
          </a:prstGeom>
        </p:spPr>
      </p:pic>
      <p:pic>
        <p:nvPicPr>
          <p:cNvPr id="6" name="good day">
            <a:hlinkClick r:id="" action="ppaction://media"/>
            <a:extLst>
              <a:ext uri="{FF2B5EF4-FFF2-40B4-BE49-F238E27FC236}">
                <a16:creationId xmlns:a16="http://schemas.microsoft.com/office/drawing/2014/main" id="{18C15AC7-5330-4A71-8165-D821BBB100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323443" y="4472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91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954E3F-C90F-4AED-8C5E-30BBC9987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F274D6-81B5-4350-AFD5-014504FF5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200E9-8116-4990-B241-6223D73C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4654296" cy="6857999"/>
          </a:xfr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SYSTEMATICALLY ASSESSING</a:t>
            </a:r>
            <a:br>
              <a:rPr lang="en-US" sz="4000" dirty="0">
                <a:solidFill>
                  <a:schemeClr val="tx1"/>
                </a:solidFill>
              </a:rPr>
            </a:br>
            <a:r>
              <a:rPr lang="en-US" sz="4000" dirty="0">
                <a:solidFill>
                  <a:schemeClr val="tx1"/>
                </a:solidFill>
              </a:rPr>
              <a:t>FEASIBILITY</a:t>
            </a:r>
            <a:endParaRPr lang="en-US" dirty="0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D21268E-FF5E-4624-BB9D-B825216E9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4082" y="469900"/>
            <a:ext cx="6582982" cy="5918200"/>
          </a:xfrm>
          <a:prstGeom prst="rect">
            <a:avLst/>
          </a:pr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819B5D-60BA-4995-92D8-FC547E604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8325" y="635508"/>
            <a:ext cx="6254496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82C0C-ED3F-49C4-8809-4DAA8926C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0079" y="781140"/>
            <a:ext cx="5965802" cy="54413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Product/Service Feasibility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SG" dirty="0"/>
              <a:t>Product/Service desirability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SG" dirty="0"/>
              <a:t>Product/Service demand</a:t>
            </a:r>
            <a:endParaRPr lang="ru-RU" dirty="0"/>
          </a:p>
          <a:p>
            <a:r>
              <a:rPr lang="en-US" dirty="0"/>
              <a:t>Industry/Target market Feasibility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Industry attractiveness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Target market attractiveness</a:t>
            </a:r>
            <a:endParaRPr lang="ru-RU" dirty="0"/>
          </a:p>
          <a:p>
            <a:r>
              <a:rPr lang="en-US" dirty="0"/>
              <a:t>Organizational Feasibility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Management Prowess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Resource Sufficiency</a:t>
            </a:r>
            <a:endParaRPr lang="ru-RU" dirty="0"/>
          </a:p>
          <a:p>
            <a:r>
              <a:rPr lang="en-US" dirty="0"/>
              <a:t>Financial Feasibility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Financial performance of similar businesses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SG" dirty="0"/>
              <a:t>Overall financial </a:t>
            </a:r>
            <a:r>
              <a:rPr lang="en-US" dirty="0"/>
              <a:t>attractiveness of the proposed venture</a:t>
            </a:r>
            <a:endParaRPr lang="ru-RU" dirty="0"/>
          </a:p>
          <a:p>
            <a:endParaRPr lang="en-SG" dirty="0"/>
          </a:p>
        </p:txBody>
      </p:sp>
      <p:pic>
        <p:nvPicPr>
          <p:cNvPr id="4" name="feasibiliyu">
            <a:hlinkClick r:id="" action="ppaction://media"/>
            <a:extLst>
              <a:ext uri="{FF2B5EF4-FFF2-40B4-BE49-F238E27FC236}">
                <a16:creationId xmlns:a16="http://schemas.microsoft.com/office/drawing/2014/main" id="{7C178712-953D-41A4-AC69-F18023E327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0596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7DE69-9246-4C6D-B903-F8ACF4C0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502476"/>
            <a:ext cx="9601196" cy="69426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262626"/>
                </a:solidFill>
              </a:rPr>
              <a:t>BUSINESS MODEL CANVAS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3871FC-84F9-4975-BAFE-3204315C0B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417983" y="1329266"/>
            <a:ext cx="9342782" cy="485632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business canvan">
            <a:hlinkClick r:id="" action="ppaction://media"/>
            <a:extLst>
              <a:ext uri="{FF2B5EF4-FFF2-40B4-BE49-F238E27FC236}">
                <a16:creationId xmlns:a16="http://schemas.microsoft.com/office/drawing/2014/main" id="{EEF37695-911E-407C-B054-A3D572BCD9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43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7DE69-9246-4C6D-B903-F8ACF4C0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 fontScale="90000"/>
          </a:bodyPr>
          <a:lstStyle/>
          <a:p>
            <a:br>
              <a:rPr lang="en-US" sz="3600" dirty="0"/>
            </a:br>
            <a:r>
              <a:rPr lang="en-US" sz="3600" dirty="0">
                <a:solidFill>
                  <a:schemeClr val="bg1"/>
                </a:solidFill>
              </a:rPr>
              <a:t>Product/Service Feasibility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&amp;</a:t>
            </a:r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Industry/Target market Feasibility</a:t>
            </a:r>
            <a:br>
              <a:rPr lang="en-US" sz="3600" dirty="0"/>
            </a:br>
            <a:br>
              <a:rPr lang="en-US" sz="3600" dirty="0"/>
            </a:b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6" descr="SmartArt">
            <a:extLst>
              <a:ext uri="{FF2B5EF4-FFF2-40B4-BE49-F238E27FC236}">
                <a16:creationId xmlns:a16="http://schemas.microsoft.com/office/drawing/2014/main" id="{B2E1BEE4-C00C-453D-A483-736EC14BB2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0965752"/>
              </p:ext>
            </p:extLst>
          </p:nvPr>
        </p:nvGraphicFramePr>
        <p:xfrm>
          <a:off x="5158661" y="311340"/>
          <a:ext cx="6575425" cy="591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1st slide">
            <a:hlinkClick r:id="" action="ppaction://media"/>
            <a:extLst>
              <a:ext uri="{FF2B5EF4-FFF2-40B4-BE49-F238E27FC236}">
                <a16:creationId xmlns:a16="http://schemas.microsoft.com/office/drawing/2014/main" id="{4D4BFF0B-3177-493C-AE01-67C1BB3B4D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275443" y="4699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277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7DE69-9246-4C6D-B903-F8ACF4C0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BUSINESS MODEL CANVAS</a:t>
            </a:r>
          </a:p>
        </p:txBody>
      </p:sp>
      <p:graphicFrame>
        <p:nvGraphicFramePr>
          <p:cNvPr id="7" name="Content Placeholder 6" descr="SmartArt">
            <a:extLst>
              <a:ext uri="{FF2B5EF4-FFF2-40B4-BE49-F238E27FC236}">
                <a16:creationId xmlns:a16="http://schemas.microsoft.com/office/drawing/2014/main" id="{B2E1BEE4-C00C-453D-A483-736EC14BB2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013928"/>
              </p:ext>
            </p:extLst>
          </p:nvPr>
        </p:nvGraphicFramePr>
        <p:xfrm>
          <a:off x="5158661" y="311340"/>
          <a:ext cx="6575425" cy="591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7FE73A45-31BB-454B-B106-86D5FC466E55}"/>
              </a:ext>
            </a:extLst>
          </p:cNvPr>
          <p:cNvSpPr/>
          <p:nvPr/>
        </p:nvSpPr>
        <p:spPr>
          <a:xfrm>
            <a:off x="832454" y="815926"/>
            <a:ext cx="4206553" cy="5084833"/>
          </a:xfrm>
          <a:prstGeom prst="rect">
            <a:avLst/>
          </a:prstGeom>
          <a:solidFill>
            <a:schemeClr val="dk1">
              <a:alpha val="92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G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7BC117-B574-4CE0-93F9-B03AE0906504}"/>
              </a:ext>
            </a:extLst>
          </p:cNvPr>
          <p:cNvSpPr/>
          <p:nvPr/>
        </p:nvSpPr>
        <p:spPr>
          <a:xfrm>
            <a:off x="1085828" y="1029215"/>
            <a:ext cx="3699803" cy="4658253"/>
          </a:xfrm>
          <a:prstGeom prst="rect">
            <a:avLst/>
          </a:prstGeom>
          <a:solidFill>
            <a:schemeClr val="accent1">
              <a:alpha val="7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G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7CFF704-8FB9-41BF-8277-515C1A5A12DF}"/>
              </a:ext>
            </a:extLst>
          </p:cNvPr>
          <p:cNvSpPr txBox="1">
            <a:spLocks/>
          </p:cNvSpPr>
          <p:nvPr/>
        </p:nvSpPr>
        <p:spPr>
          <a:xfrm>
            <a:off x="1570522" y="954755"/>
            <a:ext cx="2730414" cy="494600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br>
              <a:rPr lang="en-US" sz="3600" dirty="0">
                <a:solidFill>
                  <a:schemeClr val="bg1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Industry/Target market Feasibility</a:t>
            </a:r>
          </a:p>
          <a:p>
            <a:r>
              <a:rPr lang="en-US" sz="3600" dirty="0">
                <a:solidFill>
                  <a:schemeClr val="bg1"/>
                </a:solidFill>
              </a:rPr>
              <a:t>&amp;</a:t>
            </a:r>
          </a:p>
          <a:p>
            <a:r>
              <a:rPr lang="en-US" sz="3600" dirty="0">
                <a:solidFill>
                  <a:schemeClr val="bg1"/>
                </a:solidFill>
              </a:rPr>
              <a:t>Organizational Feasibility</a:t>
            </a:r>
            <a:br>
              <a:rPr lang="en-US" sz="3600" dirty="0"/>
            </a:br>
            <a:br>
              <a:rPr lang="en-US" sz="3600" dirty="0"/>
            </a:br>
            <a:endParaRPr lang="en-US" sz="3600" dirty="0">
              <a:solidFill>
                <a:srgbClr val="FFFFFF"/>
              </a:solidFill>
            </a:endParaRPr>
          </a:p>
        </p:txBody>
      </p:sp>
      <p:pic>
        <p:nvPicPr>
          <p:cNvPr id="5" name="target customer">
            <a:hlinkClick r:id="" action="ppaction://media"/>
            <a:extLst>
              <a:ext uri="{FF2B5EF4-FFF2-40B4-BE49-F238E27FC236}">
                <a16:creationId xmlns:a16="http://schemas.microsoft.com/office/drawing/2014/main" id="{80F3D340-E6FD-4704-B6B8-918A1F17CB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002954" y="31229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73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7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7DE69-9246-4C6D-B903-F8ACF4C0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BUSINESS MODEL CANVAS</a:t>
            </a:r>
          </a:p>
        </p:txBody>
      </p:sp>
      <p:graphicFrame>
        <p:nvGraphicFramePr>
          <p:cNvPr id="7" name="Content Placeholder 6" descr="SmartArt">
            <a:extLst>
              <a:ext uri="{FF2B5EF4-FFF2-40B4-BE49-F238E27FC236}">
                <a16:creationId xmlns:a16="http://schemas.microsoft.com/office/drawing/2014/main" id="{B2E1BEE4-C00C-453D-A483-736EC14BB2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1631800"/>
              </p:ext>
            </p:extLst>
          </p:nvPr>
        </p:nvGraphicFramePr>
        <p:xfrm>
          <a:off x="5158661" y="311340"/>
          <a:ext cx="6575425" cy="591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697760D0-8CDE-4920-9989-1D37E3044187}"/>
              </a:ext>
            </a:extLst>
          </p:cNvPr>
          <p:cNvSpPr/>
          <p:nvPr/>
        </p:nvSpPr>
        <p:spPr>
          <a:xfrm>
            <a:off x="762076" y="815926"/>
            <a:ext cx="4206553" cy="5084833"/>
          </a:xfrm>
          <a:prstGeom prst="rect">
            <a:avLst/>
          </a:prstGeom>
          <a:solidFill>
            <a:schemeClr val="dk1">
              <a:alpha val="92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G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83497B-95B7-4955-8464-1EBE7FCB559D}"/>
              </a:ext>
            </a:extLst>
          </p:cNvPr>
          <p:cNvSpPr/>
          <p:nvPr/>
        </p:nvSpPr>
        <p:spPr>
          <a:xfrm>
            <a:off x="1015450" y="1029215"/>
            <a:ext cx="3699803" cy="4658253"/>
          </a:xfrm>
          <a:prstGeom prst="rect">
            <a:avLst/>
          </a:prstGeom>
          <a:solidFill>
            <a:schemeClr val="accent1">
              <a:alpha val="7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SG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7A8684A-F6BF-4CA6-BD59-526775C2CFE4}"/>
              </a:ext>
            </a:extLst>
          </p:cNvPr>
          <p:cNvSpPr txBox="1">
            <a:spLocks/>
          </p:cNvSpPr>
          <p:nvPr/>
        </p:nvSpPr>
        <p:spPr>
          <a:xfrm>
            <a:off x="1500144" y="954756"/>
            <a:ext cx="2730414" cy="494600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br>
              <a:rPr lang="en-US" sz="3600" dirty="0"/>
            </a:br>
            <a:r>
              <a:rPr lang="en-US" sz="3300" dirty="0">
                <a:solidFill>
                  <a:schemeClr val="bg1"/>
                </a:solidFill>
              </a:rPr>
              <a:t>Organizational Feasibility</a:t>
            </a:r>
            <a:br>
              <a:rPr lang="en-US" sz="3300" dirty="0">
                <a:solidFill>
                  <a:schemeClr val="bg1"/>
                </a:solidFill>
              </a:rPr>
            </a:br>
            <a:r>
              <a:rPr lang="en-US" sz="3300" dirty="0">
                <a:solidFill>
                  <a:schemeClr val="bg1"/>
                </a:solidFill>
              </a:rPr>
              <a:t>&amp;</a:t>
            </a:r>
            <a:br>
              <a:rPr lang="en-US" sz="3300" dirty="0">
                <a:solidFill>
                  <a:schemeClr val="bg1"/>
                </a:solidFill>
              </a:rPr>
            </a:br>
            <a:r>
              <a:rPr lang="en-US" sz="3300" dirty="0">
                <a:solidFill>
                  <a:schemeClr val="bg1"/>
                </a:solidFill>
              </a:rPr>
              <a:t>Financial Feasibility</a:t>
            </a:r>
            <a:br>
              <a:rPr lang="en-US" sz="3600" dirty="0"/>
            </a:br>
            <a:endParaRPr lang="en-US" sz="3600" dirty="0">
              <a:solidFill>
                <a:srgbClr val="FFFFFF"/>
              </a:solidFill>
            </a:endParaRPr>
          </a:p>
        </p:txBody>
      </p:sp>
      <p:pic>
        <p:nvPicPr>
          <p:cNvPr id="3" name="last part of 3">
            <a:hlinkClick r:id="" action="ppaction://media"/>
            <a:extLst>
              <a:ext uri="{FF2B5EF4-FFF2-40B4-BE49-F238E27FC236}">
                <a16:creationId xmlns:a16="http://schemas.microsoft.com/office/drawing/2014/main" id="{FD2EDCF3-F36B-4EC9-8B3C-0B0233D6A1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115792" y="30535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55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FBDBB-80E8-437B-A1EB-AE7006E84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Value Proposition</a:t>
            </a:r>
            <a:endParaRPr lang="en-SG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F39EC1-6DB2-444F-9293-4C98A79A2A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SG" dirty="0"/>
              <a:t>NEED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E9615-718E-4BD1-81EF-F13C2E6730C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People need fast information with accuracy </a:t>
            </a:r>
          </a:p>
          <a:p>
            <a:r>
              <a:rPr lang="en-US" dirty="0"/>
              <a:t>won’t wasting time on making decision </a:t>
            </a:r>
          </a:p>
          <a:p>
            <a:r>
              <a:rPr lang="en-US" dirty="0"/>
              <a:t>Save money.</a:t>
            </a:r>
          </a:p>
          <a:p>
            <a:pPr marL="0" indent="0">
              <a:buNone/>
            </a:pPr>
            <a:endParaRPr lang="en-SG" dirty="0"/>
          </a:p>
          <a:p>
            <a:endParaRPr lang="en-SG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1EAB70-388F-4394-862B-404B7E57B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SG" dirty="0"/>
              <a:t>Problems Solving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F78E9F-7EB7-41A7-8C3A-5DA6CDB9B09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Provide People accurate information </a:t>
            </a:r>
          </a:p>
          <a:p>
            <a:r>
              <a:rPr lang="en-SG" dirty="0"/>
              <a:t>Platform for user search information fast with promotion and discount </a:t>
            </a:r>
          </a:p>
          <a:p>
            <a:r>
              <a:rPr lang="en-SG" dirty="0"/>
              <a:t>Help Business organization promo their brand</a:t>
            </a:r>
          </a:p>
          <a:p>
            <a:r>
              <a:rPr lang="en-SG" dirty="0"/>
              <a:t>Save time, Save money and Good value</a:t>
            </a:r>
          </a:p>
          <a:p>
            <a:endParaRPr lang="en-SG" dirty="0"/>
          </a:p>
        </p:txBody>
      </p:sp>
      <p:pic>
        <p:nvPicPr>
          <p:cNvPr id="7" name="proposition">
            <a:hlinkClick r:id="" action="ppaction://media"/>
            <a:extLst>
              <a:ext uri="{FF2B5EF4-FFF2-40B4-BE49-F238E27FC236}">
                <a16:creationId xmlns:a16="http://schemas.microsoft.com/office/drawing/2014/main" id="{7F0D4E78-8850-42A8-97A7-B2437C57F1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46852" y="13292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255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1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742F9-1827-42EF-AD56-ADA00A03C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Customer Segments</a:t>
            </a:r>
            <a:endParaRPr lang="en-SG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CA37DF-0455-4A25-986A-41BE4F3120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SG" dirty="0"/>
              <a:t>STUDENT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6819A-2EB8-4CBE-8E58-C8674BEB72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SG" dirty="0"/>
              <a:t>Looking for Good Quality product/service in a cheap price.</a:t>
            </a:r>
          </a:p>
          <a:p>
            <a:r>
              <a:rPr lang="en-SG" dirty="0"/>
              <a:t>Lack of money</a:t>
            </a:r>
          </a:p>
          <a:p>
            <a:r>
              <a:rPr lang="en-SG" dirty="0"/>
              <a:t> High financial concern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2740A1-C59E-48F4-811C-6A9F695D5C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SG" dirty="0"/>
              <a:t>WHY WOULD THEY USED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400498-E14B-4A0C-8FDA-977F2215643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SG" dirty="0"/>
              <a:t>Lack of the income capabilities</a:t>
            </a:r>
          </a:p>
          <a:p>
            <a:r>
              <a:rPr lang="en-SG" dirty="0"/>
              <a:t>Have a better financial control</a:t>
            </a:r>
          </a:p>
          <a:p>
            <a:r>
              <a:rPr lang="en-SG" dirty="0"/>
              <a:t>Get updates by the latest accuracy information </a:t>
            </a:r>
          </a:p>
        </p:txBody>
      </p:sp>
      <p:pic>
        <p:nvPicPr>
          <p:cNvPr id="7" name="segmen">
            <a:hlinkClick r:id="" action="ppaction://media"/>
            <a:extLst>
              <a:ext uri="{FF2B5EF4-FFF2-40B4-BE49-F238E27FC236}">
                <a16:creationId xmlns:a16="http://schemas.microsoft.com/office/drawing/2014/main" id="{25D528E3-32DD-468F-87F6-4B2836CCB5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65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87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FB157-D2DA-44E3-B0BB-D4BC2E8EC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Channels</a:t>
            </a:r>
            <a:endParaRPr lang="en-SG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C828B-08A4-4F16-A8AE-B5EC3C4F8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SG" dirty="0"/>
          </a:p>
          <a:p>
            <a:r>
              <a:rPr lang="en-SG" dirty="0"/>
              <a:t>Virtual Channel</a:t>
            </a:r>
          </a:p>
          <a:p>
            <a:r>
              <a:rPr lang="en-SG" dirty="0"/>
              <a:t>Youtuber </a:t>
            </a:r>
          </a:p>
          <a:p>
            <a:r>
              <a:rPr lang="en-SG" dirty="0"/>
              <a:t>FACEBOOK</a:t>
            </a:r>
          </a:p>
          <a:p>
            <a:r>
              <a:rPr lang="en-SG" dirty="0"/>
              <a:t>Student Network</a:t>
            </a:r>
          </a:p>
          <a:p>
            <a:endParaRPr lang="en-SG" dirty="0"/>
          </a:p>
          <a:p>
            <a:endParaRPr lang="en-SG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4FD901-D018-466C-B2DB-44223BBC117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SG" sz="2800" dirty="0"/>
              <a:t>Word of mouth, advertising and social media are all common Channels</a:t>
            </a:r>
          </a:p>
          <a:p>
            <a:endParaRPr lang="en-SG" dirty="0"/>
          </a:p>
        </p:txBody>
      </p:sp>
      <p:pic>
        <p:nvPicPr>
          <p:cNvPr id="6" name="Picture 5" descr="A picture containing person&#10;&#10;Description generated with very high confidence">
            <a:extLst>
              <a:ext uri="{FF2B5EF4-FFF2-40B4-BE49-F238E27FC236}">
                <a16:creationId xmlns:a16="http://schemas.microsoft.com/office/drawing/2014/main" id="{B47E925D-267A-4C2D-89CF-7389FD1CB1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3918" y="4066761"/>
            <a:ext cx="2390775" cy="1905000"/>
          </a:xfrm>
          <a:prstGeom prst="rect">
            <a:avLst/>
          </a:prstGeom>
        </p:spPr>
      </p:pic>
      <p:pic>
        <p:nvPicPr>
          <p:cNvPr id="8" name="Picture 7" descr="A picture containing clipart, first-aid kit&#10;&#10;Description generated with high confidence">
            <a:extLst>
              <a:ext uri="{FF2B5EF4-FFF2-40B4-BE49-F238E27FC236}">
                <a16:creationId xmlns:a16="http://schemas.microsoft.com/office/drawing/2014/main" id="{4B1B51F1-DDF4-4B95-A648-2A455207E2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7362" y="3135978"/>
            <a:ext cx="586039" cy="586039"/>
          </a:xfrm>
          <a:prstGeom prst="rect">
            <a:avLst/>
          </a:prstGeom>
        </p:spPr>
      </p:pic>
      <p:pic>
        <p:nvPicPr>
          <p:cNvPr id="10" name="Picture 9" descr="A picture containing person&#10;&#10;Description generated with very high confidence">
            <a:extLst>
              <a:ext uri="{FF2B5EF4-FFF2-40B4-BE49-F238E27FC236}">
                <a16:creationId xmlns:a16="http://schemas.microsoft.com/office/drawing/2014/main" id="{BDC80E89-08AE-4210-A144-1748D2C654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00555" y="829911"/>
            <a:ext cx="2857500" cy="1600200"/>
          </a:xfrm>
          <a:prstGeom prst="rect">
            <a:avLst/>
          </a:prstGeom>
        </p:spPr>
      </p:pic>
      <p:pic>
        <p:nvPicPr>
          <p:cNvPr id="12" name="Picture 11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A7FE5B3-701B-4388-83B2-C617296231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26517" y="2430111"/>
            <a:ext cx="2005576" cy="1905000"/>
          </a:xfrm>
          <a:prstGeom prst="rect">
            <a:avLst/>
          </a:prstGeom>
        </p:spPr>
      </p:pic>
      <p:pic>
        <p:nvPicPr>
          <p:cNvPr id="5" name="channe">
            <a:hlinkClick r:id="" action="ppaction://media"/>
            <a:extLst>
              <a:ext uri="{FF2B5EF4-FFF2-40B4-BE49-F238E27FC236}">
                <a16:creationId xmlns:a16="http://schemas.microsoft.com/office/drawing/2014/main" id="{03EAB02D-035C-4C2B-8231-B5F2430005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44096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91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EE450-364E-45A5-84D8-1C8B1E652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591610"/>
            <a:ext cx="6241816" cy="892633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Blackadder ITC" panose="04020505051007020D02" pitchFamily="82" charset="0"/>
              </a:rPr>
              <a:t>Customer Relationship</a:t>
            </a:r>
            <a:endParaRPr lang="en-SG" sz="4800" dirty="0">
              <a:latin typeface="Blackadder ITC" panose="04020505051007020D02" pitchFamily="82" charset="0"/>
            </a:endParaRP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218EF2CF-00FA-4B13-B83A-4282A730787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32434" r="32434"/>
          <a:stretch>
            <a:fillRect/>
          </a:stretch>
        </p:blipFill>
        <p:spPr>
          <a:xfrm>
            <a:off x="8459460" y="1037926"/>
            <a:ext cx="3063347" cy="4775200"/>
          </a:xfrm>
          <a:prstGeom prst="roundRect">
            <a:avLst>
              <a:gd name="adj" fmla="val 0"/>
            </a:avLst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293EB1-13BD-47FD-82D6-23C9E1352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3825" y="1869800"/>
            <a:ext cx="4403036" cy="60960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SG" sz="4000" dirty="0">
                <a:latin typeface="Aharoni" panose="02010803020104030203" pitchFamily="2" charset="-79"/>
                <a:cs typeface="Aharoni" panose="02010803020104030203" pitchFamily="2" charset="-79"/>
              </a:rPr>
              <a:t>User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85FBB-0699-43B6-94C1-AC91C5DBD6C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63825" y="2262716"/>
            <a:ext cx="3935897" cy="2632075"/>
          </a:xfrm>
        </p:spPr>
        <p:txBody>
          <a:bodyPr>
            <a:normAutofit/>
          </a:bodyPr>
          <a:lstStyle/>
          <a:p>
            <a:r>
              <a:rPr lang="en-SG" dirty="0">
                <a:latin typeface="Algerian" panose="04020705040A02060702" pitchFamily="82" charset="0"/>
              </a:rPr>
              <a:t>Customer satisfaction</a:t>
            </a:r>
          </a:p>
          <a:p>
            <a:pPr lvl="1"/>
            <a:r>
              <a:rPr lang="en-SG" dirty="0">
                <a:latin typeface="Algerian" panose="04020705040A02060702" pitchFamily="82" charset="0"/>
              </a:rPr>
              <a:t>Feedback</a:t>
            </a:r>
          </a:p>
          <a:p>
            <a:pPr lvl="1"/>
            <a:r>
              <a:rPr lang="en-SG" dirty="0">
                <a:latin typeface="Algerian" panose="04020705040A02060702" pitchFamily="82" charset="0"/>
              </a:rPr>
              <a:t>Provide suitable information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72772F-C74E-4360-B1F8-2130C24A09CE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4640983" y="1869637"/>
            <a:ext cx="3453847" cy="57626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SG" sz="3600" dirty="0">
                <a:latin typeface="Aharoni" panose="02010803020104030203" pitchFamily="2" charset="-79"/>
                <a:cs typeface="Aharoni" panose="02010803020104030203" pitchFamily="2" charset="-79"/>
              </a:rPr>
              <a:t>Retailer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039F8-6CCC-45D9-9C19-2AB9369F6EA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640982" y="2337557"/>
            <a:ext cx="3818477" cy="2632075"/>
          </a:xfrm>
        </p:spPr>
        <p:txBody>
          <a:bodyPr/>
          <a:lstStyle/>
          <a:p>
            <a:r>
              <a:rPr lang="en-SG" dirty="0">
                <a:latin typeface="Algerian" panose="04020705040A02060702" pitchFamily="82" charset="0"/>
              </a:rPr>
              <a:t>Corporation relationship</a:t>
            </a:r>
          </a:p>
          <a:p>
            <a:pPr lvl="1"/>
            <a:r>
              <a:rPr lang="en-SG" dirty="0">
                <a:latin typeface="Algerian" panose="04020705040A02060702" pitchFamily="82" charset="0"/>
              </a:rPr>
              <a:t>Building Value</a:t>
            </a:r>
          </a:p>
          <a:p>
            <a:pPr lvl="1"/>
            <a:r>
              <a:rPr lang="en-SG" dirty="0">
                <a:latin typeface="Algerian" panose="04020705040A02060702" pitchFamily="82" charset="0"/>
              </a:rPr>
              <a:t>Quality</a:t>
            </a:r>
          </a:p>
        </p:txBody>
      </p:sp>
      <p:pic>
        <p:nvPicPr>
          <p:cNvPr id="7" name="customer relationship">
            <a:hlinkClick r:id="" action="ppaction://media"/>
            <a:extLst>
              <a:ext uri="{FF2B5EF4-FFF2-40B4-BE49-F238E27FC236}">
                <a16:creationId xmlns:a16="http://schemas.microsoft.com/office/drawing/2014/main" id="{78B93517-1858-4175-92EA-7F87A98688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86400" y="441210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66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2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56F44-C6B2-49BC-9913-589C6F5C7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1154963"/>
            <a:ext cx="6241816" cy="1371600"/>
          </a:xfrm>
        </p:spPr>
        <p:txBody>
          <a:bodyPr>
            <a:normAutofit/>
          </a:bodyPr>
          <a:lstStyle/>
          <a:p>
            <a:r>
              <a:rPr lang="en-US" sz="4800" b="1" dirty="0"/>
              <a:t>Revenue Streams</a:t>
            </a:r>
            <a:endParaRPr lang="en-SG" sz="4800" dirty="0"/>
          </a:p>
        </p:txBody>
      </p:sp>
      <p:pic>
        <p:nvPicPr>
          <p:cNvPr id="11" name="Picture Placeholder 10" descr="A picture containing text, businesscard&#10;&#10;Description generated with very high confidence">
            <a:extLst>
              <a:ext uri="{FF2B5EF4-FFF2-40B4-BE49-F238E27FC236}">
                <a16:creationId xmlns:a16="http://schemas.microsoft.com/office/drawing/2014/main" id="{3560D0F7-6EC4-4CAC-B0EC-9DD8105E745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31968" r="31968"/>
          <a:stretch>
            <a:fillRect/>
          </a:stretch>
        </p:blipFill>
        <p:spPr>
          <a:xfrm>
            <a:off x="8094831" y="1041400"/>
            <a:ext cx="3063347" cy="47752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91612-8E5C-44FE-AFC2-06C3FEFB7935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057282" y="3070962"/>
            <a:ext cx="4718050" cy="2632075"/>
          </a:xfrm>
        </p:spPr>
        <p:txBody>
          <a:bodyPr/>
          <a:lstStyle/>
          <a:p>
            <a:r>
              <a:rPr lang="en-SG" dirty="0"/>
              <a:t>Retailers advertising </a:t>
            </a:r>
          </a:p>
          <a:p>
            <a:r>
              <a:rPr lang="en-SG" dirty="0"/>
              <a:t>Businesses looking for business growth</a:t>
            </a:r>
          </a:p>
          <a:p>
            <a:r>
              <a:rPr lang="en-SG" dirty="0"/>
              <a:t>User amounts</a:t>
            </a:r>
          </a:p>
          <a:p>
            <a:endParaRPr lang="en-SG" dirty="0"/>
          </a:p>
        </p:txBody>
      </p:sp>
      <p:pic>
        <p:nvPicPr>
          <p:cNvPr id="4" name="revenue">
            <a:hlinkClick r:id="" action="ppaction://media"/>
            <a:extLst>
              <a:ext uri="{FF2B5EF4-FFF2-40B4-BE49-F238E27FC236}">
                <a16:creationId xmlns:a16="http://schemas.microsoft.com/office/drawing/2014/main" id="{12055CAD-7860-4489-BACC-4950A83BF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CA9FE-19AB-49EB-8D24-22BA11818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Recourses</a:t>
            </a:r>
            <a:endParaRPr lang="en-SG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6D14C-6371-425A-BA78-78CE7CC74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>
                <a:latin typeface="Copperplate Gothic Bold" panose="020E0705020206020404" pitchFamily="34" charset="0"/>
              </a:rPr>
              <a:t>Computers &amp; </a:t>
            </a:r>
            <a:r>
              <a:rPr lang="en-US" dirty="0">
                <a:latin typeface="Copperplate Gothic Bold" panose="020E0705020206020404" pitchFamily="34" charset="0"/>
              </a:rPr>
              <a:t>LAPTOP</a:t>
            </a:r>
          </a:p>
          <a:p>
            <a:r>
              <a:rPr lang="en-US" dirty="0">
                <a:latin typeface="Copperplate Gothic Bold" panose="020E0705020206020404" pitchFamily="34" charset="0"/>
              </a:rPr>
              <a:t>Softwires</a:t>
            </a:r>
          </a:p>
          <a:p>
            <a:r>
              <a:rPr lang="en-US" dirty="0">
                <a:latin typeface="Copperplate Gothic Bold" panose="020E0705020206020404" pitchFamily="34" charset="0"/>
              </a:rPr>
              <a:t>SMARTPHONE</a:t>
            </a:r>
          </a:p>
          <a:p>
            <a:r>
              <a:rPr lang="en-US" dirty="0">
                <a:latin typeface="Copperplate Gothic Bold" panose="020E0705020206020404" pitchFamily="34" charset="0"/>
              </a:rPr>
              <a:t>GREAT PEOPLE</a:t>
            </a:r>
          </a:p>
          <a:p>
            <a:pPr lvl="1"/>
            <a:r>
              <a:rPr lang="en-US" dirty="0">
                <a:latin typeface="Copperplate Gothic Bold" panose="020E0705020206020404" pitchFamily="34" charset="0"/>
              </a:rPr>
              <a:t>Researcher</a:t>
            </a:r>
          </a:p>
          <a:p>
            <a:pPr lvl="1"/>
            <a:r>
              <a:rPr lang="en-SG" dirty="0">
                <a:latin typeface="Copperplate Gothic Bold" panose="020E0705020206020404" pitchFamily="34" charset="0"/>
              </a:rPr>
              <a:t>data analytics</a:t>
            </a:r>
          </a:p>
          <a:p>
            <a:pPr lvl="1"/>
            <a:r>
              <a:rPr lang="en-SG" dirty="0">
                <a:latin typeface="Copperplate Gothic Bold" panose="020E0705020206020404" pitchFamily="34" charset="0"/>
              </a:rPr>
              <a:t>Computer Scientist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9EFFD6-9CA7-406F-9FA0-3330293A188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SG" dirty="0"/>
              <a:t>Resources include tangible resources such as</a:t>
            </a:r>
          </a:p>
          <a:p>
            <a:r>
              <a:rPr lang="en-SG" dirty="0"/>
              <a:t>financial reserves, buildings, equipment and</a:t>
            </a:r>
          </a:p>
          <a:p>
            <a:r>
              <a:rPr lang="en-SG" dirty="0"/>
              <a:t>people, alongside intangible assets such as</a:t>
            </a:r>
          </a:p>
          <a:p>
            <a:r>
              <a:rPr lang="en-SG" dirty="0"/>
              <a:t>brand, trust, data and intellectual property.</a:t>
            </a:r>
          </a:p>
        </p:txBody>
      </p:sp>
      <p:pic>
        <p:nvPicPr>
          <p:cNvPr id="5" name="resources">
            <a:hlinkClick r:id="" action="ppaction://media"/>
            <a:extLst>
              <a:ext uri="{FF2B5EF4-FFF2-40B4-BE49-F238E27FC236}">
                <a16:creationId xmlns:a16="http://schemas.microsoft.com/office/drawing/2014/main" id="{02F52948-C27D-48D7-BE30-93045D3F92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5867" y="43831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63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8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2CDE7-4B1D-4464-B34F-4414AD090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Key Partners</a:t>
            </a:r>
            <a:endParaRPr lang="en-SG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58FB1BC-F757-4583-B555-A5E877BC6F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r>
              <a:rPr lang="en-SG" dirty="0"/>
              <a:t>Computer Scientist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5551923-BE19-4C81-886E-A0F41F5FBFF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SG" dirty="0"/>
              <a:t>Information Technology</a:t>
            </a:r>
          </a:p>
          <a:p>
            <a:r>
              <a:rPr lang="en-SG" dirty="0"/>
              <a:t>Programming</a:t>
            </a:r>
          </a:p>
          <a:p>
            <a:r>
              <a:rPr lang="en-SG" dirty="0"/>
              <a:t>Cyber network control </a:t>
            </a:r>
          </a:p>
          <a:p>
            <a:endParaRPr lang="en-SG" dirty="0"/>
          </a:p>
          <a:p>
            <a:endParaRPr lang="en-SG" dirty="0"/>
          </a:p>
        </p:txBody>
      </p:sp>
      <p:pic>
        <p:nvPicPr>
          <p:cNvPr id="11" name="Picture 10" descr="A group of people around a table&#10;&#10;Description generated with high confidence">
            <a:extLst>
              <a:ext uri="{FF2B5EF4-FFF2-40B4-BE49-F238E27FC236}">
                <a16:creationId xmlns:a16="http://schemas.microsoft.com/office/drawing/2014/main" id="{BF3FBCF9-5366-4CA5-8724-63D4ED48B5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2751" y="4956314"/>
            <a:ext cx="2077478" cy="1290223"/>
          </a:xfrm>
          <a:prstGeom prst="rect">
            <a:avLst/>
          </a:prstGeom>
        </p:spPr>
      </p:pic>
      <p:pic>
        <p:nvPicPr>
          <p:cNvPr id="13" name="Picture 12" descr="A picture containing swimming, water sport, sport, sky&#10;&#10;Description generated with very high confidence">
            <a:extLst>
              <a:ext uri="{FF2B5EF4-FFF2-40B4-BE49-F238E27FC236}">
                <a16:creationId xmlns:a16="http://schemas.microsoft.com/office/drawing/2014/main" id="{DA454B0A-282D-4682-8BE4-3530F83EBD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3864" y="4956313"/>
            <a:ext cx="2093842" cy="129022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D32BB-DC0A-487A-B815-96C54C78DF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3025" y="2699554"/>
            <a:ext cx="4718304" cy="2632605"/>
          </a:xfrm>
        </p:spPr>
        <p:txBody>
          <a:bodyPr/>
          <a:lstStyle/>
          <a:p>
            <a:r>
              <a:rPr lang="en-SG" dirty="0"/>
              <a:t>Brand</a:t>
            </a:r>
          </a:p>
          <a:p>
            <a:r>
              <a:rPr lang="en-SG" dirty="0"/>
              <a:t>Retailers</a:t>
            </a:r>
          </a:p>
          <a:p>
            <a:endParaRPr lang="en-SG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995AB5-8EAC-4449-B4DB-64BA10BB1E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14179" y="13292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6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150D8-4DC1-4A70-AF89-3B1AC866D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Activities</a:t>
            </a:r>
            <a:endParaRPr lang="en-SG" sz="48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71D202C-130B-48CD-B314-6E009691B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Catalogue production</a:t>
            </a:r>
          </a:p>
          <a:p>
            <a:r>
              <a:rPr lang="en-SG" dirty="0"/>
              <a:t>Promotion&amp; Discount </a:t>
            </a:r>
          </a:p>
          <a:p>
            <a:r>
              <a:rPr lang="en-SG" dirty="0"/>
              <a:t>Decision Making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494CE-985E-4CE7-86CD-199658F361A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SG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E1C054-329A-40FE-A2C6-FC332F3917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58470" y="12291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72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7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BB73E-8CD1-4D11-B008-7B3E7DC56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Cost</a:t>
            </a:r>
            <a:endParaRPr lang="en-S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805F7-3D26-41A5-97DB-F9863530F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Marketing </a:t>
            </a:r>
          </a:p>
          <a:p>
            <a:r>
              <a:rPr lang="en-SG" dirty="0"/>
              <a:t>Human resource</a:t>
            </a:r>
          </a:p>
          <a:p>
            <a:r>
              <a:rPr lang="en-SG" dirty="0"/>
              <a:t>Research &amp; Development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AE9BA6-5FE0-467E-B1B7-126D1B122A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98226" y="13292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6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id="{D5E3CF8B-6090-4FFC-B9BE-6FF60AEE4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444405B-FBD8-46A8-84D6-CE727801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221A9CB9-F531-48D3-A506-95FE2534D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FD39BF5-DFD4-40A5-8009-2EA1391AB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691" y="494556"/>
            <a:ext cx="11227442" cy="5883295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ell">
            <a:extLst>
              <a:ext uri="{FF2B5EF4-FFF2-40B4-BE49-F238E27FC236}">
                <a16:creationId xmlns:a16="http://schemas.microsoft.com/office/drawing/2014/main" id="{F3D62F01-3570-47E7-BD58-A33F86CA145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3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88" r="1" b="1"/>
          <a:stretch/>
        </p:blipFill>
        <p:spPr>
          <a:xfrm>
            <a:off x="480691" y="494555"/>
            <a:ext cx="11227442" cy="5883296"/>
          </a:xfrm>
          <a:prstGeom prst="rect">
            <a:avLst/>
          </a:prstGeom>
        </p:spPr>
      </p:pic>
      <p:grpSp>
        <p:nvGrpSpPr>
          <p:cNvPr id="62" name="Group 61">
            <a:extLst>
              <a:ext uri="{FF2B5EF4-FFF2-40B4-BE49-F238E27FC236}">
                <a16:creationId xmlns:a16="http://schemas.microsoft.com/office/drawing/2014/main" id="{3A0F723F-8F96-43F7-9D99-0D837624E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020" y="577316"/>
            <a:ext cx="11056826" cy="5728876"/>
            <a:chOff x="574020" y="519524"/>
            <a:chExt cx="11056826" cy="5728876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F1B4D856-F364-4DDD-BC91-4D024A825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75937" y="519524"/>
              <a:ext cx="246888" cy="246888"/>
              <a:chOff x="582041" y="6001512"/>
              <a:chExt cx="246888" cy="246888"/>
            </a:xfrm>
          </p:grpSpPr>
          <p:sp useBgFill="1">
            <p:nvSpPr>
              <p:cNvPr id="51" name="Oval 72">
                <a:extLst>
                  <a:ext uri="{FF2B5EF4-FFF2-40B4-BE49-F238E27FC236}">
                    <a16:creationId xmlns:a16="http://schemas.microsoft.com/office/drawing/2014/main" id="{72F1CBC0-365A-4E91-A63B-B7599EDED5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2300" y="6049879"/>
                <a:ext cx="155448" cy="155448"/>
              </a:xfrm>
              <a:prstGeom prst="ellipse">
                <a:avLst/>
              </a:prstGeom>
              <a:ln>
                <a:noFill/>
              </a:ln>
              <a:effectLst>
                <a:innerShdw blurRad="50800">
                  <a:schemeClr val="tx1">
                    <a:alpha val="6900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Donut 38">
                <a:extLst>
                  <a:ext uri="{FF2B5EF4-FFF2-40B4-BE49-F238E27FC236}">
                    <a16:creationId xmlns:a16="http://schemas.microsoft.com/office/drawing/2014/main" id="{BE55A32E-C79F-4FD7-8BA4-7F3613D7BE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2041" y="6001512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B22DCA41-FD40-45D5-A909-60754B580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83958" y="6001512"/>
              <a:ext cx="246888" cy="246888"/>
              <a:chOff x="590062" y="6001512"/>
              <a:chExt cx="246888" cy="246888"/>
            </a:xfrm>
          </p:grpSpPr>
          <p:sp useBgFill="1">
            <p:nvSpPr>
              <p:cNvPr id="53" name="Oval 70">
                <a:extLst>
                  <a:ext uri="{FF2B5EF4-FFF2-40B4-BE49-F238E27FC236}">
                    <a16:creationId xmlns:a16="http://schemas.microsoft.com/office/drawing/2014/main" id="{03F3D55A-B20B-496C-B8DC-9E0C593E9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342" y="6057900"/>
                <a:ext cx="139700" cy="139700"/>
              </a:xfrm>
              <a:prstGeom prst="ellipse">
                <a:avLst/>
              </a:prstGeom>
              <a:ln>
                <a:noFill/>
              </a:ln>
              <a:effectLst>
                <a:innerShdw blurRad="50800">
                  <a:schemeClr val="tx1">
                    <a:alpha val="6900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5" name="Donut 36">
                <a:extLst>
                  <a:ext uri="{FF2B5EF4-FFF2-40B4-BE49-F238E27FC236}">
                    <a16:creationId xmlns:a16="http://schemas.microsoft.com/office/drawing/2014/main" id="{60221C8D-9A7A-4F34-AEE0-CF6BE6A4F0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0062" y="6001512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B7419ED5-1433-4FFB-A272-D18229B04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4020" y="519524"/>
              <a:ext cx="246888" cy="246888"/>
              <a:chOff x="574020" y="6001512"/>
              <a:chExt cx="246888" cy="246888"/>
            </a:xfrm>
          </p:grpSpPr>
          <p:sp useBgFill="1">
            <p:nvSpPr>
              <p:cNvPr id="57" name="Oval 68">
                <a:extLst>
                  <a:ext uri="{FF2B5EF4-FFF2-40B4-BE49-F238E27FC236}">
                    <a16:creationId xmlns:a16="http://schemas.microsoft.com/office/drawing/2014/main" id="{8CBEE95B-136E-45DC-90DC-5E7C76EB4A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2300" y="6057900"/>
                <a:ext cx="146304" cy="146304"/>
              </a:xfrm>
              <a:prstGeom prst="ellipse">
                <a:avLst/>
              </a:prstGeom>
              <a:ln>
                <a:noFill/>
              </a:ln>
              <a:effectLst>
                <a:innerShdw blurRad="50800">
                  <a:schemeClr val="tx1">
                    <a:alpha val="6900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9" name="Donut 34">
                <a:extLst>
                  <a:ext uri="{FF2B5EF4-FFF2-40B4-BE49-F238E27FC236}">
                    <a16:creationId xmlns:a16="http://schemas.microsoft.com/office/drawing/2014/main" id="{7A142A39-09DE-427E-98BE-AB81BBA21A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4020" y="6001512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C6260297-94CB-4B81-B325-16CE9D23D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4020" y="6001512"/>
              <a:ext cx="246888" cy="246888"/>
              <a:chOff x="574020" y="6001512"/>
              <a:chExt cx="246888" cy="246888"/>
            </a:xfrm>
          </p:grpSpPr>
          <p:sp useBgFill="1">
            <p:nvSpPr>
              <p:cNvPr id="61" name="Oval 66">
                <a:extLst>
                  <a:ext uri="{FF2B5EF4-FFF2-40B4-BE49-F238E27FC236}">
                    <a16:creationId xmlns:a16="http://schemas.microsoft.com/office/drawing/2014/main" id="{2CFE29B2-BBC3-4B31-9C8A-D8378E5CE0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2300" y="6057900"/>
                <a:ext cx="139700" cy="139700"/>
              </a:xfrm>
              <a:prstGeom prst="ellipse">
                <a:avLst/>
              </a:prstGeom>
              <a:ln>
                <a:noFill/>
              </a:ln>
              <a:effectLst>
                <a:innerShdw blurRad="50800">
                  <a:schemeClr val="tx1">
                    <a:alpha val="6900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5" name="Donut 32">
                <a:extLst>
                  <a:ext uri="{FF2B5EF4-FFF2-40B4-BE49-F238E27FC236}">
                    <a16:creationId xmlns:a16="http://schemas.microsoft.com/office/drawing/2014/main" id="{9A38BB73-EDDD-49D1-A06C-2B793E000A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4020" y="6001512"/>
                <a:ext cx="246888" cy="246888"/>
              </a:xfrm>
              <a:prstGeom prst="donut">
                <a:avLst>
                  <a:gd name="adj" fmla="val 26304"/>
                </a:avLst>
              </a:prstGeom>
              <a:gradFill>
                <a:gsLst>
                  <a:gs pos="20000">
                    <a:srgbClr val="949494"/>
                  </a:gs>
                  <a:gs pos="30000">
                    <a:srgbClr val="B2B2B2"/>
                  </a:gs>
                  <a:gs pos="51000">
                    <a:srgbClr val="E0DEDE">
                      <a:lumMod val="92000"/>
                    </a:srgbClr>
                  </a:gs>
                  <a:gs pos="8000">
                    <a:schemeClr val="bg1">
                      <a:lumMod val="41000"/>
                      <a:lumOff val="59000"/>
                    </a:schemeClr>
                  </a:gs>
                  <a:gs pos="89000">
                    <a:srgbClr val="7A7A7A"/>
                  </a:gs>
                </a:gsLst>
                <a:lin ang="3600000" scaled="0"/>
              </a:gradFill>
              <a:ln>
                <a:noFill/>
              </a:ln>
              <a:effectLst>
                <a:outerShdw blurRad="63500" sx="101000" sy="101000" algn="ctr" rotWithShape="0">
                  <a:prstClr val="black">
                    <a:alpha val="48000"/>
                  </a:prstClr>
                </a:outerShdw>
              </a:effectLst>
              <a:scene3d>
                <a:camera prst="orthographicFront"/>
                <a:lightRig rig="threePt" dir="t">
                  <a:rot lat="0" lon="0" rev="21360000"/>
                </a:lightRig>
              </a:scene3d>
              <a:sp3d>
                <a:bevelT w="19050" h="31750"/>
                <a:contourClr>
                  <a:srgbClr val="F1F1F1"/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4F001B-64F9-495D-AEA3-E3764742F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403" y="1113698"/>
            <a:ext cx="8229600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bg1"/>
                </a:solidFill>
              </a:rPr>
              <a:t>THANK YOU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A346C0-D253-452B-804F-FCA5655731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3003" y="3729894"/>
            <a:ext cx="7772400" cy="1320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100" dirty="0">
                <a:solidFill>
                  <a:schemeClr val="bg1"/>
                </a:solidFill>
              </a:rPr>
              <a:t>1900071	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9135029A-5B59-4B80-8F56-B7BB132D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70123" y="3594428"/>
            <a:ext cx="8138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4459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Custom 46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FF9900"/>
      </a:accent2>
      <a:accent3>
        <a:srgbClr val="DD8C3C"/>
      </a:accent3>
      <a:accent4>
        <a:srgbClr val="8E684C"/>
      </a:accent4>
      <a:accent5>
        <a:srgbClr val="CBAF62"/>
      </a:accent5>
      <a:accent6>
        <a:srgbClr val="33CCCC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FD1D95C-40AA-4658-872B-B36D46D952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152F07-FACF-4E16-BD00-F64E5E54083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034C041-4F38-4D3B-BCD3-9D1BB3E86D26}">
  <ds:schemaRefs>
    <ds:schemaRef ds:uri="http://schemas.microsoft.com/office/infopath/2007/PartnerControls"/>
    <ds:schemaRef ds:uri="http://purl.org/dc/dcmitype/"/>
    <ds:schemaRef ds:uri="71af3243-3dd4-4a8d-8c0d-dd76da1f02a5"/>
    <ds:schemaRef ds:uri="http://schemas.microsoft.com/office/2006/metadata/properties"/>
    <ds:schemaRef ds:uri="16c05727-aa75-4e4a-9b5f-8a80a1165891"/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Recreation Organic design</Template>
  <TotalTime>0</TotalTime>
  <Words>296</Words>
  <Application>Microsoft Office PowerPoint</Application>
  <PresentationFormat>Widescreen</PresentationFormat>
  <Paragraphs>108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Aharoni</vt:lpstr>
      <vt:lpstr>Algerian</vt:lpstr>
      <vt:lpstr>Arial</vt:lpstr>
      <vt:lpstr>Blackadder ITC</vt:lpstr>
      <vt:lpstr>Copperplate Gothic Bold</vt:lpstr>
      <vt:lpstr>Garamond</vt:lpstr>
      <vt:lpstr>Organic</vt:lpstr>
      <vt:lpstr>FEASIBILITY OF A NEW VENTURE</vt:lpstr>
      <vt:lpstr>SYSTEMATICALLY ASSESSING FEASIBILITY</vt:lpstr>
      <vt:lpstr>BUSINESS MODEL CANVAS</vt:lpstr>
      <vt:lpstr> Product/Service Feasibility &amp; Industry/Target market Feasibility  </vt:lpstr>
      <vt:lpstr>BUSINESS MODEL CANVAS</vt:lpstr>
      <vt:lpstr>BUSINESS MODEL CANVAS</vt:lpstr>
      <vt:lpstr>Value Proposition</vt:lpstr>
      <vt:lpstr>Customer Segments</vt:lpstr>
      <vt:lpstr>Channels</vt:lpstr>
      <vt:lpstr>Customer Relationship</vt:lpstr>
      <vt:lpstr>Revenue Streams</vt:lpstr>
      <vt:lpstr>Recourses</vt:lpstr>
      <vt:lpstr>Key Partners</vt:lpstr>
      <vt:lpstr>Activities</vt:lpstr>
      <vt:lpstr>Cost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2019-05-11T11:44:22Z</dcterms:created>
  <dcterms:modified xsi:type="dcterms:W3CDTF">2019-05-13T22:58:27Z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