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4.xml" ContentType="application/vnd.openxmlformats-officedocument.presentationml.notesSlide+xml"/>
  <Override PartName="/ppt/theme/themeOverride3.xml" ContentType="application/vnd.openxmlformats-officedocument.themeOverride+xml"/>
  <Override PartName="/ppt/notesSlides/notesSlide5.xml" ContentType="application/vnd.openxmlformats-officedocument.presentationml.notesSlide+xml"/>
  <Override PartName="/ppt/theme/themeOverride4.xml" ContentType="application/vnd.openxmlformats-officedocument.themeOverride+xml"/>
  <Override PartName="/ppt/notesSlides/notesSlide6.xml" ContentType="application/vnd.openxmlformats-officedocument.presentationml.notesSlide+xml"/>
  <Override PartName="/ppt/theme/themeOverride5.xml" ContentType="application/vnd.openxmlformats-officedocument.themeOverride+xml"/>
  <Override PartName="/ppt/notesSlides/notesSlide7.xml" ContentType="application/vnd.openxmlformats-officedocument.presentationml.notesSlide+xml"/>
  <Override PartName="/ppt/theme/themeOverride6.xml" ContentType="application/vnd.openxmlformats-officedocument.themeOverr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theme/themeOverride7.xml" ContentType="application/vnd.openxmlformats-officedocument.themeOverride+xml"/>
  <Override PartName="/ppt/notesSlides/notesSlide11.xml" ContentType="application/vnd.openxmlformats-officedocument.presentationml.notesSlide+xml"/>
  <Override PartName="/ppt/theme/themeOverride8.xml" ContentType="application/vnd.openxmlformats-officedocument.themeOverride+xml"/>
  <Override PartName="/ppt/notesSlides/notesSlide12.xml" ContentType="application/vnd.openxmlformats-officedocument.presentationml.notesSlide+xml"/>
  <Override PartName="/ppt/theme/themeOverride9.xml" ContentType="application/vnd.openxmlformats-officedocument.themeOverride+xml"/>
  <Override PartName="/ppt/notesSlides/notesSlide13.xml" ContentType="application/vnd.openxmlformats-officedocument.presentationml.notesSlide+xml"/>
  <Override PartName="/ppt/theme/themeOverride10.xml" ContentType="application/vnd.openxmlformats-officedocument.themeOverride+xml"/>
  <Override PartName="/ppt/notesSlides/notesSlide14.xml" ContentType="application/vnd.openxmlformats-officedocument.presentationml.notesSlide+xml"/>
  <Override PartName="/ppt/theme/themeOverride11.xml" ContentType="application/vnd.openxmlformats-officedocument.themeOverride+xml"/>
  <Override PartName="/ppt/notesSlides/notesSlide15.xml" ContentType="application/vnd.openxmlformats-officedocument.presentationml.notesSlide+xml"/>
  <Override PartName="/ppt/theme/themeOverride12.xml" ContentType="application/vnd.openxmlformats-officedocument.themeOverride+xml"/>
  <Override PartName="/ppt/notesSlides/notesSlide16.xml" ContentType="application/vnd.openxmlformats-officedocument.presentationml.notesSlide+xml"/>
  <Override PartName="/ppt/theme/themeOverride13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870" r:id="rId2"/>
    <p:sldMasterId id="2147483893" r:id="rId3"/>
  </p:sldMasterIdLst>
  <p:notesMasterIdLst>
    <p:notesMasterId r:id="rId64"/>
  </p:notesMasterIdLst>
  <p:sldIdLst>
    <p:sldId id="382" r:id="rId4"/>
    <p:sldId id="771" r:id="rId5"/>
    <p:sldId id="1092" r:id="rId6"/>
    <p:sldId id="1093" r:id="rId7"/>
    <p:sldId id="1094" r:id="rId8"/>
    <p:sldId id="1095" r:id="rId9"/>
    <p:sldId id="1078" r:id="rId10"/>
    <p:sldId id="1033" r:id="rId11"/>
    <p:sldId id="809" r:id="rId12"/>
    <p:sldId id="387" r:id="rId13"/>
    <p:sldId id="554" r:id="rId14"/>
    <p:sldId id="810" r:id="rId15"/>
    <p:sldId id="738" r:id="rId16"/>
    <p:sldId id="739" r:id="rId17"/>
    <p:sldId id="1031" r:id="rId18"/>
    <p:sldId id="1032" r:id="rId19"/>
    <p:sldId id="745" r:id="rId20"/>
    <p:sldId id="822" r:id="rId21"/>
    <p:sldId id="821" r:id="rId22"/>
    <p:sldId id="825" r:id="rId23"/>
    <p:sldId id="767" r:id="rId24"/>
    <p:sldId id="1037" r:id="rId25"/>
    <p:sldId id="1096" r:id="rId26"/>
    <p:sldId id="1098" r:id="rId27"/>
    <p:sldId id="1097" r:id="rId28"/>
    <p:sldId id="1099" r:id="rId29"/>
    <p:sldId id="1100" r:id="rId30"/>
    <p:sldId id="1101" r:id="rId31"/>
    <p:sldId id="892" r:id="rId32"/>
    <p:sldId id="1102" r:id="rId33"/>
    <p:sldId id="1103" r:id="rId34"/>
    <p:sldId id="1104" r:id="rId35"/>
    <p:sldId id="1105" r:id="rId36"/>
    <p:sldId id="1106" r:id="rId37"/>
    <p:sldId id="1107" r:id="rId38"/>
    <p:sldId id="1080" r:id="rId39"/>
    <p:sldId id="824" r:id="rId40"/>
    <p:sldId id="1039" r:id="rId41"/>
    <p:sldId id="1109" r:id="rId42"/>
    <p:sldId id="1108" r:id="rId43"/>
    <p:sldId id="1110" r:id="rId44"/>
    <p:sldId id="1041" r:id="rId45"/>
    <p:sldId id="1111" r:id="rId46"/>
    <p:sldId id="1112" r:id="rId47"/>
    <p:sldId id="1113" r:id="rId48"/>
    <p:sldId id="1114" r:id="rId49"/>
    <p:sldId id="1115" r:id="rId50"/>
    <p:sldId id="1116" r:id="rId51"/>
    <p:sldId id="1054" r:id="rId52"/>
    <p:sldId id="1055" r:id="rId53"/>
    <p:sldId id="1056" r:id="rId54"/>
    <p:sldId id="1057" r:id="rId55"/>
    <p:sldId id="1058" r:id="rId56"/>
    <p:sldId id="1062" r:id="rId57"/>
    <p:sldId id="1065" r:id="rId58"/>
    <p:sldId id="1066" r:id="rId59"/>
    <p:sldId id="1067" r:id="rId60"/>
    <p:sldId id="1068" r:id="rId61"/>
    <p:sldId id="1069" r:id="rId62"/>
    <p:sldId id="1073" r:id="rId63"/>
  </p:sldIdLst>
  <p:sldSz cx="9144000" cy="6858000" type="screen4x3"/>
  <p:notesSz cx="6858000" cy="9144000"/>
  <p:embeddedFontLst>
    <p:embeddedFont>
      <p:font typeface="GB Pinyinok-D" panose="020B0604020202020204" charset="-122"/>
      <p:regular r:id="rId65"/>
    </p:embeddedFont>
    <p:embeddedFont>
      <p:font typeface="Calibri" panose="020F0502020204030204" pitchFamily="34" charset="0"/>
      <p:regular r:id="rId66"/>
      <p:bold r:id="rId67"/>
      <p:italic r:id="rId68"/>
      <p:boldItalic r:id="rId69"/>
    </p:embeddedFont>
    <p:embeddedFont>
      <p:font typeface="Calibri Light" panose="020F0302020204030204" pitchFamily="34" charset="0"/>
      <p:regular r:id="rId70"/>
      <p:italic r:id="rId71"/>
    </p:embeddedFont>
    <p:embeddedFont>
      <p:font typeface="Microsoft YaHei" panose="020B0503020204020204" pitchFamily="34" charset="-122"/>
      <p:regular r:id="rId72"/>
      <p:bold r:id="rId73"/>
    </p:embeddedFont>
    <p:embeddedFont>
      <p:font typeface="SimSun" panose="02010600030101010101" pitchFamily="2" charset="-122"/>
      <p:regular r:id="rId74"/>
    </p:embeddedFont>
    <p:embeddedFont>
      <p:font typeface="STKaiti" panose="02010600040101010101" pitchFamily="2" charset="-122"/>
      <p:regular r:id="rId75"/>
    </p:embeddedFont>
    <p:embeddedFont>
      <p:font typeface="Wingdings 2" panose="05020102010507070707" pitchFamily="18" charset="2"/>
      <p:regular r:id="rId76"/>
    </p:embeddedFont>
  </p:embeddedFontLst>
  <p:defaultTextStyle>
    <a:defPPr>
      <a:defRPr lang="zh-CN"/>
    </a:defPPr>
    <a:lvl1pPr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7">
          <p15:clr>
            <a:srgbClr val="A4A3A4"/>
          </p15:clr>
        </p15:guide>
        <p15:guide id="2" pos="25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3" d="100"/>
          <a:sy n="63" d="100"/>
        </p:scale>
        <p:origin x="1380" y="60"/>
      </p:cViewPr>
      <p:guideLst>
        <p:guide orient="horz" pos="247"/>
        <p:guide pos="25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5" cy="72005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slide" Target="slides/slide52.xml"/><Relationship Id="rId63" Type="http://schemas.openxmlformats.org/officeDocument/2006/relationships/slide" Target="slides/slide60.xml"/><Relationship Id="rId68" Type="http://schemas.openxmlformats.org/officeDocument/2006/relationships/font" Target="fonts/font4.fntdata"/><Relationship Id="rId76" Type="http://schemas.openxmlformats.org/officeDocument/2006/relationships/font" Target="fonts/font12.fntdata"/><Relationship Id="rId7" Type="http://schemas.openxmlformats.org/officeDocument/2006/relationships/slide" Target="slides/slide4.xml"/><Relationship Id="rId71" Type="http://schemas.openxmlformats.org/officeDocument/2006/relationships/font" Target="fonts/font7.fntdata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slide" Target="slides/slide50.xml"/><Relationship Id="rId58" Type="http://schemas.openxmlformats.org/officeDocument/2006/relationships/slide" Target="slides/slide55.xml"/><Relationship Id="rId66" Type="http://schemas.openxmlformats.org/officeDocument/2006/relationships/font" Target="fonts/font2.fntdata"/><Relationship Id="rId74" Type="http://schemas.openxmlformats.org/officeDocument/2006/relationships/font" Target="fonts/font10.fntdata"/><Relationship Id="rId79" Type="http://schemas.openxmlformats.org/officeDocument/2006/relationships/theme" Target="theme/theme1.xml"/><Relationship Id="rId5" Type="http://schemas.openxmlformats.org/officeDocument/2006/relationships/slide" Target="slides/slide2.xml"/><Relationship Id="rId61" Type="http://schemas.openxmlformats.org/officeDocument/2006/relationships/slide" Target="slides/slide58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60" Type="http://schemas.openxmlformats.org/officeDocument/2006/relationships/slide" Target="slides/slide57.xml"/><Relationship Id="rId65" Type="http://schemas.openxmlformats.org/officeDocument/2006/relationships/font" Target="fonts/font1.fntdata"/><Relationship Id="rId73" Type="http://schemas.openxmlformats.org/officeDocument/2006/relationships/font" Target="fonts/font9.fntdata"/><Relationship Id="rId78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slide" Target="slides/slide53.xml"/><Relationship Id="rId64" Type="http://schemas.openxmlformats.org/officeDocument/2006/relationships/notesMaster" Target="notesMasters/notesMaster1.xml"/><Relationship Id="rId69" Type="http://schemas.openxmlformats.org/officeDocument/2006/relationships/font" Target="fonts/font5.fntdata"/><Relationship Id="rId77" Type="http://schemas.openxmlformats.org/officeDocument/2006/relationships/presProps" Target="presProps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72" Type="http://schemas.openxmlformats.org/officeDocument/2006/relationships/font" Target="fonts/font8.fntdata"/><Relationship Id="rId80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slide" Target="slides/slide56.xml"/><Relationship Id="rId67" Type="http://schemas.openxmlformats.org/officeDocument/2006/relationships/font" Target="fonts/font3.fntdata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slide" Target="slides/slide51.xml"/><Relationship Id="rId62" Type="http://schemas.openxmlformats.org/officeDocument/2006/relationships/slide" Target="slides/slide59.xml"/><Relationship Id="rId70" Type="http://schemas.openxmlformats.org/officeDocument/2006/relationships/font" Target="fonts/font6.fntdata"/><Relationship Id="rId75" Type="http://schemas.openxmlformats.org/officeDocument/2006/relationships/font" Target="fonts/font11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slide" Target="slides/slide5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 idx="4294967295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/>
            </a:lvl1pPr>
          </a:lstStyle>
          <a:p>
            <a:pPr>
              <a:defRPr/>
            </a:pPr>
            <a:fld id="{EC97E05C-1FB0-4EF7-8A97-A0E17A53D08D}" type="datetime1">
              <a:rPr lang="zh-CN" altLang="en-US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22532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4101" name="Rectangle 5"/>
          <p:cNvSpPr>
            <a:spLocks noGrp="1" noRot="1" noChangeAspect="1" noChangeArrowheads="1"/>
          </p:cNvSpPr>
          <p:nvPr/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>
            <a:lvl1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1pPr>
            <a:lvl2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2pPr>
            <a:lvl3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3pPr>
            <a:lvl4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4pPr>
            <a:lvl5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5pPr>
            <a:lvl6pPr marL="4572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6pPr>
            <a:lvl7pPr marL="9144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7pPr>
            <a:lvl8pPr marL="13716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8pPr>
            <a:lvl9pPr marL="18288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>
              <a:buFontTx/>
              <a:buNone/>
              <a:defRPr/>
            </a:pPr>
            <a:r>
              <a:rPr lang="zh-CN" altLang="zh-CN"/>
              <a:t>单击此处编辑母版文本样式</a:t>
            </a:r>
          </a:p>
          <a:p>
            <a:pPr>
              <a:buFontTx/>
              <a:buNone/>
              <a:defRPr/>
            </a:pPr>
            <a:r>
              <a:rPr lang="zh-CN" altLang="zh-CN"/>
              <a:t>第二级</a:t>
            </a:r>
          </a:p>
          <a:p>
            <a:pPr>
              <a:buFontTx/>
              <a:buNone/>
              <a:defRPr/>
            </a:pPr>
            <a:r>
              <a:rPr lang="zh-CN" altLang="zh-CN"/>
              <a:t>第三级</a:t>
            </a:r>
          </a:p>
          <a:p>
            <a:pPr>
              <a:buFontTx/>
              <a:buNone/>
              <a:defRPr/>
            </a:pPr>
            <a:r>
              <a:rPr lang="zh-CN" altLang="zh-CN"/>
              <a:t>第四级</a:t>
            </a:r>
          </a:p>
          <a:p>
            <a:pPr>
              <a:buFontTx/>
              <a:buNone/>
              <a:defRPr/>
            </a:pPr>
            <a:r>
              <a:rPr lang="zh-CN" altLang="zh-CN"/>
              <a:t>第五级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/>
            </a:lvl1pPr>
          </a:lstStyle>
          <a:p>
            <a:pPr>
              <a:defRPr/>
            </a:pPr>
            <a:fld id="{630ACDFB-86D7-4CBD-BB6F-AB5FC218EB90}" type="slidenum">
              <a:rPr lang="zh-CN" altLang="en-US"/>
              <a:pPr>
                <a:defRPr/>
              </a:pPr>
              <a:t>‹#›</a:t>
            </a:fld>
            <a:endParaRPr lang="en-US" altLang="zh-CN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/>
  <p:notesStyle>
    <a:lvl1pPr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6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1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2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2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3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3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4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4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5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1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6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5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7.xm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9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8.xm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9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9.xml"/></Relationships>
</file>

<file path=ppt/notesSlides/_rels/notesSlide13.xml.rels><?xml version="1.0" encoding="UTF-8" standalone="yes"?>
<Relationships xmlns="http://schemas.openxmlformats.org/package/2006/relationships"><Relationship Id="rId3" Type="http://schemas.openxmlformats.org/officeDocument/2006/relationships/slide" Target="../slides/slide50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0.xml"/></Relationships>
</file>

<file path=ppt/notesSlides/_rels/notesSlide14.xml.rels><?xml version="1.0" encoding="UTF-8" standalone="yes"?>
<Relationships xmlns="http://schemas.openxmlformats.org/package/2006/relationships"><Relationship Id="rId3" Type="http://schemas.openxmlformats.org/officeDocument/2006/relationships/slide" Target="../slides/slide51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1.xml"/></Relationships>
</file>

<file path=ppt/notesSlides/_rels/notesSlide15.xml.rels><?xml version="1.0" encoding="UTF-8" standalone="yes"?>
<Relationships xmlns="http://schemas.openxmlformats.org/package/2006/relationships"><Relationship Id="rId3" Type="http://schemas.openxmlformats.org/officeDocument/2006/relationships/slide" Target="../slides/slide52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2.xml"/></Relationships>
</file>

<file path=ppt/notesSlides/_rels/notesSlide16.xml.rels><?xml version="1.0" encoding="UTF-8" standalone="yes"?>
<Relationships xmlns="http://schemas.openxmlformats.org/package/2006/relationships"><Relationship Id="rId3" Type="http://schemas.openxmlformats.org/officeDocument/2006/relationships/slide" Target="../slides/slide53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15461980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zh-CN" altLang="en-US" dirty="0"/>
              <a:t>猜猜是什么肉？喜欢吃什么？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8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4035472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0213" y="0"/>
            <a:ext cx="308311550" cy="1414960975"/>
          </a:xfrm>
        </p:spPr>
      </p:sp>
      <p:sp>
        <p:nvSpPr>
          <p:cNvPr id="23555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0213" y="0"/>
            <a:ext cx="308311550" cy="1414960975"/>
          </a:xfrm>
        </p:spPr>
      </p:sp>
      <p:sp>
        <p:nvSpPr>
          <p:cNvPr id="23555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7021545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8375" cy="1414959388"/>
          </a:xfrm>
        </p:spPr>
      </p:sp>
      <p:sp>
        <p:nvSpPr>
          <p:cNvPr id="2457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售货员必须要记住，后边要用到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8375" cy="1414959388"/>
          </a:xfrm>
        </p:spPr>
      </p:sp>
      <p:sp>
        <p:nvSpPr>
          <p:cNvPr id="2560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563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0850" y="1593850"/>
            <a:ext cx="8229600" cy="452755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zh-CN" altLang="en-US" dirty="0"/>
              <a:t>造句练习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22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73871056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zh-CN" altLang="en-US" dirty="0"/>
              <a:t>造句练习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24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140722869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54275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2438" y="1595438"/>
            <a:ext cx="8229600" cy="452755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5529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0850" y="1593850"/>
            <a:ext cx="8229600" cy="452755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15461980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26197093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16643607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39722026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32225190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5A6023-3C3F-4162-8A99-8469CA4C24B0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017A86-94ED-49AF-AFAA-77DFA55FF8C2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DEC1ED-09CD-4320-9DE3-3CD66561D144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211679-BB6F-4E2C-BDB3-62834DAF05F7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6255E8-C713-40A8-A2EC-C30A68BD9CDC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5D3CC6-DB95-4A07-AD27-495CA0DBBC9D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696C59-AA63-49CB-AE15-5D428FFD1C30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42FB34-6477-4229-8FAB-30944263382C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026CAD-0D67-4370-B9D1-77C26C872983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163E25-EB67-4F93-94F4-28B1178A048B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BAB0FD-F267-42E6-88BB-7ED0CD1F8CCC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8EAD90-29D3-4A82-8D9D-BCD11E26451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0DA7B8-DE67-4EBD-96CC-DD347B6AC5BA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CA554B-FEDB-4506-B2B4-17529C28B83A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888A85-AE21-4E4E-9A32-5CF76D289228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F9279B-4717-4E3F-B3C4-F5BBA5A8FCAF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Arial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84F328-9F0C-43D1-A7E2-F07444AEA81E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24759A-AD6C-45A4-8F69-114F8E18377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CFECD3-6494-4023-9065-F4DECC0C73C4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83A2B0-1626-40F4-98C3-E08F172EE419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E40ABF-B737-4814-8DFE-D0A5A1625604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F7900A-6BCD-4E12-8049-C94FBC26F7D7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356223-152F-43B0-91D1-865320B30E1F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AE5851-8539-4E69-9B00-AA25984BAC6E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700DC0-4383-4D39-94FE-02EF738A63B7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699CE5-6635-4B34-AE93-CACC846634B0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A1E850-DA14-44A7-B6BE-B81985A0A027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96D3BB-587F-4BE1-84C5-8EE87DDF7CAD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561975" y="1079500"/>
            <a:ext cx="3929063" cy="50180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3438" y="1079500"/>
            <a:ext cx="3929062" cy="50180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7C3D76-7046-43B2-9810-09BD82D45D85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06C7E2-C666-4B19-BA63-4E7B4E50221D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81A2BA-D355-4301-B0F2-6C69EDFC0CA8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8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A22A5C-77F0-45CE-84A2-500F99F191A5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7321F9-660E-4ED3-B309-520AE01DE99C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4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FC4CD5-EC5C-431F-BEC3-8AC9C2BC69F1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01EB6F-3C1F-4DB9-9D31-C88A236209BA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3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339E13-BB4C-4C47-ADAE-203991625746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C0C2B7-D8E7-40D8-803E-E68D511E76A6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C3EFC1-4C96-4533-8351-17CF2F442514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Times New Roman" pitchFamily="18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576E73-D821-422D-97B3-DEEF9EB32636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EB12DE-198C-4DEF-8CAE-4921CF044241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1CA87D-07A7-4BFB-92D1-FBA04123DA26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2AD21A-7CE8-4CFA-B697-09658BBEEF28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70663" y="198438"/>
            <a:ext cx="2001837" cy="589915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561975" y="198438"/>
            <a:ext cx="5856288" cy="589915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60EDF6-43A1-4C7B-B385-95DACA5D6BF1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B7C142-155F-47A9-83C8-9C6D2E7995A0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Calibri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单击此处编辑母版标题样式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单击此处编辑母版文本样式</a:t>
            </a:r>
          </a:p>
          <a:p>
            <a:pPr lvl="1"/>
            <a:r>
              <a:rPr lang="zh-CN" altLang="zh-CN">
                <a:sym typeface="Arial" pitchFamily="34" charset="0"/>
              </a:rPr>
              <a:t>第二级</a:t>
            </a:r>
          </a:p>
          <a:p>
            <a:pPr lvl="2"/>
            <a:r>
              <a:rPr lang="zh-CN" altLang="zh-CN">
                <a:sym typeface="Arial" pitchFamily="34" charset="0"/>
              </a:rPr>
              <a:t>第三级</a:t>
            </a:r>
          </a:p>
          <a:p>
            <a:pPr lvl="3"/>
            <a:r>
              <a:rPr lang="zh-CN" altLang="zh-CN">
                <a:sym typeface="Arial" pitchFamily="34" charset="0"/>
              </a:rPr>
              <a:t>第四级</a:t>
            </a:r>
          </a:p>
          <a:p>
            <a:pPr lvl="4"/>
            <a:r>
              <a:rPr lang="zh-CN" altLang="zh-CN">
                <a:sym typeface="Arial" pitchFamily="34" charset="0"/>
              </a:rP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fld id="{373E38CB-1533-4226-A71A-B8EC9A04A1C6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>
              <a:defRPr/>
            </a:pPr>
            <a:fld id="{8610883A-F891-41F1-AC8F-33DE9B97CE01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4" r:id="rId1"/>
    <p:sldLayoutId id="2147483895" r:id="rId2"/>
    <p:sldLayoutId id="2147483896" r:id="rId3"/>
    <p:sldLayoutId id="2147483897" r:id="rId4"/>
    <p:sldLayoutId id="2147483898" r:id="rId5"/>
    <p:sldLayoutId id="2147483899" r:id="rId6"/>
    <p:sldLayoutId id="2147483900" r:id="rId7"/>
    <p:sldLayoutId id="2147483901" r:id="rId8"/>
    <p:sldLayoutId id="2147483902" r:id="rId9"/>
    <p:sldLayoutId id="2147483903" r:id="rId10"/>
    <p:sldLayoutId id="2147483904" r:id="rId11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  <a:sym typeface="Arial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  <a:sym typeface="Arial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  <a:sym typeface="Arial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5pPr>
      <a:lvl6pPr marL="25146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6pPr>
      <a:lvl7pPr marL="29718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7pPr>
      <a:lvl8pPr marL="34290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8pPr>
      <a:lvl9pPr marL="38862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矩形 6"/>
          <p:cNvSpPr>
            <a:spLocks noChangeArrowheads="1"/>
          </p:cNvSpPr>
          <p:nvPr/>
        </p:nvSpPr>
        <p:spPr bwMode="auto">
          <a:xfrm>
            <a:off x="-4763" y="-19050"/>
            <a:ext cx="9144001" cy="6877050"/>
          </a:xfrm>
          <a:prstGeom prst="rect">
            <a:avLst/>
          </a:prstGeom>
          <a:solidFill>
            <a:srgbClr val="F2F2F2">
              <a:alpha val="89000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1" name="矩形 7"/>
          <p:cNvSpPr>
            <a:spLocks noChangeArrowheads="1"/>
          </p:cNvSpPr>
          <p:nvPr/>
        </p:nvSpPr>
        <p:spPr bwMode="auto">
          <a:xfrm>
            <a:off x="0" y="620713"/>
            <a:ext cx="9180513" cy="5040312"/>
          </a:xfrm>
          <a:prstGeom prst="rect">
            <a:avLst/>
          </a:prstGeom>
          <a:solidFill>
            <a:srgbClr val="D8D8D8">
              <a:alpha val="14000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60" name="Text Placeholder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61975" y="1079500"/>
            <a:ext cx="8010525" cy="5018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Times New Roman" pitchFamily="18" charset="0"/>
              </a:rPr>
              <a:t>单击此处编辑母版文本样式</a:t>
            </a:r>
          </a:p>
          <a:p>
            <a:pPr lvl="1"/>
            <a:r>
              <a:rPr lang="zh-CN" altLang="zh-CN">
                <a:sym typeface="Times New Roman" pitchFamily="18" charset="0"/>
              </a:rPr>
              <a:t>第二级</a:t>
            </a:r>
          </a:p>
        </p:txBody>
      </p:sp>
      <p:sp>
        <p:nvSpPr>
          <p:cNvPr id="2061" name="Title Placeholder 1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566738" y="198438"/>
            <a:ext cx="8005762" cy="60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Times New Roman" pitchFamily="18" charset="0"/>
              </a:rPr>
              <a:t>单击此处编辑母版标题样式</a:t>
            </a:r>
          </a:p>
        </p:txBody>
      </p:sp>
      <p:sp>
        <p:nvSpPr>
          <p:cNvPr id="2062" name="Date Placeholder 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A6A6A6"/>
                </a:solidFill>
                <a:ea typeface="+mn-ea"/>
              </a:defRPr>
            </a:lvl1pPr>
          </a:lstStyle>
          <a:p>
            <a:pPr>
              <a:defRPr/>
            </a:pPr>
            <a:fld id="{6412D43C-1667-4C9E-845A-1856A3B86533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2063" name="Footer Placeholder 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solidFill>
                  <a:srgbClr val="A6A6A6"/>
                </a:solidFill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2064" name="Slide Number Placeholder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A6A6A6"/>
                </a:solidFill>
                <a:ea typeface="+mn-ea"/>
              </a:defRPr>
            </a:lvl1pPr>
          </a:lstStyle>
          <a:p>
            <a:pPr>
              <a:defRPr/>
            </a:pPr>
            <a:fld id="{84BE1FD8-C0FA-4375-95CD-B11AED1B2C09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5" r:id="rId1"/>
    <p:sldLayoutId id="2147483906" r:id="rId2"/>
    <p:sldLayoutId id="2147483907" r:id="rId3"/>
    <p:sldLayoutId id="2147483908" r:id="rId4"/>
    <p:sldLayoutId id="2147483909" r:id="rId5"/>
    <p:sldLayoutId id="2147483910" r:id="rId6"/>
    <p:sldLayoutId id="2147483911" r:id="rId7"/>
    <p:sldLayoutId id="2147483912" r:id="rId8"/>
    <p:sldLayoutId id="2147483913" r:id="rId9"/>
    <p:sldLayoutId id="2147483914" r:id="rId10"/>
    <p:sldLayoutId id="2147483915" r:id="rId11"/>
  </p:sldLayoutIdLst>
  <p:transition spd="slow"/>
  <p:hf sldNum="0" hdr="0" ftr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+mj-lt"/>
          <a:ea typeface="+mj-ea"/>
          <a:cs typeface="+mj-cs"/>
          <a:sym typeface="Times New Roman" pitchFamily="18" charset="0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5pPr>
      <a:lvl6pPr marL="4572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6pPr>
      <a:lvl7pPr marL="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7pPr>
      <a:lvl8pPr marL="13716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8pPr>
      <a:lvl9pPr marL="18288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9pPr>
    </p:titleStyle>
    <p:bodyStyle>
      <a:lvl1pPr marL="357188" indent="-357188" algn="l" defTabSz="0" rtl="0" eaLnBrk="0" fontAlgn="base" hangingPunct="0">
        <a:lnSpc>
          <a:spcPct val="90000"/>
        </a:lnSpc>
        <a:spcBef>
          <a:spcPts val="18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"/>
        <a:defRPr sz="2000">
          <a:solidFill>
            <a:schemeClr val="accent2"/>
          </a:solidFill>
          <a:latin typeface="+mn-lt"/>
          <a:ea typeface="+mn-ea"/>
          <a:cs typeface="+mn-cs"/>
          <a:sym typeface="Times New Roman" pitchFamily="18" charset="0"/>
        </a:defRPr>
      </a:lvl1pPr>
      <a:lvl2pPr marL="357188" indent="-357188" algn="l" defTabSz="0" rtl="0" eaLnBrk="0" fontAlgn="base" hangingPunct="0">
        <a:lnSpc>
          <a:spcPct val="130000"/>
        </a:lnSpc>
        <a:spcBef>
          <a:spcPct val="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 "/>
        <a:defRPr sz="1600">
          <a:solidFill>
            <a:schemeClr val="tx1"/>
          </a:solidFill>
          <a:latin typeface="+mn-lt"/>
          <a:ea typeface="+mn-ea"/>
          <a:sym typeface="Times New Roman" pitchFamily="18" charset="0"/>
        </a:defRPr>
      </a:lvl2pPr>
      <a:lvl3pPr marL="11430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3pPr>
      <a:lvl4pPr marL="16002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4pPr>
      <a:lvl5pPr marL="20574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5pPr>
      <a:lvl6pPr marL="25146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6pPr>
      <a:lvl7pPr marL="29718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7pPr>
      <a:lvl8pPr marL="34290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8pPr>
      <a:lvl9pPr marL="38862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6"/>
          <p:cNvGrpSpPr>
            <a:grpSpLocks noChangeAspect="1"/>
          </p:cNvGrpSpPr>
          <p:nvPr/>
        </p:nvGrpSpPr>
        <p:grpSpPr bwMode="auto">
          <a:xfrm>
            <a:off x="-158750" y="-28575"/>
            <a:ext cx="9375775" cy="6964363"/>
            <a:chOff x="0" y="0"/>
            <a:chExt cx="9376230" cy="6964589"/>
          </a:xfrm>
        </p:grpSpPr>
        <p:pic>
          <p:nvPicPr>
            <p:cNvPr id="3075" name="图片 7"/>
            <p:cNvPicPr>
              <a:picLocks noChangeAspect="1" noChangeArrowheads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0" y="0"/>
              <a:ext cx="9376229" cy="69645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076" name="图片 8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4807183" y="43541"/>
              <a:ext cx="4569047" cy="507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077" name="图片 9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94224" y="176570"/>
              <a:ext cx="415238" cy="1586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6" r:id="rId1"/>
    <p:sldLayoutId id="2147483917" r:id="rId2"/>
    <p:sldLayoutId id="2147483918" r:id="rId3"/>
    <p:sldLayoutId id="2147483919" r:id="rId4"/>
    <p:sldLayoutId id="2147483920" r:id="rId5"/>
    <p:sldLayoutId id="2147483921" r:id="rId6"/>
    <p:sldLayoutId id="2147483922" r:id="rId7"/>
    <p:sldLayoutId id="2147483923" r:id="rId8"/>
    <p:sldLayoutId id="2147483924" r:id="rId9"/>
    <p:sldLayoutId id="2147483925" r:id="rId10"/>
    <p:sldLayoutId id="2147483926" r:id="rId11"/>
  </p:sldLayoutIdLst>
  <p:txStyles>
    <p:titleStyle>
      <a:lvl1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  <a:sym typeface="Calibri Light" pitchFamily="34" charset="0"/>
        </a:defRPr>
      </a:lvl1pPr>
      <a:lvl2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2pPr>
      <a:lvl3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3pPr>
      <a:lvl4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4pPr>
      <a:lvl5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5pPr>
      <a:lvl6pPr marL="13716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6pPr>
      <a:lvl7pPr marL="18288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7pPr>
      <a:lvl8pPr marL="22860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8pPr>
      <a:lvl9pPr marL="27432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>
          <a:solidFill>
            <a:schemeClr val="tx1"/>
          </a:solidFill>
          <a:latin typeface="+mn-lt"/>
          <a:ea typeface="+mn-ea"/>
          <a:cs typeface="+mn-cs"/>
          <a:sym typeface="Calibri" pitchFamily="34" charset="0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>
          <a:solidFill>
            <a:schemeClr val="tx1"/>
          </a:solidFill>
          <a:latin typeface="+mn-lt"/>
          <a:ea typeface="+mn-ea"/>
          <a:sym typeface="Calibri" pitchFamily="34" charset="0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5pPr>
      <a:lvl6pPr marL="25146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6pPr>
      <a:lvl7pPr marL="2971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7pPr>
      <a:lvl8pPr marL="3429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8pPr>
      <a:lvl9pPr marL="3886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gif"/><Relationship Id="rId2" Type="http://schemas.openxmlformats.org/officeDocument/2006/relationships/image" Target="../media/image28.gif"/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gif"/><Relationship Id="rId2" Type="http://schemas.openxmlformats.org/officeDocument/2006/relationships/image" Target="../media/image30.gif"/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gif"/><Relationship Id="rId2" Type="http://schemas.openxmlformats.org/officeDocument/2006/relationships/image" Target="../media/image32.gif"/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gif"/><Relationship Id="rId2" Type="http://schemas.openxmlformats.org/officeDocument/2006/relationships/image" Target="../media/image34.gif"/><Relationship Id="rId1" Type="http://schemas.openxmlformats.org/officeDocument/2006/relationships/slideLayout" Target="../slideLayouts/slideLayout1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gif"/><Relationship Id="rId2" Type="http://schemas.openxmlformats.org/officeDocument/2006/relationships/image" Target="../media/image36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8.gif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gif"/><Relationship Id="rId2" Type="http://schemas.openxmlformats.org/officeDocument/2006/relationships/image" Target="../media/image39.gif"/><Relationship Id="rId1" Type="http://schemas.openxmlformats.org/officeDocument/2006/relationships/slideLayout" Target="../slideLayouts/slideLayout1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gi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1169988" y="2235200"/>
            <a:ext cx="6883400" cy="882650"/>
          </a:xfrm>
        </p:spPr>
        <p:txBody>
          <a:bodyPr/>
          <a:lstStyle/>
          <a:p>
            <a:pPr algn="ctr" eaLnBrk="1" hangingPunct="1"/>
            <a:r>
              <a:rPr lang="zh-CN" altLang="en-US" sz="4800" dirty="0">
                <a:solidFill>
                  <a:srgbClr val="FF6600"/>
                </a:solidFill>
              </a:rPr>
              <a:t>第</a:t>
            </a:r>
            <a:r>
              <a:rPr lang="en-US" altLang="zh-CN" sz="4800" dirty="0">
                <a:solidFill>
                  <a:srgbClr val="FF6600"/>
                </a:solidFill>
              </a:rPr>
              <a:t> 8 </a:t>
            </a:r>
            <a:r>
              <a:rPr lang="zh-CN" altLang="en-US" sz="4800" dirty="0">
                <a:solidFill>
                  <a:srgbClr val="FF6600"/>
                </a:solidFill>
              </a:rPr>
              <a:t>课</a:t>
            </a:r>
            <a:endParaRPr lang="zh-CN" altLang="en-US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258763" y="3708400"/>
            <a:ext cx="8599487" cy="1414463"/>
          </a:xfrm>
        </p:spPr>
        <p:txBody>
          <a:bodyPr/>
          <a:lstStyle/>
          <a:p>
            <a:pPr marL="0" indent="0" algn="ctr" eaLnBrk="1" hangingPunct="1">
              <a:buFont typeface="Wingdings 2" pitchFamily="18" charset="2"/>
              <a:buNone/>
            </a:pPr>
            <a:r>
              <a:rPr lang="zh-CN" altLang="en-US" sz="5400" b="1" dirty="0">
                <a:solidFill>
                  <a:srgbClr val="000000"/>
                </a:solidFill>
              </a:rPr>
              <a:t>让我想想再告诉你</a:t>
            </a:r>
            <a:endParaRPr lang="zh-CN" altLang="zh-CN" dirty="0"/>
          </a:p>
        </p:txBody>
      </p:sp>
      <p:sp>
        <p:nvSpPr>
          <p:cNvPr id="4100" name="Text Box 4"/>
          <p:cNvSpPr>
            <a:spLocks noChangeArrowheads="1"/>
          </p:cNvSpPr>
          <p:nvPr/>
        </p:nvSpPr>
        <p:spPr bwMode="auto">
          <a:xfrm>
            <a:off x="219075" y="844550"/>
            <a:ext cx="45243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>
              <a:spcBef>
                <a:spcPts val="1800"/>
              </a:spcBef>
              <a:buClr>
                <a:schemeClr val="accent1"/>
              </a:buClr>
              <a:buSzPct val="80000"/>
            </a:pPr>
            <a:r>
              <a:rPr lang="zh-CN" altLang="en-US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《HSK标准教程》第</a:t>
            </a:r>
            <a:r>
              <a:rPr lang="en-US" altLang="zh-CN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2</a:t>
            </a:r>
            <a:r>
              <a:rPr lang="zh-CN" altLang="en-US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册</a:t>
            </a:r>
            <a:endParaRPr lang="zh-CN" altLang="en-US"/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656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31" name="文本框 138">
            <a:extLst>
              <a:ext uri="{FF2B5EF4-FFF2-40B4-BE49-F238E27FC236}">
                <a16:creationId xmlns:a16="http://schemas.microsoft.com/office/drawing/2014/main" id="{74AE8F21-331E-42CB-8B6F-97611E4CB8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07947" y="2913013"/>
            <a:ext cx="159851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>
                <a:solidFill>
                  <a:srgbClr val="FF0000"/>
                </a:solidFill>
              </a:rPr>
              <a:t>REVIEW</a:t>
            </a:r>
            <a:endParaRPr lang="zh-CN" altLang="en-US" sz="2800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212387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bldLvl="0" autoUpdateAnimBg="0"/>
      <p:bldP spid="31" grpId="1" bldLvl="0" autoUpdateAnimBg="0"/>
      <p:bldP spid="31" grpId="2" bldLvl="0" autoUpdateAnimBg="0"/>
      <p:bldP spid="31" grpId="3" bldLvl="0" autoUpdateAnimBg="0"/>
      <p:bldP spid="31" grpId="4" bldLvl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656" name="AutoShape 4"/>
          <p:cNvCxnSpPr>
            <a:cxnSpLocks noChangeShapeType="1"/>
          </p:cNvCxnSpPr>
          <p:nvPr/>
        </p:nvCxnSpPr>
        <p:spPr bwMode="auto">
          <a:xfrm flipH="1" flipV="1">
            <a:off x="-1566603" y="210744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19" name="文本框 141">
            <a:extLst>
              <a:ext uri="{FF2B5EF4-FFF2-40B4-BE49-F238E27FC236}">
                <a16:creationId xmlns:a16="http://schemas.microsoft.com/office/drawing/2014/main" id="{6E8E8D32-7F11-4D08-A127-F4E299EC28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4479" y="655482"/>
            <a:ext cx="120257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jiàoshì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20" name="组合 4">
            <a:extLst>
              <a:ext uri="{FF2B5EF4-FFF2-40B4-BE49-F238E27FC236}">
                <a16:creationId xmlns:a16="http://schemas.microsoft.com/office/drawing/2014/main" id="{FB35B8D5-13F5-4EAC-BCF9-8D51476D642D}"/>
              </a:ext>
            </a:extLst>
          </p:cNvPr>
          <p:cNvGrpSpPr>
            <a:grpSpLocks/>
          </p:cNvGrpSpPr>
          <p:nvPr/>
        </p:nvGrpSpPr>
        <p:grpSpPr bwMode="auto">
          <a:xfrm>
            <a:off x="619443" y="617538"/>
            <a:ext cx="1339850" cy="542413"/>
            <a:chOff x="0" y="0"/>
            <a:chExt cx="1338943" cy="541885"/>
          </a:xfrm>
        </p:grpSpPr>
        <p:sp>
          <p:nvSpPr>
            <p:cNvPr id="21" name="圆角矩形 33">
              <a:extLst>
                <a:ext uri="{FF2B5EF4-FFF2-40B4-BE49-F238E27FC236}">
                  <a16:creationId xmlns:a16="http://schemas.microsoft.com/office/drawing/2014/main" id="{63D24508-7947-4E5A-99F8-AFB900EA93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2" name="文本框 85">
              <a:extLst>
                <a:ext uri="{FF2B5EF4-FFF2-40B4-BE49-F238E27FC236}">
                  <a16:creationId xmlns:a16="http://schemas.microsoft.com/office/drawing/2014/main" id="{5B3B8791-76E3-46F8-8DE5-DFF11E4FE81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90284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教室</a:t>
              </a:r>
              <a:endParaRPr lang="zh-CN" altLang="en-US" dirty="0"/>
            </a:p>
          </p:txBody>
        </p:sp>
      </p:grpSp>
      <p:sp>
        <p:nvSpPr>
          <p:cNvPr id="23" name="文本框 139">
            <a:extLst>
              <a:ext uri="{FF2B5EF4-FFF2-40B4-BE49-F238E27FC236}">
                <a16:creationId xmlns:a16="http://schemas.microsoft.com/office/drawing/2014/main" id="{32470DF6-2A5B-407E-BA2E-9D89B7EE9D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79298" y="633433"/>
            <a:ext cx="134524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jīchǎng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24" name="组合 1">
            <a:extLst>
              <a:ext uri="{FF2B5EF4-FFF2-40B4-BE49-F238E27FC236}">
                <a16:creationId xmlns:a16="http://schemas.microsoft.com/office/drawing/2014/main" id="{617A7334-A618-4E36-BFB0-132F5C9A4566}"/>
              </a:ext>
            </a:extLst>
          </p:cNvPr>
          <p:cNvGrpSpPr>
            <a:grpSpLocks/>
          </p:cNvGrpSpPr>
          <p:nvPr/>
        </p:nvGrpSpPr>
        <p:grpSpPr bwMode="auto">
          <a:xfrm>
            <a:off x="5166360" y="630258"/>
            <a:ext cx="1338263" cy="549727"/>
            <a:chOff x="0" y="0"/>
            <a:chExt cx="1338943" cy="550200"/>
          </a:xfrm>
        </p:grpSpPr>
        <p:sp>
          <p:nvSpPr>
            <p:cNvPr id="25" name="圆角矩形 36">
              <a:extLst>
                <a:ext uri="{FF2B5EF4-FFF2-40B4-BE49-F238E27FC236}">
                  <a16:creationId xmlns:a16="http://schemas.microsoft.com/office/drawing/2014/main" id="{5E3E4DF4-A357-4B5F-B2BC-D0DC6B5292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6" name="文本框 78">
              <a:extLst>
                <a:ext uri="{FF2B5EF4-FFF2-40B4-BE49-F238E27FC236}">
                  <a16:creationId xmlns:a16="http://schemas.microsoft.com/office/drawing/2014/main" id="{B227DBC4-D2B4-4004-B2B0-F6236F0592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0785" y="23963"/>
              <a:ext cx="903912" cy="52623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机场</a:t>
              </a:r>
              <a:endParaRPr lang="zh-CN" altLang="en-US" dirty="0"/>
            </a:p>
          </p:txBody>
        </p:sp>
      </p:grpSp>
      <p:sp>
        <p:nvSpPr>
          <p:cNvPr id="27" name="文本框 138">
            <a:extLst>
              <a:ext uri="{FF2B5EF4-FFF2-40B4-BE49-F238E27FC236}">
                <a16:creationId xmlns:a16="http://schemas.microsoft.com/office/drawing/2014/main" id="{32B03D06-6DE0-4749-93D2-56C8981710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318" y="1408528"/>
            <a:ext cx="211628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lù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28" name="组合 2">
            <a:extLst>
              <a:ext uri="{FF2B5EF4-FFF2-40B4-BE49-F238E27FC236}">
                <a16:creationId xmlns:a16="http://schemas.microsoft.com/office/drawing/2014/main" id="{F6D83DE6-FC68-4077-AED3-A185B5AE407A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1438056"/>
            <a:ext cx="1339851" cy="529685"/>
            <a:chOff x="0" y="0"/>
            <a:chExt cx="1338943" cy="529187"/>
          </a:xfrm>
        </p:grpSpPr>
        <p:sp>
          <p:nvSpPr>
            <p:cNvPr id="29" name="圆角矩形 35">
              <a:extLst>
                <a:ext uri="{FF2B5EF4-FFF2-40B4-BE49-F238E27FC236}">
                  <a16:creationId xmlns:a16="http://schemas.microsoft.com/office/drawing/2014/main" id="{70A15A45-416F-476C-8587-84E1F88486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0" name="文本框 75">
              <a:extLst>
                <a:ext uri="{FF2B5EF4-FFF2-40B4-BE49-F238E27FC236}">
                  <a16:creationId xmlns:a16="http://schemas.microsoft.com/office/drawing/2014/main" id="{7DD75E1E-E769-49FB-B32F-9842A2B3CE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3684" y="1947"/>
              <a:ext cx="542409" cy="525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路</a:t>
              </a:r>
            </a:p>
          </p:txBody>
        </p:sp>
      </p:grpSp>
      <p:sp>
        <p:nvSpPr>
          <p:cNvPr id="31" name="文本框 138">
            <a:extLst>
              <a:ext uri="{FF2B5EF4-FFF2-40B4-BE49-F238E27FC236}">
                <a16:creationId xmlns:a16="http://schemas.microsoft.com/office/drawing/2014/main" id="{74AE8F21-331E-42CB-8B6F-97611E4CB8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64937" y="1452503"/>
            <a:ext cx="36580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lí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32" name="组合 2">
            <a:extLst>
              <a:ext uri="{FF2B5EF4-FFF2-40B4-BE49-F238E27FC236}">
                <a16:creationId xmlns:a16="http://schemas.microsoft.com/office/drawing/2014/main" id="{96F00271-9265-470C-906C-AE733924DC74}"/>
              </a:ext>
            </a:extLst>
          </p:cNvPr>
          <p:cNvGrpSpPr>
            <a:grpSpLocks/>
          </p:cNvGrpSpPr>
          <p:nvPr/>
        </p:nvGrpSpPr>
        <p:grpSpPr bwMode="auto">
          <a:xfrm>
            <a:off x="5171123" y="1430074"/>
            <a:ext cx="1339850" cy="557660"/>
            <a:chOff x="0" y="0"/>
            <a:chExt cx="1338943" cy="557135"/>
          </a:xfrm>
        </p:grpSpPr>
        <p:sp>
          <p:nvSpPr>
            <p:cNvPr id="33" name="圆角矩形 35">
              <a:extLst>
                <a:ext uri="{FF2B5EF4-FFF2-40B4-BE49-F238E27FC236}">
                  <a16:creationId xmlns:a16="http://schemas.microsoft.com/office/drawing/2014/main" id="{33C88B9C-FE71-4DAB-BB14-55B8F966942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4" name="文本框 75">
              <a:extLst>
                <a:ext uri="{FF2B5EF4-FFF2-40B4-BE49-F238E27FC236}">
                  <a16:creationId xmlns:a16="http://schemas.microsoft.com/office/drawing/2014/main" id="{43872E35-C55D-41DB-8B68-A70DE2694B5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5744" y="31845"/>
              <a:ext cx="542410" cy="525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离</a:t>
              </a:r>
            </a:p>
          </p:txBody>
        </p:sp>
      </p:grpSp>
      <p:sp>
        <p:nvSpPr>
          <p:cNvPr id="35" name="文本框 140">
            <a:extLst>
              <a:ext uri="{FF2B5EF4-FFF2-40B4-BE49-F238E27FC236}">
                <a16:creationId xmlns:a16="http://schemas.microsoft.com/office/drawing/2014/main" id="{803421F5-F479-4663-A618-35306A35FF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318" y="2255609"/>
            <a:ext cx="123463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gōngsī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grpSp>
        <p:nvGrpSpPr>
          <p:cNvPr id="36" name="组合 2">
            <a:extLst>
              <a:ext uri="{FF2B5EF4-FFF2-40B4-BE49-F238E27FC236}">
                <a16:creationId xmlns:a16="http://schemas.microsoft.com/office/drawing/2014/main" id="{1937DA49-E5B7-46CC-9FC5-65D4FDB91694}"/>
              </a:ext>
            </a:extLst>
          </p:cNvPr>
          <p:cNvGrpSpPr>
            <a:grpSpLocks/>
          </p:cNvGrpSpPr>
          <p:nvPr/>
        </p:nvGrpSpPr>
        <p:grpSpPr bwMode="auto">
          <a:xfrm>
            <a:off x="619443" y="2314029"/>
            <a:ext cx="1339850" cy="537632"/>
            <a:chOff x="0" y="0"/>
            <a:chExt cx="1338943" cy="538715"/>
          </a:xfrm>
        </p:grpSpPr>
        <p:sp>
          <p:nvSpPr>
            <p:cNvPr id="37" name="圆角矩形 35">
              <a:extLst>
                <a:ext uri="{FF2B5EF4-FFF2-40B4-BE49-F238E27FC236}">
                  <a16:creationId xmlns:a16="http://schemas.microsoft.com/office/drawing/2014/main" id="{F49E6D8B-5498-48E4-B2C7-0110386AF79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8" name="文本框 75">
              <a:extLst>
                <a:ext uri="{FF2B5EF4-FFF2-40B4-BE49-F238E27FC236}">
                  <a16:creationId xmlns:a16="http://schemas.microsoft.com/office/drawing/2014/main" id="{201CDC87-8568-4EA8-8EFF-A86B49346D4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4812" y="11871"/>
              <a:ext cx="902840" cy="5268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公司</a:t>
              </a:r>
              <a:endParaRPr lang="zh-CN" altLang="en-US" dirty="0"/>
            </a:p>
          </p:txBody>
        </p:sp>
      </p:grpSp>
      <p:sp>
        <p:nvSpPr>
          <p:cNvPr id="39" name="文本框 142">
            <a:extLst>
              <a:ext uri="{FF2B5EF4-FFF2-40B4-BE49-F238E27FC236}">
                <a16:creationId xmlns:a16="http://schemas.microsoft.com/office/drawing/2014/main" id="{2BFE1548-E79E-415B-96BC-0B1CDD9B3C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4084" y="2325965"/>
            <a:ext cx="170455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yuǎn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40" name="组合 5">
            <a:extLst>
              <a:ext uri="{FF2B5EF4-FFF2-40B4-BE49-F238E27FC236}">
                <a16:creationId xmlns:a16="http://schemas.microsoft.com/office/drawing/2014/main" id="{D87840B8-CFDA-48A4-B87D-CAD13530D3F2}"/>
              </a:ext>
            </a:extLst>
          </p:cNvPr>
          <p:cNvGrpSpPr>
            <a:grpSpLocks/>
          </p:cNvGrpSpPr>
          <p:nvPr/>
        </p:nvGrpSpPr>
        <p:grpSpPr bwMode="auto">
          <a:xfrm>
            <a:off x="5129054" y="2290693"/>
            <a:ext cx="1624804" cy="544245"/>
            <a:chOff x="-34148" y="5256"/>
            <a:chExt cx="1625630" cy="543945"/>
          </a:xfrm>
        </p:grpSpPr>
        <p:sp>
          <p:nvSpPr>
            <p:cNvPr id="41" name="圆角矩形 32">
              <a:extLst>
                <a:ext uri="{FF2B5EF4-FFF2-40B4-BE49-F238E27FC236}">
                  <a16:creationId xmlns:a16="http://schemas.microsoft.com/office/drawing/2014/main" id="{D4A2D341-A85C-4930-B4E1-3792FB1AFBC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107" y="20014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42" name="文本框 88">
              <a:extLst>
                <a:ext uri="{FF2B5EF4-FFF2-40B4-BE49-F238E27FC236}">
                  <a16:creationId xmlns:a16="http://schemas.microsoft.com/office/drawing/2014/main" id="{D6E9D2C5-A59F-4F14-866A-DE83D50645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-34148" y="5256"/>
              <a:ext cx="1625630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远</a:t>
              </a:r>
              <a:endParaRPr lang="zh-CN" altLang="en-US" dirty="0"/>
            </a:p>
          </p:txBody>
        </p:sp>
      </p:grpSp>
      <p:sp>
        <p:nvSpPr>
          <p:cNvPr id="43" name="文本框 138">
            <a:extLst>
              <a:ext uri="{FF2B5EF4-FFF2-40B4-BE49-F238E27FC236}">
                <a16:creationId xmlns:a16="http://schemas.microsoft.com/office/drawing/2014/main" id="{58AF8786-E21C-4409-87C4-5D61B58FAE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50597" y="3165872"/>
            <a:ext cx="274466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gōnggòng</a:t>
            </a:r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qìchē</a:t>
            </a:r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 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44" name="组合 2">
            <a:extLst>
              <a:ext uri="{FF2B5EF4-FFF2-40B4-BE49-F238E27FC236}">
                <a16:creationId xmlns:a16="http://schemas.microsoft.com/office/drawing/2014/main" id="{4319B0AE-0CD0-460D-80DA-DC5E4844DFCD}"/>
              </a:ext>
            </a:extLst>
          </p:cNvPr>
          <p:cNvGrpSpPr>
            <a:grpSpLocks/>
          </p:cNvGrpSpPr>
          <p:nvPr/>
        </p:nvGrpSpPr>
        <p:grpSpPr bwMode="auto">
          <a:xfrm>
            <a:off x="510042" y="3153990"/>
            <a:ext cx="1624804" cy="537667"/>
            <a:chOff x="-115673" y="0"/>
            <a:chExt cx="1623704" cy="537161"/>
          </a:xfrm>
        </p:grpSpPr>
        <p:sp>
          <p:nvSpPr>
            <p:cNvPr id="45" name="圆角矩形 35">
              <a:extLst>
                <a:ext uri="{FF2B5EF4-FFF2-40B4-BE49-F238E27FC236}">
                  <a16:creationId xmlns:a16="http://schemas.microsoft.com/office/drawing/2014/main" id="{F678CD1C-7055-4BD3-81EA-462F5B23FD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46" name="文本框 75">
              <a:extLst>
                <a:ext uri="{FF2B5EF4-FFF2-40B4-BE49-F238E27FC236}">
                  <a16:creationId xmlns:a16="http://schemas.microsoft.com/office/drawing/2014/main" id="{613528CF-29AF-4910-80DF-5A762B18F3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-115673" y="11871"/>
              <a:ext cx="1623704" cy="525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公共汽车</a:t>
              </a:r>
            </a:p>
          </p:txBody>
        </p:sp>
      </p:grpSp>
      <p:sp>
        <p:nvSpPr>
          <p:cNvPr id="47" name="文本框 141">
            <a:extLst>
              <a:ext uri="{FF2B5EF4-FFF2-40B4-BE49-F238E27FC236}">
                <a16:creationId xmlns:a16="http://schemas.microsoft.com/office/drawing/2014/main" id="{6B674804-D728-49DD-A3A2-EAD943C808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61635" y="3190425"/>
            <a:ext cx="185499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xiǎoshí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48" name="组合 4">
            <a:extLst>
              <a:ext uri="{FF2B5EF4-FFF2-40B4-BE49-F238E27FC236}">
                <a16:creationId xmlns:a16="http://schemas.microsoft.com/office/drawing/2014/main" id="{60CA652F-2C69-4CEA-AA32-5FE66E502812}"/>
              </a:ext>
            </a:extLst>
          </p:cNvPr>
          <p:cNvGrpSpPr>
            <a:grpSpLocks/>
          </p:cNvGrpSpPr>
          <p:nvPr/>
        </p:nvGrpSpPr>
        <p:grpSpPr bwMode="auto">
          <a:xfrm>
            <a:off x="5138579" y="3165872"/>
            <a:ext cx="1339850" cy="542413"/>
            <a:chOff x="0" y="0"/>
            <a:chExt cx="1338943" cy="541885"/>
          </a:xfrm>
        </p:grpSpPr>
        <p:sp>
          <p:nvSpPr>
            <p:cNvPr id="49" name="圆角矩形 33">
              <a:extLst>
                <a:ext uri="{FF2B5EF4-FFF2-40B4-BE49-F238E27FC236}">
                  <a16:creationId xmlns:a16="http://schemas.microsoft.com/office/drawing/2014/main" id="{5B8E7884-B76A-4F25-A293-3BE309EB9FF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50" name="文本框 85">
              <a:extLst>
                <a:ext uri="{FF2B5EF4-FFF2-40B4-BE49-F238E27FC236}">
                  <a16:creationId xmlns:a16="http://schemas.microsoft.com/office/drawing/2014/main" id="{E5071F64-DF41-4E87-A684-7EBA6AD6161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90284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小时</a:t>
              </a:r>
              <a:endParaRPr lang="zh-CN" altLang="en-US" dirty="0"/>
            </a:p>
          </p:txBody>
        </p:sp>
      </p:grpSp>
      <p:sp>
        <p:nvSpPr>
          <p:cNvPr id="53" name="文本框 141">
            <a:extLst>
              <a:ext uri="{FF2B5EF4-FFF2-40B4-BE49-F238E27FC236}">
                <a16:creationId xmlns:a16="http://schemas.microsoft.com/office/drawing/2014/main" id="{E05238D6-9DB4-49B6-A415-142D08781D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33968" y="4185610"/>
            <a:ext cx="93968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màn</a:t>
            </a:r>
            <a:r>
              <a:rPr lang="en-US" altLang="zh-CN" sz="2800" dirty="0"/>
              <a:t> 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54" name="组合 4">
            <a:extLst>
              <a:ext uri="{FF2B5EF4-FFF2-40B4-BE49-F238E27FC236}">
                <a16:creationId xmlns:a16="http://schemas.microsoft.com/office/drawing/2014/main" id="{7428B947-BFCF-4131-8B30-D31C06239429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4188785"/>
            <a:ext cx="1339850" cy="542413"/>
            <a:chOff x="0" y="0"/>
            <a:chExt cx="1338943" cy="541885"/>
          </a:xfrm>
        </p:grpSpPr>
        <p:sp>
          <p:nvSpPr>
            <p:cNvPr id="55" name="圆角矩形 33">
              <a:extLst>
                <a:ext uri="{FF2B5EF4-FFF2-40B4-BE49-F238E27FC236}">
                  <a16:creationId xmlns:a16="http://schemas.microsoft.com/office/drawing/2014/main" id="{9980149A-E02D-41C4-BA9D-A6CBEBB1408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56" name="文本框 85">
              <a:extLst>
                <a:ext uri="{FF2B5EF4-FFF2-40B4-BE49-F238E27FC236}">
                  <a16:creationId xmlns:a16="http://schemas.microsoft.com/office/drawing/2014/main" id="{70625FED-B760-4968-940B-4C388D5CE04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4241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慢</a:t>
              </a:r>
              <a:endParaRPr lang="zh-CN" altLang="en-US" dirty="0"/>
            </a:p>
          </p:txBody>
        </p:sp>
      </p:grpSp>
      <p:sp>
        <p:nvSpPr>
          <p:cNvPr id="59" name="文本框 141">
            <a:extLst>
              <a:ext uri="{FF2B5EF4-FFF2-40B4-BE49-F238E27FC236}">
                <a16:creationId xmlns:a16="http://schemas.microsoft.com/office/drawing/2014/main" id="{4B63578C-1D95-4D8D-A9EE-866D033438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73485" y="4122166"/>
            <a:ext cx="176723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kuài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60" name="组合 4">
            <a:extLst>
              <a:ext uri="{FF2B5EF4-FFF2-40B4-BE49-F238E27FC236}">
                <a16:creationId xmlns:a16="http://schemas.microsoft.com/office/drawing/2014/main" id="{76DD1A10-1BB8-4E71-9828-0478A7EA048A}"/>
              </a:ext>
            </a:extLst>
          </p:cNvPr>
          <p:cNvGrpSpPr>
            <a:grpSpLocks/>
          </p:cNvGrpSpPr>
          <p:nvPr/>
        </p:nvGrpSpPr>
        <p:grpSpPr bwMode="auto">
          <a:xfrm>
            <a:off x="5129054" y="4161870"/>
            <a:ext cx="1339850" cy="542413"/>
            <a:chOff x="0" y="0"/>
            <a:chExt cx="1338943" cy="541885"/>
          </a:xfrm>
        </p:grpSpPr>
        <p:sp>
          <p:nvSpPr>
            <p:cNvPr id="61" name="圆角矩形 33">
              <a:extLst>
                <a:ext uri="{FF2B5EF4-FFF2-40B4-BE49-F238E27FC236}">
                  <a16:creationId xmlns:a16="http://schemas.microsoft.com/office/drawing/2014/main" id="{25B13B50-26E7-4219-8052-6F208B98846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62" name="文本框 85">
              <a:extLst>
                <a:ext uri="{FF2B5EF4-FFF2-40B4-BE49-F238E27FC236}">
                  <a16:creationId xmlns:a16="http://schemas.microsoft.com/office/drawing/2014/main" id="{D7659077-3994-4467-B7CB-64C7637849C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4241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快</a:t>
              </a:r>
              <a:endParaRPr lang="zh-CN" altLang="en-US" dirty="0"/>
            </a:p>
          </p:txBody>
        </p:sp>
      </p:grpSp>
      <p:sp>
        <p:nvSpPr>
          <p:cNvPr id="63" name="文本框 141">
            <a:extLst>
              <a:ext uri="{FF2B5EF4-FFF2-40B4-BE49-F238E27FC236}">
                <a16:creationId xmlns:a16="http://schemas.microsoft.com/office/drawing/2014/main" id="{013F312E-601E-467D-BE16-B9183DBB20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53679" y="5146722"/>
            <a:ext cx="75533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guò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64" name="组合 4">
            <a:extLst>
              <a:ext uri="{FF2B5EF4-FFF2-40B4-BE49-F238E27FC236}">
                <a16:creationId xmlns:a16="http://schemas.microsoft.com/office/drawing/2014/main" id="{76D700F1-FD8D-48CB-A1C9-411A4302B204}"/>
              </a:ext>
            </a:extLst>
          </p:cNvPr>
          <p:cNvGrpSpPr>
            <a:grpSpLocks/>
          </p:cNvGrpSpPr>
          <p:nvPr/>
        </p:nvGrpSpPr>
        <p:grpSpPr bwMode="auto">
          <a:xfrm>
            <a:off x="645504" y="5149897"/>
            <a:ext cx="1339850" cy="542413"/>
            <a:chOff x="0" y="0"/>
            <a:chExt cx="1338943" cy="541885"/>
          </a:xfrm>
        </p:grpSpPr>
        <p:sp>
          <p:nvSpPr>
            <p:cNvPr id="65" name="圆角矩形 33">
              <a:extLst>
                <a:ext uri="{FF2B5EF4-FFF2-40B4-BE49-F238E27FC236}">
                  <a16:creationId xmlns:a16="http://schemas.microsoft.com/office/drawing/2014/main" id="{869682F3-9D53-4B35-A60B-6972AD667F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66" name="文本框 85">
              <a:extLst>
                <a:ext uri="{FF2B5EF4-FFF2-40B4-BE49-F238E27FC236}">
                  <a16:creationId xmlns:a16="http://schemas.microsoft.com/office/drawing/2014/main" id="{33C5699A-CDFA-4A4D-A4F4-4A89EDBE22B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4241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过</a:t>
              </a:r>
              <a:endParaRPr lang="zh-CN" altLang="en-US" dirty="0"/>
            </a:p>
          </p:txBody>
        </p:sp>
      </p:grpSp>
      <p:sp>
        <p:nvSpPr>
          <p:cNvPr id="67" name="文本框 140">
            <a:extLst>
              <a:ext uri="{FF2B5EF4-FFF2-40B4-BE49-F238E27FC236}">
                <a16:creationId xmlns:a16="http://schemas.microsoft.com/office/drawing/2014/main" id="{A110C612-2316-4D1C-A350-6CF3AFE87F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24794" y="5090135"/>
            <a:ext cx="72006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zǒu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grpSp>
        <p:nvGrpSpPr>
          <p:cNvPr id="68" name="组合 2">
            <a:extLst>
              <a:ext uri="{FF2B5EF4-FFF2-40B4-BE49-F238E27FC236}">
                <a16:creationId xmlns:a16="http://schemas.microsoft.com/office/drawing/2014/main" id="{86BAF30B-7A88-424D-A2F7-6E945DB41CC2}"/>
              </a:ext>
            </a:extLst>
          </p:cNvPr>
          <p:cNvGrpSpPr>
            <a:grpSpLocks/>
          </p:cNvGrpSpPr>
          <p:nvPr/>
        </p:nvGrpSpPr>
        <p:grpSpPr bwMode="auto">
          <a:xfrm>
            <a:off x="5103919" y="5148555"/>
            <a:ext cx="1339850" cy="537632"/>
            <a:chOff x="0" y="0"/>
            <a:chExt cx="1338943" cy="538715"/>
          </a:xfrm>
        </p:grpSpPr>
        <p:sp>
          <p:nvSpPr>
            <p:cNvPr id="69" name="圆角矩形 35">
              <a:extLst>
                <a:ext uri="{FF2B5EF4-FFF2-40B4-BE49-F238E27FC236}">
                  <a16:creationId xmlns:a16="http://schemas.microsoft.com/office/drawing/2014/main" id="{CF50170A-B34B-457A-9113-C472A0C9187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70" name="文本框 75">
              <a:extLst>
                <a:ext uri="{FF2B5EF4-FFF2-40B4-BE49-F238E27FC236}">
                  <a16:creationId xmlns:a16="http://schemas.microsoft.com/office/drawing/2014/main" id="{078F9E6C-049E-4025-9EED-C847631987F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4812" y="11871"/>
              <a:ext cx="542410" cy="5268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走</a:t>
              </a:r>
              <a:endParaRPr lang="zh-CN" altLang="en-US" dirty="0"/>
            </a:p>
          </p:txBody>
        </p:sp>
      </p:grpSp>
      <p:sp>
        <p:nvSpPr>
          <p:cNvPr id="51" name="文本框 141">
            <a:extLst>
              <a:ext uri="{FF2B5EF4-FFF2-40B4-BE49-F238E27FC236}">
                <a16:creationId xmlns:a16="http://schemas.microsoft.com/office/drawing/2014/main" id="{024E9421-725C-48CE-AFD9-EA6C77ECD5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53679" y="6082193"/>
            <a:ext cx="75533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dào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52" name="组合 4">
            <a:extLst>
              <a:ext uri="{FF2B5EF4-FFF2-40B4-BE49-F238E27FC236}">
                <a16:creationId xmlns:a16="http://schemas.microsoft.com/office/drawing/2014/main" id="{891ABD50-0FCB-475A-A8AA-89FAE55A319D}"/>
              </a:ext>
            </a:extLst>
          </p:cNvPr>
          <p:cNvGrpSpPr>
            <a:grpSpLocks/>
          </p:cNvGrpSpPr>
          <p:nvPr/>
        </p:nvGrpSpPr>
        <p:grpSpPr bwMode="auto">
          <a:xfrm>
            <a:off x="645504" y="6085368"/>
            <a:ext cx="1339850" cy="542413"/>
            <a:chOff x="0" y="0"/>
            <a:chExt cx="1338943" cy="541885"/>
          </a:xfrm>
        </p:grpSpPr>
        <p:sp>
          <p:nvSpPr>
            <p:cNvPr id="57" name="圆角矩形 33">
              <a:extLst>
                <a:ext uri="{FF2B5EF4-FFF2-40B4-BE49-F238E27FC236}">
                  <a16:creationId xmlns:a16="http://schemas.microsoft.com/office/drawing/2014/main" id="{16F6DB9B-4EED-4CBB-A143-220B9A38418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58" name="文本框 85">
              <a:extLst>
                <a:ext uri="{FF2B5EF4-FFF2-40B4-BE49-F238E27FC236}">
                  <a16:creationId xmlns:a16="http://schemas.microsoft.com/office/drawing/2014/main" id="{A7DBCB88-DCF3-4B67-9172-AF5BF2C29FC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4241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到</a:t>
              </a:r>
              <a:endParaRPr lang="zh-CN" alt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94066330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3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5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7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00"/>
                            </p:stCondLst>
                            <p:childTnLst>
                              <p:par>
                                <p:cTn id="89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0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00"/>
                            </p:stCondLst>
                            <p:childTnLst>
                              <p:par>
                                <p:cTn id="102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0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1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500"/>
                            </p:stCondLst>
                            <p:childTnLst>
                              <p:par>
                                <p:cTn id="115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1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2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500"/>
                            </p:stCondLst>
                            <p:childTnLst>
                              <p:par>
                                <p:cTn id="128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3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39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500"/>
                            </p:stCondLst>
                            <p:childTnLst>
                              <p:par>
                                <p:cTn id="141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45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52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>
                            <p:stCondLst>
                              <p:cond delay="500"/>
                            </p:stCondLst>
                            <p:childTnLst>
                              <p:par>
                                <p:cTn id="154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58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65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500"/>
                            </p:stCondLst>
                            <p:childTnLst>
                              <p:par>
                                <p:cTn id="167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7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bldLvl="0" autoUpdateAnimBg="0"/>
      <p:bldP spid="19" grpId="1" bldLvl="0" autoUpdateAnimBg="0"/>
      <p:bldP spid="19" grpId="2" bldLvl="0" autoUpdateAnimBg="0"/>
      <p:bldP spid="19" grpId="3" bldLvl="0" autoUpdateAnimBg="0"/>
      <p:bldP spid="19" grpId="4" bldLvl="0" autoUpdateAnimBg="0"/>
      <p:bldP spid="23" grpId="0" bldLvl="0" autoUpdateAnimBg="0"/>
      <p:bldP spid="23" grpId="1" bldLvl="0" autoUpdateAnimBg="0"/>
      <p:bldP spid="23" grpId="2" bldLvl="0" autoUpdateAnimBg="0"/>
      <p:bldP spid="23" grpId="3" bldLvl="0" autoUpdateAnimBg="0"/>
      <p:bldP spid="23" grpId="4" bldLvl="0" autoUpdateAnimBg="0"/>
      <p:bldP spid="27" grpId="0" bldLvl="0" autoUpdateAnimBg="0"/>
      <p:bldP spid="27" grpId="1" bldLvl="0" autoUpdateAnimBg="0"/>
      <p:bldP spid="27" grpId="2" bldLvl="0" autoUpdateAnimBg="0"/>
      <p:bldP spid="27" grpId="3" bldLvl="0" autoUpdateAnimBg="0"/>
      <p:bldP spid="27" grpId="4" bldLvl="0" autoUpdateAnimBg="0"/>
      <p:bldP spid="31" grpId="0" bldLvl="0" autoUpdateAnimBg="0"/>
      <p:bldP spid="31" grpId="1" bldLvl="0" autoUpdateAnimBg="0"/>
      <p:bldP spid="31" grpId="2" bldLvl="0" autoUpdateAnimBg="0"/>
      <p:bldP spid="31" grpId="3" bldLvl="0" autoUpdateAnimBg="0"/>
      <p:bldP spid="31" grpId="4" bldLvl="0" autoUpdateAnimBg="0"/>
      <p:bldP spid="35" grpId="0" bldLvl="0" autoUpdateAnimBg="0"/>
      <p:bldP spid="35" grpId="1" bldLvl="0" autoUpdateAnimBg="0"/>
      <p:bldP spid="35" grpId="2" bldLvl="0" autoUpdateAnimBg="0"/>
      <p:bldP spid="35" grpId="3" bldLvl="0" autoUpdateAnimBg="0"/>
      <p:bldP spid="35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3" grpId="0" bldLvl="0" autoUpdateAnimBg="0"/>
      <p:bldP spid="43" grpId="1" bldLvl="0" autoUpdateAnimBg="0"/>
      <p:bldP spid="43" grpId="2" bldLvl="0" autoUpdateAnimBg="0"/>
      <p:bldP spid="43" grpId="3" bldLvl="0" autoUpdateAnimBg="0"/>
      <p:bldP spid="43" grpId="4" bldLvl="0" autoUpdateAnimBg="0"/>
      <p:bldP spid="47" grpId="0" bldLvl="0" autoUpdateAnimBg="0"/>
      <p:bldP spid="47" grpId="1" bldLvl="0" autoUpdateAnimBg="0"/>
      <p:bldP spid="47" grpId="2" bldLvl="0" autoUpdateAnimBg="0"/>
      <p:bldP spid="47" grpId="3" bldLvl="0" autoUpdateAnimBg="0"/>
      <p:bldP spid="47" grpId="4" bldLvl="0" autoUpdateAnimBg="0"/>
      <p:bldP spid="53" grpId="0" bldLvl="0" autoUpdateAnimBg="0"/>
      <p:bldP spid="53" grpId="1" bldLvl="0" autoUpdateAnimBg="0"/>
      <p:bldP spid="53" grpId="2" bldLvl="0" autoUpdateAnimBg="0"/>
      <p:bldP spid="53" grpId="3" bldLvl="0" autoUpdateAnimBg="0"/>
      <p:bldP spid="53" grpId="4" bldLvl="0" autoUpdateAnimBg="0"/>
      <p:bldP spid="59" grpId="0" bldLvl="0" autoUpdateAnimBg="0"/>
      <p:bldP spid="59" grpId="1" bldLvl="0" autoUpdateAnimBg="0"/>
      <p:bldP spid="59" grpId="2" bldLvl="0" autoUpdateAnimBg="0"/>
      <p:bldP spid="59" grpId="3" bldLvl="0" autoUpdateAnimBg="0"/>
      <p:bldP spid="59" grpId="4" bldLvl="0" autoUpdateAnimBg="0"/>
      <p:bldP spid="63" grpId="0" bldLvl="0" autoUpdateAnimBg="0"/>
      <p:bldP spid="63" grpId="1" bldLvl="0" autoUpdateAnimBg="0"/>
      <p:bldP spid="63" grpId="2" bldLvl="0" autoUpdateAnimBg="0"/>
      <p:bldP spid="63" grpId="3" bldLvl="0" autoUpdateAnimBg="0"/>
      <p:bldP spid="63" grpId="4" bldLvl="0" autoUpdateAnimBg="0"/>
      <p:bldP spid="67" grpId="0" bldLvl="0" autoUpdateAnimBg="0"/>
      <p:bldP spid="67" grpId="1" bldLvl="0" autoUpdateAnimBg="0"/>
      <p:bldP spid="67" grpId="2" bldLvl="0" autoUpdateAnimBg="0"/>
      <p:bldP spid="67" grpId="3" bldLvl="0" autoUpdateAnimBg="0"/>
      <p:bldP spid="67" grpId="4" bldLvl="0" autoUpdateAnimBg="0"/>
      <p:bldP spid="51" grpId="0" bldLvl="0" autoUpdateAnimBg="0"/>
      <p:bldP spid="51" grpId="1" bldLvl="0" autoUpdateAnimBg="0"/>
      <p:bldP spid="51" grpId="2" bldLvl="0" autoUpdateAnimBg="0"/>
      <p:bldP spid="51" grpId="3" bldLvl="0" autoUpdateAnimBg="0"/>
      <p:bldP spid="51" grpId="4" bldLvl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90606E74-5E51-4F0E-953E-E3276C4DBF15}"/>
              </a:ext>
            </a:extLst>
          </p:cNvPr>
          <p:cNvSpPr txBox="1"/>
          <p:nvPr/>
        </p:nvSpPr>
        <p:spPr>
          <a:xfrm>
            <a:off x="497881" y="353258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教室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jiàoshì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E39256B6-0324-45AE-8A71-50BF6460D001}"/>
              </a:ext>
            </a:extLst>
          </p:cNvPr>
          <p:cNvSpPr txBox="1"/>
          <p:nvPr/>
        </p:nvSpPr>
        <p:spPr>
          <a:xfrm>
            <a:off x="4152080" y="1142216"/>
            <a:ext cx="30988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路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lù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676A1B9F-E42B-4BA3-9293-2B6E1A27EB64}"/>
              </a:ext>
            </a:extLst>
          </p:cNvPr>
          <p:cNvSpPr txBox="1"/>
          <p:nvPr/>
        </p:nvSpPr>
        <p:spPr>
          <a:xfrm>
            <a:off x="6307884" y="414218"/>
            <a:ext cx="30988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机场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jīchǎng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9819EA8D-B391-4162-BB8F-9D200FB3C03B}"/>
              </a:ext>
            </a:extLst>
          </p:cNvPr>
          <p:cNvSpPr txBox="1"/>
          <p:nvPr/>
        </p:nvSpPr>
        <p:spPr>
          <a:xfrm>
            <a:off x="254000" y="1676400"/>
            <a:ext cx="35790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离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lí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42FCBB15-5214-4A04-9475-D47069E902C1}"/>
              </a:ext>
            </a:extLst>
          </p:cNvPr>
          <p:cNvSpPr txBox="1"/>
          <p:nvPr/>
        </p:nvSpPr>
        <p:spPr>
          <a:xfrm>
            <a:off x="1280160" y="2480017"/>
            <a:ext cx="214601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远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yuǎn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  <a:p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FA53E33D-5616-4A13-A4DE-449C4DB05888}"/>
              </a:ext>
            </a:extLst>
          </p:cNvPr>
          <p:cNvSpPr txBox="1"/>
          <p:nvPr/>
        </p:nvSpPr>
        <p:spPr>
          <a:xfrm>
            <a:off x="3873664" y="3543290"/>
            <a:ext cx="4328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公共汽车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gōnggòng</a:t>
            </a:r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qìchē</a:t>
            </a:r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 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BC3303F0-32A0-4016-A58C-EF26B38712C0}"/>
              </a:ext>
            </a:extLst>
          </p:cNvPr>
          <p:cNvSpPr txBox="1"/>
          <p:nvPr/>
        </p:nvSpPr>
        <p:spPr>
          <a:xfrm>
            <a:off x="497881" y="3511064"/>
            <a:ext cx="23773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小时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xiǎoshí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135E0001-E304-4884-AEB4-D0A5590FFE48}"/>
              </a:ext>
            </a:extLst>
          </p:cNvPr>
          <p:cNvSpPr txBox="1"/>
          <p:nvPr/>
        </p:nvSpPr>
        <p:spPr>
          <a:xfrm>
            <a:off x="3372546" y="4849235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慢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màn</a:t>
            </a:r>
            <a:r>
              <a:rPr lang="en-US" altLang="zh-CN" sz="2800" dirty="0"/>
              <a:t> 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655192E5-0C2D-488E-96EE-AC91E29253A3}"/>
              </a:ext>
            </a:extLst>
          </p:cNvPr>
          <p:cNvSpPr txBox="1"/>
          <p:nvPr/>
        </p:nvSpPr>
        <p:spPr>
          <a:xfrm>
            <a:off x="6488635" y="4429760"/>
            <a:ext cx="24659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快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kuài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D9F58186-733F-47AE-B884-A9732F22AD6D}"/>
              </a:ext>
            </a:extLst>
          </p:cNvPr>
          <p:cNvSpPr txBox="1"/>
          <p:nvPr/>
        </p:nvSpPr>
        <p:spPr>
          <a:xfrm>
            <a:off x="425245" y="5509146"/>
            <a:ext cx="34077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过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guò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AD514178-63F0-4AD9-9367-E3008FBE5528}"/>
              </a:ext>
            </a:extLst>
          </p:cNvPr>
          <p:cNvSpPr txBox="1"/>
          <p:nvPr/>
        </p:nvSpPr>
        <p:spPr>
          <a:xfrm>
            <a:off x="3372546" y="5890250"/>
            <a:ext cx="23289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走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zǒu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594B61FE-F457-48DE-B5FD-453B76A43FB9}"/>
              </a:ext>
            </a:extLst>
          </p:cNvPr>
          <p:cNvSpPr txBox="1"/>
          <p:nvPr/>
        </p:nvSpPr>
        <p:spPr>
          <a:xfrm>
            <a:off x="6695440" y="5577840"/>
            <a:ext cx="24659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到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dào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958E2894-2ACD-4B8F-80AE-BCF373432671}"/>
              </a:ext>
            </a:extLst>
          </p:cNvPr>
          <p:cNvSpPr txBox="1"/>
          <p:nvPr/>
        </p:nvSpPr>
        <p:spPr>
          <a:xfrm>
            <a:off x="4683760" y="2165057"/>
            <a:ext cx="232893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公司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gōngsī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  <a:p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13933357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5E3D2709-47A6-45F9-86A8-987DD6BAD637}"/>
              </a:ext>
            </a:extLst>
          </p:cNvPr>
          <p:cNvSpPr txBox="1"/>
          <p:nvPr/>
        </p:nvSpPr>
        <p:spPr>
          <a:xfrm>
            <a:off x="304799" y="632172"/>
            <a:ext cx="21031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classroom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F71672D8-D389-4778-A0A9-C9CD528E546F}"/>
              </a:ext>
            </a:extLst>
          </p:cNvPr>
          <p:cNvSpPr txBox="1"/>
          <p:nvPr/>
        </p:nvSpPr>
        <p:spPr>
          <a:xfrm>
            <a:off x="1696719" y="1205649"/>
            <a:ext cx="34253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road, way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2B5E9EAB-0B4B-4D77-85BC-175B0C388F86}"/>
              </a:ext>
            </a:extLst>
          </p:cNvPr>
          <p:cNvSpPr txBox="1"/>
          <p:nvPr/>
        </p:nvSpPr>
        <p:spPr>
          <a:xfrm>
            <a:off x="3832492" y="460902"/>
            <a:ext cx="49624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airport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187BA34F-0F5B-402C-8558-4B2B380D43FD}"/>
              </a:ext>
            </a:extLst>
          </p:cNvPr>
          <p:cNvSpPr txBox="1"/>
          <p:nvPr/>
        </p:nvSpPr>
        <p:spPr>
          <a:xfrm>
            <a:off x="304799" y="2198947"/>
            <a:ext cx="26720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company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BE67F914-0CAA-45C9-8054-A733DA6C044A}"/>
              </a:ext>
            </a:extLst>
          </p:cNvPr>
          <p:cNvSpPr txBox="1"/>
          <p:nvPr/>
        </p:nvSpPr>
        <p:spPr>
          <a:xfrm>
            <a:off x="5711366" y="1149002"/>
            <a:ext cx="28752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be away from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3B6DA2BB-9535-4B67-B387-4D071D764A17}"/>
              </a:ext>
            </a:extLst>
          </p:cNvPr>
          <p:cNvSpPr txBox="1"/>
          <p:nvPr/>
        </p:nvSpPr>
        <p:spPr>
          <a:xfrm>
            <a:off x="5867218" y="2891496"/>
            <a:ext cx="31949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bus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E340077A-0B28-4AA8-9E6A-45C25F20B358}"/>
              </a:ext>
            </a:extLst>
          </p:cNvPr>
          <p:cNvSpPr txBox="1"/>
          <p:nvPr/>
        </p:nvSpPr>
        <p:spPr>
          <a:xfrm>
            <a:off x="3276781" y="2049110"/>
            <a:ext cx="25904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far, distant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7AFB8A30-CA54-4483-AD6C-85BF4C6C7BDD}"/>
              </a:ext>
            </a:extLst>
          </p:cNvPr>
          <p:cNvSpPr txBox="1"/>
          <p:nvPr/>
        </p:nvSpPr>
        <p:spPr>
          <a:xfrm>
            <a:off x="6757489" y="4785668"/>
            <a:ext cx="21629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quick, fast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11837AC1-3B81-433A-A8F8-9C1ABBC6CD54}"/>
              </a:ext>
            </a:extLst>
          </p:cNvPr>
          <p:cNvSpPr txBox="1"/>
          <p:nvPr/>
        </p:nvSpPr>
        <p:spPr>
          <a:xfrm>
            <a:off x="356322" y="4498722"/>
            <a:ext cx="29543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slow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F9ED5682-8953-4E96-89BE-DA9408AA137D}"/>
              </a:ext>
            </a:extLst>
          </p:cNvPr>
          <p:cNvSpPr txBox="1"/>
          <p:nvPr/>
        </p:nvSpPr>
        <p:spPr>
          <a:xfrm>
            <a:off x="2696206" y="5016501"/>
            <a:ext cx="31949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pass or spend time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4219DE34-F7F0-4FE9-A9DF-3BFDCDB32554}"/>
              </a:ext>
            </a:extLst>
          </p:cNvPr>
          <p:cNvSpPr txBox="1"/>
          <p:nvPr/>
        </p:nvSpPr>
        <p:spPr>
          <a:xfrm>
            <a:off x="3120929" y="3588346"/>
            <a:ext cx="25904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hour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EBB13E34-44EE-401F-A0C3-E098BAF5B9B1}"/>
              </a:ext>
            </a:extLst>
          </p:cNvPr>
          <p:cNvSpPr txBox="1"/>
          <p:nvPr/>
        </p:nvSpPr>
        <p:spPr>
          <a:xfrm>
            <a:off x="6198318" y="5902141"/>
            <a:ext cx="25966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arrive or reach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572B12E7-1FFD-41B6-8A4A-0D77F8AFF5EC}"/>
              </a:ext>
            </a:extLst>
          </p:cNvPr>
          <p:cNvSpPr txBox="1"/>
          <p:nvPr/>
        </p:nvSpPr>
        <p:spPr>
          <a:xfrm>
            <a:off x="548639" y="5902142"/>
            <a:ext cx="17170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walk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45166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6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9AF82B4F-8050-4DC8-9914-F8D898ACFB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114452"/>
            <a:ext cx="9144000" cy="4629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902600"/>
      </p:ext>
    </p:extLst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656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31" name="文本框 138">
            <a:extLst>
              <a:ext uri="{FF2B5EF4-FFF2-40B4-BE49-F238E27FC236}">
                <a16:creationId xmlns:a16="http://schemas.microsoft.com/office/drawing/2014/main" id="{74AE8F21-331E-42CB-8B6F-97611E4CB8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07947" y="2913013"/>
            <a:ext cx="244483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>
                <a:solidFill>
                  <a:srgbClr val="FF0000"/>
                </a:solidFill>
                <a:latin typeface="Times New Roman" panose="02020603050405020304" pitchFamily="18" charset="0"/>
                <a:ea typeface="GB Pinyinok-D" pitchFamily="2" charset="-122"/>
                <a:cs typeface="Times New Roman" panose="02020603050405020304" pitchFamily="18" charset="0"/>
                <a:sym typeface="Times New Roman" pitchFamily="18" charset="0"/>
              </a:rPr>
              <a:t>NEW LESSON</a:t>
            </a:r>
            <a:endParaRPr lang="zh-CN" altLang="en-US" sz="2800" dirty="0">
              <a:solidFill>
                <a:srgbClr val="FF0000"/>
              </a:solidFill>
              <a:latin typeface="Times New Roman" panose="02020603050405020304" pitchFamily="18" charset="0"/>
              <a:ea typeface="GB Pinyinok-D" pitchFamily="2" charset="-122"/>
              <a:cs typeface="Times New Roman" panose="02020603050405020304" pitchFamily="18" charset="0"/>
              <a:sym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447171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bldLvl="0" autoUpdateAnimBg="0"/>
      <p:bldP spid="31" grpId="1" bldLvl="0" autoUpdateAnimBg="0"/>
      <p:bldP spid="31" grpId="2" bldLvl="0" autoUpdateAnimBg="0"/>
      <p:bldP spid="31" grpId="3" bldLvl="0" autoUpdateAnimBg="0"/>
      <p:bldP spid="31" grpId="4" bldLvl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1989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388043D5-37DF-4296-9FBC-CAF59AED7DA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6737" y="1345564"/>
            <a:ext cx="5272723" cy="3780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2391"/>
      </p:ext>
    </p:extLst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656" name="AutoShape 4"/>
          <p:cNvCxnSpPr>
            <a:cxnSpLocks noChangeShapeType="1"/>
          </p:cNvCxnSpPr>
          <p:nvPr/>
        </p:nvCxnSpPr>
        <p:spPr bwMode="auto">
          <a:xfrm flipH="1" flipV="1">
            <a:off x="-1566603" y="210744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19" name="文本框 141">
            <a:extLst>
              <a:ext uri="{FF2B5EF4-FFF2-40B4-BE49-F238E27FC236}">
                <a16:creationId xmlns:a16="http://schemas.microsoft.com/office/drawing/2014/main" id="{6E8E8D32-7F11-4D08-A127-F4E299EC28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4479" y="655482"/>
            <a:ext cx="61106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zài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20" name="组合 4">
            <a:extLst>
              <a:ext uri="{FF2B5EF4-FFF2-40B4-BE49-F238E27FC236}">
                <a16:creationId xmlns:a16="http://schemas.microsoft.com/office/drawing/2014/main" id="{FB35B8D5-13F5-4EAC-BCF9-8D51476D642D}"/>
              </a:ext>
            </a:extLst>
          </p:cNvPr>
          <p:cNvGrpSpPr>
            <a:grpSpLocks/>
          </p:cNvGrpSpPr>
          <p:nvPr/>
        </p:nvGrpSpPr>
        <p:grpSpPr bwMode="auto">
          <a:xfrm>
            <a:off x="619443" y="617538"/>
            <a:ext cx="1339850" cy="542413"/>
            <a:chOff x="0" y="0"/>
            <a:chExt cx="1338943" cy="541885"/>
          </a:xfrm>
        </p:grpSpPr>
        <p:sp>
          <p:nvSpPr>
            <p:cNvPr id="21" name="圆角矩形 33">
              <a:extLst>
                <a:ext uri="{FF2B5EF4-FFF2-40B4-BE49-F238E27FC236}">
                  <a16:creationId xmlns:a16="http://schemas.microsoft.com/office/drawing/2014/main" id="{63D24508-7947-4E5A-99F8-AFB900EA93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2" name="文本框 85">
              <a:extLst>
                <a:ext uri="{FF2B5EF4-FFF2-40B4-BE49-F238E27FC236}">
                  <a16:creationId xmlns:a16="http://schemas.microsoft.com/office/drawing/2014/main" id="{5B3B8791-76E3-46F8-8DE5-DFF11E4FE81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4241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再</a:t>
              </a:r>
              <a:endParaRPr lang="zh-CN" altLang="en-US" dirty="0"/>
            </a:p>
          </p:txBody>
        </p:sp>
      </p:grpSp>
      <p:sp>
        <p:nvSpPr>
          <p:cNvPr id="23" name="文本框 139">
            <a:extLst>
              <a:ext uri="{FF2B5EF4-FFF2-40B4-BE49-F238E27FC236}">
                <a16:creationId xmlns:a16="http://schemas.microsoft.com/office/drawing/2014/main" id="{32470DF6-2A5B-407E-BA2E-9D89B7EE9D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79298" y="633433"/>
            <a:ext cx="87716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ràng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24" name="组合 1">
            <a:extLst>
              <a:ext uri="{FF2B5EF4-FFF2-40B4-BE49-F238E27FC236}">
                <a16:creationId xmlns:a16="http://schemas.microsoft.com/office/drawing/2014/main" id="{617A7334-A618-4E36-BFB0-132F5C9A4566}"/>
              </a:ext>
            </a:extLst>
          </p:cNvPr>
          <p:cNvGrpSpPr>
            <a:grpSpLocks/>
          </p:cNvGrpSpPr>
          <p:nvPr/>
        </p:nvGrpSpPr>
        <p:grpSpPr bwMode="auto">
          <a:xfrm>
            <a:off x="5166360" y="630258"/>
            <a:ext cx="1338263" cy="549727"/>
            <a:chOff x="0" y="0"/>
            <a:chExt cx="1338943" cy="550200"/>
          </a:xfrm>
        </p:grpSpPr>
        <p:sp>
          <p:nvSpPr>
            <p:cNvPr id="25" name="圆角矩形 36">
              <a:extLst>
                <a:ext uri="{FF2B5EF4-FFF2-40B4-BE49-F238E27FC236}">
                  <a16:creationId xmlns:a16="http://schemas.microsoft.com/office/drawing/2014/main" id="{5E3E4DF4-A357-4B5F-B2BC-D0DC6B5292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6" name="文本框 78">
              <a:extLst>
                <a:ext uri="{FF2B5EF4-FFF2-40B4-BE49-F238E27FC236}">
                  <a16:creationId xmlns:a16="http://schemas.microsoft.com/office/drawing/2014/main" id="{B227DBC4-D2B4-4004-B2B0-F6236F0592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1215" y="23963"/>
              <a:ext cx="543053" cy="52623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让</a:t>
              </a:r>
              <a:endParaRPr lang="zh-CN" altLang="en-US" dirty="0"/>
            </a:p>
          </p:txBody>
        </p:sp>
      </p:grpSp>
      <p:sp>
        <p:nvSpPr>
          <p:cNvPr id="27" name="文本框 138">
            <a:extLst>
              <a:ext uri="{FF2B5EF4-FFF2-40B4-BE49-F238E27FC236}">
                <a16:creationId xmlns:a16="http://schemas.microsoft.com/office/drawing/2014/main" id="{32B03D06-6DE0-4749-93D2-56C8981710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318" y="1408528"/>
            <a:ext cx="211628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gàosù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28" name="组合 2">
            <a:extLst>
              <a:ext uri="{FF2B5EF4-FFF2-40B4-BE49-F238E27FC236}">
                <a16:creationId xmlns:a16="http://schemas.microsoft.com/office/drawing/2014/main" id="{F6D83DE6-FC68-4077-AED3-A185B5AE407A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1438056"/>
            <a:ext cx="1339851" cy="547906"/>
            <a:chOff x="0" y="0"/>
            <a:chExt cx="1338943" cy="547391"/>
          </a:xfrm>
        </p:grpSpPr>
        <p:sp>
          <p:nvSpPr>
            <p:cNvPr id="29" name="圆角矩形 35">
              <a:extLst>
                <a:ext uri="{FF2B5EF4-FFF2-40B4-BE49-F238E27FC236}">
                  <a16:creationId xmlns:a16="http://schemas.microsoft.com/office/drawing/2014/main" id="{70A15A45-416F-476C-8587-84E1F88486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0" name="文本框 75">
              <a:extLst>
                <a:ext uri="{FF2B5EF4-FFF2-40B4-BE49-F238E27FC236}">
                  <a16:creationId xmlns:a16="http://schemas.microsoft.com/office/drawing/2014/main" id="{7DD75E1E-E769-49FB-B32F-9842A2B3CE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8466" y="22100"/>
              <a:ext cx="902840" cy="525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告诉</a:t>
              </a:r>
            </a:p>
          </p:txBody>
        </p:sp>
      </p:grpSp>
      <p:sp>
        <p:nvSpPr>
          <p:cNvPr id="31" name="文本框 138">
            <a:extLst>
              <a:ext uri="{FF2B5EF4-FFF2-40B4-BE49-F238E27FC236}">
                <a16:creationId xmlns:a16="http://schemas.microsoft.com/office/drawing/2014/main" id="{74AE8F21-331E-42CB-8B6F-97611E4CB8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64937" y="1452503"/>
            <a:ext cx="93326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děng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32" name="组合 2">
            <a:extLst>
              <a:ext uri="{FF2B5EF4-FFF2-40B4-BE49-F238E27FC236}">
                <a16:creationId xmlns:a16="http://schemas.microsoft.com/office/drawing/2014/main" id="{96F00271-9265-470C-906C-AE733924DC74}"/>
              </a:ext>
            </a:extLst>
          </p:cNvPr>
          <p:cNvGrpSpPr>
            <a:grpSpLocks/>
          </p:cNvGrpSpPr>
          <p:nvPr/>
        </p:nvGrpSpPr>
        <p:grpSpPr bwMode="auto">
          <a:xfrm>
            <a:off x="5171123" y="1430074"/>
            <a:ext cx="1339850" cy="557660"/>
            <a:chOff x="0" y="0"/>
            <a:chExt cx="1338943" cy="557135"/>
          </a:xfrm>
        </p:grpSpPr>
        <p:sp>
          <p:nvSpPr>
            <p:cNvPr id="33" name="圆角矩形 35">
              <a:extLst>
                <a:ext uri="{FF2B5EF4-FFF2-40B4-BE49-F238E27FC236}">
                  <a16:creationId xmlns:a16="http://schemas.microsoft.com/office/drawing/2014/main" id="{33C88B9C-FE71-4DAB-BB14-55B8F966942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4" name="文本框 75">
              <a:extLst>
                <a:ext uri="{FF2B5EF4-FFF2-40B4-BE49-F238E27FC236}">
                  <a16:creationId xmlns:a16="http://schemas.microsoft.com/office/drawing/2014/main" id="{43872E35-C55D-41DB-8B68-A70DE2694B5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5744" y="31845"/>
              <a:ext cx="542410" cy="525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等</a:t>
              </a:r>
            </a:p>
          </p:txBody>
        </p:sp>
      </p:grpSp>
      <p:sp>
        <p:nvSpPr>
          <p:cNvPr id="35" name="文本框 140">
            <a:extLst>
              <a:ext uri="{FF2B5EF4-FFF2-40B4-BE49-F238E27FC236}">
                <a16:creationId xmlns:a16="http://schemas.microsoft.com/office/drawing/2014/main" id="{803421F5-F479-4663-A618-35306A35FF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318" y="2255609"/>
            <a:ext cx="90601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zhǎo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grpSp>
        <p:nvGrpSpPr>
          <p:cNvPr id="36" name="组合 2">
            <a:extLst>
              <a:ext uri="{FF2B5EF4-FFF2-40B4-BE49-F238E27FC236}">
                <a16:creationId xmlns:a16="http://schemas.microsoft.com/office/drawing/2014/main" id="{1937DA49-E5B7-46CC-9FC5-65D4FDB91694}"/>
              </a:ext>
            </a:extLst>
          </p:cNvPr>
          <p:cNvGrpSpPr>
            <a:grpSpLocks/>
          </p:cNvGrpSpPr>
          <p:nvPr/>
        </p:nvGrpSpPr>
        <p:grpSpPr bwMode="auto">
          <a:xfrm>
            <a:off x="619443" y="2314029"/>
            <a:ext cx="1339850" cy="537632"/>
            <a:chOff x="0" y="0"/>
            <a:chExt cx="1338943" cy="538715"/>
          </a:xfrm>
        </p:grpSpPr>
        <p:sp>
          <p:nvSpPr>
            <p:cNvPr id="37" name="圆角矩形 35">
              <a:extLst>
                <a:ext uri="{FF2B5EF4-FFF2-40B4-BE49-F238E27FC236}">
                  <a16:creationId xmlns:a16="http://schemas.microsoft.com/office/drawing/2014/main" id="{F49E6D8B-5498-48E4-B2C7-0110386AF79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8" name="文本框 75">
              <a:extLst>
                <a:ext uri="{FF2B5EF4-FFF2-40B4-BE49-F238E27FC236}">
                  <a16:creationId xmlns:a16="http://schemas.microsoft.com/office/drawing/2014/main" id="{201CDC87-8568-4EA8-8EFF-A86B49346D4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4812" y="11871"/>
              <a:ext cx="542410" cy="5268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找</a:t>
              </a:r>
              <a:endParaRPr lang="zh-CN" altLang="en-US" dirty="0"/>
            </a:p>
          </p:txBody>
        </p:sp>
      </p:grpSp>
      <p:sp>
        <p:nvSpPr>
          <p:cNvPr id="39" name="文本框 142">
            <a:extLst>
              <a:ext uri="{FF2B5EF4-FFF2-40B4-BE49-F238E27FC236}">
                <a16:creationId xmlns:a16="http://schemas.microsoft.com/office/drawing/2014/main" id="{2BFE1548-E79E-415B-96BC-0B1CDD9B3C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4084" y="2325965"/>
            <a:ext cx="170455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shìqing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40" name="组合 5">
            <a:extLst>
              <a:ext uri="{FF2B5EF4-FFF2-40B4-BE49-F238E27FC236}">
                <a16:creationId xmlns:a16="http://schemas.microsoft.com/office/drawing/2014/main" id="{D87840B8-CFDA-48A4-B87D-CAD13530D3F2}"/>
              </a:ext>
            </a:extLst>
          </p:cNvPr>
          <p:cNvGrpSpPr>
            <a:grpSpLocks/>
          </p:cNvGrpSpPr>
          <p:nvPr/>
        </p:nvGrpSpPr>
        <p:grpSpPr bwMode="auto">
          <a:xfrm>
            <a:off x="5129054" y="2290693"/>
            <a:ext cx="1624804" cy="544245"/>
            <a:chOff x="-34148" y="5256"/>
            <a:chExt cx="1625630" cy="543945"/>
          </a:xfrm>
        </p:grpSpPr>
        <p:sp>
          <p:nvSpPr>
            <p:cNvPr id="41" name="圆角矩形 32">
              <a:extLst>
                <a:ext uri="{FF2B5EF4-FFF2-40B4-BE49-F238E27FC236}">
                  <a16:creationId xmlns:a16="http://schemas.microsoft.com/office/drawing/2014/main" id="{D4A2D341-A85C-4930-B4E1-3792FB1AFBC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107" y="20014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42" name="文本框 88">
              <a:extLst>
                <a:ext uri="{FF2B5EF4-FFF2-40B4-BE49-F238E27FC236}">
                  <a16:creationId xmlns:a16="http://schemas.microsoft.com/office/drawing/2014/main" id="{D6E9D2C5-A59F-4F14-866A-DE83D50645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-34148" y="5256"/>
              <a:ext cx="1625630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事情</a:t>
              </a:r>
              <a:endParaRPr lang="zh-CN" altLang="en-US" dirty="0"/>
            </a:p>
          </p:txBody>
        </p:sp>
      </p:grpSp>
      <p:sp>
        <p:nvSpPr>
          <p:cNvPr id="43" name="文本框 138">
            <a:extLst>
              <a:ext uri="{FF2B5EF4-FFF2-40B4-BE49-F238E27FC236}">
                <a16:creationId xmlns:a16="http://schemas.microsoft.com/office/drawing/2014/main" id="{58AF8786-E21C-4409-87C4-5D61B58FAE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50597" y="3165872"/>
            <a:ext cx="167545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fúwùyuán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44" name="组合 2">
            <a:extLst>
              <a:ext uri="{FF2B5EF4-FFF2-40B4-BE49-F238E27FC236}">
                <a16:creationId xmlns:a16="http://schemas.microsoft.com/office/drawing/2014/main" id="{4319B0AE-0CD0-460D-80DA-DC5E4844DFCD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3153990"/>
            <a:ext cx="1339850" cy="537667"/>
            <a:chOff x="0" y="0"/>
            <a:chExt cx="1338943" cy="537161"/>
          </a:xfrm>
        </p:grpSpPr>
        <p:sp>
          <p:nvSpPr>
            <p:cNvPr id="45" name="圆角矩形 35">
              <a:extLst>
                <a:ext uri="{FF2B5EF4-FFF2-40B4-BE49-F238E27FC236}">
                  <a16:creationId xmlns:a16="http://schemas.microsoft.com/office/drawing/2014/main" id="{F678CD1C-7055-4BD3-81EA-462F5B23FD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46" name="文本框 75">
              <a:extLst>
                <a:ext uri="{FF2B5EF4-FFF2-40B4-BE49-F238E27FC236}">
                  <a16:creationId xmlns:a16="http://schemas.microsoft.com/office/drawing/2014/main" id="{613528CF-29AF-4910-80DF-5A762B18F3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9324" y="11871"/>
              <a:ext cx="1263274" cy="525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服务员</a:t>
              </a:r>
            </a:p>
          </p:txBody>
        </p:sp>
      </p:grpSp>
      <p:sp>
        <p:nvSpPr>
          <p:cNvPr id="47" name="文本框 141">
            <a:extLst>
              <a:ext uri="{FF2B5EF4-FFF2-40B4-BE49-F238E27FC236}">
                <a16:creationId xmlns:a16="http://schemas.microsoft.com/office/drawing/2014/main" id="{6B674804-D728-49DD-A3A2-EAD943C808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61635" y="3190425"/>
            <a:ext cx="185499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bái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48" name="组合 4">
            <a:extLst>
              <a:ext uri="{FF2B5EF4-FFF2-40B4-BE49-F238E27FC236}">
                <a16:creationId xmlns:a16="http://schemas.microsoft.com/office/drawing/2014/main" id="{60CA652F-2C69-4CEA-AA32-5FE66E502812}"/>
              </a:ext>
            </a:extLst>
          </p:cNvPr>
          <p:cNvGrpSpPr>
            <a:grpSpLocks/>
          </p:cNvGrpSpPr>
          <p:nvPr/>
        </p:nvGrpSpPr>
        <p:grpSpPr bwMode="auto">
          <a:xfrm>
            <a:off x="5138579" y="3165872"/>
            <a:ext cx="1339850" cy="542413"/>
            <a:chOff x="0" y="0"/>
            <a:chExt cx="1338943" cy="541885"/>
          </a:xfrm>
        </p:grpSpPr>
        <p:sp>
          <p:nvSpPr>
            <p:cNvPr id="49" name="圆角矩形 33">
              <a:extLst>
                <a:ext uri="{FF2B5EF4-FFF2-40B4-BE49-F238E27FC236}">
                  <a16:creationId xmlns:a16="http://schemas.microsoft.com/office/drawing/2014/main" id="{5B8E7884-B76A-4F25-A293-3BE309EB9FF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50" name="文本框 85">
              <a:extLst>
                <a:ext uri="{FF2B5EF4-FFF2-40B4-BE49-F238E27FC236}">
                  <a16:creationId xmlns:a16="http://schemas.microsoft.com/office/drawing/2014/main" id="{E5071F64-DF41-4E87-A684-7EBA6AD6161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4241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白</a:t>
              </a:r>
              <a:endParaRPr lang="zh-CN" altLang="en-US" dirty="0"/>
            </a:p>
          </p:txBody>
        </p:sp>
      </p:grpSp>
      <p:sp>
        <p:nvSpPr>
          <p:cNvPr id="53" name="文本框 141">
            <a:extLst>
              <a:ext uri="{FF2B5EF4-FFF2-40B4-BE49-F238E27FC236}">
                <a16:creationId xmlns:a16="http://schemas.microsoft.com/office/drawing/2014/main" id="{E05238D6-9DB4-49B6-A415-142D08781D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33968" y="4185610"/>
            <a:ext cx="74090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hēi</a:t>
            </a:r>
            <a:r>
              <a:rPr lang="en-US" altLang="zh-CN" sz="2800" dirty="0"/>
              <a:t> 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54" name="组合 4">
            <a:extLst>
              <a:ext uri="{FF2B5EF4-FFF2-40B4-BE49-F238E27FC236}">
                <a16:creationId xmlns:a16="http://schemas.microsoft.com/office/drawing/2014/main" id="{7428B947-BFCF-4131-8B30-D31C06239429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4188785"/>
            <a:ext cx="1339850" cy="542413"/>
            <a:chOff x="0" y="0"/>
            <a:chExt cx="1338943" cy="541885"/>
          </a:xfrm>
        </p:grpSpPr>
        <p:sp>
          <p:nvSpPr>
            <p:cNvPr id="55" name="圆角矩形 33">
              <a:extLst>
                <a:ext uri="{FF2B5EF4-FFF2-40B4-BE49-F238E27FC236}">
                  <a16:creationId xmlns:a16="http://schemas.microsoft.com/office/drawing/2014/main" id="{9980149A-E02D-41C4-BA9D-A6CBEBB1408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56" name="文本框 85">
              <a:extLst>
                <a:ext uri="{FF2B5EF4-FFF2-40B4-BE49-F238E27FC236}">
                  <a16:creationId xmlns:a16="http://schemas.microsoft.com/office/drawing/2014/main" id="{70625FED-B760-4968-940B-4C388D5CE04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4241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黑</a:t>
              </a:r>
              <a:endParaRPr lang="zh-CN" altLang="en-US" dirty="0"/>
            </a:p>
          </p:txBody>
        </p:sp>
      </p:grpSp>
      <p:sp>
        <p:nvSpPr>
          <p:cNvPr id="59" name="文本框 141">
            <a:extLst>
              <a:ext uri="{FF2B5EF4-FFF2-40B4-BE49-F238E27FC236}">
                <a16:creationId xmlns:a16="http://schemas.microsoft.com/office/drawing/2014/main" id="{4B63578C-1D95-4D8D-A9EE-866D033438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73485" y="4122166"/>
            <a:ext cx="176723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guì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60" name="组合 4">
            <a:extLst>
              <a:ext uri="{FF2B5EF4-FFF2-40B4-BE49-F238E27FC236}">
                <a16:creationId xmlns:a16="http://schemas.microsoft.com/office/drawing/2014/main" id="{76DD1A10-1BB8-4E71-9828-0478A7EA048A}"/>
              </a:ext>
            </a:extLst>
          </p:cNvPr>
          <p:cNvGrpSpPr>
            <a:grpSpLocks/>
          </p:cNvGrpSpPr>
          <p:nvPr/>
        </p:nvGrpSpPr>
        <p:grpSpPr bwMode="auto">
          <a:xfrm>
            <a:off x="5129054" y="4161870"/>
            <a:ext cx="1339850" cy="542413"/>
            <a:chOff x="0" y="0"/>
            <a:chExt cx="1338943" cy="541885"/>
          </a:xfrm>
        </p:grpSpPr>
        <p:sp>
          <p:nvSpPr>
            <p:cNvPr id="61" name="圆角矩形 33">
              <a:extLst>
                <a:ext uri="{FF2B5EF4-FFF2-40B4-BE49-F238E27FC236}">
                  <a16:creationId xmlns:a16="http://schemas.microsoft.com/office/drawing/2014/main" id="{25B13B50-26E7-4219-8052-6F208B98846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62" name="文本框 85">
              <a:extLst>
                <a:ext uri="{FF2B5EF4-FFF2-40B4-BE49-F238E27FC236}">
                  <a16:creationId xmlns:a16="http://schemas.microsoft.com/office/drawing/2014/main" id="{D7659077-3994-4467-B7CB-64C7637849C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4241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贵</a:t>
              </a:r>
              <a:endParaRPr lang="zh-CN" alt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1900752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3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5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7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00"/>
                            </p:stCondLst>
                            <p:childTnLst>
                              <p:par>
                                <p:cTn id="89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0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00"/>
                            </p:stCondLst>
                            <p:childTnLst>
                              <p:par>
                                <p:cTn id="102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0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1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500"/>
                            </p:stCondLst>
                            <p:childTnLst>
                              <p:par>
                                <p:cTn id="115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1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2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500"/>
                            </p:stCondLst>
                            <p:childTnLst>
                              <p:par>
                                <p:cTn id="128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3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bldLvl="0" autoUpdateAnimBg="0"/>
      <p:bldP spid="19" grpId="1" bldLvl="0" autoUpdateAnimBg="0"/>
      <p:bldP spid="19" grpId="2" bldLvl="0" autoUpdateAnimBg="0"/>
      <p:bldP spid="19" grpId="3" bldLvl="0" autoUpdateAnimBg="0"/>
      <p:bldP spid="19" grpId="4" bldLvl="0" autoUpdateAnimBg="0"/>
      <p:bldP spid="23" grpId="0" bldLvl="0" autoUpdateAnimBg="0"/>
      <p:bldP spid="23" grpId="1" bldLvl="0" autoUpdateAnimBg="0"/>
      <p:bldP spid="23" grpId="2" bldLvl="0" autoUpdateAnimBg="0"/>
      <p:bldP spid="23" grpId="3" bldLvl="0" autoUpdateAnimBg="0"/>
      <p:bldP spid="23" grpId="4" bldLvl="0" autoUpdateAnimBg="0"/>
      <p:bldP spid="27" grpId="0" bldLvl="0" autoUpdateAnimBg="0"/>
      <p:bldP spid="27" grpId="1" bldLvl="0" autoUpdateAnimBg="0"/>
      <p:bldP spid="27" grpId="2" bldLvl="0" autoUpdateAnimBg="0"/>
      <p:bldP spid="27" grpId="3" bldLvl="0" autoUpdateAnimBg="0"/>
      <p:bldP spid="27" grpId="4" bldLvl="0" autoUpdateAnimBg="0"/>
      <p:bldP spid="31" grpId="0" bldLvl="0" autoUpdateAnimBg="0"/>
      <p:bldP spid="31" grpId="1" bldLvl="0" autoUpdateAnimBg="0"/>
      <p:bldP spid="31" grpId="2" bldLvl="0" autoUpdateAnimBg="0"/>
      <p:bldP spid="31" grpId="3" bldLvl="0" autoUpdateAnimBg="0"/>
      <p:bldP spid="31" grpId="4" bldLvl="0" autoUpdateAnimBg="0"/>
      <p:bldP spid="35" grpId="0" bldLvl="0" autoUpdateAnimBg="0"/>
      <p:bldP spid="35" grpId="1" bldLvl="0" autoUpdateAnimBg="0"/>
      <p:bldP spid="35" grpId="2" bldLvl="0" autoUpdateAnimBg="0"/>
      <p:bldP spid="35" grpId="3" bldLvl="0" autoUpdateAnimBg="0"/>
      <p:bldP spid="35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3" grpId="0" bldLvl="0" autoUpdateAnimBg="0"/>
      <p:bldP spid="43" grpId="1" bldLvl="0" autoUpdateAnimBg="0"/>
      <p:bldP spid="43" grpId="2" bldLvl="0" autoUpdateAnimBg="0"/>
      <p:bldP spid="43" grpId="3" bldLvl="0" autoUpdateAnimBg="0"/>
      <p:bldP spid="43" grpId="4" bldLvl="0" autoUpdateAnimBg="0"/>
      <p:bldP spid="47" grpId="0" bldLvl="0" autoUpdateAnimBg="0"/>
      <p:bldP spid="47" grpId="1" bldLvl="0" autoUpdateAnimBg="0"/>
      <p:bldP spid="47" grpId="2" bldLvl="0" autoUpdateAnimBg="0"/>
      <p:bldP spid="47" grpId="3" bldLvl="0" autoUpdateAnimBg="0"/>
      <p:bldP spid="47" grpId="4" bldLvl="0" autoUpdateAnimBg="0"/>
      <p:bldP spid="53" grpId="0" bldLvl="0" autoUpdateAnimBg="0"/>
      <p:bldP spid="53" grpId="1" bldLvl="0" autoUpdateAnimBg="0"/>
      <p:bldP spid="53" grpId="2" bldLvl="0" autoUpdateAnimBg="0"/>
      <p:bldP spid="53" grpId="3" bldLvl="0" autoUpdateAnimBg="0"/>
      <p:bldP spid="53" grpId="4" bldLvl="0" autoUpdateAnimBg="0"/>
      <p:bldP spid="59" grpId="0" bldLvl="0" autoUpdateAnimBg="0"/>
      <p:bldP spid="59" grpId="1" bldLvl="0" autoUpdateAnimBg="0"/>
      <p:bldP spid="59" grpId="2" bldLvl="0" autoUpdateAnimBg="0"/>
      <p:bldP spid="59" grpId="3" bldLvl="0" autoUpdateAnimBg="0"/>
      <p:bldP spid="59" grpId="4" bldLvl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128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27" name="圆角矩形 38">
            <a:extLst>
              <a:ext uri="{FF2B5EF4-FFF2-40B4-BE49-F238E27FC236}">
                <a16:creationId xmlns:a16="http://schemas.microsoft.com/office/drawing/2014/main" id="{F627775A-1412-4913-BDC4-9461EF3D9E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0368" y="375286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28" name="文本框 85">
            <a:extLst>
              <a:ext uri="{FF2B5EF4-FFF2-40B4-BE49-F238E27FC236}">
                <a16:creationId xmlns:a16="http://schemas.microsoft.com/office/drawing/2014/main" id="{C05BF08C-DC29-4372-97B3-BD5931C2D9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4843" y="395924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再</a:t>
            </a:r>
            <a:endParaRPr lang="zh-CN" altLang="en-US" dirty="0"/>
          </a:p>
        </p:txBody>
      </p:sp>
      <p:sp>
        <p:nvSpPr>
          <p:cNvPr id="29" name="AutoShape 25">
            <a:extLst>
              <a:ext uri="{FF2B5EF4-FFF2-40B4-BE49-F238E27FC236}">
                <a16:creationId xmlns:a16="http://schemas.microsoft.com/office/drawing/2014/main" id="{240B0B1D-24B7-4505-973F-191B929080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94718" y="229436"/>
            <a:ext cx="6949282" cy="1308057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30" name="Text Box 19">
            <a:extLst>
              <a:ext uri="{FF2B5EF4-FFF2-40B4-BE49-F238E27FC236}">
                <a16:creationId xmlns:a16="http://schemas.microsoft.com/office/drawing/2014/main" id="{3D598E29-C165-4BEB-AAFA-80EB2FA4FA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78072" y="256124"/>
            <a:ext cx="6664803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再见喝一杯茶   再喝一杯茶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去商店   明天去商店  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今天没时间，明天再去商店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19" name="AutoShape 25">
            <a:extLst>
              <a:ext uri="{FF2B5EF4-FFF2-40B4-BE49-F238E27FC236}">
                <a16:creationId xmlns:a16="http://schemas.microsoft.com/office/drawing/2014/main" id="{F88E7E62-560F-4B11-8A2D-78964A7645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94718" y="1651335"/>
            <a:ext cx="6868319" cy="1952353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20" name="圆角矩形 38">
            <a:extLst>
              <a:ext uri="{FF2B5EF4-FFF2-40B4-BE49-F238E27FC236}">
                <a16:creationId xmlns:a16="http://schemas.microsoft.com/office/drawing/2014/main" id="{792F9340-2341-48EC-83BF-3E4AAE0F2A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0056" y="1848644"/>
            <a:ext cx="1338262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21" name="文本框 82">
            <a:extLst>
              <a:ext uri="{FF2B5EF4-FFF2-40B4-BE49-F238E27FC236}">
                <a16:creationId xmlns:a16="http://schemas.microsoft.com/office/drawing/2014/main" id="{AF4C5A26-C632-4BD7-80C8-1D8F4727FE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6281" y="1848644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让</a:t>
            </a:r>
            <a:endParaRPr lang="zh-CN" altLang="en-US" dirty="0"/>
          </a:p>
        </p:txBody>
      </p:sp>
      <p:sp>
        <p:nvSpPr>
          <p:cNvPr id="46" name="文本框 152">
            <a:extLst>
              <a:ext uri="{FF2B5EF4-FFF2-40B4-BE49-F238E27FC236}">
                <a16:creationId xmlns:a16="http://schemas.microsoft.com/office/drawing/2014/main" id="{CF3FD766-66E4-4684-89F2-457375A27C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36030" y="1651794"/>
            <a:ext cx="5348129" cy="18466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让我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do </a:t>
            </a:r>
            <a:r>
              <a:rPr lang="en-US" altLang="zh-CN" sz="2400" b="1" dirty="0" err="1">
                <a:latin typeface="华文楷体" pitchFamily="2" charset="-122"/>
                <a:ea typeface="华文楷体" pitchFamily="2" charset="-122"/>
              </a:rPr>
              <a:t>sth</a:t>
            </a:r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让我喝一杯茶吧。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：谁有时间去商店买杯子？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：我有时间，让我去吧。</a:t>
            </a:r>
            <a:endParaRPr lang="en-US" altLang="zh-CN" dirty="0"/>
          </a:p>
          <a:p>
            <a:endParaRPr lang="zh-CN" altLang="en-US" dirty="0"/>
          </a:p>
        </p:txBody>
      </p:sp>
      <p:sp>
        <p:nvSpPr>
          <p:cNvPr id="48" name="AutoShape 25">
            <a:extLst>
              <a:ext uri="{FF2B5EF4-FFF2-40B4-BE49-F238E27FC236}">
                <a16:creationId xmlns:a16="http://schemas.microsoft.com/office/drawing/2014/main" id="{587AF77A-6FE4-47B5-B45A-70C81C148A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04230" y="4146893"/>
            <a:ext cx="7039770" cy="2711107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49" name="圆角矩形 38">
            <a:extLst>
              <a:ext uri="{FF2B5EF4-FFF2-40B4-BE49-F238E27FC236}">
                <a16:creationId xmlns:a16="http://schemas.microsoft.com/office/drawing/2014/main" id="{530D2209-897E-4C1C-AB85-F4F06D3AF6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0368" y="4521543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51" name="文本框 85">
            <a:extLst>
              <a:ext uri="{FF2B5EF4-FFF2-40B4-BE49-F238E27FC236}">
                <a16:creationId xmlns:a16="http://schemas.microsoft.com/office/drawing/2014/main" id="{8F099FBA-7821-411A-AA12-35E0ECBEEB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2793" y="4529481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告诉</a:t>
            </a:r>
            <a:endParaRPr lang="zh-CN" altLang="en-US" dirty="0"/>
          </a:p>
        </p:txBody>
      </p:sp>
      <p:sp>
        <p:nvSpPr>
          <p:cNvPr id="56" name="文本框 152">
            <a:extLst>
              <a:ext uri="{FF2B5EF4-FFF2-40B4-BE49-F238E27FC236}">
                <a16:creationId xmlns:a16="http://schemas.microsoft.com/office/drawing/2014/main" id="{8E0E4AF3-0CDC-4C8C-9F0B-DC403A5C8CE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32025" y="4205452"/>
            <a:ext cx="5452134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/>
              <a:t>告诉我    告诉他们      都告诉老师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老师告诉我们明天有考试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她告诉我面条很好吃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让我想想再告诉你</a:t>
            </a:r>
            <a:endParaRPr lang="en-US" altLang="zh-CN" sz="2400" b="1" dirty="0"/>
          </a:p>
          <a:p>
            <a:r>
              <a:rPr lang="en-US" altLang="zh-CN" sz="2400" b="1" dirty="0"/>
              <a:t>                                                              </a:t>
            </a:r>
            <a:endParaRPr lang="zh-CN" alt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bldLvl="0" animBg="1" autoUpdateAnimBg="0"/>
      <p:bldP spid="19" grpId="0" bldLvl="0" animBg="1" autoUpdateAnimBg="0"/>
      <p:bldP spid="46" grpId="0" bldLvl="0" autoUpdateAnimBg="0"/>
      <p:bldP spid="48" grpId="0" bldLvl="0" animBg="1" autoUpdateAnimBg="0"/>
      <p:bldP spid="56" grpId="0" bldLvl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157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5" name="AutoShape 25">
            <a:extLst>
              <a:ext uri="{FF2B5EF4-FFF2-40B4-BE49-F238E27FC236}">
                <a16:creationId xmlns:a16="http://schemas.microsoft.com/office/drawing/2014/main" id="{D079860D-D91B-49BB-B907-1EA5A5B723F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78051" y="-1"/>
            <a:ext cx="6846886" cy="6672263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16" name="圆角矩形 38">
            <a:extLst>
              <a:ext uri="{FF2B5EF4-FFF2-40B4-BE49-F238E27FC236}">
                <a16:creationId xmlns:a16="http://schemas.microsoft.com/office/drawing/2014/main" id="{2DFAAC91-EA3D-4191-B755-191425A012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7629" y="837564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17" name="文本框 88">
            <a:extLst>
              <a:ext uri="{FF2B5EF4-FFF2-40B4-BE49-F238E27FC236}">
                <a16:creationId xmlns:a16="http://schemas.microsoft.com/office/drawing/2014/main" id="{09332F82-B12F-4E1F-BF03-7CAF7C0569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2754" y="845501"/>
            <a:ext cx="5365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等</a:t>
            </a:r>
            <a:endParaRPr lang="zh-CN" altLang="en-US"/>
          </a:p>
        </p:txBody>
      </p:sp>
      <p:sp>
        <p:nvSpPr>
          <p:cNvPr id="19" name="文本框 152">
            <a:extLst>
              <a:ext uri="{FF2B5EF4-FFF2-40B4-BE49-F238E27FC236}">
                <a16:creationId xmlns:a16="http://schemas.microsoft.com/office/drawing/2014/main" id="{C7D23FB9-DAD7-4AD5-B6BC-AA3F7A9F1CA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32076" y="185737"/>
            <a:ext cx="5396029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/>
              <a:t>等一会儿   等一下    等等       等等我们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请你等一会儿孟老师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等一下，他很快就来。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请你等等我，好吗？</a:t>
            </a:r>
            <a:endParaRPr lang="zh-CN" altLang="en-US" dirty="0"/>
          </a:p>
        </p:txBody>
      </p:sp>
      <p:pic>
        <p:nvPicPr>
          <p:cNvPr id="22" name="Picture 24" descr="xin_25010415095935912101[1]">
            <a:extLst>
              <a:ext uri="{FF2B5EF4-FFF2-40B4-BE49-F238E27FC236}">
                <a16:creationId xmlns:a16="http://schemas.microsoft.com/office/drawing/2014/main" id="{F6DAA349-6C93-49BD-BDFC-A19604B84D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44755" y="3802695"/>
            <a:ext cx="2840270" cy="192754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3" name="Picture 25" descr="0630320052[1]">
            <a:extLst>
              <a:ext uri="{FF2B5EF4-FFF2-40B4-BE49-F238E27FC236}">
                <a16:creationId xmlns:a16="http://schemas.microsoft.com/office/drawing/2014/main" id="{04EAB2F5-12FF-431D-8BE6-03AD71A019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70125" y="3802696"/>
            <a:ext cx="2732471" cy="192754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ldLvl="0" animBg="1" autoUpdateAnimBg="0"/>
      <p:bldP spid="19" grpId="0" bldLvl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157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8" name="圆角矩形 38">
            <a:extLst>
              <a:ext uri="{FF2B5EF4-FFF2-40B4-BE49-F238E27FC236}">
                <a16:creationId xmlns:a16="http://schemas.microsoft.com/office/drawing/2014/main" id="{3DDD86B5-334A-4661-B13E-8C33544FA9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1176" y="553186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19" name="文本框 85">
            <a:extLst>
              <a:ext uri="{FF2B5EF4-FFF2-40B4-BE49-F238E27FC236}">
                <a16:creationId xmlns:a16="http://schemas.microsoft.com/office/drawing/2014/main" id="{3E796D2D-9B6A-403A-908B-85A44F55CC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2133" y="553186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找</a:t>
            </a:r>
            <a:endParaRPr lang="zh-CN" altLang="en-US" dirty="0"/>
          </a:p>
        </p:txBody>
      </p:sp>
      <p:sp>
        <p:nvSpPr>
          <p:cNvPr id="20" name="AutoShape 25">
            <a:extLst>
              <a:ext uri="{FF2B5EF4-FFF2-40B4-BE49-F238E27FC236}">
                <a16:creationId xmlns:a16="http://schemas.microsoft.com/office/drawing/2014/main" id="{C4D31E15-4028-4396-AF41-0872DAC119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59508" y="194273"/>
            <a:ext cx="6312060" cy="2213648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21" name="Text Box 19">
            <a:extLst>
              <a:ext uri="{FF2B5EF4-FFF2-40B4-BE49-F238E27FC236}">
                <a16:creationId xmlns:a16="http://schemas.microsoft.com/office/drawing/2014/main" id="{FA011371-CF63-4066-B0DB-0AD9857456C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59507" y="386698"/>
            <a:ext cx="6312060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找人    找手机     找时间      找什么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请问，你找谁？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我在找我的手机呢。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我想找时间去看看他。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11" name="圆角矩形 38">
            <a:extLst>
              <a:ext uri="{FF2B5EF4-FFF2-40B4-BE49-F238E27FC236}">
                <a16:creationId xmlns:a16="http://schemas.microsoft.com/office/drawing/2014/main" id="{AED07EC1-06B9-451D-BAB7-D4996760F6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1175" y="3105353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12" name="文本框 85">
            <a:extLst>
              <a:ext uri="{FF2B5EF4-FFF2-40B4-BE49-F238E27FC236}">
                <a16:creationId xmlns:a16="http://schemas.microsoft.com/office/drawing/2014/main" id="{DBB5E931-0D7E-4AE9-A2AC-0E32193593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2132" y="3105353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事情</a:t>
            </a:r>
            <a:endParaRPr lang="zh-CN" altLang="en-US" dirty="0"/>
          </a:p>
        </p:txBody>
      </p:sp>
      <p:sp>
        <p:nvSpPr>
          <p:cNvPr id="13" name="AutoShape 25">
            <a:extLst>
              <a:ext uri="{FF2B5EF4-FFF2-40B4-BE49-F238E27FC236}">
                <a16:creationId xmlns:a16="http://schemas.microsoft.com/office/drawing/2014/main" id="{04F21C3A-5DDA-4127-B2FD-82796B30FA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85340" y="2746440"/>
            <a:ext cx="6686227" cy="3724862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14" name="Text Box 19">
            <a:extLst>
              <a:ext uri="{FF2B5EF4-FFF2-40B4-BE49-F238E27FC236}">
                <a16:creationId xmlns:a16="http://schemas.microsoft.com/office/drawing/2014/main" id="{1A16A50D-BF79-4EA9-8FF8-F7D9181DEB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20765" y="3105353"/>
            <a:ext cx="6312060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一件事情   很多事情      什么事情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solidFill>
                <a:srgbClr val="FF0000"/>
              </a:solidFill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我想告诉你一件事情。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我有很多事情想要和你说。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你找大卫有什么事情吗？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04761649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bldLvl="0" animBg="1" autoUpdateAnimBg="0"/>
      <p:bldP spid="13" grpId="0" bldLvl="0" animBg="1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79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5" name="AutoShape 25">
            <a:extLst>
              <a:ext uri="{FF2B5EF4-FFF2-40B4-BE49-F238E27FC236}">
                <a16:creationId xmlns:a16="http://schemas.microsoft.com/office/drawing/2014/main" id="{4D850CF7-A3B3-4B39-BDC0-02B3C46BDA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04058" y="35352"/>
            <a:ext cx="5938838" cy="2551112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17" name="圆角矩形 38">
            <a:extLst>
              <a:ext uri="{FF2B5EF4-FFF2-40B4-BE49-F238E27FC236}">
                <a16:creationId xmlns:a16="http://schemas.microsoft.com/office/drawing/2014/main" id="{3736DBE5-090E-43B7-8DCA-92ECFD70F9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58" y="436989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18" name="文本框 85">
            <a:extLst>
              <a:ext uri="{FF2B5EF4-FFF2-40B4-BE49-F238E27FC236}">
                <a16:creationId xmlns:a16="http://schemas.microsoft.com/office/drawing/2014/main" id="{DF4E4C3B-EA2C-4703-BCB6-B0D9954B1B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833" y="444927"/>
            <a:ext cx="1246188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服务员</a:t>
            </a:r>
            <a:endParaRPr lang="zh-CN" altLang="en-US"/>
          </a:p>
        </p:txBody>
      </p:sp>
      <p:sp>
        <p:nvSpPr>
          <p:cNvPr id="21" name="文本框 152">
            <a:extLst>
              <a:ext uri="{FF2B5EF4-FFF2-40B4-BE49-F238E27FC236}">
                <a16:creationId xmlns:a16="http://schemas.microsoft.com/office/drawing/2014/main" id="{45F3CCF1-D284-48F5-8DF1-0964F37CFB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64433" y="305227"/>
            <a:ext cx="1112805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/>
              <a:t>服务</a:t>
            </a:r>
            <a:r>
              <a:rPr lang="zh-CN" altLang="en-US" sz="2400" b="1" dirty="0">
                <a:solidFill>
                  <a:srgbClr val="FF0000"/>
                </a:solidFill>
              </a:rPr>
              <a:t>员</a:t>
            </a:r>
            <a:endParaRPr lang="en-US" altLang="zh-CN" sz="2400" b="1" dirty="0">
              <a:solidFill>
                <a:srgbClr val="FF0000"/>
              </a:solidFill>
            </a:endParaRPr>
          </a:p>
          <a:p>
            <a:endParaRPr lang="en-US" altLang="zh-CN" sz="2400" b="1" dirty="0"/>
          </a:p>
          <a:p>
            <a:r>
              <a:rPr lang="zh-CN" altLang="en-US" sz="2400" b="1" dirty="0"/>
              <a:t>消防</a:t>
            </a:r>
            <a:r>
              <a:rPr lang="zh-CN" altLang="en-US" sz="2400" b="1" dirty="0">
                <a:solidFill>
                  <a:srgbClr val="FF0000"/>
                </a:solidFill>
              </a:rPr>
              <a:t>员</a:t>
            </a:r>
            <a:endParaRPr lang="en-US" altLang="zh-CN" sz="2400" b="1" dirty="0">
              <a:solidFill>
                <a:srgbClr val="FF0000"/>
              </a:solidFill>
            </a:endParaRPr>
          </a:p>
          <a:p>
            <a:endParaRPr lang="en-US" altLang="zh-CN" sz="2400" b="1" dirty="0"/>
          </a:p>
          <a:p>
            <a:r>
              <a:rPr lang="zh-CN" altLang="en-US" sz="2400" b="1" dirty="0">
                <a:solidFill>
                  <a:srgbClr val="C00000"/>
                </a:solidFill>
              </a:rPr>
              <a:t>售货员</a:t>
            </a:r>
            <a:endParaRPr lang="en-US" altLang="zh-CN" sz="2400" b="1" dirty="0">
              <a:solidFill>
                <a:srgbClr val="C00000"/>
              </a:solidFill>
            </a:endParaRPr>
          </a:p>
          <a:p>
            <a:endParaRPr lang="zh-CN" altLang="en-US" sz="2400" b="1" dirty="0"/>
          </a:p>
        </p:txBody>
      </p:sp>
      <p:sp>
        <p:nvSpPr>
          <p:cNvPr id="22" name="文本框 152">
            <a:extLst>
              <a:ext uri="{FF2B5EF4-FFF2-40B4-BE49-F238E27FC236}">
                <a16:creationId xmlns:a16="http://schemas.microsoft.com/office/drawing/2014/main" id="{F432F284-4912-4452-A731-2C2C3D3907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90108" y="290939"/>
            <a:ext cx="3203121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/>
              <a:t>服务员，买单</a:t>
            </a:r>
            <a:r>
              <a:rPr lang="en-US" altLang="zh-CN" sz="2400" b="1" dirty="0" err="1"/>
              <a:t>mǎi</a:t>
            </a:r>
            <a:r>
              <a:rPr lang="en-US" altLang="zh-CN" sz="2400" b="1" dirty="0"/>
              <a:t> </a:t>
            </a:r>
            <a:r>
              <a:rPr lang="en-US" altLang="zh-CN" sz="2400" b="1" dirty="0" err="1"/>
              <a:t>dān</a:t>
            </a:r>
            <a:endParaRPr lang="zh-CN" altLang="en-US" sz="2400" b="1" dirty="0"/>
          </a:p>
        </p:txBody>
      </p:sp>
      <p:pic>
        <p:nvPicPr>
          <p:cNvPr id="26" name="Picture 22" descr="20140529143825_44815[1]">
            <a:extLst>
              <a:ext uri="{FF2B5EF4-FFF2-40B4-BE49-F238E27FC236}">
                <a16:creationId xmlns:a16="http://schemas.microsoft.com/office/drawing/2014/main" id="{72BF0052-3A7D-4299-9062-9B8051DC3A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 b="8322"/>
          <a:stretch>
            <a:fillRect/>
          </a:stretch>
        </p:blipFill>
        <p:spPr bwMode="auto">
          <a:xfrm>
            <a:off x="4450396" y="788779"/>
            <a:ext cx="2608262" cy="15322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" name="AutoShape 25">
            <a:extLst>
              <a:ext uri="{FF2B5EF4-FFF2-40B4-BE49-F238E27FC236}">
                <a16:creationId xmlns:a16="http://schemas.microsoft.com/office/drawing/2014/main" id="{1C597000-8E4D-4892-89B0-EE8812E64B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60266" y="3307555"/>
            <a:ext cx="6767834" cy="3245217"/>
          </a:xfrm>
          <a:prstGeom prst="wedgeRoundRectCallout">
            <a:avLst>
              <a:gd name="adj1" fmla="val -55255"/>
              <a:gd name="adj2" fmla="val -1655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29" name="圆角矩形 38">
            <a:extLst>
              <a:ext uri="{FF2B5EF4-FFF2-40B4-BE49-F238E27FC236}">
                <a16:creationId xmlns:a16="http://schemas.microsoft.com/office/drawing/2014/main" id="{D0833AE8-373C-4246-AFAA-1DCABF3ED1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833" y="3612356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39" name="文本框 107">
            <a:extLst>
              <a:ext uri="{FF2B5EF4-FFF2-40B4-BE49-F238E27FC236}">
                <a16:creationId xmlns:a16="http://schemas.microsoft.com/office/drawing/2014/main" id="{6551CD74-BD32-46D5-AD28-F1AF3F2CC1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1846" y="3620294"/>
            <a:ext cx="534987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白</a:t>
            </a:r>
            <a:endParaRPr lang="zh-CN" altLang="en-US"/>
          </a:p>
        </p:txBody>
      </p:sp>
      <p:pic>
        <p:nvPicPr>
          <p:cNvPr id="43" name="Picture 24" descr="20120213_0c4a17fe-15ae-4757-9ee3-9bd610b6aa8d[1]">
            <a:extLst>
              <a:ext uri="{FF2B5EF4-FFF2-40B4-BE49-F238E27FC236}">
                <a16:creationId xmlns:a16="http://schemas.microsoft.com/office/drawing/2014/main" id="{41FE26DE-CC02-4595-B396-BD014B645B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25133" y="4025473"/>
            <a:ext cx="2311400" cy="139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5" name="文本框 152">
            <a:extLst>
              <a:ext uri="{FF2B5EF4-FFF2-40B4-BE49-F238E27FC236}">
                <a16:creationId xmlns:a16="http://schemas.microsoft.com/office/drawing/2014/main" id="{8B9DC662-148E-4C0F-B192-FED5354CD6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79951" y="3540442"/>
            <a:ext cx="14017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/>
              <a:t>蓝天白云</a:t>
            </a:r>
            <a:endParaRPr lang="zh-CN" altLang="en-US" dirty="0"/>
          </a:p>
        </p:txBody>
      </p:sp>
      <p:sp>
        <p:nvSpPr>
          <p:cNvPr id="46" name="文本框 152">
            <a:extLst>
              <a:ext uri="{FF2B5EF4-FFF2-40B4-BE49-F238E27FC236}">
                <a16:creationId xmlns:a16="http://schemas.microsoft.com/office/drawing/2014/main" id="{113127EC-32B6-43E1-A473-2A72692D9F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66676" y="3568273"/>
            <a:ext cx="2635658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/>
              <a:t>白色      白色的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白色的衣服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白色的</a:t>
            </a:r>
            <a:r>
              <a:rPr lang="en-US" altLang="zh-CN" sz="2400" b="1" dirty="0"/>
              <a:t>=</a:t>
            </a:r>
            <a:r>
              <a:rPr lang="zh-CN" altLang="en-US" sz="2400" b="1" dirty="0"/>
              <a:t>白的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白茶   红茶    绿茶</a:t>
            </a:r>
            <a:endParaRPr lang="zh-CN" alt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ldLvl="0" animBg="1" autoUpdateAnimBg="0"/>
      <p:bldP spid="21" grpId="0" bldLvl="0" autoUpdateAnimBg="0"/>
      <p:bldP spid="22" grpId="0" bldLvl="0" autoUpdateAnimBg="0"/>
      <p:bldP spid="28" grpId="0" bldLvl="0" animBg="1" autoUpdateAnimBg="0"/>
      <p:bldP spid="45" grpId="0" bldLvl="0" autoUpdateAnimBg="0"/>
      <p:bldP spid="46" grpId="0" bldLvl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圆角矩形 38">
            <a:extLst>
              <a:ext uri="{FF2B5EF4-FFF2-40B4-BE49-F238E27FC236}">
                <a16:creationId xmlns:a16="http://schemas.microsoft.com/office/drawing/2014/main" id="{5EBF88E4-AEBF-49E2-9078-36B541BB17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0901" y="3875950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 dirty="0"/>
          </a:p>
        </p:txBody>
      </p:sp>
      <p:cxnSp>
        <p:nvCxnSpPr>
          <p:cNvPr id="8203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" name="文本框 85">
            <a:extLst>
              <a:ext uri="{FF2B5EF4-FFF2-40B4-BE49-F238E27FC236}">
                <a16:creationId xmlns:a16="http://schemas.microsoft.com/office/drawing/2014/main" id="{15C18369-C463-4695-988B-98BE8DFF3D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7837" y="3854567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贵</a:t>
            </a:r>
            <a:endParaRPr lang="zh-CN" altLang="en-US" dirty="0"/>
          </a:p>
        </p:txBody>
      </p:sp>
      <p:sp>
        <p:nvSpPr>
          <p:cNvPr id="8" name="AutoShape 25">
            <a:extLst>
              <a:ext uri="{FF2B5EF4-FFF2-40B4-BE49-F238E27FC236}">
                <a16:creationId xmlns:a16="http://schemas.microsoft.com/office/drawing/2014/main" id="{78156300-7F76-4BEE-A167-70E17DFBB2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17712" y="3688080"/>
            <a:ext cx="6984049" cy="2812114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C4F6B4ED-27A6-4D82-B5EB-4A4F44BF44B7}"/>
              </a:ext>
            </a:extLst>
          </p:cNvPr>
          <p:cNvSpPr txBox="1"/>
          <p:nvPr/>
        </p:nvSpPr>
        <p:spPr>
          <a:xfrm>
            <a:off x="2252498" y="3833928"/>
            <a:ext cx="653558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 dirty="0"/>
              <a:t>很贵   太贵了     贵不贵？   不太贵</a:t>
            </a:r>
            <a:endParaRPr lang="en-US" altLang="zh-CN" sz="2400" b="1" dirty="0"/>
          </a:p>
          <a:p>
            <a:r>
              <a:rPr lang="zh-CN" altLang="en-US" sz="2400" b="1" dirty="0"/>
              <a:t>这件衣服很贵。</a:t>
            </a:r>
            <a:endParaRPr lang="en-US" altLang="zh-CN" sz="2400" b="1" dirty="0"/>
          </a:p>
          <a:p>
            <a:r>
              <a:rPr lang="zh-CN" altLang="en-US" sz="2400" b="1" dirty="0"/>
              <a:t>那件红色的衣服不太贵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这个商店的东西贵不贵？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en-US" altLang="zh-CN" sz="2400" b="1" dirty="0"/>
              <a:t>TESCO</a:t>
            </a:r>
            <a:r>
              <a:rPr lang="zh-CN" altLang="en-US" sz="2400" b="1" dirty="0"/>
              <a:t>的东西贵不贵？</a:t>
            </a:r>
            <a:endParaRPr lang="en-US" altLang="zh-CN" sz="2400" b="1" dirty="0"/>
          </a:p>
        </p:txBody>
      </p:sp>
      <p:sp>
        <p:nvSpPr>
          <p:cNvPr id="11" name="AutoShape 25">
            <a:extLst>
              <a:ext uri="{FF2B5EF4-FFF2-40B4-BE49-F238E27FC236}">
                <a16:creationId xmlns:a16="http://schemas.microsoft.com/office/drawing/2014/main" id="{729204FD-C859-4A8B-957E-43735F4199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17711" y="177006"/>
            <a:ext cx="7197409" cy="3251994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12" name="文本框 152">
            <a:extLst>
              <a:ext uri="{FF2B5EF4-FFF2-40B4-BE49-F238E27FC236}">
                <a16:creationId xmlns:a16="http://schemas.microsoft.com/office/drawing/2014/main" id="{9BDC4DE5-3823-44B1-A052-2E9181BEBA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72703" y="2872740"/>
            <a:ext cx="458651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/>
              <a:t>黑色   黑色的衣服   黑色的</a:t>
            </a:r>
            <a:r>
              <a:rPr lang="en-US" altLang="zh-CN" sz="2400" b="1" dirty="0"/>
              <a:t>=</a:t>
            </a:r>
            <a:r>
              <a:rPr lang="zh-CN" altLang="en-US" sz="2400" b="1" dirty="0"/>
              <a:t>黑的</a:t>
            </a:r>
          </a:p>
        </p:txBody>
      </p:sp>
      <p:sp>
        <p:nvSpPr>
          <p:cNvPr id="13" name="文本框 152">
            <a:extLst>
              <a:ext uri="{FF2B5EF4-FFF2-40B4-BE49-F238E27FC236}">
                <a16:creationId xmlns:a16="http://schemas.microsoft.com/office/drawing/2014/main" id="{22944DA0-9A09-4AB8-B684-3EB5FFDEE4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85304" y="357806"/>
            <a:ext cx="10969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sym typeface="Arial" pitchFamily="34" charset="0"/>
              </a:rPr>
              <a:t>天黑了</a:t>
            </a:r>
          </a:p>
        </p:txBody>
      </p:sp>
      <p:sp>
        <p:nvSpPr>
          <p:cNvPr id="14" name="圆角矩形 38">
            <a:extLst>
              <a:ext uri="{FF2B5EF4-FFF2-40B4-BE49-F238E27FC236}">
                <a16:creationId xmlns:a16="http://schemas.microsoft.com/office/drawing/2014/main" id="{8959EF15-3B6F-4EBD-B9D8-CECFA906BC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1475" y="513556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20" name="文本框 78">
            <a:extLst>
              <a:ext uri="{FF2B5EF4-FFF2-40B4-BE49-F238E27FC236}">
                <a16:creationId xmlns:a16="http://schemas.microsoft.com/office/drawing/2014/main" id="{760036D1-F9EE-4137-AF1C-7CEE476C3B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9462" y="532606"/>
            <a:ext cx="534988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algn="ctr"/>
            <a:r>
              <a:rPr lang="zh-CN" altLang="en-US" sz="2800" b="1"/>
              <a:t>黑</a:t>
            </a:r>
          </a:p>
        </p:txBody>
      </p:sp>
      <p:sp>
        <p:nvSpPr>
          <p:cNvPr id="21" name="文本框 152">
            <a:extLst>
              <a:ext uri="{FF2B5EF4-FFF2-40B4-BE49-F238E27FC236}">
                <a16:creationId xmlns:a16="http://schemas.microsoft.com/office/drawing/2014/main" id="{69D7F0AA-D8A0-498F-81C2-6BCC63D2DF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37250" y="277019"/>
            <a:ext cx="14017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sym typeface="Arial" pitchFamily="34" charset="0"/>
              </a:rPr>
              <a:t>黑白照片</a:t>
            </a:r>
          </a:p>
        </p:txBody>
      </p:sp>
      <p:pic>
        <p:nvPicPr>
          <p:cNvPr id="22" name="Picture 14" descr="200921922236354_2[1]">
            <a:extLst>
              <a:ext uri="{FF2B5EF4-FFF2-40B4-BE49-F238E27FC236}">
                <a16:creationId xmlns:a16="http://schemas.microsoft.com/office/drawing/2014/main" id="{DE88BD00-D0D9-4A04-8935-9EBA89F38D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 b="9687"/>
          <a:stretch>
            <a:fillRect/>
          </a:stretch>
        </p:blipFill>
        <p:spPr bwMode="auto">
          <a:xfrm>
            <a:off x="5314950" y="851694"/>
            <a:ext cx="2405062" cy="1509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15" descr="5303df0bx86d2c071b1f4&amp;690[1]">
            <a:extLst>
              <a:ext uri="{FF2B5EF4-FFF2-40B4-BE49-F238E27FC236}">
                <a16:creationId xmlns:a16="http://schemas.microsoft.com/office/drawing/2014/main" id="{EA023B51-F263-4A4A-B675-933B343771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 l="21066" t="12061" r="18960" b="18899"/>
          <a:stretch>
            <a:fillRect/>
          </a:stretch>
        </p:blipFill>
        <p:spPr bwMode="auto">
          <a:xfrm>
            <a:off x="2572703" y="851694"/>
            <a:ext cx="2133600" cy="1702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ldLvl="0" animBg="1" autoUpdateAnimBg="0"/>
      <p:bldP spid="11" grpId="0" bldLvl="0" animBg="1" autoUpdateAnimBg="0"/>
      <p:bldP spid="12" grpId="0" bldLvl="0" autoUpdateAnimBg="0"/>
      <p:bldP spid="13" grpId="0" bldLvl="0" autoUpdateAnimBg="0"/>
      <p:bldP spid="21" grpId="0" bldLvl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90606E74-5E51-4F0E-953E-E3276C4DBF15}"/>
              </a:ext>
            </a:extLst>
          </p:cNvPr>
          <p:cNvSpPr txBox="1"/>
          <p:nvPr/>
        </p:nvSpPr>
        <p:spPr>
          <a:xfrm>
            <a:off x="497881" y="353258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再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zài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E39256B6-0324-45AE-8A71-50BF6460D001}"/>
              </a:ext>
            </a:extLst>
          </p:cNvPr>
          <p:cNvSpPr txBox="1"/>
          <p:nvPr/>
        </p:nvSpPr>
        <p:spPr>
          <a:xfrm>
            <a:off x="4152080" y="1142216"/>
            <a:ext cx="30988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告诉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gàosù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676A1B9F-E42B-4BA3-9293-2B6E1A27EB64}"/>
              </a:ext>
            </a:extLst>
          </p:cNvPr>
          <p:cNvSpPr txBox="1"/>
          <p:nvPr/>
        </p:nvSpPr>
        <p:spPr>
          <a:xfrm>
            <a:off x="6307884" y="414218"/>
            <a:ext cx="30988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让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ràng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9819EA8D-B391-4162-BB8F-9D200FB3C03B}"/>
              </a:ext>
            </a:extLst>
          </p:cNvPr>
          <p:cNvSpPr txBox="1"/>
          <p:nvPr/>
        </p:nvSpPr>
        <p:spPr>
          <a:xfrm>
            <a:off x="254000" y="1676400"/>
            <a:ext cx="35790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等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děng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FA53E33D-5616-4A13-A4DE-449C4DB05888}"/>
              </a:ext>
            </a:extLst>
          </p:cNvPr>
          <p:cNvSpPr txBox="1"/>
          <p:nvPr/>
        </p:nvSpPr>
        <p:spPr>
          <a:xfrm>
            <a:off x="5078525" y="3646504"/>
            <a:ext cx="4328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服务员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fúwùyuán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BC3303F0-32A0-4016-A58C-EF26B38712C0}"/>
              </a:ext>
            </a:extLst>
          </p:cNvPr>
          <p:cNvSpPr txBox="1"/>
          <p:nvPr/>
        </p:nvSpPr>
        <p:spPr>
          <a:xfrm>
            <a:off x="497881" y="3511064"/>
            <a:ext cx="23773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事情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shìqing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135E0001-E304-4884-AEB4-D0A5590FFE48}"/>
              </a:ext>
            </a:extLst>
          </p:cNvPr>
          <p:cNvSpPr txBox="1"/>
          <p:nvPr/>
        </p:nvSpPr>
        <p:spPr>
          <a:xfrm>
            <a:off x="3372546" y="4849235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黑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hēi</a:t>
            </a:r>
            <a:r>
              <a:rPr lang="en-US" altLang="zh-CN" sz="2800" dirty="0"/>
              <a:t> 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655192E5-0C2D-488E-96EE-AC91E29253A3}"/>
              </a:ext>
            </a:extLst>
          </p:cNvPr>
          <p:cNvSpPr txBox="1"/>
          <p:nvPr/>
        </p:nvSpPr>
        <p:spPr>
          <a:xfrm>
            <a:off x="6834075" y="5372455"/>
            <a:ext cx="24659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白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bái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D9F58186-733F-47AE-B884-A9732F22AD6D}"/>
              </a:ext>
            </a:extLst>
          </p:cNvPr>
          <p:cNvSpPr txBox="1"/>
          <p:nvPr/>
        </p:nvSpPr>
        <p:spPr>
          <a:xfrm>
            <a:off x="425245" y="5509146"/>
            <a:ext cx="34077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贵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guì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958E2894-2ACD-4B8F-80AE-BCF373432671}"/>
              </a:ext>
            </a:extLst>
          </p:cNvPr>
          <p:cNvSpPr txBox="1"/>
          <p:nvPr/>
        </p:nvSpPr>
        <p:spPr>
          <a:xfrm>
            <a:off x="4683760" y="2165057"/>
            <a:ext cx="23289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找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zhǎo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84714432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0" grpId="0"/>
      <p:bldP spid="11" grpId="0"/>
      <p:bldP spid="12" grpId="0"/>
      <p:bldP spid="13" grpId="0"/>
      <p:bldP spid="14" grpId="0"/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5E3D2709-47A6-45F9-86A8-987DD6BAD637}"/>
              </a:ext>
            </a:extLst>
          </p:cNvPr>
          <p:cNvSpPr txBox="1"/>
          <p:nvPr/>
        </p:nvSpPr>
        <p:spPr>
          <a:xfrm>
            <a:off x="304799" y="632172"/>
            <a:ext cx="28161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again, once more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F71672D8-D389-4778-A0A9-C9CD528E546F}"/>
              </a:ext>
            </a:extLst>
          </p:cNvPr>
          <p:cNvSpPr txBox="1"/>
          <p:nvPr/>
        </p:nvSpPr>
        <p:spPr>
          <a:xfrm>
            <a:off x="670559" y="1801541"/>
            <a:ext cx="34253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tell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2B5E9EAB-0B4B-4D77-85BC-175B0C388F86}"/>
              </a:ext>
            </a:extLst>
          </p:cNvPr>
          <p:cNvSpPr txBox="1"/>
          <p:nvPr/>
        </p:nvSpPr>
        <p:spPr>
          <a:xfrm>
            <a:off x="3832492" y="460902"/>
            <a:ext cx="49624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let/allow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187BA34F-0F5B-402C-8558-4B2B380D43FD}"/>
              </a:ext>
            </a:extLst>
          </p:cNvPr>
          <p:cNvSpPr txBox="1"/>
          <p:nvPr/>
        </p:nvSpPr>
        <p:spPr>
          <a:xfrm>
            <a:off x="6122847" y="5016501"/>
            <a:ext cx="267208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thing, matter, affair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BE67F914-0CAA-45C9-8054-A733DA6C044A}"/>
              </a:ext>
            </a:extLst>
          </p:cNvPr>
          <p:cNvSpPr txBox="1"/>
          <p:nvPr/>
        </p:nvSpPr>
        <p:spPr>
          <a:xfrm>
            <a:off x="6554646" y="779669"/>
            <a:ext cx="28752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wait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3B6DA2BB-9535-4B67-B387-4D071D764A17}"/>
              </a:ext>
            </a:extLst>
          </p:cNvPr>
          <p:cNvSpPr txBox="1"/>
          <p:nvPr/>
        </p:nvSpPr>
        <p:spPr>
          <a:xfrm>
            <a:off x="5867218" y="2891496"/>
            <a:ext cx="31949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attendant, waiter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E340077A-0B28-4AA8-9E6A-45C25F20B358}"/>
              </a:ext>
            </a:extLst>
          </p:cNvPr>
          <p:cNvSpPr txBox="1"/>
          <p:nvPr/>
        </p:nvSpPr>
        <p:spPr>
          <a:xfrm>
            <a:off x="3276781" y="2049110"/>
            <a:ext cx="25904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look for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11837AC1-3B81-433A-A8F8-9C1ABBC6CD54}"/>
              </a:ext>
            </a:extLst>
          </p:cNvPr>
          <p:cNvSpPr txBox="1"/>
          <p:nvPr/>
        </p:nvSpPr>
        <p:spPr>
          <a:xfrm>
            <a:off x="356322" y="4498722"/>
            <a:ext cx="29543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black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F9ED5682-8953-4E96-89BE-DA9408AA137D}"/>
              </a:ext>
            </a:extLst>
          </p:cNvPr>
          <p:cNvSpPr txBox="1"/>
          <p:nvPr/>
        </p:nvSpPr>
        <p:spPr>
          <a:xfrm>
            <a:off x="2696206" y="5016501"/>
            <a:ext cx="31949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expensive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4219DE34-F7F0-4FE9-A9DF-3BFDCDB32554}"/>
              </a:ext>
            </a:extLst>
          </p:cNvPr>
          <p:cNvSpPr txBox="1"/>
          <p:nvPr/>
        </p:nvSpPr>
        <p:spPr>
          <a:xfrm>
            <a:off x="3120929" y="3588346"/>
            <a:ext cx="25904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white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469733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3" grpId="0"/>
      <p:bldP spid="14" grpId="0"/>
      <p:bldP spid="1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E2E68BC7-E9C1-4DB9-8945-E8147E827D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8852"/>
            <a:ext cx="9144000" cy="6520295"/>
          </a:xfrm>
          <a:prstGeom prst="rect">
            <a:avLst/>
          </a:prstGeom>
        </p:spPr>
      </p:pic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9" name="文本框 8">
            <a:extLst>
              <a:ext uri="{FF2B5EF4-FFF2-40B4-BE49-F238E27FC236}">
                <a16:creationId xmlns:a16="http://schemas.microsoft.com/office/drawing/2014/main" id="{0EA777E1-D332-46C0-A945-E350155385FE}"/>
              </a:ext>
            </a:extLst>
          </p:cNvPr>
          <p:cNvSpPr txBox="1"/>
          <p:nvPr/>
        </p:nvSpPr>
        <p:spPr>
          <a:xfrm>
            <a:off x="2118677" y="5277548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C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D5342CFD-C962-402D-8C9F-B28CC576A5DC}"/>
              </a:ext>
            </a:extLst>
          </p:cNvPr>
          <p:cNvSpPr txBox="1"/>
          <p:nvPr/>
        </p:nvSpPr>
        <p:spPr>
          <a:xfrm>
            <a:off x="2306320" y="6169097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F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5B39B6C0-74C7-4CB8-A624-B471756760F6}"/>
              </a:ext>
            </a:extLst>
          </p:cNvPr>
          <p:cNvSpPr txBox="1"/>
          <p:nvPr/>
        </p:nvSpPr>
        <p:spPr>
          <a:xfrm>
            <a:off x="5252720" y="5945354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B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40DDFA27-C7F2-45CB-B363-07CA6C896EBE}"/>
              </a:ext>
            </a:extLst>
          </p:cNvPr>
          <p:cNvSpPr txBox="1"/>
          <p:nvPr/>
        </p:nvSpPr>
        <p:spPr>
          <a:xfrm>
            <a:off x="7950517" y="5174330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A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048AF853-0B15-4001-A7B5-15FC54584351}"/>
              </a:ext>
            </a:extLst>
          </p:cNvPr>
          <p:cNvSpPr txBox="1"/>
          <p:nvPr/>
        </p:nvSpPr>
        <p:spPr>
          <a:xfrm>
            <a:off x="5075237" y="5182829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D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C2A382E8-3B8A-4EC1-BD10-64CABC04C9D7}"/>
              </a:ext>
            </a:extLst>
          </p:cNvPr>
          <p:cNvSpPr txBox="1"/>
          <p:nvPr/>
        </p:nvSpPr>
        <p:spPr>
          <a:xfrm>
            <a:off x="7930197" y="5937473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E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A3638435-8231-4B3D-9C2A-47EDE80844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463202"/>
            <a:ext cx="9144000" cy="3931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0053868"/>
      </p:ext>
    </p:extLst>
  </p:cSld>
  <p:clrMapOvr>
    <a:masterClrMapping/>
  </p:clrMapOvr>
  <p:transition spd="slow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B1619E1E-2952-45AE-9A25-94D15D1EC2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3328"/>
            <a:ext cx="9144000" cy="6631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8683175"/>
      </p:ext>
    </p:extLst>
  </p:cSld>
  <p:clrMapOvr>
    <a:masterClrMapping/>
  </p:clrMapOvr>
  <p:transition spd="slow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6061DA08-2AD6-4FB0-B583-96098C1568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759647"/>
            <a:ext cx="9144000" cy="3338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501349"/>
      </p:ext>
    </p:extLst>
  </p:cSld>
  <p:clrMapOvr>
    <a:masterClrMapping/>
  </p:clrMapOvr>
  <p:transition spd="slow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B46AC976-74CE-4E0B-BC92-BEBDE02807C1}" type="slidenum">
              <a:rPr lang="zh-CN" altLang="en-US"/>
              <a:pPr/>
              <a:t>21</a:t>
            </a:fld>
            <a:endParaRPr lang="en-US" altLang="zh-CN" sz="1800" dirty="0"/>
          </a:p>
        </p:txBody>
      </p:sp>
      <p:cxnSp>
        <p:nvCxnSpPr>
          <p:cNvPr id="37894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25606" name="圆角矩形 7"/>
          <p:cNvSpPr>
            <a:spLocks noChangeArrowheads="1"/>
          </p:cNvSpPr>
          <p:nvPr/>
        </p:nvSpPr>
        <p:spPr bwMode="auto">
          <a:xfrm>
            <a:off x="1219200" y="931863"/>
            <a:ext cx="5994400" cy="603250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25607" name="Text Box 7"/>
          <p:cNvSpPr txBox="1">
            <a:spLocks noChangeArrowheads="1"/>
          </p:cNvSpPr>
          <p:nvPr/>
        </p:nvSpPr>
        <p:spPr bwMode="auto">
          <a:xfrm>
            <a:off x="1358900" y="931863"/>
            <a:ext cx="192405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solidFill>
                  <a:srgbClr val="FF0000"/>
                </a:solidFill>
              </a:rPr>
              <a:t>      ... ... ，</a:t>
            </a:r>
          </a:p>
        </p:txBody>
      </p:sp>
      <p:sp>
        <p:nvSpPr>
          <p:cNvPr id="25608" name="Text Box 8"/>
          <p:cNvSpPr txBox="1">
            <a:spLocks noChangeArrowheads="1"/>
          </p:cNvSpPr>
          <p:nvPr/>
        </p:nvSpPr>
        <p:spPr bwMode="auto">
          <a:xfrm>
            <a:off x="4149725" y="968375"/>
            <a:ext cx="225107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      好吗？</a:t>
            </a:r>
          </a:p>
        </p:txBody>
      </p:sp>
      <p:sp>
        <p:nvSpPr>
          <p:cNvPr id="25609" name="Text Box 9"/>
          <p:cNvSpPr txBox="1">
            <a:spLocks noChangeArrowheads="1"/>
          </p:cNvSpPr>
          <p:nvPr/>
        </p:nvSpPr>
        <p:spPr bwMode="auto">
          <a:xfrm>
            <a:off x="1346200" y="2541588"/>
            <a:ext cx="7153275" cy="1646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你明天下午来找我，  </a:t>
            </a:r>
            <a:r>
              <a:rPr lang="zh-CN" altLang="en-US" sz="2800" b="1" dirty="0">
                <a:solidFill>
                  <a:srgbClr val="FF0000"/>
                </a:solidFill>
              </a:rPr>
              <a:t>好吗</a:t>
            </a:r>
            <a:r>
              <a:rPr lang="zh-CN" altLang="en-US" sz="2800" b="1" dirty="0"/>
              <a:t>？        </a:t>
            </a:r>
          </a:p>
          <a:p>
            <a:pPr>
              <a:lnSpc>
                <a:spcPct val="150000"/>
              </a:lnSpc>
            </a:pPr>
            <a:endParaRPr lang="zh-CN" altLang="en-US" sz="2800" b="1" dirty="0"/>
          </a:p>
          <a:p>
            <a:endParaRPr lang="zh-CN" altLang="en-US" dirty="0"/>
          </a:p>
        </p:txBody>
      </p:sp>
      <p:sp>
        <p:nvSpPr>
          <p:cNvPr id="25610" name="Text Box 10"/>
          <p:cNvSpPr txBox="1">
            <a:spLocks noChangeArrowheads="1"/>
          </p:cNvSpPr>
          <p:nvPr/>
        </p:nvSpPr>
        <p:spPr bwMode="auto">
          <a:xfrm>
            <a:off x="1346200" y="1746250"/>
            <a:ext cx="754062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latin typeface="宋体" pitchFamily="2" charset="-122"/>
              </a:rPr>
              <a:t>我们今天上课， </a:t>
            </a:r>
            <a:r>
              <a:rPr lang="zh-CN" altLang="en-US" sz="2800" b="1" dirty="0">
                <a:solidFill>
                  <a:srgbClr val="FF0000"/>
                </a:solidFill>
                <a:latin typeface="宋体" pitchFamily="2" charset="-122"/>
              </a:rPr>
              <a:t>    好吗</a:t>
            </a:r>
            <a:r>
              <a:rPr lang="zh-CN" altLang="en-US" sz="2800" b="1" dirty="0">
                <a:latin typeface="宋体" pitchFamily="2" charset="-122"/>
              </a:rPr>
              <a:t>？    </a:t>
            </a:r>
          </a:p>
        </p:txBody>
      </p:sp>
      <p:sp>
        <p:nvSpPr>
          <p:cNvPr id="25611" name="Text Box 11"/>
          <p:cNvSpPr txBox="1">
            <a:spLocks noChangeArrowheads="1"/>
          </p:cNvSpPr>
          <p:nvPr/>
        </p:nvSpPr>
        <p:spPr bwMode="auto">
          <a:xfrm>
            <a:off x="1890713" y="4511675"/>
            <a:ext cx="6415087" cy="1554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/>
              <a:t>我们一起去吃饭，</a:t>
            </a:r>
            <a:r>
              <a:rPr lang="zh-CN" altLang="en-US" sz="2400" b="1">
                <a:solidFill>
                  <a:srgbClr val="FF0000"/>
                </a:solidFill>
              </a:rPr>
              <a:t>好吗</a:t>
            </a:r>
            <a:r>
              <a:rPr lang="zh-CN" altLang="en-US" sz="2400" b="1"/>
              <a:t>？</a:t>
            </a:r>
          </a:p>
          <a:p>
            <a:r>
              <a:rPr lang="zh-CN" altLang="en-US" sz="2400" b="1"/>
              <a:t>你明天下午给我打电话，</a:t>
            </a:r>
            <a:r>
              <a:rPr lang="zh-CN" altLang="en-US" sz="2400" b="1">
                <a:solidFill>
                  <a:srgbClr val="FF0000"/>
                </a:solidFill>
              </a:rPr>
              <a:t>好吗</a:t>
            </a:r>
            <a:r>
              <a:rPr lang="zh-CN" altLang="en-US" sz="2400" b="1"/>
              <a:t>？</a:t>
            </a:r>
          </a:p>
          <a:p>
            <a:r>
              <a:rPr lang="zh-CN" altLang="en-US" sz="2400" b="1"/>
              <a:t>我们下午去看电影，</a:t>
            </a:r>
            <a:r>
              <a:rPr lang="zh-CN" altLang="en-US" sz="2400" b="1">
                <a:solidFill>
                  <a:srgbClr val="FF0000"/>
                </a:solidFill>
              </a:rPr>
              <a:t>好吗</a:t>
            </a:r>
            <a:r>
              <a:rPr lang="zh-CN" altLang="en-US" sz="2400" b="1"/>
              <a:t>？</a:t>
            </a:r>
          </a:p>
          <a:p>
            <a:endParaRPr lang="zh-CN" altLang="en-US" sz="2400" b="1"/>
          </a:p>
        </p:txBody>
      </p:sp>
      <p:sp>
        <p:nvSpPr>
          <p:cNvPr id="25612" name="Text Box 12"/>
          <p:cNvSpPr txBox="1">
            <a:spLocks noChangeArrowheads="1"/>
          </p:cNvSpPr>
          <p:nvPr/>
        </p:nvSpPr>
        <p:spPr bwMode="auto">
          <a:xfrm>
            <a:off x="1347788" y="3695700"/>
            <a:ext cx="695801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我们今天吃米饭</a:t>
            </a:r>
            <a:r>
              <a:rPr lang="zh-CN" altLang="en-US" sz="2800" b="1" dirty="0">
                <a:solidFill>
                  <a:schemeClr val="tx2"/>
                </a:solidFill>
              </a:rPr>
              <a:t>，</a:t>
            </a:r>
            <a:r>
              <a:rPr lang="zh-CN" altLang="en-US" sz="2800" b="1" dirty="0">
                <a:solidFill>
                  <a:srgbClr val="FF0000"/>
                </a:solidFill>
              </a:rPr>
              <a:t>     好吗</a:t>
            </a:r>
            <a:r>
              <a:rPr lang="zh-CN" altLang="en-US" sz="2800" b="1" dirty="0"/>
              <a:t>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5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56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500"/>
                                        <p:tgtEl>
                                          <p:spTgt spid="256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56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4" dur="500"/>
                                        <p:tgtEl>
                                          <p:spTgt spid="256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500"/>
                                        <p:tgtEl>
                                          <p:spTgt spid="256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256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6" grpId="0" bldLvl="0" animBg="1" autoUpdateAnimBg="0"/>
      <p:bldP spid="25607" grpId="0" bldLvl="0" autoUpdateAnimBg="0"/>
      <p:bldP spid="25608" grpId="0" bldLvl="0" autoUpdateAnimBg="0"/>
      <p:bldP spid="25609" grpId="0" bldLvl="0" autoUpdateAnimBg="0"/>
      <p:bldP spid="25610" grpId="0" bldLvl="0" autoUpdateAnimBg="0"/>
      <p:bldP spid="25611" grpId="0" bldLvl="0" autoUpdateAnimBg="0"/>
      <p:bldP spid="25612" grpId="0" bldLvl="0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8" name="文本框 7">
            <a:extLst>
              <a:ext uri="{FF2B5EF4-FFF2-40B4-BE49-F238E27FC236}">
                <a16:creationId xmlns:a16="http://schemas.microsoft.com/office/drawing/2014/main" id="{ABD695B1-7A03-4F40-9488-FC93444481EB}"/>
              </a:ext>
            </a:extLst>
          </p:cNvPr>
          <p:cNvSpPr txBox="1"/>
          <p:nvPr/>
        </p:nvSpPr>
        <p:spPr>
          <a:xfrm>
            <a:off x="1554480" y="2911346"/>
            <a:ext cx="641096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solidFill>
                  <a:srgbClr val="FF0000"/>
                </a:solidFill>
              </a:rPr>
              <a:t>Try to invite someone with </a:t>
            </a:r>
            <a:r>
              <a:rPr lang="zh-CN" altLang="en-US" sz="2800" dirty="0">
                <a:solidFill>
                  <a:srgbClr val="FF0000"/>
                </a:solidFill>
              </a:rPr>
              <a:t>好吗</a:t>
            </a:r>
            <a:endParaRPr lang="en-US" altLang="zh-CN" sz="2800" dirty="0">
              <a:solidFill>
                <a:srgbClr val="FF0000"/>
              </a:solidFill>
            </a:endParaRPr>
          </a:p>
          <a:p>
            <a:endParaRPr lang="en-US" altLang="zh-CN" sz="2800" dirty="0">
              <a:solidFill>
                <a:srgbClr val="FF0000"/>
              </a:solidFill>
            </a:endParaRPr>
          </a:p>
          <a:p>
            <a:r>
              <a:rPr lang="en-US" altLang="zh-CN" sz="2800" dirty="0">
                <a:solidFill>
                  <a:srgbClr val="FF0000"/>
                </a:solidFill>
              </a:rPr>
              <a:t>or  try to give someone a suggestion with </a:t>
            </a:r>
            <a:r>
              <a:rPr lang="zh-CN" altLang="en-US" sz="2800" dirty="0">
                <a:solidFill>
                  <a:srgbClr val="FF0000"/>
                </a:solidFill>
              </a:rPr>
              <a:t>好吗</a:t>
            </a:r>
          </a:p>
        </p:txBody>
      </p:sp>
    </p:spTree>
    <p:extLst>
      <p:ext uri="{BB962C8B-B14F-4D97-AF65-F5344CB8AC3E}">
        <p14:creationId xmlns:p14="http://schemas.microsoft.com/office/powerpoint/2010/main" val="240337694"/>
      </p:ext>
    </p:extLst>
  </p:cSld>
  <p:clrMapOvr>
    <a:masterClrMapping/>
  </p:clrMapOvr>
  <p:transition spd="slow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9A29138C-469B-483F-B33C-802D1C91BC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77247"/>
            <a:ext cx="9144000" cy="4503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6130144"/>
      </p:ext>
    </p:extLst>
  </p:cSld>
  <p:clrMapOvr>
    <a:masterClrMapping/>
  </p:clrMapOvr>
  <p:transition spd="slow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8" name="文本框 7">
            <a:extLst>
              <a:ext uri="{FF2B5EF4-FFF2-40B4-BE49-F238E27FC236}">
                <a16:creationId xmlns:a16="http://schemas.microsoft.com/office/drawing/2014/main" id="{ABD695B1-7A03-4F40-9488-FC93444481EB}"/>
              </a:ext>
            </a:extLst>
          </p:cNvPr>
          <p:cNvSpPr txBox="1"/>
          <p:nvPr/>
        </p:nvSpPr>
        <p:spPr>
          <a:xfrm>
            <a:off x="1554480" y="2911346"/>
            <a:ext cx="641096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solidFill>
                  <a:srgbClr val="FF0000"/>
                </a:solidFill>
              </a:rPr>
              <a:t>If you have bought one apple, you </a:t>
            </a:r>
            <a:r>
              <a:rPr lang="en-US" altLang="zh-CN" sz="2800" dirty="0" err="1">
                <a:solidFill>
                  <a:srgbClr val="FF0000"/>
                </a:solidFill>
              </a:rPr>
              <a:t>wanna</a:t>
            </a:r>
            <a:r>
              <a:rPr lang="en-US" altLang="zh-CN" sz="2800" dirty="0">
                <a:solidFill>
                  <a:srgbClr val="FF0000"/>
                </a:solidFill>
              </a:rPr>
              <a:t> buy another one, how to say</a:t>
            </a:r>
            <a:r>
              <a:rPr lang="zh-CN" altLang="en-US" sz="2800" dirty="0">
                <a:solidFill>
                  <a:srgbClr val="FF0000"/>
                </a:solidFill>
              </a:rPr>
              <a:t>？</a:t>
            </a:r>
            <a:endParaRPr lang="en-US" altLang="zh-CN" sz="2800" dirty="0">
              <a:solidFill>
                <a:srgbClr val="FF0000"/>
              </a:solidFill>
            </a:endParaRPr>
          </a:p>
          <a:p>
            <a:endParaRPr lang="en-US" altLang="zh-CN" sz="2800" dirty="0">
              <a:solidFill>
                <a:srgbClr val="FF0000"/>
              </a:solidFill>
            </a:endParaRPr>
          </a:p>
          <a:p>
            <a:r>
              <a:rPr lang="en-US" altLang="zh-CN" sz="2800" dirty="0">
                <a:solidFill>
                  <a:srgbClr val="FF0000"/>
                </a:solidFill>
              </a:rPr>
              <a:t>If</a:t>
            </a:r>
            <a:r>
              <a:rPr lang="zh-CN" altLang="en-US" sz="2800" dirty="0">
                <a:solidFill>
                  <a:srgbClr val="FF0000"/>
                </a:solidFill>
              </a:rPr>
              <a:t> </a:t>
            </a:r>
            <a:r>
              <a:rPr lang="en-US" altLang="zh-CN" sz="2800" dirty="0">
                <a:solidFill>
                  <a:srgbClr val="FF0000"/>
                </a:solidFill>
              </a:rPr>
              <a:t>you</a:t>
            </a:r>
            <a:r>
              <a:rPr lang="zh-CN" altLang="en-US" sz="2800" dirty="0">
                <a:solidFill>
                  <a:srgbClr val="FF0000"/>
                </a:solidFill>
              </a:rPr>
              <a:t> </a:t>
            </a:r>
            <a:r>
              <a:rPr lang="en-US" altLang="zh-CN" sz="2800" dirty="0">
                <a:solidFill>
                  <a:srgbClr val="FF0000"/>
                </a:solidFill>
              </a:rPr>
              <a:t>have bought one black shirt, you </a:t>
            </a:r>
            <a:r>
              <a:rPr lang="en-US" altLang="zh-CN" sz="2800" dirty="0" err="1">
                <a:solidFill>
                  <a:srgbClr val="FF0000"/>
                </a:solidFill>
              </a:rPr>
              <a:t>wanna</a:t>
            </a:r>
            <a:r>
              <a:rPr lang="en-US" altLang="zh-CN" sz="2800" dirty="0">
                <a:solidFill>
                  <a:srgbClr val="FF0000"/>
                </a:solidFill>
              </a:rPr>
              <a:t> buy another white one, how to say?</a:t>
            </a:r>
            <a:endParaRPr lang="zh-CN" alt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7638106"/>
      </p:ext>
    </p:extLst>
  </p:cSld>
  <p:clrMapOvr>
    <a:masterClrMapping/>
  </p:clrMapOvr>
  <p:transition spd="slow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8610814E-EDCB-49AC-9BE4-A89AEA1A91C9}" type="slidenum">
              <a:rPr lang="zh-CN" altLang="en-US"/>
              <a:pPr/>
              <a:t>25</a:t>
            </a:fld>
            <a:endParaRPr lang="en-US" altLang="zh-CN" sz="1800"/>
          </a:p>
        </p:txBody>
      </p:sp>
      <p:sp>
        <p:nvSpPr>
          <p:cNvPr id="35843" name="矩形 2"/>
          <p:cNvSpPr>
            <a:spLocks noChangeArrowheads="1"/>
          </p:cNvSpPr>
          <p:nvPr/>
        </p:nvSpPr>
        <p:spPr bwMode="auto">
          <a:xfrm>
            <a:off x="227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5844" name="矩形 5"/>
          <p:cNvSpPr>
            <a:spLocks noChangeArrowheads="1"/>
          </p:cNvSpPr>
          <p:nvPr/>
        </p:nvSpPr>
        <p:spPr bwMode="auto">
          <a:xfrm>
            <a:off x="548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5845" name="矩形 6"/>
          <p:cNvSpPr>
            <a:spLocks noChangeArrowheads="1"/>
          </p:cNvSpPr>
          <p:nvPr/>
        </p:nvSpPr>
        <p:spPr bwMode="auto">
          <a:xfrm>
            <a:off x="655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35846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21510" name="圆角矩形 7"/>
          <p:cNvSpPr>
            <a:spLocks noChangeArrowheads="1"/>
          </p:cNvSpPr>
          <p:nvPr/>
        </p:nvSpPr>
        <p:spPr bwMode="auto">
          <a:xfrm>
            <a:off x="584200" y="911225"/>
            <a:ext cx="7254875" cy="603250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21511" name="Text Box 7"/>
          <p:cNvSpPr txBox="1">
            <a:spLocks noChangeArrowheads="1"/>
          </p:cNvSpPr>
          <p:nvPr/>
        </p:nvSpPr>
        <p:spPr bwMode="auto">
          <a:xfrm>
            <a:off x="584200" y="996950"/>
            <a:ext cx="2005013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/>
              <a:t>主语（S）</a:t>
            </a:r>
          </a:p>
        </p:txBody>
      </p:sp>
      <p:sp>
        <p:nvSpPr>
          <p:cNvPr id="21512" name="Text Box 8"/>
          <p:cNvSpPr txBox="1">
            <a:spLocks noChangeArrowheads="1"/>
          </p:cNvSpPr>
          <p:nvPr/>
        </p:nvSpPr>
        <p:spPr bwMode="auto">
          <a:xfrm>
            <a:off x="3005138" y="995363"/>
            <a:ext cx="2185987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solidFill>
                  <a:srgbClr val="FF0000"/>
                </a:solidFill>
              </a:rPr>
              <a:t>再</a:t>
            </a:r>
          </a:p>
        </p:txBody>
      </p:sp>
      <p:sp>
        <p:nvSpPr>
          <p:cNvPr id="21513" name="Text Box 9"/>
          <p:cNvSpPr txBox="1">
            <a:spLocks noChangeArrowheads="1"/>
          </p:cNvSpPr>
          <p:nvPr/>
        </p:nvSpPr>
        <p:spPr bwMode="auto">
          <a:xfrm>
            <a:off x="687388" y="2540000"/>
            <a:ext cx="6640512" cy="1646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我明天             </a:t>
            </a:r>
            <a:r>
              <a:rPr lang="zh-CN" altLang="en-US" sz="2800" b="1" dirty="0">
                <a:solidFill>
                  <a:srgbClr val="FF0000"/>
                </a:solidFill>
              </a:rPr>
              <a:t>再 </a:t>
            </a:r>
            <a:r>
              <a:rPr lang="zh-CN" altLang="en-US" sz="2800" b="1" dirty="0"/>
              <a:t>                 去医院。</a:t>
            </a:r>
          </a:p>
          <a:p>
            <a:pPr>
              <a:lnSpc>
                <a:spcPct val="150000"/>
              </a:lnSpc>
            </a:pPr>
            <a:endParaRPr lang="zh-CN" altLang="en-US" sz="2800" b="1" dirty="0"/>
          </a:p>
          <a:p>
            <a:endParaRPr lang="zh-CN" altLang="en-US" dirty="0"/>
          </a:p>
        </p:txBody>
      </p:sp>
      <p:sp>
        <p:nvSpPr>
          <p:cNvPr id="21514" name="Text Box 10"/>
          <p:cNvSpPr txBox="1">
            <a:spLocks noChangeArrowheads="1"/>
          </p:cNvSpPr>
          <p:nvPr/>
        </p:nvSpPr>
        <p:spPr bwMode="auto">
          <a:xfrm>
            <a:off x="442913" y="3701445"/>
            <a:ext cx="688498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这件事情你         </a:t>
            </a:r>
            <a:r>
              <a:rPr lang="zh-CN" altLang="en-US" sz="2800" b="1" dirty="0">
                <a:solidFill>
                  <a:srgbClr val="FF0000"/>
                </a:solidFill>
              </a:rPr>
              <a:t>再</a:t>
            </a:r>
            <a:r>
              <a:rPr lang="zh-CN" altLang="en-US" sz="2800" b="1" dirty="0"/>
              <a:t>                  想一下。</a:t>
            </a:r>
          </a:p>
        </p:txBody>
      </p:sp>
      <p:sp>
        <p:nvSpPr>
          <p:cNvPr id="21515" name="Text Box 11"/>
          <p:cNvSpPr txBox="1">
            <a:spLocks noChangeArrowheads="1"/>
          </p:cNvSpPr>
          <p:nvPr/>
        </p:nvSpPr>
        <p:spPr bwMode="auto">
          <a:xfrm>
            <a:off x="685800" y="1746250"/>
            <a:ext cx="715327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latin typeface="宋体" pitchFamily="2" charset="-122"/>
              </a:rPr>
              <a:t>    你       </a:t>
            </a:r>
            <a:r>
              <a:rPr lang="zh-CN" altLang="en-US" sz="2800" b="1" dirty="0">
                <a:solidFill>
                  <a:srgbClr val="FF0000"/>
                </a:solidFill>
                <a:latin typeface="宋体" pitchFamily="2" charset="-122"/>
              </a:rPr>
              <a:t>再</a:t>
            </a:r>
            <a:r>
              <a:rPr lang="zh-CN" altLang="en-US" sz="2800" b="1" dirty="0">
                <a:latin typeface="宋体" pitchFamily="2" charset="-122"/>
              </a:rPr>
              <a:t>          看看这本书。     </a:t>
            </a:r>
          </a:p>
        </p:txBody>
      </p:sp>
      <p:sp>
        <p:nvSpPr>
          <p:cNvPr id="21516" name="Text Box 12"/>
          <p:cNvSpPr txBox="1">
            <a:spLocks noChangeArrowheads="1"/>
          </p:cNvSpPr>
          <p:nvPr/>
        </p:nvSpPr>
        <p:spPr bwMode="auto">
          <a:xfrm>
            <a:off x="1231900" y="4595813"/>
            <a:ext cx="5018088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/>
              <a:t>你</a:t>
            </a:r>
            <a:r>
              <a:rPr lang="zh-CN" altLang="en-US" sz="2400" b="1">
                <a:solidFill>
                  <a:srgbClr val="FF0000"/>
                </a:solidFill>
              </a:rPr>
              <a:t>再</a:t>
            </a:r>
            <a:r>
              <a:rPr lang="zh-CN" altLang="en-US" sz="2400" b="1"/>
              <a:t>看看这本书吧。</a:t>
            </a:r>
          </a:p>
          <a:p>
            <a:r>
              <a:rPr lang="zh-CN" altLang="en-US" sz="2400" b="1"/>
              <a:t>你明天</a:t>
            </a:r>
            <a:r>
              <a:rPr lang="zh-CN" altLang="en-US" sz="2400" b="1">
                <a:solidFill>
                  <a:srgbClr val="FF0000"/>
                </a:solidFill>
              </a:rPr>
              <a:t>再</a:t>
            </a:r>
            <a:r>
              <a:rPr lang="zh-CN" altLang="en-US" sz="2400" b="1"/>
              <a:t>给我打电话吧。</a:t>
            </a:r>
          </a:p>
          <a:p>
            <a:r>
              <a:rPr lang="zh-CN" altLang="en-US" sz="2400" b="1"/>
              <a:t>你让我想想</a:t>
            </a:r>
            <a:r>
              <a:rPr lang="zh-CN" altLang="en-US" sz="2400" b="1">
                <a:solidFill>
                  <a:srgbClr val="FF0000"/>
                </a:solidFill>
              </a:rPr>
              <a:t>再</a:t>
            </a:r>
            <a:r>
              <a:rPr lang="zh-CN" altLang="en-US" sz="2400" b="1"/>
              <a:t>告诉你。</a:t>
            </a:r>
          </a:p>
        </p:txBody>
      </p:sp>
      <p:sp>
        <p:nvSpPr>
          <p:cNvPr id="21517" name="Text Box 13"/>
          <p:cNvSpPr txBox="1">
            <a:spLocks noChangeArrowheads="1"/>
          </p:cNvSpPr>
          <p:nvPr/>
        </p:nvSpPr>
        <p:spPr bwMode="auto">
          <a:xfrm>
            <a:off x="5292725" y="996950"/>
            <a:ext cx="2035175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/>
              <a:t>V（+O）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5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15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15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1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215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" dur="500"/>
                                        <p:tgtEl>
                                          <p:spTgt spid="21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15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500"/>
                                        <p:tgtEl>
                                          <p:spTgt spid="215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1" dur="500"/>
                                        <p:tgtEl>
                                          <p:spTgt spid="215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5" dur="500"/>
                                        <p:tgtEl>
                                          <p:spTgt spid="215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10" grpId="0" bldLvl="0" animBg="1" autoUpdateAnimBg="0"/>
      <p:bldP spid="21511" grpId="0" bldLvl="0" autoUpdateAnimBg="0"/>
      <p:bldP spid="21512" grpId="0" bldLvl="0" autoUpdateAnimBg="0"/>
      <p:bldP spid="21513" grpId="0" bldLvl="0" autoUpdateAnimBg="0"/>
      <p:bldP spid="21514" grpId="0" bldLvl="0" autoUpdateAnimBg="0"/>
      <p:bldP spid="21515" grpId="0" bldLvl="0" autoUpdateAnimBg="0"/>
      <p:bldP spid="21517" grpId="0" bldLvl="0" autoUpdateAnimBg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7A4C72EB-EE5D-4C1E-8774-862AB836AAE4}"/>
              </a:ext>
            </a:extLst>
          </p:cNvPr>
          <p:cNvSpPr txBox="1"/>
          <p:nvPr/>
        </p:nvSpPr>
        <p:spPr>
          <a:xfrm>
            <a:off x="975360" y="518160"/>
            <a:ext cx="752348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>
                <a:solidFill>
                  <a:srgbClr val="FF0000"/>
                </a:solidFill>
              </a:rPr>
              <a:t>Read loudly</a:t>
            </a:r>
          </a:p>
          <a:p>
            <a:endParaRPr lang="en-US" altLang="zh-CN" sz="4800" dirty="0"/>
          </a:p>
          <a:p>
            <a:pPr marL="342900" indent="-342900">
              <a:buAutoNum type="arabicPeriod"/>
            </a:pPr>
            <a:r>
              <a:rPr lang="zh-CN" altLang="en-US" sz="3600" dirty="0"/>
              <a:t>欢迎（</a:t>
            </a:r>
            <a:r>
              <a:rPr lang="en-US" altLang="zh-CN" sz="3600" b="0" i="0" dirty="0" err="1">
                <a:solidFill>
                  <a:srgbClr val="111111"/>
                </a:solidFill>
                <a:effectLst/>
                <a:latin typeface="py"/>
              </a:rPr>
              <a:t>huānyíng</a:t>
            </a:r>
            <a:r>
              <a:rPr lang="zh-CN" altLang="en-US" sz="3600" dirty="0"/>
              <a:t>）你们再来我家。</a:t>
            </a:r>
            <a:endParaRPr lang="en-US" altLang="zh-CN" sz="3600" dirty="0"/>
          </a:p>
          <a:p>
            <a:pPr marL="342900" indent="-342900">
              <a:buAutoNum type="arabicPeriod"/>
            </a:pPr>
            <a:endParaRPr lang="en-US" altLang="zh-CN" sz="3600" dirty="0"/>
          </a:p>
          <a:p>
            <a:pPr marL="342900" indent="-342900">
              <a:buAutoNum type="arabicPeriod"/>
            </a:pPr>
            <a:r>
              <a:rPr lang="zh-CN" altLang="en-US" sz="3600" dirty="0"/>
              <a:t>我明天再给你打电话吧。</a:t>
            </a:r>
            <a:endParaRPr lang="en-US" altLang="zh-CN" sz="3600" dirty="0"/>
          </a:p>
          <a:p>
            <a:pPr marL="342900" indent="-342900">
              <a:buAutoNum type="arabicPeriod"/>
            </a:pPr>
            <a:endParaRPr lang="en-US" altLang="zh-CN" sz="3600" dirty="0"/>
          </a:p>
          <a:p>
            <a:pPr marL="342900" indent="-342900">
              <a:buAutoNum type="arabicPeriod"/>
            </a:pPr>
            <a:r>
              <a:rPr lang="zh-CN" altLang="en-US" sz="3600" dirty="0"/>
              <a:t>我想再看一会儿汉语书。</a:t>
            </a:r>
            <a:endParaRPr lang="en-US" altLang="zh-CN" sz="3600" dirty="0"/>
          </a:p>
          <a:p>
            <a:pPr marL="342900" indent="-342900">
              <a:buAutoNum type="arabicPeriod"/>
            </a:pPr>
            <a:endParaRPr lang="en-US" altLang="zh-CN" sz="3600" dirty="0"/>
          </a:p>
          <a:p>
            <a:pPr marL="342900" indent="-342900">
              <a:buAutoNum type="arabicPeriod"/>
            </a:pPr>
            <a:r>
              <a:rPr lang="zh-CN" altLang="en-US" sz="3600" dirty="0"/>
              <a:t>明天下午我们再去商店吧。</a:t>
            </a:r>
          </a:p>
        </p:txBody>
      </p:sp>
    </p:spTree>
    <p:extLst>
      <p:ext uri="{BB962C8B-B14F-4D97-AF65-F5344CB8AC3E}">
        <p14:creationId xmlns:p14="http://schemas.microsoft.com/office/powerpoint/2010/main" val="4063683301"/>
      </p:ext>
    </p:extLst>
  </p:cSld>
  <p:clrMapOvr>
    <a:masterClrMapping/>
  </p:clrMapOvr>
  <p:transition spd="slow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7A4C72EB-EE5D-4C1E-8774-862AB836AAE4}"/>
              </a:ext>
            </a:extLst>
          </p:cNvPr>
          <p:cNvSpPr txBox="1"/>
          <p:nvPr/>
        </p:nvSpPr>
        <p:spPr>
          <a:xfrm>
            <a:off x="975360" y="518160"/>
            <a:ext cx="752348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>
                <a:solidFill>
                  <a:srgbClr val="FF0000"/>
                </a:solidFill>
              </a:rPr>
              <a:t>Put </a:t>
            </a:r>
            <a:r>
              <a:rPr lang="zh-CN" altLang="en-US" sz="3600" dirty="0">
                <a:solidFill>
                  <a:srgbClr val="FF0000"/>
                </a:solidFill>
              </a:rPr>
              <a:t>再 </a:t>
            </a:r>
            <a:r>
              <a:rPr lang="en-US" altLang="zh-CN" sz="3600" dirty="0">
                <a:solidFill>
                  <a:srgbClr val="FF0000"/>
                </a:solidFill>
              </a:rPr>
              <a:t>at the correct position</a:t>
            </a:r>
          </a:p>
          <a:p>
            <a:endParaRPr lang="en-US" altLang="zh-CN" sz="4800" dirty="0"/>
          </a:p>
          <a:p>
            <a:pPr marL="342900" indent="-342900">
              <a:buAutoNum type="arabicPeriod"/>
            </a:pPr>
            <a:r>
              <a:rPr lang="zh-CN" altLang="en-US" sz="3600" dirty="0"/>
              <a:t>我们等一会儿吧。</a:t>
            </a:r>
            <a:endParaRPr lang="en-US" altLang="zh-CN" sz="3600" dirty="0"/>
          </a:p>
          <a:p>
            <a:pPr marL="342900" indent="-342900">
              <a:buAutoNum type="arabicPeriod"/>
            </a:pPr>
            <a:endParaRPr lang="en-US" altLang="zh-CN" sz="3600" dirty="0"/>
          </a:p>
          <a:p>
            <a:pPr marL="342900" indent="-342900">
              <a:buAutoNum type="arabicPeriod"/>
            </a:pPr>
            <a:r>
              <a:rPr lang="zh-CN" altLang="en-US" sz="3600" dirty="0"/>
              <a:t>妈妈让我多吃一点儿米饭。</a:t>
            </a:r>
            <a:endParaRPr lang="en-US" altLang="zh-CN" sz="3600" dirty="0"/>
          </a:p>
          <a:p>
            <a:pPr marL="342900" indent="-342900">
              <a:buAutoNum type="arabicPeriod"/>
            </a:pPr>
            <a:endParaRPr lang="en-US" altLang="zh-CN" sz="3600" dirty="0"/>
          </a:p>
          <a:p>
            <a:pPr marL="342900" indent="-342900">
              <a:buAutoNum type="arabicPeriod"/>
            </a:pPr>
            <a:r>
              <a:rPr lang="zh-CN" altLang="en-US" sz="3600" dirty="0"/>
              <a:t>我想买一本书。</a:t>
            </a:r>
            <a:endParaRPr lang="en-US" altLang="zh-CN" sz="3600" dirty="0"/>
          </a:p>
          <a:p>
            <a:pPr marL="342900" indent="-342900">
              <a:buAutoNum type="arabicPeriod"/>
            </a:pPr>
            <a:endParaRPr lang="en-US" altLang="zh-CN" sz="3600" dirty="0"/>
          </a:p>
          <a:p>
            <a:pPr marL="342900" indent="-342900">
              <a:buAutoNum type="arabicPeriod"/>
            </a:pPr>
            <a:r>
              <a:rPr lang="zh-CN" altLang="en-US" sz="3600" dirty="0"/>
              <a:t>下个星期我要去北京。</a:t>
            </a:r>
          </a:p>
        </p:txBody>
      </p:sp>
    </p:spTree>
    <p:extLst>
      <p:ext uri="{BB962C8B-B14F-4D97-AF65-F5344CB8AC3E}">
        <p14:creationId xmlns:p14="http://schemas.microsoft.com/office/powerpoint/2010/main" val="4163165960"/>
      </p:ext>
    </p:extLst>
  </p:cSld>
  <p:clrMapOvr>
    <a:masterClrMapping/>
  </p:clrMapOvr>
  <p:transition spd="slow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D9FC0182-8751-4CB3-9D5C-0B94EE0114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11494"/>
            <a:ext cx="9144000" cy="4435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7944170"/>
      </p:ext>
    </p:extLst>
  </p:cSld>
  <p:clrMapOvr>
    <a:masterClrMapping/>
  </p:clrMapOvr>
  <p:transition spd="slow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CB05CEBD-8D12-40AD-B2A3-8E06D1DF8799}" type="slidenum">
              <a:rPr lang="zh-CN" altLang="en-US"/>
              <a:pPr/>
              <a:t>29</a:t>
            </a:fld>
            <a:endParaRPr lang="en-US" altLang="zh-CN" sz="1800"/>
          </a:p>
        </p:txBody>
      </p:sp>
      <p:sp>
        <p:nvSpPr>
          <p:cNvPr id="36867" name="矩形 2"/>
          <p:cNvSpPr>
            <a:spLocks noChangeArrowheads="1"/>
          </p:cNvSpPr>
          <p:nvPr/>
        </p:nvSpPr>
        <p:spPr bwMode="auto">
          <a:xfrm>
            <a:off x="227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6869" name="矩形 6"/>
          <p:cNvSpPr>
            <a:spLocks noChangeArrowheads="1"/>
          </p:cNvSpPr>
          <p:nvPr/>
        </p:nvSpPr>
        <p:spPr bwMode="auto">
          <a:xfrm>
            <a:off x="655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3687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23558" name="圆角矩形 7"/>
          <p:cNvSpPr>
            <a:spLocks noChangeArrowheads="1"/>
          </p:cNvSpPr>
          <p:nvPr/>
        </p:nvSpPr>
        <p:spPr bwMode="auto">
          <a:xfrm>
            <a:off x="584200" y="911225"/>
            <a:ext cx="7432040" cy="603250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23559" name="Text Box 7"/>
          <p:cNvSpPr txBox="1">
            <a:spLocks noChangeArrowheads="1"/>
          </p:cNvSpPr>
          <p:nvPr/>
        </p:nvSpPr>
        <p:spPr bwMode="auto">
          <a:xfrm>
            <a:off x="584200" y="995363"/>
            <a:ext cx="2005013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solidFill>
                  <a:srgbClr val="FF0000"/>
                </a:solidFill>
              </a:rPr>
              <a:t>主语（S）</a:t>
            </a:r>
          </a:p>
        </p:txBody>
      </p:sp>
      <p:sp>
        <p:nvSpPr>
          <p:cNvPr id="23560" name="Text Box 8"/>
          <p:cNvSpPr txBox="1">
            <a:spLocks noChangeArrowheads="1"/>
          </p:cNvSpPr>
          <p:nvPr/>
        </p:nvSpPr>
        <p:spPr bwMode="auto">
          <a:xfrm>
            <a:off x="2750185" y="995363"/>
            <a:ext cx="93345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V</a:t>
            </a:r>
          </a:p>
        </p:txBody>
      </p:sp>
      <p:sp>
        <p:nvSpPr>
          <p:cNvPr id="23561" name="Text Box 9"/>
          <p:cNvSpPr txBox="1">
            <a:spLocks noChangeArrowheads="1"/>
          </p:cNvSpPr>
          <p:nvPr/>
        </p:nvSpPr>
        <p:spPr bwMode="auto">
          <a:xfrm>
            <a:off x="687388" y="2540000"/>
            <a:ext cx="71516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  你               </a:t>
            </a:r>
            <a:r>
              <a:rPr lang="zh-CN" altLang="en-US" sz="2800" b="1" dirty="0">
                <a:solidFill>
                  <a:srgbClr val="FF0000"/>
                </a:solidFill>
              </a:rPr>
              <a:t>让 </a:t>
            </a:r>
            <a:r>
              <a:rPr lang="zh-CN" altLang="en-US" sz="2800" b="1" dirty="0"/>
              <a:t>           我             再想想。</a:t>
            </a:r>
          </a:p>
          <a:p>
            <a:endParaRPr lang="zh-CN" altLang="en-US" dirty="0"/>
          </a:p>
        </p:txBody>
      </p:sp>
      <p:sp>
        <p:nvSpPr>
          <p:cNvPr id="23562" name="Text Box 10"/>
          <p:cNvSpPr txBox="1">
            <a:spLocks noChangeArrowheads="1"/>
          </p:cNvSpPr>
          <p:nvPr/>
        </p:nvSpPr>
        <p:spPr bwMode="auto">
          <a:xfrm>
            <a:off x="687388" y="3670300"/>
            <a:ext cx="715168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  我          </a:t>
            </a:r>
            <a:r>
              <a:rPr lang="zh-CN" altLang="en-US" sz="2800" b="1" dirty="0">
                <a:solidFill>
                  <a:srgbClr val="FF0000"/>
                </a:solidFill>
              </a:rPr>
              <a:t>    叫</a:t>
            </a:r>
            <a:r>
              <a:rPr lang="zh-CN" altLang="en-US" sz="2800" b="1" dirty="0"/>
              <a:t>             人             去看看。</a:t>
            </a:r>
          </a:p>
        </p:txBody>
      </p:sp>
      <p:sp>
        <p:nvSpPr>
          <p:cNvPr id="23563" name="Text Box 11"/>
          <p:cNvSpPr txBox="1">
            <a:spLocks noChangeArrowheads="1"/>
          </p:cNvSpPr>
          <p:nvPr/>
        </p:nvSpPr>
        <p:spPr bwMode="auto">
          <a:xfrm>
            <a:off x="685800" y="1746250"/>
            <a:ext cx="7153275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宋体" pitchFamily="2" charset="-122"/>
              </a:rPr>
              <a:t> 我        </a:t>
            </a:r>
            <a:r>
              <a:rPr lang="zh-CN" altLang="en-US" sz="2800" b="1">
                <a:solidFill>
                  <a:srgbClr val="FF0000"/>
                </a:solidFill>
                <a:latin typeface="宋体" pitchFamily="2" charset="-122"/>
              </a:rPr>
              <a:t>请</a:t>
            </a:r>
            <a:r>
              <a:rPr lang="zh-CN" altLang="en-US" sz="2800" b="1">
                <a:latin typeface="宋体" pitchFamily="2" charset="-122"/>
              </a:rPr>
              <a:t>       他       吃饭。 </a:t>
            </a:r>
          </a:p>
        </p:txBody>
      </p:sp>
      <p:sp>
        <p:nvSpPr>
          <p:cNvPr id="23564" name="Text Box 12"/>
          <p:cNvSpPr txBox="1">
            <a:spLocks noChangeArrowheads="1"/>
          </p:cNvSpPr>
          <p:nvPr/>
        </p:nvSpPr>
        <p:spPr bwMode="auto">
          <a:xfrm>
            <a:off x="1231900" y="4595813"/>
            <a:ext cx="5018088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/>
              <a:t>是谁</a:t>
            </a:r>
            <a:r>
              <a:rPr lang="zh-CN" altLang="en-US" sz="2400" b="1">
                <a:solidFill>
                  <a:srgbClr val="FF0000"/>
                </a:solidFill>
              </a:rPr>
              <a:t>找</a:t>
            </a:r>
            <a:r>
              <a:rPr lang="zh-CN" altLang="en-US" sz="2400" b="1"/>
              <a:t>我啊？</a:t>
            </a:r>
          </a:p>
          <a:p>
            <a:r>
              <a:rPr lang="zh-CN" altLang="en-US" sz="2400" b="1"/>
              <a:t>你</a:t>
            </a:r>
            <a:r>
              <a:rPr lang="zh-CN" altLang="en-US" sz="2400" b="1">
                <a:solidFill>
                  <a:srgbClr val="FF0000"/>
                </a:solidFill>
              </a:rPr>
              <a:t>让</a:t>
            </a:r>
            <a:r>
              <a:rPr lang="zh-CN" altLang="en-US" sz="2400" b="1"/>
              <a:t>我再想想。</a:t>
            </a:r>
          </a:p>
          <a:p>
            <a:r>
              <a:rPr lang="zh-CN" altLang="en-US" sz="2400" b="1"/>
              <a:t>我</a:t>
            </a:r>
            <a:r>
              <a:rPr lang="zh-CN" altLang="en-US" sz="2400" b="1">
                <a:solidFill>
                  <a:srgbClr val="FF0000"/>
                </a:solidFill>
              </a:rPr>
              <a:t>叫</a:t>
            </a:r>
            <a:r>
              <a:rPr lang="zh-CN" altLang="en-US" sz="2400" b="1"/>
              <a:t>人去看看。</a:t>
            </a:r>
          </a:p>
        </p:txBody>
      </p:sp>
      <p:sp>
        <p:nvSpPr>
          <p:cNvPr id="23565" name="Text Box 13"/>
          <p:cNvSpPr txBox="1">
            <a:spLocks noChangeArrowheads="1"/>
          </p:cNvSpPr>
          <p:nvPr/>
        </p:nvSpPr>
        <p:spPr bwMode="auto">
          <a:xfrm>
            <a:off x="4213225" y="996950"/>
            <a:ext cx="957263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solidFill>
                  <a:srgbClr val="FF0000"/>
                </a:solidFill>
              </a:rPr>
              <a:t>O/S</a:t>
            </a:r>
            <a:r>
              <a:rPr lang="zh-CN" altLang="en-US" sz="2800" b="1"/>
              <a:t> </a:t>
            </a:r>
          </a:p>
        </p:txBody>
      </p:sp>
      <p:sp>
        <p:nvSpPr>
          <p:cNvPr id="23566" name="Text Box 14"/>
          <p:cNvSpPr txBox="1">
            <a:spLocks noChangeArrowheads="1"/>
          </p:cNvSpPr>
          <p:nvPr/>
        </p:nvSpPr>
        <p:spPr bwMode="auto">
          <a:xfrm>
            <a:off x="5794375" y="1025525"/>
            <a:ext cx="23637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solidFill>
                  <a:srgbClr val="FF0000"/>
                </a:solidFill>
              </a:rPr>
              <a:t>predicate</a:t>
            </a: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CEC04FFD-B644-4DD0-A771-010AD00261BB}"/>
              </a:ext>
            </a:extLst>
          </p:cNvPr>
          <p:cNvSpPr txBox="1"/>
          <p:nvPr/>
        </p:nvSpPr>
        <p:spPr>
          <a:xfrm>
            <a:off x="2279650" y="373390"/>
            <a:ext cx="15354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请</a:t>
            </a:r>
            <a:r>
              <a:rPr lang="en-US" altLang="zh-CN" sz="2800" b="1" dirty="0">
                <a:solidFill>
                  <a:srgbClr val="FF0000"/>
                </a:solidFill>
              </a:rPr>
              <a:t>/</a:t>
            </a:r>
            <a:r>
              <a:rPr lang="zh-CN" altLang="en-US" sz="2800" b="1" dirty="0">
                <a:solidFill>
                  <a:srgbClr val="FF0000"/>
                </a:solidFill>
              </a:rPr>
              <a:t>让</a:t>
            </a:r>
            <a:r>
              <a:rPr lang="en-US" altLang="zh-CN" sz="2800" b="1" dirty="0">
                <a:solidFill>
                  <a:srgbClr val="FF0000"/>
                </a:solidFill>
              </a:rPr>
              <a:t>/</a:t>
            </a:r>
            <a:r>
              <a:rPr lang="zh-CN" altLang="en-US" sz="2800" b="1" dirty="0">
                <a:solidFill>
                  <a:srgbClr val="FF0000"/>
                </a:solidFill>
              </a:rPr>
              <a:t>叫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5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35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3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3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235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" dur="500"/>
                                        <p:tgtEl>
                                          <p:spTgt spid="23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35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23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1" dur="500"/>
                                        <p:tgtEl>
                                          <p:spTgt spid="235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5" dur="500"/>
                                        <p:tgtEl>
                                          <p:spTgt spid="235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9" dur="500"/>
                                        <p:tgtEl>
                                          <p:spTgt spid="235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8" grpId="0" bldLvl="0" animBg="1" autoUpdateAnimBg="0"/>
      <p:bldP spid="23559" grpId="0" bldLvl="0" autoUpdateAnimBg="0"/>
      <p:bldP spid="23560" grpId="0" bldLvl="0" autoUpdateAnimBg="0"/>
      <p:bldP spid="23561" grpId="0" bldLvl="0" autoUpdateAnimBg="0"/>
      <p:bldP spid="23562" grpId="0" bldLvl="0" autoUpdateAnimBg="0"/>
      <p:bldP spid="23563" grpId="0" bldLvl="0" autoUpdateAnimBg="0"/>
      <p:bldP spid="23565" grpId="0" bldLvl="0" autoUpdateAnimBg="0"/>
      <p:bldP spid="23566" grpId="0" bldLvl="0" autoUpdateAnimBg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7A4C72EB-EE5D-4C1E-8774-862AB836AAE4}"/>
              </a:ext>
            </a:extLst>
          </p:cNvPr>
          <p:cNvSpPr txBox="1"/>
          <p:nvPr/>
        </p:nvSpPr>
        <p:spPr>
          <a:xfrm>
            <a:off x="975360" y="518160"/>
            <a:ext cx="752348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>
                <a:solidFill>
                  <a:srgbClr val="FF0000"/>
                </a:solidFill>
              </a:rPr>
              <a:t>Finish these sentences</a:t>
            </a:r>
          </a:p>
          <a:p>
            <a:endParaRPr lang="en-US" altLang="zh-CN" sz="4800" dirty="0"/>
          </a:p>
          <a:p>
            <a:pPr marL="342900" indent="-342900">
              <a:buAutoNum type="arabicPeriod"/>
            </a:pPr>
            <a:r>
              <a:rPr lang="zh-CN" altLang="en-US" sz="3600" dirty="0"/>
              <a:t>妈妈让我</a:t>
            </a:r>
            <a:r>
              <a:rPr lang="en-US" altLang="zh-CN" sz="3600" dirty="0"/>
              <a:t>……</a:t>
            </a:r>
            <a:r>
              <a:rPr lang="zh-CN" altLang="en-US" sz="3600" dirty="0"/>
              <a:t>。</a:t>
            </a:r>
            <a:endParaRPr lang="en-US" altLang="zh-CN" sz="3600" dirty="0"/>
          </a:p>
          <a:p>
            <a:pPr marL="342900" indent="-342900">
              <a:buAutoNum type="arabicPeriod"/>
            </a:pPr>
            <a:endParaRPr lang="en-US" altLang="zh-CN" sz="3600" dirty="0"/>
          </a:p>
          <a:p>
            <a:pPr marL="342900" indent="-342900">
              <a:buAutoNum type="arabicPeriod"/>
            </a:pPr>
            <a:r>
              <a:rPr lang="zh-CN" altLang="en-US" sz="3600" dirty="0"/>
              <a:t>我想请同学们</a:t>
            </a:r>
            <a:r>
              <a:rPr lang="en-US" altLang="zh-CN" sz="3600" dirty="0"/>
              <a:t>…….</a:t>
            </a:r>
            <a:r>
              <a:rPr lang="zh-CN" altLang="en-US" sz="3600" dirty="0"/>
              <a:t>。</a:t>
            </a:r>
            <a:endParaRPr lang="en-US" altLang="zh-CN" sz="3600" dirty="0"/>
          </a:p>
          <a:p>
            <a:pPr marL="342900" indent="-342900">
              <a:buAutoNum type="arabicPeriod"/>
            </a:pPr>
            <a:endParaRPr lang="en-US" altLang="zh-CN" sz="3600" dirty="0"/>
          </a:p>
          <a:p>
            <a:pPr marL="342900" indent="-342900">
              <a:buAutoNum type="arabicPeriod"/>
            </a:pPr>
            <a:r>
              <a:rPr lang="zh-CN" altLang="en-US" sz="3600" dirty="0"/>
              <a:t>老师让大家</a:t>
            </a:r>
            <a:r>
              <a:rPr lang="en-US" altLang="zh-CN" sz="3600" dirty="0"/>
              <a:t>……</a:t>
            </a:r>
            <a:r>
              <a:rPr lang="zh-CN" altLang="en-US" sz="3600" dirty="0"/>
              <a:t>。</a:t>
            </a:r>
            <a:endParaRPr lang="en-US" altLang="zh-CN" sz="3600" dirty="0"/>
          </a:p>
          <a:p>
            <a:pPr marL="342900" indent="-342900">
              <a:buAutoNum type="arabicPeriod"/>
            </a:pPr>
            <a:endParaRPr lang="en-US" altLang="zh-CN" sz="3600" dirty="0"/>
          </a:p>
          <a:p>
            <a:pPr marL="342900" indent="-342900">
              <a:buAutoNum type="arabicPeriod"/>
            </a:pPr>
            <a:r>
              <a:rPr lang="zh-CN" altLang="en-US" sz="3600" dirty="0"/>
              <a:t>我的中国朋友让我</a:t>
            </a:r>
            <a:r>
              <a:rPr lang="en-US" altLang="zh-CN" sz="3600" dirty="0"/>
              <a:t>……</a:t>
            </a:r>
            <a:r>
              <a:rPr lang="zh-CN" altLang="en-US" sz="3600" dirty="0"/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1947657723"/>
      </p:ext>
    </p:extLst>
  </p:cSld>
  <p:clrMapOvr>
    <a:masterClrMapping/>
  </p:clrMapOvr>
  <p:transition spd="slow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8B5BA63F-F775-4661-AE0C-36B45FD579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4288"/>
            <a:ext cx="9144000" cy="4633193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005538BD-A241-4120-A730-ECD5EEC6EF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894" y="4467225"/>
            <a:ext cx="8905875" cy="2800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4714805"/>
      </p:ext>
    </p:extLst>
  </p:cSld>
  <p:clrMapOvr>
    <a:masterClrMapping/>
  </p:clrMapOvr>
  <p:transition spd="slow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7A4C72EB-EE5D-4C1E-8774-862AB836AAE4}"/>
              </a:ext>
            </a:extLst>
          </p:cNvPr>
          <p:cNvSpPr txBox="1"/>
          <p:nvPr/>
        </p:nvSpPr>
        <p:spPr>
          <a:xfrm>
            <a:off x="975360" y="518160"/>
            <a:ext cx="752348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>
                <a:solidFill>
                  <a:srgbClr val="FF0000"/>
                </a:solidFill>
              </a:rPr>
              <a:t> AAB     style</a:t>
            </a:r>
          </a:p>
          <a:p>
            <a:endParaRPr lang="en-US" altLang="zh-CN" sz="3600" dirty="0"/>
          </a:p>
          <a:p>
            <a:r>
              <a:rPr lang="zh-CN" altLang="en-US" sz="3600" dirty="0"/>
              <a:t>睡觉          睡睡觉</a:t>
            </a:r>
            <a:endParaRPr lang="en-US" altLang="zh-CN" sz="3600" dirty="0"/>
          </a:p>
          <a:p>
            <a:endParaRPr lang="en-US" altLang="zh-CN" sz="3600" dirty="0"/>
          </a:p>
          <a:p>
            <a:r>
              <a:rPr lang="zh-CN" altLang="en-US" sz="3600" dirty="0"/>
              <a:t>打电话      打打电话</a:t>
            </a:r>
            <a:endParaRPr lang="en-US" altLang="zh-CN" sz="3600" dirty="0"/>
          </a:p>
          <a:p>
            <a:endParaRPr lang="en-US" altLang="zh-CN" sz="3600" dirty="0"/>
          </a:p>
          <a:p>
            <a:endParaRPr lang="en-US" altLang="zh-CN" sz="3600" dirty="0"/>
          </a:p>
          <a:p>
            <a:r>
              <a:rPr lang="zh-CN" altLang="en-US" sz="3600" dirty="0"/>
              <a:t>说话           说说话</a:t>
            </a:r>
            <a:endParaRPr lang="en-US" altLang="zh-CN" sz="3600" dirty="0"/>
          </a:p>
          <a:p>
            <a:endParaRPr lang="en-US" altLang="zh-CN" sz="3600" dirty="0"/>
          </a:p>
          <a:p>
            <a:r>
              <a:rPr lang="zh-CN" altLang="en-US" sz="3600" dirty="0"/>
              <a:t>做运动         做做运动</a:t>
            </a:r>
          </a:p>
        </p:txBody>
      </p:sp>
    </p:spTree>
    <p:extLst>
      <p:ext uri="{BB962C8B-B14F-4D97-AF65-F5344CB8AC3E}">
        <p14:creationId xmlns:p14="http://schemas.microsoft.com/office/powerpoint/2010/main" val="1982134807"/>
      </p:ext>
    </p:extLst>
  </p:cSld>
  <p:clrMapOvr>
    <a:masterClrMapping/>
  </p:clrMapOvr>
  <p:transition spd="slow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7A4C72EB-EE5D-4C1E-8774-862AB836AAE4}"/>
              </a:ext>
            </a:extLst>
          </p:cNvPr>
          <p:cNvSpPr txBox="1"/>
          <p:nvPr/>
        </p:nvSpPr>
        <p:spPr>
          <a:xfrm>
            <a:off x="975360" y="518160"/>
            <a:ext cx="752348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>
                <a:solidFill>
                  <a:srgbClr val="FF0000"/>
                </a:solidFill>
              </a:rPr>
              <a:t> try to change to reduplicative form</a:t>
            </a:r>
          </a:p>
          <a:p>
            <a:endParaRPr lang="en-US" altLang="zh-CN" sz="3600" dirty="0"/>
          </a:p>
          <a:p>
            <a:r>
              <a:rPr lang="zh-CN" altLang="en-US" sz="3600" dirty="0">
                <a:solidFill>
                  <a:srgbClr val="0070C0"/>
                </a:solidFill>
              </a:rPr>
              <a:t>看             听               说</a:t>
            </a:r>
            <a:endParaRPr lang="en-US" altLang="zh-CN" sz="3600" dirty="0">
              <a:solidFill>
                <a:srgbClr val="0070C0"/>
              </a:solidFill>
            </a:endParaRPr>
          </a:p>
          <a:p>
            <a:endParaRPr lang="en-US" altLang="zh-CN" sz="3600" dirty="0">
              <a:solidFill>
                <a:srgbClr val="0070C0"/>
              </a:solidFill>
            </a:endParaRPr>
          </a:p>
          <a:p>
            <a:r>
              <a:rPr lang="zh-CN" altLang="en-US" sz="3600" dirty="0">
                <a:solidFill>
                  <a:srgbClr val="0070C0"/>
                </a:solidFill>
              </a:rPr>
              <a:t>学习          休息</a:t>
            </a:r>
            <a:endParaRPr lang="en-US" altLang="zh-CN" sz="3600" dirty="0">
              <a:solidFill>
                <a:srgbClr val="0070C0"/>
              </a:solidFill>
            </a:endParaRPr>
          </a:p>
          <a:p>
            <a:endParaRPr lang="en-US" altLang="zh-CN" sz="3600" dirty="0">
              <a:solidFill>
                <a:srgbClr val="0070C0"/>
              </a:solidFill>
            </a:endParaRPr>
          </a:p>
          <a:p>
            <a:r>
              <a:rPr lang="zh-CN" altLang="en-US" sz="3600" dirty="0">
                <a:solidFill>
                  <a:srgbClr val="0070C0"/>
                </a:solidFill>
              </a:rPr>
              <a:t>踢球        洗（</a:t>
            </a:r>
            <a:r>
              <a:rPr lang="en-US" altLang="zh-CN" sz="3600" dirty="0" err="1">
                <a:solidFill>
                  <a:srgbClr val="0070C0"/>
                </a:solidFill>
              </a:rPr>
              <a:t>xǐ</a:t>
            </a:r>
            <a:r>
              <a:rPr lang="zh-CN" altLang="en-US" sz="3600" dirty="0">
                <a:solidFill>
                  <a:srgbClr val="0070C0"/>
                </a:solidFill>
              </a:rPr>
              <a:t>）手</a:t>
            </a:r>
            <a:endParaRPr lang="en-US" altLang="zh-CN" sz="3600" dirty="0">
              <a:solidFill>
                <a:srgbClr val="0070C0"/>
              </a:solidFill>
            </a:endParaRPr>
          </a:p>
          <a:p>
            <a:endParaRPr lang="en-US" altLang="zh-CN" sz="3600" dirty="0"/>
          </a:p>
          <a:p>
            <a:endParaRPr lang="en-US" altLang="zh-CN" sz="3600" dirty="0"/>
          </a:p>
          <a:p>
            <a:endParaRPr lang="en-US" altLang="zh-CN" sz="3600" dirty="0"/>
          </a:p>
          <a:p>
            <a:endParaRPr lang="zh-CN" altLang="en-US" sz="3600" dirty="0"/>
          </a:p>
        </p:txBody>
      </p:sp>
    </p:spTree>
    <p:extLst>
      <p:ext uri="{BB962C8B-B14F-4D97-AF65-F5344CB8AC3E}">
        <p14:creationId xmlns:p14="http://schemas.microsoft.com/office/powerpoint/2010/main" val="2907681440"/>
      </p:ext>
    </p:extLst>
  </p:cSld>
  <p:clrMapOvr>
    <a:masterClrMapping/>
  </p:clrMapOvr>
  <p:transition spd="slow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7A4C72EB-EE5D-4C1E-8774-862AB836AAE4}"/>
              </a:ext>
            </a:extLst>
          </p:cNvPr>
          <p:cNvSpPr txBox="1"/>
          <p:nvPr/>
        </p:nvSpPr>
        <p:spPr>
          <a:xfrm>
            <a:off x="975360" y="518160"/>
            <a:ext cx="8168640" cy="89562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>
                <a:solidFill>
                  <a:srgbClr val="FF0000"/>
                </a:solidFill>
              </a:rPr>
              <a:t> try to change to reduplicative form</a:t>
            </a:r>
          </a:p>
          <a:p>
            <a:endParaRPr lang="en-US" altLang="zh-CN" sz="3600" dirty="0"/>
          </a:p>
          <a:p>
            <a:r>
              <a:rPr lang="zh-CN" altLang="en-US" sz="3600" dirty="0">
                <a:solidFill>
                  <a:srgbClr val="0070C0"/>
                </a:solidFill>
              </a:rPr>
              <a:t>看    听     说</a:t>
            </a:r>
            <a:r>
              <a:rPr lang="en-US" altLang="zh-CN" sz="3600" dirty="0">
                <a:solidFill>
                  <a:srgbClr val="0070C0"/>
                </a:solidFill>
              </a:rPr>
              <a:t>   </a:t>
            </a:r>
            <a:r>
              <a:rPr lang="zh-CN" altLang="en-US" sz="3600" dirty="0">
                <a:solidFill>
                  <a:srgbClr val="0070C0"/>
                </a:solidFill>
              </a:rPr>
              <a:t>学习    休息</a:t>
            </a:r>
            <a:r>
              <a:rPr lang="en-US" altLang="zh-CN" sz="3600" dirty="0">
                <a:solidFill>
                  <a:srgbClr val="0070C0"/>
                </a:solidFill>
              </a:rPr>
              <a:t>   </a:t>
            </a:r>
            <a:r>
              <a:rPr lang="zh-CN" altLang="en-US" sz="3600" dirty="0">
                <a:solidFill>
                  <a:srgbClr val="0070C0"/>
                </a:solidFill>
              </a:rPr>
              <a:t>踢球        洗（</a:t>
            </a:r>
            <a:r>
              <a:rPr lang="en-US" altLang="zh-CN" sz="3600" dirty="0" err="1">
                <a:solidFill>
                  <a:srgbClr val="0070C0"/>
                </a:solidFill>
              </a:rPr>
              <a:t>xǐ</a:t>
            </a:r>
            <a:r>
              <a:rPr lang="zh-CN" altLang="en-US" sz="3600" dirty="0">
                <a:solidFill>
                  <a:srgbClr val="0070C0"/>
                </a:solidFill>
              </a:rPr>
              <a:t>）手</a:t>
            </a:r>
            <a:endParaRPr lang="en-US" altLang="zh-CN" sz="3600" dirty="0">
              <a:solidFill>
                <a:srgbClr val="0070C0"/>
              </a:solidFill>
            </a:endParaRPr>
          </a:p>
          <a:p>
            <a:endParaRPr lang="en-US" altLang="zh-CN" sz="3600" dirty="0">
              <a:solidFill>
                <a:srgbClr val="0070C0"/>
              </a:solidFill>
            </a:endParaRPr>
          </a:p>
          <a:p>
            <a:r>
              <a:rPr lang="en-US" altLang="zh-CN" sz="3600" dirty="0">
                <a:solidFill>
                  <a:srgbClr val="C00000"/>
                </a:solidFill>
              </a:rPr>
              <a:t>Use these words to finish sentences</a:t>
            </a:r>
          </a:p>
          <a:p>
            <a:endParaRPr lang="en-US" altLang="zh-CN" sz="3600" dirty="0">
              <a:solidFill>
                <a:srgbClr val="0070C0"/>
              </a:solidFill>
            </a:endParaRPr>
          </a:p>
          <a:p>
            <a:pPr marL="742950" indent="-742950">
              <a:buAutoNum type="arabicPeriod"/>
            </a:pPr>
            <a:r>
              <a:rPr lang="zh-CN" altLang="en-US" sz="3600" dirty="0">
                <a:solidFill>
                  <a:srgbClr val="0070C0"/>
                </a:solidFill>
              </a:rPr>
              <a:t>工作四个小时了，我要</a:t>
            </a:r>
            <a:r>
              <a:rPr lang="en-US" altLang="zh-CN" sz="3600" dirty="0">
                <a:solidFill>
                  <a:srgbClr val="0070C0"/>
                </a:solidFill>
              </a:rPr>
              <a:t>……</a:t>
            </a:r>
            <a:r>
              <a:rPr lang="zh-CN" altLang="en-US" sz="3600" dirty="0">
                <a:solidFill>
                  <a:srgbClr val="0070C0"/>
                </a:solidFill>
              </a:rPr>
              <a:t>。</a:t>
            </a:r>
            <a:endParaRPr lang="en-US" altLang="zh-CN" sz="3600" dirty="0">
              <a:solidFill>
                <a:srgbClr val="0070C0"/>
              </a:solidFill>
            </a:endParaRPr>
          </a:p>
          <a:p>
            <a:pPr marL="742950" indent="-742950">
              <a:buAutoNum type="arabicPeriod"/>
            </a:pPr>
            <a:r>
              <a:rPr lang="zh-CN" altLang="en-US" sz="3600" dirty="0">
                <a:solidFill>
                  <a:srgbClr val="0070C0"/>
                </a:solidFill>
              </a:rPr>
              <a:t>你的电脑不工作了，你快</a:t>
            </a:r>
            <a:r>
              <a:rPr lang="en-US" altLang="zh-CN" sz="3600" dirty="0">
                <a:solidFill>
                  <a:srgbClr val="0070C0"/>
                </a:solidFill>
              </a:rPr>
              <a:t>……</a:t>
            </a:r>
            <a:r>
              <a:rPr lang="zh-CN" altLang="en-US" sz="3600" dirty="0">
                <a:solidFill>
                  <a:srgbClr val="0070C0"/>
                </a:solidFill>
              </a:rPr>
              <a:t>吧。</a:t>
            </a:r>
            <a:endParaRPr lang="en-US" altLang="zh-CN" sz="3600" dirty="0">
              <a:solidFill>
                <a:srgbClr val="0070C0"/>
              </a:solidFill>
            </a:endParaRPr>
          </a:p>
          <a:p>
            <a:pPr marL="742950" indent="-742950">
              <a:buAutoNum type="arabicPeriod"/>
            </a:pPr>
            <a:r>
              <a:rPr lang="zh-CN" altLang="en-US" sz="3600" dirty="0">
                <a:solidFill>
                  <a:srgbClr val="0070C0"/>
                </a:solidFill>
              </a:rPr>
              <a:t>不工作的时候，我喜欢和朋友一起</a:t>
            </a:r>
            <a:r>
              <a:rPr lang="en-US" altLang="zh-CN" sz="3600" dirty="0">
                <a:solidFill>
                  <a:srgbClr val="0070C0"/>
                </a:solidFill>
              </a:rPr>
              <a:t>……</a:t>
            </a:r>
            <a:r>
              <a:rPr lang="zh-CN" altLang="en-US" sz="3600" dirty="0">
                <a:solidFill>
                  <a:srgbClr val="0070C0"/>
                </a:solidFill>
              </a:rPr>
              <a:t>茶，</a:t>
            </a:r>
            <a:r>
              <a:rPr lang="en-US" altLang="zh-CN" sz="3600" dirty="0">
                <a:solidFill>
                  <a:srgbClr val="0070C0"/>
                </a:solidFill>
              </a:rPr>
              <a:t>……</a:t>
            </a:r>
            <a:r>
              <a:rPr lang="zh-CN" altLang="en-US" sz="3600" dirty="0">
                <a:solidFill>
                  <a:srgbClr val="0070C0"/>
                </a:solidFill>
              </a:rPr>
              <a:t>电影。</a:t>
            </a:r>
            <a:endParaRPr lang="en-US" altLang="zh-CN" sz="3600" dirty="0">
              <a:solidFill>
                <a:srgbClr val="0070C0"/>
              </a:solidFill>
            </a:endParaRPr>
          </a:p>
          <a:p>
            <a:endParaRPr lang="en-US" altLang="zh-CN" sz="3600" dirty="0">
              <a:solidFill>
                <a:srgbClr val="0070C0"/>
              </a:solidFill>
            </a:endParaRPr>
          </a:p>
          <a:p>
            <a:endParaRPr lang="en-US" altLang="zh-CN" sz="3600" dirty="0"/>
          </a:p>
          <a:p>
            <a:endParaRPr lang="en-US" altLang="zh-CN" sz="3600" dirty="0"/>
          </a:p>
          <a:p>
            <a:endParaRPr lang="en-US" altLang="zh-CN" sz="3600" dirty="0"/>
          </a:p>
          <a:p>
            <a:endParaRPr lang="zh-CN" altLang="en-US" sz="3600" dirty="0"/>
          </a:p>
        </p:txBody>
      </p:sp>
    </p:spTree>
    <p:extLst>
      <p:ext uri="{BB962C8B-B14F-4D97-AF65-F5344CB8AC3E}">
        <p14:creationId xmlns:p14="http://schemas.microsoft.com/office/powerpoint/2010/main" val="708904235"/>
      </p:ext>
    </p:extLst>
  </p:cSld>
  <p:clrMapOvr>
    <a:masterClrMapping/>
  </p:clrMapOvr>
  <p:transition spd="slow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1A5ABEF7-13EE-4B97-8178-48A7DA4BAB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87487"/>
            <a:ext cx="9144000" cy="5483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3073333"/>
      </p:ext>
    </p:extLst>
  </p:cSld>
  <p:clrMapOvr>
    <a:masterClrMapping/>
  </p:clrMapOvr>
  <p:transition spd="slow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4" name="文本框 3">
            <a:extLst>
              <a:ext uri="{FF2B5EF4-FFF2-40B4-BE49-F238E27FC236}">
                <a16:creationId xmlns:a16="http://schemas.microsoft.com/office/drawing/2014/main" id="{53A59D76-AFA7-496D-A47F-ACF44CD9A737}"/>
              </a:ext>
            </a:extLst>
          </p:cNvPr>
          <p:cNvSpPr txBox="1"/>
          <p:nvPr/>
        </p:nvSpPr>
        <p:spPr>
          <a:xfrm>
            <a:off x="542131" y="386080"/>
            <a:ext cx="8059737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dirty="0">
                <a:solidFill>
                  <a:srgbClr val="FF0000"/>
                </a:solidFill>
              </a:rPr>
              <a:t>Questions</a:t>
            </a:r>
          </a:p>
          <a:p>
            <a:pPr algn="ctr"/>
            <a:endParaRPr lang="en-US" altLang="zh-CN" sz="4000" dirty="0">
              <a:solidFill>
                <a:srgbClr val="FF000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1. </a:t>
            </a:r>
            <a:r>
              <a:rPr lang="zh-CN" altLang="en-US" sz="4000" dirty="0">
                <a:solidFill>
                  <a:srgbClr val="00B050"/>
                </a:solidFill>
              </a:rPr>
              <a:t>男的想什么时候去看电影？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2. </a:t>
            </a:r>
            <a:r>
              <a:rPr lang="zh-CN" altLang="en-US" sz="4000" dirty="0">
                <a:solidFill>
                  <a:srgbClr val="00B050"/>
                </a:solidFill>
              </a:rPr>
              <a:t>女的想什么时候去看电影？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3. </a:t>
            </a:r>
            <a:r>
              <a:rPr lang="zh-CN" altLang="en-US" sz="4000" dirty="0">
                <a:solidFill>
                  <a:srgbClr val="00B050"/>
                </a:solidFill>
              </a:rPr>
              <a:t>女的想看什么电影？</a:t>
            </a:r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zh-CN" alt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0619393"/>
      </p:ext>
    </p:extLst>
  </p:cSld>
  <p:clrMapOvr>
    <a:masterClrMapping/>
  </p:clrMapOvr>
  <p:transition spd="slow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FEE8C487-6C8D-4C47-86CE-4092F123D05D}"/>
              </a:ext>
            </a:extLst>
          </p:cNvPr>
          <p:cNvSpPr txBox="1"/>
          <p:nvPr/>
        </p:nvSpPr>
        <p:spPr>
          <a:xfrm>
            <a:off x="873760" y="812800"/>
            <a:ext cx="75057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solidFill>
                  <a:srgbClr val="FF0000"/>
                </a:solidFill>
              </a:rPr>
              <a:t>Repetition</a:t>
            </a:r>
          </a:p>
          <a:p>
            <a:pPr algn="ctr"/>
            <a:endParaRPr lang="en-US" altLang="zh-CN" sz="2800" dirty="0">
              <a:solidFill>
                <a:srgbClr val="FF0000"/>
              </a:solidFill>
            </a:endParaRPr>
          </a:p>
          <a:p>
            <a:r>
              <a:rPr lang="en-US" altLang="zh-CN" sz="2800" dirty="0"/>
              <a:t>A:</a:t>
            </a:r>
            <a:r>
              <a:rPr lang="zh-CN" altLang="en-US" sz="2800" dirty="0"/>
              <a:t>我们下午</a:t>
            </a:r>
            <a:r>
              <a:rPr lang="en-US" altLang="zh-CN" sz="2800" dirty="0"/>
              <a:t>…….</a:t>
            </a:r>
            <a:r>
              <a:rPr lang="zh-CN" altLang="en-US" sz="2800" dirty="0"/>
              <a:t>，好吗？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：今天下午我</a:t>
            </a:r>
            <a:r>
              <a:rPr lang="en-US" altLang="zh-CN" sz="2800" dirty="0"/>
              <a:t>……</a:t>
            </a:r>
            <a:r>
              <a:rPr lang="zh-CN" altLang="en-US" sz="2800" dirty="0"/>
              <a:t>，明天下午</a:t>
            </a:r>
            <a:r>
              <a:rPr lang="en-US" altLang="zh-CN" sz="2800" dirty="0"/>
              <a:t>……</a:t>
            </a:r>
            <a:r>
              <a:rPr lang="zh-CN" altLang="en-US" sz="2800" dirty="0"/>
              <a:t>吧。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A</a:t>
            </a:r>
            <a:r>
              <a:rPr lang="zh-CN" altLang="en-US" sz="2800" dirty="0"/>
              <a:t>：你想</a:t>
            </a:r>
            <a:r>
              <a:rPr lang="en-US" altLang="zh-CN" sz="2800" dirty="0"/>
              <a:t>……</a:t>
            </a:r>
            <a:r>
              <a:rPr lang="zh-CN" altLang="en-US" sz="2800" dirty="0"/>
              <a:t>？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：让我</a:t>
            </a:r>
            <a:r>
              <a:rPr lang="en-US" altLang="zh-CN" sz="2800" dirty="0"/>
              <a:t>……</a:t>
            </a:r>
            <a:r>
              <a:rPr lang="zh-CN" altLang="en-US" sz="2800" dirty="0"/>
              <a:t>再</a:t>
            </a:r>
            <a:r>
              <a:rPr lang="en-US" altLang="zh-CN" sz="2800" dirty="0"/>
              <a:t>……</a:t>
            </a:r>
            <a:endParaRPr lang="zh-CN" altLang="en-US" sz="2800" dirty="0"/>
          </a:p>
        </p:txBody>
      </p:sp>
    </p:spTree>
    <p:extLst>
      <p:ext uri="{BB962C8B-B14F-4D97-AF65-F5344CB8AC3E}">
        <p14:creationId xmlns:p14="http://schemas.microsoft.com/office/powerpoint/2010/main" val="3100440003"/>
      </p:ext>
    </p:extLst>
  </p:cSld>
  <p:clrMapOvr>
    <a:masterClrMapping/>
  </p:clrMapOvr>
  <p:transition spd="slow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E2D296AA-0451-44F4-AC60-3889A0B97B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5758"/>
            <a:ext cx="9144000" cy="65864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8337868"/>
      </p:ext>
    </p:extLst>
  </p:cSld>
  <p:clrMapOvr>
    <a:masterClrMapping/>
  </p:clrMapOvr>
  <p:transition spd="slow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4" name="文本框 3">
            <a:extLst>
              <a:ext uri="{FF2B5EF4-FFF2-40B4-BE49-F238E27FC236}">
                <a16:creationId xmlns:a16="http://schemas.microsoft.com/office/drawing/2014/main" id="{53A59D76-AFA7-496D-A47F-ACF44CD9A737}"/>
              </a:ext>
            </a:extLst>
          </p:cNvPr>
          <p:cNvSpPr txBox="1"/>
          <p:nvPr/>
        </p:nvSpPr>
        <p:spPr>
          <a:xfrm>
            <a:off x="542131" y="386080"/>
            <a:ext cx="8059737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dirty="0">
                <a:solidFill>
                  <a:srgbClr val="FF0000"/>
                </a:solidFill>
              </a:rPr>
              <a:t>Questions</a:t>
            </a:r>
          </a:p>
          <a:p>
            <a:pPr algn="ctr"/>
            <a:endParaRPr lang="en-US" altLang="zh-CN" sz="4000" dirty="0">
              <a:solidFill>
                <a:srgbClr val="FF000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1. </a:t>
            </a:r>
            <a:r>
              <a:rPr lang="zh-CN" altLang="en-US" sz="4000" dirty="0">
                <a:solidFill>
                  <a:srgbClr val="00B050"/>
                </a:solidFill>
              </a:rPr>
              <a:t>他们想做什么？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2. </a:t>
            </a:r>
            <a:r>
              <a:rPr lang="zh-CN" altLang="en-US" sz="4000" dirty="0">
                <a:solidFill>
                  <a:srgbClr val="00B050"/>
                </a:solidFill>
              </a:rPr>
              <a:t>王老师让</a:t>
            </a:r>
            <a:r>
              <a:rPr lang="en-US" altLang="zh-CN" sz="4000" dirty="0">
                <a:solidFill>
                  <a:srgbClr val="00B050"/>
                </a:solidFill>
              </a:rPr>
              <a:t>B</a:t>
            </a:r>
            <a:r>
              <a:rPr lang="zh-CN" altLang="en-US" sz="4000" dirty="0">
                <a:solidFill>
                  <a:srgbClr val="00B050"/>
                </a:solidFill>
              </a:rPr>
              <a:t>做什么？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3. </a:t>
            </a:r>
            <a:r>
              <a:rPr lang="zh-CN" altLang="en-US" sz="4000" dirty="0">
                <a:solidFill>
                  <a:srgbClr val="00B050"/>
                </a:solidFill>
              </a:rPr>
              <a:t>大卫怎么了？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4. B</a:t>
            </a:r>
            <a:r>
              <a:rPr lang="zh-CN" altLang="en-US" sz="4000" dirty="0">
                <a:solidFill>
                  <a:srgbClr val="00B050"/>
                </a:solidFill>
              </a:rPr>
              <a:t>找大卫有什么事情？</a:t>
            </a:r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zh-CN" alt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577345"/>
      </p:ext>
    </p:extLst>
  </p:cSld>
  <p:clrMapOvr>
    <a:masterClrMapping/>
  </p:clrMapOvr>
  <p:transition spd="slow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FEE8C487-6C8D-4C47-86CE-4092F123D05D}"/>
              </a:ext>
            </a:extLst>
          </p:cNvPr>
          <p:cNvSpPr txBox="1"/>
          <p:nvPr/>
        </p:nvSpPr>
        <p:spPr>
          <a:xfrm>
            <a:off x="873760" y="812800"/>
            <a:ext cx="75057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solidFill>
                  <a:srgbClr val="FF0000"/>
                </a:solidFill>
              </a:rPr>
              <a:t>Repetition</a:t>
            </a:r>
          </a:p>
          <a:p>
            <a:pPr algn="ctr"/>
            <a:endParaRPr lang="en-US" altLang="zh-CN" sz="2800" dirty="0">
              <a:solidFill>
                <a:srgbClr val="FF0000"/>
              </a:solidFill>
            </a:endParaRPr>
          </a:p>
          <a:p>
            <a:r>
              <a:rPr lang="en-US" altLang="zh-CN" sz="2800" dirty="0"/>
              <a:t>A:</a:t>
            </a:r>
            <a:r>
              <a:rPr lang="zh-CN" altLang="en-US" sz="2800" dirty="0"/>
              <a:t>外边</a:t>
            </a:r>
            <a:r>
              <a:rPr lang="en-US" altLang="zh-CN" sz="2800" dirty="0"/>
              <a:t>…….</a:t>
            </a:r>
            <a:r>
              <a:rPr lang="zh-CN" altLang="en-US" sz="2800" dirty="0"/>
              <a:t>，</a:t>
            </a:r>
            <a:r>
              <a:rPr lang="en-US" altLang="zh-CN" sz="2800" dirty="0"/>
              <a:t>……</a:t>
            </a:r>
            <a:r>
              <a:rPr lang="zh-CN" altLang="en-US" sz="2800" dirty="0"/>
              <a:t>出去</a:t>
            </a:r>
            <a:r>
              <a:rPr lang="en-US" altLang="zh-CN" sz="2800" dirty="0"/>
              <a:t>……</a:t>
            </a:r>
            <a:r>
              <a:rPr lang="zh-CN" altLang="en-US" sz="2800" dirty="0"/>
              <a:t>？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：你</a:t>
            </a:r>
            <a:r>
              <a:rPr lang="en-US" altLang="zh-CN" sz="2800" dirty="0"/>
              <a:t>……</a:t>
            </a:r>
            <a:r>
              <a:rPr lang="zh-CN" altLang="en-US" sz="2800" dirty="0"/>
              <a:t>，好吗？王老师</a:t>
            </a:r>
            <a:r>
              <a:rPr lang="en-US" altLang="zh-CN" sz="2800" dirty="0"/>
              <a:t>……</a:t>
            </a:r>
            <a:r>
              <a:rPr lang="zh-CN" altLang="en-US" sz="2800" dirty="0"/>
              <a:t>给大卫</a:t>
            </a:r>
            <a:r>
              <a:rPr lang="en-US" altLang="zh-CN" sz="2800" dirty="0"/>
              <a:t>……</a:t>
            </a:r>
            <a:r>
              <a:rPr lang="zh-CN" altLang="en-US" sz="2800" dirty="0"/>
              <a:t>。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A</a:t>
            </a:r>
            <a:r>
              <a:rPr lang="zh-CN" altLang="en-US" sz="2800" dirty="0"/>
              <a:t>：</a:t>
            </a:r>
            <a:r>
              <a:rPr lang="en-US" altLang="zh-CN" sz="2800" dirty="0"/>
              <a:t>……</a:t>
            </a:r>
            <a:r>
              <a:rPr lang="zh-CN" altLang="en-US" sz="2800" dirty="0"/>
              <a:t>吧。找大卫</a:t>
            </a:r>
            <a:r>
              <a:rPr lang="en-US" altLang="zh-CN" sz="2800" dirty="0"/>
              <a:t>……</a:t>
            </a:r>
            <a:r>
              <a:rPr lang="zh-CN" altLang="en-US" sz="2800" dirty="0"/>
              <a:t>吗？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：听说</a:t>
            </a:r>
            <a:r>
              <a:rPr lang="en-US" altLang="zh-CN" sz="2800" dirty="0"/>
              <a:t>……</a:t>
            </a:r>
            <a:r>
              <a:rPr lang="zh-CN" altLang="en-US" sz="2800" dirty="0"/>
              <a:t>，我想</a:t>
            </a:r>
            <a:r>
              <a:rPr lang="en-US" altLang="zh-CN" sz="2800" dirty="0"/>
              <a:t>……</a:t>
            </a:r>
            <a:r>
              <a:rPr lang="zh-CN" altLang="en-US" sz="2800" dirty="0"/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2941722946"/>
      </p:ext>
    </p:extLst>
  </p:cSld>
  <p:clrMapOvr>
    <a:masterClrMapping/>
  </p:clrMapOvr>
  <p:transition spd="slow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FEE8C487-6C8D-4C47-86CE-4092F123D05D}"/>
              </a:ext>
            </a:extLst>
          </p:cNvPr>
          <p:cNvSpPr txBox="1"/>
          <p:nvPr/>
        </p:nvSpPr>
        <p:spPr>
          <a:xfrm>
            <a:off x="873760" y="812800"/>
            <a:ext cx="750570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solidFill>
                  <a:srgbClr val="FF0000"/>
                </a:solidFill>
              </a:rPr>
              <a:t>Narrate in the view of B</a:t>
            </a:r>
          </a:p>
          <a:p>
            <a:pPr algn="ctr"/>
            <a:endParaRPr lang="en-US" altLang="zh-CN" sz="2800" dirty="0">
              <a:solidFill>
                <a:srgbClr val="FF0000"/>
              </a:solidFill>
            </a:endParaRPr>
          </a:p>
          <a:p>
            <a:r>
              <a:rPr lang="zh-CN" altLang="en-US" sz="2800" dirty="0"/>
              <a:t>外边</a:t>
            </a:r>
            <a:r>
              <a:rPr lang="en-US" altLang="zh-CN" sz="2800" dirty="0"/>
              <a:t>…….</a:t>
            </a:r>
            <a:r>
              <a:rPr lang="zh-CN" altLang="en-US" sz="2800" dirty="0"/>
              <a:t>，</a:t>
            </a:r>
            <a:r>
              <a:rPr lang="en-US" altLang="zh-CN" sz="2800" dirty="0"/>
              <a:t>A</a:t>
            </a:r>
            <a:r>
              <a:rPr lang="zh-CN" altLang="en-US" sz="2800" dirty="0"/>
              <a:t>想</a:t>
            </a:r>
            <a:r>
              <a:rPr lang="en-US" altLang="zh-CN" sz="2800" dirty="0"/>
              <a:t>……</a:t>
            </a:r>
            <a:r>
              <a:rPr lang="zh-CN" altLang="en-US" sz="2800" dirty="0"/>
              <a:t>运动运动，王老师</a:t>
            </a:r>
            <a:r>
              <a:rPr lang="en-US" altLang="zh-CN" sz="2800" dirty="0"/>
              <a:t>……</a:t>
            </a:r>
            <a:r>
              <a:rPr lang="zh-CN" altLang="en-US" sz="2800" dirty="0"/>
              <a:t>，听说</a:t>
            </a:r>
            <a:r>
              <a:rPr lang="en-US" altLang="zh-CN" sz="2800" dirty="0"/>
              <a:t>……</a:t>
            </a:r>
            <a:r>
              <a:rPr lang="zh-CN" altLang="en-US" sz="2800" dirty="0"/>
              <a:t>，我想</a:t>
            </a:r>
            <a:r>
              <a:rPr lang="en-US" altLang="zh-CN" sz="2800" dirty="0"/>
              <a:t>……</a:t>
            </a:r>
            <a:r>
              <a:rPr lang="zh-CN" altLang="en-US" sz="2800" dirty="0"/>
              <a:t>。</a:t>
            </a:r>
            <a:endParaRPr lang="en-US" altLang="zh-CN" sz="2800" dirty="0"/>
          </a:p>
          <a:p>
            <a:endParaRPr lang="en-US" altLang="zh-CN" sz="2800" dirty="0"/>
          </a:p>
        </p:txBody>
      </p:sp>
    </p:spTree>
    <p:extLst>
      <p:ext uri="{BB962C8B-B14F-4D97-AF65-F5344CB8AC3E}">
        <p14:creationId xmlns:p14="http://schemas.microsoft.com/office/powerpoint/2010/main" val="2772020362"/>
      </p:ext>
    </p:extLst>
  </p:cSld>
  <p:clrMapOvr>
    <a:masterClrMapping/>
  </p:clrMapOvr>
  <p:transition spd="slow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DE4E734C-42A3-4CBC-8399-AF9D15C4D6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1092"/>
            <a:ext cx="9144000" cy="6215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0218588"/>
      </p:ext>
    </p:extLst>
  </p:cSld>
  <p:clrMapOvr>
    <a:masterClrMapping/>
  </p:clrMapOvr>
  <p:transition spd="slow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4" name="文本框 3">
            <a:extLst>
              <a:ext uri="{FF2B5EF4-FFF2-40B4-BE49-F238E27FC236}">
                <a16:creationId xmlns:a16="http://schemas.microsoft.com/office/drawing/2014/main" id="{53A59D76-AFA7-496D-A47F-ACF44CD9A737}"/>
              </a:ext>
            </a:extLst>
          </p:cNvPr>
          <p:cNvSpPr txBox="1"/>
          <p:nvPr/>
        </p:nvSpPr>
        <p:spPr>
          <a:xfrm>
            <a:off x="542131" y="386080"/>
            <a:ext cx="8059737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dirty="0">
                <a:solidFill>
                  <a:srgbClr val="FF0000"/>
                </a:solidFill>
              </a:rPr>
              <a:t>Questions</a:t>
            </a:r>
          </a:p>
          <a:p>
            <a:pPr algn="ctr"/>
            <a:endParaRPr lang="en-US" altLang="zh-CN" sz="4000" dirty="0">
              <a:solidFill>
                <a:srgbClr val="FF000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1. </a:t>
            </a:r>
            <a:r>
              <a:rPr lang="zh-CN" altLang="en-US" sz="4000" dirty="0">
                <a:solidFill>
                  <a:srgbClr val="00B050"/>
                </a:solidFill>
              </a:rPr>
              <a:t>女的为什么给服务员打电话？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2. </a:t>
            </a:r>
            <a:r>
              <a:rPr lang="zh-CN" altLang="en-US" sz="4000" dirty="0">
                <a:solidFill>
                  <a:srgbClr val="00B050"/>
                </a:solidFill>
              </a:rPr>
              <a:t>女的住哪个房间？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3. </a:t>
            </a:r>
            <a:r>
              <a:rPr lang="zh-CN" altLang="en-US" sz="4000" dirty="0">
                <a:solidFill>
                  <a:srgbClr val="00B050"/>
                </a:solidFill>
              </a:rPr>
              <a:t>打电话以后，服务员会做什么？</a:t>
            </a:r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zh-CN" alt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9842838"/>
      </p:ext>
    </p:extLst>
  </p:cSld>
  <p:clrMapOvr>
    <a:masterClrMapping/>
  </p:clrMapOvr>
  <p:transition spd="slow"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FEE8C487-6C8D-4C47-86CE-4092F123D05D}"/>
              </a:ext>
            </a:extLst>
          </p:cNvPr>
          <p:cNvSpPr txBox="1"/>
          <p:nvPr/>
        </p:nvSpPr>
        <p:spPr>
          <a:xfrm>
            <a:off x="873760" y="812800"/>
            <a:ext cx="75057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solidFill>
                  <a:srgbClr val="FF0000"/>
                </a:solidFill>
              </a:rPr>
              <a:t>Repetition (role play)</a:t>
            </a:r>
          </a:p>
          <a:p>
            <a:pPr algn="ctr"/>
            <a:endParaRPr lang="en-US" altLang="zh-CN" sz="2800" dirty="0">
              <a:solidFill>
                <a:srgbClr val="FF0000"/>
              </a:solidFill>
            </a:endParaRPr>
          </a:p>
          <a:p>
            <a:r>
              <a:rPr lang="en-US" altLang="zh-CN" sz="2800" dirty="0"/>
              <a:t>A:  </a:t>
            </a:r>
            <a:r>
              <a:rPr lang="zh-CN" altLang="en-US" sz="2800" dirty="0"/>
              <a:t>服务员，我房间的门</a:t>
            </a:r>
            <a:r>
              <a:rPr lang="en-US" altLang="zh-CN" sz="2800" dirty="0"/>
              <a:t>……</a:t>
            </a:r>
            <a:r>
              <a:rPr lang="zh-CN" altLang="en-US" sz="2800" dirty="0"/>
              <a:t>。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：您住</a:t>
            </a:r>
            <a:r>
              <a:rPr lang="en-US" altLang="zh-CN" sz="2800" dirty="0"/>
              <a:t>……</a:t>
            </a:r>
            <a:r>
              <a:rPr lang="zh-CN" altLang="en-US" sz="2800" dirty="0"/>
              <a:t>？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A</a:t>
            </a:r>
            <a:r>
              <a:rPr lang="zh-CN" altLang="en-US" sz="2800" dirty="0"/>
              <a:t>：</a:t>
            </a:r>
            <a:r>
              <a:rPr lang="en-US" altLang="zh-CN" sz="2800" dirty="0"/>
              <a:t>317</a:t>
            </a:r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：好的，我叫人</a:t>
            </a:r>
            <a:r>
              <a:rPr lang="en-US" altLang="zh-CN" sz="2800" dirty="0"/>
              <a:t>……</a:t>
            </a:r>
            <a:r>
              <a:rPr lang="zh-CN" altLang="en-US" sz="2800" dirty="0"/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3223995772"/>
      </p:ext>
    </p:extLst>
  </p:cSld>
  <p:clrMapOvr>
    <a:masterClrMapping/>
  </p:clrMapOvr>
  <p:transition spd="slow"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6" name="图片 5">
            <a:extLst>
              <a:ext uri="{FF2B5EF4-FFF2-40B4-BE49-F238E27FC236}">
                <a16:creationId xmlns:a16="http://schemas.microsoft.com/office/drawing/2014/main" id="{543C88E2-473F-4CC8-9932-FD08D3E07E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2423"/>
            <a:ext cx="9144000" cy="6733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1780706"/>
      </p:ext>
    </p:extLst>
  </p:cSld>
  <p:clrMapOvr>
    <a:masterClrMapping/>
  </p:clrMapOvr>
  <p:transition spd="slow"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4" name="文本框 3">
            <a:extLst>
              <a:ext uri="{FF2B5EF4-FFF2-40B4-BE49-F238E27FC236}">
                <a16:creationId xmlns:a16="http://schemas.microsoft.com/office/drawing/2014/main" id="{53A59D76-AFA7-496D-A47F-ACF44CD9A737}"/>
              </a:ext>
            </a:extLst>
          </p:cNvPr>
          <p:cNvSpPr txBox="1"/>
          <p:nvPr/>
        </p:nvSpPr>
        <p:spPr>
          <a:xfrm>
            <a:off x="542131" y="386080"/>
            <a:ext cx="8059737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dirty="0">
                <a:solidFill>
                  <a:srgbClr val="FF0000"/>
                </a:solidFill>
              </a:rPr>
              <a:t>Questions</a:t>
            </a:r>
          </a:p>
          <a:p>
            <a:pPr algn="ctr"/>
            <a:endParaRPr lang="en-US" altLang="zh-CN" sz="4000" dirty="0">
              <a:solidFill>
                <a:srgbClr val="FF000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1. </a:t>
            </a:r>
            <a:r>
              <a:rPr lang="zh-CN" altLang="en-US" sz="4000" dirty="0">
                <a:solidFill>
                  <a:srgbClr val="00B050"/>
                </a:solidFill>
              </a:rPr>
              <a:t>说话的两个人是谁？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2. </a:t>
            </a:r>
            <a:r>
              <a:rPr lang="zh-CN" altLang="en-US" sz="4000" dirty="0">
                <a:solidFill>
                  <a:srgbClr val="00B050"/>
                </a:solidFill>
              </a:rPr>
              <a:t>谁想买衣服？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3. B</a:t>
            </a:r>
            <a:r>
              <a:rPr lang="zh-CN" altLang="en-US" sz="4000" dirty="0">
                <a:solidFill>
                  <a:srgbClr val="00B050"/>
                </a:solidFill>
              </a:rPr>
              <a:t>觉得白色的衣服怎么样？黑的呢？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4. B</a:t>
            </a:r>
            <a:r>
              <a:rPr lang="zh-CN" altLang="en-US" sz="4000" dirty="0">
                <a:solidFill>
                  <a:srgbClr val="00B050"/>
                </a:solidFill>
              </a:rPr>
              <a:t>想买这件红色的吗？</a:t>
            </a:r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zh-CN" alt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3946736"/>
      </p:ext>
    </p:extLst>
  </p:cSld>
  <p:clrMapOvr>
    <a:masterClrMapping/>
  </p:clrMapOvr>
  <p:transition spd="slow"/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FEE8C487-6C8D-4C47-86CE-4092F123D05D}"/>
              </a:ext>
            </a:extLst>
          </p:cNvPr>
          <p:cNvSpPr txBox="1"/>
          <p:nvPr/>
        </p:nvSpPr>
        <p:spPr>
          <a:xfrm>
            <a:off x="873760" y="812800"/>
            <a:ext cx="75057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solidFill>
                  <a:srgbClr val="FF0000"/>
                </a:solidFill>
              </a:rPr>
              <a:t>Repetition</a:t>
            </a:r>
          </a:p>
          <a:p>
            <a:pPr algn="ctr"/>
            <a:endParaRPr lang="en-US" altLang="zh-CN" sz="2800" dirty="0">
              <a:solidFill>
                <a:srgbClr val="FF0000"/>
              </a:solidFill>
            </a:endParaRPr>
          </a:p>
          <a:p>
            <a:pPr algn="ctr"/>
            <a:endParaRPr lang="en-US" altLang="zh-CN" sz="2800" dirty="0">
              <a:solidFill>
                <a:srgbClr val="FF0000"/>
              </a:solidFill>
            </a:endParaRPr>
          </a:p>
          <a:p>
            <a:r>
              <a:rPr lang="en-US" altLang="zh-CN" sz="2800" dirty="0"/>
              <a:t>A:  </a:t>
            </a:r>
            <a:r>
              <a:rPr lang="zh-CN" altLang="en-US" sz="2800" dirty="0"/>
              <a:t>你看看</a:t>
            </a:r>
            <a:r>
              <a:rPr lang="en-US" altLang="zh-CN" sz="2800" dirty="0"/>
              <a:t>……</a:t>
            </a:r>
            <a:r>
              <a:rPr lang="zh-CN" altLang="en-US" sz="2800" dirty="0"/>
              <a:t>。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：这件白的</a:t>
            </a:r>
            <a:r>
              <a:rPr lang="en-US" altLang="zh-CN" sz="2800" dirty="0"/>
              <a:t>……</a:t>
            </a:r>
            <a:r>
              <a:rPr lang="zh-CN" altLang="en-US" sz="2800" dirty="0"/>
              <a:t>那件黑的</a:t>
            </a:r>
            <a:r>
              <a:rPr lang="en-US" altLang="zh-CN" sz="2800" dirty="0"/>
              <a:t>…….</a:t>
            </a:r>
            <a:r>
              <a:rPr lang="zh-CN" altLang="en-US" sz="2800" dirty="0"/>
              <a:t>。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A</a:t>
            </a:r>
            <a:r>
              <a:rPr lang="zh-CN" altLang="en-US" sz="2800" dirty="0"/>
              <a:t>：</a:t>
            </a:r>
            <a:r>
              <a:rPr lang="en-US" altLang="zh-CN" sz="2800" dirty="0"/>
              <a:t>……</a:t>
            </a:r>
            <a:r>
              <a:rPr lang="zh-CN" altLang="en-US" sz="2800" dirty="0"/>
              <a:t>呢？这是</a:t>
            </a:r>
            <a:r>
              <a:rPr lang="en-US" altLang="zh-CN" sz="2800" dirty="0"/>
              <a:t>……</a:t>
            </a:r>
            <a:r>
              <a:rPr lang="zh-CN" altLang="en-US" sz="2800" dirty="0"/>
              <a:t>。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：让我</a:t>
            </a:r>
            <a:r>
              <a:rPr lang="en-US" altLang="zh-CN" sz="2800" dirty="0"/>
              <a:t>……</a:t>
            </a:r>
            <a:r>
              <a:rPr lang="zh-CN" altLang="en-US" sz="2800" dirty="0"/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2967496857"/>
      </p:ext>
    </p:extLst>
  </p:cSld>
  <p:clrMapOvr>
    <a:masterClrMapping/>
  </p:clrMapOvr>
  <p:transition spd="slow"/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FEE8C487-6C8D-4C47-86CE-4092F123D05D}"/>
              </a:ext>
            </a:extLst>
          </p:cNvPr>
          <p:cNvSpPr txBox="1"/>
          <p:nvPr/>
        </p:nvSpPr>
        <p:spPr>
          <a:xfrm>
            <a:off x="873760" y="812800"/>
            <a:ext cx="750570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solidFill>
                  <a:srgbClr val="FF0000"/>
                </a:solidFill>
              </a:rPr>
              <a:t>Narrate</a:t>
            </a:r>
          </a:p>
          <a:p>
            <a:pPr algn="ctr"/>
            <a:endParaRPr lang="en-US" altLang="zh-CN" sz="2800" dirty="0">
              <a:solidFill>
                <a:srgbClr val="FF0000"/>
              </a:solidFill>
            </a:endParaRPr>
          </a:p>
          <a:p>
            <a:pPr algn="ctr"/>
            <a:endParaRPr lang="en-US" altLang="zh-CN" sz="2800" dirty="0">
              <a:solidFill>
                <a:srgbClr val="FF0000"/>
              </a:solidFill>
            </a:endParaRPr>
          </a:p>
          <a:p>
            <a:r>
              <a:rPr lang="zh-CN" altLang="en-US" sz="2800" dirty="0"/>
              <a:t>我想买</a:t>
            </a:r>
            <a:r>
              <a:rPr lang="en-US" altLang="zh-CN" sz="2800" dirty="0"/>
              <a:t>…….</a:t>
            </a:r>
            <a:r>
              <a:rPr lang="zh-CN" altLang="en-US" sz="2800" dirty="0"/>
              <a:t>，今天去</a:t>
            </a:r>
            <a:r>
              <a:rPr lang="en-US" altLang="zh-CN" sz="2800" dirty="0"/>
              <a:t>……</a:t>
            </a:r>
            <a:r>
              <a:rPr lang="zh-CN" altLang="en-US" sz="2800" dirty="0"/>
              <a:t>，白的</a:t>
            </a:r>
            <a:r>
              <a:rPr lang="en-US" altLang="zh-CN" sz="2800" dirty="0"/>
              <a:t>……</a:t>
            </a:r>
            <a:r>
              <a:rPr lang="zh-CN" altLang="en-US" sz="2800" dirty="0"/>
              <a:t>，黑的</a:t>
            </a:r>
            <a:r>
              <a:rPr lang="en-US" altLang="zh-CN" sz="2800" dirty="0"/>
              <a:t>……</a:t>
            </a:r>
            <a:r>
              <a:rPr lang="zh-CN" altLang="en-US" sz="2800" dirty="0"/>
              <a:t>，红的</a:t>
            </a:r>
            <a:r>
              <a:rPr lang="en-US" altLang="zh-CN" sz="2800" dirty="0"/>
              <a:t>……</a:t>
            </a:r>
            <a:r>
              <a:rPr lang="zh-CN" altLang="en-US" sz="2800" dirty="0"/>
              <a:t>，服务员让我</a:t>
            </a:r>
            <a:r>
              <a:rPr lang="en-US" altLang="zh-CN" sz="2800" dirty="0"/>
              <a:t>……</a:t>
            </a:r>
            <a:r>
              <a:rPr lang="zh-CN" altLang="en-US" sz="2800" dirty="0"/>
              <a:t>，我说</a:t>
            </a:r>
            <a:r>
              <a:rPr lang="en-US" altLang="zh-CN" sz="2800" dirty="0"/>
              <a:t>……</a:t>
            </a:r>
            <a:r>
              <a:rPr lang="zh-CN" altLang="en-US" sz="2800" dirty="0"/>
              <a:t>。</a:t>
            </a:r>
            <a:endParaRPr lang="en-US" altLang="zh-CN" sz="2800" dirty="0"/>
          </a:p>
          <a:p>
            <a:endParaRPr lang="en-US" altLang="zh-CN" sz="2800" dirty="0"/>
          </a:p>
        </p:txBody>
      </p:sp>
    </p:spTree>
    <p:extLst>
      <p:ext uri="{BB962C8B-B14F-4D97-AF65-F5344CB8AC3E}">
        <p14:creationId xmlns:p14="http://schemas.microsoft.com/office/powerpoint/2010/main" val="1110600511"/>
      </p:ext>
    </p:extLst>
  </p:cSld>
  <p:clrMapOvr>
    <a:masterClrMapping/>
  </p:clrMapOvr>
  <p:transition spd="slow"/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49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DE3CBE10-B75D-41BF-97E5-88F81E10FA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262215"/>
            <a:ext cx="9144000" cy="4333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0513347"/>
      </p:ext>
    </p:extLst>
  </p:cSld>
  <p:clrMapOvr>
    <a:masterClrMapping/>
  </p:clrMapOvr>
  <p:transition spd="slow"/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284BD2DE-6218-418A-898D-B9D1359304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25103"/>
            <a:ext cx="9144000" cy="5807794"/>
          </a:xfrm>
          <a:prstGeom prst="rect">
            <a:avLst/>
          </a:prstGeom>
        </p:spPr>
      </p:pic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50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sp>
        <p:nvSpPr>
          <p:cNvPr id="5" name="文本框 4">
            <a:extLst>
              <a:ext uri="{FF2B5EF4-FFF2-40B4-BE49-F238E27FC236}">
                <a16:creationId xmlns:a16="http://schemas.microsoft.com/office/drawing/2014/main" id="{A7D78820-F7EE-4E3F-A6D6-FB274F35F799}"/>
              </a:ext>
            </a:extLst>
          </p:cNvPr>
          <p:cNvSpPr txBox="1"/>
          <p:nvPr/>
        </p:nvSpPr>
        <p:spPr>
          <a:xfrm>
            <a:off x="4655185" y="1651655"/>
            <a:ext cx="12458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solidFill>
                  <a:srgbClr val="FF0000"/>
                </a:solidFill>
              </a:rPr>
              <a:t>看书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3E4B11ED-0629-4A1B-82AF-6718797CE9FF}"/>
              </a:ext>
            </a:extLst>
          </p:cNvPr>
          <p:cNvSpPr txBox="1"/>
          <p:nvPr/>
        </p:nvSpPr>
        <p:spPr>
          <a:xfrm>
            <a:off x="5786120" y="3007360"/>
            <a:ext cx="1803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solidFill>
                  <a:srgbClr val="FF0000"/>
                </a:solidFill>
              </a:rPr>
              <a:t>来</a:t>
            </a: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05632297-4DDF-4A99-AB21-7E4F8546266D}"/>
              </a:ext>
            </a:extLst>
          </p:cNvPr>
          <p:cNvSpPr txBox="1"/>
          <p:nvPr/>
        </p:nvSpPr>
        <p:spPr>
          <a:xfrm>
            <a:off x="4655185" y="3969705"/>
            <a:ext cx="17957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solidFill>
                  <a:srgbClr val="FF0000"/>
                </a:solidFill>
              </a:rPr>
              <a:t>想想</a:t>
            </a: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2353C855-6AC9-40D1-887A-0B759C114F6F}"/>
              </a:ext>
            </a:extLst>
          </p:cNvPr>
          <p:cNvSpPr txBox="1"/>
          <p:nvPr/>
        </p:nvSpPr>
        <p:spPr>
          <a:xfrm flipH="1">
            <a:off x="6040120" y="5483522"/>
            <a:ext cx="1783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solidFill>
                  <a:srgbClr val="FF0000"/>
                </a:solidFill>
              </a:rPr>
              <a:t>学习</a:t>
            </a:r>
          </a:p>
        </p:txBody>
      </p:sp>
    </p:spTree>
    <p:extLst>
      <p:ext uri="{BB962C8B-B14F-4D97-AF65-F5344CB8AC3E}">
        <p14:creationId xmlns:p14="http://schemas.microsoft.com/office/powerpoint/2010/main" val="292264489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51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BB6C84FA-9CAB-44CD-87EE-994B8EFEA6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675303"/>
            <a:ext cx="9144000" cy="3507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6779040"/>
      </p:ext>
    </p:extLst>
  </p:cSld>
  <p:clrMapOvr>
    <a:masterClrMapping/>
  </p:clrMapOvr>
  <p:transition spd="slow"/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52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2FB75CD8-7CC3-4B44-8366-1622DB50D2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165108"/>
            <a:ext cx="9144000" cy="45277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5711270"/>
      </p:ext>
    </p:extLst>
  </p:cSld>
  <p:clrMapOvr>
    <a:masterClrMapping/>
  </p:clrMapOvr>
  <p:transition spd="slow"/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53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D001301A-6779-44F8-98E7-E46A2BAA7F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830889"/>
            <a:ext cx="9144000" cy="5196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1517580"/>
      </p:ext>
    </p:extLst>
  </p:cSld>
  <p:clrMapOvr>
    <a:masterClrMapping/>
  </p:clrMapOvr>
  <p:transition spd="slow"/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33E6F041-C5F6-4420-9B28-E81DB37818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609" y="2000250"/>
            <a:ext cx="2857500" cy="285750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BC662C40-EB3F-41FB-9085-DA86FC185B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6850" y="2000250"/>
            <a:ext cx="2857500" cy="28575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71B8A1A7-4DEB-492E-A90F-C467576197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6930" y="2000250"/>
            <a:ext cx="2857500" cy="2857500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16DCBDBA-013C-46E5-A618-A2C86EE5A7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4450" y="1993106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745323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EEC3219F-8656-4CB9-A086-3BBF5AC028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570" y="2172970"/>
            <a:ext cx="2857500" cy="2857500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BFC2EE6C-A6D5-460F-8D98-6484DF98C87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7170" y="224409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3970266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614C313B-B13E-4189-B452-9B85262149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9170" y="1993106"/>
            <a:ext cx="2857500" cy="2857500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C66C0FC4-2A6A-45D8-920A-54313B65D14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4770" y="1993106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651211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6EE2D496-25CA-43E4-B0FF-39ECC9C5E7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370" y="2203450"/>
            <a:ext cx="2857500" cy="2857500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A5A35D73-02D0-4F9F-87FF-D3EFA268A7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2632" y="2203450"/>
            <a:ext cx="2857500" cy="2857500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4C9B825A-CEC1-4C20-AEC1-CFD2018CFC1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5537" y="22034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6796174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10203187-3232-4631-93C6-C8B96BD9ED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0130" y="2162810"/>
            <a:ext cx="2857500" cy="2857500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F53A5FCB-EF7E-4643-ACA6-C891DF3EFF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1650" y="216281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9289393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E13600BE-66C5-4037-A82B-7AE4CE2225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3250" y="20002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7768879"/>
      </p:ext>
    </p:extLst>
  </p:cSld>
  <p:clrMapOvr>
    <a:masterClrMapping/>
  </p:clrMapOvr>
  <p:transition spd="slow"/>
</p:sld>
</file>

<file path=ppt/theme/theme1.xml><?xml version="1.0" encoding="utf-8"?>
<a:theme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2.xml><?xml version="1.0" encoding="utf-8"?>
<a:theme xmlns:a="http://schemas.openxmlformats.org/drawingml/2006/main" name="1_A000120150209A07PWBG">
  <a:themeElements>
    <a:clrScheme name="">
      <a:dk1>
        <a:srgbClr val="777777"/>
      </a:dk1>
      <a:lt1>
        <a:srgbClr val="FFFFFF"/>
      </a:lt1>
      <a:dk2>
        <a:srgbClr val="777777"/>
      </a:dk2>
      <a:lt2>
        <a:srgbClr val="FFFFFF"/>
      </a:lt2>
      <a:accent1>
        <a:srgbClr val="379DBC"/>
      </a:accent1>
      <a:accent2>
        <a:srgbClr val="6D98BF"/>
      </a:accent2>
      <a:accent3>
        <a:srgbClr val="FFFFFF"/>
      </a:accent3>
      <a:accent4>
        <a:srgbClr val="656565"/>
      </a:accent4>
      <a:accent5>
        <a:srgbClr val="AECCDA"/>
      </a:accent5>
      <a:accent6>
        <a:srgbClr val="6289AD"/>
      </a:accent6>
      <a:hlink>
        <a:srgbClr val="00B0F0"/>
      </a:hlink>
      <a:folHlink>
        <a:srgbClr val="AFB2B4"/>
      </a:folHlink>
    </a:clrScheme>
    <a:fontScheme name="1_A000120150209A07PWBG">
      <a:majorFont>
        <a:latin typeface="Times New Roman"/>
        <a:ea typeface="华文中宋"/>
        <a:cs typeface=""/>
      </a:majorFont>
      <a:minorFont>
        <a:latin typeface="Times New Roman"/>
        <a:ea typeface="幼圆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3.xml><?xml version="1.0" encoding="utf-8"?>
<a:theme xmlns:a="http://schemas.openxmlformats.org/drawingml/2006/main" name="自定义设计方案">
  <a:themeElements>
    <a:clrScheme name="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FFFFFF"/>
      </a:accent3>
      <a:accent4>
        <a:srgbClr val="000000"/>
      </a:accent4>
      <a:accent5>
        <a:srgbClr val="B5CBE7"/>
      </a:accent5>
      <a:accent6>
        <a:srgbClr val="D7712B"/>
      </a:accent6>
      <a:hlink>
        <a:srgbClr val="0563C1"/>
      </a:hlink>
      <a:folHlink>
        <a:srgbClr val="954F72"/>
      </a:folHlink>
    </a:clrScheme>
    <a:fontScheme name="自定义设计方案">
      <a:majorFont>
        <a:latin typeface="Calibri Light"/>
        <a:ea typeface="宋体"/>
        <a:cs typeface=""/>
      </a:majorFont>
      <a:minorFont>
        <a:latin typeface="Calibri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4.xml><?xml version="1.0" encoding="utf-8"?>
<a:theme xmlns:a="http://schemas.openxmlformats.org/drawingml/2006/main" name="Office 主题​​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2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3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4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5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6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7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8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9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0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1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2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3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1217</TotalTime>
  <Pages>0</Pages>
  <Words>1278</Words>
  <Characters>0</Characters>
  <Application>Microsoft Office PowerPoint</Application>
  <DocSecurity>0</DocSecurity>
  <PresentationFormat>全屏显示(4:3)</PresentationFormat>
  <Lines>0</Lines>
  <Paragraphs>362</Paragraphs>
  <Slides>60</Slides>
  <Notes>16</Notes>
  <HiddenSlides>0</HiddenSlides>
  <MMClips>0</MMClips>
  <ScaleCrop>false</ScaleCrop>
  <HeadingPairs>
    <vt:vector size="6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3</vt:i4>
      </vt:variant>
      <vt:variant>
        <vt:lpstr>幻灯片标题</vt:lpstr>
      </vt:variant>
      <vt:variant>
        <vt:i4>60</vt:i4>
      </vt:variant>
    </vt:vector>
  </HeadingPairs>
  <TitlesOfParts>
    <vt:vector size="73" baseType="lpstr">
      <vt:lpstr>py</vt:lpstr>
      <vt:lpstr>Arial</vt:lpstr>
      <vt:lpstr>GB Pinyinok-D</vt:lpstr>
      <vt:lpstr>Times New Roman</vt:lpstr>
      <vt:lpstr>Wingdings 2</vt:lpstr>
      <vt:lpstr>Microsoft YaHei</vt:lpstr>
      <vt:lpstr>Calibri Light</vt:lpstr>
      <vt:lpstr>STKaiti</vt:lpstr>
      <vt:lpstr>Calibri</vt:lpstr>
      <vt:lpstr>SimSun</vt:lpstr>
      <vt:lpstr>默认设计模板</vt:lpstr>
      <vt:lpstr>1_A000120150209A07PWBG</vt:lpstr>
      <vt:lpstr>自定义设计方案</vt:lpstr>
      <vt:lpstr>第 8 课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CharactersWithSpaces>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凡辉 孟</cp:lastModifiedBy>
  <cp:revision>222</cp:revision>
  <dcterms:created xsi:type="dcterms:W3CDTF">2013-01-25T01:44:00Z</dcterms:created>
  <dcterms:modified xsi:type="dcterms:W3CDTF">2021-01-07T11:41:22Z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2052-9.1.0.5184</vt:lpwstr>
  </property>
</Properties>
</file>