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7" r:id="rId16"/>
    <p:sldId id="270" r:id="rId17"/>
    <p:sldId id="271" r:id="rId18"/>
    <p:sldId id="272" r:id="rId19"/>
    <p:sldId id="273" r:id="rId20"/>
    <p:sldId id="278" r:id="rId21"/>
    <p:sldId id="279" r:id="rId22"/>
    <p:sldId id="282" r:id="rId23"/>
    <p:sldId id="283" r:id="rId24"/>
    <p:sldId id="274" r:id="rId25"/>
    <p:sldId id="284" r:id="rId26"/>
    <p:sldId id="285" r:id="rId27"/>
    <p:sldId id="275" r:id="rId28"/>
    <p:sldId id="276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A2269D-BD24-F423-A959-1B125CB213B7}" v="58" dt="2022-11-25T21:31:05.525"/>
    <p1510:client id="{5D67D802-63DF-922D-699A-B7F172083FEB}" v="529" dt="2022-11-25T17:12:43.253"/>
    <p1510:client id="{C44F04B8-2D7F-4352-9A62-8B5E2182B4F7}" v="48" dt="2022-11-25T17:01:05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6036" autoAdjust="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5EE635-3396-47D9-A9A8-9C553F46D3B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CC9336-28BE-4241-A894-8381D536B9A5}">
      <dgm:prSet/>
      <dgm:spPr/>
      <dgm:t>
        <a:bodyPr/>
        <a:lstStyle/>
        <a:p>
          <a:r>
            <a:rPr lang="en-GB"/>
            <a:t>Measurable. </a:t>
          </a:r>
          <a:endParaRPr lang="en-US"/>
        </a:p>
      </dgm:t>
    </dgm:pt>
    <dgm:pt modelId="{AB294F76-F74B-4A5C-85DD-0B762A6F2C93}" type="parTrans" cxnId="{ED91605F-174E-4036-93CF-63B49B9CC9AE}">
      <dgm:prSet/>
      <dgm:spPr/>
      <dgm:t>
        <a:bodyPr/>
        <a:lstStyle/>
        <a:p>
          <a:endParaRPr lang="en-US"/>
        </a:p>
      </dgm:t>
    </dgm:pt>
    <dgm:pt modelId="{3ADE2E97-03F9-409E-8077-0D8C9C0A737A}" type="sibTrans" cxnId="{ED91605F-174E-4036-93CF-63B49B9CC9AE}">
      <dgm:prSet/>
      <dgm:spPr/>
      <dgm:t>
        <a:bodyPr/>
        <a:lstStyle/>
        <a:p>
          <a:endParaRPr lang="en-US"/>
        </a:p>
      </dgm:t>
    </dgm:pt>
    <dgm:pt modelId="{A37613F3-B0CC-4A06-AE61-404F3A4EFCAE}">
      <dgm:prSet/>
      <dgm:spPr/>
      <dgm:t>
        <a:bodyPr/>
        <a:lstStyle/>
        <a:p>
          <a:r>
            <a:rPr lang="en-GB"/>
            <a:t>How will you measure you progress?</a:t>
          </a:r>
          <a:endParaRPr lang="en-US"/>
        </a:p>
      </dgm:t>
    </dgm:pt>
    <dgm:pt modelId="{660858F0-A389-41A0-A3EC-EFCEE6E6B7A6}" type="parTrans" cxnId="{647D1613-5F0E-44D2-9FFD-6D9B29DCC3FF}">
      <dgm:prSet/>
      <dgm:spPr/>
      <dgm:t>
        <a:bodyPr/>
        <a:lstStyle/>
        <a:p>
          <a:endParaRPr lang="en-US"/>
        </a:p>
      </dgm:t>
    </dgm:pt>
    <dgm:pt modelId="{1DB7684C-9C86-4E22-83D5-0ABBE7A19078}" type="sibTrans" cxnId="{647D1613-5F0E-44D2-9FFD-6D9B29DCC3FF}">
      <dgm:prSet/>
      <dgm:spPr/>
      <dgm:t>
        <a:bodyPr/>
        <a:lstStyle/>
        <a:p>
          <a:endParaRPr lang="en-US"/>
        </a:p>
      </dgm:t>
    </dgm:pt>
    <dgm:pt modelId="{6BB2810F-55D8-41A3-94F4-05F6DDCE7220}">
      <dgm:prSet/>
      <dgm:spPr/>
      <dgm:t>
        <a:bodyPr/>
        <a:lstStyle/>
        <a:p>
          <a:r>
            <a:rPr lang="en-GB"/>
            <a:t>What are you going to do to measure your progress? </a:t>
          </a:r>
          <a:endParaRPr lang="en-US"/>
        </a:p>
      </dgm:t>
    </dgm:pt>
    <dgm:pt modelId="{9A83FEFC-6DB9-4CF6-BE1F-2FD08D959C58}" type="parTrans" cxnId="{4F82653B-ABBC-4BFE-A825-C1CF44E43B28}">
      <dgm:prSet/>
      <dgm:spPr/>
      <dgm:t>
        <a:bodyPr/>
        <a:lstStyle/>
        <a:p>
          <a:endParaRPr lang="en-US"/>
        </a:p>
      </dgm:t>
    </dgm:pt>
    <dgm:pt modelId="{8A2519CE-0430-463C-A70D-944E299B0701}" type="sibTrans" cxnId="{4F82653B-ABBC-4BFE-A825-C1CF44E43B28}">
      <dgm:prSet/>
      <dgm:spPr/>
      <dgm:t>
        <a:bodyPr/>
        <a:lstStyle/>
        <a:p>
          <a:endParaRPr lang="en-US"/>
        </a:p>
      </dgm:t>
    </dgm:pt>
    <dgm:pt modelId="{36A5E020-AE90-47F3-B861-1CE978244F49}" type="pres">
      <dgm:prSet presAssocID="{3C5EE635-3396-47D9-A9A8-9C553F46D3B1}" presName="root" presStyleCnt="0">
        <dgm:presLayoutVars>
          <dgm:dir/>
          <dgm:resizeHandles val="exact"/>
        </dgm:presLayoutVars>
      </dgm:prSet>
      <dgm:spPr/>
    </dgm:pt>
    <dgm:pt modelId="{AC3E9CA6-1C64-4BCA-84A3-97546EC3EFDC}" type="pres">
      <dgm:prSet presAssocID="{09CC9336-28BE-4241-A894-8381D536B9A5}" presName="compNode" presStyleCnt="0"/>
      <dgm:spPr/>
    </dgm:pt>
    <dgm:pt modelId="{C1BCB607-925E-4976-B8A4-EBAF121EF126}" type="pres">
      <dgm:prSet presAssocID="{09CC9336-28BE-4241-A894-8381D536B9A5}" presName="bgRect" presStyleLbl="bgShp" presStyleIdx="0" presStyleCnt="3"/>
      <dgm:spPr/>
    </dgm:pt>
    <dgm:pt modelId="{BE83833A-904D-462F-B4EE-F7BE566C00FC}" type="pres">
      <dgm:prSet presAssocID="{09CC9336-28BE-4241-A894-8381D536B9A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13CE98C-63A7-48EF-B3F0-7F2F93046EC5}" type="pres">
      <dgm:prSet presAssocID="{09CC9336-28BE-4241-A894-8381D536B9A5}" presName="spaceRect" presStyleCnt="0"/>
      <dgm:spPr/>
    </dgm:pt>
    <dgm:pt modelId="{759A8834-8409-472F-8B8B-88FACFAE018C}" type="pres">
      <dgm:prSet presAssocID="{09CC9336-28BE-4241-A894-8381D536B9A5}" presName="parTx" presStyleLbl="revTx" presStyleIdx="0" presStyleCnt="3">
        <dgm:presLayoutVars>
          <dgm:chMax val="0"/>
          <dgm:chPref val="0"/>
        </dgm:presLayoutVars>
      </dgm:prSet>
      <dgm:spPr/>
    </dgm:pt>
    <dgm:pt modelId="{48B61BEA-F181-4E8B-B847-5BD56F7AB4E8}" type="pres">
      <dgm:prSet presAssocID="{3ADE2E97-03F9-409E-8077-0D8C9C0A737A}" presName="sibTrans" presStyleCnt="0"/>
      <dgm:spPr/>
    </dgm:pt>
    <dgm:pt modelId="{D8B18447-A894-4ABF-A705-5BF69BF24BE7}" type="pres">
      <dgm:prSet presAssocID="{A37613F3-B0CC-4A06-AE61-404F3A4EFCAE}" presName="compNode" presStyleCnt="0"/>
      <dgm:spPr/>
    </dgm:pt>
    <dgm:pt modelId="{23D7E9AB-CC13-44F1-82CB-A635B2DBFE0F}" type="pres">
      <dgm:prSet presAssocID="{A37613F3-B0CC-4A06-AE61-404F3A4EFCAE}" presName="bgRect" presStyleLbl="bgShp" presStyleIdx="1" presStyleCnt="3"/>
      <dgm:spPr/>
    </dgm:pt>
    <dgm:pt modelId="{DF59C6E4-2A4B-4552-8806-9589B10CDB76}" type="pres">
      <dgm:prSet presAssocID="{A37613F3-B0CC-4A06-AE61-404F3A4EFCA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35E75175-56CB-4B97-8C4F-51433BDC0D7F}" type="pres">
      <dgm:prSet presAssocID="{A37613F3-B0CC-4A06-AE61-404F3A4EFCAE}" presName="spaceRect" presStyleCnt="0"/>
      <dgm:spPr/>
    </dgm:pt>
    <dgm:pt modelId="{6777B9BF-6F6F-4FAA-AC94-301E03CF1B1A}" type="pres">
      <dgm:prSet presAssocID="{A37613F3-B0CC-4A06-AE61-404F3A4EFCAE}" presName="parTx" presStyleLbl="revTx" presStyleIdx="1" presStyleCnt="3">
        <dgm:presLayoutVars>
          <dgm:chMax val="0"/>
          <dgm:chPref val="0"/>
        </dgm:presLayoutVars>
      </dgm:prSet>
      <dgm:spPr/>
    </dgm:pt>
    <dgm:pt modelId="{4C456DF1-DB7A-4C87-A4F2-43EECDAE3463}" type="pres">
      <dgm:prSet presAssocID="{1DB7684C-9C86-4E22-83D5-0ABBE7A19078}" presName="sibTrans" presStyleCnt="0"/>
      <dgm:spPr/>
    </dgm:pt>
    <dgm:pt modelId="{C4EB2372-3E31-4BA0-A236-A37C30ADAD1D}" type="pres">
      <dgm:prSet presAssocID="{6BB2810F-55D8-41A3-94F4-05F6DDCE7220}" presName="compNode" presStyleCnt="0"/>
      <dgm:spPr/>
    </dgm:pt>
    <dgm:pt modelId="{3DEB1434-9830-4557-9A35-559736286C26}" type="pres">
      <dgm:prSet presAssocID="{6BB2810F-55D8-41A3-94F4-05F6DDCE7220}" presName="bgRect" presStyleLbl="bgShp" presStyleIdx="2" presStyleCnt="3"/>
      <dgm:spPr/>
    </dgm:pt>
    <dgm:pt modelId="{5BC911C0-14CC-4AF8-ADFF-1FA22842A81C}" type="pres">
      <dgm:prSet presAssocID="{6BB2810F-55D8-41A3-94F4-05F6DDCE722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CA10515A-A0DB-4D62-A997-97AC946FB1A5}" type="pres">
      <dgm:prSet presAssocID="{6BB2810F-55D8-41A3-94F4-05F6DDCE7220}" presName="spaceRect" presStyleCnt="0"/>
      <dgm:spPr/>
    </dgm:pt>
    <dgm:pt modelId="{E361BD14-1AFD-47E6-9689-0391F72F18F8}" type="pres">
      <dgm:prSet presAssocID="{6BB2810F-55D8-41A3-94F4-05F6DDCE722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876800D-02CB-429A-ABF8-1C53181B1E6D}" type="presOf" srcId="{09CC9336-28BE-4241-A894-8381D536B9A5}" destId="{759A8834-8409-472F-8B8B-88FACFAE018C}" srcOrd="0" destOrd="0" presId="urn:microsoft.com/office/officeart/2018/2/layout/IconVerticalSolidList"/>
    <dgm:cxn modelId="{647D1613-5F0E-44D2-9FFD-6D9B29DCC3FF}" srcId="{3C5EE635-3396-47D9-A9A8-9C553F46D3B1}" destId="{A37613F3-B0CC-4A06-AE61-404F3A4EFCAE}" srcOrd="1" destOrd="0" parTransId="{660858F0-A389-41A0-A3EC-EFCEE6E6B7A6}" sibTransId="{1DB7684C-9C86-4E22-83D5-0ABBE7A19078}"/>
    <dgm:cxn modelId="{4F82653B-ABBC-4BFE-A825-C1CF44E43B28}" srcId="{3C5EE635-3396-47D9-A9A8-9C553F46D3B1}" destId="{6BB2810F-55D8-41A3-94F4-05F6DDCE7220}" srcOrd="2" destOrd="0" parTransId="{9A83FEFC-6DB9-4CF6-BE1F-2FD08D959C58}" sibTransId="{8A2519CE-0430-463C-A70D-944E299B0701}"/>
    <dgm:cxn modelId="{ED91605F-174E-4036-93CF-63B49B9CC9AE}" srcId="{3C5EE635-3396-47D9-A9A8-9C553F46D3B1}" destId="{09CC9336-28BE-4241-A894-8381D536B9A5}" srcOrd="0" destOrd="0" parTransId="{AB294F76-F74B-4A5C-85DD-0B762A6F2C93}" sibTransId="{3ADE2E97-03F9-409E-8077-0D8C9C0A737A}"/>
    <dgm:cxn modelId="{24ADE6A1-60F7-4739-9C53-568F4FE09BE4}" type="presOf" srcId="{3C5EE635-3396-47D9-A9A8-9C553F46D3B1}" destId="{36A5E020-AE90-47F3-B861-1CE978244F49}" srcOrd="0" destOrd="0" presId="urn:microsoft.com/office/officeart/2018/2/layout/IconVerticalSolidList"/>
    <dgm:cxn modelId="{B1F82DA3-12EF-4E61-A7F4-05396014B144}" type="presOf" srcId="{6BB2810F-55D8-41A3-94F4-05F6DDCE7220}" destId="{E361BD14-1AFD-47E6-9689-0391F72F18F8}" srcOrd="0" destOrd="0" presId="urn:microsoft.com/office/officeart/2018/2/layout/IconVerticalSolidList"/>
    <dgm:cxn modelId="{9F7A43C8-8A5B-4582-BAAA-1AB3D82DF897}" type="presOf" srcId="{A37613F3-B0CC-4A06-AE61-404F3A4EFCAE}" destId="{6777B9BF-6F6F-4FAA-AC94-301E03CF1B1A}" srcOrd="0" destOrd="0" presId="urn:microsoft.com/office/officeart/2018/2/layout/IconVerticalSolidList"/>
    <dgm:cxn modelId="{3898669B-5E87-4652-B5E2-D501CEE9854E}" type="presParOf" srcId="{36A5E020-AE90-47F3-B861-1CE978244F49}" destId="{AC3E9CA6-1C64-4BCA-84A3-97546EC3EFDC}" srcOrd="0" destOrd="0" presId="urn:microsoft.com/office/officeart/2018/2/layout/IconVerticalSolidList"/>
    <dgm:cxn modelId="{AC2C1C2B-1BE9-4CEF-A00B-90BAC0428936}" type="presParOf" srcId="{AC3E9CA6-1C64-4BCA-84A3-97546EC3EFDC}" destId="{C1BCB607-925E-4976-B8A4-EBAF121EF126}" srcOrd="0" destOrd="0" presId="urn:microsoft.com/office/officeart/2018/2/layout/IconVerticalSolidList"/>
    <dgm:cxn modelId="{D0DA2980-649F-419B-88AE-BF15D4CA0E71}" type="presParOf" srcId="{AC3E9CA6-1C64-4BCA-84A3-97546EC3EFDC}" destId="{BE83833A-904D-462F-B4EE-F7BE566C00FC}" srcOrd="1" destOrd="0" presId="urn:microsoft.com/office/officeart/2018/2/layout/IconVerticalSolidList"/>
    <dgm:cxn modelId="{DE8E5738-C6CF-4FE1-BD99-B19F237395CA}" type="presParOf" srcId="{AC3E9CA6-1C64-4BCA-84A3-97546EC3EFDC}" destId="{113CE98C-63A7-48EF-B3F0-7F2F93046EC5}" srcOrd="2" destOrd="0" presId="urn:microsoft.com/office/officeart/2018/2/layout/IconVerticalSolidList"/>
    <dgm:cxn modelId="{04BCD8E5-7982-4B0C-9C5A-8B9E76CB5B9E}" type="presParOf" srcId="{AC3E9CA6-1C64-4BCA-84A3-97546EC3EFDC}" destId="{759A8834-8409-472F-8B8B-88FACFAE018C}" srcOrd="3" destOrd="0" presId="urn:microsoft.com/office/officeart/2018/2/layout/IconVerticalSolidList"/>
    <dgm:cxn modelId="{34529363-7A08-49B2-9E78-DE86502579B4}" type="presParOf" srcId="{36A5E020-AE90-47F3-B861-1CE978244F49}" destId="{48B61BEA-F181-4E8B-B847-5BD56F7AB4E8}" srcOrd="1" destOrd="0" presId="urn:microsoft.com/office/officeart/2018/2/layout/IconVerticalSolidList"/>
    <dgm:cxn modelId="{653004B6-A5FF-4CCC-86DA-5F48309AFC3D}" type="presParOf" srcId="{36A5E020-AE90-47F3-B861-1CE978244F49}" destId="{D8B18447-A894-4ABF-A705-5BF69BF24BE7}" srcOrd="2" destOrd="0" presId="urn:microsoft.com/office/officeart/2018/2/layout/IconVerticalSolidList"/>
    <dgm:cxn modelId="{A734F475-3382-4454-B64E-DF66D092BA58}" type="presParOf" srcId="{D8B18447-A894-4ABF-A705-5BF69BF24BE7}" destId="{23D7E9AB-CC13-44F1-82CB-A635B2DBFE0F}" srcOrd="0" destOrd="0" presId="urn:microsoft.com/office/officeart/2018/2/layout/IconVerticalSolidList"/>
    <dgm:cxn modelId="{ED815044-81AD-486E-8556-8658A7AE1552}" type="presParOf" srcId="{D8B18447-A894-4ABF-A705-5BF69BF24BE7}" destId="{DF59C6E4-2A4B-4552-8806-9589B10CDB76}" srcOrd="1" destOrd="0" presId="urn:microsoft.com/office/officeart/2018/2/layout/IconVerticalSolidList"/>
    <dgm:cxn modelId="{A9527E52-B233-43B0-8F86-C099B6A9A9B3}" type="presParOf" srcId="{D8B18447-A894-4ABF-A705-5BF69BF24BE7}" destId="{35E75175-56CB-4B97-8C4F-51433BDC0D7F}" srcOrd="2" destOrd="0" presId="urn:microsoft.com/office/officeart/2018/2/layout/IconVerticalSolidList"/>
    <dgm:cxn modelId="{B49FD69B-0AD0-4B16-8661-EE961B28A705}" type="presParOf" srcId="{D8B18447-A894-4ABF-A705-5BF69BF24BE7}" destId="{6777B9BF-6F6F-4FAA-AC94-301E03CF1B1A}" srcOrd="3" destOrd="0" presId="urn:microsoft.com/office/officeart/2018/2/layout/IconVerticalSolidList"/>
    <dgm:cxn modelId="{600E187F-0BB0-46A0-BF5F-3E1CD21F6B0C}" type="presParOf" srcId="{36A5E020-AE90-47F3-B861-1CE978244F49}" destId="{4C456DF1-DB7A-4C87-A4F2-43EECDAE3463}" srcOrd="3" destOrd="0" presId="urn:microsoft.com/office/officeart/2018/2/layout/IconVerticalSolidList"/>
    <dgm:cxn modelId="{C7B925EC-E74B-46B3-9285-64CB789E27A3}" type="presParOf" srcId="{36A5E020-AE90-47F3-B861-1CE978244F49}" destId="{C4EB2372-3E31-4BA0-A236-A37C30ADAD1D}" srcOrd="4" destOrd="0" presId="urn:microsoft.com/office/officeart/2018/2/layout/IconVerticalSolidList"/>
    <dgm:cxn modelId="{D8AD376F-53CB-460A-9D58-7A0BE0E140BB}" type="presParOf" srcId="{C4EB2372-3E31-4BA0-A236-A37C30ADAD1D}" destId="{3DEB1434-9830-4557-9A35-559736286C26}" srcOrd="0" destOrd="0" presId="urn:microsoft.com/office/officeart/2018/2/layout/IconVerticalSolidList"/>
    <dgm:cxn modelId="{078769DB-B736-4499-853B-C9CE82E17E4F}" type="presParOf" srcId="{C4EB2372-3E31-4BA0-A236-A37C30ADAD1D}" destId="{5BC911C0-14CC-4AF8-ADFF-1FA22842A81C}" srcOrd="1" destOrd="0" presId="urn:microsoft.com/office/officeart/2018/2/layout/IconVerticalSolidList"/>
    <dgm:cxn modelId="{F6ECCBEB-CDA3-46E5-91F4-014DEBD06E93}" type="presParOf" srcId="{C4EB2372-3E31-4BA0-A236-A37C30ADAD1D}" destId="{CA10515A-A0DB-4D62-A997-97AC946FB1A5}" srcOrd="2" destOrd="0" presId="urn:microsoft.com/office/officeart/2018/2/layout/IconVerticalSolidList"/>
    <dgm:cxn modelId="{97C1897A-E34F-4C7B-9597-088903BA51E2}" type="presParOf" srcId="{C4EB2372-3E31-4BA0-A236-A37C30ADAD1D}" destId="{E361BD14-1AFD-47E6-9689-0391F72F18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5B7040-1E59-440A-B568-E264433DC1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404EDF-1E92-47DD-8594-EF0D88DB59F8}">
      <dgm:prSet/>
      <dgm:spPr/>
      <dgm:t>
        <a:bodyPr/>
        <a:lstStyle/>
        <a:p>
          <a:r>
            <a:rPr lang="en-GB"/>
            <a:t>Achievable. </a:t>
          </a:r>
          <a:endParaRPr lang="en-US"/>
        </a:p>
      </dgm:t>
    </dgm:pt>
    <dgm:pt modelId="{392D0779-5FC7-4B87-AA85-2BE805A0430B}" type="parTrans" cxnId="{B836CCB4-A535-431E-93B7-9FF80CFEB533}">
      <dgm:prSet/>
      <dgm:spPr/>
      <dgm:t>
        <a:bodyPr/>
        <a:lstStyle/>
        <a:p>
          <a:endParaRPr lang="en-US"/>
        </a:p>
      </dgm:t>
    </dgm:pt>
    <dgm:pt modelId="{3BC705BD-BE9F-478C-A5E7-C91BD96BA7CA}" type="sibTrans" cxnId="{B836CCB4-A535-431E-93B7-9FF80CFEB533}">
      <dgm:prSet/>
      <dgm:spPr/>
      <dgm:t>
        <a:bodyPr/>
        <a:lstStyle/>
        <a:p>
          <a:endParaRPr lang="en-US"/>
        </a:p>
      </dgm:t>
    </dgm:pt>
    <dgm:pt modelId="{4AE85FE6-74CB-480C-9F50-71BDFED56C04}">
      <dgm:prSet/>
      <dgm:spPr/>
      <dgm:t>
        <a:bodyPr/>
        <a:lstStyle/>
        <a:p>
          <a:r>
            <a:rPr lang="en-GB"/>
            <a:t>How achievable is the goal?</a:t>
          </a:r>
          <a:endParaRPr lang="en-US"/>
        </a:p>
      </dgm:t>
    </dgm:pt>
    <dgm:pt modelId="{326FC425-A27C-40D1-A844-A687F3EE7C87}" type="parTrans" cxnId="{38F7E399-D9D4-49C5-A55E-F5E0920FEBE0}">
      <dgm:prSet/>
      <dgm:spPr/>
      <dgm:t>
        <a:bodyPr/>
        <a:lstStyle/>
        <a:p>
          <a:endParaRPr lang="en-US"/>
        </a:p>
      </dgm:t>
    </dgm:pt>
    <dgm:pt modelId="{59607400-3737-487E-A5D4-4C4F173D15F3}" type="sibTrans" cxnId="{38F7E399-D9D4-49C5-A55E-F5E0920FEBE0}">
      <dgm:prSet/>
      <dgm:spPr/>
      <dgm:t>
        <a:bodyPr/>
        <a:lstStyle/>
        <a:p>
          <a:endParaRPr lang="en-US"/>
        </a:p>
      </dgm:t>
    </dgm:pt>
    <dgm:pt modelId="{1C2110BA-34FE-439F-8255-D047C084B88D}">
      <dgm:prSet/>
      <dgm:spPr/>
      <dgm:t>
        <a:bodyPr/>
        <a:lstStyle/>
        <a:p>
          <a:r>
            <a:rPr lang="en-GB"/>
            <a:t>How long, could anything go wrong? </a:t>
          </a:r>
          <a:endParaRPr lang="en-US"/>
        </a:p>
      </dgm:t>
    </dgm:pt>
    <dgm:pt modelId="{4CBE90E6-1E22-4CF3-893A-C3D9B425C2DC}" type="parTrans" cxnId="{EBA43AAB-4ABE-4715-AC8A-2C15C8ED0AF9}">
      <dgm:prSet/>
      <dgm:spPr/>
      <dgm:t>
        <a:bodyPr/>
        <a:lstStyle/>
        <a:p>
          <a:endParaRPr lang="en-US"/>
        </a:p>
      </dgm:t>
    </dgm:pt>
    <dgm:pt modelId="{7AB68A8B-568D-460D-A603-E3241932E27B}" type="sibTrans" cxnId="{EBA43AAB-4ABE-4715-AC8A-2C15C8ED0AF9}">
      <dgm:prSet/>
      <dgm:spPr/>
      <dgm:t>
        <a:bodyPr/>
        <a:lstStyle/>
        <a:p>
          <a:endParaRPr lang="en-US"/>
        </a:p>
      </dgm:t>
    </dgm:pt>
    <dgm:pt modelId="{E9A31D99-C9FB-42A2-A2E4-1882B6D47746}" type="pres">
      <dgm:prSet presAssocID="{715B7040-1E59-440A-B568-E264433DC160}" presName="root" presStyleCnt="0">
        <dgm:presLayoutVars>
          <dgm:dir/>
          <dgm:resizeHandles val="exact"/>
        </dgm:presLayoutVars>
      </dgm:prSet>
      <dgm:spPr/>
    </dgm:pt>
    <dgm:pt modelId="{9654A745-DF49-4BAF-8C9E-F2EEB29912BD}" type="pres">
      <dgm:prSet presAssocID="{5E404EDF-1E92-47DD-8594-EF0D88DB59F8}" presName="compNode" presStyleCnt="0"/>
      <dgm:spPr/>
    </dgm:pt>
    <dgm:pt modelId="{1EC7DBE8-26EB-4446-A311-DF322A07F39C}" type="pres">
      <dgm:prSet presAssocID="{5E404EDF-1E92-47DD-8594-EF0D88DB59F8}" presName="bgRect" presStyleLbl="bgShp" presStyleIdx="0" presStyleCnt="3"/>
      <dgm:spPr/>
    </dgm:pt>
    <dgm:pt modelId="{9F27961C-ACB0-4CD9-99B4-BEAFBDA803E5}" type="pres">
      <dgm:prSet presAssocID="{5E404EDF-1E92-47DD-8594-EF0D88DB59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5FF2C8E-6BB6-4A7B-ADD2-8678AB186D6D}" type="pres">
      <dgm:prSet presAssocID="{5E404EDF-1E92-47DD-8594-EF0D88DB59F8}" presName="spaceRect" presStyleCnt="0"/>
      <dgm:spPr/>
    </dgm:pt>
    <dgm:pt modelId="{C8614A63-43CD-4C2B-8B01-213E7D92194C}" type="pres">
      <dgm:prSet presAssocID="{5E404EDF-1E92-47DD-8594-EF0D88DB59F8}" presName="parTx" presStyleLbl="revTx" presStyleIdx="0" presStyleCnt="3">
        <dgm:presLayoutVars>
          <dgm:chMax val="0"/>
          <dgm:chPref val="0"/>
        </dgm:presLayoutVars>
      </dgm:prSet>
      <dgm:spPr/>
    </dgm:pt>
    <dgm:pt modelId="{70EF2C5A-079B-46D5-BDC6-AAC16302AD65}" type="pres">
      <dgm:prSet presAssocID="{3BC705BD-BE9F-478C-A5E7-C91BD96BA7CA}" presName="sibTrans" presStyleCnt="0"/>
      <dgm:spPr/>
    </dgm:pt>
    <dgm:pt modelId="{633D78D2-8549-4CE9-BCF7-1A01DECEE94F}" type="pres">
      <dgm:prSet presAssocID="{4AE85FE6-74CB-480C-9F50-71BDFED56C04}" presName="compNode" presStyleCnt="0"/>
      <dgm:spPr/>
    </dgm:pt>
    <dgm:pt modelId="{36ED2306-E5B3-4233-8273-A57ACA535610}" type="pres">
      <dgm:prSet presAssocID="{4AE85FE6-74CB-480C-9F50-71BDFED56C04}" presName="bgRect" presStyleLbl="bgShp" presStyleIdx="1" presStyleCnt="3"/>
      <dgm:spPr/>
    </dgm:pt>
    <dgm:pt modelId="{1CDFA956-0524-42F5-AAB1-93BDE24C7928}" type="pres">
      <dgm:prSet presAssocID="{4AE85FE6-74CB-480C-9F50-71BDFED56C0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E8E7098-2D8D-47F0-92AD-6C0970BBEAB8}" type="pres">
      <dgm:prSet presAssocID="{4AE85FE6-74CB-480C-9F50-71BDFED56C04}" presName="spaceRect" presStyleCnt="0"/>
      <dgm:spPr/>
    </dgm:pt>
    <dgm:pt modelId="{2D29B84F-F613-463D-8172-BF574B898725}" type="pres">
      <dgm:prSet presAssocID="{4AE85FE6-74CB-480C-9F50-71BDFED56C04}" presName="parTx" presStyleLbl="revTx" presStyleIdx="1" presStyleCnt="3">
        <dgm:presLayoutVars>
          <dgm:chMax val="0"/>
          <dgm:chPref val="0"/>
        </dgm:presLayoutVars>
      </dgm:prSet>
      <dgm:spPr/>
    </dgm:pt>
    <dgm:pt modelId="{93CB1A09-D39C-44F0-9531-8CE7D881D3DA}" type="pres">
      <dgm:prSet presAssocID="{59607400-3737-487E-A5D4-4C4F173D15F3}" presName="sibTrans" presStyleCnt="0"/>
      <dgm:spPr/>
    </dgm:pt>
    <dgm:pt modelId="{AF9C7141-BFCD-40CB-ABBA-5D5382BC295E}" type="pres">
      <dgm:prSet presAssocID="{1C2110BA-34FE-439F-8255-D047C084B88D}" presName="compNode" presStyleCnt="0"/>
      <dgm:spPr/>
    </dgm:pt>
    <dgm:pt modelId="{B7DE7A8E-AA12-4D28-9B85-B5927440A584}" type="pres">
      <dgm:prSet presAssocID="{1C2110BA-34FE-439F-8255-D047C084B88D}" presName="bgRect" presStyleLbl="bgShp" presStyleIdx="2" presStyleCnt="3"/>
      <dgm:spPr/>
    </dgm:pt>
    <dgm:pt modelId="{9D0F64E3-D6D1-4644-90B2-2DB6562B513F}" type="pres">
      <dgm:prSet presAssocID="{1C2110BA-34FE-439F-8255-D047C084B8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47156E4A-38B3-4B01-9FBD-064DE0F4783E}" type="pres">
      <dgm:prSet presAssocID="{1C2110BA-34FE-439F-8255-D047C084B88D}" presName="spaceRect" presStyleCnt="0"/>
      <dgm:spPr/>
    </dgm:pt>
    <dgm:pt modelId="{F5737E93-97D7-4EC4-B060-DE8F62A68C73}" type="pres">
      <dgm:prSet presAssocID="{1C2110BA-34FE-439F-8255-D047C084B88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163715B-73B4-4281-8A41-8A84141FA8EE}" type="presOf" srcId="{4AE85FE6-74CB-480C-9F50-71BDFED56C04}" destId="{2D29B84F-F613-463D-8172-BF574B898725}" srcOrd="0" destOrd="0" presId="urn:microsoft.com/office/officeart/2018/2/layout/IconVerticalSolidList"/>
    <dgm:cxn modelId="{A934A161-5FB5-4F05-A8BA-11BA393BD1F8}" type="presOf" srcId="{1C2110BA-34FE-439F-8255-D047C084B88D}" destId="{F5737E93-97D7-4EC4-B060-DE8F62A68C73}" srcOrd="0" destOrd="0" presId="urn:microsoft.com/office/officeart/2018/2/layout/IconVerticalSolidList"/>
    <dgm:cxn modelId="{531A6186-8BD6-4AE1-B5A7-8DD418A0081C}" type="presOf" srcId="{5E404EDF-1E92-47DD-8594-EF0D88DB59F8}" destId="{C8614A63-43CD-4C2B-8B01-213E7D92194C}" srcOrd="0" destOrd="0" presId="urn:microsoft.com/office/officeart/2018/2/layout/IconVerticalSolidList"/>
    <dgm:cxn modelId="{38F7E399-D9D4-49C5-A55E-F5E0920FEBE0}" srcId="{715B7040-1E59-440A-B568-E264433DC160}" destId="{4AE85FE6-74CB-480C-9F50-71BDFED56C04}" srcOrd="1" destOrd="0" parTransId="{326FC425-A27C-40D1-A844-A687F3EE7C87}" sibTransId="{59607400-3737-487E-A5D4-4C4F173D15F3}"/>
    <dgm:cxn modelId="{EBA43AAB-4ABE-4715-AC8A-2C15C8ED0AF9}" srcId="{715B7040-1E59-440A-B568-E264433DC160}" destId="{1C2110BA-34FE-439F-8255-D047C084B88D}" srcOrd="2" destOrd="0" parTransId="{4CBE90E6-1E22-4CF3-893A-C3D9B425C2DC}" sibTransId="{7AB68A8B-568D-460D-A603-E3241932E27B}"/>
    <dgm:cxn modelId="{B836CCB4-A535-431E-93B7-9FF80CFEB533}" srcId="{715B7040-1E59-440A-B568-E264433DC160}" destId="{5E404EDF-1E92-47DD-8594-EF0D88DB59F8}" srcOrd="0" destOrd="0" parTransId="{392D0779-5FC7-4B87-AA85-2BE805A0430B}" sibTransId="{3BC705BD-BE9F-478C-A5E7-C91BD96BA7CA}"/>
    <dgm:cxn modelId="{4D4FA5C7-B976-4EEF-AB60-26FC6C9AFD50}" type="presOf" srcId="{715B7040-1E59-440A-B568-E264433DC160}" destId="{E9A31D99-C9FB-42A2-A2E4-1882B6D47746}" srcOrd="0" destOrd="0" presId="urn:microsoft.com/office/officeart/2018/2/layout/IconVerticalSolidList"/>
    <dgm:cxn modelId="{734AE263-F578-43FF-9E4C-4245CF5A33F2}" type="presParOf" srcId="{E9A31D99-C9FB-42A2-A2E4-1882B6D47746}" destId="{9654A745-DF49-4BAF-8C9E-F2EEB29912BD}" srcOrd="0" destOrd="0" presId="urn:microsoft.com/office/officeart/2018/2/layout/IconVerticalSolidList"/>
    <dgm:cxn modelId="{298D2E78-46DA-4349-B766-611953843DC0}" type="presParOf" srcId="{9654A745-DF49-4BAF-8C9E-F2EEB29912BD}" destId="{1EC7DBE8-26EB-4446-A311-DF322A07F39C}" srcOrd="0" destOrd="0" presId="urn:microsoft.com/office/officeart/2018/2/layout/IconVerticalSolidList"/>
    <dgm:cxn modelId="{3DEA97A7-C44A-41A9-8BDE-51B4082943BA}" type="presParOf" srcId="{9654A745-DF49-4BAF-8C9E-F2EEB29912BD}" destId="{9F27961C-ACB0-4CD9-99B4-BEAFBDA803E5}" srcOrd="1" destOrd="0" presId="urn:microsoft.com/office/officeart/2018/2/layout/IconVerticalSolidList"/>
    <dgm:cxn modelId="{EFD6B32F-3516-4A9B-8DFB-EC56E6559B62}" type="presParOf" srcId="{9654A745-DF49-4BAF-8C9E-F2EEB29912BD}" destId="{55FF2C8E-6BB6-4A7B-ADD2-8678AB186D6D}" srcOrd="2" destOrd="0" presId="urn:microsoft.com/office/officeart/2018/2/layout/IconVerticalSolidList"/>
    <dgm:cxn modelId="{ACB6E6B2-0FBF-4368-B43F-976CC3828404}" type="presParOf" srcId="{9654A745-DF49-4BAF-8C9E-F2EEB29912BD}" destId="{C8614A63-43CD-4C2B-8B01-213E7D92194C}" srcOrd="3" destOrd="0" presId="urn:microsoft.com/office/officeart/2018/2/layout/IconVerticalSolidList"/>
    <dgm:cxn modelId="{C6E13FCE-D212-4590-88A2-D861A3D4901B}" type="presParOf" srcId="{E9A31D99-C9FB-42A2-A2E4-1882B6D47746}" destId="{70EF2C5A-079B-46D5-BDC6-AAC16302AD65}" srcOrd="1" destOrd="0" presId="urn:microsoft.com/office/officeart/2018/2/layout/IconVerticalSolidList"/>
    <dgm:cxn modelId="{E35CEB9D-615B-4BA2-8E03-D0C507745B98}" type="presParOf" srcId="{E9A31D99-C9FB-42A2-A2E4-1882B6D47746}" destId="{633D78D2-8549-4CE9-BCF7-1A01DECEE94F}" srcOrd="2" destOrd="0" presId="urn:microsoft.com/office/officeart/2018/2/layout/IconVerticalSolidList"/>
    <dgm:cxn modelId="{707B6ED6-688D-4F6F-8327-A018B0152B94}" type="presParOf" srcId="{633D78D2-8549-4CE9-BCF7-1A01DECEE94F}" destId="{36ED2306-E5B3-4233-8273-A57ACA535610}" srcOrd="0" destOrd="0" presId="urn:microsoft.com/office/officeart/2018/2/layout/IconVerticalSolidList"/>
    <dgm:cxn modelId="{C7275C8B-C273-4494-B697-00E3114A6543}" type="presParOf" srcId="{633D78D2-8549-4CE9-BCF7-1A01DECEE94F}" destId="{1CDFA956-0524-42F5-AAB1-93BDE24C7928}" srcOrd="1" destOrd="0" presId="urn:microsoft.com/office/officeart/2018/2/layout/IconVerticalSolidList"/>
    <dgm:cxn modelId="{2604ECA2-A428-4B05-A534-DB6C443C5BF1}" type="presParOf" srcId="{633D78D2-8549-4CE9-BCF7-1A01DECEE94F}" destId="{EE8E7098-2D8D-47F0-92AD-6C0970BBEAB8}" srcOrd="2" destOrd="0" presId="urn:microsoft.com/office/officeart/2018/2/layout/IconVerticalSolidList"/>
    <dgm:cxn modelId="{FB7EF3FE-8D93-4F65-8E20-214EC0517F70}" type="presParOf" srcId="{633D78D2-8549-4CE9-BCF7-1A01DECEE94F}" destId="{2D29B84F-F613-463D-8172-BF574B898725}" srcOrd="3" destOrd="0" presId="urn:microsoft.com/office/officeart/2018/2/layout/IconVerticalSolidList"/>
    <dgm:cxn modelId="{4BFD64E8-F1B5-47B9-8A86-9F648B516F99}" type="presParOf" srcId="{E9A31D99-C9FB-42A2-A2E4-1882B6D47746}" destId="{93CB1A09-D39C-44F0-9531-8CE7D881D3DA}" srcOrd="3" destOrd="0" presId="urn:microsoft.com/office/officeart/2018/2/layout/IconVerticalSolidList"/>
    <dgm:cxn modelId="{C911489F-3CB9-4DB4-A7E7-8C5D61D79D24}" type="presParOf" srcId="{E9A31D99-C9FB-42A2-A2E4-1882B6D47746}" destId="{AF9C7141-BFCD-40CB-ABBA-5D5382BC295E}" srcOrd="4" destOrd="0" presId="urn:microsoft.com/office/officeart/2018/2/layout/IconVerticalSolidList"/>
    <dgm:cxn modelId="{0D0D0017-959A-4DA1-9FF2-54D572CCEEE4}" type="presParOf" srcId="{AF9C7141-BFCD-40CB-ABBA-5D5382BC295E}" destId="{B7DE7A8E-AA12-4D28-9B85-B5927440A584}" srcOrd="0" destOrd="0" presId="urn:microsoft.com/office/officeart/2018/2/layout/IconVerticalSolidList"/>
    <dgm:cxn modelId="{121E9E26-0D58-40EC-BBD4-D21381D188AA}" type="presParOf" srcId="{AF9C7141-BFCD-40CB-ABBA-5D5382BC295E}" destId="{9D0F64E3-D6D1-4644-90B2-2DB6562B513F}" srcOrd="1" destOrd="0" presId="urn:microsoft.com/office/officeart/2018/2/layout/IconVerticalSolidList"/>
    <dgm:cxn modelId="{5B55D339-30D8-4E4A-9863-886FC52DCB70}" type="presParOf" srcId="{AF9C7141-BFCD-40CB-ABBA-5D5382BC295E}" destId="{47156E4A-38B3-4B01-9FBD-064DE0F4783E}" srcOrd="2" destOrd="0" presId="urn:microsoft.com/office/officeart/2018/2/layout/IconVerticalSolidList"/>
    <dgm:cxn modelId="{A0126CF8-B5B4-45BF-BB7B-9B72EA01A28B}" type="presParOf" srcId="{AF9C7141-BFCD-40CB-ABBA-5D5382BC295E}" destId="{F5737E93-97D7-4EC4-B060-DE8F62A68C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A9BCD2-F832-4942-8AD7-B7150DCF14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AE41A4F-04FE-4210-B632-1C1A8CF9AB29}">
      <dgm:prSet/>
      <dgm:spPr/>
      <dgm:t>
        <a:bodyPr/>
        <a:lstStyle/>
        <a:p>
          <a:r>
            <a:rPr lang="en-GB"/>
            <a:t>Let’s recap referencing. </a:t>
          </a:r>
          <a:endParaRPr lang="en-US"/>
        </a:p>
      </dgm:t>
    </dgm:pt>
    <dgm:pt modelId="{8DEE0ADC-7383-49A0-AD83-04BF838EEDC1}" type="parTrans" cxnId="{DD8FC2C9-34A5-474C-8C2E-DA4161972A91}">
      <dgm:prSet/>
      <dgm:spPr/>
      <dgm:t>
        <a:bodyPr/>
        <a:lstStyle/>
        <a:p>
          <a:endParaRPr lang="en-US"/>
        </a:p>
      </dgm:t>
    </dgm:pt>
    <dgm:pt modelId="{DF496BAA-3A42-4324-A7F8-69C21C8EEA0A}" type="sibTrans" cxnId="{DD8FC2C9-34A5-474C-8C2E-DA4161972A91}">
      <dgm:prSet/>
      <dgm:spPr/>
      <dgm:t>
        <a:bodyPr/>
        <a:lstStyle/>
        <a:p>
          <a:endParaRPr lang="en-US"/>
        </a:p>
      </dgm:t>
    </dgm:pt>
    <dgm:pt modelId="{1F679501-6950-4112-ACD2-CC366A3EB654}">
      <dgm:prSet/>
      <dgm:spPr/>
      <dgm:t>
        <a:bodyPr/>
        <a:lstStyle/>
        <a:p>
          <a:r>
            <a:rPr lang="en-GB" dirty="0"/>
            <a:t>Let’s look at the referencing guide. </a:t>
          </a:r>
          <a:endParaRPr lang="en-US" dirty="0"/>
        </a:p>
      </dgm:t>
    </dgm:pt>
    <dgm:pt modelId="{65CE518C-DA55-4FD8-8381-C544B5188909}" type="parTrans" cxnId="{9508EA98-178A-4505-A644-7CD91312FE13}">
      <dgm:prSet/>
      <dgm:spPr/>
      <dgm:t>
        <a:bodyPr/>
        <a:lstStyle/>
        <a:p>
          <a:endParaRPr lang="en-US"/>
        </a:p>
      </dgm:t>
    </dgm:pt>
    <dgm:pt modelId="{C962C86F-6F0E-467B-A003-730E2AB56373}" type="sibTrans" cxnId="{9508EA98-178A-4505-A644-7CD91312FE13}">
      <dgm:prSet/>
      <dgm:spPr/>
      <dgm:t>
        <a:bodyPr/>
        <a:lstStyle/>
        <a:p>
          <a:endParaRPr lang="en-US"/>
        </a:p>
      </dgm:t>
    </dgm:pt>
    <dgm:pt modelId="{B2591330-D563-48F4-AC28-516068938E4E}">
      <dgm:prSet/>
      <dgm:spPr/>
      <dgm:t>
        <a:bodyPr/>
        <a:lstStyle/>
        <a:p>
          <a:r>
            <a:rPr lang="en-GB"/>
            <a:t>Let’s reference. </a:t>
          </a:r>
          <a:endParaRPr lang="en-US"/>
        </a:p>
      </dgm:t>
    </dgm:pt>
    <dgm:pt modelId="{8C513B7B-F820-45F8-95E1-E642B56667F2}" type="parTrans" cxnId="{B86A35DB-B6BF-4D3E-A8D0-496BA903F4EA}">
      <dgm:prSet/>
      <dgm:spPr/>
      <dgm:t>
        <a:bodyPr/>
        <a:lstStyle/>
        <a:p>
          <a:endParaRPr lang="en-US"/>
        </a:p>
      </dgm:t>
    </dgm:pt>
    <dgm:pt modelId="{9A36AD41-0F4F-4CFF-AEB3-23682FEEE20D}" type="sibTrans" cxnId="{B86A35DB-B6BF-4D3E-A8D0-496BA903F4EA}">
      <dgm:prSet/>
      <dgm:spPr/>
      <dgm:t>
        <a:bodyPr/>
        <a:lstStyle/>
        <a:p>
          <a:endParaRPr lang="en-US"/>
        </a:p>
      </dgm:t>
    </dgm:pt>
    <dgm:pt modelId="{1D42FA3C-8301-4ACA-AE95-68A99CA21733}" type="pres">
      <dgm:prSet presAssocID="{E0A9BCD2-F832-4942-8AD7-B7150DCF1416}" presName="root" presStyleCnt="0">
        <dgm:presLayoutVars>
          <dgm:dir/>
          <dgm:resizeHandles val="exact"/>
        </dgm:presLayoutVars>
      </dgm:prSet>
      <dgm:spPr/>
    </dgm:pt>
    <dgm:pt modelId="{020EDB68-3C61-43DC-85B6-B826B1BFAABB}" type="pres">
      <dgm:prSet presAssocID="{AAE41A4F-04FE-4210-B632-1C1A8CF9AB29}" presName="compNode" presStyleCnt="0"/>
      <dgm:spPr/>
    </dgm:pt>
    <dgm:pt modelId="{C0FC4B77-0C16-4BF6-AD83-883D535224DF}" type="pres">
      <dgm:prSet presAssocID="{AAE41A4F-04FE-4210-B632-1C1A8CF9AB29}" presName="bgRect" presStyleLbl="bgShp" presStyleIdx="0" presStyleCnt="3"/>
      <dgm:spPr/>
    </dgm:pt>
    <dgm:pt modelId="{12B50CB0-735A-4E6E-95B3-00A7894CB486}" type="pres">
      <dgm:prSet presAssocID="{AAE41A4F-04FE-4210-B632-1C1A8CF9AB2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0453067A-3706-4904-8AFA-E21460D82C0E}" type="pres">
      <dgm:prSet presAssocID="{AAE41A4F-04FE-4210-B632-1C1A8CF9AB29}" presName="spaceRect" presStyleCnt="0"/>
      <dgm:spPr/>
    </dgm:pt>
    <dgm:pt modelId="{10F9CA0F-8237-4E04-B2E8-97E5963CDD0A}" type="pres">
      <dgm:prSet presAssocID="{AAE41A4F-04FE-4210-B632-1C1A8CF9AB29}" presName="parTx" presStyleLbl="revTx" presStyleIdx="0" presStyleCnt="3">
        <dgm:presLayoutVars>
          <dgm:chMax val="0"/>
          <dgm:chPref val="0"/>
        </dgm:presLayoutVars>
      </dgm:prSet>
      <dgm:spPr/>
    </dgm:pt>
    <dgm:pt modelId="{72C219CE-CA4C-4789-A0D0-F2858BBAC98F}" type="pres">
      <dgm:prSet presAssocID="{DF496BAA-3A42-4324-A7F8-69C21C8EEA0A}" presName="sibTrans" presStyleCnt="0"/>
      <dgm:spPr/>
    </dgm:pt>
    <dgm:pt modelId="{3730A9AF-E506-4380-82B4-CB9E85FB9A80}" type="pres">
      <dgm:prSet presAssocID="{1F679501-6950-4112-ACD2-CC366A3EB654}" presName="compNode" presStyleCnt="0"/>
      <dgm:spPr/>
    </dgm:pt>
    <dgm:pt modelId="{44D98073-109E-4940-B92F-0005BF2F6034}" type="pres">
      <dgm:prSet presAssocID="{1F679501-6950-4112-ACD2-CC366A3EB654}" presName="bgRect" presStyleLbl="bgShp" presStyleIdx="1" presStyleCnt="3"/>
      <dgm:spPr/>
    </dgm:pt>
    <dgm:pt modelId="{2356A1DA-2C64-4539-A45C-391F4C9B58DE}" type="pres">
      <dgm:prSet presAssocID="{1F679501-6950-4112-ACD2-CC366A3EB65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8C654AD-0071-4037-8638-A70D4A9BEDB5}" type="pres">
      <dgm:prSet presAssocID="{1F679501-6950-4112-ACD2-CC366A3EB654}" presName="spaceRect" presStyleCnt="0"/>
      <dgm:spPr/>
    </dgm:pt>
    <dgm:pt modelId="{693A391C-7040-4930-97DA-BFE8684E97A6}" type="pres">
      <dgm:prSet presAssocID="{1F679501-6950-4112-ACD2-CC366A3EB654}" presName="parTx" presStyleLbl="revTx" presStyleIdx="1" presStyleCnt="3">
        <dgm:presLayoutVars>
          <dgm:chMax val="0"/>
          <dgm:chPref val="0"/>
        </dgm:presLayoutVars>
      </dgm:prSet>
      <dgm:spPr/>
    </dgm:pt>
    <dgm:pt modelId="{7E9152B5-CBD1-4815-9048-DEFC9DF55ED1}" type="pres">
      <dgm:prSet presAssocID="{C962C86F-6F0E-467B-A003-730E2AB56373}" presName="sibTrans" presStyleCnt="0"/>
      <dgm:spPr/>
    </dgm:pt>
    <dgm:pt modelId="{6B053A7B-BE24-493F-8D84-13534616D2F1}" type="pres">
      <dgm:prSet presAssocID="{B2591330-D563-48F4-AC28-516068938E4E}" presName="compNode" presStyleCnt="0"/>
      <dgm:spPr/>
    </dgm:pt>
    <dgm:pt modelId="{7D5C4F55-1969-4011-B75A-0AED7458EF40}" type="pres">
      <dgm:prSet presAssocID="{B2591330-D563-48F4-AC28-516068938E4E}" presName="bgRect" presStyleLbl="bgShp" presStyleIdx="2" presStyleCnt="3"/>
      <dgm:spPr/>
    </dgm:pt>
    <dgm:pt modelId="{B986ECEA-B1DB-4FDF-BFB0-A1544453F7C0}" type="pres">
      <dgm:prSet presAssocID="{B2591330-D563-48F4-AC28-516068938E4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44FB705-A825-4C68-AD66-781417CAE723}" type="pres">
      <dgm:prSet presAssocID="{B2591330-D563-48F4-AC28-516068938E4E}" presName="spaceRect" presStyleCnt="0"/>
      <dgm:spPr/>
    </dgm:pt>
    <dgm:pt modelId="{F28DAD07-362C-4E5F-881E-3D72717E6F77}" type="pres">
      <dgm:prSet presAssocID="{B2591330-D563-48F4-AC28-516068938E4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9249326-A384-4660-AF3C-112A9645EAF7}" type="presOf" srcId="{B2591330-D563-48F4-AC28-516068938E4E}" destId="{F28DAD07-362C-4E5F-881E-3D72717E6F77}" srcOrd="0" destOrd="0" presId="urn:microsoft.com/office/officeart/2018/2/layout/IconVerticalSolidList"/>
    <dgm:cxn modelId="{81858793-D51E-433D-A829-0A23FEC8D7FA}" type="presOf" srcId="{AAE41A4F-04FE-4210-B632-1C1A8CF9AB29}" destId="{10F9CA0F-8237-4E04-B2E8-97E5963CDD0A}" srcOrd="0" destOrd="0" presId="urn:microsoft.com/office/officeart/2018/2/layout/IconVerticalSolidList"/>
    <dgm:cxn modelId="{9508EA98-178A-4505-A644-7CD91312FE13}" srcId="{E0A9BCD2-F832-4942-8AD7-B7150DCF1416}" destId="{1F679501-6950-4112-ACD2-CC366A3EB654}" srcOrd="1" destOrd="0" parTransId="{65CE518C-DA55-4FD8-8381-C544B5188909}" sibTransId="{C962C86F-6F0E-467B-A003-730E2AB56373}"/>
    <dgm:cxn modelId="{17486AAF-0910-40D8-BD04-627442636F93}" type="presOf" srcId="{1F679501-6950-4112-ACD2-CC366A3EB654}" destId="{693A391C-7040-4930-97DA-BFE8684E97A6}" srcOrd="0" destOrd="0" presId="urn:microsoft.com/office/officeart/2018/2/layout/IconVerticalSolidList"/>
    <dgm:cxn modelId="{DD8FC2C9-34A5-474C-8C2E-DA4161972A91}" srcId="{E0A9BCD2-F832-4942-8AD7-B7150DCF1416}" destId="{AAE41A4F-04FE-4210-B632-1C1A8CF9AB29}" srcOrd="0" destOrd="0" parTransId="{8DEE0ADC-7383-49A0-AD83-04BF838EEDC1}" sibTransId="{DF496BAA-3A42-4324-A7F8-69C21C8EEA0A}"/>
    <dgm:cxn modelId="{B86A35DB-B6BF-4D3E-A8D0-496BA903F4EA}" srcId="{E0A9BCD2-F832-4942-8AD7-B7150DCF1416}" destId="{B2591330-D563-48F4-AC28-516068938E4E}" srcOrd="2" destOrd="0" parTransId="{8C513B7B-F820-45F8-95E1-E642B56667F2}" sibTransId="{9A36AD41-0F4F-4CFF-AEB3-23682FEEE20D}"/>
    <dgm:cxn modelId="{7942B1E2-9B4D-4F47-A3AC-90894712E43E}" type="presOf" srcId="{E0A9BCD2-F832-4942-8AD7-B7150DCF1416}" destId="{1D42FA3C-8301-4ACA-AE95-68A99CA21733}" srcOrd="0" destOrd="0" presId="urn:microsoft.com/office/officeart/2018/2/layout/IconVerticalSolidList"/>
    <dgm:cxn modelId="{3B3E50E9-46B6-48DF-B650-EB8DD963B19F}" type="presParOf" srcId="{1D42FA3C-8301-4ACA-AE95-68A99CA21733}" destId="{020EDB68-3C61-43DC-85B6-B826B1BFAABB}" srcOrd="0" destOrd="0" presId="urn:microsoft.com/office/officeart/2018/2/layout/IconVerticalSolidList"/>
    <dgm:cxn modelId="{F1BE9797-3E71-418C-B2E7-D0D8F7E3A821}" type="presParOf" srcId="{020EDB68-3C61-43DC-85B6-B826B1BFAABB}" destId="{C0FC4B77-0C16-4BF6-AD83-883D535224DF}" srcOrd="0" destOrd="0" presId="urn:microsoft.com/office/officeart/2018/2/layout/IconVerticalSolidList"/>
    <dgm:cxn modelId="{C65B10E5-2656-4948-9E55-6C4D3D61986B}" type="presParOf" srcId="{020EDB68-3C61-43DC-85B6-B826B1BFAABB}" destId="{12B50CB0-735A-4E6E-95B3-00A7894CB486}" srcOrd="1" destOrd="0" presId="urn:microsoft.com/office/officeart/2018/2/layout/IconVerticalSolidList"/>
    <dgm:cxn modelId="{20E257FB-E8B9-4B05-9290-8DB9E956991E}" type="presParOf" srcId="{020EDB68-3C61-43DC-85B6-B826B1BFAABB}" destId="{0453067A-3706-4904-8AFA-E21460D82C0E}" srcOrd="2" destOrd="0" presId="urn:microsoft.com/office/officeart/2018/2/layout/IconVerticalSolidList"/>
    <dgm:cxn modelId="{886B237A-CDB7-4689-9692-D43DD99463CA}" type="presParOf" srcId="{020EDB68-3C61-43DC-85B6-B826B1BFAABB}" destId="{10F9CA0F-8237-4E04-B2E8-97E5963CDD0A}" srcOrd="3" destOrd="0" presId="urn:microsoft.com/office/officeart/2018/2/layout/IconVerticalSolidList"/>
    <dgm:cxn modelId="{AB28053E-3461-41C7-8AC3-FEBC87503819}" type="presParOf" srcId="{1D42FA3C-8301-4ACA-AE95-68A99CA21733}" destId="{72C219CE-CA4C-4789-A0D0-F2858BBAC98F}" srcOrd="1" destOrd="0" presId="urn:microsoft.com/office/officeart/2018/2/layout/IconVerticalSolidList"/>
    <dgm:cxn modelId="{8AB8CCF5-B772-41E6-A4B3-B2E2C33C38AA}" type="presParOf" srcId="{1D42FA3C-8301-4ACA-AE95-68A99CA21733}" destId="{3730A9AF-E506-4380-82B4-CB9E85FB9A80}" srcOrd="2" destOrd="0" presId="urn:microsoft.com/office/officeart/2018/2/layout/IconVerticalSolidList"/>
    <dgm:cxn modelId="{D97FC5AE-4A30-4743-A5DF-E02BCE32F32A}" type="presParOf" srcId="{3730A9AF-E506-4380-82B4-CB9E85FB9A80}" destId="{44D98073-109E-4940-B92F-0005BF2F6034}" srcOrd="0" destOrd="0" presId="urn:microsoft.com/office/officeart/2018/2/layout/IconVerticalSolidList"/>
    <dgm:cxn modelId="{81315233-2335-4FAA-907C-8D85C511D5D8}" type="presParOf" srcId="{3730A9AF-E506-4380-82B4-CB9E85FB9A80}" destId="{2356A1DA-2C64-4539-A45C-391F4C9B58DE}" srcOrd="1" destOrd="0" presId="urn:microsoft.com/office/officeart/2018/2/layout/IconVerticalSolidList"/>
    <dgm:cxn modelId="{C906146A-90E2-4F32-A883-EEC4BFC6D3E5}" type="presParOf" srcId="{3730A9AF-E506-4380-82B4-CB9E85FB9A80}" destId="{D8C654AD-0071-4037-8638-A70D4A9BEDB5}" srcOrd="2" destOrd="0" presId="urn:microsoft.com/office/officeart/2018/2/layout/IconVerticalSolidList"/>
    <dgm:cxn modelId="{06EDDA40-1A7F-490E-92B6-F8AA03024E5F}" type="presParOf" srcId="{3730A9AF-E506-4380-82B4-CB9E85FB9A80}" destId="{693A391C-7040-4930-97DA-BFE8684E97A6}" srcOrd="3" destOrd="0" presId="urn:microsoft.com/office/officeart/2018/2/layout/IconVerticalSolidList"/>
    <dgm:cxn modelId="{EC48A1F1-556F-4AD8-8072-A0B2E1D380B2}" type="presParOf" srcId="{1D42FA3C-8301-4ACA-AE95-68A99CA21733}" destId="{7E9152B5-CBD1-4815-9048-DEFC9DF55ED1}" srcOrd="3" destOrd="0" presId="urn:microsoft.com/office/officeart/2018/2/layout/IconVerticalSolidList"/>
    <dgm:cxn modelId="{DF176FBD-AC56-4EC0-9506-8F718CB39C39}" type="presParOf" srcId="{1D42FA3C-8301-4ACA-AE95-68A99CA21733}" destId="{6B053A7B-BE24-493F-8D84-13534616D2F1}" srcOrd="4" destOrd="0" presId="urn:microsoft.com/office/officeart/2018/2/layout/IconVerticalSolidList"/>
    <dgm:cxn modelId="{B2B584DA-7C04-4B52-84C9-B3FD0B01F383}" type="presParOf" srcId="{6B053A7B-BE24-493F-8D84-13534616D2F1}" destId="{7D5C4F55-1969-4011-B75A-0AED7458EF40}" srcOrd="0" destOrd="0" presId="urn:microsoft.com/office/officeart/2018/2/layout/IconVerticalSolidList"/>
    <dgm:cxn modelId="{0F5ACA94-CBB1-48F6-B70E-8D2E64CA9474}" type="presParOf" srcId="{6B053A7B-BE24-493F-8D84-13534616D2F1}" destId="{B986ECEA-B1DB-4FDF-BFB0-A1544453F7C0}" srcOrd="1" destOrd="0" presId="urn:microsoft.com/office/officeart/2018/2/layout/IconVerticalSolidList"/>
    <dgm:cxn modelId="{1841C328-E007-4D6A-95C1-0DA3BE57BD74}" type="presParOf" srcId="{6B053A7B-BE24-493F-8D84-13534616D2F1}" destId="{344FB705-A825-4C68-AD66-781417CAE723}" srcOrd="2" destOrd="0" presId="urn:microsoft.com/office/officeart/2018/2/layout/IconVerticalSolidList"/>
    <dgm:cxn modelId="{30209B5A-DDD4-4F5F-A0A8-1F6562AAA017}" type="presParOf" srcId="{6B053A7B-BE24-493F-8D84-13534616D2F1}" destId="{F28DAD07-362C-4E5F-881E-3D72717E6F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613A86-E82D-486D-9376-ABCF9AFADC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5BF943C-1E09-4DA2-8E3B-0A88A1B6C2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Next week assignment guidance. </a:t>
          </a:r>
          <a:endParaRPr lang="en-US" dirty="0"/>
        </a:p>
      </dgm:t>
    </dgm:pt>
    <dgm:pt modelId="{1F6082F4-8863-453C-A43F-8FA08AF59B08}" type="parTrans" cxnId="{94D470E0-133A-4B63-8CF1-BAB3D9E554C3}">
      <dgm:prSet/>
      <dgm:spPr/>
      <dgm:t>
        <a:bodyPr/>
        <a:lstStyle/>
        <a:p>
          <a:endParaRPr lang="en-US"/>
        </a:p>
      </dgm:t>
    </dgm:pt>
    <dgm:pt modelId="{CF0DDC3D-F6A7-4568-99FE-6EDBB47D7A89}" type="sibTrans" cxnId="{94D470E0-133A-4B63-8CF1-BAB3D9E554C3}">
      <dgm:prSet/>
      <dgm:spPr/>
      <dgm:t>
        <a:bodyPr/>
        <a:lstStyle/>
        <a:p>
          <a:endParaRPr lang="en-US"/>
        </a:p>
      </dgm:t>
    </dgm:pt>
    <dgm:pt modelId="{50EC3A8C-EEA5-4CDE-9710-F0DEF51EA4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All elements needed for this assignment are in the digital content. </a:t>
          </a:r>
          <a:endParaRPr lang="en-US" dirty="0"/>
        </a:p>
      </dgm:t>
    </dgm:pt>
    <dgm:pt modelId="{E665D0EB-CB05-481B-9694-9E0C2135AD34}" type="parTrans" cxnId="{5BA1A45F-9E1F-498D-8986-8EB8228AF7E2}">
      <dgm:prSet/>
      <dgm:spPr/>
      <dgm:t>
        <a:bodyPr/>
        <a:lstStyle/>
        <a:p>
          <a:endParaRPr lang="en-US"/>
        </a:p>
      </dgm:t>
    </dgm:pt>
    <dgm:pt modelId="{04C8729B-2F10-4E78-BE40-C22E01E153CE}" type="sibTrans" cxnId="{5BA1A45F-9E1F-498D-8986-8EB8228AF7E2}">
      <dgm:prSet/>
      <dgm:spPr/>
      <dgm:t>
        <a:bodyPr/>
        <a:lstStyle/>
        <a:p>
          <a:endParaRPr lang="en-US"/>
        </a:p>
      </dgm:t>
    </dgm:pt>
    <dgm:pt modelId="{A5A321BC-5F76-48E2-B6E3-C5E2353DF9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So, if you have done the digital content, you will be fine. </a:t>
          </a:r>
          <a:endParaRPr lang="en-US" dirty="0"/>
        </a:p>
      </dgm:t>
    </dgm:pt>
    <dgm:pt modelId="{3B76AD5B-F1B9-4E12-9F99-5305764BD0B1}" type="parTrans" cxnId="{4AAC3DBB-CACB-4883-936E-F5F87181D793}">
      <dgm:prSet/>
      <dgm:spPr/>
      <dgm:t>
        <a:bodyPr/>
        <a:lstStyle/>
        <a:p>
          <a:endParaRPr lang="en-US"/>
        </a:p>
      </dgm:t>
    </dgm:pt>
    <dgm:pt modelId="{789B6FCA-A30C-4C7C-932E-D98C81651602}" type="sibTrans" cxnId="{4AAC3DBB-CACB-4883-936E-F5F87181D793}">
      <dgm:prSet/>
      <dgm:spPr/>
      <dgm:t>
        <a:bodyPr/>
        <a:lstStyle/>
        <a:p>
          <a:endParaRPr lang="en-US"/>
        </a:p>
      </dgm:t>
    </dgm:pt>
    <dgm:pt modelId="{0DD4BE4A-D6BC-4311-B5DD-E77F5B1256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SMART. </a:t>
          </a:r>
          <a:endParaRPr lang="en-US" dirty="0"/>
        </a:p>
      </dgm:t>
    </dgm:pt>
    <dgm:pt modelId="{9FD744F8-1832-44E0-B24A-0026273E4C2B}" type="parTrans" cxnId="{8CCFF6C3-66AE-455F-BDD6-0BE4CDCD5340}">
      <dgm:prSet/>
      <dgm:spPr/>
      <dgm:t>
        <a:bodyPr/>
        <a:lstStyle/>
        <a:p>
          <a:endParaRPr lang="en-US"/>
        </a:p>
      </dgm:t>
    </dgm:pt>
    <dgm:pt modelId="{BF23CF0C-B1A2-4590-936D-83D950981229}" type="sibTrans" cxnId="{8CCFF6C3-66AE-455F-BDD6-0BE4CDCD5340}">
      <dgm:prSet/>
      <dgm:spPr/>
      <dgm:t>
        <a:bodyPr/>
        <a:lstStyle/>
        <a:p>
          <a:endParaRPr lang="en-US"/>
        </a:p>
      </dgm:t>
    </dgm:pt>
    <dgm:pt modelId="{B6B250B1-CF35-4386-8DC5-A9E2BC3BBE74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Assignment must be written in 1st person. </a:t>
          </a:r>
        </a:p>
      </dgm:t>
    </dgm:pt>
    <dgm:pt modelId="{E9A8E102-1ACB-4EBE-8D9A-D6E0A86B309E}" type="parTrans" cxnId="{D92EEF81-86C2-44F1-814D-9A045A93CCAF}">
      <dgm:prSet/>
      <dgm:spPr/>
    </dgm:pt>
    <dgm:pt modelId="{221908B6-3951-40E0-A5B1-BBF9C5C5258F}" type="sibTrans" cxnId="{D92EEF81-86C2-44F1-814D-9A045A93CCAF}">
      <dgm:prSet/>
      <dgm:spPr/>
    </dgm:pt>
    <dgm:pt modelId="{C285180A-E0BB-455D-BB55-B846CE6ABD24}" type="pres">
      <dgm:prSet presAssocID="{A5613A86-E82D-486D-9376-ABCF9AFADCE9}" presName="root" presStyleCnt="0">
        <dgm:presLayoutVars>
          <dgm:dir/>
          <dgm:resizeHandles val="exact"/>
        </dgm:presLayoutVars>
      </dgm:prSet>
      <dgm:spPr/>
    </dgm:pt>
    <dgm:pt modelId="{2F890988-0F52-46D5-855A-0BEA8E7EEC62}" type="pres">
      <dgm:prSet presAssocID="{85BF943C-1E09-4DA2-8E3B-0A88A1B6C254}" presName="compNode" presStyleCnt="0"/>
      <dgm:spPr/>
    </dgm:pt>
    <dgm:pt modelId="{09737CA7-BBE6-4E22-8555-5564F43FCDB9}" type="pres">
      <dgm:prSet presAssocID="{85BF943C-1E09-4DA2-8E3B-0A88A1B6C254}" presName="bgRect" presStyleLbl="bgShp" presStyleIdx="0" presStyleCnt="5"/>
      <dgm:spPr/>
    </dgm:pt>
    <dgm:pt modelId="{FA60EC45-0A60-4C74-B57E-F715DE38768B}" type="pres">
      <dgm:prSet presAssocID="{85BF943C-1E09-4DA2-8E3B-0A88A1B6C25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3858071A-CA82-4731-BD64-4EAB8A7B5B15}" type="pres">
      <dgm:prSet presAssocID="{85BF943C-1E09-4DA2-8E3B-0A88A1B6C254}" presName="spaceRect" presStyleCnt="0"/>
      <dgm:spPr/>
    </dgm:pt>
    <dgm:pt modelId="{0D142E4C-3FA6-49EF-96DE-B788B4099A2E}" type="pres">
      <dgm:prSet presAssocID="{85BF943C-1E09-4DA2-8E3B-0A88A1B6C254}" presName="parTx" presStyleLbl="revTx" presStyleIdx="0" presStyleCnt="5">
        <dgm:presLayoutVars>
          <dgm:chMax val="0"/>
          <dgm:chPref val="0"/>
        </dgm:presLayoutVars>
      </dgm:prSet>
      <dgm:spPr/>
    </dgm:pt>
    <dgm:pt modelId="{55284EB6-1785-49B7-89CD-7049A167E847}" type="pres">
      <dgm:prSet presAssocID="{CF0DDC3D-F6A7-4568-99FE-6EDBB47D7A89}" presName="sibTrans" presStyleCnt="0"/>
      <dgm:spPr/>
    </dgm:pt>
    <dgm:pt modelId="{F1E44083-7A2F-4386-9155-FA2D38E7CD78}" type="pres">
      <dgm:prSet presAssocID="{50EC3A8C-EEA5-4CDE-9710-F0DEF51EA48A}" presName="compNode" presStyleCnt="0"/>
      <dgm:spPr/>
    </dgm:pt>
    <dgm:pt modelId="{815B3B9B-26AC-4CE8-BF23-047D09F94C5A}" type="pres">
      <dgm:prSet presAssocID="{50EC3A8C-EEA5-4CDE-9710-F0DEF51EA48A}" presName="bgRect" presStyleLbl="bgShp" presStyleIdx="1" presStyleCnt="5"/>
      <dgm:spPr/>
    </dgm:pt>
    <dgm:pt modelId="{A77096D2-400A-4990-A1E1-CFB9D40DC086}" type="pres">
      <dgm:prSet presAssocID="{50EC3A8C-EEA5-4CDE-9710-F0DEF51EA48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AC5E90C-A761-40F0-8727-2B826E7DBDA7}" type="pres">
      <dgm:prSet presAssocID="{50EC3A8C-EEA5-4CDE-9710-F0DEF51EA48A}" presName="spaceRect" presStyleCnt="0"/>
      <dgm:spPr/>
    </dgm:pt>
    <dgm:pt modelId="{74EDB643-D765-4A46-9A22-AE32BB359679}" type="pres">
      <dgm:prSet presAssocID="{50EC3A8C-EEA5-4CDE-9710-F0DEF51EA48A}" presName="parTx" presStyleLbl="revTx" presStyleIdx="1" presStyleCnt="5">
        <dgm:presLayoutVars>
          <dgm:chMax val="0"/>
          <dgm:chPref val="0"/>
        </dgm:presLayoutVars>
      </dgm:prSet>
      <dgm:spPr/>
    </dgm:pt>
    <dgm:pt modelId="{1C1ABE34-1C32-45E6-B4DF-91AE266015B5}" type="pres">
      <dgm:prSet presAssocID="{04C8729B-2F10-4E78-BE40-C22E01E153CE}" presName="sibTrans" presStyleCnt="0"/>
      <dgm:spPr/>
    </dgm:pt>
    <dgm:pt modelId="{563A65A5-F3B3-4963-BAA5-F1E318AE967F}" type="pres">
      <dgm:prSet presAssocID="{B6B250B1-CF35-4386-8DC5-A9E2BC3BBE74}" presName="compNode" presStyleCnt="0"/>
      <dgm:spPr/>
    </dgm:pt>
    <dgm:pt modelId="{E4DF113D-CFBA-41B8-BB64-4E52A9A7284A}" type="pres">
      <dgm:prSet presAssocID="{B6B250B1-CF35-4386-8DC5-A9E2BC3BBE74}" presName="bgRect" presStyleLbl="bgShp" presStyleIdx="2" presStyleCnt="5"/>
      <dgm:spPr/>
    </dgm:pt>
    <dgm:pt modelId="{AE41EB77-4A6A-45FB-B4FC-EB90D537D365}" type="pres">
      <dgm:prSet presAssocID="{B6B250B1-CF35-4386-8DC5-A9E2BC3BBE74}" presName="iconRect" presStyleLbl="node1" presStyleIdx="2" presStyleCnt="5"/>
      <dgm:spPr/>
    </dgm:pt>
    <dgm:pt modelId="{FCC98327-382E-44E8-9685-77434EB020F3}" type="pres">
      <dgm:prSet presAssocID="{B6B250B1-CF35-4386-8DC5-A9E2BC3BBE74}" presName="spaceRect" presStyleCnt="0"/>
      <dgm:spPr/>
    </dgm:pt>
    <dgm:pt modelId="{401766EE-E531-4376-BB1B-780C7C3C6065}" type="pres">
      <dgm:prSet presAssocID="{B6B250B1-CF35-4386-8DC5-A9E2BC3BBE74}" presName="parTx" presStyleLbl="revTx" presStyleIdx="2" presStyleCnt="5">
        <dgm:presLayoutVars>
          <dgm:chMax val="0"/>
          <dgm:chPref val="0"/>
        </dgm:presLayoutVars>
      </dgm:prSet>
      <dgm:spPr/>
    </dgm:pt>
    <dgm:pt modelId="{5232CC81-079F-483C-B031-B069674776A4}" type="pres">
      <dgm:prSet presAssocID="{221908B6-3951-40E0-A5B1-BBF9C5C5258F}" presName="sibTrans" presStyleCnt="0"/>
      <dgm:spPr/>
    </dgm:pt>
    <dgm:pt modelId="{E4E1D638-330D-4995-9DE9-A58D510C50DC}" type="pres">
      <dgm:prSet presAssocID="{A5A321BC-5F76-48E2-B6E3-C5E2353DF95B}" presName="compNode" presStyleCnt="0"/>
      <dgm:spPr/>
    </dgm:pt>
    <dgm:pt modelId="{D92E3241-4A42-479B-9F8B-B6BF36D9B3C0}" type="pres">
      <dgm:prSet presAssocID="{A5A321BC-5F76-48E2-B6E3-C5E2353DF95B}" presName="bgRect" presStyleLbl="bgShp" presStyleIdx="3" presStyleCnt="5"/>
      <dgm:spPr/>
    </dgm:pt>
    <dgm:pt modelId="{2348AAD8-A17A-468A-81BA-92F790CE43E8}" type="pres">
      <dgm:prSet presAssocID="{A5A321BC-5F76-48E2-B6E3-C5E2353DF95B}" presName="iconRect" presStyleLbl="node1" presStyleIdx="3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D739B85B-CE97-4E07-9520-F176243E1105}" type="pres">
      <dgm:prSet presAssocID="{A5A321BC-5F76-48E2-B6E3-C5E2353DF95B}" presName="spaceRect" presStyleCnt="0"/>
      <dgm:spPr/>
    </dgm:pt>
    <dgm:pt modelId="{A7E95817-BE09-480E-9FE2-6BF60244E02F}" type="pres">
      <dgm:prSet presAssocID="{A5A321BC-5F76-48E2-B6E3-C5E2353DF95B}" presName="parTx" presStyleLbl="revTx" presStyleIdx="3" presStyleCnt="5">
        <dgm:presLayoutVars>
          <dgm:chMax val="0"/>
          <dgm:chPref val="0"/>
        </dgm:presLayoutVars>
      </dgm:prSet>
      <dgm:spPr/>
    </dgm:pt>
    <dgm:pt modelId="{C46CF942-254D-420A-85E4-C7E8A2A68079}" type="pres">
      <dgm:prSet presAssocID="{789B6FCA-A30C-4C7C-932E-D98C81651602}" presName="sibTrans" presStyleCnt="0"/>
      <dgm:spPr/>
    </dgm:pt>
    <dgm:pt modelId="{64638453-705E-407C-8260-EF300716CD08}" type="pres">
      <dgm:prSet presAssocID="{0DD4BE4A-D6BC-4311-B5DD-E77F5B125675}" presName="compNode" presStyleCnt="0"/>
      <dgm:spPr/>
    </dgm:pt>
    <dgm:pt modelId="{C77EA56F-E212-4815-B3DB-45A77AC2963A}" type="pres">
      <dgm:prSet presAssocID="{0DD4BE4A-D6BC-4311-B5DD-E77F5B125675}" presName="bgRect" presStyleLbl="bgShp" presStyleIdx="4" presStyleCnt="5"/>
      <dgm:spPr/>
    </dgm:pt>
    <dgm:pt modelId="{3C31575F-C0C9-4C32-BBC9-9E7F9A683E12}" type="pres">
      <dgm:prSet presAssocID="{0DD4BE4A-D6BC-4311-B5DD-E77F5B125675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8FBB678-68CD-4FB2-87A9-33373B77C558}" type="pres">
      <dgm:prSet presAssocID="{0DD4BE4A-D6BC-4311-B5DD-E77F5B125675}" presName="spaceRect" presStyleCnt="0"/>
      <dgm:spPr/>
    </dgm:pt>
    <dgm:pt modelId="{DA35E92A-D54B-409F-AADD-992BB1E58267}" type="pres">
      <dgm:prSet presAssocID="{0DD4BE4A-D6BC-4311-B5DD-E77F5B12567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D976007-DBF6-4E60-9858-B23372F8383F}" type="presOf" srcId="{0DD4BE4A-D6BC-4311-B5DD-E77F5B125675}" destId="{DA35E92A-D54B-409F-AADD-992BB1E58267}" srcOrd="0" destOrd="0" presId="urn:microsoft.com/office/officeart/2018/2/layout/IconVerticalSolidList"/>
    <dgm:cxn modelId="{46F71A3A-C11D-443C-A84A-03213894AA0A}" type="presOf" srcId="{A5A321BC-5F76-48E2-B6E3-C5E2353DF95B}" destId="{A7E95817-BE09-480E-9FE2-6BF60244E02F}" srcOrd="0" destOrd="0" presId="urn:microsoft.com/office/officeart/2018/2/layout/IconVerticalSolidList"/>
    <dgm:cxn modelId="{5BA1A45F-9E1F-498D-8986-8EB8228AF7E2}" srcId="{A5613A86-E82D-486D-9376-ABCF9AFADCE9}" destId="{50EC3A8C-EEA5-4CDE-9710-F0DEF51EA48A}" srcOrd="1" destOrd="0" parTransId="{E665D0EB-CB05-481B-9694-9E0C2135AD34}" sibTransId="{04C8729B-2F10-4E78-BE40-C22E01E153CE}"/>
    <dgm:cxn modelId="{93CD0C46-DBE1-41F7-AA5A-9E11D7F3B730}" type="presOf" srcId="{50EC3A8C-EEA5-4CDE-9710-F0DEF51EA48A}" destId="{74EDB643-D765-4A46-9A22-AE32BB359679}" srcOrd="0" destOrd="0" presId="urn:microsoft.com/office/officeart/2018/2/layout/IconVerticalSolidList"/>
    <dgm:cxn modelId="{D92EEF81-86C2-44F1-814D-9A045A93CCAF}" srcId="{A5613A86-E82D-486D-9376-ABCF9AFADCE9}" destId="{B6B250B1-CF35-4386-8DC5-A9E2BC3BBE74}" srcOrd="2" destOrd="0" parTransId="{E9A8E102-1ACB-4EBE-8D9A-D6E0A86B309E}" sibTransId="{221908B6-3951-40E0-A5B1-BBF9C5C5258F}"/>
    <dgm:cxn modelId="{2E42CE87-6828-4FA4-8950-F53563522778}" type="presOf" srcId="{A5613A86-E82D-486D-9376-ABCF9AFADCE9}" destId="{C285180A-E0BB-455D-BB55-B846CE6ABD24}" srcOrd="0" destOrd="0" presId="urn:microsoft.com/office/officeart/2018/2/layout/IconVerticalSolidList"/>
    <dgm:cxn modelId="{7E4647B5-0614-4908-AA2C-7F8F4D23FD5D}" type="presOf" srcId="{85BF943C-1E09-4DA2-8E3B-0A88A1B6C254}" destId="{0D142E4C-3FA6-49EF-96DE-B788B4099A2E}" srcOrd="0" destOrd="0" presId="urn:microsoft.com/office/officeart/2018/2/layout/IconVerticalSolidList"/>
    <dgm:cxn modelId="{4AAC3DBB-CACB-4883-936E-F5F87181D793}" srcId="{A5613A86-E82D-486D-9376-ABCF9AFADCE9}" destId="{A5A321BC-5F76-48E2-B6E3-C5E2353DF95B}" srcOrd="3" destOrd="0" parTransId="{3B76AD5B-F1B9-4E12-9F99-5305764BD0B1}" sibTransId="{789B6FCA-A30C-4C7C-932E-D98C81651602}"/>
    <dgm:cxn modelId="{8CCFF6C3-66AE-455F-BDD6-0BE4CDCD5340}" srcId="{A5613A86-E82D-486D-9376-ABCF9AFADCE9}" destId="{0DD4BE4A-D6BC-4311-B5DD-E77F5B125675}" srcOrd="4" destOrd="0" parTransId="{9FD744F8-1832-44E0-B24A-0026273E4C2B}" sibTransId="{BF23CF0C-B1A2-4590-936D-83D950981229}"/>
    <dgm:cxn modelId="{0C96A2D0-C659-4066-A4C9-F3A518FCCE29}" type="presOf" srcId="{B6B250B1-CF35-4386-8DC5-A9E2BC3BBE74}" destId="{401766EE-E531-4376-BB1B-780C7C3C6065}" srcOrd="0" destOrd="0" presId="urn:microsoft.com/office/officeart/2018/2/layout/IconVerticalSolidList"/>
    <dgm:cxn modelId="{94D470E0-133A-4B63-8CF1-BAB3D9E554C3}" srcId="{A5613A86-E82D-486D-9376-ABCF9AFADCE9}" destId="{85BF943C-1E09-4DA2-8E3B-0A88A1B6C254}" srcOrd="0" destOrd="0" parTransId="{1F6082F4-8863-453C-A43F-8FA08AF59B08}" sibTransId="{CF0DDC3D-F6A7-4568-99FE-6EDBB47D7A89}"/>
    <dgm:cxn modelId="{B18296CA-8FAE-4DD7-BCDC-4043930CE0EA}" type="presParOf" srcId="{C285180A-E0BB-455D-BB55-B846CE6ABD24}" destId="{2F890988-0F52-46D5-855A-0BEA8E7EEC62}" srcOrd="0" destOrd="0" presId="urn:microsoft.com/office/officeart/2018/2/layout/IconVerticalSolidList"/>
    <dgm:cxn modelId="{E0DB91CB-DB5E-4CC5-AD81-4098E03E0DC6}" type="presParOf" srcId="{2F890988-0F52-46D5-855A-0BEA8E7EEC62}" destId="{09737CA7-BBE6-4E22-8555-5564F43FCDB9}" srcOrd="0" destOrd="0" presId="urn:microsoft.com/office/officeart/2018/2/layout/IconVerticalSolidList"/>
    <dgm:cxn modelId="{C1F6D17A-8DB2-4068-A039-FDC075A39DC6}" type="presParOf" srcId="{2F890988-0F52-46D5-855A-0BEA8E7EEC62}" destId="{FA60EC45-0A60-4C74-B57E-F715DE38768B}" srcOrd="1" destOrd="0" presId="urn:microsoft.com/office/officeart/2018/2/layout/IconVerticalSolidList"/>
    <dgm:cxn modelId="{FE3C9452-5E78-403D-A7DC-794C13FA0844}" type="presParOf" srcId="{2F890988-0F52-46D5-855A-0BEA8E7EEC62}" destId="{3858071A-CA82-4731-BD64-4EAB8A7B5B15}" srcOrd="2" destOrd="0" presId="urn:microsoft.com/office/officeart/2018/2/layout/IconVerticalSolidList"/>
    <dgm:cxn modelId="{4148DA9F-9D5E-4155-9704-2145FE8D09D6}" type="presParOf" srcId="{2F890988-0F52-46D5-855A-0BEA8E7EEC62}" destId="{0D142E4C-3FA6-49EF-96DE-B788B4099A2E}" srcOrd="3" destOrd="0" presId="urn:microsoft.com/office/officeart/2018/2/layout/IconVerticalSolidList"/>
    <dgm:cxn modelId="{0A676DBB-64D4-4C6F-BAFA-5DAA52115266}" type="presParOf" srcId="{C285180A-E0BB-455D-BB55-B846CE6ABD24}" destId="{55284EB6-1785-49B7-89CD-7049A167E847}" srcOrd="1" destOrd="0" presId="urn:microsoft.com/office/officeart/2018/2/layout/IconVerticalSolidList"/>
    <dgm:cxn modelId="{1B2BF7D4-E89E-4049-B9C2-81C998C84133}" type="presParOf" srcId="{C285180A-E0BB-455D-BB55-B846CE6ABD24}" destId="{F1E44083-7A2F-4386-9155-FA2D38E7CD78}" srcOrd="2" destOrd="0" presId="urn:microsoft.com/office/officeart/2018/2/layout/IconVerticalSolidList"/>
    <dgm:cxn modelId="{F75028E9-4DDD-4898-94B4-7A216468DA32}" type="presParOf" srcId="{F1E44083-7A2F-4386-9155-FA2D38E7CD78}" destId="{815B3B9B-26AC-4CE8-BF23-047D09F94C5A}" srcOrd="0" destOrd="0" presId="urn:microsoft.com/office/officeart/2018/2/layout/IconVerticalSolidList"/>
    <dgm:cxn modelId="{52D3837D-173F-4A0E-B42F-29E8007D7CF9}" type="presParOf" srcId="{F1E44083-7A2F-4386-9155-FA2D38E7CD78}" destId="{A77096D2-400A-4990-A1E1-CFB9D40DC086}" srcOrd="1" destOrd="0" presId="urn:microsoft.com/office/officeart/2018/2/layout/IconVerticalSolidList"/>
    <dgm:cxn modelId="{9EFA4813-393C-4A41-A31A-A0B600320491}" type="presParOf" srcId="{F1E44083-7A2F-4386-9155-FA2D38E7CD78}" destId="{0AC5E90C-A761-40F0-8727-2B826E7DBDA7}" srcOrd="2" destOrd="0" presId="urn:microsoft.com/office/officeart/2018/2/layout/IconVerticalSolidList"/>
    <dgm:cxn modelId="{94EE4963-ADDA-43F9-B8C9-BA5B9E1178EF}" type="presParOf" srcId="{F1E44083-7A2F-4386-9155-FA2D38E7CD78}" destId="{74EDB643-D765-4A46-9A22-AE32BB359679}" srcOrd="3" destOrd="0" presId="urn:microsoft.com/office/officeart/2018/2/layout/IconVerticalSolidList"/>
    <dgm:cxn modelId="{164BCC1C-15E1-48EC-A601-41F5BCC36DAB}" type="presParOf" srcId="{C285180A-E0BB-455D-BB55-B846CE6ABD24}" destId="{1C1ABE34-1C32-45E6-B4DF-91AE266015B5}" srcOrd="3" destOrd="0" presId="urn:microsoft.com/office/officeart/2018/2/layout/IconVerticalSolidList"/>
    <dgm:cxn modelId="{AC3D3D34-F4B9-4814-8492-C0B363AE9ED8}" type="presParOf" srcId="{C285180A-E0BB-455D-BB55-B846CE6ABD24}" destId="{563A65A5-F3B3-4963-BAA5-F1E318AE967F}" srcOrd="4" destOrd="0" presId="urn:microsoft.com/office/officeart/2018/2/layout/IconVerticalSolidList"/>
    <dgm:cxn modelId="{BA044A94-CD38-4E3D-9E42-43EB7D3B1B63}" type="presParOf" srcId="{563A65A5-F3B3-4963-BAA5-F1E318AE967F}" destId="{E4DF113D-CFBA-41B8-BB64-4E52A9A7284A}" srcOrd="0" destOrd="0" presId="urn:microsoft.com/office/officeart/2018/2/layout/IconVerticalSolidList"/>
    <dgm:cxn modelId="{7A435FEC-585A-42D5-903A-2A0055AC4D20}" type="presParOf" srcId="{563A65A5-F3B3-4963-BAA5-F1E318AE967F}" destId="{AE41EB77-4A6A-45FB-B4FC-EB90D537D365}" srcOrd="1" destOrd="0" presId="urn:microsoft.com/office/officeart/2018/2/layout/IconVerticalSolidList"/>
    <dgm:cxn modelId="{A269E271-BF45-4A19-9729-C323DCFE3DD8}" type="presParOf" srcId="{563A65A5-F3B3-4963-BAA5-F1E318AE967F}" destId="{FCC98327-382E-44E8-9685-77434EB020F3}" srcOrd="2" destOrd="0" presId="urn:microsoft.com/office/officeart/2018/2/layout/IconVerticalSolidList"/>
    <dgm:cxn modelId="{5B3D836E-A0A8-426E-A6BE-450155425920}" type="presParOf" srcId="{563A65A5-F3B3-4963-BAA5-F1E318AE967F}" destId="{401766EE-E531-4376-BB1B-780C7C3C6065}" srcOrd="3" destOrd="0" presId="urn:microsoft.com/office/officeart/2018/2/layout/IconVerticalSolidList"/>
    <dgm:cxn modelId="{8167344C-0D90-4C97-A633-E8C32CA86D30}" type="presParOf" srcId="{C285180A-E0BB-455D-BB55-B846CE6ABD24}" destId="{5232CC81-079F-483C-B031-B069674776A4}" srcOrd="5" destOrd="0" presId="urn:microsoft.com/office/officeart/2018/2/layout/IconVerticalSolidList"/>
    <dgm:cxn modelId="{B22CE1F5-23D1-4B60-87ED-773917CF839B}" type="presParOf" srcId="{C285180A-E0BB-455D-BB55-B846CE6ABD24}" destId="{E4E1D638-330D-4995-9DE9-A58D510C50DC}" srcOrd="6" destOrd="0" presId="urn:microsoft.com/office/officeart/2018/2/layout/IconVerticalSolidList"/>
    <dgm:cxn modelId="{702E99C7-4704-4002-9AE6-986A081AC309}" type="presParOf" srcId="{E4E1D638-330D-4995-9DE9-A58D510C50DC}" destId="{D92E3241-4A42-479B-9F8B-B6BF36D9B3C0}" srcOrd="0" destOrd="0" presId="urn:microsoft.com/office/officeart/2018/2/layout/IconVerticalSolidList"/>
    <dgm:cxn modelId="{B8C15BA5-D941-475A-986C-0675E2F3F8EC}" type="presParOf" srcId="{E4E1D638-330D-4995-9DE9-A58D510C50DC}" destId="{2348AAD8-A17A-468A-81BA-92F790CE43E8}" srcOrd="1" destOrd="0" presId="urn:microsoft.com/office/officeart/2018/2/layout/IconVerticalSolidList"/>
    <dgm:cxn modelId="{3A0EEF40-12DD-4F26-81B8-870ED179E882}" type="presParOf" srcId="{E4E1D638-330D-4995-9DE9-A58D510C50DC}" destId="{D739B85B-CE97-4E07-9520-F176243E1105}" srcOrd="2" destOrd="0" presId="urn:microsoft.com/office/officeart/2018/2/layout/IconVerticalSolidList"/>
    <dgm:cxn modelId="{5CDA0634-3723-41C2-8203-C774688DF2E2}" type="presParOf" srcId="{E4E1D638-330D-4995-9DE9-A58D510C50DC}" destId="{A7E95817-BE09-480E-9FE2-6BF60244E02F}" srcOrd="3" destOrd="0" presId="urn:microsoft.com/office/officeart/2018/2/layout/IconVerticalSolidList"/>
    <dgm:cxn modelId="{3A51FE1F-8DE2-43A7-929E-2F397C60DAD7}" type="presParOf" srcId="{C285180A-E0BB-455D-BB55-B846CE6ABD24}" destId="{C46CF942-254D-420A-85E4-C7E8A2A68079}" srcOrd="7" destOrd="0" presId="urn:microsoft.com/office/officeart/2018/2/layout/IconVerticalSolidList"/>
    <dgm:cxn modelId="{278A239D-FBE4-4EAC-BF0B-6F16E30B8FCC}" type="presParOf" srcId="{C285180A-E0BB-455D-BB55-B846CE6ABD24}" destId="{64638453-705E-407C-8260-EF300716CD08}" srcOrd="8" destOrd="0" presId="urn:microsoft.com/office/officeart/2018/2/layout/IconVerticalSolidList"/>
    <dgm:cxn modelId="{107D9A79-F1F5-473C-A6A8-AA33ECC47B65}" type="presParOf" srcId="{64638453-705E-407C-8260-EF300716CD08}" destId="{C77EA56F-E212-4815-B3DB-45A77AC2963A}" srcOrd="0" destOrd="0" presId="urn:microsoft.com/office/officeart/2018/2/layout/IconVerticalSolidList"/>
    <dgm:cxn modelId="{13507386-4B13-4C49-80D2-6B12CAFE2470}" type="presParOf" srcId="{64638453-705E-407C-8260-EF300716CD08}" destId="{3C31575F-C0C9-4C32-BBC9-9E7F9A683E12}" srcOrd="1" destOrd="0" presId="urn:microsoft.com/office/officeart/2018/2/layout/IconVerticalSolidList"/>
    <dgm:cxn modelId="{1B51D797-0F98-4A9F-8327-D149B33334DD}" type="presParOf" srcId="{64638453-705E-407C-8260-EF300716CD08}" destId="{D8FBB678-68CD-4FB2-87A9-33373B77C558}" srcOrd="2" destOrd="0" presId="urn:microsoft.com/office/officeart/2018/2/layout/IconVerticalSolidList"/>
    <dgm:cxn modelId="{12085391-4634-46E8-B6A6-E3EDE3323691}" type="presParOf" srcId="{64638453-705E-407C-8260-EF300716CD08}" destId="{DA35E92A-D54B-409F-AADD-992BB1E582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CB607-925E-4976-B8A4-EBAF121EF126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83833A-904D-462F-B4EE-F7BE566C00FC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A8834-8409-472F-8B8B-88FACFAE018C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Measurable. </a:t>
          </a:r>
          <a:endParaRPr lang="en-US" sz="2500" kern="1200"/>
        </a:p>
      </dsp:txBody>
      <dsp:txXfrm>
        <a:off x="1816103" y="671"/>
        <a:ext cx="4447536" cy="1572384"/>
      </dsp:txXfrm>
    </dsp:sp>
    <dsp:sp modelId="{23D7E9AB-CC13-44F1-82CB-A635B2DBFE0F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59C6E4-2A4B-4552-8806-9589B10CDB76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7B9BF-6F6F-4FAA-AC94-301E03CF1B1A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will you measure you progress?</a:t>
          </a:r>
          <a:endParaRPr lang="en-US" sz="2500" kern="1200"/>
        </a:p>
      </dsp:txBody>
      <dsp:txXfrm>
        <a:off x="1816103" y="1966151"/>
        <a:ext cx="4447536" cy="1572384"/>
      </dsp:txXfrm>
    </dsp:sp>
    <dsp:sp modelId="{3DEB1434-9830-4557-9A35-559736286C26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C911C0-14CC-4AF8-ADFF-1FA22842A81C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1BD14-1AFD-47E6-9689-0391F72F18F8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are you going to do to measure your progress? </a:t>
          </a:r>
          <a:endParaRPr lang="en-US" sz="2500" kern="1200"/>
        </a:p>
      </dsp:txBody>
      <dsp:txXfrm>
        <a:off x="1816103" y="3931632"/>
        <a:ext cx="4447536" cy="1572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C7DBE8-26EB-4446-A311-DF322A07F39C}">
      <dsp:nvSpPr>
        <dsp:cNvPr id="0" name=""/>
        <dsp:cNvSpPr/>
      </dsp:nvSpPr>
      <dsp:spPr>
        <a:xfrm>
          <a:off x="0" y="680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27961C-ACB0-4CD9-99B4-BEAFBDA803E5}">
      <dsp:nvSpPr>
        <dsp:cNvPr id="0" name=""/>
        <dsp:cNvSpPr/>
      </dsp:nvSpPr>
      <dsp:spPr>
        <a:xfrm>
          <a:off x="481473" y="358800"/>
          <a:ext cx="875405" cy="875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14A63-43CD-4C2B-8B01-213E7D92194C}">
      <dsp:nvSpPr>
        <dsp:cNvPr id="0" name=""/>
        <dsp:cNvSpPr/>
      </dsp:nvSpPr>
      <dsp:spPr>
        <a:xfrm>
          <a:off x="1838352" y="680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Achievable. </a:t>
          </a:r>
          <a:endParaRPr lang="en-US" sz="2500" kern="1200"/>
        </a:p>
      </dsp:txBody>
      <dsp:txXfrm>
        <a:off x="1838352" y="680"/>
        <a:ext cx="4430685" cy="1591647"/>
      </dsp:txXfrm>
    </dsp:sp>
    <dsp:sp modelId="{36ED2306-E5B3-4233-8273-A57ACA535610}">
      <dsp:nvSpPr>
        <dsp:cNvPr id="0" name=""/>
        <dsp:cNvSpPr/>
      </dsp:nvSpPr>
      <dsp:spPr>
        <a:xfrm>
          <a:off x="0" y="1990238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DFA956-0524-42F5-AAB1-93BDE24C7928}">
      <dsp:nvSpPr>
        <dsp:cNvPr id="0" name=""/>
        <dsp:cNvSpPr/>
      </dsp:nvSpPr>
      <dsp:spPr>
        <a:xfrm>
          <a:off x="481473" y="2348359"/>
          <a:ext cx="875405" cy="875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9B84F-F613-463D-8172-BF574B898725}">
      <dsp:nvSpPr>
        <dsp:cNvPr id="0" name=""/>
        <dsp:cNvSpPr/>
      </dsp:nvSpPr>
      <dsp:spPr>
        <a:xfrm>
          <a:off x="1838352" y="1990238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achievable is the goal?</a:t>
          </a:r>
          <a:endParaRPr lang="en-US" sz="2500" kern="1200"/>
        </a:p>
      </dsp:txBody>
      <dsp:txXfrm>
        <a:off x="1838352" y="1990238"/>
        <a:ext cx="4430685" cy="1591647"/>
      </dsp:txXfrm>
    </dsp:sp>
    <dsp:sp modelId="{B7DE7A8E-AA12-4D28-9B85-B5927440A584}">
      <dsp:nvSpPr>
        <dsp:cNvPr id="0" name=""/>
        <dsp:cNvSpPr/>
      </dsp:nvSpPr>
      <dsp:spPr>
        <a:xfrm>
          <a:off x="0" y="3979797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F64E3-D6D1-4644-90B2-2DB6562B513F}">
      <dsp:nvSpPr>
        <dsp:cNvPr id="0" name=""/>
        <dsp:cNvSpPr/>
      </dsp:nvSpPr>
      <dsp:spPr>
        <a:xfrm>
          <a:off x="481473" y="4337918"/>
          <a:ext cx="875405" cy="875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37E93-97D7-4EC4-B060-DE8F62A68C73}">
      <dsp:nvSpPr>
        <dsp:cNvPr id="0" name=""/>
        <dsp:cNvSpPr/>
      </dsp:nvSpPr>
      <dsp:spPr>
        <a:xfrm>
          <a:off x="1838352" y="3979797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long, could anything go wrong? </a:t>
          </a:r>
          <a:endParaRPr lang="en-US" sz="2500" kern="1200"/>
        </a:p>
      </dsp:txBody>
      <dsp:txXfrm>
        <a:off x="1838352" y="3979797"/>
        <a:ext cx="4430685" cy="15916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C4B77-0C16-4BF6-AD83-883D535224DF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50CB0-735A-4E6E-95B3-00A7894CB486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9CA0F-8237-4E04-B2E8-97E5963CDD0A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recap referencing. </a:t>
          </a:r>
          <a:endParaRPr lang="en-US" sz="2500" kern="1200"/>
        </a:p>
      </dsp:txBody>
      <dsp:txXfrm>
        <a:off x="1816103" y="671"/>
        <a:ext cx="4447536" cy="1572384"/>
      </dsp:txXfrm>
    </dsp:sp>
    <dsp:sp modelId="{44D98073-109E-4940-B92F-0005BF2F6034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6A1DA-2C64-4539-A45C-391F4C9B58DE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3A391C-7040-4930-97DA-BFE8684E97A6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Let’s look at the referencing guide. </a:t>
          </a:r>
          <a:endParaRPr lang="en-US" sz="2500" kern="1200" dirty="0"/>
        </a:p>
      </dsp:txBody>
      <dsp:txXfrm>
        <a:off x="1816103" y="1966151"/>
        <a:ext cx="4447536" cy="1572384"/>
      </dsp:txXfrm>
    </dsp:sp>
    <dsp:sp modelId="{7D5C4F55-1969-4011-B75A-0AED7458EF40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86ECEA-B1DB-4FDF-BFB0-A1544453F7C0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DAD07-362C-4E5F-881E-3D72717E6F77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reference. </a:t>
          </a:r>
          <a:endParaRPr lang="en-US" sz="2500" kern="1200"/>
        </a:p>
      </dsp:txBody>
      <dsp:txXfrm>
        <a:off x="1816103" y="3931632"/>
        <a:ext cx="4447536" cy="15723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37CA7-BBE6-4E22-8555-5564F43FCDB9}">
      <dsp:nvSpPr>
        <dsp:cNvPr id="0" name=""/>
        <dsp:cNvSpPr/>
      </dsp:nvSpPr>
      <dsp:spPr>
        <a:xfrm>
          <a:off x="0" y="4300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60EC45-0A60-4C74-B57E-F715DE38768B}">
      <dsp:nvSpPr>
        <dsp:cNvPr id="0" name=""/>
        <dsp:cNvSpPr/>
      </dsp:nvSpPr>
      <dsp:spPr>
        <a:xfrm>
          <a:off x="277094" y="210403"/>
          <a:ext cx="503807" cy="5038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42E4C-3FA6-49EF-96DE-B788B4099A2E}">
      <dsp:nvSpPr>
        <dsp:cNvPr id="0" name=""/>
        <dsp:cNvSpPr/>
      </dsp:nvSpPr>
      <dsp:spPr>
        <a:xfrm>
          <a:off x="1057996" y="4300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Next week assignment guidance. </a:t>
          </a:r>
          <a:endParaRPr lang="en-US" sz="1900" kern="1200" dirty="0"/>
        </a:p>
      </dsp:txBody>
      <dsp:txXfrm>
        <a:off x="1057996" y="4300"/>
        <a:ext cx="5205643" cy="916014"/>
      </dsp:txXfrm>
    </dsp:sp>
    <dsp:sp modelId="{815B3B9B-26AC-4CE8-BF23-047D09F94C5A}">
      <dsp:nvSpPr>
        <dsp:cNvPr id="0" name=""/>
        <dsp:cNvSpPr/>
      </dsp:nvSpPr>
      <dsp:spPr>
        <a:xfrm>
          <a:off x="0" y="1149318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7096D2-400A-4990-A1E1-CFB9D40DC086}">
      <dsp:nvSpPr>
        <dsp:cNvPr id="0" name=""/>
        <dsp:cNvSpPr/>
      </dsp:nvSpPr>
      <dsp:spPr>
        <a:xfrm>
          <a:off x="277094" y="1355421"/>
          <a:ext cx="503807" cy="5038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DB643-D765-4A46-9A22-AE32BB359679}">
      <dsp:nvSpPr>
        <dsp:cNvPr id="0" name=""/>
        <dsp:cNvSpPr/>
      </dsp:nvSpPr>
      <dsp:spPr>
        <a:xfrm>
          <a:off x="1057996" y="1149318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All elements needed for this assignment are in the digital content. </a:t>
          </a:r>
          <a:endParaRPr lang="en-US" sz="1900" kern="1200" dirty="0"/>
        </a:p>
      </dsp:txBody>
      <dsp:txXfrm>
        <a:off x="1057996" y="1149318"/>
        <a:ext cx="5205643" cy="916014"/>
      </dsp:txXfrm>
    </dsp:sp>
    <dsp:sp modelId="{E4DF113D-CFBA-41B8-BB64-4E52A9A7284A}">
      <dsp:nvSpPr>
        <dsp:cNvPr id="0" name=""/>
        <dsp:cNvSpPr/>
      </dsp:nvSpPr>
      <dsp:spPr>
        <a:xfrm>
          <a:off x="0" y="2294336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1EB77-4A6A-45FB-B4FC-EB90D537D365}">
      <dsp:nvSpPr>
        <dsp:cNvPr id="0" name=""/>
        <dsp:cNvSpPr/>
      </dsp:nvSpPr>
      <dsp:spPr>
        <a:xfrm>
          <a:off x="277094" y="2500440"/>
          <a:ext cx="503807" cy="503807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766EE-E531-4376-BB1B-780C7C3C6065}">
      <dsp:nvSpPr>
        <dsp:cNvPr id="0" name=""/>
        <dsp:cNvSpPr/>
      </dsp:nvSpPr>
      <dsp:spPr>
        <a:xfrm>
          <a:off x="1057996" y="2294336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alibri Light" panose="020F0302020204030204"/>
            </a:rPr>
            <a:t>Assignment must be written in 1st person. </a:t>
          </a:r>
        </a:p>
      </dsp:txBody>
      <dsp:txXfrm>
        <a:off x="1057996" y="2294336"/>
        <a:ext cx="5205643" cy="916014"/>
      </dsp:txXfrm>
    </dsp:sp>
    <dsp:sp modelId="{D92E3241-4A42-479B-9F8B-B6BF36D9B3C0}">
      <dsp:nvSpPr>
        <dsp:cNvPr id="0" name=""/>
        <dsp:cNvSpPr/>
      </dsp:nvSpPr>
      <dsp:spPr>
        <a:xfrm>
          <a:off x="0" y="3439354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48AAD8-A17A-468A-81BA-92F790CE43E8}">
      <dsp:nvSpPr>
        <dsp:cNvPr id="0" name=""/>
        <dsp:cNvSpPr/>
      </dsp:nvSpPr>
      <dsp:spPr>
        <a:xfrm>
          <a:off x="277094" y="3645458"/>
          <a:ext cx="503807" cy="5038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95817-BE09-480E-9FE2-6BF60244E02F}">
      <dsp:nvSpPr>
        <dsp:cNvPr id="0" name=""/>
        <dsp:cNvSpPr/>
      </dsp:nvSpPr>
      <dsp:spPr>
        <a:xfrm>
          <a:off x="1057996" y="3439354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So, if you have done the digital content, you will be fine. </a:t>
          </a:r>
          <a:endParaRPr lang="en-US" sz="1900" kern="1200" dirty="0"/>
        </a:p>
      </dsp:txBody>
      <dsp:txXfrm>
        <a:off x="1057996" y="3439354"/>
        <a:ext cx="5205643" cy="916014"/>
      </dsp:txXfrm>
    </dsp:sp>
    <dsp:sp modelId="{C77EA56F-E212-4815-B3DB-45A77AC2963A}">
      <dsp:nvSpPr>
        <dsp:cNvPr id="0" name=""/>
        <dsp:cNvSpPr/>
      </dsp:nvSpPr>
      <dsp:spPr>
        <a:xfrm>
          <a:off x="0" y="4584372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31575F-C0C9-4C32-BBC9-9E7F9A683E12}">
      <dsp:nvSpPr>
        <dsp:cNvPr id="0" name=""/>
        <dsp:cNvSpPr/>
      </dsp:nvSpPr>
      <dsp:spPr>
        <a:xfrm>
          <a:off x="277094" y="4790476"/>
          <a:ext cx="503807" cy="5038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5E92A-D54B-409F-AADD-992BB1E58267}">
      <dsp:nvSpPr>
        <dsp:cNvPr id="0" name=""/>
        <dsp:cNvSpPr/>
      </dsp:nvSpPr>
      <dsp:spPr>
        <a:xfrm>
          <a:off x="1057996" y="4584372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SMART. </a:t>
          </a:r>
          <a:endParaRPr lang="en-US" sz="1900" kern="1200" dirty="0"/>
        </a:p>
      </dsp:txBody>
      <dsp:txXfrm>
        <a:off x="1057996" y="4584372"/>
        <a:ext cx="5205643" cy="916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EB4E69-E98F-484C-86B3-5E8501BD3093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BEAC6C-CFDE-4A04-B371-60866154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595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rror.co.uk/money/jobs/five-most-common-job-interview-27368053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Picture reference - </a:t>
            </a:r>
            <a:r>
              <a:rPr lang="en-GB" dirty="0">
                <a:hlinkClick r:id="rId3"/>
              </a:rPr>
              <a:t>Five most common job interview questions – and how to answer them perfectly - Mirror Online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BEAC6C-CFDE-4A04-B371-60866154417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14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ed.com/career-advice/career-development/how-to-write-smart-goal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64EC53C-35C4-4E84-AFE2-A7D081852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id="{C717F21D-A793-A548-BA38-E89EA27C80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20213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/>
          </a:bodyPr>
          <a:lstStyle/>
          <a:p>
            <a:r>
              <a:rPr lang="en-GB" sz="8000" b="1" i="1" u="sng" dirty="0">
                <a:solidFill>
                  <a:srgbClr val="FFFFFF"/>
                </a:solidFill>
                <a:cs typeface="Calibri Light" panose="020F0302020204030204"/>
              </a:rPr>
              <a:t>Requirements for assignment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6275" y="5098254"/>
            <a:ext cx="9679449" cy="75025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cs typeface="Calibri"/>
              </a:rPr>
              <a:t>By Zita Draper </a:t>
            </a:r>
            <a:endParaRPr lang="en-GB" sz="2000" dirty="0">
              <a:solidFill>
                <a:srgbClr val="FFFFFF"/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CD2A18-1489-B267-922D-0E846367E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Content </a:t>
            </a:r>
            <a:endParaRPr lang="en-GB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B9E98-EBD6-9CA4-6199-4C0DE87BB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399" y="2321471"/>
            <a:ext cx="5217173" cy="2565401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Aims and Learning Objectives. 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S M A R T. 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Activities. 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January event. 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Summary. 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Thank you, any questions?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19793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B0B020-C417-E23C-EBE2-41D403452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800" b="1" i="1" u="sng">
                <a:solidFill>
                  <a:schemeClr val="bg1"/>
                </a:solidFill>
                <a:cs typeface="Calibri Light"/>
              </a:rPr>
              <a:t>Aims and Learning Objectives</a:t>
            </a:r>
            <a:endParaRPr lang="en-GB" sz="6800" b="1">
              <a:solidFill>
                <a:schemeClr val="bg1"/>
              </a:solidFill>
              <a:cs typeface="Calibri Light" panose="020F0302020204030204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4431A-4C36-E680-7D73-198A80FA7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chemeClr val="bg1"/>
                </a:solidFill>
                <a:cs typeface="Calibri"/>
              </a:rPr>
              <a:t>The aim of today's session is to discuss the requirements for the assignment. </a:t>
            </a:r>
          </a:p>
          <a:p>
            <a:endParaRPr lang="en-GB" sz="2000">
              <a:solidFill>
                <a:schemeClr val="bg1"/>
              </a:solidFill>
              <a:cs typeface="Calibri"/>
            </a:endParaRPr>
          </a:p>
          <a:p>
            <a:r>
              <a:rPr lang="en-GB" sz="2000">
                <a:solidFill>
                  <a:schemeClr val="bg1"/>
                </a:solidFill>
                <a:cs typeface="Calibri"/>
              </a:rPr>
              <a:t>By the end of today's session students should be able to demonstrate that they understand the requirements for the assignment. </a:t>
            </a:r>
          </a:p>
        </p:txBody>
      </p:sp>
    </p:spTree>
    <p:extLst>
      <p:ext uri="{BB962C8B-B14F-4D97-AF65-F5344CB8AC3E}">
        <p14:creationId xmlns:p14="http://schemas.microsoft.com/office/powerpoint/2010/main" val="2693326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FF88A3-8EBC-4142-8CC2-EBE257ED6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8A677166-270C-7CE1-65F9-C17D021073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8572" r="-2" b="-2"/>
          <a:stretch/>
        </p:blipFill>
        <p:spPr>
          <a:xfrm>
            <a:off x="3" y="10"/>
            <a:ext cx="121919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A77873-CA47-F65D-9E5E-9AD5E20A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0936" y="844486"/>
            <a:ext cx="9484225" cy="1461778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What is SMART and why do we need it?</a:t>
            </a:r>
            <a:endParaRPr lang="en-US" sz="40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7D8A815-1B1F-4DB5-A03C-F4987CF0C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27777" y="343106"/>
            <a:ext cx="1692092" cy="1852591"/>
            <a:chOff x="790870" y="911082"/>
            <a:chExt cx="2191635" cy="2442764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1388EF-B4CE-4326-979A-2F53CED60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90870" y="2245586"/>
              <a:ext cx="1262906" cy="1108260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solidFill>
              <a:schemeClr val="tx1">
                <a:alpha val="40000"/>
              </a:schemeClr>
            </a:solidFill>
            <a:ln w="635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33A25547-9075-4BDB-8F46-BA09E76AA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3975" y="911082"/>
              <a:ext cx="2048530" cy="1797684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noFill/>
            <a:ln w="63500" cap="flat">
              <a:solidFill>
                <a:schemeClr val="tx1">
                  <a:alpha val="60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D917FAD-3240-4D3F-91A0-9571F75DC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2936" y="1825453"/>
              <a:ext cx="799094" cy="701243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solidFill>
              <a:schemeClr val="tx1">
                <a:alpha val="60000"/>
              </a:schemeClr>
            </a:solidFill>
            <a:ln w="635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6CF7A-0A58-8BC7-13AB-37C400AD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0936" y="2470248"/>
            <a:ext cx="9484235" cy="305272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cs typeface="Calibri"/>
              </a:rPr>
              <a:t>It is part of the assignment. </a:t>
            </a:r>
          </a:p>
          <a:p>
            <a:endParaRPr lang="en-GB" sz="2400">
              <a:cs typeface="Calibri"/>
            </a:endParaRPr>
          </a:p>
          <a:p>
            <a:r>
              <a:rPr lang="en-GB" sz="2400">
                <a:cs typeface="Calibri"/>
              </a:rPr>
              <a:t>It is a process of building a plan for the future to improve situations and skills. </a:t>
            </a:r>
          </a:p>
          <a:p>
            <a:endParaRPr lang="en-GB" sz="2400">
              <a:cs typeface="Calibri"/>
            </a:endParaRPr>
          </a:p>
          <a:p>
            <a:r>
              <a:rPr lang="en-GB" sz="2400">
                <a:cs typeface="Calibri"/>
              </a:rPr>
              <a:t>It a useful way to develop a plan. </a:t>
            </a:r>
          </a:p>
        </p:txBody>
      </p:sp>
    </p:spTree>
    <p:extLst>
      <p:ext uri="{BB962C8B-B14F-4D97-AF65-F5344CB8AC3E}">
        <p14:creationId xmlns:p14="http://schemas.microsoft.com/office/powerpoint/2010/main" val="18774507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5CEB09-1574-E621-BC55-91624630E1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6250" b="625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CDD84C-F4B7-AB26-F443-0A886499E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b="1" i="1" u="sng">
                <a:solidFill>
                  <a:srgbClr val="FFFFFF"/>
                </a:solidFill>
                <a:cs typeface="Calibri Light"/>
              </a:rPr>
              <a:t>What does the S stand for?</a:t>
            </a:r>
            <a:endParaRPr lang="en-GB" sz="4000" b="1" i="1" u="sng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3454E-709C-97DF-59FE-C1FDA68F3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  <a:cs typeface="Calibri"/>
              </a:rPr>
              <a:t>Specific- 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What exactly do you want to achieve?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Describe it to the reader. 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1114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53CD5-3DF3-01EE-99E9-716F10DB9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chemeClr val="bg1"/>
                </a:solidFill>
                <a:cs typeface="Calibri Light"/>
              </a:rPr>
              <a:t>What does the M stand for?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B7F9456-EE31-C6BF-CE5E-57BBF3356F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246844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1570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42734-5404-7D51-72E9-C9359CF63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712269"/>
            <a:ext cx="3729059" cy="5502264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What does the A stand for?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002B18-BA5C-EDCC-A1F3-32409FEF96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143213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452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A2615-34C4-4494-496A-A359E3185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5400" b="1" i="1" u="sng" dirty="0"/>
              <a:t>What does the R stand for?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44C2D-13D7-1AD7-2161-4D665A42B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/>
              <a:t>Relevant. </a:t>
            </a:r>
          </a:p>
          <a:p>
            <a:endParaRPr lang="en-GB" sz="2000"/>
          </a:p>
          <a:p>
            <a:r>
              <a:rPr lang="en-GB" sz="2000"/>
              <a:t>What are you aiming to achieve and will this help towards your goal? </a:t>
            </a:r>
          </a:p>
          <a:p>
            <a:endParaRPr lang="en-GB" sz="2000"/>
          </a:p>
          <a:p>
            <a:r>
              <a:rPr lang="en-GB" sz="2000"/>
              <a:t>Is it needed? </a:t>
            </a:r>
          </a:p>
          <a:p>
            <a:endParaRPr lang="en-GB" sz="2000"/>
          </a:p>
          <a:p>
            <a:r>
              <a:rPr lang="en-GB" sz="2000"/>
              <a:t>Why?</a:t>
            </a:r>
          </a:p>
        </p:txBody>
      </p:sp>
      <p:pic>
        <p:nvPicPr>
          <p:cNvPr id="5" name="Picture 4" descr="A wall painted with an arrow and a dartboard">
            <a:extLst>
              <a:ext uri="{FF2B5EF4-FFF2-40B4-BE49-F238E27FC236}">
                <a16:creationId xmlns:a16="http://schemas.microsoft.com/office/drawing/2014/main" id="{7C80BC5F-8A36-6E20-2E21-E177C71B0D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8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8624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81611-90D2-9ADE-4D39-A43BFF5AA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i="1" u="sng" dirty="0"/>
              <a:t>What does the T stand for?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DFB81-13CE-C04C-206C-B6498D3D8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900"/>
              <a:t>Timing. </a:t>
            </a:r>
          </a:p>
          <a:p>
            <a:endParaRPr lang="en-GB" sz="1900"/>
          </a:p>
          <a:p>
            <a:r>
              <a:rPr lang="en-GB" sz="1900"/>
              <a:t>When do you aim to achieve them by? </a:t>
            </a:r>
          </a:p>
          <a:p>
            <a:endParaRPr lang="en-GB" sz="1900"/>
          </a:p>
          <a:p>
            <a:r>
              <a:rPr lang="en-GB" sz="1900"/>
              <a:t>How long will it take you to reach each goal? </a:t>
            </a:r>
          </a:p>
          <a:p>
            <a:endParaRPr lang="en-GB" sz="1900"/>
          </a:p>
          <a:p>
            <a:r>
              <a:rPr lang="en-GB" sz="1900"/>
              <a:t>Can be adaptable.</a:t>
            </a:r>
          </a:p>
        </p:txBody>
      </p:sp>
      <p:pic>
        <p:nvPicPr>
          <p:cNvPr id="5" name="Picture 4" descr="Time compass on hand">
            <a:extLst>
              <a:ext uri="{FF2B5EF4-FFF2-40B4-BE49-F238E27FC236}">
                <a16:creationId xmlns:a16="http://schemas.microsoft.com/office/drawing/2014/main" id="{404D8A40-5AB5-43D3-DDCE-0494C48D13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70" r="2302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9686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5D1B5-1E96-9EF1-9355-CB6614D58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solidFill>
                  <a:srgbClr val="FFFFFF"/>
                </a:solidFill>
              </a:rPr>
              <a:t>In your assignment?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71254-6B02-18CD-EB88-25E00F61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784996"/>
            <a:ext cx="5536397" cy="3676318"/>
          </a:xfrm>
        </p:spPr>
        <p:txBody>
          <a:bodyPr>
            <a:normAutofit/>
          </a:bodyPr>
          <a:lstStyle/>
          <a:p>
            <a:r>
              <a:rPr lang="en-GB" dirty="0"/>
              <a:t>You need to use; </a:t>
            </a:r>
          </a:p>
          <a:p>
            <a:r>
              <a:rPr lang="en-GB" dirty="0"/>
              <a:t>S M A R T. </a:t>
            </a:r>
          </a:p>
          <a:p>
            <a:endParaRPr lang="en-GB" dirty="0"/>
          </a:p>
          <a:p>
            <a:r>
              <a:rPr lang="en-GB" dirty="0"/>
              <a:t>The source is ; </a:t>
            </a:r>
            <a:r>
              <a:rPr lang="en-GB" dirty="0">
                <a:hlinkClick r:id="rId2"/>
              </a:rPr>
              <a:t>Guide on How To Write SMART Goals (With Examples) | Indeed.com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45494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gnifying glass and question mark">
            <a:extLst>
              <a:ext uri="{FF2B5EF4-FFF2-40B4-BE49-F238E27FC236}">
                <a16:creationId xmlns:a16="http://schemas.microsoft.com/office/drawing/2014/main" id="{182FE652-E593-A0F1-B264-46EDE4536DC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" y="0"/>
            <a:ext cx="12191551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856481-8674-F96C-C9C7-C3B95B1F6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6344" y="-1915009"/>
            <a:ext cx="10515600" cy="2852737"/>
          </a:xfrm>
        </p:spPr>
        <p:txBody>
          <a:bodyPr/>
          <a:lstStyle/>
          <a:p>
            <a:pPr algn="ctr"/>
            <a:r>
              <a:rPr lang="en-GB" b="1" i="1" u="sng" dirty="0"/>
              <a:t>Quick fire questions</a:t>
            </a:r>
          </a:p>
        </p:txBody>
      </p:sp>
    </p:spTree>
    <p:extLst>
      <p:ext uri="{BB962C8B-B14F-4D97-AF65-F5344CB8AC3E}">
        <p14:creationId xmlns:p14="http://schemas.microsoft.com/office/powerpoint/2010/main" val="1092844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5CC7BD-BDF6-AB9E-E829-64CF818651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en-GB" dirty="0"/>
              <a:t>What does the T stand for?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04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4E8859-E3B9-8733-4866-7EC2D82C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i="1" u="sng" dirty="0"/>
              <a:t>What does the A stand for?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and question mark">
            <a:extLst>
              <a:ext uri="{FF2B5EF4-FFF2-40B4-BE49-F238E27FC236}">
                <a16:creationId xmlns:a16="http://schemas.microsoft.com/office/drawing/2014/main" id="{67E660A7-AF12-445B-4517-5C38C84BBB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14" r="199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10304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5DF908-B2AF-6BB6-1350-27628AF7BB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When is your assignment due?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Map&#10;&#10;Description automatically generated">
            <a:extLst>
              <a:ext uri="{FF2B5EF4-FFF2-40B4-BE49-F238E27FC236}">
                <a16:creationId xmlns:a16="http://schemas.microsoft.com/office/drawing/2014/main" id="{0B36AA82-57CE-E0EF-D410-7B45C9933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62" r="16484" b="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7943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5EECFF-6C16-4120-1A52-0C64054C80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7344" y="1883450"/>
            <a:ext cx="9144000" cy="2387600"/>
          </a:xfrm>
        </p:spPr>
        <p:txBody>
          <a:bodyPr>
            <a:normAutofit/>
          </a:bodyPr>
          <a:lstStyle/>
          <a:p>
            <a:r>
              <a:rPr lang="en-GB" sz="6600" b="1" i="1" u="sng" dirty="0"/>
              <a:t>The assignment asks you to reflect on what?</a:t>
            </a:r>
          </a:p>
        </p:txBody>
      </p:sp>
    </p:spTree>
    <p:extLst>
      <p:ext uri="{BB962C8B-B14F-4D97-AF65-F5344CB8AC3E}">
        <p14:creationId xmlns:p14="http://schemas.microsoft.com/office/powerpoint/2010/main" val="9310170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165E8-E4E9-9051-78EF-E6A74B5D9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7200" b="1" i="1" u="sng" dirty="0"/>
              <a:t>Activity</a:t>
            </a:r>
            <a:r>
              <a:rPr lang="en-GB" b="1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33346-C095-9F17-84D8-C1DA7FF19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In groups come up with 10 questions about the module lessons content to ask your teams mates. </a:t>
            </a:r>
          </a:p>
          <a:p>
            <a:endParaRPr lang="en-GB" sz="2000"/>
          </a:p>
          <a:p>
            <a:r>
              <a:rPr lang="en-GB" sz="2000"/>
              <a:t>You must chose a group to answer your questions. </a:t>
            </a:r>
          </a:p>
          <a:p>
            <a:endParaRPr lang="en-GB" sz="2000"/>
          </a:p>
          <a:p>
            <a:r>
              <a:rPr lang="en-GB" sz="2000"/>
              <a:t>You have 20 minutes to do this. </a:t>
            </a: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E5DE39B3-60A7-C6A6-272F-CED754F250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88" r="23193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9664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486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E2AF8-607F-84A2-D879-5FA89FAC6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chemeClr val="bg1"/>
                </a:solidFill>
              </a:rPr>
              <a:t>Referencing recap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456F08-26FB-8B23-B2BD-3FE94C211F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68743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70216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F967D-BC6F-9C71-FAF0-AD8B7C6FC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Reference this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4A9CD-A478-5FE9-ED1F-9C2E0BA2F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Book. </a:t>
            </a:r>
          </a:p>
          <a:p>
            <a:endParaRPr lang="en-GB" dirty="0"/>
          </a:p>
          <a:p>
            <a:r>
              <a:rPr lang="en-GB" dirty="0"/>
              <a:t>Information – London, Palgrave publishers. Mike Thorn  , The Queen and Me, 2019, pp 167. </a:t>
            </a:r>
          </a:p>
          <a:p>
            <a:endParaRPr lang="en-GB" dirty="0"/>
          </a:p>
          <a:p>
            <a:r>
              <a:rPr lang="en-GB" dirty="0"/>
              <a:t>Put this into an intext citation and a full reference. </a:t>
            </a:r>
          </a:p>
        </p:txBody>
      </p:sp>
    </p:spTree>
    <p:extLst>
      <p:ext uri="{BB962C8B-B14F-4D97-AF65-F5344CB8AC3E}">
        <p14:creationId xmlns:p14="http://schemas.microsoft.com/office/powerpoint/2010/main" val="8084113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32B152-3720-4D3B-97ED-45CE5483F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1BAB570-FF10-4E96-8A3F-FA9804702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693698" cy="6858000"/>
          </a:xfrm>
          <a:custGeom>
            <a:avLst/>
            <a:gdLst>
              <a:gd name="connsiteX0" fmla="*/ 0 w 4693698"/>
              <a:gd name="connsiteY0" fmla="*/ 0 h 6858000"/>
              <a:gd name="connsiteX1" fmla="*/ 420914 w 4693698"/>
              <a:gd name="connsiteY1" fmla="*/ 0 h 6858000"/>
              <a:gd name="connsiteX2" fmla="*/ 1582057 w 4693698"/>
              <a:gd name="connsiteY2" fmla="*/ 0 h 6858000"/>
              <a:gd name="connsiteX3" fmla="*/ 4503903 w 4693698"/>
              <a:gd name="connsiteY3" fmla="*/ 0 h 6858000"/>
              <a:gd name="connsiteX4" fmla="*/ 4508943 w 4693698"/>
              <a:gd name="connsiteY4" fmla="*/ 66675 h 6858000"/>
              <a:gd name="connsiteX5" fmla="*/ 4517340 w 4693698"/>
              <a:gd name="connsiteY5" fmla="*/ 122237 h 6858000"/>
              <a:gd name="connsiteX6" fmla="*/ 4527418 w 4693698"/>
              <a:gd name="connsiteY6" fmla="*/ 174625 h 6858000"/>
              <a:gd name="connsiteX7" fmla="*/ 4544214 w 4693698"/>
              <a:gd name="connsiteY7" fmla="*/ 217487 h 6858000"/>
              <a:gd name="connsiteX8" fmla="*/ 4561010 w 4693698"/>
              <a:gd name="connsiteY8" fmla="*/ 260350 h 6858000"/>
              <a:gd name="connsiteX9" fmla="*/ 4581165 w 4693698"/>
              <a:gd name="connsiteY9" fmla="*/ 296862 h 6858000"/>
              <a:gd name="connsiteX10" fmla="*/ 4601320 w 4693698"/>
              <a:gd name="connsiteY10" fmla="*/ 334962 h 6858000"/>
              <a:gd name="connsiteX11" fmla="*/ 4619796 w 4693698"/>
              <a:gd name="connsiteY11" fmla="*/ 369887 h 6858000"/>
              <a:gd name="connsiteX12" fmla="*/ 4638271 w 4693698"/>
              <a:gd name="connsiteY12" fmla="*/ 409575 h 6858000"/>
              <a:gd name="connsiteX13" fmla="*/ 4655067 w 4693698"/>
              <a:gd name="connsiteY13" fmla="*/ 450850 h 6858000"/>
              <a:gd name="connsiteX14" fmla="*/ 4670184 w 4693698"/>
              <a:gd name="connsiteY14" fmla="*/ 496887 h 6858000"/>
              <a:gd name="connsiteX15" fmla="*/ 4681941 w 4693698"/>
              <a:gd name="connsiteY15" fmla="*/ 546100 h 6858000"/>
              <a:gd name="connsiteX16" fmla="*/ 4690339 w 4693698"/>
              <a:gd name="connsiteY16" fmla="*/ 606425 h 6858000"/>
              <a:gd name="connsiteX17" fmla="*/ 4693698 w 4693698"/>
              <a:gd name="connsiteY17" fmla="*/ 673100 h 6858000"/>
              <a:gd name="connsiteX18" fmla="*/ 4690339 w 4693698"/>
              <a:gd name="connsiteY18" fmla="*/ 744537 h 6858000"/>
              <a:gd name="connsiteX19" fmla="*/ 4681941 w 4693698"/>
              <a:gd name="connsiteY19" fmla="*/ 801687 h 6858000"/>
              <a:gd name="connsiteX20" fmla="*/ 4670184 w 4693698"/>
              <a:gd name="connsiteY20" fmla="*/ 854075 h 6858000"/>
              <a:gd name="connsiteX21" fmla="*/ 4655067 w 4693698"/>
              <a:gd name="connsiteY21" fmla="*/ 901700 h 6858000"/>
              <a:gd name="connsiteX22" fmla="*/ 4638271 w 4693698"/>
              <a:gd name="connsiteY22" fmla="*/ 942975 h 6858000"/>
              <a:gd name="connsiteX23" fmla="*/ 4618116 w 4693698"/>
              <a:gd name="connsiteY23" fmla="*/ 981075 h 6858000"/>
              <a:gd name="connsiteX24" fmla="*/ 4597961 w 4693698"/>
              <a:gd name="connsiteY24" fmla="*/ 1017587 h 6858000"/>
              <a:gd name="connsiteX25" fmla="*/ 4577806 w 4693698"/>
              <a:gd name="connsiteY25" fmla="*/ 1055687 h 6858000"/>
              <a:gd name="connsiteX26" fmla="*/ 4559330 w 4693698"/>
              <a:gd name="connsiteY26" fmla="*/ 1095375 h 6858000"/>
              <a:gd name="connsiteX27" fmla="*/ 4540854 w 4693698"/>
              <a:gd name="connsiteY27" fmla="*/ 1136650 h 6858000"/>
              <a:gd name="connsiteX28" fmla="*/ 4525739 w 4693698"/>
              <a:gd name="connsiteY28" fmla="*/ 1182687 h 6858000"/>
              <a:gd name="connsiteX29" fmla="*/ 4515661 w 4693698"/>
              <a:gd name="connsiteY29" fmla="*/ 1235075 h 6858000"/>
              <a:gd name="connsiteX30" fmla="*/ 4505583 w 4693698"/>
              <a:gd name="connsiteY30" fmla="*/ 1295400 h 6858000"/>
              <a:gd name="connsiteX31" fmla="*/ 4503903 w 4693698"/>
              <a:gd name="connsiteY31" fmla="*/ 1363662 h 6858000"/>
              <a:gd name="connsiteX32" fmla="*/ 4505583 w 4693698"/>
              <a:gd name="connsiteY32" fmla="*/ 1431925 h 6858000"/>
              <a:gd name="connsiteX33" fmla="*/ 4515661 w 4693698"/>
              <a:gd name="connsiteY33" fmla="*/ 1492250 h 6858000"/>
              <a:gd name="connsiteX34" fmla="*/ 4525739 w 4693698"/>
              <a:gd name="connsiteY34" fmla="*/ 1544637 h 6858000"/>
              <a:gd name="connsiteX35" fmla="*/ 4540854 w 4693698"/>
              <a:gd name="connsiteY35" fmla="*/ 1589087 h 6858000"/>
              <a:gd name="connsiteX36" fmla="*/ 4559330 w 4693698"/>
              <a:gd name="connsiteY36" fmla="*/ 1631950 h 6858000"/>
              <a:gd name="connsiteX37" fmla="*/ 4577806 w 4693698"/>
              <a:gd name="connsiteY37" fmla="*/ 1671637 h 6858000"/>
              <a:gd name="connsiteX38" fmla="*/ 4597961 w 4693698"/>
              <a:gd name="connsiteY38" fmla="*/ 1708150 h 6858000"/>
              <a:gd name="connsiteX39" fmla="*/ 4618116 w 4693698"/>
              <a:gd name="connsiteY39" fmla="*/ 1743075 h 6858000"/>
              <a:gd name="connsiteX40" fmla="*/ 4638271 w 4693698"/>
              <a:gd name="connsiteY40" fmla="*/ 1782762 h 6858000"/>
              <a:gd name="connsiteX41" fmla="*/ 4655067 w 4693698"/>
              <a:gd name="connsiteY41" fmla="*/ 1824037 h 6858000"/>
              <a:gd name="connsiteX42" fmla="*/ 4670184 w 4693698"/>
              <a:gd name="connsiteY42" fmla="*/ 1870075 h 6858000"/>
              <a:gd name="connsiteX43" fmla="*/ 4681941 w 4693698"/>
              <a:gd name="connsiteY43" fmla="*/ 1922462 h 6858000"/>
              <a:gd name="connsiteX44" fmla="*/ 4690339 w 4693698"/>
              <a:gd name="connsiteY44" fmla="*/ 1982787 h 6858000"/>
              <a:gd name="connsiteX45" fmla="*/ 4693698 w 4693698"/>
              <a:gd name="connsiteY45" fmla="*/ 2051050 h 6858000"/>
              <a:gd name="connsiteX46" fmla="*/ 4690339 w 4693698"/>
              <a:gd name="connsiteY46" fmla="*/ 2119312 h 6858000"/>
              <a:gd name="connsiteX47" fmla="*/ 4681941 w 4693698"/>
              <a:gd name="connsiteY47" fmla="*/ 2179637 h 6858000"/>
              <a:gd name="connsiteX48" fmla="*/ 4670184 w 4693698"/>
              <a:gd name="connsiteY48" fmla="*/ 2232025 h 6858000"/>
              <a:gd name="connsiteX49" fmla="*/ 4655067 w 4693698"/>
              <a:gd name="connsiteY49" fmla="*/ 2278062 h 6858000"/>
              <a:gd name="connsiteX50" fmla="*/ 4638271 w 4693698"/>
              <a:gd name="connsiteY50" fmla="*/ 2319337 h 6858000"/>
              <a:gd name="connsiteX51" fmla="*/ 4618116 w 4693698"/>
              <a:gd name="connsiteY51" fmla="*/ 2359025 h 6858000"/>
              <a:gd name="connsiteX52" fmla="*/ 4597961 w 4693698"/>
              <a:gd name="connsiteY52" fmla="*/ 2395537 h 6858000"/>
              <a:gd name="connsiteX53" fmla="*/ 4577806 w 4693698"/>
              <a:gd name="connsiteY53" fmla="*/ 2433637 h 6858000"/>
              <a:gd name="connsiteX54" fmla="*/ 4559330 w 4693698"/>
              <a:gd name="connsiteY54" fmla="*/ 2471737 h 6858000"/>
              <a:gd name="connsiteX55" fmla="*/ 4540854 w 4693698"/>
              <a:gd name="connsiteY55" fmla="*/ 2513012 h 6858000"/>
              <a:gd name="connsiteX56" fmla="*/ 4525739 w 4693698"/>
              <a:gd name="connsiteY56" fmla="*/ 2560637 h 6858000"/>
              <a:gd name="connsiteX57" fmla="*/ 4515661 w 4693698"/>
              <a:gd name="connsiteY57" fmla="*/ 2613025 h 6858000"/>
              <a:gd name="connsiteX58" fmla="*/ 4505583 w 4693698"/>
              <a:gd name="connsiteY58" fmla="*/ 2671762 h 6858000"/>
              <a:gd name="connsiteX59" fmla="*/ 4503903 w 4693698"/>
              <a:gd name="connsiteY59" fmla="*/ 2741612 h 6858000"/>
              <a:gd name="connsiteX60" fmla="*/ 4505583 w 4693698"/>
              <a:gd name="connsiteY60" fmla="*/ 2809875 h 6858000"/>
              <a:gd name="connsiteX61" fmla="*/ 4515661 w 4693698"/>
              <a:gd name="connsiteY61" fmla="*/ 2868612 h 6858000"/>
              <a:gd name="connsiteX62" fmla="*/ 4525739 w 4693698"/>
              <a:gd name="connsiteY62" fmla="*/ 2922587 h 6858000"/>
              <a:gd name="connsiteX63" fmla="*/ 4540854 w 4693698"/>
              <a:gd name="connsiteY63" fmla="*/ 2967037 h 6858000"/>
              <a:gd name="connsiteX64" fmla="*/ 4559330 w 4693698"/>
              <a:gd name="connsiteY64" fmla="*/ 3009900 h 6858000"/>
              <a:gd name="connsiteX65" fmla="*/ 4577806 w 4693698"/>
              <a:gd name="connsiteY65" fmla="*/ 3046412 h 6858000"/>
              <a:gd name="connsiteX66" fmla="*/ 4597961 w 4693698"/>
              <a:gd name="connsiteY66" fmla="*/ 3084512 h 6858000"/>
              <a:gd name="connsiteX67" fmla="*/ 4618116 w 4693698"/>
              <a:gd name="connsiteY67" fmla="*/ 3121025 h 6858000"/>
              <a:gd name="connsiteX68" fmla="*/ 4638271 w 4693698"/>
              <a:gd name="connsiteY68" fmla="*/ 3160712 h 6858000"/>
              <a:gd name="connsiteX69" fmla="*/ 4655067 w 4693698"/>
              <a:gd name="connsiteY69" fmla="*/ 3201987 h 6858000"/>
              <a:gd name="connsiteX70" fmla="*/ 4670184 w 4693698"/>
              <a:gd name="connsiteY70" fmla="*/ 3248025 h 6858000"/>
              <a:gd name="connsiteX71" fmla="*/ 4681941 w 4693698"/>
              <a:gd name="connsiteY71" fmla="*/ 3300412 h 6858000"/>
              <a:gd name="connsiteX72" fmla="*/ 4690339 w 4693698"/>
              <a:gd name="connsiteY72" fmla="*/ 3360737 h 6858000"/>
              <a:gd name="connsiteX73" fmla="*/ 4693698 w 4693698"/>
              <a:gd name="connsiteY73" fmla="*/ 3427412 h 6858000"/>
              <a:gd name="connsiteX74" fmla="*/ 4690339 w 4693698"/>
              <a:gd name="connsiteY74" fmla="*/ 3497262 h 6858000"/>
              <a:gd name="connsiteX75" fmla="*/ 4681941 w 4693698"/>
              <a:gd name="connsiteY75" fmla="*/ 3557587 h 6858000"/>
              <a:gd name="connsiteX76" fmla="*/ 4670184 w 4693698"/>
              <a:gd name="connsiteY76" fmla="*/ 3609975 h 6858000"/>
              <a:gd name="connsiteX77" fmla="*/ 4655067 w 4693698"/>
              <a:gd name="connsiteY77" fmla="*/ 3656012 h 6858000"/>
              <a:gd name="connsiteX78" fmla="*/ 4638271 w 4693698"/>
              <a:gd name="connsiteY78" fmla="*/ 3697287 h 6858000"/>
              <a:gd name="connsiteX79" fmla="*/ 4618116 w 4693698"/>
              <a:gd name="connsiteY79" fmla="*/ 3736975 h 6858000"/>
              <a:gd name="connsiteX80" fmla="*/ 4577806 w 4693698"/>
              <a:gd name="connsiteY80" fmla="*/ 3811587 h 6858000"/>
              <a:gd name="connsiteX81" fmla="*/ 4559330 w 4693698"/>
              <a:gd name="connsiteY81" fmla="*/ 3848100 h 6858000"/>
              <a:gd name="connsiteX82" fmla="*/ 4540854 w 4693698"/>
              <a:gd name="connsiteY82" fmla="*/ 3890962 h 6858000"/>
              <a:gd name="connsiteX83" fmla="*/ 4525739 w 4693698"/>
              <a:gd name="connsiteY83" fmla="*/ 3935412 h 6858000"/>
              <a:gd name="connsiteX84" fmla="*/ 4515661 w 4693698"/>
              <a:gd name="connsiteY84" fmla="*/ 3987800 h 6858000"/>
              <a:gd name="connsiteX85" fmla="*/ 4505583 w 4693698"/>
              <a:gd name="connsiteY85" fmla="*/ 4048125 h 6858000"/>
              <a:gd name="connsiteX86" fmla="*/ 4503903 w 4693698"/>
              <a:gd name="connsiteY86" fmla="*/ 4116387 h 6858000"/>
              <a:gd name="connsiteX87" fmla="*/ 4505583 w 4693698"/>
              <a:gd name="connsiteY87" fmla="*/ 4186237 h 6858000"/>
              <a:gd name="connsiteX88" fmla="*/ 4515661 w 4693698"/>
              <a:gd name="connsiteY88" fmla="*/ 4244975 h 6858000"/>
              <a:gd name="connsiteX89" fmla="*/ 4525739 w 4693698"/>
              <a:gd name="connsiteY89" fmla="*/ 4297362 h 6858000"/>
              <a:gd name="connsiteX90" fmla="*/ 4540854 w 4693698"/>
              <a:gd name="connsiteY90" fmla="*/ 4343400 h 6858000"/>
              <a:gd name="connsiteX91" fmla="*/ 4559330 w 4693698"/>
              <a:gd name="connsiteY91" fmla="*/ 4386262 h 6858000"/>
              <a:gd name="connsiteX92" fmla="*/ 4577806 w 4693698"/>
              <a:gd name="connsiteY92" fmla="*/ 4424362 h 6858000"/>
              <a:gd name="connsiteX93" fmla="*/ 4618116 w 4693698"/>
              <a:gd name="connsiteY93" fmla="*/ 4498975 h 6858000"/>
              <a:gd name="connsiteX94" fmla="*/ 4638271 w 4693698"/>
              <a:gd name="connsiteY94" fmla="*/ 4537075 h 6858000"/>
              <a:gd name="connsiteX95" fmla="*/ 4655067 w 4693698"/>
              <a:gd name="connsiteY95" fmla="*/ 4579937 h 6858000"/>
              <a:gd name="connsiteX96" fmla="*/ 4670184 w 4693698"/>
              <a:gd name="connsiteY96" fmla="*/ 4625975 h 6858000"/>
              <a:gd name="connsiteX97" fmla="*/ 4681941 w 4693698"/>
              <a:gd name="connsiteY97" fmla="*/ 4678362 h 6858000"/>
              <a:gd name="connsiteX98" fmla="*/ 4690339 w 4693698"/>
              <a:gd name="connsiteY98" fmla="*/ 4738687 h 6858000"/>
              <a:gd name="connsiteX99" fmla="*/ 4693698 w 4693698"/>
              <a:gd name="connsiteY99" fmla="*/ 4806950 h 6858000"/>
              <a:gd name="connsiteX100" fmla="*/ 4690339 w 4693698"/>
              <a:gd name="connsiteY100" fmla="*/ 4875212 h 6858000"/>
              <a:gd name="connsiteX101" fmla="*/ 4681941 w 4693698"/>
              <a:gd name="connsiteY101" fmla="*/ 4935537 h 6858000"/>
              <a:gd name="connsiteX102" fmla="*/ 4670184 w 4693698"/>
              <a:gd name="connsiteY102" fmla="*/ 4987925 h 6858000"/>
              <a:gd name="connsiteX103" fmla="*/ 4655067 w 4693698"/>
              <a:gd name="connsiteY103" fmla="*/ 5033962 h 6858000"/>
              <a:gd name="connsiteX104" fmla="*/ 4638271 w 4693698"/>
              <a:gd name="connsiteY104" fmla="*/ 5075237 h 6858000"/>
              <a:gd name="connsiteX105" fmla="*/ 4618116 w 4693698"/>
              <a:gd name="connsiteY105" fmla="*/ 5114925 h 6858000"/>
              <a:gd name="connsiteX106" fmla="*/ 4597961 w 4693698"/>
              <a:gd name="connsiteY106" fmla="*/ 5149850 h 6858000"/>
              <a:gd name="connsiteX107" fmla="*/ 4577806 w 4693698"/>
              <a:gd name="connsiteY107" fmla="*/ 5186362 h 6858000"/>
              <a:gd name="connsiteX108" fmla="*/ 4559330 w 4693698"/>
              <a:gd name="connsiteY108" fmla="*/ 5226050 h 6858000"/>
              <a:gd name="connsiteX109" fmla="*/ 4540854 w 4693698"/>
              <a:gd name="connsiteY109" fmla="*/ 5268912 h 6858000"/>
              <a:gd name="connsiteX110" fmla="*/ 4525739 w 4693698"/>
              <a:gd name="connsiteY110" fmla="*/ 5313362 h 6858000"/>
              <a:gd name="connsiteX111" fmla="*/ 4515661 w 4693698"/>
              <a:gd name="connsiteY111" fmla="*/ 5365750 h 6858000"/>
              <a:gd name="connsiteX112" fmla="*/ 4505583 w 4693698"/>
              <a:gd name="connsiteY112" fmla="*/ 5426075 h 6858000"/>
              <a:gd name="connsiteX113" fmla="*/ 4503903 w 4693698"/>
              <a:gd name="connsiteY113" fmla="*/ 5494337 h 6858000"/>
              <a:gd name="connsiteX114" fmla="*/ 4505583 w 4693698"/>
              <a:gd name="connsiteY114" fmla="*/ 5562600 h 6858000"/>
              <a:gd name="connsiteX115" fmla="*/ 4515661 w 4693698"/>
              <a:gd name="connsiteY115" fmla="*/ 5622925 h 6858000"/>
              <a:gd name="connsiteX116" fmla="*/ 4525739 w 4693698"/>
              <a:gd name="connsiteY116" fmla="*/ 5675312 h 6858000"/>
              <a:gd name="connsiteX117" fmla="*/ 4540854 w 4693698"/>
              <a:gd name="connsiteY117" fmla="*/ 5721350 h 6858000"/>
              <a:gd name="connsiteX118" fmla="*/ 4559330 w 4693698"/>
              <a:gd name="connsiteY118" fmla="*/ 5762625 h 6858000"/>
              <a:gd name="connsiteX119" fmla="*/ 4577806 w 4693698"/>
              <a:gd name="connsiteY119" fmla="*/ 5802312 h 6858000"/>
              <a:gd name="connsiteX120" fmla="*/ 4597961 w 4693698"/>
              <a:gd name="connsiteY120" fmla="*/ 5840412 h 6858000"/>
              <a:gd name="connsiteX121" fmla="*/ 4618116 w 4693698"/>
              <a:gd name="connsiteY121" fmla="*/ 5876925 h 6858000"/>
              <a:gd name="connsiteX122" fmla="*/ 4638271 w 4693698"/>
              <a:gd name="connsiteY122" fmla="*/ 5915025 h 6858000"/>
              <a:gd name="connsiteX123" fmla="*/ 4655067 w 4693698"/>
              <a:gd name="connsiteY123" fmla="*/ 5956300 h 6858000"/>
              <a:gd name="connsiteX124" fmla="*/ 4670184 w 4693698"/>
              <a:gd name="connsiteY124" fmla="*/ 6003925 h 6858000"/>
              <a:gd name="connsiteX125" fmla="*/ 4681941 w 4693698"/>
              <a:gd name="connsiteY125" fmla="*/ 6056312 h 6858000"/>
              <a:gd name="connsiteX126" fmla="*/ 4690339 w 4693698"/>
              <a:gd name="connsiteY126" fmla="*/ 6113462 h 6858000"/>
              <a:gd name="connsiteX127" fmla="*/ 4693698 w 4693698"/>
              <a:gd name="connsiteY127" fmla="*/ 6183312 h 6858000"/>
              <a:gd name="connsiteX128" fmla="*/ 4690339 w 4693698"/>
              <a:gd name="connsiteY128" fmla="*/ 6251575 h 6858000"/>
              <a:gd name="connsiteX129" fmla="*/ 4681941 w 4693698"/>
              <a:gd name="connsiteY129" fmla="*/ 6311900 h 6858000"/>
              <a:gd name="connsiteX130" fmla="*/ 4670184 w 4693698"/>
              <a:gd name="connsiteY130" fmla="*/ 6361112 h 6858000"/>
              <a:gd name="connsiteX131" fmla="*/ 4655067 w 4693698"/>
              <a:gd name="connsiteY131" fmla="*/ 6407150 h 6858000"/>
              <a:gd name="connsiteX132" fmla="*/ 4638271 w 4693698"/>
              <a:gd name="connsiteY132" fmla="*/ 6448425 h 6858000"/>
              <a:gd name="connsiteX133" fmla="*/ 4619796 w 4693698"/>
              <a:gd name="connsiteY133" fmla="*/ 6488112 h 6858000"/>
              <a:gd name="connsiteX134" fmla="*/ 4601320 w 4693698"/>
              <a:gd name="connsiteY134" fmla="*/ 6523037 h 6858000"/>
              <a:gd name="connsiteX135" fmla="*/ 4581165 w 4693698"/>
              <a:gd name="connsiteY135" fmla="*/ 6561137 h 6858000"/>
              <a:gd name="connsiteX136" fmla="*/ 4561010 w 4693698"/>
              <a:gd name="connsiteY136" fmla="*/ 6597650 h 6858000"/>
              <a:gd name="connsiteX137" fmla="*/ 4544214 w 4693698"/>
              <a:gd name="connsiteY137" fmla="*/ 6640512 h 6858000"/>
              <a:gd name="connsiteX138" fmla="*/ 4527418 w 4693698"/>
              <a:gd name="connsiteY138" fmla="*/ 6683375 h 6858000"/>
              <a:gd name="connsiteX139" fmla="*/ 4517340 w 4693698"/>
              <a:gd name="connsiteY139" fmla="*/ 6735762 h 6858000"/>
              <a:gd name="connsiteX140" fmla="*/ 4508943 w 4693698"/>
              <a:gd name="connsiteY140" fmla="*/ 6791325 h 6858000"/>
              <a:gd name="connsiteX141" fmla="*/ 4503903 w 4693698"/>
              <a:gd name="connsiteY141" fmla="*/ 6858000 h 6858000"/>
              <a:gd name="connsiteX142" fmla="*/ 1582057 w 4693698"/>
              <a:gd name="connsiteY142" fmla="*/ 6858000 h 6858000"/>
              <a:gd name="connsiteX143" fmla="*/ 420914 w 4693698"/>
              <a:gd name="connsiteY143" fmla="*/ 6858000 h 6858000"/>
              <a:gd name="connsiteX144" fmla="*/ 0 w 4693698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693698" h="6858000">
                <a:moveTo>
                  <a:pt x="0" y="0"/>
                </a:moveTo>
                <a:lnTo>
                  <a:pt x="420914" y="0"/>
                </a:lnTo>
                <a:lnTo>
                  <a:pt x="1582057" y="0"/>
                </a:lnTo>
                <a:lnTo>
                  <a:pt x="4503903" y="0"/>
                </a:lnTo>
                <a:lnTo>
                  <a:pt x="4508943" y="66675"/>
                </a:lnTo>
                <a:lnTo>
                  <a:pt x="4517340" y="122237"/>
                </a:lnTo>
                <a:lnTo>
                  <a:pt x="4527418" y="174625"/>
                </a:lnTo>
                <a:lnTo>
                  <a:pt x="4544214" y="217487"/>
                </a:lnTo>
                <a:lnTo>
                  <a:pt x="4561010" y="260350"/>
                </a:lnTo>
                <a:lnTo>
                  <a:pt x="4581165" y="296862"/>
                </a:lnTo>
                <a:lnTo>
                  <a:pt x="4601320" y="334962"/>
                </a:lnTo>
                <a:lnTo>
                  <a:pt x="4619796" y="369887"/>
                </a:lnTo>
                <a:lnTo>
                  <a:pt x="4638271" y="409575"/>
                </a:lnTo>
                <a:lnTo>
                  <a:pt x="4655067" y="450850"/>
                </a:lnTo>
                <a:lnTo>
                  <a:pt x="4670184" y="496887"/>
                </a:lnTo>
                <a:lnTo>
                  <a:pt x="4681941" y="546100"/>
                </a:lnTo>
                <a:lnTo>
                  <a:pt x="4690339" y="606425"/>
                </a:lnTo>
                <a:lnTo>
                  <a:pt x="4693698" y="673100"/>
                </a:lnTo>
                <a:lnTo>
                  <a:pt x="4690339" y="744537"/>
                </a:lnTo>
                <a:lnTo>
                  <a:pt x="4681941" y="801687"/>
                </a:lnTo>
                <a:lnTo>
                  <a:pt x="4670184" y="854075"/>
                </a:lnTo>
                <a:lnTo>
                  <a:pt x="4655067" y="901700"/>
                </a:lnTo>
                <a:lnTo>
                  <a:pt x="4638271" y="942975"/>
                </a:lnTo>
                <a:lnTo>
                  <a:pt x="4618116" y="981075"/>
                </a:lnTo>
                <a:lnTo>
                  <a:pt x="4597961" y="1017587"/>
                </a:lnTo>
                <a:lnTo>
                  <a:pt x="4577806" y="1055687"/>
                </a:lnTo>
                <a:lnTo>
                  <a:pt x="4559330" y="1095375"/>
                </a:lnTo>
                <a:lnTo>
                  <a:pt x="4540854" y="1136650"/>
                </a:lnTo>
                <a:lnTo>
                  <a:pt x="4525739" y="1182687"/>
                </a:lnTo>
                <a:lnTo>
                  <a:pt x="4515661" y="1235075"/>
                </a:lnTo>
                <a:lnTo>
                  <a:pt x="4505583" y="1295400"/>
                </a:lnTo>
                <a:lnTo>
                  <a:pt x="4503903" y="1363662"/>
                </a:lnTo>
                <a:lnTo>
                  <a:pt x="4505583" y="1431925"/>
                </a:lnTo>
                <a:lnTo>
                  <a:pt x="4515661" y="1492250"/>
                </a:lnTo>
                <a:lnTo>
                  <a:pt x="4525739" y="1544637"/>
                </a:lnTo>
                <a:lnTo>
                  <a:pt x="4540854" y="1589087"/>
                </a:lnTo>
                <a:lnTo>
                  <a:pt x="4559330" y="1631950"/>
                </a:lnTo>
                <a:lnTo>
                  <a:pt x="4577806" y="1671637"/>
                </a:lnTo>
                <a:lnTo>
                  <a:pt x="4597961" y="1708150"/>
                </a:lnTo>
                <a:lnTo>
                  <a:pt x="4618116" y="1743075"/>
                </a:lnTo>
                <a:lnTo>
                  <a:pt x="4638271" y="1782762"/>
                </a:lnTo>
                <a:lnTo>
                  <a:pt x="4655067" y="1824037"/>
                </a:lnTo>
                <a:lnTo>
                  <a:pt x="4670184" y="1870075"/>
                </a:lnTo>
                <a:lnTo>
                  <a:pt x="4681941" y="1922462"/>
                </a:lnTo>
                <a:lnTo>
                  <a:pt x="4690339" y="1982787"/>
                </a:lnTo>
                <a:lnTo>
                  <a:pt x="4693698" y="2051050"/>
                </a:lnTo>
                <a:lnTo>
                  <a:pt x="4690339" y="2119312"/>
                </a:lnTo>
                <a:lnTo>
                  <a:pt x="4681941" y="2179637"/>
                </a:lnTo>
                <a:lnTo>
                  <a:pt x="4670184" y="2232025"/>
                </a:lnTo>
                <a:lnTo>
                  <a:pt x="4655067" y="2278062"/>
                </a:lnTo>
                <a:lnTo>
                  <a:pt x="4638271" y="2319337"/>
                </a:lnTo>
                <a:lnTo>
                  <a:pt x="4618116" y="2359025"/>
                </a:lnTo>
                <a:lnTo>
                  <a:pt x="4597961" y="2395537"/>
                </a:lnTo>
                <a:lnTo>
                  <a:pt x="4577806" y="2433637"/>
                </a:lnTo>
                <a:lnTo>
                  <a:pt x="4559330" y="2471737"/>
                </a:lnTo>
                <a:lnTo>
                  <a:pt x="4540854" y="2513012"/>
                </a:lnTo>
                <a:lnTo>
                  <a:pt x="4525739" y="2560637"/>
                </a:lnTo>
                <a:lnTo>
                  <a:pt x="4515661" y="2613025"/>
                </a:lnTo>
                <a:lnTo>
                  <a:pt x="4505583" y="2671762"/>
                </a:lnTo>
                <a:lnTo>
                  <a:pt x="4503903" y="2741612"/>
                </a:lnTo>
                <a:lnTo>
                  <a:pt x="4505583" y="2809875"/>
                </a:lnTo>
                <a:lnTo>
                  <a:pt x="4515661" y="2868612"/>
                </a:lnTo>
                <a:lnTo>
                  <a:pt x="4525739" y="2922587"/>
                </a:lnTo>
                <a:lnTo>
                  <a:pt x="4540854" y="2967037"/>
                </a:lnTo>
                <a:lnTo>
                  <a:pt x="4559330" y="3009900"/>
                </a:lnTo>
                <a:lnTo>
                  <a:pt x="4577806" y="3046412"/>
                </a:lnTo>
                <a:lnTo>
                  <a:pt x="4597961" y="3084512"/>
                </a:lnTo>
                <a:lnTo>
                  <a:pt x="4618116" y="3121025"/>
                </a:lnTo>
                <a:lnTo>
                  <a:pt x="4638271" y="3160712"/>
                </a:lnTo>
                <a:lnTo>
                  <a:pt x="4655067" y="3201987"/>
                </a:lnTo>
                <a:lnTo>
                  <a:pt x="4670184" y="3248025"/>
                </a:lnTo>
                <a:lnTo>
                  <a:pt x="4681941" y="3300412"/>
                </a:lnTo>
                <a:lnTo>
                  <a:pt x="4690339" y="3360737"/>
                </a:lnTo>
                <a:lnTo>
                  <a:pt x="4693698" y="3427412"/>
                </a:lnTo>
                <a:lnTo>
                  <a:pt x="4690339" y="3497262"/>
                </a:lnTo>
                <a:lnTo>
                  <a:pt x="4681941" y="3557587"/>
                </a:lnTo>
                <a:lnTo>
                  <a:pt x="4670184" y="3609975"/>
                </a:lnTo>
                <a:lnTo>
                  <a:pt x="4655067" y="3656012"/>
                </a:lnTo>
                <a:lnTo>
                  <a:pt x="4638271" y="3697287"/>
                </a:lnTo>
                <a:lnTo>
                  <a:pt x="4618116" y="3736975"/>
                </a:lnTo>
                <a:lnTo>
                  <a:pt x="4577806" y="3811587"/>
                </a:lnTo>
                <a:lnTo>
                  <a:pt x="4559330" y="3848100"/>
                </a:lnTo>
                <a:lnTo>
                  <a:pt x="4540854" y="3890962"/>
                </a:lnTo>
                <a:lnTo>
                  <a:pt x="4525739" y="3935412"/>
                </a:lnTo>
                <a:lnTo>
                  <a:pt x="4515661" y="3987800"/>
                </a:lnTo>
                <a:lnTo>
                  <a:pt x="4505583" y="4048125"/>
                </a:lnTo>
                <a:lnTo>
                  <a:pt x="4503903" y="4116387"/>
                </a:lnTo>
                <a:lnTo>
                  <a:pt x="4505583" y="4186237"/>
                </a:lnTo>
                <a:lnTo>
                  <a:pt x="4515661" y="4244975"/>
                </a:lnTo>
                <a:lnTo>
                  <a:pt x="4525739" y="4297362"/>
                </a:lnTo>
                <a:lnTo>
                  <a:pt x="4540854" y="4343400"/>
                </a:lnTo>
                <a:lnTo>
                  <a:pt x="4559330" y="4386262"/>
                </a:lnTo>
                <a:lnTo>
                  <a:pt x="4577806" y="4424362"/>
                </a:lnTo>
                <a:lnTo>
                  <a:pt x="4618116" y="4498975"/>
                </a:lnTo>
                <a:lnTo>
                  <a:pt x="4638271" y="4537075"/>
                </a:lnTo>
                <a:lnTo>
                  <a:pt x="4655067" y="4579937"/>
                </a:lnTo>
                <a:lnTo>
                  <a:pt x="4670184" y="4625975"/>
                </a:lnTo>
                <a:lnTo>
                  <a:pt x="4681941" y="4678362"/>
                </a:lnTo>
                <a:lnTo>
                  <a:pt x="4690339" y="4738687"/>
                </a:lnTo>
                <a:lnTo>
                  <a:pt x="4693698" y="4806950"/>
                </a:lnTo>
                <a:lnTo>
                  <a:pt x="4690339" y="4875212"/>
                </a:lnTo>
                <a:lnTo>
                  <a:pt x="4681941" y="4935537"/>
                </a:lnTo>
                <a:lnTo>
                  <a:pt x="4670184" y="4987925"/>
                </a:lnTo>
                <a:lnTo>
                  <a:pt x="4655067" y="5033962"/>
                </a:lnTo>
                <a:lnTo>
                  <a:pt x="4638271" y="5075237"/>
                </a:lnTo>
                <a:lnTo>
                  <a:pt x="4618116" y="5114925"/>
                </a:lnTo>
                <a:lnTo>
                  <a:pt x="4597961" y="5149850"/>
                </a:lnTo>
                <a:lnTo>
                  <a:pt x="4577806" y="5186362"/>
                </a:lnTo>
                <a:lnTo>
                  <a:pt x="4559330" y="5226050"/>
                </a:lnTo>
                <a:lnTo>
                  <a:pt x="4540854" y="5268912"/>
                </a:lnTo>
                <a:lnTo>
                  <a:pt x="4525739" y="5313362"/>
                </a:lnTo>
                <a:lnTo>
                  <a:pt x="4515661" y="5365750"/>
                </a:lnTo>
                <a:lnTo>
                  <a:pt x="4505583" y="5426075"/>
                </a:lnTo>
                <a:lnTo>
                  <a:pt x="4503903" y="5494337"/>
                </a:lnTo>
                <a:lnTo>
                  <a:pt x="4505583" y="5562600"/>
                </a:lnTo>
                <a:lnTo>
                  <a:pt x="4515661" y="5622925"/>
                </a:lnTo>
                <a:lnTo>
                  <a:pt x="4525739" y="5675312"/>
                </a:lnTo>
                <a:lnTo>
                  <a:pt x="4540854" y="5721350"/>
                </a:lnTo>
                <a:lnTo>
                  <a:pt x="4559330" y="5762625"/>
                </a:lnTo>
                <a:lnTo>
                  <a:pt x="4577806" y="5802312"/>
                </a:lnTo>
                <a:lnTo>
                  <a:pt x="4597961" y="5840412"/>
                </a:lnTo>
                <a:lnTo>
                  <a:pt x="4618116" y="5876925"/>
                </a:lnTo>
                <a:lnTo>
                  <a:pt x="4638271" y="5915025"/>
                </a:lnTo>
                <a:lnTo>
                  <a:pt x="4655067" y="5956300"/>
                </a:lnTo>
                <a:lnTo>
                  <a:pt x="4670184" y="6003925"/>
                </a:lnTo>
                <a:lnTo>
                  <a:pt x="4681941" y="6056312"/>
                </a:lnTo>
                <a:lnTo>
                  <a:pt x="4690339" y="6113462"/>
                </a:lnTo>
                <a:lnTo>
                  <a:pt x="4693698" y="6183312"/>
                </a:lnTo>
                <a:lnTo>
                  <a:pt x="4690339" y="6251575"/>
                </a:lnTo>
                <a:lnTo>
                  <a:pt x="4681941" y="6311900"/>
                </a:lnTo>
                <a:lnTo>
                  <a:pt x="4670184" y="6361112"/>
                </a:lnTo>
                <a:lnTo>
                  <a:pt x="4655067" y="6407150"/>
                </a:lnTo>
                <a:lnTo>
                  <a:pt x="4638271" y="6448425"/>
                </a:lnTo>
                <a:lnTo>
                  <a:pt x="4619796" y="6488112"/>
                </a:lnTo>
                <a:lnTo>
                  <a:pt x="4601320" y="6523037"/>
                </a:lnTo>
                <a:lnTo>
                  <a:pt x="4581165" y="6561137"/>
                </a:lnTo>
                <a:lnTo>
                  <a:pt x="4561010" y="6597650"/>
                </a:lnTo>
                <a:lnTo>
                  <a:pt x="4544214" y="6640512"/>
                </a:lnTo>
                <a:lnTo>
                  <a:pt x="4527418" y="6683375"/>
                </a:lnTo>
                <a:lnTo>
                  <a:pt x="4517340" y="6735762"/>
                </a:lnTo>
                <a:lnTo>
                  <a:pt x="4508943" y="6791325"/>
                </a:lnTo>
                <a:lnTo>
                  <a:pt x="4503903" y="6858000"/>
                </a:lnTo>
                <a:lnTo>
                  <a:pt x="1582057" y="6858000"/>
                </a:lnTo>
                <a:lnTo>
                  <a:pt x="4209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B9FAFB2-BEB5-4848-8018-BCAD99E2E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838076" cy="6858000"/>
          </a:xfrm>
          <a:custGeom>
            <a:avLst/>
            <a:gdLst>
              <a:gd name="connsiteX0" fmla="*/ 4838076 w 4838076"/>
              <a:gd name="connsiteY0" fmla="*/ 0 h 6858000"/>
              <a:gd name="connsiteX1" fmla="*/ 4417162 w 4838076"/>
              <a:gd name="connsiteY1" fmla="*/ 0 h 6858000"/>
              <a:gd name="connsiteX2" fmla="*/ 3459219 w 4838076"/>
              <a:gd name="connsiteY2" fmla="*/ 0 h 6858000"/>
              <a:gd name="connsiteX3" fmla="*/ 334174 w 4838076"/>
              <a:gd name="connsiteY3" fmla="*/ 0 h 6858000"/>
              <a:gd name="connsiteX4" fmla="*/ 334173 w 4838076"/>
              <a:gd name="connsiteY4" fmla="*/ 0 h 6858000"/>
              <a:gd name="connsiteX5" fmla="*/ 189795 w 4838076"/>
              <a:gd name="connsiteY5" fmla="*/ 0 h 6858000"/>
              <a:gd name="connsiteX6" fmla="*/ 184756 w 4838076"/>
              <a:gd name="connsiteY6" fmla="*/ 66675 h 6858000"/>
              <a:gd name="connsiteX7" fmla="*/ 176358 w 4838076"/>
              <a:gd name="connsiteY7" fmla="*/ 122237 h 6858000"/>
              <a:gd name="connsiteX8" fmla="*/ 166281 w 4838076"/>
              <a:gd name="connsiteY8" fmla="*/ 174625 h 6858000"/>
              <a:gd name="connsiteX9" fmla="*/ 149485 w 4838076"/>
              <a:gd name="connsiteY9" fmla="*/ 217487 h 6858000"/>
              <a:gd name="connsiteX10" fmla="*/ 132689 w 4838076"/>
              <a:gd name="connsiteY10" fmla="*/ 260350 h 6858000"/>
              <a:gd name="connsiteX11" fmla="*/ 112534 w 4838076"/>
              <a:gd name="connsiteY11" fmla="*/ 296862 h 6858000"/>
              <a:gd name="connsiteX12" fmla="*/ 92379 w 4838076"/>
              <a:gd name="connsiteY12" fmla="*/ 334962 h 6858000"/>
              <a:gd name="connsiteX13" fmla="*/ 73903 w 4838076"/>
              <a:gd name="connsiteY13" fmla="*/ 369887 h 6858000"/>
              <a:gd name="connsiteX14" fmla="*/ 55427 w 4838076"/>
              <a:gd name="connsiteY14" fmla="*/ 409575 h 6858000"/>
              <a:gd name="connsiteX15" fmla="*/ 38632 w 4838076"/>
              <a:gd name="connsiteY15" fmla="*/ 450850 h 6858000"/>
              <a:gd name="connsiteX16" fmla="*/ 23515 w 4838076"/>
              <a:gd name="connsiteY16" fmla="*/ 496887 h 6858000"/>
              <a:gd name="connsiteX17" fmla="*/ 11758 w 4838076"/>
              <a:gd name="connsiteY17" fmla="*/ 546100 h 6858000"/>
              <a:gd name="connsiteX18" fmla="*/ 3359 w 4838076"/>
              <a:gd name="connsiteY18" fmla="*/ 606425 h 6858000"/>
              <a:gd name="connsiteX19" fmla="*/ 0 w 4838076"/>
              <a:gd name="connsiteY19" fmla="*/ 673100 h 6858000"/>
              <a:gd name="connsiteX20" fmla="*/ 3359 w 4838076"/>
              <a:gd name="connsiteY20" fmla="*/ 744537 h 6858000"/>
              <a:gd name="connsiteX21" fmla="*/ 11758 w 4838076"/>
              <a:gd name="connsiteY21" fmla="*/ 801687 h 6858000"/>
              <a:gd name="connsiteX22" fmla="*/ 23515 w 4838076"/>
              <a:gd name="connsiteY22" fmla="*/ 854075 h 6858000"/>
              <a:gd name="connsiteX23" fmla="*/ 38632 w 4838076"/>
              <a:gd name="connsiteY23" fmla="*/ 901700 h 6858000"/>
              <a:gd name="connsiteX24" fmla="*/ 55427 w 4838076"/>
              <a:gd name="connsiteY24" fmla="*/ 942975 h 6858000"/>
              <a:gd name="connsiteX25" fmla="*/ 75583 w 4838076"/>
              <a:gd name="connsiteY25" fmla="*/ 981075 h 6858000"/>
              <a:gd name="connsiteX26" fmla="*/ 95738 w 4838076"/>
              <a:gd name="connsiteY26" fmla="*/ 1017587 h 6858000"/>
              <a:gd name="connsiteX27" fmla="*/ 115893 w 4838076"/>
              <a:gd name="connsiteY27" fmla="*/ 1055687 h 6858000"/>
              <a:gd name="connsiteX28" fmla="*/ 134368 w 4838076"/>
              <a:gd name="connsiteY28" fmla="*/ 1095375 h 6858000"/>
              <a:gd name="connsiteX29" fmla="*/ 152844 w 4838076"/>
              <a:gd name="connsiteY29" fmla="*/ 1136650 h 6858000"/>
              <a:gd name="connsiteX30" fmla="*/ 167960 w 4838076"/>
              <a:gd name="connsiteY30" fmla="*/ 1182687 h 6858000"/>
              <a:gd name="connsiteX31" fmla="*/ 178038 w 4838076"/>
              <a:gd name="connsiteY31" fmla="*/ 1235075 h 6858000"/>
              <a:gd name="connsiteX32" fmla="*/ 188115 w 4838076"/>
              <a:gd name="connsiteY32" fmla="*/ 1295400 h 6858000"/>
              <a:gd name="connsiteX33" fmla="*/ 189795 w 4838076"/>
              <a:gd name="connsiteY33" fmla="*/ 1363662 h 6858000"/>
              <a:gd name="connsiteX34" fmla="*/ 188115 w 4838076"/>
              <a:gd name="connsiteY34" fmla="*/ 1431925 h 6858000"/>
              <a:gd name="connsiteX35" fmla="*/ 178038 w 4838076"/>
              <a:gd name="connsiteY35" fmla="*/ 1492250 h 6858000"/>
              <a:gd name="connsiteX36" fmla="*/ 167960 w 4838076"/>
              <a:gd name="connsiteY36" fmla="*/ 1544637 h 6858000"/>
              <a:gd name="connsiteX37" fmla="*/ 152844 w 4838076"/>
              <a:gd name="connsiteY37" fmla="*/ 1589087 h 6858000"/>
              <a:gd name="connsiteX38" fmla="*/ 134368 w 4838076"/>
              <a:gd name="connsiteY38" fmla="*/ 1631950 h 6858000"/>
              <a:gd name="connsiteX39" fmla="*/ 115893 w 4838076"/>
              <a:gd name="connsiteY39" fmla="*/ 1671637 h 6858000"/>
              <a:gd name="connsiteX40" fmla="*/ 95738 w 4838076"/>
              <a:gd name="connsiteY40" fmla="*/ 1708150 h 6858000"/>
              <a:gd name="connsiteX41" fmla="*/ 75583 w 4838076"/>
              <a:gd name="connsiteY41" fmla="*/ 1743075 h 6858000"/>
              <a:gd name="connsiteX42" fmla="*/ 55427 w 4838076"/>
              <a:gd name="connsiteY42" fmla="*/ 1782762 h 6858000"/>
              <a:gd name="connsiteX43" fmla="*/ 38632 w 4838076"/>
              <a:gd name="connsiteY43" fmla="*/ 1824037 h 6858000"/>
              <a:gd name="connsiteX44" fmla="*/ 23515 w 4838076"/>
              <a:gd name="connsiteY44" fmla="*/ 1870075 h 6858000"/>
              <a:gd name="connsiteX45" fmla="*/ 11758 w 4838076"/>
              <a:gd name="connsiteY45" fmla="*/ 1922462 h 6858000"/>
              <a:gd name="connsiteX46" fmla="*/ 3359 w 4838076"/>
              <a:gd name="connsiteY46" fmla="*/ 1982787 h 6858000"/>
              <a:gd name="connsiteX47" fmla="*/ 0 w 4838076"/>
              <a:gd name="connsiteY47" fmla="*/ 2051050 h 6858000"/>
              <a:gd name="connsiteX48" fmla="*/ 3359 w 4838076"/>
              <a:gd name="connsiteY48" fmla="*/ 2119312 h 6858000"/>
              <a:gd name="connsiteX49" fmla="*/ 11758 w 4838076"/>
              <a:gd name="connsiteY49" fmla="*/ 2179637 h 6858000"/>
              <a:gd name="connsiteX50" fmla="*/ 23515 w 4838076"/>
              <a:gd name="connsiteY50" fmla="*/ 2232025 h 6858000"/>
              <a:gd name="connsiteX51" fmla="*/ 38632 w 4838076"/>
              <a:gd name="connsiteY51" fmla="*/ 2278062 h 6858000"/>
              <a:gd name="connsiteX52" fmla="*/ 55427 w 4838076"/>
              <a:gd name="connsiteY52" fmla="*/ 2319337 h 6858000"/>
              <a:gd name="connsiteX53" fmla="*/ 75583 w 4838076"/>
              <a:gd name="connsiteY53" fmla="*/ 2359025 h 6858000"/>
              <a:gd name="connsiteX54" fmla="*/ 95738 w 4838076"/>
              <a:gd name="connsiteY54" fmla="*/ 2395537 h 6858000"/>
              <a:gd name="connsiteX55" fmla="*/ 115893 w 4838076"/>
              <a:gd name="connsiteY55" fmla="*/ 2433637 h 6858000"/>
              <a:gd name="connsiteX56" fmla="*/ 134368 w 4838076"/>
              <a:gd name="connsiteY56" fmla="*/ 2471737 h 6858000"/>
              <a:gd name="connsiteX57" fmla="*/ 152844 w 4838076"/>
              <a:gd name="connsiteY57" fmla="*/ 2513012 h 6858000"/>
              <a:gd name="connsiteX58" fmla="*/ 167960 w 4838076"/>
              <a:gd name="connsiteY58" fmla="*/ 2560637 h 6858000"/>
              <a:gd name="connsiteX59" fmla="*/ 178038 w 4838076"/>
              <a:gd name="connsiteY59" fmla="*/ 2613025 h 6858000"/>
              <a:gd name="connsiteX60" fmla="*/ 188115 w 4838076"/>
              <a:gd name="connsiteY60" fmla="*/ 2671762 h 6858000"/>
              <a:gd name="connsiteX61" fmla="*/ 189795 w 4838076"/>
              <a:gd name="connsiteY61" fmla="*/ 2741612 h 6858000"/>
              <a:gd name="connsiteX62" fmla="*/ 188115 w 4838076"/>
              <a:gd name="connsiteY62" fmla="*/ 2809875 h 6858000"/>
              <a:gd name="connsiteX63" fmla="*/ 178038 w 4838076"/>
              <a:gd name="connsiteY63" fmla="*/ 2868612 h 6858000"/>
              <a:gd name="connsiteX64" fmla="*/ 167960 w 4838076"/>
              <a:gd name="connsiteY64" fmla="*/ 2922587 h 6858000"/>
              <a:gd name="connsiteX65" fmla="*/ 152844 w 4838076"/>
              <a:gd name="connsiteY65" fmla="*/ 2967037 h 6858000"/>
              <a:gd name="connsiteX66" fmla="*/ 134368 w 4838076"/>
              <a:gd name="connsiteY66" fmla="*/ 3009900 h 6858000"/>
              <a:gd name="connsiteX67" fmla="*/ 115893 w 4838076"/>
              <a:gd name="connsiteY67" fmla="*/ 3046412 h 6858000"/>
              <a:gd name="connsiteX68" fmla="*/ 95738 w 4838076"/>
              <a:gd name="connsiteY68" fmla="*/ 3084512 h 6858000"/>
              <a:gd name="connsiteX69" fmla="*/ 75583 w 4838076"/>
              <a:gd name="connsiteY69" fmla="*/ 3121025 h 6858000"/>
              <a:gd name="connsiteX70" fmla="*/ 55427 w 4838076"/>
              <a:gd name="connsiteY70" fmla="*/ 3160712 h 6858000"/>
              <a:gd name="connsiteX71" fmla="*/ 38632 w 4838076"/>
              <a:gd name="connsiteY71" fmla="*/ 3201987 h 6858000"/>
              <a:gd name="connsiteX72" fmla="*/ 23515 w 4838076"/>
              <a:gd name="connsiteY72" fmla="*/ 3248025 h 6858000"/>
              <a:gd name="connsiteX73" fmla="*/ 11758 w 4838076"/>
              <a:gd name="connsiteY73" fmla="*/ 3300412 h 6858000"/>
              <a:gd name="connsiteX74" fmla="*/ 3359 w 4838076"/>
              <a:gd name="connsiteY74" fmla="*/ 3360737 h 6858000"/>
              <a:gd name="connsiteX75" fmla="*/ 0 w 4838076"/>
              <a:gd name="connsiteY75" fmla="*/ 3427412 h 6858000"/>
              <a:gd name="connsiteX76" fmla="*/ 3359 w 4838076"/>
              <a:gd name="connsiteY76" fmla="*/ 3497262 h 6858000"/>
              <a:gd name="connsiteX77" fmla="*/ 11758 w 4838076"/>
              <a:gd name="connsiteY77" fmla="*/ 3557587 h 6858000"/>
              <a:gd name="connsiteX78" fmla="*/ 23515 w 4838076"/>
              <a:gd name="connsiteY78" fmla="*/ 3609975 h 6858000"/>
              <a:gd name="connsiteX79" fmla="*/ 38632 w 4838076"/>
              <a:gd name="connsiteY79" fmla="*/ 3656012 h 6858000"/>
              <a:gd name="connsiteX80" fmla="*/ 55427 w 4838076"/>
              <a:gd name="connsiteY80" fmla="*/ 3697287 h 6858000"/>
              <a:gd name="connsiteX81" fmla="*/ 75583 w 4838076"/>
              <a:gd name="connsiteY81" fmla="*/ 3736975 h 6858000"/>
              <a:gd name="connsiteX82" fmla="*/ 115893 w 4838076"/>
              <a:gd name="connsiteY82" fmla="*/ 3811587 h 6858000"/>
              <a:gd name="connsiteX83" fmla="*/ 134368 w 4838076"/>
              <a:gd name="connsiteY83" fmla="*/ 3848100 h 6858000"/>
              <a:gd name="connsiteX84" fmla="*/ 152844 w 4838076"/>
              <a:gd name="connsiteY84" fmla="*/ 3890962 h 6858000"/>
              <a:gd name="connsiteX85" fmla="*/ 167960 w 4838076"/>
              <a:gd name="connsiteY85" fmla="*/ 3935412 h 6858000"/>
              <a:gd name="connsiteX86" fmla="*/ 178038 w 4838076"/>
              <a:gd name="connsiteY86" fmla="*/ 3987800 h 6858000"/>
              <a:gd name="connsiteX87" fmla="*/ 188115 w 4838076"/>
              <a:gd name="connsiteY87" fmla="*/ 4048125 h 6858000"/>
              <a:gd name="connsiteX88" fmla="*/ 189795 w 4838076"/>
              <a:gd name="connsiteY88" fmla="*/ 4116387 h 6858000"/>
              <a:gd name="connsiteX89" fmla="*/ 188115 w 4838076"/>
              <a:gd name="connsiteY89" fmla="*/ 4186237 h 6858000"/>
              <a:gd name="connsiteX90" fmla="*/ 178038 w 4838076"/>
              <a:gd name="connsiteY90" fmla="*/ 4244975 h 6858000"/>
              <a:gd name="connsiteX91" fmla="*/ 167960 w 4838076"/>
              <a:gd name="connsiteY91" fmla="*/ 4297362 h 6858000"/>
              <a:gd name="connsiteX92" fmla="*/ 152844 w 4838076"/>
              <a:gd name="connsiteY92" fmla="*/ 4343400 h 6858000"/>
              <a:gd name="connsiteX93" fmla="*/ 134368 w 4838076"/>
              <a:gd name="connsiteY93" fmla="*/ 4386262 h 6858000"/>
              <a:gd name="connsiteX94" fmla="*/ 115893 w 4838076"/>
              <a:gd name="connsiteY94" fmla="*/ 4424362 h 6858000"/>
              <a:gd name="connsiteX95" fmla="*/ 75583 w 4838076"/>
              <a:gd name="connsiteY95" fmla="*/ 4498975 h 6858000"/>
              <a:gd name="connsiteX96" fmla="*/ 55427 w 4838076"/>
              <a:gd name="connsiteY96" fmla="*/ 4537075 h 6858000"/>
              <a:gd name="connsiteX97" fmla="*/ 38632 w 4838076"/>
              <a:gd name="connsiteY97" fmla="*/ 4579937 h 6858000"/>
              <a:gd name="connsiteX98" fmla="*/ 23515 w 4838076"/>
              <a:gd name="connsiteY98" fmla="*/ 4625975 h 6858000"/>
              <a:gd name="connsiteX99" fmla="*/ 11758 w 4838076"/>
              <a:gd name="connsiteY99" fmla="*/ 4678362 h 6858000"/>
              <a:gd name="connsiteX100" fmla="*/ 3359 w 4838076"/>
              <a:gd name="connsiteY100" fmla="*/ 4738687 h 6858000"/>
              <a:gd name="connsiteX101" fmla="*/ 0 w 4838076"/>
              <a:gd name="connsiteY101" fmla="*/ 4806950 h 6858000"/>
              <a:gd name="connsiteX102" fmla="*/ 3359 w 4838076"/>
              <a:gd name="connsiteY102" fmla="*/ 4875212 h 6858000"/>
              <a:gd name="connsiteX103" fmla="*/ 11758 w 4838076"/>
              <a:gd name="connsiteY103" fmla="*/ 4935537 h 6858000"/>
              <a:gd name="connsiteX104" fmla="*/ 23515 w 4838076"/>
              <a:gd name="connsiteY104" fmla="*/ 4987925 h 6858000"/>
              <a:gd name="connsiteX105" fmla="*/ 38632 w 4838076"/>
              <a:gd name="connsiteY105" fmla="*/ 5033962 h 6858000"/>
              <a:gd name="connsiteX106" fmla="*/ 55427 w 4838076"/>
              <a:gd name="connsiteY106" fmla="*/ 5075237 h 6858000"/>
              <a:gd name="connsiteX107" fmla="*/ 75583 w 4838076"/>
              <a:gd name="connsiteY107" fmla="*/ 5114925 h 6858000"/>
              <a:gd name="connsiteX108" fmla="*/ 95738 w 4838076"/>
              <a:gd name="connsiteY108" fmla="*/ 5149850 h 6858000"/>
              <a:gd name="connsiteX109" fmla="*/ 115893 w 4838076"/>
              <a:gd name="connsiteY109" fmla="*/ 5186362 h 6858000"/>
              <a:gd name="connsiteX110" fmla="*/ 134368 w 4838076"/>
              <a:gd name="connsiteY110" fmla="*/ 5226050 h 6858000"/>
              <a:gd name="connsiteX111" fmla="*/ 152844 w 4838076"/>
              <a:gd name="connsiteY111" fmla="*/ 5268912 h 6858000"/>
              <a:gd name="connsiteX112" fmla="*/ 167960 w 4838076"/>
              <a:gd name="connsiteY112" fmla="*/ 5313362 h 6858000"/>
              <a:gd name="connsiteX113" fmla="*/ 178038 w 4838076"/>
              <a:gd name="connsiteY113" fmla="*/ 5365750 h 6858000"/>
              <a:gd name="connsiteX114" fmla="*/ 188115 w 4838076"/>
              <a:gd name="connsiteY114" fmla="*/ 5426075 h 6858000"/>
              <a:gd name="connsiteX115" fmla="*/ 189795 w 4838076"/>
              <a:gd name="connsiteY115" fmla="*/ 5494337 h 6858000"/>
              <a:gd name="connsiteX116" fmla="*/ 188115 w 4838076"/>
              <a:gd name="connsiteY116" fmla="*/ 5562600 h 6858000"/>
              <a:gd name="connsiteX117" fmla="*/ 178038 w 4838076"/>
              <a:gd name="connsiteY117" fmla="*/ 5622925 h 6858000"/>
              <a:gd name="connsiteX118" fmla="*/ 167960 w 4838076"/>
              <a:gd name="connsiteY118" fmla="*/ 5675312 h 6858000"/>
              <a:gd name="connsiteX119" fmla="*/ 152844 w 4838076"/>
              <a:gd name="connsiteY119" fmla="*/ 5721350 h 6858000"/>
              <a:gd name="connsiteX120" fmla="*/ 134368 w 4838076"/>
              <a:gd name="connsiteY120" fmla="*/ 5762625 h 6858000"/>
              <a:gd name="connsiteX121" fmla="*/ 115893 w 4838076"/>
              <a:gd name="connsiteY121" fmla="*/ 5802312 h 6858000"/>
              <a:gd name="connsiteX122" fmla="*/ 95738 w 4838076"/>
              <a:gd name="connsiteY122" fmla="*/ 5840412 h 6858000"/>
              <a:gd name="connsiteX123" fmla="*/ 75583 w 4838076"/>
              <a:gd name="connsiteY123" fmla="*/ 5876925 h 6858000"/>
              <a:gd name="connsiteX124" fmla="*/ 55427 w 4838076"/>
              <a:gd name="connsiteY124" fmla="*/ 5915025 h 6858000"/>
              <a:gd name="connsiteX125" fmla="*/ 38632 w 4838076"/>
              <a:gd name="connsiteY125" fmla="*/ 5956300 h 6858000"/>
              <a:gd name="connsiteX126" fmla="*/ 23515 w 4838076"/>
              <a:gd name="connsiteY126" fmla="*/ 6003925 h 6858000"/>
              <a:gd name="connsiteX127" fmla="*/ 11758 w 4838076"/>
              <a:gd name="connsiteY127" fmla="*/ 6056312 h 6858000"/>
              <a:gd name="connsiteX128" fmla="*/ 3359 w 4838076"/>
              <a:gd name="connsiteY128" fmla="*/ 6113462 h 6858000"/>
              <a:gd name="connsiteX129" fmla="*/ 0 w 4838076"/>
              <a:gd name="connsiteY129" fmla="*/ 6183312 h 6858000"/>
              <a:gd name="connsiteX130" fmla="*/ 3359 w 4838076"/>
              <a:gd name="connsiteY130" fmla="*/ 6251575 h 6858000"/>
              <a:gd name="connsiteX131" fmla="*/ 11758 w 4838076"/>
              <a:gd name="connsiteY131" fmla="*/ 6311900 h 6858000"/>
              <a:gd name="connsiteX132" fmla="*/ 23515 w 4838076"/>
              <a:gd name="connsiteY132" fmla="*/ 6361112 h 6858000"/>
              <a:gd name="connsiteX133" fmla="*/ 38632 w 4838076"/>
              <a:gd name="connsiteY133" fmla="*/ 6407150 h 6858000"/>
              <a:gd name="connsiteX134" fmla="*/ 55427 w 4838076"/>
              <a:gd name="connsiteY134" fmla="*/ 6448425 h 6858000"/>
              <a:gd name="connsiteX135" fmla="*/ 73903 w 4838076"/>
              <a:gd name="connsiteY135" fmla="*/ 6488112 h 6858000"/>
              <a:gd name="connsiteX136" fmla="*/ 92379 w 4838076"/>
              <a:gd name="connsiteY136" fmla="*/ 6523037 h 6858000"/>
              <a:gd name="connsiteX137" fmla="*/ 112534 w 4838076"/>
              <a:gd name="connsiteY137" fmla="*/ 6561137 h 6858000"/>
              <a:gd name="connsiteX138" fmla="*/ 132689 w 4838076"/>
              <a:gd name="connsiteY138" fmla="*/ 6597650 h 6858000"/>
              <a:gd name="connsiteX139" fmla="*/ 149485 w 4838076"/>
              <a:gd name="connsiteY139" fmla="*/ 6640512 h 6858000"/>
              <a:gd name="connsiteX140" fmla="*/ 166281 w 4838076"/>
              <a:gd name="connsiteY140" fmla="*/ 6683375 h 6858000"/>
              <a:gd name="connsiteX141" fmla="*/ 176358 w 4838076"/>
              <a:gd name="connsiteY141" fmla="*/ 6735762 h 6858000"/>
              <a:gd name="connsiteX142" fmla="*/ 184756 w 4838076"/>
              <a:gd name="connsiteY142" fmla="*/ 6791325 h 6858000"/>
              <a:gd name="connsiteX143" fmla="*/ 189795 w 4838076"/>
              <a:gd name="connsiteY143" fmla="*/ 6858000 h 6858000"/>
              <a:gd name="connsiteX144" fmla="*/ 334173 w 4838076"/>
              <a:gd name="connsiteY144" fmla="*/ 6858000 h 6858000"/>
              <a:gd name="connsiteX145" fmla="*/ 334174 w 4838076"/>
              <a:gd name="connsiteY145" fmla="*/ 6858000 h 6858000"/>
              <a:gd name="connsiteX146" fmla="*/ 3459219 w 4838076"/>
              <a:gd name="connsiteY146" fmla="*/ 6858000 h 6858000"/>
              <a:gd name="connsiteX147" fmla="*/ 4417162 w 4838076"/>
              <a:gd name="connsiteY147" fmla="*/ 6858000 h 6858000"/>
              <a:gd name="connsiteX148" fmla="*/ 4838076 w 4838076"/>
              <a:gd name="connsiteY14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4838076" h="6858000">
                <a:moveTo>
                  <a:pt x="4838076" y="0"/>
                </a:moveTo>
                <a:lnTo>
                  <a:pt x="4417162" y="0"/>
                </a:lnTo>
                <a:lnTo>
                  <a:pt x="3459219" y="0"/>
                </a:ln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3459219" y="6858000"/>
                </a:lnTo>
                <a:lnTo>
                  <a:pt x="4417162" y="6858000"/>
                </a:lnTo>
                <a:lnTo>
                  <a:pt x="4838076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A1AFA-4211-A00B-A920-E270771DE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3384000" cy="1492132"/>
          </a:xfrm>
        </p:spPr>
        <p:txBody>
          <a:bodyPr anchor="t"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Module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46941-A36A-3706-FD69-20AAF7EFA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0"/>
            <a:ext cx="3384000" cy="3844800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>
                    <a:alpha val="60000"/>
                  </a:schemeClr>
                </a:solidFill>
              </a:rPr>
              <a:t>Please complete the module evaluation form at the bottom of the page on Moodle at the end of term. </a:t>
            </a:r>
          </a:p>
          <a:p>
            <a:endParaRPr lang="en-GB" sz="2000">
              <a:solidFill>
                <a:schemeClr val="bg1">
                  <a:alpha val="60000"/>
                </a:schemeClr>
              </a:solidFill>
            </a:endParaRPr>
          </a:p>
          <a:p>
            <a:r>
              <a:rPr lang="en-GB" sz="2000">
                <a:solidFill>
                  <a:schemeClr val="bg1">
                    <a:alpha val="60000"/>
                  </a:schemeClr>
                </a:solidFill>
              </a:rPr>
              <a:t>This is your chance to give feedback on the Module. </a:t>
            </a:r>
          </a:p>
          <a:p>
            <a:endParaRPr lang="en-GB" sz="2000">
              <a:solidFill>
                <a:schemeClr val="bg1">
                  <a:alpha val="60000"/>
                </a:schemeClr>
              </a:solidFill>
            </a:endParaRPr>
          </a:p>
          <a:p>
            <a:r>
              <a:rPr lang="en-GB" sz="2000">
                <a:solidFill>
                  <a:schemeClr val="bg1">
                    <a:alpha val="60000"/>
                  </a:schemeClr>
                </a:solidFill>
              </a:rPr>
              <a:t>It is your opportunity to make a difference. </a:t>
            </a:r>
          </a:p>
        </p:txBody>
      </p:sp>
      <p:pic>
        <p:nvPicPr>
          <p:cNvPr id="5" name="Graphic 4" descr="Checklist with solid fill">
            <a:extLst>
              <a:ext uri="{FF2B5EF4-FFF2-40B4-BE49-F238E27FC236}">
                <a16:creationId xmlns:a16="http://schemas.microsoft.com/office/drawing/2014/main" id="{1D0FD9E2-1F44-392A-4797-9A3CB14D33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2614" y="643469"/>
            <a:ext cx="5571062" cy="557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819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556E1-B7AC-4A61-3435-F4186513B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b="1" i="1" u="sng"/>
              <a:t>Creating a plan for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4EA5A-8DF6-82AB-3494-412D41B23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On the next slide, you will see a reflection from ‘’ Sue’’, you need to advise her on what she need to do before her next job interview.</a:t>
            </a:r>
          </a:p>
          <a:p>
            <a:endParaRPr lang="en-GB" sz="2000" dirty="0"/>
          </a:p>
          <a:p>
            <a:r>
              <a:rPr lang="en-GB" sz="2000" dirty="0"/>
              <a:t>You must also plan when she must do it by and how she should do it. </a:t>
            </a:r>
          </a:p>
          <a:p>
            <a:endParaRPr lang="en-GB" sz="2000" dirty="0"/>
          </a:p>
          <a:p>
            <a:r>
              <a:rPr lang="en-GB" sz="2000" dirty="0"/>
              <a:t>You have 10 minutes to do this in break out rooms. </a:t>
            </a:r>
          </a:p>
        </p:txBody>
      </p:sp>
      <p:pic>
        <p:nvPicPr>
          <p:cNvPr id="5" name="Picture 4" descr="Modern contemporary living room interior">
            <a:extLst>
              <a:ext uri="{FF2B5EF4-FFF2-40B4-BE49-F238E27FC236}">
                <a16:creationId xmlns:a16="http://schemas.microsoft.com/office/drawing/2014/main" id="{6BAA71BC-5BED-6FAC-4BCD-0E27DB4844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978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3A1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6742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woman looking nervous in an interview">
            <a:extLst>
              <a:ext uri="{FF2B5EF4-FFF2-40B4-BE49-F238E27FC236}">
                <a16:creationId xmlns:a16="http://schemas.microsoft.com/office/drawing/2014/main" id="{3EB80515-E806-9C35-3F50-D35C3BACA2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F8A44D-8588-274D-A4B9-F3F4D6933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DCC5E-2BC2-5FAC-3766-9851AD093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>
            <a:normAutofit/>
          </a:bodyPr>
          <a:lstStyle/>
          <a:p>
            <a:r>
              <a:rPr lang="en-GB" sz="1800" dirty="0"/>
              <a:t>Sue is following Gibbs reflective cycle; 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2400" b="1" i="1" u="sng" dirty="0"/>
              <a:t>Description</a:t>
            </a:r>
            <a:r>
              <a:rPr lang="en-GB" sz="1800" dirty="0"/>
              <a:t> – </a:t>
            </a:r>
          </a:p>
          <a:p>
            <a:r>
              <a:rPr lang="en-GB" sz="1800" dirty="0"/>
              <a:t>Last week I attended an interview for a new job. The interview was in Cardiff. It lasted for 1 hour and was difficult.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615668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woman looking nervous in an interview">
            <a:extLst>
              <a:ext uri="{FF2B5EF4-FFF2-40B4-BE49-F238E27FC236}">
                <a16:creationId xmlns:a16="http://schemas.microsoft.com/office/drawing/2014/main" id="{0AEAA2EC-DB78-E27C-793B-E8DD1B219D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Rectangle 2054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B585D-776D-7822-B6D2-7EFE83EC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470889"/>
            <a:ext cx="3764826" cy="5423884"/>
          </a:xfrm>
        </p:spPr>
        <p:txBody>
          <a:bodyPr>
            <a:normAutofit/>
          </a:bodyPr>
          <a:lstStyle/>
          <a:p>
            <a:r>
              <a:rPr lang="en-GB" sz="2000" b="1" i="1" u="sng" dirty="0"/>
              <a:t>Feelings</a:t>
            </a:r>
            <a:endParaRPr lang="en-GB" sz="1800" dirty="0"/>
          </a:p>
          <a:p>
            <a:r>
              <a:rPr lang="en-GB" sz="1800" dirty="0"/>
              <a:t>During and before the interview I felt anxious, scared and apprehensive. However, after the interview I felt calm and relieved that it was over. </a:t>
            </a:r>
          </a:p>
          <a:p>
            <a:endParaRPr lang="en-GB" sz="1800" dirty="0"/>
          </a:p>
          <a:p>
            <a:r>
              <a:rPr lang="en-GB" sz="1800" b="1" i="1" u="sng" dirty="0"/>
              <a:t>Evaluation</a:t>
            </a:r>
            <a:r>
              <a:rPr lang="en-GB" sz="1800" dirty="0"/>
              <a:t> </a:t>
            </a:r>
          </a:p>
          <a:p>
            <a:r>
              <a:rPr lang="en-GB" sz="1800" dirty="0"/>
              <a:t>One element that went well during the interview was that I was able to answer all the interviewers questions confidently. However, something that did not go so well was that I appeared unconfident. Furthermore, the interview did not go so well because we finished early compared to the candidate before me. </a:t>
            </a:r>
          </a:p>
        </p:txBody>
      </p:sp>
    </p:spTree>
    <p:extLst>
      <p:ext uri="{BB962C8B-B14F-4D97-AF65-F5344CB8AC3E}">
        <p14:creationId xmlns:p14="http://schemas.microsoft.com/office/powerpoint/2010/main" val="36382232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woman looking nervous in an interview">
            <a:extLst>
              <a:ext uri="{FF2B5EF4-FFF2-40B4-BE49-F238E27FC236}">
                <a16:creationId xmlns:a16="http://schemas.microsoft.com/office/drawing/2014/main" id="{596CD022-0EF7-4B34-6722-2DB9D3860A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9" name="Rectangle 3078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55B88-4406-CFDB-7FEB-D18CE0EA2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503741"/>
            <a:ext cx="3764826" cy="5391032"/>
          </a:xfrm>
        </p:spPr>
        <p:txBody>
          <a:bodyPr>
            <a:normAutofit fontScale="92500" lnSpcReduction="10000"/>
          </a:bodyPr>
          <a:lstStyle/>
          <a:p>
            <a:r>
              <a:rPr lang="en-GB" sz="1600" b="1" i="1" u="sng" dirty="0"/>
              <a:t>Analysis</a:t>
            </a:r>
          </a:p>
          <a:p>
            <a:r>
              <a:rPr lang="en-GB" sz="1600" dirty="0"/>
              <a:t>I believe that things did not go so well because I did not rehearse any questions that I could have been asked. I should have practiced. In addition, I was late to the interview as I missed the bus because my alarm did not go off, it has been the same for the last 3 weeks.  On the other hand, I believe that things did go well because it is possible that I knew the answers to the questions and others may not have, and this why they took longer. As Albert Einstein said ‘’ If you judge a fish by its ability to climb a tree it will spend its whole life believing that it is stupid’’. However, I also stumbled during my answers I said Um a lot, which I believe let me down. In addition, due to being in a rush I forgot my ID. </a:t>
            </a:r>
          </a:p>
          <a:p>
            <a:r>
              <a:rPr lang="en-GB" sz="1600" b="1" i="1" u="sng" dirty="0"/>
              <a:t>Conclusion</a:t>
            </a:r>
            <a:r>
              <a:rPr lang="en-GB" sz="1600" dirty="0"/>
              <a:t>  </a:t>
            </a:r>
          </a:p>
          <a:p>
            <a:r>
              <a:rPr lang="en-GB" sz="1600" dirty="0"/>
              <a:t>In conclusion, from this interview I have learnt that I need to prepare more. Overall, I am unhappy about the interview and do not believe that I have the Job. Never mind, I have another Job interview next week, I hope it goes well. </a:t>
            </a:r>
          </a:p>
        </p:txBody>
      </p:sp>
    </p:spTree>
    <p:extLst>
      <p:ext uri="{BB962C8B-B14F-4D97-AF65-F5344CB8AC3E}">
        <p14:creationId xmlns:p14="http://schemas.microsoft.com/office/powerpoint/2010/main" val="2436324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B5400-2E56-2CCD-61B9-1BBEC96E1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Next week </a:t>
            </a:r>
            <a:endParaRPr lang="en-GB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ABE13-2A59-3276-E26F-FE1385DD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Last week of term. </a:t>
            </a:r>
          </a:p>
          <a:p>
            <a:r>
              <a:rPr lang="en-GB" dirty="0">
                <a:cs typeface="Calibri"/>
              </a:rPr>
              <a:t>Lexis Uk 9-10pm- group 1 </a:t>
            </a:r>
          </a:p>
          <a:p>
            <a:r>
              <a:rPr lang="en-GB" dirty="0">
                <a:cs typeface="Calibri"/>
              </a:rPr>
              <a:t>                </a:t>
            </a:r>
            <a:r>
              <a:rPr lang="en-GB">
                <a:cs typeface="Calibri"/>
              </a:rPr>
              <a:t>3-4pm group 2 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However, all students need to be on the team's class by 8:50am, so that I can direct you to the lexis link and explain the session. </a:t>
            </a:r>
          </a:p>
          <a:p>
            <a:r>
              <a:rPr lang="en-GB" dirty="0">
                <a:cs typeface="Calibri"/>
              </a:rPr>
              <a:t>Reflection. </a:t>
            </a:r>
          </a:p>
          <a:p>
            <a:r>
              <a:rPr lang="en-GB" dirty="0">
                <a:cs typeface="Calibri"/>
              </a:rPr>
              <a:t>Remember SMART. </a:t>
            </a:r>
          </a:p>
        </p:txBody>
      </p:sp>
    </p:spTree>
    <p:extLst>
      <p:ext uri="{BB962C8B-B14F-4D97-AF65-F5344CB8AC3E}">
        <p14:creationId xmlns:p14="http://schemas.microsoft.com/office/powerpoint/2010/main" val="6371591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0DB70-364C-FB0A-3AAE-43E202760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January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33AB6-B537-E9DA-1BE2-803669163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11</a:t>
            </a:r>
            <a:r>
              <a:rPr lang="en-GB" baseline="30000" dirty="0"/>
              <a:t>th</a:t>
            </a:r>
            <a:r>
              <a:rPr lang="en-GB" dirty="0"/>
              <a:t> and 12</a:t>
            </a:r>
            <a:r>
              <a:rPr lang="en-GB" baseline="30000" dirty="0"/>
              <a:t>th</a:t>
            </a:r>
            <a:r>
              <a:rPr lang="en-GB" dirty="0"/>
              <a:t> January 2023. </a:t>
            </a:r>
          </a:p>
          <a:p>
            <a:r>
              <a:rPr lang="en-GB" dirty="0"/>
              <a:t>Exam – Criminal Litigation on the 12</a:t>
            </a:r>
            <a:r>
              <a:rPr lang="en-GB" baseline="30000" dirty="0"/>
              <a:t>th</a:t>
            </a:r>
            <a:r>
              <a:rPr lang="en-GB" dirty="0"/>
              <a:t> of January 2023 at 10am. </a:t>
            </a:r>
          </a:p>
          <a:p>
            <a:r>
              <a:rPr lang="en-GB" dirty="0"/>
              <a:t>Timetables have been sent to you via email and one will be sent this month. </a:t>
            </a:r>
          </a:p>
          <a:p>
            <a:r>
              <a:rPr lang="en-GB" dirty="0"/>
              <a:t>7 weeks notice. </a:t>
            </a:r>
          </a:p>
          <a:p>
            <a:r>
              <a:rPr lang="en-GB" dirty="0"/>
              <a:t>Extenuating circumstances- get them in before Christmas. </a:t>
            </a:r>
          </a:p>
          <a:p>
            <a:r>
              <a:rPr lang="en-GB" dirty="0"/>
              <a:t>No dogs, children and non students permitted on campus during the events because of health and safety. </a:t>
            </a:r>
          </a:p>
          <a:p>
            <a:r>
              <a:rPr lang="en-GB" dirty="0"/>
              <a:t>Parking- not allowed on the campuses. </a:t>
            </a:r>
          </a:p>
          <a:p>
            <a:r>
              <a:rPr lang="en-GB" dirty="0"/>
              <a:t>Smoking in the designated area’s only. </a:t>
            </a:r>
          </a:p>
          <a:p>
            <a:r>
              <a:rPr lang="en-GB" dirty="0"/>
              <a:t>Drop in session on Friday if you wish to discuss any queries as there will be no time next week. </a:t>
            </a:r>
          </a:p>
          <a:p>
            <a:r>
              <a:rPr lang="en-GB" dirty="0"/>
              <a:t>Would anyone like to make an appointment? </a:t>
            </a:r>
          </a:p>
        </p:txBody>
      </p:sp>
    </p:spTree>
    <p:extLst>
      <p:ext uri="{BB962C8B-B14F-4D97-AF65-F5344CB8AC3E}">
        <p14:creationId xmlns:p14="http://schemas.microsoft.com/office/powerpoint/2010/main" val="40237339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F0DCB-8504-48A5-D165-E138BC51C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Drop in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67835-3F9E-959D-F765-B33921F0A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Friday during the CertHE drop in – I will look at drafts- this week only. </a:t>
            </a:r>
          </a:p>
          <a:p>
            <a:endParaRPr lang="en-GB" dirty="0"/>
          </a:p>
          <a:p>
            <a:r>
              <a:rPr lang="en-GB" dirty="0"/>
              <a:t>This your only chance to get feedback on your draft. </a:t>
            </a:r>
          </a:p>
          <a:p>
            <a:endParaRPr lang="en-GB" dirty="0"/>
          </a:p>
          <a:p>
            <a:r>
              <a:rPr lang="en-GB" dirty="0"/>
              <a:t>Or ask me and questions. </a:t>
            </a:r>
          </a:p>
        </p:txBody>
      </p:sp>
    </p:spTree>
    <p:extLst>
      <p:ext uri="{BB962C8B-B14F-4D97-AF65-F5344CB8AC3E}">
        <p14:creationId xmlns:p14="http://schemas.microsoft.com/office/powerpoint/2010/main" val="29225208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C4651-3A37-B9DB-D6A2-D6F22A7A7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b="1" i="1" u="sng">
                <a:solidFill>
                  <a:schemeClr val="bg1"/>
                </a:solidFill>
                <a:cs typeface="Calibri Light"/>
              </a:rPr>
              <a:t>Summary </a:t>
            </a:r>
            <a:endParaRPr lang="en-GB" sz="6000" u="sng">
              <a:solidFill>
                <a:schemeClr val="bg1"/>
              </a:solidFill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2BBAED-A105-63FF-29C1-3F7E509FF7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461677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16519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651435A7-A33F-469E-8E62-3523644F8C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9895" r="5171" b="-5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7DDBFB-D40B-0A07-59B5-60A8BD2E7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2"/>
            <a:ext cx="10515600" cy="29859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b="1" i="1" u="sng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00FA5-7A6E-8171-B1D9-7A5A617A91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4072040"/>
            <a:ext cx="10515600" cy="13843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41755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1112</Words>
  <Application>Microsoft Office PowerPoint</Application>
  <PresentationFormat>Widescreen</PresentationFormat>
  <Paragraphs>136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Requirements for assignment </vt:lpstr>
      <vt:lpstr>Content </vt:lpstr>
      <vt:lpstr>Aims and Learning Objectives</vt:lpstr>
      <vt:lpstr>What is SMART and why do we need it?</vt:lpstr>
      <vt:lpstr>What does the S stand for?</vt:lpstr>
      <vt:lpstr>What does the M stand for?</vt:lpstr>
      <vt:lpstr>What does the A stand for?</vt:lpstr>
      <vt:lpstr>What does the R stand for?</vt:lpstr>
      <vt:lpstr>What does the T stand for?</vt:lpstr>
      <vt:lpstr>In your assignment?</vt:lpstr>
      <vt:lpstr>Quick fire questions</vt:lpstr>
      <vt:lpstr>What does the T stand for?</vt:lpstr>
      <vt:lpstr>What does the A stand for?</vt:lpstr>
      <vt:lpstr>When is your assignment due?</vt:lpstr>
      <vt:lpstr>The assignment asks you to reflect on what?</vt:lpstr>
      <vt:lpstr>Activity </vt:lpstr>
      <vt:lpstr>Referencing recap </vt:lpstr>
      <vt:lpstr>Reference this</vt:lpstr>
      <vt:lpstr>Module evaluation </vt:lpstr>
      <vt:lpstr>Creating a plan for the future</vt:lpstr>
      <vt:lpstr>Sue</vt:lpstr>
      <vt:lpstr>PowerPoint Presentation</vt:lpstr>
      <vt:lpstr>PowerPoint Presentation</vt:lpstr>
      <vt:lpstr>Next week </vt:lpstr>
      <vt:lpstr>January event</vt:lpstr>
      <vt:lpstr>Drop in session</vt:lpstr>
      <vt:lpstr>Summary 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23</cp:revision>
  <dcterms:created xsi:type="dcterms:W3CDTF">2022-11-25T16:39:51Z</dcterms:created>
  <dcterms:modified xsi:type="dcterms:W3CDTF">2022-12-05T15:46:05Z</dcterms:modified>
</cp:coreProperties>
</file>