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75" d="100"/>
          <a:sy n="75" d="100"/>
        </p:scale>
        <p:origin x="94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131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2286000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kern="0" spc="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QT-AI-2025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777240" y="2651760"/>
            <a:ext cx="106070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2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Digital Forensic Investigation</a:t>
            </a:r>
            <a:endParaRPr lang="en-US" sz="4200" dirty="0"/>
          </a:p>
        </p:txBody>
      </p:sp>
      <p:sp>
        <p:nvSpPr>
          <p:cNvPr id="4" name="Text 2"/>
          <p:cNvSpPr/>
          <p:nvPr/>
        </p:nvSpPr>
        <p:spPr>
          <a:xfrm>
            <a:off x="822960" y="352044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Corporate Espionage — Quantum Tech AI-Chip Patent Theft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822960" y="402336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Submitted by  : Md Ekram Hossain </a:t>
            </a:r>
          </a:p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Id : 2523284</a:t>
            </a:r>
          </a:p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Submitted to : Dr. Mohammad Ghanem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822960" y="612648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Case Background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828800"/>
            <a:ext cx="1078992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20000"/>
              </a:lnSpc>
              <a:spcAft>
                <a:spcPts val="1200"/>
              </a:spcAft>
              <a:buSzPct val="100000"/>
              <a:buChar char="•"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Quantum Tech's IT security team detected unauthorised access to its proprietary AI chip design patent, QT-AI-2025.</a:t>
            </a:r>
            <a:endParaRPr lang="en-US" sz="1600" dirty="0"/>
          </a:p>
          <a:p>
            <a:pPr marL="342900" indent="-342900">
              <a:lnSpc>
                <a:spcPct val="120000"/>
              </a:lnSpc>
              <a:spcAft>
                <a:spcPts val="1200"/>
              </a:spcAft>
              <a:buSzPct val="100000"/>
              <a:buChar char="•"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Emma, a senior engineer recently joined at Quantum Tech, is the primary suspect in attempting to steal and sell the patent.</a:t>
            </a:r>
            <a:endParaRPr lang="en-US" sz="1600" dirty="0"/>
          </a:p>
          <a:p>
            <a:pPr marL="342900" indent="-342900">
              <a:lnSpc>
                <a:spcPct val="120000"/>
              </a:lnSpc>
              <a:spcAft>
                <a:spcPts val="1200"/>
              </a:spcAft>
              <a:buSzPct val="100000"/>
              <a:buChar char="•"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intended buyer is competitor NexGen Circuits, approached through an intermediary, Joe.</a:t>
            </a:r>
            <a:endParaRPr lang="en-US" sz="1600" dirty="0"/>
          </a:p>
          <a:p>
            <a:pPr marL="342900" indent="-342900">
              <a:lnSpc>
                <a:spcPct val="120000"/>
              </a:lnSpc>
              <a:spcAft>
                <a:spcPts val="1200"/>
              </a:spcAft>
              <a:buSzPct val="100000"/>
              <a:buChar char="•"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 appears across the evidence as the buyer-side contact negotiating price and delivery.</a:t>
            </a:r>
            <a:endParaRPr lang="en-US" sz="16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Quantum Tech reported the incident to law enforcement; findings support action for corporate espionage and theft.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Mobile Acquisition Demonstration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1064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walkthrough on an own phone (Samsung SM-A145P) using Cellebrite UFED, mirroring the steps used on each suspect device</a:t>
            </a:r>
            <a:endParaRPr lang="en-US" sz="1300" dirty="0"/>
          </a:p>
        </p:txBody>
      </p:sp>
      <p:pic>
        <p:nvPicPr>
          <p:cNvPr id="5" name="Image 0" descr="/home/claude/assets2/1_c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8640" y="1920240"/>
            <a:ext cx="2514600" cy="136245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33375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Case setup</a:t>
            </a:r>
            <a:endParaRPr lang="en-US" sz="1050" dirty="0"/>
          </a:p>
        </p:txBody>
      </p:sp>
      <p:pic>
        <p:nvPicPr>
          <p:cNvPr id="7" name="Image 1" descr="/home/claude/assets2/3_c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291840" y="1920240"/>
            <a:ext cx="2514600" cy="136245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291840" y="33375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Acquisition (File System)</a:t>
            </a:r>
            <a:endParaRPr lang="en-US" sz="1050" dirty="0"/>
          </a:p>
        </p:txBody>
      </p:sp>
      <p:pic>
        <p:nvPicPr>
          <p:cNvPr id="9" name="Image 2" descr="/home/claude/assets2/5_c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035040" y="1920240"/>
            <a:ext cx="2514600" cy="136245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035040" y="33375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Device profiling</a:t>
            </a:r>
            <a:endParaRPr lang="en-US" sz="1050" dirty="0"/>
          </a:p>
        </p:txBody>
      </p:sp>
      <p:pic>
        <p:nvPicPr>
          <p:cNvPr id="11" name="Image 3" descr="/home/claude/assets2/10_c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778240" y="1920240"/>
            <a:ext cx="2514600" cy="1362456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778240" y="33375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Extraction summary</a:t>
            </a:r>
            <a:endParaRPr lang="en-US" sz="1050" dirty="0"/>
          </a:p>
        </p:txBody>
      </p:sp>
      <p:sp>
        <p:nvSpPr>
          <p:cNvPr id="13" name="Text 7"/>
          <p:cNvSpPr/>
          <p:nvPr/>
        </p:nvSpPr>
        <p:spPr>
          <a:xfrm>
            <a:off x="548640" y="3749040"/>
            <a:ext cx="110642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15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Ekram1234 created in UFED; device auto-detected as Samsung SM-A145P (Android 13) over USB.</a:t>
            </a:r>
            <a:endParaRPr lang="en-US" sz="1300" dirty="0"/>
          </a:p>
          <a:p>
            <a:pPr marL="342900" indent="-342900">
              <a:lnSpc>
                <a:spcPct val="115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File System extraction chosen and saved locally — the same acquisition method used for each suspect device.</a:t>
            </a:r>
            <a:endParaRPr lang="en-US" sz="1300" dirty="0"/>
          </a:p>
          <a:p>
            <a:pPr marL="342900" indent="-342900">
              <a:lnSpc>
                <a:spcPct val="115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Hash verification: UFED confirms data integrity automatically during extraction, consistent with the SHA-256 checks already shown for the three suspect phones.</a:t>
            </a:r>
            <a:endParaRPr lang="en-US" sz="1300" dirty="0"/>
          </a:p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Results: 11 pictures, 43 calendar entries, 3 documents, 7 archives, 1 ringtone and 50 files recovered; locations and advertising ID fully completed.</a:t>
            </a:r>
            <a:endParaRPr lang="en-US" sz="1300" dirty="0"/>
          </a:p>
        </p:txBody>
      </p:sp>
      <p:sp>
        <p:nvSpPr>
          <p:cNvPr id="14" name="Text 8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5" name="Text 9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Evidence &amp; Chain of Custody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08760"/>
            <a:ext cx="10789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devices, forensically imaged and hash-verified (SHA-256)</a:t>
            </a:r>
            <a:endParaRPr lang="en-US" sz="1400" dirty="0"/>
          </a:p>
        </p:txBody>
      </p:sp>
      <p:pic>
        <p:nvPicPr>
          <p:cNvPr id="5" name="Image 0" descr="/home/claude/assets/huawei_hash_crop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8640" y="1965960"/>
            <a:ext cx="3520440" cy="173736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3758184"/>
            <a:ext cx="3520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Huawei (Emma) — File Dump, verified</a:t>
            </a:r>
            <a:endParaRPr lang="en-US" sz="1050" dirty="0"/>
          </a:p>
        </p:txBody>
      </p:sp>
      <p:pic>
        <p:nvPicPr>
          <p:cNvPr id="7" name="Image 1" descr="/home/claude/assets/samsung_hash_crop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343400" y="1965960"/>
            <a:ext cx="3520440" cy="173736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343400" y="3758184"/>
            <a:ext cx="3520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Samsung (Joe) — Backup, verified</a:t>
            </a:r>
            <a:endParaRPr lang="en-US" sz="1050" dirty="0"/>
          </a:p>
        </p:txBody>
      </p:sp>
      <p:pic>
        <p:nvPicPr>
          <p:cNvPr id="9" name="Image 2" descr="/home/claude/assets/nokia_hash_crop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138160" y="1965960"/>
            <a:ext cx="3520440" cy="17373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138160" y="3758184"/>
            <a:ext cx="3520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Nokia (Norman) — Backup, verified</a:t>
            </a:r>
            <a:endParaRPr lang="en-US" sz="1050" dirty="0"/>
          </a:p>
        </p:txBody>
      </p:sp>
      <p:sp>
        <p:nvSpPr>
          <p:cNvPr id="11" name="Text 6"/>
          <p:cNvSpPr/>
          <p:nvPr/>
        </p:nvSpPr>
        <p:spPr>
          <a:xfrm>
            <a:off x="548640" y="4160520"/>
            <a:ext cx="4937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— Huawei POT-LX1 P Smart 2019</a:t>
            </a:r>
            <a:endParaRPr lang="en-US" sz="1300" dirty="0"/>
          </a:p>
        </p:txBody>
      </p:sp>
      <p:sp>
        <p:nvSpPr>
          <p:cNvPr id="12" name="Text 7"/>
          <p:cNvSpPr/>
          <p:nvPr/>
        </p:nvSpPr>
        <p:spPr>
          <a:xfrm>
            <a:off x="5577840" y="4160520"/>
            <a:ext cx="32918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IMEI 860962043466262</a:t>
            </a:r>
            <a:endParaRPr lang="en-US" sz="1300" dirty="0"/>
          </a:p>
        </p:txBody>
      </p:sp>
      <p:sp>
        <p:nvSpPr>
          <p:cNvPr id="13" name="Text 8"/>
          <p:cNvSpPr/>
          <p:nvPr/>
        </p:nvSpPr>
        <p:spPr>
          <a:xfrm>
            <a:off x="8961120" y="4160520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File System (ADB)</a:t>
            </a:r>
            <a:endParaRPr lang="en-US" sz="1300" dirty="0"/>
          </a:p>
        </p:txBody>
      </p:sp>
      <p:sp>
        <p:nvSpPr>
          <p:cNvPr id="14" name="Text 9"/>
          <p:cNvSpPr/>
          <p:nvPr/>
        </p:nvSpPr>
        <p:spPr>
          <a:xfrm>
            <a:off x="548640" y="4544568"/>
            <a:ext cx="4937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 — Samsung SM-A137F Galaxy A13</a:t>
            </a:r>
            <a:endParaRPr lang="en-US" sz="1300" dirty="0"/>
          </a:p>
        </p:txBody>
      </p:sp>
      <p:sp>
        <p:nvSpPr>
          <p:cNvPr id="15" name="Text 10"/>
          <p:cNvSpPr/>
          <p:nvPr/>
        </p:nvSpPr>
        <p:spPr>
          <a:xfrm>
            <a:off x="5577840" y="4544568"/>
            <a:ext cx="32918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IMEI 357898921470825</a:t>
            </a:r>
            <a:endParaRPr lang="en-US" sz="1300" dirty="0"/>
          </a:p>
        </p:txBody>
      </p:sp>
      <p:sp>
        <p:nvSpPr>
          <p:cNvPr id="16" name="Text 11"/>
          <p:cNvSpPr/>
          <p:nvPr/>
        </p:nvSpPr>
        <p:spPr>
          <a:xfrm>
            <a:off x="8961120" y="4544568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Android Backup</a:t>
            </a:r>
            <a:endParaRPr lang="en-US" sz="1300" dirty="0"/>
          </a:p>
        </p:txBody>
      </p:sp>
      <p:sp>
        <p:nvSpPr>
          <p:cNvPr id="17" name="Text 12"/>
          <p:cNvSpPr/>
          <p:nvPr/>
        </p:nvSpPr>
        <p:spPr>
          <a:xfrm>
            <a:off x="548640" y="4928616"/>
            <a:ext cx="4937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 — Nokia C2 2nd Edition</a:t>
            </a:r>
            <a:endParaRPr lang="en-US" sz="1300" dirty="0"/>
          </a:p>
        </p:txBody>
      </p:sp>
      <p:sp>
        <p:nvSpPr>
          <p:cNvPr id="18" name="Text 13"/>
          <p:cNvSpPr/>
          <p:nvPr/>
        </p:nvSpPr>
        <p:spPr>
          <a:xfrm>
            <a:off x="5577840" y="4928616"/>
            <a:ext cx="32918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IMEI 353766763818217</a:t>
            </a:r>
            <a:endParaRPr lang="en-US" sz="1300" dirty="0"/>
          </a:p>
        </p:txBody>
      </p:sp>
      <p:sp>
        <p:nvSpPr>
          <p:cNvPr id="19" name="Text 14"/>
          <p:cNvSpPr/>
          <p:nvPr/>
        </p:nvSpPr>
        <p:spPr>
          <a:xfrm>
            <a:off x="8961120" y="4928616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Android Backup</a:t>
            </a:r>
            <a:endParaRPr lang="en-US" sz="1300" dirty="0"/>
          </a:p>
        </p:txBody>
      </p:sp>
      <p:sp>
        <p:nvSpPr>
          <p:cNvPr id="20" name="Text 15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21" name="Text 16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87452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66666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188720" y="1892808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Acquire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3566160" y="1828800"/>
            <a:ext cx="8046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device imaged with Cellebrite Physical Analyzer 7.73.0.11 using File System (ADB) or full Android Backup extraction, under continuity-of-evidence protocol.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548640" y="29260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66666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188720" y="2944368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Verify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3566160" y="2880360"/>
            <a:ext cx="8046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SHA-256 hashes generated at acquisition and re-checked post-extraction; all three images confirmed “Verified” with no tampering detected.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3977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66666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1188720" y="3995928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3566160" y="3931920"/>
            <a:ext cx="8046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Selective apps decoding used to recover WhatsApp and Facebook (Genie) chats, contacts, call logs, media, and device location history.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548640" y="502920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66666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188720" y="5047488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Analyse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3566160" y="4983480"/>
            <a:ext cx="8046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Chats reconstructed by thread/timestamp; media timeline and geolocation cross-referenced with message content to corroborate events.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Device–Suspect Mapping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920240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Emma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2377440"/>
            <a:ext cx="3611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Huawei P Smart 2019 — Perpetrator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2880360"/>
            <a:ext cx="36118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 device for WhatsApp contact “Top-up” (Joe) and Facebook account “Peter Dover” used to negotiate the sale.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416552" y="1920240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Joe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4416552" y="2377440"/>
            <a:ext cx="3611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Samsung Galaxy A13 — Intermediary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416552" y="2880360"/>
            <a:ext cx="36118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Gallery contains a Wigan–Manchester rail ticket and Glasgow tickets, corroborating travel referenced in his WhatsApp messages.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8284464" y="1920240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Norman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8284464" y="2377440"/>
            <a:ext cx="3611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Nokia C2 2nd Edition — Buyer contact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284464" y="2880360"/>
            <a:ext cx="36118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Device locations include a South Wales area image; identified by name “Norman Smith” in the Facebook negotiation thread.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WhatsApp: Emma ↔ “Top-up” (Joe)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08760"/>
            <a:ext cx="10789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Recovered from Emma’s Huawei — Genie: WhatsApp (grouped by thread)</a:t>
            </a:r>
            <a:endParaRPr lang="en-US" sz="1300" dirty="0"/>
          </a:p>
        </p:txBody>
      </p:sp>
      <p:pic>
        <p:nvPicPr>
          <p:cNvPr id="5" name="Image 0" descr="/home/claude/assets/proof_of_emmas_phone_whatsapp_chat_1_crop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8640" y="1965960"/>
            <a:ext cx="2606040" cy="38404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5861304"/>
            <a:ext cx="2606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21/08/2024 — interest raised</a:t>
            </a:r>
            <a:endParaRPr lang="en-US" sz="1050" dirty="0"/>
          </a:p>
        </p:txBody>
      </p:sp>
      <p:pic>
        <p:nvPicPr>
          <p:cNvPr id="7" name="Image 1" descr="/home/claude/assets/emmas_phone_whatsapp_chat_2_crop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429000" y="1965960"/>
            <a:ext cx="2606040" cy="384048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429000" y="5861304"/>
            <a:ext cx="2606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26/08/2024 — meeting contacts</a:t>
            </a:r>
            <a:endParaRPr lang="en-US" sz="1050" dirty="0"/>
          </a:p>
        </p:txBody>
      </p:sp>
      <p:pic>
        <p:nvPicPr>
          <p:cNvPr id="9" name="Image 2" descr="/home/claude/assets/whatsapp_chat_3_crop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309360" y="1965960"/>
            <a:ext cx="2606040" cy="38404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309360" y="5861304"/>
            <a:ext cx="2606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20/11/2024 — meeting in Manchester</a:t>
            </a:r>
            <a:endParaRPr lang="en-US" sz="1050" dirty="0"/>
          </a:p>
        </p:txBody>
      </p:sp>
      <p:sp>
        <p:nvSpPr>
          <p:cNvPr id="11" name="Text 6"/>
          <p:cNvSpPr/>
          <p:nvPr/>
        </p:nvSpPr>
        <p:spPr>
          <a:xfrm>
            <a:off x="9189720" y="1965960"/>
            <a:ext cx="2423160" cy="3840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1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“I have access to some highly valuable information from ABC technologies... I’m thinking about selling it to someone interested.”</a:t>
            </a:r>
            <a:endParaRPr lang="en-US" sz="1150" dirty="0"/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1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“The competition must be eager to get their hands on this tech.”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“Meeting the client this week at Manchester. Will update.”</a:t>
            </a:r>
            <a:endParaRPr lang="en-US" sz="1150" dirty="0"/>
          </a:p>
        </p:txBody>
      </p:sp>
      <p:sp>
        <p:nvSpPr>
          <p:cNvPr id="12" name="Text 7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3" name="Text 8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Facebook: “Peter Dover” (Emma) ↔ Norman Smith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08760"/>
            <a:ext cx="10789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Recovered from Emma’s Huawei — Genie: Facebook (grouped by thread), 31/01/2025</a:t>
            </a:r>
            <a:endParaRPr lang="en-US" sz="1300" dirty="0"/>
          </a:p>
        </p:txBody>
      </p:sp>
      <p:pic>
        <p:nvPicPr>
          <p:cNvPr id="5" name="Image 0" descr="/home/claude/assets/Norman_msg_1_crop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8640" y="1965960"/>
            <a:ext cx="3108960" cy="38404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5861304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12:47–12:51 — “clean and quick”, blueprint “in chunks”</a:t>
            </a:r>
            <a:endParaRPr lang="en-US" sz="1050" dirty="0"/>
          </a:p>
        </p:txBody>
      </p:sp>
      <p:pic>
        <p:nvPicPr>
          <p:cNvPr id="7" name="Image 1" descr="/home/claude/assets/Norman_msg_2_crop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931920" y="1965960"/>
            <a:ext cx="3108960" cy="384048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31920" y="5861304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12:49–12:53 — payment agreed, 48-hour deadline</a:t>
            </a:r>
            <a:endParaRPr lang="en-US" sz="1050" dirty="0"/>
          </a:p>
        </p:txBody>
      </p:sp>
      <p:sp>
        <p:nvSpPr>
          <p:cNvPr id="9" name="Text 5"/>
          <p:cNvSpPr/>
          <p:nvPr/>
        </p:nvSpPr>
        <p:spPr>
          <a:xfrm>
            <a:off x="7315200" y="1965960"/>
            <a:ext cx="4297680" cy="3840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US" sz="12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“Norman, Joe told me u r ready to proceed. Let’s keep this clean and quick.”</a:t>
            </a:r>
            <a:endParaRPr lang="en-US" sz="1250" dirty="0"/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US" sz="12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“Almost. We need the Blueprint in chunks. Too risky in one go.”</a:t>
            </a:r>
            <a:endParaRPr lang="en-US" sz="1250" dirty="0"/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US" sz="12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“That wasn’t the deal. Everything at once or no deal.”</a:t>
            </a:r>
            <a:endParaRPr lang="en-US" sz="1250" dirty="0"/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US" sz="12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“Agreed. First part releases, and 5M offshore reflects. Simple.”</a:t>
            </a:r>
            <a:endParaRPr lang="en-US" sz="12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“Fine. Watch ur inbox in 48 hrs. After that we are ghosts.”</a:t>
            </a:r>
            <a:endParaRPr lang="en-US" sz="1250" dirty="0"/>
          </a:p>
        </p:txBody>
      </p:sp>
      <p:sp>
        <p:nvSpPr>
          <p:cNvPr id="10" name="Text 6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1" name="Text 7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Reconstructed Timeline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87452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 Aug 2024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108960" y="1874520"/>
            <a:ext cx="8503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 (“Top-up”) first raises the AI Neuro data on WhatsApp; Emma signals she is open to finding a buyer.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2624328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 Aug – 20 Nov 2024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3108960" y="2624328"/>
            <a:ext cx="8503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updates Joe on meetings; Joe reports being in “final talks” with a client, meeting in Manchester.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548640" y="3374136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 2024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108960" y="3374136"/>
            <a:ext cx="8503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Samsung (Joe) gallery captures a Wigan–Manchester rail ticket and Glasgow rail tickets, corroborating travel.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548640" y="4123944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Sep 2024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3108960" y="4123944"/>
            <a:ext cx="8503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Nokia (Norman) device location logs a photograph in the South Wales area.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548640" y="4873752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 Jan 2025, 12:47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3108960" y="4873752"/>
            <a:ext cx="8503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Facebook: “Peter Dover” (Emma) opens negotiation with Norman Smith — “clean and quick”.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548640" y="562356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 Jan 2025, 12:49–12:53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108960" y="5623560"/>
            <a:ext cx="8503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Terms agreed: blueprint released in parts, 5M offshore payment, 48-hour delivery window set.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Corroborating Evidence</a:t>
            </a:r>
            <a:endParaRPr lang="en-US" sz="2800" dirty="0"/>
          </a:p>
        </p:txBody>
      </p:sp>
      <p:pic>
        <p:nvPicPr>
          <p:cNvPr id="4" name="Image 0" descr="/home/claude/assets/ticket_mobile_picture_crop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8640" y="1737360"/>
            <a:ext cx="3566160" cy="21488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48640" y="3941064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Joe’s Samsung: Wigan → Manchester ticket</a:t>
            </a:r>
            <a:endParaRPr lang="en-US" sz="1050" dirty="0"/>
          </a:p>
        </p:txBody>
      </p:sp>
      <p:pic>
        <p:nvPicPr>
          <p:cNvPr id="6" name="Image 1" descr="/home/claude/assets/ticket_crop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343400" y="1737360"/>
            <a:ext cx="3566160" cy="214884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43400" y="3941064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Joe’s Samsung: Glasgow–Blairhill tickets</a:t>
            </a:r>
            <a:endParaRPr lang="en-US" sz="1050" dirty="0"/>
          </a:p>
        </p:txBody>
      </p:sp>
      <p:pic>
        <p:nvPicPr>
          <p:cNvPr id="8" name="Image 2" descr="/home/claude/assets/normans_location_crop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138160" y="1737360"/>
            <a:ext cx="3520440" cy="214884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138160" y="3941064"/>
            <a:ext cx="3520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Norman’s Nokia: geotagged photo, South Wales</a:t>
            </a:r>
            <a:endParaRPr lang="en-US" sz="1050" dirty="0"/>
          </a:p>
        </p:txBody>
      </p:sp>
      <p:pic>
        <p:nvPicPr>
          <p:cNvPr id="10" name="Image 3" descr="/home/claude/assets/joes_telling_hotel_crop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48640" y="4480560"/>
            <a:ext cx="3566160" cy="155448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48640" y="6089904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Joe’s Samsung: timestamped media, 21/08/2024</a:t>
            </a:r>
            <a:endParaRPr lang="en-US" sz="1050" dirty="0"/>
          </a:p>
        </p:txBody>
      </p:sp>
      <p:sp>
        <p:nvSpPr>
          <p:cNvPr id="12" name="Text 6"/>
          <p:cNvSpPr/>
          <p:nvPr/>
        </p:nvSpPr>
        <p:spPr>
          <a:xfrm>
            <a:off x="4343400" y="4480560"/>
            <a:ext cx="73152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Travel documents and geotagged media on Joe’s and Norman’s devices place both individuals away from their home areas during the exact windows referenced in the WhatsApp and Facebook exchanges — independently corroborating the “meeting the client in Manchester” narrative.</a:t>
            </a:r>
            <a:endParaRPr lang="en-US" sz="1350" dirty="0"/>
          </a:p>
        </p:txBody>
      </p:sp>
      <p:sp>
        <p:nvSpPr>
          <p:cNvPr id="13" name="Text 7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4" name="Text 8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Suspect Profiling — Roles &amp; Motives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920240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Emma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2377440"/>
            <a:ext cx="3611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Perpetrator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2880360"/>
            <a:ext cx="36118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Initiates the sale on WhatsApp (“I’m thinking about selling it”) and negotiates delivery and price directly with Norman under the alias “Peter Dover” on Facebook.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416552" y="1920240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Joe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4416552" y="2377440"/>
            <a:ext cx="3611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Intermediary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416552" y="2880360"/>
            <a:ext cx="36118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 and vets a buyer for Emma, reports progress and delays, and arranges an in-person meeting “with the client” in Manchester — corroborated by a rail ticket on his device.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8284464" y="1920240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Norman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8284464" y="2377440"/>
            <a:ext cx="3611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Buyer contact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284464" y="2880360"/>
            <a:ext cx="36118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Negotiates technical delivery (“in chunks”) and financial terms (“5M offshore”) directly with Emma, and sets the 48-hour handover deadline.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548640" y="539496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three roles are corroborated by at least two independent sources (chat content, device attribution, and travel/location metadata).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 &amp; Recommendations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54480"/>
            <a:ext cx="5394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1965960"/>
            <a:ext cx="5394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Communication logs from Emma’s Huawei show her initiating the sale and negotiating price and delivery directly with Norman.</a:t>
            </a:r>
            <a:endParaRPr lang="en-US" sz="1250" dirty="0"/>
          </a:p>
        </p:txBody>
      </p:sp>
      <p:sp>
        <p:nvSpPr>
          <p:cNvPr id="6" name="Text 4"/>
          <p:cNvSpPr/>
          <p:nvPr/>
        </p:nvSpPr>
        <p:spPr>
          <a:xfrm>
            <a:off x="548640" y="2990088"/>
            <a:ext cx="5394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Joe’s role as intermediary is corroborated by chat content and independent travel evidence (rail tickets).</a:t>
            </a:r>
            <a:endParaRPr lang="en-US" sz="1250" dirty="0"/>
          </a:p>
        </p:txBody>
      </p:sp>
      <p:sp>
        <p:nvSpPr>
          <p:cNvPr id="7" name="Text 5"/>
          <p:cNvSpPr/>
          <p:nvPr/>
        </p:nvSpPr>
        <p:spPr>
          <a:xfrm>
            <a:off x="548640" y="4014216"/>
            <a:ext cx="5394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Hash-verified forensic images (SHA-256) confirm the integrity of all extracted data, supporting its admissibility.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548640" y="5038344"/>
            <a:ext cx="5394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Together, the evidence presents a consistent, corroborated account of an attempted sale of patent QT-AI-2025 to NexGen Circuits.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6263640" y="1554480"/>
            <a:ext cx="5394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RECOMMENDATIONS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6263640" y="1965960"/>
            <a:ext cx="5394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Legal: </a:t>
            </a: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 findings to law enforcement to support charges of corporate espionage and theft.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2990088"/>
            <a:ext cx="5394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Containment: </a:t>
            </a: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Immediately revoke Emma’s database access and audit recent access logs to QT-AI-2025.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6263640" y="4014216"/>
            <a:ext cx="5394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Preservation: </a:t>
            </a: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Maintain chain-of-custody documentation and hash records for continued admissibility.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6263640" y="5038344"/>
            <a:ext cx="5394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Further Analysis: </a:t>
            </a: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Pursue email correlation and any deleted-message recovery to strengthen the evidentiary chain.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548640" y="6537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1133856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2834640"/>
            <a:ext cx="10515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1A1A1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Questions &amp; Discussion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822960" y="361188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6666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QT-AI-2025 — Digital Forensic Investigation Report</a:t>
            </a:r>
            <a:endParaRPr lang="en-US" sz="1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1252</Words>
  <Application>Microsoft Office PowerPoint</Application>
  <PresentationFormat>Widescreen</PresentationFormat>
  <Paragraphs>154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ekram hossain</cp:lastModifiedBy>
  <cp:revision>4</cp:revision>
  <dcterms:created xsi:type="dcterms:W3CDTF">2026-08-10T21:22:17Z</dcterms:created>
  <dcterms:modified xsi:type="dcterms:W3CDTF">2026-08-11T08:37:05Z</dcterms:modified>
</cp:coreProperties>
</file>