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3.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0"/>
  </p:notesMasterIdLst>
  <p:sldIdLst>
    <p:sldId id="257" r:id="rId2"/>
    <p:sldId id="367" r:id="rId3"/>
    <p:sldId id="366" r:id="rId4"/>
    <p:sldId id="259" r:id="rId5"/>
    <p:sldId id="256" r:id="rId6"/>
    <p:sldId id="557" r:id="rId7"/>
    <p:sldId id="558" r:id="rId8"/>
    <p:sldId id="561" r:id="rId9"/>
    <p:sldId id="562" r:id="rId10"/>
    <p:sldId id="563" r:id="rId11"/>
    <p:sldId id="565" r:id="rId12"/>
    <p:sldId id="564" r:id="rId13"/>
    <p:sldId id="266" r:id="rId14"/>
    <p:sldId id="267" r:id="rId15"/>
    <p:sldId id="559" r:id="rId16"/>
    <p:sldId id="269" r:id="rId17"/>
    <p:sldId id="560" r:id="rId18"/>
    <p:sldId id="264" r:id="rId19"/>
    <p:sldId id="271" r:id="rId20"/>
    <p:sldId id="275" r:id="rId21"/>
    <p:sldId id="291" r:id="rId22"/>
    <p:sldId id="279" r:id="rId23"/>
    <p:sldId id="258" r:id="rId24"/>
    <p:sldId id="347" r:id="rId25"/>
    <p:sldId id="342" r:id="rId26"/>
    <p:sldId id="536" r:id="rId27"/>
    <p:sldId id="276" r:id="rId28"/>
    <p:sldId id="329" r:id="rId29"/>
    <p:sldId id="426" r:id="rId30"/>
    <p:sldId id="537" r:id="rId31"/>
    <p:sldId id="538" r:id="rId32"/>
    <p:sldId id="539" r:id="rId33"/>
    <p:sldId id="540" r:id="rId34"/>
    <p:sldId id="541" r:id="rId35"/>
    <p:sldId id="542" r:id="rId36"/>
    <p:sldId id="543" r:id="rId37"/>
    <p:sldId id="545" r:id="rId38"/>
    <p:sldId id="268" r:id="rId39"/>
    <p:sldId id="263" r:id="rId40"/>
    <p:sldId id="455" r:id="rId41"/>
    <p:sldId id="456" r:id="rId42"/>
    <p:sldId id="278" r:id="rId43"/>
    <p:sldId id="380" r:id="rId44"/>
    <p:sldId id="337" r:id="rId45"/>
    <p:sldId id="324" r:id="rId46"/>
    <p:sldId id="533" r:id="rId47"/>
    <p:sldId id="280" r:id="rId48"/>
    <p:sldId id="375" r:id="rId4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5728"/>
  </p:normalViewPr>
  <p:slideViewPr>
    <p:cSldViewPr snapToGrid="0" snapToObjects="1">
      <p:cViewPr varScale="1">
        <p:scale>
          <a:sx n="109" d="100"/>
          <a:sy n="109" d="100"/>
        </p:scale>
        <p:origin x="68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ata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4.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10" Type="http://schemas.openxmlformats.org/officeDocument/2006/relationships/image" Target="../media/image25.svg"/><Relationship Id="rId4" Type="http://schemas.openxmlformats.org/officeDocument/2006/relationships/image" Target="../media/image19.svg"/><Relationship Id="rId9" Type="http://schemas.openxmlformats.org/officeDocument/2006/relationships/image" Target="../media/image24.png"/></Relationships>
</file>

<file path=ppt/diagrams/_rels/drawing7.xml.rels><?xml version="1.0" encoding="UTF-8" standalone="yes"?>
<Relationships xmlns="http://schemas.openxmlformats.org/package/2006/relationships"><Relationship Id="rId8" Type="http://schemas.openxmlformats.org/officeDocument/2006/relationships/image" Target="../media/image33.svg"/><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image" Target="../media/image27.svg"/><Relationship Id="rId1" Type="http://schemas.openxmlformats.org/officeDocument/2006/relationships/image" Target="../media/image26.png"/><Relationship Id="rId6" Type="http://schemas.openxmlformats.org/officeDocument/2006/relationships/image" Target="../media/image31.svg"/><Relationship Id="rId5" Type="http://schemas.openxmlformats.org/officeDocument/2006/relationships/image" Target="../media/image30.png"/><Relationship Id="rId4" Type="http://schemas.openxmlformats.org/officeDocument/2006/relationships/image" Target="../media/image29.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E30D414-76A7-4B7E-8999-99A724924969}"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6D935A51-9961-45D2-882B-1E4EECE4AF80}">
      <dgm:prSet/>
      <dgm:spPr/>
      <dgm:t>
        <a:bodyPr/>
        <a:lstStyle/>
        <a:p>
          <a:r>
            <a:rPr lang="en-GB"/>
            <a:t>What must be in a project plan and a project?</a:t>
          </a:r>
          <a:endParaRPr lang="en-US"/>
        </a:p>
      </dgm:t>
    </dgm:pt>
    <dgm:pt modelId="{B07E2C0B-A4A6-4D3C-8A11-FD29EB9CA221}" type="parTrans" cxnId="{042501AA-9B0D-49D2-8EA9-95CAD6CB8A41}">
      <dgm:prSet/>
      <dgm:spPr/>
      <dgm:t>
        <a:bodyPr/>
        <a:lstStyle/>
        <a:p>
          <a:endParaRPr lang="en-US"/>
        </a:p>
      </dgm:t>
    </dgm:pt>
    <dgm:pt modelId="{967352BD-0681-455C-BC64-C7228DF23593}" type="sibTrans" cxnId="{042501AA-9B0D-49D2-8EA9-95CAD6CB8A41}">
      <dgm:prSet/>
      <dgm:spPr/>
      <dgm:t>
        <a:bodyPr/>
        <a:lstStyle/>
        <a:p>
          <a:endParaRPr lang="en-US"/>
        </a:p>
      </dgm:t>
    </dgm:pt>
    <dgm:pt modelId="{6A91543D-0319-44AD-AFA1-F339CDA97B66}">
      <dgm:prSet/>
      <dgm:spPr/>
      <dgm:t>
        <a:bodyPr/>
        <a:lstStyle/>
        <a:p>
          <a:r>
            <a:rPr lang="en-GB"/>
            <a:t>Formulating research aims</a:t>
          </a:r>
          <a:endParaRPr lang="en-US"/>
        </a:p>
      </dgm:t>
    </dgm:pt>
    <dgm:pt modelId="{9F422A26-F5ED-4B1C-A35B-22BF1719D3CA}" type="parTrans" cxnId="{46D7557D-51CF-487F-A7C0-A5A0C7D62361}">
      <dgm:prSet/>
      <dgm:spPr/>
      <dgm:t>
        <a:bodyPr/>
        <a:lstStyle/>
        <a:p>
          <a:endParaRPr lang="en-US"/>
        </a:p>
      </dgm:t>
    </dgm:pt>
    <dgm:pt modelId="{DC5A90AE-7D64-493F-BC90-24C1859AF233}" type="sibTrans" cxnId="{46D7557D-51CF-487F-A7C0-A5A0C7D62361}">
      <dgm:prSet/>
      <dgm:spPr/>
      <dgm:t>
        <a:bodyPr/>
        <a:lstStyle/>
        <a:p>
          <a:endParaRPr lang="en-US"/>
        </a:p>
      </dgm:t>
    </dgm:pt>
    <dgm:pt modelId="{B97B56D3-402E-4C85-93C0-1BD7DB28F7C7}">
      <dgm:prSet/>
      <dgm:spPr/>
      <dgm:t>
        <a:bodyPr/>
        <a:lstStyle/>
        <a:p>
          <a:r>
            <a:rPr lang="en-GB"/>
            <a:t>The design of research projects</a:t>
          </a:r>
          <a:endParaRPr lang="en-US"/>
        </a:p>
      </dgm:t>
    </dgm:pt>
    <dgm:pt modelId="{66791521-3BB8-4561-852B-ACAA55CB2915}" type="parTrans" cxnId="{0FAE5E9F-1E5A-4A4A-BC38-6D4D237ED775}">
      <dgm:prSet/>
      <dgm:spPr/>
      <dgm:t>
        <a:bodyPr/>
        <a:lstStyle/>
        <a:p>
          <a:endParaRPr lang="en-US"/>
        </a:p>
      </dgm:t>
    </dgm:pt>
    <dgm:pt modelId="{2529866E-356A-4DDB-8F74-15E544AC4B08}" type="sibTrans" cxnId="{0FAE5E9F-1E5A-4A4A-BC38-6D4D237ED775}">
      <dgm:prSet/>
      <dgm:spPr/>
      <dgm:t>
        <a:bodyPr/>
        <a:lstStyle/>
        <a:p>
          <a:endParaRPr lang="en-US"/>
        </a:p>
      </dgm:t>
    </dgm:pt>
    <dgm:pt modelId="{D2D73E92-3D28-4B92-AFE1-4BA699D34D1A}">
      <dgm:prSet/>
      <dgm:spPr/>
      <dgm:t>
        <a:bodyPr/>
        <a:lstStyle/>
        <a:p>
          <a:r>
            <a:rPr lang="en-GB"/>
            <a:t>Evaluating research</a:t>
          </a:r>
          <a:endParaRPr lang="en-US"/>
        </a:p>
      </dgm:t>
    </dgm:pt>
    <dgm:pt modelId="{8FE243DE-F9EF-406D-B885-DDE830F7CE96}" type="parTrans" cxnId="{538BED04-40A3-4110-9910-923C21FEC05B}">
      <dgm:prSet/>
      <dgm:spPr/>
      <dgm:t>
        <a:bodyPr/>
        <a:lstStyle/>
        <a:p>
          <a:endParaRPr lang="en-US"/>
        </a:p>
      </dgm:t>
    </dgm:pt>
    <dgm:pt modelId="{C37420E3-3C4F-4092-A620-D1CB6E055C41}" type="sibTrans" cxnId="{538BED04-40A3-4110-9910-923C21FEC05B}">
      <dgm:prSet/>
      <dgm:spPr/>
      <dgm:t>
        <a:bodyPr/>
        <a:lstStyle/>
        <a:p>
          <a:endParaRPr lang="en-US"/>
        </a:p>
      </dgm:t>
    </dgm:pt>
    <dgm:pt modelId="{723C5890-E5CF-45FF-80E7-C8C75D957AD9}">
      <dgm:prSet/>
      <dgm:spPr/>
      <dgm:t>
        <a:bodyPr/>
        <a:lstStyle/>
        <a:p>
          <a:r>
            <a:rPr lang="en-GB"/>
            <a:t>Statistical analysis for research</a:t>
          </a:r>
          <a:endParaRPr lang="en-US"/>
        </a:p>
      </dgm:t>
    </dgm:pt>
    <dgm:pt modelId="{2A5167CC-D7B8-43CD-872B-598052DB16BC}" type="parTrans" cxnId="{BE35A7E9-2437-42E0-B496-80FED818C68E}">
      <dgm:prSet/>
      <dgm:spPr/>
      <dgm:t>
        <a:bodyPr/>
        <a:lstStyle/>
        <a:p>
          <a:endParaRPr lang="en-US"/>
        </a:p>
      </dgm:t>
    </dgm:pt>
    <dgm:pt modelId="{5BBD04A6-C389-4FF6-905C-61CDC7381929}" type="sibTrans" cxnId="{BE35A7E9-2437-42E0-B496-80FED818C68E}">
      <dgm:prSet/>
      <dgm:spPr/>
      <dgm:t>
        <a:bodyPr/>
        <a:lstStyle/>
        <a:p>
          <a:endParaRPr lang="en-US"/>
        </a:p>
      </dgm:t>
    </dgm:pt>
    <dgm:pt modelId="{8BEBCA1F-D608-4ADF-86F9-CCDBBFCAF1FB}">
      <dgm:prSet/>
      <dgm:spPr/>
      <dgm:t>
        <a:bodyPr/>
        <a:lstStyle/>
        <a:p>
          <a:r>
            <a:rPr lang="en-GB"/>
            <a:t>Qualitative data analysis</a:t>
          </a:r>
          <a:endParaRPr lang="en-US"/>
        </a:p>
      </dgm:t>
    </dgm:pt>
    <dgm:pt modelId="{2539C652-30E6-4C70-85AB-2D753227F3C7}" type="parTrans" cxnId="{99093B28-43E3-4D1F-9085-4F15AECF50FF}">
      <dgm:prSet/>
      <dgm:spPr/>
      <dgm:t>
        <a:bodyPr/>
        <a:lstStyle/>
        <a:p>
          <a:endParaRPr lang="en-US"/>
        </a:p>
      </dgm:t>
    </dgm:pt>
    <dgm:pt modelId="{1DC9277F-F39F-4AF8-8C3A-B7B91DB7BD96}" type="sibTrans" cxnId="{99093B28-43E3-4D1F-9085-4F15AECF50FF}">
      <dgm:prSet/>
      <dgm:spPr/>
      <dgm:t>
        <a:bodyPr/>
        <a:lstStyle/>
        <a:p>
          <a:endParaRPr lang="en-US"/>
        </a:p>
      </dgm:t>
    </dgm:pt>
    <dgm:pt modelId="{D50E1844-337A-4A14-831D-A8FD178FFF0F}">
      <dgm:prSet/>
      <dgm:spPr/>
      <dgm:t>
        <a:bodyPr/>
        <a:lstStyle/>
        <a:p>
          <a:r>
            <a:rPr lang="en-GB"/>
            <a:t>Analysing data and presenting results</a:t>
          </a:r>
          <a:endParaRPr lang="en-US"/>
        </a:p>
      </dgm:t>
    </dgm:pt>
    <dgm:pt modelId="{995D2E97-3839-4EA1-8DD9-185135E0025E}" type="parTrans" cxnId="{EC668117-C79B-42DE-BD7F-37B2FF2CFEE9}">
      <dgm:prSet/>
      <dgm:spPr/>
      <dgm:t>
        <a:bodyPr/>
        <a:lstStyle/>
        <a:p>
          <a:endParaRPr lang="en-US"/>
        </a:p>
      </dgm:t>
    </dgm:pt>
    <dgm:pt modelId="{D3E0C942-9395-4F54-9EE7-461F3F0E26B9}" type="sibTrans" cxnId="{EC668117-C79B-42DE-BD7F-37B2FF2CFEE9}">
      <dgm:prSet/>
      <dgm:spPr/>
      <dgm:t>
        <a:bodyPr/>
        <a:lstStyle/>
        <a:p>
          <a:endParaRPr lang="en-US"/>
        </a:p>
      </dgm:t>
    </dgm:pt>
    <dgm:pt modelId="{4AEA3730-04D3-4107-BC70-AFF8E822C4E1}">
      <dgm:prSet/>
      <dgm:spPr/>
      <dgm:t>
        <a:bodyPr/>
        <a:lstStyle/>
        <a:p>
          <a:r>
            <a:rPr lang="en-GB"/>
            <a:t>Philosophy of research</a:t>
          </a:r>
          <a:endParaRPr lang="en-US"/>
        </a:p>
      </dgm:t>
    </dgm:pt>
    <dgm:pt modelId="{55A96E57-5ADD-470A-9D00-6CE429EDF84A}" type="parTrans" cxnId="{0116BD24-0F20-4494-88B1-8380FD4A7EF4}">
      <dgm:prSet/>
      <dgm:spPr/>
      <dgm:t>
        <a:bodyPr/>
        <a:lstStyle/>
        <a:p>
          <a:endParaRPr lang="en-US"/>
        </a:p>
      </dgm:t>
    </dgm:pt>
    <dgm:pt modelId="{FDA826ED-4EBD-41F6-91FA-71B317072558}" type="sibTrans" cxnId="{0116BD24-0F20-4494-88B1-8380FD4A7EF4}">
      <dgm:prSet/>
      <dgm:spPr/>
      <dgm:t>
        <a:bodyPr/>
        <a:lstStyle/>
        <a:p>
          <a:endParaRPr lang="en-US"/>
        </a:p>
      </dgm:t>
    </dgm:pt>
    <dgm:pt modelId="{7893BA19-011B-4D70-9FD2-66258E60A19B}">
      <dgm:prSet/>
      <dgm:spPr/>
      <dgm:t>
        <a:bodyPr/>
        <a:lstStyle/>
        <a:p>
          <a:r>
            <a:rPr lang="en-GB"/>
            <a:t>Questionnaire design</a:t>
          </a:r>
          <a:endParaRPr lang="en-US"/>
        </a:p>
      </dgm:t>
    </dgm:pt>
    <dgm:pt modelId="{B5B82DEE-F912-45DC-9E1F-8AC37247F224}" type="parTrans" cxnId="{911C9A92-87D0-469E-BF19-B9B4C798C10F}">
      <dgm:prSet/>
      <dgm:spPr/>
      <dgm:t>
        <a:bodyPr/>
        <a:lstStyle/>
        <a:p>
          <a:endParaRPr lang="en-US"/>
        </a:p>
      </dgm:t>
    </dgm:pt>
    <dgm:pt modelId="{DA552C4C-C86C-4BF7-A126-DE8F81F09F25}" type="sibTrans" cxnId="{911C9A92-87D0-469E-BF19-B9B4C798C10F}">
      <dgm:prSet/>
      <dgm:spPr/>
      <dgm:t>
        <a:bodyPr/>
        <a:lstStyle/>
        <a:p>
          <a:endParaRPr lang="en-US"/>
        </a:p>
      </dgm:t>
    </dgm:pt>
    <dgm:pt modelId="{8009F5CC-686E-46CA-9661-ADEBA94ADA5A}">
      <dgm:prSet/>
      <dgm:spPr/>
      <dgm:t>
        <a:bodyPr/>
        <a:lstStyle/>
        <a:p>
          <a:r>
            <a:rPr lang="en-GB"/>
            <a:t>Interview design and qualitative research</a:t>
          </a:r>
          <a:endParaRPr lang="en-US"/>
        </a:p>
      </dgm:t>
    </dgm:pt>
    <dgm:pt modelId="{9F8F99A2-F197-4FE1-BD8D-EA59CA218899}" type="parTrans" cxnId="{9A357CDE-F854-4B3E-9C17-156D582EA58D}">
      <dgm:prSet/>
      <dgm:spPr/>
      <dgm:t>
        <a:bodyPr/>
        <a:lstStyle/>
        <a:p>
          <a:endParaRPr lang="en-US"/>
        </a:p>
      </dgm:t>
    </dgm:pt>
    <dgm:pt modelId="{0E213256-48A3-4A7A-9D90-6958DEFAE4F4}" type="sibTrans" cxnId="{9A357CDE-F854-4B3E-9C17-156D582EA58D}">
      <dgm:prSet/>
      <dgm:spPr/>
      <dgm:t>
        <a:bodyPr/>
        <a:lstStyle/>
        <a:p>
          <a:endParaRPr lang="en-US"/>
        </a:p>
      </dgm:t>
    </dgm:pt>
    <dgm:pt modelId="{09B6A57A-A80E-4F64-AC5E-9C62885E6996}">
      <dgm:prSet/>
      <dgm:spPr/>
      <dgm:t>
        <a:bodyPr/>
        <a:lstStyle/>
        <a:p>
          <a:r>
            <a:rPr lang="en-GB"/>
            <a:t>Reminders about the project</a:t>
          </a:r>
          <a:endParaRPr lang="en-US"/>
        </a:p>
      </dgm:t>
    </dgm:pt>
    <dgm:pt modelId="{764DF1B6-5D1D-4264-B46F-5C7527D1BB85}" type="parTrans" cxnId="{63E0497F-34FD-4EA9-A110-591D05E50875}">
      <dgm:prSet/>
      <dgm:spPr/>
      <dgm:t>
        <a:bodyPr/>
        <a:lstStyle/>
        <a:p>
          <a:endParaRPr lang="en-US"/>
        </a:p>
      </dgm:t>
    </dgm:pt>
    <dgm:pt modelId="{53EEBBA2-8C7C-4F18-9356-F98801E8FA7E}" type="sibTrans" cxnId="{63E0497F-34FD-4EA9-A110-591D05E50875}">
      <dgm:prSet/>
      <dgm:spPr/>
      <dgm:t>
        <a:bodyPr/>
        <a:lstStyle/>
        <a:p>
          <a:endParaRPr lang="en-US"/>
        </a:p>
      </dgm:t>
    </dgm:pt>
    <dgm:pt modelId="{D72DB47C-7EEA-4AFD-99F4-3AA6A62213A5}">
      <dgm:prSet/>
      <dgm:spPr/>
      <dgm:t>
        <a:bodyPr/>
        <a:lstStyle/>
        <a:p>
          <a:r>
            <a:rPr lang="en-GB"/>
            <a:t>Interviews and qualitative research – more detail</a:t>
          </a:r>
          <a:endParaRPr lang="en-US"/>
        </a:p>
      </dgm:t>
    </dgm:pt>
    <dgm:pt modelId="{67F89DEF-C19D-4006-A96E-CECAE9EB5E93}" type="parTrans" cxnId="{31EE2E15-F3C1-4832-9AE6-4F04A6F70796}">
      <dgm:prSet/>
      <dgm:spPr/>
      <dgm:t>
        <a:bodyPr/>
        <a:lstStyle/>
        <a:p>
          <a:endParaRPr lang="en-US"/>
        </a:p>
      </dgm:t>
    </dgm:pt>
    <dgm:pt modelId="{3948522E-973A-493D-B853-FE42AB8BEA44}" type="sibTrans" cxnId="{31EE2E15-F3C1-4832-9AE6-4F04A6F70796}">
      <dgm:prSet/>
      <dgm:spPr/>
      <dgm:t>
        <a:bodyPr/>
        <a:lstStyle/>
        <a:p>
          <a:endParaRPr lang="en-US"/>
        </a:p>
      </dgm:t>
    </dgm:pt>
    <dgm:pt modelId="{D3D5C475-DA9C-493A-B366-58F19DDA1A03}">
      <dgm:prSet/>
      <dgm:spPr/>
      <dgm:t>
        <a:bodyPr/>
        <a:lstStyle/>
        <a:p>
          <a:r>
            <a:rPr lang="en-GB"/>
            <a:t>More on literature reviews</a:t>
          </a:r>
          <a:endParaRPr lang="en-US"/>
        </a:p>
      </dgm:t>
    </dgm:pt>
    <dgm:pt modelId="{B7A58BC9-E449-41B6-8D44-F64F8BC695DA}" type="parTrans" cxnId="{8216C3F3-E545-4F55-8E92-3DA317842E07}">
      <dgm:prSet/>
      <dgm:spPr/>
      <dgm:t>
        <a:bodyPr/>
        <a:lstStyle/>
        <a:p>
          <a:endParaRPr lang="en-US"/>
        </a:p>
      </dgm:t>
    </dgm:pt>
    <dgm:pt modelId="{29BD422C-1815-4E97-ABD5-99DB3E0EC214}" type="sibTrans" cxnId="{8216C3F3-E545-4F55-8E92-3DA317842E07}">
      <dgm:prSet/>
      <dgm:spPr/>
      <dgm:t>
        <a:bodyPr/>
        <a:lstStyle/>
        <a:p>
          <a:endParaRPr lang="en-US"/>
        </a:p>
      </dgm:t>
    </dgm:pt>
    <dgm:pt modelId="{9B563BB2-1AA0-5A4D-929B-C0904779F6A6}" type="pres">
      <dgm:prSet presAssocID="{6E30D414-76A7-4B7E-8999-99A724924969}" presName="diagram" presStyleCnt="0">
        <dgm:presLayoutVars>
          <dgm:dir/>
          <dgm:resizeHandles val="exact"/>
        </dgm:presLayoutVars>
      </dgm:prSet>
      <dgm:spPr/>
    </dgm:pt>
    <dgm:pt modelId="{C1469747-C7F9-8147-95A5-14E058DC523A}" type="pres">
      <dgm:prSet presAssocID="{6D935A51-9961-45D2-882B-1E4EECE4AF80}" presName="node" presStyleLbl="node1" presStyleIdx="0" presStyleCnt="13">
        <dgm:presLayoutVars>
          <dgm:bulletEnabled val="1"/>
        </dgm:presLayoutVars>
      </dgm:prSet>
      <dgm:spPr/>
    </dgm:pt>
    <dgm:pt modelId="{C2762335-AA11-2542-8C11-DADE53AFF01F}" type="pres">
      <dgm:prSet presAssocID="{967352BD-0681-455C-BC64-C7228DF23593}" presName="sibTrans" presStyleCnt="0"/>
      <dgm:spPr/>
    </dgm:pt>
    <dgm:pt modelId="{15D0FDEC-C227-E545-AEF5-D108003E1429}" type="pres">
      <dgm:prSet presAssocID="{6A91543D-0319-44AD-AFA1-F339CDA97B66}" presName="node" presStyleLbl="node1" presStyleIdx="1" presStyleCnt="13">
        <dgm:presLayoutVars>
          <dgm:bulletEnabled val="1"/>
        </dgm:presLayoutVars>
      </dgm:prSet>
      <dgm:spPr/>
    </dgm:pt>
    <dgm:pt modelId="{CE9A2509-6D44-4A45-98BC-E26D94BFBD72}" type="pres">
      <dgm:prSet presAssocID="{DC5A90AE-7D64-493F-BC90-24C1859AF233}" presName="sibTrans" presStyleCnt="0"/>
      <dgm:spPr/>
    </dgm:pt>
    <dgm:pt modelId="{F2CE8D61-F6F0-1442-9D84-8B5FBE2B468F}" type="pres">
      <dgm:prSet presAssocID="{B97B56D3-402E-4C85-93C0-1BD7DB28F7C7}" presName="node" presStyleLbl="node1" presStyleIdx="2" presStyleCnt="13">
        <dgm:presLayoutVars>
          <dgm:bulletEnabled val="1"/>
        </dgm:presLayoutVars>
      </dgm:prSet>
      <dgm:spPr/>
    </dgm:pt>
    <dgm:pt modelId="{921771EE-8AF9-C347-A2A9-24D35224DE92}" type="pres">
      <dgm:prSet presAssocID="{2529866E-356A-4DDB-8F74-15E544AC4B08}" presName="sibTrans" presStyleCnt="0"/>
      <dgm:spPr/>
    </dgm:pt>
    <dgm:pt modelId="{F18483B3-631E-314F-B031-179F531B8778}" type="pres">
      <dgm:prSet presAssocID="{D2D73E92-3D28-4B92-AFE1-4BA699D34D1A}" presName="node" presStyleLbl="node1" presStyleIdx="3" presStyleCnt="13">
        <dgm:presLayoutVars>
          <dgm:bulletEnabled val="1"/>
        </dgm:presLayoutVars>
      </dgm:prSet>
      <dgm:spPr/>
    </dgm:pt>
    <dgm:pt modelId="{204A617F-8530-0A41-929A-F375A33D8D2E}" type="pres">
      <dgm:prSet presAssocID="{C37420E3-3C4F-4092-A620-D1CB6E055C41}" presName="sibTrans" presStyleCnt="0"/>
      <dgm:spPr/>
    </dgm:pt>
    <dgm:pt modelId="{4BE489F9-22FF-7B4A-8084-C910D50D16D3}" type="pres">
      <dgm:prSet presAssocID="{723C5890-E5CF-45FF-80E7-C8C75D957AD9}" presName="node" presStyleLbl="node1" presStyleIdx="4" presStyleCnt="13">
        <dgm:presLayoutVars>
          <dgm:bulletEnabled val="1"/>
        </dgm:presLayoutVars>
      </dgm:prSet>
      <dgm:spPr/>
    </dgm:pt>
    <dgm:pt modelId="{55AD0798-5C1C-7C41-89E4-02EF2B93CD5B}" type="pres">
      <dgm:prSet presAssocID="{5BBD04A6-C389-4FF6-905C-61CDC7381929}" presName="sibTrans" presStyleCnt="0"/>
      <dgm:spPr/>
    </dgm:pt>
    <dgm:pt modelId="{96A12335-832B-7640-82A0-F9E38E51AD65}" type="pres">
      <dgm:prSet presAssocID="{8BEBCA1F-D608-4ADF-86F9-CCDBBFCAF1FB}" presName="node" presStyleLbl="node1" presStyleIdx="5" presStyleCnt="13">
        <dgm:presLayoutVars>
          <dgm:bulletEnabled val="1"/>
        </dgm:presLayoutVars>
      </dgm:prSet>
      <dgm:spPr/>
    </dgm:pt>
    <dgm:pt modelId="{D721695E-DFA5-1B45-8CA3-35CC7D7CB0E0}" type="pres">
      <dgm:prSet presAssocID="{1DC9277F-F39F-4AF8-8C3A-B7B91DB7BD96}" presName="sibTrans" presStyleCnt="0"/>
      <dgm:spPr/>
    </dgm:pt>
    <dgm:pt modelId="{F92F16CE-EB99-014A-B5EC-F6B1B52C596F}" type="pres">
      <dgm:prSet presAssocID="{D50E1844-337A-4A14-831D-A8FD178FFF0F}" presName="node" presStyleLbl="node1" presStyleIdx="6" presStyleCnt="13">
        <dgm:presLayoutVars>
          <dgm:bulletEnabled val="1"/>
        </dgm:presLayoutVars>
      </dgm:prSet>
      <dgm:spPr/>
    </dgm:pt>
    <dgm:pt modelId="{16014062-D919-A84A-A1B0-971FEB607AB9}" type="pres">
      <dgm:prSet presAssocID="{D3E0C942-9395-4F54-9EE7-461F3F0E26B9}" presName="sibTrans" presStyleCnt="0"/>
      <dgm:spPr/>
    </dgm:pt>
    <dgm:pt modelId="{835E3D9C-CD0B-024B-8EBA-F0EFA7B82FA0}" type="pres">
      <dgm:prSet presAssocID="{4AEA3730-04D3-4107-BC70-AFF8E822C4E1}" presName="node" presStyleLbl="node1" presStyleIdx="7" presStyleCnt="13">
        <dgm:presLayoutVars>
          <dgm:bulletEnabled val="1"/>
        </dgm:presLayoutVars>
      </dgm:prSet>
      <dgm:spPr/>
    </dgm:pt>
    <dgm:pt modelId="{47D288EC-CAF7-DF48-A10F-2F58787E7DA6}" type="pres">
      <dgm:prSet presAssocID="{FDA826ED-4EBD-41F6-91FA-71B317072558}" presName="sibTrans" presStyleCnt="0"/>
      <dgm:spPr/>
    </dgm:pt>
    <dgm:pt modelId="{34F72A92-1F59-1048-A7E8-BC05A407C1D2}" type="pres">
      <dgm:prSet presAssocID="{7893BA19-011B-4D70-9FD2-66258E60A19B}" presName="node" presStyleLbl="node1" presStyleIdx="8" presStyleCnt="13">
        <dgm:presLayoutVars>
          <dgm:bulletEnabled val="1"/>
        </dgm:presLayoutVars>
      </dgm:prSet>
      <dgm:spPr/>
    </dgm:pt>
    <dgm:pt modelId="{FB332884-BB39-2240-B416-2E8B845F350C}" type="pres">
      <dgm:prSet presAssocID="{DA552C4C-C86C-4BF7-A126-DE8F81F09F25}" presName="sibTrans" presStyleCnt="0"/>
      <dgm:spPr/>
    </dgm:pt>
    <dgm:pt modelId="{B51189A9-C017-FE47-8075-5248FD38424C}" type="pres">
      <dgm:prSet presAssocID="{8009F5CC-686E-46CA-9661-ADEBA94ADA5A}" presName="node" presStyleLbl="node1" presStyleIdx="9" presStyleCnt="13">
        <dgm:presLayoutVars>
          <dgm:bulletEnabled val="1"/>
        </dgm:presLayoutVars>
      </dgm:prSet>
      <dgm:spPr/>
    </dgm:pt>
    <dgm:pt modelId="{E9BA641B-E885-044A-8223-3178831E6F9D}" type="pres">
      <dgm:prSet presAssocID="{0E213256-48A3-4A7A-9D90-6958DEFAE4F4}" presName="sibTrans" presStyleCnt="0"/>
      <dgm:spPr/>
    </dgm:pt>
    <dgm:pt modelId="{3601E6A6-3CB9-AE47-BFDE-8AF15C4E6C01}" type="pres">
      <dgm:prSet presAssocID="{09B6A57A-A80E-4F64-AC5E-9C62885E6996}" presName="node" presStyleLbl="node1" presStyleIdx="10" presStyleCnt="13">
        <dgm:presLayoutVars>
          <dgm:bulletEnabled val="1"/>
        </dgm:presLayoutVars>
      </dgm:prSet>
      <dgm:spPr/>
    </dgm:pt>
    <dgm:pt modelId="{240D6F85-B804-A24D-A4DD-2EC2FDA2FE8D}" type="pres">
      <dgm:prSet presAssocID="{53EEBBA2-8C7C-4F18-9356-F98801E8FA7E}" presName="sibTrans" presStyleCnt="0"/>
      <dgm:spPr/>
    </dgm:pt>
    <dgm:pt modelId="{4F807004-F401-AF49-8159-10156B954A11}" type="pres">
      <dgm:prSet presAssocID="{D72DB47C-7EEA-4AFD-99F4-3AA6A62213A5}" presName="node" presStyleLbl="node1" presStyleIdx="11" presStyleCnt="13">
        <dgm:presLayoutVars>
          <dgm:bulletEnabled val="1"/>
        </dgm:presLayoutVars>
      </dgm:prSet>
      <dgm:spPr/>
    </dgm:pt>
    <dgm:pt modelId="{F57389B5-8CD7-E74E-AD9D-EC8B5614BC97}" type="pres">
      <dgm:prSet presAssocID="{3948522E-973A-493D-B853-FE42AB8BEA44}" presName="sibTrans" presStyleCnt="0"/>
      <dgm:spPr/>
    </dgm:pt>
    <dgm:pt modelId="{B4669499-AB26-7440-B6FD-B6BE48E0FA3D}" type="pres">
      <dgm:prSet presAssocID="{D3D5C475-DA9C-493A-B366-58F19DDA1A03}" presName="node" presStyleLbl="node1" presStyleIdx="12" presStyleCnt="13">
        <dgm:presLayoutVars>
          <dgm:bulletEnabled val="1"/>
        </dgm:presLayoutVars>
      </dgm:prSet>
      <dgm:spPr/>
    </dgm:pt>
  </dgm:ptLst>
  <dgm:cxnLst>
    <dgm:cxn modelId="{538BED04-40A3-4110-9910-923C21FEC05B}" srcId="{6E30D414-76A7-4B7E-8999-99A724924969}" destId="{D2D73E92-3D28-4B92-AFE1-4BA699D34D1A}" srcOrd="3" destOrd="0" parTransId="{8FE243DE-F9EF-406D-B885-DDE830F7CE96}" sibTransId="{C37420E3-3C4F-4092-A620-D1CB6E055C41}"/>
    <dgm:cxn modelId="{31EE2E15-F3C1-4832-9AE6-4F04A6F70796}" srcId="{6E30D414-76A7-4B7E-8999-99A724924969}" destId="{D72DB47C-7EEA-4AFD-99F4-3AA6A62213A5}" srcOrd="11" destOrd="0" parTransId="{67F89DEF-C19D-4006-A96E-CECAE9EB5E93}" sibTransId="{3948522E-973A-493D-B853-FE42AB8BEA44}"/>
    <dgm:cxn modelId="{EC668117-C79B-42DE-BD7F-37B2FF2CFEE9}" srcId="{6E30D414-76A7-4B7E-8999-99A724924969}" destId="{D50E1844-337A-4A14-831D-A8FD178FFF0F}" srcOrd="6" destOrd="0" parTransId="{995D2E97-3839-4EA1-8DD9-185135E0025E}" sibTransId="{D3E0C942-9395-4F54-9EE7-461F3F0E26B9}"/>
    <dgm:cxn modelId="{19D03D19-E8B2-7548-8F8E-39AF90B1A002}" type="presOf" srcId="{723C5890-E5CF-45FF-80E7-C8C75D957AD9}" destId="{4BE489F9-22FF-7B4A-8084-C910D50D16D3}" srcOrd="0" destOrd="0" presId="urn:microsoft.com/office/officeart/2005/8/layout/default"/>
    <dgm:cxn modelId="{0116BD24-0F20-4494-88B1-8380FD4A7EF4}" srcId="{6E30D414-76A7-4B7E-8999-99A724924969}" destId="{4AEA3730-04D3-4107-BC70-AFF8E822C4E1}" srcOrd="7" destOrd="0" parTransId="{55A96E57-5ADD-470A-9D00-6CE429EDF84A}" sibTransId="{FDA826ED-4EBD-41F6-91FA-71B317072558}"/>
    <dgm:cxn modelId="{99093B28-43E3-4D1F-9085-4F15AECF50FF}" srcId="{6E30D414-76A7-4B7E-8999-99A724924969}" destId="{8BEBCA1F-D608-4ADF-86F9-CCDBBFCAF1FB}" srcOrd="5" destOrd="0" parTransId="{2539C652-30E6-4C70-85AB-2D753227F3C7}" sibTransId="{1DC9277F-F39F-4AF8-8C3A-B7B91DB7BD96}"/>
    <dgm:cxn modelId="{7F5D9735-652D-B541-8519-D93E3F2CDB83}" type="presOf" srcId="{D2D73E92-3D28-4B92-AFE1-4BA699D34D1A}" destId="{F18483B3-631E-314F-B031-179F531B8778}" srcOrd="0" destOrd="0" presId="urn:microsoft.com/office/officeart/2005/8/layout/default"/>
    <dgm:cxn modelId="{C813D43B-0FDE-BE47-8FD6-D32E097692B3}" type="presOf" srcId="{8BEBCA1F-D608-4ADF-86F9-CCDBBFCAF1FB}" destId="{96A12335-832B-7640-82A0-F9E38E51AD65}" srcOrd="0" destOrd="0" presId="urn:microsoft.com/office/officeart/2005/8/layout/default"/>
    <dgm:cxn modelId="{9A61193F-2715-7A47-867E-DFFC320EBED6}" type="presOf" srcId="{4AEA3730-04D3-4107-BC70-AFF8E822C4E1}" destId="{835E3D9C-CD0B-024B-8EBA-F0EFA7B82FA0}" srcOrd="0" destOrd="0" presId="urn:microsoft.com/office/officeart/2005/8/layout/default"/>
    <dgm:cxn modelId="{0E4E3543-AEA4-5B4A-AECD-3DC20E2A75BB}" type="presOf" srcId="{6E30D414-76A7-4B7E-8999-99A724924969}" destId="{9B563BB2-1AA0-5A4D-929B-C0904779F6A6}" srcOrd="0" destOrd="0" presId="urn:microsoft.com/office/officeart/2005/8/layout/default"/>
    <dgm:cxn modelId="{37813470-3C8B-294E-8FA2-D9985EDF19D6}" type="presOf" srcId="{D72DB47C-7EEA-4AFD-99F4-3AA6A62213A5}" destId="{4F807004-F401-AF49-8159-10156B954A11}" srcOrd="0" destOrd="0" presId="urn:microsoft.com/office/officeart/2005/8/layout/default"/>
    <dgm:cxn modelId="{46D7557D-51CF-487F-A7C0-A5A0C7D62361}" srcId="{6E30D414-76A7-4B7E-8999-99A724924969}" destId="{6A91543D-0319-44AD-AFA1-F339CDA97B66}" srcOrd="1" destOrd="0" parTransId="{9F422A26-F5ED-4B1C-A35B-22BF1719D3CA}" sibTransId="{DC5A90AE-7D64-493F-BC90-24C1859AF233}"/>
    <dgm:cxn modelId="{63E0497F-34FD-4EA9-A110-591D05E50875}" srcId="{6E30D414-76A7-4B7E-8999-99A724924969}" destId="{09B6A57A-A80E-4F64-AC5E-9C62885E6996}" srcOrd="10" destOrd="0" parTransId="{764DF1B6-5D1D-4264-B46F-5C7527D1BB85}" sibTransId="{53EEBBA2-8C7C-4F18-9356-F98801E8FA7E}"/>
    <dgm:cxn modelId="{911C9A92-87D0-469E-BF19-B9B4C798C10F}" srcId="{6E30D414-76A7-4B7E-8999-99A724924969}" destId="{7893BA19-011B-4D70-9FD2-66258E60A19B}" srcOrd="8" destOrd="0" parTransId="{B5B82DEE-F912-45DC-9E1F-8AC37247F224}" sibTransId="{DA552C4C-C86C-4BF7-A126-DE8F81F09F25}"/>
    <dgm:cxn modelId="{DD98269D-A0CC-B840-BFA1-217C52413BF1}" type="presOf" srcId="{6D935A51-9961-45D2-882B-1E4EECE4AF80}" destId="{C1469747-C7F9-8147-95A5-14E058DC523A}" srcOrd="0" destOrd="0" presId="urn:microsoft.com/office/officeart/2005/8/layout/default"/>
    <dgm:cxn modelId="{0FAE5E9F-1E5A-4A4A-BC38-6D4D237ED775}" srcId="{6E30D414-76A7-4B7E-8999-99A724924969}" destId="{B97B56D3-402E-4C85-93C0-1BD7DB28F7C7}" srcOrd="2" destOrd="0" parTransId="{66791521-3BB8-4561-852B-ACAA55CB2915}" sibTransId="{2529866E-356A-4DDB-8F74-15E544AC4B08}"/>
    <dgm:cxn modelId="{6FFD68A0-C92D-5543-A19C-45BBC6B34173}" type="presOf" srcId="{7893BA19-011B-4D70-9FD2-66258E60A19B}" destId="{34F72A92-1F59-1048-A7E8-BC05A407C1D2}" srcOrd="0" destOrd="0" presId="urn:microsoft.com/office/officeart/2005/8/layout/default"/>
    <dgm:cxn modelId="{BE40A0A0-DAE5-AA43-9ACB-5657AAF9BEF3}" type="presOf" srcId="{D3D5C475-DA9C-493A-B366-58F19DDA1A03}" destId="{B4669499-AB26-7440-B6FD-B6BE48E0FA3D}" srcOrd="0" destOrd="0" presId="urn:microsoft.com/office/officeart/2005/8/layout/default"/>
    <dgm:cxn modelId="{9ABEB7A8-945D-6241-82D4-B698EDAC7E5B}" type="presOf" srcId="{B97B56D3-402E-4C85-93C0-1BD7DB28F7C7}" destId="{F2CE8D61-F6F0-1442-9D84-8B5FBE2B468F}" srcOrd="0" destOrd="0" presId="urn:microsoft.com/office/officeart/2005/8/layout/default"/>
    <dgm:cxn modelId="{042501AA-9B0D-49D2-8EA9-95CAD6CB8A41}" srcId="{6E30D414-76A7-4B7E-8999-99A724924969}" destId="{6D935A51-9961-45D2-882B-1E4EECE4AF80}" srcOrd="0" destOrd="0" parTransId="{B07E2C0B-A4A6-4D3C-8A11-FD29EB9CA221}" sibTransId="{967352BD-0681-455C-BC64-C7228DF23593}"/>
    <dgm:cxn modelId="{A6AA76AD-CBAA-7A43-A44A-266C0F4FB016}" type="presOf" srcId="{8009F5CC-686E-46CA-9661-ADEBA94ADA5A}" destId="{B51189A9-C017-FE47-8075-5248FD38424C}" srcOrd="0" destOrd="0" presId="urn:microsoft.com/office/officeart/2005/8/layout/default"/>
    <dgm:cxn modelId="{DE2BBBB0-6C6C-D645-98F7-FEF16789DCDA}" type="presOf" srcId="{6A91543D-0319-44AD-AFA1-F339CDA97B66}" destId="{15D0FDEC-C227-E545-AEF5-D108003E1429}" srcOrd="0" destOrd="0" presId="urn:microsoft.com/office/officeart/2005/8/layout/default"/>
    <dgm:cxn modelId="{D1A1C7B5-0BEB-1E4F-AE96-6090509B6F21}" type="presOf" srcId="{D50E1844-337A-4A14-831D-A8FD178FFF0F}" destId="{F92F16CE-EB99-014A-B5EC-F6B1B52C596F}" srcOrd="0" destOrd="0" presId="urn:microsoft.com/office/officeart/2005/8/layout/default"/>
    <dgm:cxn modelId="{125C75BC-9B30-E441-84B1-D9D2AB089E76}" type="presOf" srcId="{09B6A57A-A80E-4F64-AC5E-9C62885E6996}" destId="{3601E6A6-3CB9-AE47-BFDE-8AF15C4E6C01}" srcOrd="0" destOrd="0" presId="urn:microsoft.com/office/officeart/2005/8/layout/default"/>
    <dgm:cxn modelId="{9A357CDE-F854-4B3E-9C17-156D582EA58D}" srcId="{6E30D414-76A7-4B7E-8999-99A724924969}" destId="{8009F5CC-686E-46CA-9661-ADEBA94ADA5A}" srcOrd="9" destOrd="0" parTransId="{9F8F99A2-F197-4FE1-BD8D-EA59CA218899}" sibTransId="{0E213256-48A3-4A7A-9D90-6958DEFAE4F4}"/>
    <dgm:cxn modelId="{BE35A7E9-2437-42E0-B496-80FED818C68E}" srcId="{6E30D414-76A7-4B7E-8999-99A724924969}" destId="{723C5890-E5CF-45FF-80E7-C8C75D957AD9}" srcOrd="4" destOrd="0" parTransId="{2A5167CC-D7B8-43CD-872B-598052DB16BC}" sibTransId="{5BBD04A6-C389-4FF6-905C-61CDC7381929}"/>
    <dgm:cxn modelId="{8216C3F3-E545-4F55-8E92-3DA317842E07}" srcId="{6E30D414-76A7-4B7E-8999-99A724924969}" destId="{D3D5C475-DA9C-493A-B366-58F19DDA1A03}" srcOrd="12" destOrd="0" parTransId="{B7A58BC9-E449-41B6-8D44-F64F8BC695DA}" sibTransId="{29BD422C-1815-4E97-ABD5-99DB3E0EC214}"/>
    <dgm:cxn modelId="{31383946-8F92-034E-B229-748CBCF6A35B}" type="presParOf" srcId="{9B563BB2-1AA0-5A4D-929B-C0904779F6A6}" destId="{C1469747-C7F9-8147-95A5-14E058DC523A}" srcOrd="0" destOrd="0" presId="urn:microsoft.com/office/officeart/2005/8/layout/default"/>
    <dgm:cxn modelId="{A446DE8A-A327-724C-9C4B-616CE0443CAF}" type="presParOf" srcId="{9B563BB2-1AA0-5A4D-929B-C0904779F6A6}" destId="{C2762335-AA11-2542-8C11-DADE53AFF01F}" srcOrd="1" destOrd="0" presId="urn:microsoft.com/office/officeart/2005/8/layout/default"/>
    <dgm:cxn modelId="{E75171DF-2B61-1240-9E75-A13EA2B64DFB}" type="presParOf" srcId="{9B563BB2-1AA0-5A4D-929B-C0904779F6A6}" destId="{15D0FDEC-C227-E545-AEF5-D108003E1429}" srcOrd="2" destOrd="0" presId="urn:microsoft.com/office/officeart/2005/8/layout/default"/>
    <dgm:cxn modelId="{B4EB2BE6-3DE2-1E4B-8404-8C14BCC15CD0}" type="presParOf" srcId="{9B563BB2-1AA0-5A4D-929B-C0904779F6A6}" destId="{CE9A2509-6D44-4A45-98BC-E26D94BFBD72}" srcOrd="3" destOrd="0" presId="urn:microsoft.com/office/officeart/2005/8/layout/default"/>
    <dgm:cxn modelId="{A3CFD0A2-F1CE-1841-A160-AA5FBCBA6FD1}" type="presParOf" srcId="{9B563BB2-1AA0-5A4D-929B-C0904779F6A6}" destId="{F2CE8D61-F6F0-1442-9D84-8B5FBE2B468F}" srcOrd="4" destOrd="0" presId="urn:microsoft.com/office/officeart/2005/8/layout/default"/>
    <dgm:cxn modelId="{A598D492-0854-D94E-9F98-EE6D7F41A1D1}" type="presParOf" srcId="{9B563BB2-1AA0-5A4D-929B-C0904779F6A6}" destId="{921771EE-8AF9-C347-A2A9-24D35224DE92}" srcOrd="5" destOrd="0" presId="urn:microsoft.com/office/officeart/2005/8/layout/default"/>
    <dgm:cxn modelId="{054DA65D-3C2B-8642-95E9-64F55B8E1858}" type="presParOf" srcId="{9B563BB2-1AA0-5A4D-929B-C0904779F6A6}" destId="{F18483B3-631E-314F-B031-179F531B8778}" srcOrd="6" destOrd="0" presId="urn:microsoft.com/office/officeart/2005/8/layout/default"/>
    <dgm:cxn modelId="{833EE7B8-E85B-ED4D-AB77-6958CAAD9C89}" type="presParOf" srcId="{9B563BB2-1AA0-5A4D-929B-C0904779F6A6}" destId="{204A617F-8530-0A41-929A-F375A33D8D2E}" srcOrd="7" destOrd="0" presId="urn:microsoft.com/office/officeart/2005/8/layout/default"/>
    <dgm:cxn modelId="{59CD3779-F4EE-AF49-B588-23278D71981D}" type="presParOf" srcId="{9B563BB2-1AA0-5A4D-929B-C0904779F6A6}" destId="{4BE489F9-22FF-7B4A-8084-C910D50D16D3}" srcOrd="8" destOrd="0" presId="urn:microsoft.com/office/officeart/2005/8/layout/default"/>
    <dgm:cxn modelId="{C1E0BE0B-41C8-5D45-B5C1-AF137E736421}" type="presParOf" srcId="{9B563BB2-1AA0-5A4D-929B-C0904779F6A6}" destId="{55AD0798-5C1C-7C41-89E4-02EF2B93CD5B}" srcOrd="9" destOrd="0" presId="urn:microsoft.com/office/officeart/2005/8/layout/default"/>
    <dgm:cxn modelId="{8868B281-CF69-B44D-AF36-99A83EEA7FF7}" type="presParOf" srcId="{9B563BB2-1AA0-5A4D-929B-C0904779F6A6}" destId="{96A12335-832B-7640-82A0-F9E38E51AD65}" srcOrd="10" destOrd="0" presId="urn:microsoft.com/office/officeart/2005/8/layout/default"/>
    <dgm:cxn modelId="{CB621EC8-0A32-1641-A784-6634B4DEA6D1}" type="presParOf" srcId="{9B563BB2-1AA0-5A4D-929B-C0904779F6A6}" destId="{D721695E-DFA5-1B45-8CA3-35CC7D7CB0E0}" srcOrd="11" destOrd="0" presId="urn:microsoft.com/office/officeart/2005/8/layout/default"/>
    <dgm:cxn modelId="{2D80BEC5-138F-EE41-A582-6BE7C9C7FFAE}" type="presParOf" srcId="{9B563BB2-1AA0-5A4D-929B-C0904779F6A6}" destId="{F92F16CE-EB99-014A-B5EC-F6B1B52C596F}" srcOrd="12" destOrd="0" presId="urn:microsoft.com/office/officeart/2005/8/layout/default"/>
    <dgm:cxn modelId="{383D31E9-D009-7949-824E-982CDA7D8D12}" type="presParOf" srcId="{9B563BB2-1AA0-5A4D-929B-C0904779F6A6}" destId="{16014062-D919-A84A-A1B0-971FEB607AB9}" srcOrd="13" destOrd="0" presId="urn:microsoft.com/office/officeart/2005/8/layout/default"/>
    <dgm:cxn modelId="{639CC40D-7235-7A4B-93E1-7A1A8E45E2AD}" type="presParOf" srcId="{9B563BB2-1AA0-5A4D-929B-C0904779F6A6}" destId="{835E3D9C-CD0B-024B-8EBA-F0EFA7B82FA0}" srcOrd="14" destOrd="0" presId="urn:microsoft.com/office/officeart/2005/8/layout/default"/>
    <dgm:cxn modelId="{118C16F3-BA26-D848-846B-D1E60B3FCFEA}" type="presParOf" srcId="{9B563BB2-1AA0-5A4D-929B-C0904779F6A6}" destId="{47D288EC-CAF7-DF48-A10F-2F58787E7DA6}" srcOrd="15" destOrd="0" presId="urn:microsoft.com/office/officeart/2005/8/layout/default"/>
    <dgm:cxn modelId="{30DF52D9-A96B-CA46-B8A6-3E8F33A52A3E}" type="presParOf" srcId="{9B563BB2-1AA0-5A4D-929B-C0904779F6A6}" destId="{34F72A92-1F59-1048-A7E8-BC05A407C1D2}" srcOrd="16" destOrd="0" presId="urn:microsoft.com/office/officeart/2005/8/layout/default"/>
    <dgm:cxn modelId="{9A88F0C0-D779-0441-B852-2F816EF48004}" type="presParOf" srcId="{9B563BB2-1AA0-5A4D-929B-C0904779F6A6}" destId="{FB332884-BB39-2240-B416-2E8B845F350C}" srcOrd="17" destOrd="0" presId="urn:microsoft.com/office/officeart/2005/8/layout/default"/>
    <dgm:cxn modelId="{256F5A02-D04B-8D4C-B269-315E0A1A22BB}" type="presParOf" srcId="{9B563BB2-1AA0-5A4D-929B-C0904779F6A6}" destId="{B51189A9-C017-FE47-8075-5248FD38424C}" srcOrd="18" destOrd="0" presId="urn:microsoft.com/office/officeart/2005/8/layout/default"/>
    <dgm:cxn modelId="{CAE95F75-CA6F-3542-98AC-08ED6C5F390A}" type="presParOf" srcId="{9B563BB2-1AA0-5A4D-929B-C0904779F6A6}" destId="{E9BA641B-E885-044A-8223-3178831E6F9D}" srcOrd="19" destOrd="0" presId="urn:microsoft.com/office/officeart/2005/8/layout/default"/>
    <dgm:cxn modelId="{AF0CE0D5-FA04-3648-9967-F9ACEDDCEFC8}" type="presParOf" srcId="{9B563BB2-1AA0-5A4D-929B-C0904779F6A6}" destId="{3601E6A6-3CB9-AE47-BFDE-8AF15C4E6C01}" srcOrd="20" destOrd="0" presId="urn:microsoft.com/office/officeart/2005/8/layout/default"/>
    <dgm:cxn modelId="{FB93D56E-4FED-5844-9B2A-6ACF165572CA}" type="presParOf" srcId="{9B563BB2-1AA0-5A4D-929B-C0904779F6A6}" destId="{240D6F85-B804-A24D-A4DD-2EC2FDA2FE8D}" srcOrd="21" destOrd="0" presId="urn:microsoft.com/office/officeart/2005/8/layout/default"/>
    <dgm:cxn modelId="{AEC472AD-ABEA-3E49-AB4A-EEEA6F6C8E67}" type="presParOf" srcId="{9B563BB2-1AA0-5A4D-929B-C0904779F6A6}" destId="{4F807004-F401-AF49-8159-10156B954A11}" srcOrd="22" destOrd="0" presId="urn:microsoft.com/office/officeart/2005/8/layout/default"/>
    <dgm:cxn modelId="{E1D38BFB-FFD9-E141-BDC7-1545AB092277}" type="presParOf" srcId="{9B563BB2-1AA0-5A4D-929B-C0904779F6A6}" destId="{F57389B5-8CD7-E74E-AD9D-EC8B5614BC97}" srcOrd="23" destOrd="0" presId="urn:microsoft.com/office/officeart/2005/8/layout/default"/>
    <dgm:cxn modelId="{A750C09E-3325-1649-A45A-F317A36FC78C}" type="presParOf" srcId="{9B563BB2-1AA0-5A4D-929B-C0904779F6A6}" destId="{B4669499-AB26-7440-B6FD-B6BE48E0FA3D}" srcOrd="2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8AD8AE-23A3-404E-95D2-4EFFFDD74777}" type="doc">
      <dgm:prSet loTypeId="urn:microsoft.com/office/officeart/2005/8/layout/process4" loCatId="process" qsTypeId="urn:microsoft.com/office/officeart/2005/8/quickstyle/simple1" qsCatId="simple" csTypeId="urn:microsoft.com/office/officeart/2005/8/colors/accent5_2" csCatId="accent5"/>
      <dgm:spPr/>
      <dgm:t>
        <a:bodyPr/>
        <a:lstStyle/>
        <a:p>
          <a:endParaRPr lang="en-US"/>
        </a:p>
      </dgm:t>
    </dgm:pt>
    <dgm:pt modelId="{1BA74BF0-79B4-48BF-9DB8-5EAA22DDDB51}">
      <dgm:prSet/>
      <dgm:spPr/>
      <dgm:t>
        <a:bodyPr/>
        <a:lstStyle/>
        <a:p>
          <a:r>
            <a:rPr lang="en-US"/>
            <a:t>Research methods are split broadly into quantitative and qualitative methods</a:t>
          </a:r>
        </a:p>
      </dgm:t>
    </dgm:pt>
    <dgm:pt modelId="{78486AD7-1BEB-4981-921F-C85B8E4569D5}" type="parTrans" cxnId="{B9C2CD24-6562-4CE2-A5C5-443CD102B03A}">
      <dgm:prSet/>
      <dgm:spPr/>
      <dgm:t>
        <a:bodyPr/>
        <a:lstStyle/>
        <a:p>
          <a:endParaRPr lang="en-US"/>
        </a:p>
      </dgm:t>
    </dgm:pt>
    <dgm:pt modelId="{1F67A8F1-7AB7-4C6F-BEAB-885979C49CBB}" type="sibTrans" cxnId="{B9C2CD24-6562-4CE2-A5C5-443CD102B03A}">
      <dgm:prSet/>
      <dgm:spPr/>
      <dgm:t>
        <a:bodyPr/>
        <a:lstStyle/>
        <a:p>
          <a:endParaRPr lang="en-US"/>
        </a:p>
      </dgm:t>
    </dgm:pt>
    <dgm:pt modelId="{190EEBBC-25AA-4952-B3E5-E8983E55FA71}">
      <dgm:prSet/>
      <dgm:spPr/>
      <dgm:t>
        <a:bodyPr/>
        <a:lstStyle/>
        <a:p>
          <a:r>
            <a:rPr lang="en-US"/>
            <a:t>Which you choose will depend on </a:t>
          </a:r>
        </a:p>
      </dgm:t>
    </dgm:pt>
    <dgm:pt modelId="{FCD46829-8787-443A-99A1-C518AC8CCCEF}" type="parTrans" cxnId="{9E53F1C9-3EBE-41B2-9583-D9E6473B86E0}">
      <dgm:prSet/>
      <dgm:spPr/>
      <dgm:t>
        <a:bodyPr/>
        <a:lstStyle/>
        <a:p>
          <a:endParaRPr lang="en-US"/>
        </a:p>
      </dgm:t>
    </dgm:pt>
    <dgm:pt modelId="{44309687-2834-48F6-8EAD-4F4BE5FC8CD4}" type="sibTrans" cxnId="{9E53F1C9-3EBE-41B2-9583-D9E6473B86E0}">
      <dgm:prSet/>
      <dgm:spPr/>
      <dgm:t>
        <a:bodyPr/>
        <a:lstStyle/>
        <a:p>
          <a:endParaRPr lang="en-US"/>
        </a:p>
      </dgm:t>
    </dgm:pt>
    <dgm:pt modelId="{2E0DEDD5-D482-4871-87EB-AD092F0FF50E}">
      <dgm:prSet/>
      <dgm:spPr/>
      <dgm:t>
        <a:bodyPr/>
        <a:lstStyle/>
        <a:p>
          <a:r>
            <a:rPr lang="en-US"/>
            <a:t>your research questions</a:t>
          </a:r>
        </a:p>
      </dgm:t>
    </dgm:pt>
    <dgm:pt modelId="{1DA31FC9-8EF3-4179-97D6-E51177BF6C86}" type="parTrans" cxnId="{4C0EF7E3-0B04-41DB-AF81-905FF6EC34CC}">
      <dgm:prSet/>
      <dgm:spPr/>
      <dgm:t>
        <a:bodyPr/>
        <a:lstStyle/>
        <a:p>
          <a:endParaRPr lang="en-US"/>
        </a:p>
      </dgm:t>
    </dgm:pt>
    <dgm:pt modelId="{8927A9B0-F80E-4864-80EF-0A217FA17DBD}" type="sibTrans" cxnId="{4C0EF7E3-0B04-41DB-AF81-905FF6EC34CC}">
      <dgm:prSet/>
      <dgm:spPr/>
      <dgm:t>
        <a:bodyPr/>
        <a:lstStyle/>
        <a:p>
          <a:endParaRPr lang="en-US"/>
        </a:p>
      </dgm:t>
    </dgm:pt>
    <dgm:pt modelId="{2C90C437-E65A-4AA0-87B8-5226990AC97F}">
      <dgm:prSet/>
      <dgm:spPr/>
      <dgm:t>
        <a:bodyPr/>
        <a:lstStyle/>
        <a:p>
          <a:r>
            <a:rPr lang="en-US"/>
            <a:t>your underlying philosophy of research</a:t>
          </a:r>
        </a:p>
      </dgm:t>
    </dgm:pt>
    <dgm:pt modelId="{A83C6438-B2B8-4F98-BD31-DA478DA0C6CE}" type="parTrans" cxnId="{84C46DA9-B0BE-4952-ABE6-66B6EA1FB94E}">
      <dgm:prSet/>
      <dgm:spPr/>
      <dgm:t>
        <a:bodyPr/>
        <a:lstStyle/>
        <a:p>
          <a:endParaRPr lang="en-US"/>
        </a:p>
      </dgm:t>
    </dgm:pt>
    <dgm:pt modelId="{9992AF4F-86A2-4560-99E6-422B0CA7FA76}" type="sibTrans" cxnId="{84C46DA9-B0BE-4952-ABE6-66B6EA1FB94E}">
      <dgm:prSet/>
      <dgm:spPr/>
      <dgm:t>
        <a:bodyPr/>
        <a:lstStyle/>
        <a:p>
          <a:endParaRPr lang="en-US"/>
        </a:p>
      </dgm:t>
    </dgm:pt>
    <dgm:pt modelId="{4F43C700-FA7E-4CC9-9772-F7A9CCA882F2}">
      <dgm:prSet/>
      <dgm:spPr/>
      <dgm:t>
        <a:bodyPr/>
        <a:lstStyle/>
        <a:p>
          <a:r>
            <a:rPr lang="en-US"/>
            <a:t>your preferences and skills</a:t>
          </a:r>
        </a:p>
      </dgm:t>
    </dgm:pt>
    <dgm:pt modelId="{140A6B8B-9A5C-4982-B2DA-824F5A6DFEF7}" type="parTrans" cxnId="{948FD76A-CC44-4D0A-9036-FB6CCB7550B9}">
      <dgm:prSet/>
      <dgm:spPr/>
      <dgm:t>
        <a:bodyPr/>
        <a:lstStyle/>
        <a:p>
          <a:endParaRPr lang="en-US"/>
        </a:p>
      </dgm:t>
    </dgm:pt>
    <dgm:pt modelId="{66B6B8C9-CF4E-4C56-8871-F41BA04966D7}" type="sibTrans" cxnId="{948FD76A-CC44-4D0A-9036-FB6CCB7550B9}">
      <dgm:prSet/>
      <dgm:spPr/>
      <dgm:t>
        <a:bodyPr/>
        <a:lstStyle/>
        <a:p>
          <a:endParaRPr lang="en-US"/>
        </a:p>
      </dgm:t>
    </dgm:pt>
    <dgm:pt modelId="{9F1FAE8F-7C49-744F-AA1F-DA8E34953640}" type="pres">
      <dgm:prSet presAssocID="{508AD8AE-23A3-404E-95D2-4EFFFDD74777}" presName="Name0" presStyleCnt="0">
        <dgm:presLayoutVars>
          <dgm:dir/>
          <dgm:animLvl val="lvl"/>
          <dgm:resizeHandles val="exact"/>
        </dgm:presLayoutVars>
      </dgm:prSet>
      <dgm:spPr/>
    </dgm:pt>
    <dgm:pt modelId="{5DF7501D-20FF-2F4B-956D-B24B68DE3B53}" type="pres">
      <dgm:prSet presAssocID="{190EEBBC-25AA-4952-B3E5-E8983E55FA71}" presName="boxAndChildren" presStyleCnt="0"/>
      <dgm:spPr/>
    </dgm:pt>
    <dgm:pt modelId="{6CE175AC-4903-8D47-8968-155AC3BE0A6B}" type="pres">
      <dgm:prSet presAssocID="{190EEBBC-25AA-4952-B3E5-E8983E55FA71}" presName="parentTextBox" presStyleLbl="node1" presStyleIdx="0" presStyleCnt="2"/>
      <dgm:spPr/>
    </dgm:pt>
    <dgm:pt modelId="{4B912A57-CBA4-454A-B1A1-F49A8483CDDE}" type="pres">
      <dgm:prSet presAssocID="{190EEBBC-25AA-4952-B3E5-E8983E55FA71}" presName="entireBox" presStyleLbl="node1" presStyleIdx="0" presStyleCnt="2"/>
      <dgm:spPr/>
    </dgm:pt>
    <dgm:pt modelId="{41E546AA-D360-4841-ADDB-7F650B6EEC83}" type="pres">
      <dgm:prSet presAssocID="{190EEBBC-25AA-4952-B3E5-E8983E55FA71}" presName="descendantBox" presStyleCnt="0"/>
      <dgm:spPr/>
    </dgm:pt>
    <dgm:pt modelId="{BFD505EA-8D41-CB41-A7D9-F824FC42903D}" type="pres">
      <dgm:prSet presAssocID="{2E0DEDD5-D482-4871-87EB-AD092F0FF50E}" presName="childTextBox" presStyleLbl="fgAccFollowNode1" presStyleIdx="0" presStyleCnt="3">
        <dgm:presLayoutVars>
          <dgm:bulletEnabled val="1"/>
        </dgm:presLayoutVars>
      </dgm:prSet>
      <dgm:spPr/>
    </dgm:pt>
    <dgm:pt modelId="{D736C6CF-53F6-C044-A4DA-B85135F23980}" type="pres">
      <dgm:prSet presAssocID="{2C90C437-E65A-4AA0-87B8-5226990AC97F}" presName="childTextBox" presStyleLbl="fgAccFollowNode1" presStyleIdx="1" presStyleCnt="3">
        <dgm:presLayoutVars>
          <dgm:bulletEnabled val="1"/>
        </dgm:presLayoutVars>
      </dgm:prSet>
      <dgm:spPr/>
    </dgm:pt>
    <dgm:pt modelId="{BFC111C0-0A90-0D48-84A4-5D75CE6FF7D5}" type="pres">
      <dgm:prSet presAssocID="{4F43C700-FA7E-4CC9-9772-F7A9CCA882F2}" presName="childTextBox" presStyleLbl="fgAccFollowNode1" presStyleIdx="2" presStyleCnt="3">
        <dgm:presLayoutVars>
          <dgm:bulletEnabled val="1"/>
        </dgm:presLayoutVars>
      </dgm:prSet>
      <dgm:spPr/>
    </dgm:pt>
    <dgm:pt modelId="{C2CAADD6-C017-1E4A-B3A3-0E82DDCB9CA8}" type="pres">
      <dgm:prSet presAssocID="{1F67A8F1-7AB7-4C6F-BEAB-885979C49CBB}" presName="sp" presStyleCnt="0"/>
      <dgm:spPr/>
    </dgm:pt>
    <dgm:pt modelId="{E0EB9D13-C70B-8D49-9B9C-5FBA30B1AD6D}" type="pres">
      <dgm:prSet presAssocID="{1BA74BF0-79B4-48BF-9DB8-5EAA22DDDB51}" presName="arrowAndChildren" presStyleCnt="0"/>
      <dgm:spPr/>
    </dgm:pt>
    <dgm:pt modelId="{39C5BEAD-E69F-DE48-9499-2BBCBD67FCD1}" type="pres">
      <dgm:prSet presAssocID="{1BA74BF0-79B4-48BF-9DB8-5EAA22DDDB51}" presName="parentTextArrow" presStyleLbl="node1" presStyleIdx="1" presStyleCnt="2"/>
      <dgm:spPr/>
    </dgm:pt>
  </dgm:ptLst>
  <dgm:cxnLst>
    <dgm:cxn modelId="{B9C2CD24-6562-4CE2-A5C5-443CD102B03A}" srcId="{508AD8AE-23A3-404E-95D2-4EFFFDD74777}" destId="{1BA74BF0-79B4-48BF-9DB8-5EAA22DDDB51}" srcOrd="0" destOrd="0" parTransId="{78486AD7-1BEB-4981-921F-C85B8E4569D5}" sibTransId="{1F67A8F1-7AB7-4C6F-BEAB-885979C49CBB}"/>
    <dgm:cxn modelId="{75BACE38-FACD-E14B-A196-68BC3A696AC7}" type="presOf" srcId="{190EEBBC-25AA-4952-B3E5-E8983E55FA71}" destId="{4B912A57-CBA4-454A-B1A1-F49A8483CDDE}" srcOrd="1" destOrd="0" presId="urn:microsoft.com/office/officeart/2005/8/layout/process4"/>
    <dgm:cxn modelId="{4A922339-79D3-6C4F-8915-A61A6D5C4741}" type="presOf" srcId="{4F43C700-FA7E-4CC9-9772-F7A9CCA882F2}" destId="{BFC111C0-0A90-0D48-84A4-5D75CE6FF7D5}" srcOrd="0" destOrd="0" presId="urn:microsoft.com/office/officeart/2005/8/layout/process4"/>
    <dgm:cxn modelId="{7AB4F449-6C0B-5640-8ACE-EF4236560664}" type="presOf" srcId="{508AD8AE-23A3-404E-95D2-4EFFFDD74777}" destId="{9F1FAE8F-7C49-744F-AA1F-DA8E34953640}" srcOrd="0" destOrd="0" presId="urn:microsoft.com/office/officeart/2005/8/layout/process4"/>
    <dgm:cxn modelId="{55AE2C5F-E942-B84A-8741-88B288F69387}" type="presOf" srcId="{1BA74BF0-79B4-48BF-9DB8-5EAA22DDDB51}" destId="{39C5BEAD-E69F-DE48-9499-2BBCBD67FCD1}" srcOrd="0" destOrd="0" presId="urn:microsoft.com/office/officeart/2005/8/layout/process4"/>
    <dgm:cxn modelId="{948FD76A-CC44-4D0A-9036-FB6CCB7550B9}" srcId="{190EEBBC-25AA-4952-B3E5-E8983E55FA71}" destId="{4F43C700-FA7E-4CC9-9772-F7A9CCA882F2}" srcOrd="2" destOrd="0" parTransId="{140A6B8B-9A5C-4982-B2DA-824F5A6DFEF7}" sibTransId="{66B6B8C9-CF4E-4C56-8871-F41BA04966D7}"/>
    <dgm:cxn modelId="{3B038682-CD90-1442-80D8-E3FB88DC5599}" type="presOf" srcId="{2C90C437-E65A-4AA0-87B8-5226990AC97F}" destId="{D736C6CF-53F6-C044-A4DA-B85135F23980}" srcOrd="0" destOrd="0" presId="urn:microsoft.com/office/officeart/2005/8/layout/process4"/>
    <dgm:cxn modelId="{84C46DA9-B0BE-4952-ABE6-66B6EA1FB94E}" srcId="{190EEBBC-25AA-4952-B3E5-E8983E55FA71}" destId="{2C90C437-E65A-4AA0-87B8-5226990AC97F}" srcOrd="1" destOrd="0" parTransId="{A83C6438-B2B8-4F98-BD31-DA478DA0C6CE}" sibTransId="{9992AF4F-86A2-4560-99E6-422B0CA7FA76}"/>
    <dgm:cxn modelId="{9E53F1C9-3EBE-41B2-9583-D9E6473B86E0}" srcId="{508AD8AE-23A3-404E-95D2-4EFFFDD74777}" destId="{190EEBBC-25AA-4952-B3E5-E8983E55FA71}" srcOrd="1" destOrd="0" parTransId="{FCD46829-8787-443A-99A1-C518AC8CCCEF}" sibTransId="{44309687-2834-48F6-8EAD-4F4BE5FC8CD4}"/>
    <dgm:cxn modelId="{4C0EF7E3-0B04-41DB-AF81-905FF6EC34CC}" srcId="{190EEBBC-25AA-4952-B3E5-E8983E55FA71}" destId="{2E0DEDD5-D482-4871-87EB-AD092F0FF50E}" srcOrd="0" destOrd="0" parTransId="{1DA31FC9-8EF3-4179-97D6-E51177BF6C86}" sibTransId="{8927A9B0-F80E-4864-80EF-0A217FA17DBD}"/>
    <dgm:cxn modelId="{0DD8DEEA-C096-1348-8984-4EB02AB27E2B}" type="presOf" srcId="{190EEBBC-25AA-4952-B3E5-E8983E55FA71}" destId="{6CE175AC-4903-8D47-8968-155AC3BE0A6B}" srcOrd="0" destOrd="0" presId="urn:microsoft.com/office/officeart/2005/8/layout/process4"/>
    <dgm:cxn modelId="{56D367FF-5D7D-944B-826F-9812B4802CB8}" type="presOf" srcId="{2E0DEDD5-D482-4871-87EB-AD092F0FF50E}" destId="{BFD505EA-8D41-CB41-A7D9-F824FC42903D}" srcOrd="0" destOrd="0" presId="urn:microsoft.com/office/officeart/2005/8/layout/process4"/>
    <dgm:cxn modelId="{5D812FD1-E80E-0042-B402-B1903FF05E0E}" type="presParOf" srcId="{9F1FAE8F-7C49-744F-AA1F-DA8E34953640}" destId="{5DF7501D-20FF-2F4B-956D-B24B68DE3B53}" srcOrd="0" destOrd="0" presId="urn:microsoft.com/office/officeart/2005/8/layout/process4"/>
    <dgm:cxn modelId="{3240CC60-7B00-9A4C-8FEE-659C4CEECF71}" type="presParOf" srcId="{5DF7501D-20FF-2F4B-956D-B24B68DE3B53}" destId="{6CE175AC-4903-8D47-8968-155AC3BE0A6B}" srcOrd="0" destOrd="0" presId="urn:microsoft.com/office/officeart/2005/8/layout/process4"/>
    <dgm:cxn modelId="{6247E5D4-93D9-2C44-9CD0-FFD3C3E4C627}" type="presParOf" srcId="{5DF7501D-20FF-2F4B-956D-B24B68DE3B53}" destId="{4B912A57-CBA4-454A-B1A1-F49A8483CDDE}" srcOrd="1" destOrd="0" presId="urn:microsoft.com/office/officeart/2005/8/layout/process4"/>
    <dgm:cxn modelId="{A88F922B-66F8-BF49-8912-A4F74B57D6EE}" type="presParOf" srcId="{5DF7501D-20FF-2F4B-956D-B24B68DE3B53}" destId="{41E546AA-D360-4841-ADDB-7F650B6EEC83}" srcOrd="2" destOrd="0" presId="urn:microsoft.com/office/officeart/2005/8/layout/process4"/>
    <dgm:cxn modelId="{3CD44215-CA46-4C4B-929B-175DCF53BBBB}" type="presParOf" srcId="{41E546AA-D360-4841-ADDB-7F650B6EEC83}" destId="{BFD505EA-8D41-CB41-A7D9-F824FC42903D}" srcOrd="0" destOrd="0" presId="urn:microsoft.com/office/officeart/2005/8/layout/process4"/>
    <dgm:cxn modelId="{F5BC79D5-BC32-2E47-BE69-BADAB3D70DC4}" type="presParOf" srcId="{41E546AA-D360-4841-ADDB-7F650B6EEC83}" destId="{D736C6CF-53F6-C044-A4DA-B85135F23980}" srcOrd="1" destOrd="0" presId="urn:microsoft.com/office/officeart/2005/8/layout/process4"/>
    <dgm:cxn modelId="{6497E232-F4D9-1F43-BEA5-906C70EC6176}" type="presParOf" srcId="{41E546AA-D360-4841-ADDB-7F650B6EEC83}" destId="{BFC111C0-0A90-0D48-84A4-5D75CE6FF7D5}" srcOrd="2" destOrd="0" presId="urn:microsoft.com/office/officeart/2005/8/layout/process4"/>
    <dgm:cxn modelId="{E3AD0BDE-372B-C845-974D-944BD1A19A93}" type="presParOf" srcId="{9F1FAE8F-7C49-744F-AA1F-DA8E34953640}" destId="{C2CAADD6-C017-1E4A-B3A3-0E82DDCB9CA8}" srcOrd="1" destOrd="0" presId="urn:microsoft.com/office/officeart/2005/8/layout/process4"/>
    <dgm:cxn modelId="{CDCB6CB8-1B6F-2241-B81F-4C8CEECF574B}" type="presParOf" srcId="{9F1FAE8F-7C49-744F-AA1F-DA8E34953640}" destId="{E0EB9D13-C70B-8D49-9B9C-5FBA30B1AD6D}" srcOrd="2" destOrd="0" presId="urn:microsoft.com/office/officeart/2005/8/layout/process4"/>
    <dgm:cxn modelId="{01ABD90A-D8B0-E54A-BF54-225CC0C6243F}" type="presParOf" srcId="{E0EB9D13-C70B-8D49-9B9C-5FBA30B1AD6D}" destId="{39C5BEAD-E69F-DE48-9499-2BBCBD67FCD1}"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921CCC2-382E-408C-A4D5-2A18AD4F63B4}"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03849F13-FD58-439E-BA5E-6F8B4F114BEE}">
      <dgm:prSet/>
      <dgm:spPr/>
      <dgm:t>
        <a:bodyPr/>
        <a:lstStyle/>
        <a:p>
          <a:r>
            <a:rPr lang="en-US"/>
            <a:t>Four main features of research design, which are distinct, but closely related</a:t>
          </a:r>
          <a:br>
            <a:rPr lang="en-US"/>
          </a:br>
          <a:endParaRPr lang="en-US"/>
        </a:p>
      </dgm:t>
    </dgm:pt>
    <dgm:pt modelId="{E13A541C-3123-4EA2-BE4D-67670444EDDE}" type="parTrans" cxnId="{3D4FA468-DBC4-48A2-B96C-097C7FD21356}">
      <dgm:prSet/>
      <dgm:spPr/>
      <dgm:t>
        <a:bodyPr/>
        <a:lstStyle/>
        <a:p>
          <a:endParaRPr lang="en-US"/>
        </a:p>
      </dgm:t>
    </dgm:pt>
    <dgm:pt modelId="{BD147E60-8DAC-4519-896E-9046451EAB18}" type="sibTrans" cxnId="{3D4FA468-DBC4-48A2-B96C-097C7FD21356}">
      <dgm:prSet/>
      <dgm:spPr/>
      <dgm:t>
        <a:bodyPr/>
        <a:lstStyle/>
        <a:p>
          <a:endParaRPr lang="en-US"/>
        </a:p>
      </dgm:t>
    </dgm:pt>
    <dgm:pt modelId="{26982D6C-7E01-4211-A5A0-B45F6AB7486F}">
      <dgm:prSet/>
      <dgm:spPr/>
      <dgm:t>
        <a:bodyPr/>
        <a:lstStyle/>
        <a:p>
          <a:r>
            <a:rPr lang="en-US"/>
            <a:t>Ontology: How you, the researcher, view the world and the assumptions that you make about the nature of the world and of reality</a:t>
          </a:r>
        </a:p>
      </dgm:t>
    </dgm:pt>
    <dgm:pt modelId="{539295B7-8AF5-4D02-A632-467E2E4AF45B}" type="parTrans" cxnId="{2EF2D144-D5A3-447B-9604-A51B383E6E0C}">
      <dgm:prSet/>
      <dgm:spPr/>
      <dgm:t>
        <a:bodyPr/>
        <a:lstStyle/>
        <a:p>
          <a:endParaRPr lang="en-US"/>
        </a:p>
      </dgm:t>
    </dgm:pt>
    <dgm:pt modelId="{293925F1-7B16-45C1-909F-F6776FC27458}" type="sibTrans" cxnId="{2EF2D144-D5A3-447B-9604-A51B383E6E0C}">
      <dgm:prSet/>
      <dgm:spPr/>
      <dgm:t>
        <a:bodyPr/>
        <a:lstStyle/>
        <a:p>
          <a:endParaRPr lang="en-US"/>
        </a:p>
      </dgm:t>
    </dgm:pt>
    <dgm:pt modelId="{71A4E05E-0782-47D1-A07A-27496AD9D808}">
      <dgm:prSet/>
      <dgm:spPr/>
      <dgm:t>
        <a:bodyPr/>
        <a:lstStyle/>
        <a:p>
          <a:r>
            <a:rPr lang="en-US"/>
            <a:t>Epistemology: The assumptions that you make about the best way of investigating the world and about reality</a:t>
          </a:r>
        </a:p>
      </dgm:t>
    </dgm:pt>
    <dgm:pt modelId="{87C831B3-990B-4FE5-BFB4-89BF8D37B3F7}" type="parTrans" cxnId="{5D71FB27-8841-4215-B5EE-59F26D3A4835}">
      <dgm:prSet/>
      <dgm:spPr/>
      <dgm:t>
        <a:bodyPr/>
        <a:lstStyle/>
        <a:p>
          <a:endParaRPr lang="en-US"/>
        </a:p>
      </dgm:t>
    </dgm:pt>
    <dgm:pt modelId="{6EBC18E9-A8B9-42CB-A719-FF0A078365A2}" type="sibTrans" cxnId="{5D71FB27-8841-4215-B5EE-59F26D3A4835}">
      <dgm:prSet/>
      <dgm:spPr/>
      <dgm:t>
        <a:bodyPr/>
        <a:lstStyle/>
        <a:p>
          <a:endParaRPr lang="en-US"/>
        </a:p>
      </dgm:t>
    </dgm:pt>
    <dgm:pt modelId="{858DD993-B7A4-425D-9FC7-D07345CBFD44}">
      <dgm:prSet/>
      <dgm:spPr/>
      <dgm:t>
        <a:bodyPr/>
        <a:lstStyle/>
        <a:p>
          <a:r>
            <a:rPr lang="en-US"/>
            <a:t>Methodology: The way that you group together your research techniques to make a coherent picture</a:t>
          </a:r>
        </a:p>
      </dgm:t>
    </dgm:pt>
    <dgm:pt modelId="{E46A9A76-ABCA-4FCE-A523-8A6D770AC72D}" type="parTrans" cxnId="{A56F4F4B-BDC3-4231-8403-8FDCEF6715BA}">
      <dgm:prSet/>
      <dgm:spPr/>
      <dgm:t>
        <a:bodyPr/>
        <a:lstStyle/>
        <a:p>
          <a:endParaRPr lang="en-US"/>
        </a:p>
      </dgm:t>
    </dgm:pt>
    <dgm:pt modelId="{2D747A32-DAD8-4095-A9A5-A5237438D641}" type="sibTrans" cxnId="{A56F4F4B-BDC3-4231-8403-8FDCEF6715BA}">
      <dgm:prSet/>
      <dgm:spPr/>
      <dgm:t>
        <a:bodyPr/>
        <a:lstStyle/>
        <a:p>
          <a:endParaRPr lang="en-US"/>
        </a:p>
      </dgm:t>
    </dgm:pt>
    <dgm:pt modelId="{6936478F-5809-4C3F-B17F-6591CCDA7E5E}">
      <dgm:prSet/>
      <dgm:spPr/>
      <dgm:t>
        <a:bodyPr/>
        <a:lstStyle/>
        <a:p>
          <a:r>
            <a:rPr lang="en-US"/>
            <a:t>Methods and techniques: What you actually do in order to collect your data and carry out your investigations</a:t>
          </a:r>
        </a:p>
      </dgm:t>
    </dgm:pt>
    <dgm:pt modelId="{7BE695CA-3AAA-45F6-B2DB-B77AA39DC927}" type="parTrans" cxnId="{4D87E204-B3AA-4D44-892C-FDF260F1A374}">
      <dgm:prSet/>
      <dgm:spPr/>
      <dgm:t>
        <a:bodyPr/>
        <a:lstStyle/>
        <a:p>
          <a:endParaRPr lang="en-US"/>
        </a:p>
      </dgm:t>
    </dgm:pt>
    <dgm:pt modelId="{F3F1BC94-8302-4C1D-96D5-C00112EDCBC0}" type="sibTrans" cxnId="{4D87E204-B3AA-4D44-892C-FDF260F1A374}">
      <dgm:prSet/>
      <dgm:spPr/>
      <dgm:t>
        <a:bodyPr/>
        <a:lstStyle/>
        <a:p>
          <a:endParaRPr lang="en-US"/>
        </a:p>
      </dgm:t>
    </dgm:pt>
    <dgm:pt modelId="{0A5A35C7-9B53-4124-BC4C-94B2C959ECF6}">
      <dgm:prSet/>
      <dgm:spPr/>
      <dgm:t>
        <a:bodyPr/>
        <a:lstStyle/>
        <a:p>
          <a:r>
            <a:rPr lang="en-US"/>
            <a:t>These principles will inform which methods you choose: you need to understand how they fit with your ‘bigger picture’ of the world, and how you choose to investigate it, to ensure that your work will be coherent and effective</a:t>
          </a:r>
        </a:p>
      </dgm:t>
    </dgm:pt>
    <dgm:pt modelId="{C58664D8-4DC6-4B96-957B-678582622CE1}" type="parTrans" cxnId="{391C1697-3667-49DA-AA86-4BAEC0335996}">
      <dgm:prSet/>
      <dgm:spPr/>
      <dgm:t>
        <a:bodyPr/>
        <a:lstStyle/>
        <a:p>
          <a:endParaRPr lang="en-US"/>
        </a:p>
      </dgm:t>
    </dgm:pt>
    <dgm:pt modelId="{6284F90B-0BF1-4B50-AF7E-FAAD13F1F76A}" type="sibTrans" cxnId="{391C1697-3667-49DA-AA86-4BAEC0335996}">
      <dgm:prSet/>
      <dgm:spPr/>
      <dgm:t>
        <a:bodyPr/>
        <a:lstStyle/>
        <a:p>
          <a:endParaRPr lang="en-US"/>
        </a:p>
      </dgm:t>
    </dgm:pt>
    <dgm:pt modelId="{54950325-CDE2-4987-BE11-400C28C46849}" type="pres">
      <dgm:prSet presAssocID="{D921CCC2-382E-408C-A4D5-2A18AD4F63B4}" presName="root" presStyleCnt="0">
        <dgm:presLayoutVars>
          <dgm:dir/>
          <dgm:resizeHandles val="exact"/>
        </dgm:presLayoutVars>
      </dgm:prSet>
      <dgm:spPr/>
    </dgm:pt>
    <dgm:pt modelId="{07B33010-6325-49D1-B9DF-01EBA98A0EDA}" type="pres">
      <dgm:prSet presAssocID="{03849F13-FD58-439E-BA5E-6F8B4F114BEE}" presName="compNode" presStyleCnt="0"/>
      <dgm:spPr/>
    </dgm:pt>
    <dgm:pt modelId="{35E5EB56-D302-41A9-890E-ECE36DE0F70E}" type="pres">
      <dgm:prSet presAssocID="{03849F13-FD58-439E-BA5E-6F8B4F114BEE}" presName="bgRect" presStyleLbl="bgShp" presStyleIdx="0" presStyleCnt="6"/>
      <dgm:spPr/>
    </dgm:pt>
    <dgm:pt modelId="{5E4A6E55-31E0-430E-B939-F9D119862564}" type="pres">
      <dgm:prSet presAssocID="{03849F13-FD58-439E-BA5E-6F8B4F114BE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A785D70E-136E-4561-A395-228D916CF238}" type="pres">
      <dgm:prSet presAssocID="{03849F13-FD58-439E-BA5E-6F8B4F114BEE}" presName="spaceRect" presStyleCnt="0"/>
      <dgm:spPr/>
    </dgm:pt>
    <dgm:pt modelId="{F9BA38A6-8320-40C1-B444-801100786A0D}" type="pres">
      <dgm:prSet presAssocID="{03849F13-FD58-439E-BA5E-6F8B4F114BEE}" presName="parTx" presStyleLbl="revTx" presStyleIdx="0" presStyleCnt="6">
        <dgm:presLayoutVars>
          <dgm:chMax val="0"/>
          <dgm:chPref val="0"/>
        </dgm:presLayoutVars>
      </dgm:prSet>
      <dgm:spPr/>
    </dgm:pt>
    <dgm:pt modelId="{9C32C360-5552-4F93-B247-6B5CA333B6A0}" type="pres">
      <dgm:prSet presAssocID="{BD147E60-8DAC-4519-896E-9046451EAB18}" presName="sibTrans" presStyleCnt="0"/>
      <dgm:spPr/>
    </dgm:pt>
    <dgm:pt modelId="{754D7B08-FBDA-4AFF-B9FD-C8BFCFA38994}" type="pres">
      <dgm:prSet presAssocID="{26982D6C-7E01-4211-A5A0-B45F6AB7486F}" presName="compNode" presStyleCnt="0"/>
      <dgm:spPr/>
    </dgm:pt>
    <dgm:pt modelId="{8B8A1BD5-0EAC-4702-9CB5-E00D445D1AD3}" type="pres">
      <dgm:prSet presAssocID="{26982D6C-7E01-4211-A5A0-B45F6AB7486F}" presName="bgRect" presStyleLbl="bgShp" presStyleIdx="1" presStyleCnt="6"/>
      <dgm:spPr/>
    </dgm:pt>
    <dgm:pt modelId="{9D87C8B3-9A56-49FE-A9A5-1E1222F1FC84}" type="pres">
      <dgm:prSet presAssocID="{26982D6C-7E01-4211-A5A0-B45F6AB7486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14B61A22-D7EF-4EFD-BD86-9CD093BFB914}" type="pres">
      <dgm:prSet presAssocID="{26982D6C-7E01-4211-A5A0-B45F6AB7486F}" presName="spaceRect" presStyleCnt="0"/>
      <dgm:spPr/>
    </dgm:pt>
    <dgm:pt modelId="{C8C1FB08-4DC1-4511-80D0-89DF48723D9B}" type="pres">
      <dgm:prSet presAssocID="{26982D6C-7E01-4211-A5A0-B45F6AB7486F}" presName="parTx" presStyleLbl="revTx" presStyleIdx="1" presStyleCnt="6">
        <dgm:presLayoutVars>
          <dgm:chMax val="0"/>
          <dgm:chPref val="0"/>
        </dgm:presLayoutVars>
      </dgm:prSet>
      <dgm:spPr/>
    </dgm:pt>
    <dgm:pt modelId="{E6F62715-D96B-40D1-A0C7-58FB53D3CE2A}" type="pres">
      <dgm:prSet presAssocID="{293925F1-7B16-45C1-909F-F6776FC27458}" presName="sibTrans" presStyleCnt="0"/>
      <dgm:spPr/>
    </dgm:pt>
    <dgm:pt modelId="{94CB0E26-94DD-4C7B-ADCE-11D61CE8A45D}" type="pres">
      <dgm:prSet presAssocID="{71A4E05E-0782-47D1-A07A-27496AD9D808}" presName="compNode" presStyleCnt="0"/>
      <dgm:spPr/>
    </dgm:pt>
    <dgm:pt modelId="{450F9093-E5A8-4889-B78A-0DEB209A84C6}" type="pres">
      <dgm:prSet presAssocID="{71A4E05E-0782-47D1-A07A-27496AD9D808}" presName="bgRect" presStyleLbl="bgShp" presStyleIdx="2" presStyleCnt="6"/>
      <dgm:spPr/>
    </dgm:pt>
    <dgm:pt modelId="{7D12DC7D-5905-4E1F-A83E-4E951CE1AB48}" type="pres">
      <dgm:prSet presAssocID="{71A4E05E-0782-47D1-A07A-27496AD9D808}"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gnifying glass"/>
        </a:ext>
      </dgm:extLst>
    </dgm:pt>
    <dgm:pt modelId="{F6DBEBDB-CC7B-4406-9A56-46A8EDA6E365}" type="pres">
      <dgm:prSet presAssocID="{71A4E05E-0782-47D1-A07A-27496AD9D808}" presName="spaceRect" presStyleCnt="0"/>
      <dgm:spPr/>
    </dgm:pt>
    <dgm:pt modelId="{8E408408-2FD9-4E25-A2D0-45D6A7D6E67F}" type="pres">
      <dgm:prSet presAssocID="{71A4E05E-0782-47D1-A07A-27496AD9D808}" presName="parTx" presStyleLbl="revTx" presStyleIdx="2" presStyleCnt="6">
        <dgm:presLayoutVars>
          <dgm:chMax val="0"/>
          <dgm:chPref val="0"/>
        </dgm:presLayoutVars>
      </dgm:prSet>
      <dgm:spPr/>
    </dgm:pt>
    <dgm:pt modelId="{CB5B7002-0726-45E1-84F1-21FF8B64ED7B}" type="pres">
      <dgm:prSet presAssocID="{6EBC18E9-A8B9-42CB-A719-FF0A078365A2}" presName="sibTrans" presStyleCnt="0"/>
      <dgm:spPr/>
    </dgm:pt>
    <dgm:pt modelId="{63307E92-5A57-4AFD-93C0-FE061B326D21}" type="pres">
      <dgm:prSet presAssocID="{858DD993-B7A4-425D-9FC7-D07345CBFD44}" presName="compNode" presStyleCnt="0"/>
      <dgm:spPr/>
    </dgm:pt>
    <dgm:pt modelId="{20C1646B-5CF9-4888-8C17-0148D65F7A0B}" type="pres">
      <dgm:prSet presAssocID="{858DD993-B7A4-425D-9FC7-D07345CBFD44}" presName="bgRect" presStyleLbl="bgShp" presStyleIdx="3" presStyleCnt="6"/>
      <dgm:spPr/>
    </dgm:pt>
    <dgm:pt modelId="{288385DC-76DF-40D1-A3C6-AA067358996E}" type="pres">
      <dgm:prSet presAssocID="{858DD993-B7A4-425D-9FC7-D07345CBFD44}"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3F3E3AA5-4634-4748-838A-774E03D4BC9D}" type="pres">
      <dgm:prSet presAssocID="{858DD993-B7A4-425D-9FC7-D07345CBFD44}" presName="spaceRect" presStyleCnt="0"/>
      <dgm:spPr/>
    </dgm:pt>
    <dgm:pt modelId="{D419303B-A52F-4C64-9813-5B639DB22283}" type="pres">
      <dgm:prSet presAssocID="{858DD993-B7A4-425D-9FC7-D07345CBFD44}" presName="parTx" presStyleLbl="revTx" presStyleIdx="3" presStyleCnt="6">
        <dgm:presLayoutVars>
          <dgm:chMax val="0"/>
          <dgm:chPref val="0"/>
        </dgm:presLayoutVars>
      </dgm:prSet>
      <dgm:spPr/>
    </dgm:pt>
    <dgm:pt modelId="{021193C3-1D3D-4BDC-9FFD-84D5F2A94F65}" type="pres">
      <dgm:prSet presAssocID="{2D747A32-DAD8-4095-A9A5-A5237438D641}" presName="sibTrans" presStyleCnt="0"/>
      <dgm:spPr/>
    </dgm:pt>
    <dgm:pt modelId="{F66A5C50-7D1C-4CA2-B755-0F399CFE2678}" type="pres">
      <dgm:prSet presAssocID="{6936478F-5809-4C3F-B17F-6591CCDA7E5E}" presName="compNode" presStyleCnt="0"/>
      <dgm:spPr/>
    </dgm:pt>
    <dgm:pt modelId="{907C1A19-28B6-41EE-A7B9-D8A01B9F6ECE}" type="pres">
      <dgm:prSet presAssocID="{6936478F-5809-4C3F-B17F-6591CCDA7E5E}" presName="bgRect" presStyleLbl="bgShp" presStyleIdx="4" presStyleCnt="6"/>
      <dgm:spPr/>
    </dgm:pt>
    <dgm:pt modelId="{A037EB66-6912-4AB6-A4E8-52BF7CC5236E}" type="pres">
      <dgm:prSet presAssocID="{6936478F-5809-4C3F-B17F-6591CCDA7E5E}"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Microscope"/>
        </a:ext>
      </dgm:extLst>
    </dgm:pt>
    <dgm:pt modelId="{D758CCA4-F72E-4A27-95C6-A7659FF09F37}" type="pres">
      <dgm:prSet presAssocID="{6936478F-5809-4C3F-B17F-6591CCDA7E5E}" presName="spaceRect" presStyleCnt="0"/>
      <dgm:spPr/>
    </dgm:pt>
    <dgm:pt modelId="{40965F48-E03A-49B7-B6BE-0191F11449E0}" type="pres">
      <dgm:prSet presAssocID="{6936478F-5809-4C3F-B17F-6591CCDA7E5E}" presName="parTx" presStyleLbl="revTx" presStyleIdx="4" presStyleCnt="6">
        <dgm:presLayoutVars>
          <dgm:chMax val="0"/>
          <dgm:chPref val="0"/>
        </dgm:presLayoutVars>
      </dgm:prSet>
      <dgm:spPr/>
    </dgm:pt>
    <dgm:pt modelId="{733F9A88-A995-43B0-94F8-8650C5FF795D}" type="pres">
      <dgm:prSet presAssocID="{F3F1BC94-8302-4C1D-96D5-C00112EDCBC0}" presName="sibTrans" presStyleCnt="0"/>
      <dgm:spPr/>
    </dgm:pt>
    <dgm:pt modelId="{5FF4AC16-8EF3-4BAD-BF21-468BAA7FAEF7}" type="pres">
      <dgm:prSet presAssocID="{0A5A35C7-9B53-4124-BC4C-94B2C959ECF6}" presName="compNode" presStyleCnt="0"/>
      <dgm:spPr/>
    </dgm:pt>
    <dgm:pt modelId="{B33E1271-BA6B-4563-9CB2-E3F3E8ED08D4}" type="pres">
      <dgm:prSet presAssocID="{0A5A35C7-9B53-4124-BC4C-94B2C959ECF6}" presName="bgRect" presStyleLbl="bgShp" presStyleIdx="5" presStyleCnt="6"/>
      <dgm:spPr/>
    </dgm:pt>
    <dgm:pt modelId="{10DC6CB5-3337-4F48-99DB-E3B36A02349F}" type="pres">
      <dgm:prSet presAssocID="{0A5A35C7-9B53-4124-BC4C-94B2C959ECF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Head with Gears"/>
        </a:ext>
      </dgm:extLst>
    </dgm:pt>
    <dgm:pt modelId="{BCEAF0F4-0C1B-418A-8974-C890918C34C2}" type="pres">
      <dgm:prSet presAssocID="{0A5A35C7-9B53-4124-BC4C-94B2C959ECF6}" presName="spaceRect" presStyleCnt="0"/>
      <dgm:spPr/>
    </dgm:pt>
    <dgm:pt modelId="{7EA889DF-69B7-44B5-A2BC-4968953E9D16}" type="pres">
      <dgm:prSet presAssocID="{0A5A35C7-9B53-4124-BC4C-94B2C959ECF6}" presName="parTx" presStyleLbl="revTx" presStyleIdx="5" presStyleCnt="6">
        <dgm:presLayoutVars>
          <dgm:chMax val="0"/>
          <dgm:chPref val="0"/>
        </dgm:presLayoutVars>
      </dgm:prSet>
      <dgm:spPr/>
    </dgm:pt>
  </dgm:ptLst>
  <dgm:cxnLst>
    <dgm:cxn modelId="{4D87E204-B3AA-4D44-892C-FDF260F1A374}" srcId="{D921CCC2-382E-408C-A4D5-2A18AD4F63B4}" destId="{6936478F-5809-4C3F-B17F-6591CCDA7E5E}" srcOrd="4" destOrd="0" parTransId="{7BE695CA-3AAA-45F6-B2DB-B77AA39DC927}" sibTransId="{F3F1BC94-8302-4C1D-96D5-C00112EDCBC0}"/>
    <dgm:cxn modelId="{5D71FB27-8841-4215-B5EE-59F26D3A4835}" srcId="{D921CCC2-382E-408C-A4D5-2A18AD4F63B4}" destId="{71A4E05E-0782-47D1-A07A-27496AD9D808}" srcOrd="2" destOrd="0" parTransId="{87C831B3-990B-4FE5-BFB4-89BF8D37B3F7}" sibTransId="{6EBC18E9-A8B9-42CB-A719-FF0A078365A2}"/>
    <dgm:cxn modelId="{6CF7882A-FDB0-D84B-BFAF-5422C2CA0A71}" type="presOf" srcId="{0A5A35C7-9B53-4124-BC4C-94B2C959ECF6}" destId="{7EA889DF-69B7-44B5-A2BC-4968953E9D16}" srcOrd="0" destOrd="0" presId="urn:microsoft.com/office/officeart/2018/2/layout/IconVerticalSolidList"/>
    <dgm:cxn modelId="{2EF2D144-D5A3-447B-9604-A51B383E6E0C}" srcId="{D921CCC2-382E-408C-A4D5-2A18AD4F63B4}" destId="{26982D6C-7E01-4211-A5A0-B45F6AB7486F}" srcOrd="1" destOrd="0" parTransId="{539295B7-8AF5-4D02-A632-467E2E4AF45B}" sibTransId="{293925F1-7B16-45C1-909F-F6776FC27458}"/>
    <dgm:cxn modelId="{A56F4F4B-BDC3-4231-8403-8FDCEF6715BA}" srcId="{D921CCC2-382E-408C-A4D5-2A18AD4F63B4}" destId="{858DD993-B7A4-425D-9FC7-D07345CBFD44}" srcOrd="3" destOrd="0" parTransId="{E46A9A76-ABCA-4FCE-A523-8A6D770AC72D}" sibTransId="{2D747A32-DAD8-4095-A9A5-A5237438D641}"/>
    <dgm:cxn modelId="{3D4FA468-DBC4-48A2-B96C-097C7FD21356}" srcId="{D921CCC2-382E-408C-A4D5-2A18AD4F63B4}" destId="{03849F13-FD58-439E-BA5E-6F8B4F114BEE}" srcOrd="0" destOrd="0" parTransId="{E13A541C-3123-4EA2-BE4D-67670444EDDE}" sibTransId="{BD147E60-8DAC-4519-896E-9046451EAB18}"/>
    <dgm:cxn modelId="{4585A46D-6CF4-5044-A217-74F7EE2592E0}" type="presOf" srcId="{6936478F-5809-4C3F-B17F-6591CCDA7E5E}" destId="{40965F48-E03A-49B7-B6BE-0191F11449E0}" srcOrd="0" destOrd="0" presId="urn:microsoft.com/office/officeart/2018/2/layout/IconVerticalSolidList"/>
    <dgm:cxn modelId="{83FF4880-18FB-074B-BF85-BA2C072CC0F7}" type="presOf" srcId="{D921CCC2-382E-408C-A4D5-2A18AD4F63B4}" destId="{54950325-CDE2-4987-BE11-400C28C46849}" srcOrd="0" destOrd="0" presId="urn:microsoft.com/office/officeart/2018/2/layout/IconVerticalSolidList"/>
    <dgm:cxn modelId="{07011097-461A-B940-B2B1-9347C6D2B390}" type="presOf" srcId="{71A4E05E-0782-47D1-A07A-27496AD9D808}" destId="{8E408408-2FD9-4E25-A2D0-45D6A7D6E67F}" srcOrd="0" destOrd="0" presId="urn:microsoft.com/office/officeart/2018/2/layout/IconVerticalSolidList"/>
    <dgm:cxn modelId="{391C1697-3667-49DA-AA86-4BAEC0335996}" srcId="{D921CCC2-382E-408C-A4D5-2A18AD4F63B4}" destId="{0A5A35C7-9B53-4124-BC4C-94B2C959ECF6}" srcOrd="5" destOrd="0" parTransId="{C58664D8-4DC6-4B96-957B-678582622CE1}" sibTransId="{6284F90B-0BF1-4B50-AF7E-FAAD13F1F76A}"/>
    <dgm:cxn modelId="{A3A846A4-260F-3440-B497-833A8DF1CF16}" type="presOf" srcId="{26982D6C-7E01-4211-A5A0-B45F6AB7486F}" destId="{C8C1FB08-4DC1-4511-80D0-89DF48723D9B}" srcOrd="0" destOrd="0" presId="urn:microsoft.com/office/officeart/2018/2/layout/IconVerticalSolidList"/>
    <dgm:cxn modelId="{58407BD9-851A-B34C-AE52-9673755BE29A}" type="presOf" srcId="{03849F13-FD58-439E-BA5E-6F8B4F114BEE}" destId="{F9BA38A6-8320-40C1-B444-801100786A0D}" srcOrd="0" destOrd="0" presId="urn:microsoft.com/office/officeart/2018/2/layout/IconVerticalSolidList"/>
    <dgm:cxn modelId="{79B4B6DB-B622-CB48-97A3-205F3E843AFC}" type="presOf" srcId="{858DD993-B7A4-425D-9FC7-D07345CBFD44}" destId="{D419303B-A52F-4C64-9813-5B639DB22283}" srcOrd="0" destOrd="0" presId="urn:microsoft.com/office/officeart/2018/2/layout/IconVerticalSolidList"/>
    <dgm:cxn modelId="{3BEFC66D-1F1E-AB45-A2A6-9520681294CA}" type="presParOf" srcId="{54950325-CDE2-4987-BE11-400C28C46849}" destId="{07B33010-6325-49D1-B9DF-01EBA98A0EDA}" srcOrd="0" destOrd="0" presId="urn:microsoft.com/office/officeart/2018/2/layout/IconVerticalSolidList"/>
    <dgm:cxn modelId="{2A6B9D83-19DF-9942-9EF2-F82AD20636CB}" type="presParOf" srcId="{07B33010-6325-49D1-B9DF-01EBA98A0EDA}" destId="{35E5EB56-D302-41A9-890E-ECE36DE0F70E}" srcOrd="0" destOrd="0" presId="urn:microsoft.com/office/officeart/2018/2/layout/IconVerticalSolidList"/>
    <dgm:cxn modelId="{2619789F-98F6-9E4D-B9C6-713AEC76D255}" type="presParOf" srcId="{07B33010-6325-49D1-B9DF-01EBA98A0EDA}" destId="{5E4A6E55-31E0-430E-B939-F9D119862564}" srcOrd="1" destOrd="0" presId="urn:microsoft.com/office/officeart/2018/2/layout/IconVerticalSolidList"/>
    <dgm:cxn modelId="{47128EB7-4B42-3140-AB23-65999D54CB7D}" type="presParOf" srcId="{07B33010-6325-49D1-B9DF-01EBA98A0EDA}" destId="{A785D70E-136E-4561-A395-228D916CF238}" srcOrd="2" destOrd="0" presId="urn:microsoft.com/office/officeart/2018/2/layout/IconVerticalSolidList"/>
    <dgm:cxn modelId="{64E06A1B-D533-9549-B78A-1C52FF22FCBD}" type="presParOf" srcId="{07B33010-6325-49D1-B9DF-01EBA98A0EDA}" destId="{F9BA38A6-8320-40C1-B444-801100786A0D}" srcOrd="3" destOrd="0" presId="urn:microsoft.com/office/officeart/2018/2/layout/IconVerticalSolidList"/>
    <dgm:cxn modelId="{54683868-317C-B84C-A9E8-4526FE4E3125}" type="presParOf" srcId="{54950325-CDE2-4987-BE11-400C28C46849}" destId="{9C32C360-5552-4F93-B247-6B5CA333B6A0}" srcOrd="1" destOrd="0" presId="urn:microsoft.com/office/officeart/2018/2/layout/IconVerticalSolidList"/>
    <dgm:cxn modelId="{67E066A8-CB55-594A-AB48-493D1FCF0DF7}" type="presParOf" srcId="{54950325-CDE2-4987-BE11-400C28C46849}" destId="{754D7B08-FBDA-4AFF-B9FD-C8BFCFA38994}" srcOrd="2" destOrd="0" presId="urn:microsoft.com/office/officeart/2018/2/layout/IconVerticalSolidList"/>
    <dgm:cxn modelId="{C7B47C9D-44C8-B34C-ADA0-3958DF014B11}" type="presParOf" srcId="{754D7B08-FBDA-4AFF-B9FD-C8BFCFA38994}" destId="{8B8A1BD5-0EAC-4702-9CB5-E00D445D1AD3}" srcOrd="0" destOrd="0" presId="urn:microsoft.com/office/officeart/2018/2/layout/IconVerticalSolidList"/>
    <dgm:cxn modelId="{B11F2A36-3D2E-8040-A660-6F03D075B1DC}" type="presParOf" srcId="{754D7B08-FBDA-4AFF-B9FD-C8BFCFA38994}" destId="{9D87C8B3-9A56-49FE-A9A5-1E1222F1FC84}" srcOrd="1" destOrd="0" presId="urn:microsoft.com/office/officeart/2018/2/layout/IconVerticalSolidList"/>
    <dgm:cxn modelId="{DDA33A68-2896-DB48-92AA-F685FAD6F763}" type="presParOf" srcId="{754D7B08-FBDA-4AFF-B9FD-C8BFCFA38994}" destId="{14B61A22-D7EF-4EFD-BD86-9CD093BFB914}" srcOrd="2" destOrd="0" presId="urn:microsoft.com/office/officeart/2018/2/layout/IconVerticalSolidList"/>
    <dgm:cxn modelId="{B8C50A4F-B907-F847-8C1A-D421C758DA0D}" type="presParOf" srcId="{754D7B08-FBDA-4AFF-B9FD-C8BFCFA38994}" destId="{C8C1FB08-4DC1-4511-80D0-89DF48723D9B}" srcOrd="3" destOrd="0" presId="urn:microsoft.com/office/officeart/2018/2/layout/IconVerticalSolidList"/>
    <dgm:cxn modelId="{7640B384-E509-9D46-81B1-A8460689C6A4}" type="presParOf" srcId="{54950325-CDE2-4987-BE11-400C28C46849}" destId="{E6F62715-D96B-40D1-A0C7-58FB53D3CE2A}" srcOrd="3" destOrd="0" presId="urn:microsoft.com/office/officeart/2018/2/layout/IconVerticalSolidList"/>
    <dgm:cxn modelId="{E22283C5-6D8B-C241-B1A2-710EC515E2BD}" type="presParOf" srcId="{54950325-CDE2-4987-BE11-400C28C46849}" destId="{94CB0E26-94DD-4C7B-ADCE-11D61CE8A45D}" srcOrd="4" destOrd="0" presId="urn:microsoft.com/office/officeart/2018/2/layout/IconVerticalSolidList"/>
    <dgm:cxn modelId="{7EEB79ED-5D0D-C443-A7E5-4A8E7BBE24B8}" type="presParOf" srcId="{94CB0E26-94DD-4C7B-ADCE-11D61CE8A45D}" destId="{450F9093-E5A8-4889-B78A-0DEB209A84C6}" srcOrd="0" destOrd="0" presId="urn:microsoft.com/office/officeart/2018/2/layout/IconVerticalSolidList"/>
    <dgm:cxn modelId="{71FAAE1F-0AC1-5246-8DEF-664ED59F20A4}" type="presParOf" srcId="{94CB0E26-94DD-4C7B-ADCE-11D61CE8A45D}" destId="{7D12DC7D-5905-4E1F-A83E-4E951CE1AB48}" srcOrd="1" destOrd="0" presId="urn:microsoft.com/office/officeart/2018/2/layout/IconVerticalSolidList"/>
    <dgm:cxn modelId="{C5E4EB86-6F24-9042-8A12-CCBDBA107728}" type="presParOf" srcId="{94CB0E26-94DD-4C7B-ADCE-11D61CE8A45D}" destId="{F6DBEBDB-CC7B-4406-9A56-46A8EDA6E365}" srcOrd="2" destOrd="0" presId="urn:microsoft.com/office/officeart/2018/2/layout/IconVerticalSolidList"/>
    <dgm:cxn modelId="{FC033E18-0472-BB4A-B810-01F2CBC23820}" type="presParOf" srcId="{94CB0E26-94DD-4C7B-ADCE-11D61CE8A45D}" destId="{8E408408-2FD9-4E25-A2D0-45D6A7D6E67F}" srcOrd="3" destOrd="0" presId="urn:microsoft.com/office/officeart/2018/2/layout/IconVerticalSolidList"/>
    <dgm:cxn modelId="{6A673196-83C1-1D4C-8F80-CAF49286B576}" type="presParOf" srcId="{54950325-CDE2-4987-BE11-400C28C46849}" destId="{CB5B7002-0726-45E1-84F1-21FF8B64ED7B}" srcOrd="5" destOrd="0" presId="urn:microsoft.com/office/officeart/2018/2/layout/IconVerticalSolidList"/>
    <dgm:cxn modelId="{F3CF0D96-C19F-9041-A354-956F0D7CD981}" type="presParOf" srcId="{54950325-CDE2-4987-BE11-400C28C46849}" destId="{63307E92-5A57-4AFD-93C0-FE061B326D21}" srcOrd="6" destOrd="0" presId="urn:microsoft.com/office/officeart/2018/2/layout/IconVerticalSolidList"/>
    <dgm:cxn modelId="{8511FE21-0FEF-7846-B847-8571443D7131}" type="presParOf" srcId="{63307E92-5A57-4AFD-93C0-FE061B326D21}" destId="{20C1646B-5CF9-4888-8C17-0148D65F7A0B}" srcOrd="0" destOrd="0" presId="urn:microsoft.com/office/officeart/2018/2/layout/IconVerticalSolidList"/>
    <dgm:cxn modelId="{EBCBA99F-7FD0-024D-A103-8CB88187F379}" type="presParOf" srcId="{63307E92-5A57-4AFD-93C0-FE061B326D21}" destId="{288385DC-76DF-40D1-A3C6-AA067358996E}" srcOrd="1" destOrd="0" presId="urn:microsoft.com/office/officeart/2018/2/layout/IconVerticalSolidList"/>
    <dgm:cxn modelId="{A664D2C0-944D-6840-9BD9-21E5FA27EB1A}" type="presParOf" srcId="{63307E92-5A57-4AFD-93C0-FE061B326D21}" destId="{3F3E3AA5-4634-4748-838A-774E03D4BC9D}" srcOrd="2" destOrd="0" presId="urn:microsoft.com/office/officeart/2018/2/layout/IconVerticalSolidList"/>
    <dgm:cxn modelId="{CA21F527-E670-5442-8CD5-0A1873CB0947}" type="presParOf" srcId="{63307E92-5A57-4AFD-93C0-FE061B326D21}" destId="{D419303B-A52F-4C64-9813-5B639DB22283}" srcOrd="3" destOrd="0" presId="urn:microsoft.com/office/officeart/2018/2/layout/IconVerticalSolidList"/>
    <dgm:cxn modelId="{7931045C-F294-BD48-A1BE-6ED1E4EB66A5}" type="presParOf" srcId="{54950325-CDE2-4987-BE11-400C28C46849}" destId="{021193C3-1D3D-4BDC-9FFD-84D5F2A94F65}" srcOrd="7" destOrd="0" presId="urn:microsoft.com/office/officeart/2018/2/layout/IconVerticalSolidList"/>
    <dgm:cxn modelId="{EA794206-86C0-9143-9DEE-58E91DD873EC}" type="presParOf" srcId="{54950325-CDE2-4987-BE11-400C28C46849}" destId="{F66A5C50-7D1C-4CA2-B755-0F399CFE2678}" srcOrd="8" destOrd="0" presId="urn:microsoft.com/office/officeart/2018/2/layout/IconVerticalSolidList"/>
    <dgm:cxn modelId="{65668308-331E-B442-B894-3DB3CB07BF7E}" type="presParOf" srcId="{F66A5C50-7D1C-4CA2-B755-0F399CFE2678}" destId="{907C1A19-28B6-41EE-A7B9-D8A01B9F6ECE}" srcOrd="0" destOrd="0" presId="urn:microsoft.com/office/officeart/2018/2/layout/IconVerticalSolidList"/>
    <dgm:cxn modelId="{6F441DA2-6A0F-A643-BC30-A443A80A5372}" type="presParOf" srcId="{F66A5C50-7D1C-4CA2-B755-0F399CFE2678}" destId="{A037EB66-6912-4AB6-A4E8-52BF7CC5236E}" srcOrd="1" destOrd="0" presId="urn:microsoft.com/office/officeart/2018/2/layout/IconVerticalSolidList"/>
    <dgm:cxn modelId="{AC62D83E-E5C6-7346-8DF6-DA53082E61D9}" type="presParOf" srcId="{F66A5C50-7D1C-4CA2-B755-0F399CFE2678}" destId="{D758CCA4-F72E-4A27-95C6-A7659FF09F37}" srcOrd="2" destOrd="0" presId="urn:microsoft.com/office/officeart/2018/2/layout/IconVerticalSolidList"/>
    <dgm:cxn modelId="{1304D035-DB6F-7C43-830D-A12E8F9E16EC}" type="presParOf" srcId="{F66A5C50-7D1C-4CA2-B755-0F399CFE2678}" destId="{40965F48-E03A-49B7-B6BE-0191F11449E0}" srcOrd="3" destOrd="0" presId="urn:microsoft.com/office/officeart/2018/2/layout/IconVerticalSolidList"/>
    <dgm:cxn modelId="{E4900C44-4728-BB4F-8C06-DD0E6F029AF5}" type="presParOf" srcId="{54950325-CDE2-4987-BE11-400C28C46849}" destId="{733F9A88-A995-43B0-94F8-8650C5FF795D}" srcOrd="9" destOrd="0" presId="urn:microsoft.com/office/officeart/2018/2/layout/IconVerticalSolidList"/>
    <dgm:cxn modelId="{B00BC73C-28AF-5542-BCC8-1063111DC878}" type="presParOf" srcId="{54950325-CDE2-4987-BE11-400C28C46849}" destId="{5FF4AC16-8EF3-4BAD-BF21-468BAA7FAEF7}" srcOrd="10" destOrd="0" presId="urn:microsoft.com/office/officeart/2018/2/layout/IconVerticalSolidList"/>
    <dgm:cxn modelId="{BFAB619A-0B21-CE4D-9560-55CE2E57B3A6}" type="presParOf" srcId="{5FF4AC16-8EF3-4BAD-BF21-468BAA7FAEF7}" destId="{B33E1271-BA6B-4563-9CB2-E3F3E8ED08D4}" srcOrd="0" destOrd="0" presId="urn:microsoft.com/office/officeart/2018/2/layout/IconVerticalSolidList"/>
    <dgm:cxn modelId="{77C078A4-D7D1-0048-922F-C99758CF2184}" type="presParOf" srcId="{5FF4AC16-8EF3-4BAD-BF21-468BAA7FAEF7}" destId="{10DC6CB5-3337-4F48-99DB-E3B36A02349F}" srcOrd="1" destOrd="0" presId="urn:microsoft.com/office/officeart/2018/2/layout/IconVerticalSolidList"/>
    <dgm:cxn modelId="{780BE35E-97E8-B94F-A9E2-82F7C0D460E6}" type="presParOf" srcId="{5FF4AC16-8EF3-4BAD-BF21-468BAA7FAEF7}" destId="{BCEAF0F4-0C1B-418A-8974-C890918C34C2}" srcOrd="2" destOrd="0" presId="urn:microsoft.com/office/officeart/2018/2/layout/IconVerticalSolidList"/>
    <dgm:cxn modelId="{13F92689-A74B-1C49-81C1-816AE2207320}" type="presParOf" srcId="{5FF4AC16-8EF3-4BAD-BF21-468BAA7FAEF7}" destId="{7EA889DF-69B7-44B5-A2BC-4968953E9D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A0CD0AC-F8B5-4C30-8F08-F11BF5DC0778}" type="doc">
      <dgm:prSet loTypeId="urn:microsoft.com/office/officeart/2018/2/layout/IconVerticalSolidList" loCatId="icon" qsTypeId="urn:microsoft.com/office/officeart/2005/8/quickstyle/simple1" qsCatId="simple" csTypeId="urn:microsoft.com/office/officeart/2018/5/colors/Iconchunking_neutralbg_colorful5" csCatId="colorful" phldr="1"/>
      <dgm:spPr/>
      <dgm:t>
        <a:bodyPr/>
        <a:lstStyle/>
        <a:p>
          <a:endParaRPr lang="en-US"/>
        </a:p>
      </dgm:t>
    </dgm:pt>
    <dgm:pt modelId="{3684D496-0CAC-4B4D-872F-2BAF14DDE3A0}">
      <dgm:prSet/>
      <dgm:spPr/>
      <dgm:t>
        <a:bodyPr/>
        <a:lstStyle/>
        <a:p>
          <a:r>
            <a:rPr lang="en-US"/>
            <a:t>What is the problem?</a:t>
          </a:r>
        </a:p>
      </dgm:t>
    </dgm:pt>
    <dgm:pt modelId="{CBF8A318-F91D-49A3-B4B7-C5D8268E19D1}" type="parTrans" cxnId="{84FBEE73-61B4-4D3C-915A-A7629C82D776}">
      <dgm:prSet/>
      <dgm:spPr/>
      <dgm:t>
        <a:bodyPr/>
        <a:lstStyle/>
        <a:p>
          <a:endParaRPr lang="en-US"/>
        </a:p>
      </dgm:t>
    </dgm:pt>
    <dgm:pt modelId="{B01BAD02-293C-409B-B62C-8F832430ED93}" type="sibTrans" cxnId="{84FBEE73-61B4-4D3C-915A-A7629C82D776}">
      <dgm:prSet/>
      <dgm:spPr/>
      <dgm:t>
        <a:bodyPr/>
        <a:lstStyle/>
        <a:p>
          <a:endParaRPr lang="en-US"/>
        </a:p>
      </dgm:t>
    </dgm:pt>
    <dgm:pt modelId="{10FD56E4-75C0-4723-9030-954C25A102A8}">
      <dgm:prSet/>
      <dgm:spPr/>
      <dgm:t>
        <a:bodyPr/>
        <a:lstStyle/>
        <a:p>
          <a:r>
            <a:rPr lang="en-US"/>
            <a:t>What is the scope of my skillset?</a:t>
          </a:r>
        </a:p>
      </dgm:t>
    </dgm:pt>
    <dgm:pt modelId="{19E9D316-3257-447B-B685-CAFFBDDCA4B9}" type="parTrans" cxnId="{F4C906BB-2EE8-403A-843D-CD624FF6CF17}">
      <dgm:prSet/>
      <dgm:spPr/>
      <dgm:t>
        <a:bodyPr/>
        <a:lstStyle/>
        <a:p>
          <a:endParaRPr lang="en-US"/>
        </a:p>
      </dgm:t>
    </dgm:pt>
    <dgm:pt modelId="{AB259096-9EF3-45F5-AE51-705857F77499}" type="sibTrans" cxnId="{F4C906BB-2EE8-403A-843D-CD624FF6CF17}">
      <dgm:prSet/>
      <dgm:spPr/>
      <dgm:t>
        <a:bodyPr/>
        <a:lstStyle/>
        <a:p>
          <a:endParaRPr lang="en-US"/>
        </a:p>
      </dgm:t>
    </dgm:pt>
    <dgm:pt modelId="{0CCAC3CE-98BE-402B-AF6C-E428323DC978}">
      <dgm:prSet/>
      <dgm:spPr/>
      <dgm:t>
        <a:bodyPr/>
        <a:lstStyle/>
        <a:p>
          <a:r>
            <a:rPr lang="en-US"/>
            <a:t>How can your design skills help?</a:t>
          </a:r>
        </a:p>
      </dgm:t>
    </dgm:pt>
    <dgm:pt modelId="{AEEA82DF-C230-4749-9191-B9FA6CE9F7E0}" type="parTrans" cxnId="{3D6FC003-D18D-492F-A202-EA143A6EF5CC}">
      <dgm:prSet/>
      <dgm:spPr/>
      <dgm:t>
        <a:bodyPr/>
        <a:lstStyle/>
        <a:p>
          <a:endParaRPr lang="en-US"/>
        </a:p>
      </dgm:t>
    </dgm:pt>
    <dgm:pt modelId="{B5E8DE26-5D21-4A53-9D0A-564926F6C1B3}" type="sibTrans" cxnId="{3D6FC003-D18D-492F-A202-EA143A6EF5CC}">
      <dgm:prSet/>
      <dgm:spPr/>
      <dgm:t>
        <a:bodyPr/>
        <a:lstStyle/>
        <a:p>
          <a:endParaRPr lang="en-US"/>
        </a:p>
      </dgm:t>
    </dgm:pt>
    <dgm:pt modelId="{E229E406-A73A-457F-B187-4261E50F15F4}">
      <dgm:prSet/>
      <dgm:spPr/>
      <dgm:t>
        <a:bodyPr/>
        <a:lstStyle/>
        <a:p>
          <a:r>
            <a:rPr lang="en-US"/>
            <a:t>What research do I need to undertake?</a:t>
          </a:r>
        </a:p>
      </dgm:t>
    </dgm:pt>
    <dgm:pt modelId="{067CC6FA-6CE7-4E2C-91FC-A02F14B5BF8B}" type="parTrans" cxnId="{3B8554AE-2120-44EE-A049-750ECCAD390D}">
      <dgm:prSet/>
      <dgm:spPr/>
      <dgm:t>
        <a:bodyPr/>
        <a:lstStyle/>
        <a:p>
          <a:endParaRPr lang="en-US"/>
        </a:p>
      </dgm:t>
    </dgm:pt>
    <dgm:pt modelId="{F2F0E350-FC17-46B8-8359-E0B654131A59}" type="sibTrans" cxnId="{3B8554AE-2120-44EE-A049-750ECCAD390D}">
      <dgm:prSet/>
      <dgm:spPr/>
      <dgm:t>
        <a:bodyPr/>
        <a:lstStyle/>
        <a:p>
          <a:endParaRPr lang="en-US"/>
        </a:p>
      </dgm:t>
    </dgm:pt>
    <dgm:pt modelId="{BBE6892C-3B75-424C-BD08-E2EF1DCC0FCB}">
      <dgm:prSet/>
      <dgm:spPr/>
      <dgm:t>
        <a:bodyPr/>
        <a:lstStyle/>
        <a:p>
          <a:r>
            <a:rPr lang="en-US"/>
            <a:t>What is the first question to ask in this situation?</a:t>
          </a:r>
        </a:p>
      </dgm:t>
    </dgm:pt>
    <dgm:pt modelId="{7EB1AB62-F861-457F-82DF-DD610C223EB6}" type="parTrans" cxnId="{F87EF06B-22C0-4214-936A-8537C537E1E2}">
      <dgm:prSet/>
      <dgm:spPr/>
      <dgm:t>
        <a:bodyPr/>
        <a:lstStyle/>
        <a:p>
          <a:endParaRPr lang="en-US"/>
        </a:p>
      </dgm:t>
    </dgm:pt>
    <dgm:pt modelId="{BB44D690-0B51-405A-9C52-49EDF40BCAB3}" type="sibTrans" cxnId="{F87EF06B-22C0-4214-936A-8537C537E1E2}">
      <dgm:prSet/>
      <dgm:spPr/>
      <dgm:t>
        <a:bodyPr/>
        <a:lstStyle/>
        <a:p>
          <a:endParaRPr lang="en-US"/>
        </a:p>
      </dgm:t>
    </dgm:pt>
    <dgm:pt modelId="{58B11E4D-901B-451A-A383-C2AAE6A28D67}" type="pres">
      <dgm:prSet presAssocID="{AA0CD0AC-F8B5-4C30-8F08-F11BF5DC0778}" presName="root" presStyleCnt="0">
        <dgm:presLayoutVars>
          <dgm:dir/>
          <dgm:resizeHandles val="exact"/>
        </dgm:presLayoutVars>
      </dgm:prSet>
      <dgm:spPr/>
    </dgm:pt>
    <dgm:pt modelId="{4C46ECE6-0976-4A0F-8060-748C44FA6A3F}" type="pres">
      <dgm:prSet presAssocID="{3684D496-0CAC-4B4D-872F-2BAF14DDE3A0}" presName="compNode" presStyleCnt="0"/>
      <dgm:spPr/>
    </dgm:pt>
    <dgm:pt modelId="{4A8B0E3C-58A1-4557-A33D-2A81220BA776}" type="pres">
      <dgm:prSet presAssocID="{3684D496-0CAC-4B4D-872F-2BAF14DDE3A0}" presName="bgRect" presStyleLbl="bgShp" presStyleIdx="0" presStyleCnt="5"/>
      <dgm:spPr/>
    </dgm:pt>
    <dgm:pt modelId="{6313C258-156D-4564-AC1B-68F88424FB1C}" type="pres">
      <dgm:prSet presAssocID="{3684D496-0CAC-4B4D-872F-2BAF14DDE3A0}"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Question mark"/>
        </a:ext>
      </dgm:extLst>
    </dgm:pt>
    <dgm:pt modelId="{21775EA2-FAF5-4AF8-AC8A-079B8FF9785B}" type="pres">
      <dgm:prSet presAssocID="{3684D496-0CAC-4B4D-872F-2BAF14DDE3A0}" presName="spaceRect" presStyleCnt="0"/>
      <dgm:spPr/>
    </dgm:pt>
    <dgm:pt modelId="{D8F99666-10FA-4F8F-A672-3F5F8CBAAA02}" type="pres">
      <dgm:prSet presAssocID="{3684D496-0CAC-4B4D-872F-2BAF14DDE3A0}" presName="parTx" presStyleLbl="revTx" presStyleIdx="0" presStyleCnt="5">
        <dgm:presLayoutVars>
          <dgm:chMax val="0"/>
          <dgm:chPref val="0"/>
        </dgm:presLayoutVars>
      </dgm:prSet>
      <dgm:spPr/>
    </dgm:pt>
    <dgm:pt modelId="{B1A53D52-28EC-4B8D-810B-73687562C856}" type="pres">
      <dgm:prSet presAssocID="{B01BAD02-293C-409B-B62C-8F832430ED93}" presName="sibTrans" presStyleCnt="0"/>
      <dgm:spPr/>
    </dgm:pt>
    <dgm:pt modelId="{16464ED5-994E-4E99-A8BE-CDC0FC3AACEF}" type="pres">
      <dgm:prSet presAssocID="{10FD56E4-75C0-4723-9030-954C25A102A8}" presName="compNode" presStyleCnt="0"/>
      <dgm:spPr/>
    </dgm:pt>
    <dgm:pt modelId="{7AD26D3D-F7B4-421C-85F6-554AA88A746F}" type="pres">
      <dgm:prSet presAssocID="{10FD56E4-75C0-4723-9030-954C25A102A8}" presName="bgRect" presStyleLbl="bgShp" presStyleIdx="1" presStyleCnt="5"/>
      <dgm:spPr/>
    </dgm:pt>
    <dgm:pt modelId="{48FAF31A-A934-4D5D-A50C-D26E114D871C}" type="pres">
      <dgm:prSet presAssocID="{10FD56E4-75C0-4723-9030-954C25A102A8}"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5ACA242A-8AFB-4F63-915C-6024CC055908}" type="pres">
      <dgm:prSet presAssocID="{10FD56E4-75C0-4723-9030-954C25A102A8}" presName="spaceRect" presStyleCnt="0"/>
      <dgm:spPr/>
    </dgm:pt>
    <dgm:pt modelId="{6C8525AB-87B5-41D1-B8D3-F9B7902EB5AB}" type="pres">
      <dgm:prSet presAssocID="{10FD56E4-75C0-4723-9030-954C25A102A8}" presName="parTx" presStyleLbl="revTx" presStyleIdx="1" presStyleCnt="5">
        <dgm:presLayoutVars>
          <dgm:chMax val="0"/>
          <dgm:chPref val="0"/>
        </dgm:presLayoutVars>
      </dgm:prSet>
      <dgm:spPr/>
    </dgm:pt>
    <dgm:pt modelId="{6A99B543-EBEE-43F3-8994-705AFB3DCDAE}" type="pres">
      <dgm:prSet presAssocID="{AB259096-9EF3-45F5-AE51-705857F77499}" presName="sibTrans" presStyleCnt="0"/>
      <dgm:spPr/>
    </dgm:pt>
    <dgm:pt modelId="{AC1BC0AE-3B97-478F-9CF2-5DD8C5D2FD56}" type="pres">
      <dgm:prSet presAssocID="{0CCAC3CE-98BE-402B-AF6C-E428323DC978}" presName="compNode" presStyleCnt="0"/>
      <dgm:spPr/>
    </dgm:pt>
    <dgm:pt modelId="{B78ED203-F05F-443F-8717-3366D32EAE4B}" type="pres">
      <dgm:prSet presAssocID="{0CCAC3CE-98BE-402B-AF6C-E428323DC978}" presName="bgRect" presStyleLbl="bgShp" presStyleIdx="2" presStyleCnt="5"/>
      <dgm:spPr/>
    </dgm:pt>
    <dgm:pt modelId="{EF8BC559-B22A-48B5-8D9B-EAD6F65B3FCD}" type="pres">
      <dgm:prSet presAssocID="{0CCAC3CE-98BE-402B-AF6C-E428323DC978}"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ools"/>
        </a:ext>
      </dgm:extLst>
    </dgm:pt>
    <dgm:pt modelId="{7619CB97-D7EE-4067-9B42-FA950A39526C}" type="pres">
      <dgm:prSet presAssocID="{0CCAC3CE-98BE-402B-AF6C-E428323DC978}" presName="spaceRect" presStyleCnt="0"/>
      <dgm:spPr/>
    </dgm:pt>
    <dgm:pt modelId="{17068423-9EBB-4F18-AC7A-B1E690410794}" type="pres">
      <dgm:prSet presAssocID="{0CCAC3CE-98BE-402B-AF6C-E428323DC978}" presName="parTx" presStyleLbl="revTx" presStyleIdx="2" presStyleCnt="5">
        <dgm:presLayoutVars>
          <dgm:chMax val="0"/>
          <dgm:chPref val="0"/>
        </dgm:presLayoutVars>
      </dgm:prSet>
      <dgm:spPr/>
    </dgm:pt>
    <dgm:pt modelId="{B88669E4-F927-48D2-928B-EC3115426404}" type="pres">
      <dgm:prSet presAssocID="{B5E8DE26-5D21-4A53-9D0A-564926F6C1B3}" presName="sibTrans" presStyleCnt="0"/>
      <dgm:spPr/>
    </dgm:pt>
    <dgm:pt modelId="{663CA9C3-3E8A-4A60-9FE0-E7E4534E18F4}" type="pres">
      <dgm:prSet presAssocID="{E229E406-A73A-457F-B187-4261E50F15F4}" presName="compNode" presStyleCnt="0"/>
      <dgm:spPr/>
    </dgm:pt>
    <dgm:pt modelId="{BE7AEDD3-552A-4058-B7CC-CEA81100B1A4}" type="pres">
      <dgm:prSet presAssocID="{E229E406-A73A-457F-B187-4261E50F15F4}" presName="bgRect" presStyleLbl="bgShp" presStyleIdx="3" presStyleCnt="5"/>
      <dgm:spPr/>
    </dgm:pt>
    <dgm:pt modelId="{C59F404C-2416-4C39-AE8D-DB2CC9308F8B}" type="pres">
      <dgm:prSet presAssocID="{E229E406-A73A-457F-B187-4261E50F15F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agnifying glass"/>
        </a:ext>
      </dgm:extLst>
    </dgm:pt>
    <dgm:pt modelId="{809DB55B-5887-4A09-B6BB-C7DFF29CD595}" type="pres">
      <dgm:prSet presAssocID="{E229E406-A73A-457F-B187-4261E50F15F4}" presName="spaceRect" presStyleCnt="0"/>
      <dgm:spPr/>
    </dgm:pt>
    <dgm:pt modelId="{64B25985-BF13-438A-A448-5D8446418FC6}" type="pres">
      <dgm:prSet presAssocID="{E229E406-A73A-457F-B187-4261E50F15F4}" presName="parTx" presStyleLbl="revTx" presStyleIdx="3" presStyleCnt="5">
        <dgm:presLayoutVars>
          <dgm:chMax val="0"/>
          <dgm:chPref val="0"/>
        </dgm:presLayoutVars>
      </dgm:prSet>
      <dgm:spPr/>
    </dgm:pt>
    <dgm:pt modelId="{E510E033-6B21-4AE8-8493-D54A9CE6F77A}" type="pres">
      <dgm:prSet presAssocID="{F2F0E350-FC17-46B8-8359-E0B654131A59}" presName="sibTrans" presStyleCnt="0"/>
      <dgm:spPr/>
    </dgm:pt>
    <dgm:pt modelId="{CBDDFB00-624E-4BB4-8243-831B252A33EE}" type="pres">
      <dgm:prSet presAssocID="{BBE6892C-3B75-424C-BD08-E2EF1DCC0FCB}" presName="compNode" presStyleCnt="0"/>
      <dgm:spPr/>
    </dgm:pt>
    <dgm:pt modelId="{F1F6C0CF-7074-4561-B205-49F210D09499}" type="pres">
      <dgm:prSet presAssocID="{BBE6892C-3B75-424C-BD08-E2EF1DCC0FCB}" presName="bgRect" presStyleLbl="bgShp" presStyleIdx="4" presStyleCnt="5"/>
      <dgm:spPr/>
    </dgm:pt>
    <dgm:pt modelId="{D745D250-88FB-4221-B2EB-888BD0654103}" type="pres">
      <dgm:prSet presAssocID="{BBE6892C-3B75-424C-BD08-E2EF1DCC0F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Questions"/>
        </a:ext>
      </dgm:extLst>
    </dgm:pt>
    <dgm:pt modelId="{B917B089-A237-4F38-B1A7-C9D5C94BE138}" type="pres">
      <dgm:prSet presAssocID="{BBE6892C-3B75-424C-BD08-E2EF1DCC0FCB}" presName="spaceRect" presStyleCnt="0"/>
      <dgm:spPr/>
    </dgm:pt>
    <dgm:pt modelId="{E13280F5-569A-45BF-9DE6-BBC26E8C5757}" type="pres">
      <dgm:prSet presAssocID="{BBE6892C-3B75-424C-BD08-E2EF1DCC0FCB}" presName="parTx" presStyleLbl="revTx" presStyleIdx="4" presStyleCnt="5">
        <dgm:presLayoutVars>
          <dgm:chMax val="0"/>
          <dgm:chPref val="0"/>
        </dgm:presLayoutVars>
      </dgm:prSet>
      <dgm:spPr/>
    </dgm:pt>
  </dgm:ptLst>
  <dgm:cxnLst>
    <dgm:cxn modelId="{3D6FC003-D18D-492F-A202-EA143A6EF5CC}" srcId="{AA0CD0AC-F8B5-4C30-8F08-F11BF5DC0778}" destId="{0CCAC3CE-98BE-402B-AF6C-E428323DC978}" srcOrd="2" destOrd="0" parTransId="{AEEA82DF-C230-4749-9191-B9FA6CE9F7E0}" sibTransId="{B5E8DE26-5D21-4A53-9D0A-564926F6C1B3}"/>
    <dgm:cxn modelId="{F87EF06B-22C0-4214-936A-8537C537E1E2}" srcId="{AA0CD0AC-F8B5-4C30-8F08-F11BF5DC0778}" destId="{BBE6892C-3B75-424C-BD08-E2EF1DCC0FCB}" srcOrd="4" destOrd="0" parTransId="{7EB1AB62-F861-457F-82DF-DD610C223EB6}" sibTransId="{BB44D690-0B51-405A-9C52-49EDF40BCAB3}"/>
    <dgm:cxn modelId="{84FBEE73-61B4-4D3C-915A-A7629C82D776}" srcId="{AA0CD0AC-F8B5-4C30-8F08-F11BF5DC0778}" destId="{3684D496-0CAC-4B4D-872F-2BAF14DDE3A0}" srcOrd="0" destOrd="0" parTransId="{CBF8A318-F91D-49A3-B4B7-C5D8268E19D1}" sibTransId="{B01BAD02-293C-409B-B62C-8F832430ED93}"/>
    <dgm:cxn modelId="{A0E40675-63D3-4247-BF1E-674539D77C31}" type="presOf" srcId="{BBE6892C-3B75-424C-BD08-E2EF1DCC0FCB}" destId="{E13280F5-569A-45BF-9DE6-BBC26E8C5757}" srcOrd="0" destOrd="0" presId="urn:microsoft.com/office/officeart/2018/2/layout/IconVerticalSolidList"/>
    <dgm:cxn modelId="{96817089-1A3E-46ED-8C14-315BD6E9CA22}" type="presOf" srcId="{AA0CD0AC-F8B5-4C30-8F08-F11BF5DC0778}" destId="{58B11E4D-901B-451A-A383-C2AAE6A28D67}" srcOrd="0" destOrd="0" presId="urn:microsoft.com/office/officeart/2018/2/layout/IconVerticalSolidList"/>
    <dgm:cxn modelId="{DD6495A5-13B0-4B63-8FEB-FE5AE78B6772}" type="presOf" srcId="{0CCAC3CE-98BE-402B-AF6C-E428323DC978}" destId="{17068423-9EBB-4F18-AC7A-B1E690410794}" srcOrd="0" destOrd="0" presId="urn:microsoft.com/office/officeart/2018/2/layout/IconVerticalSolidList"/>
    <dgm:cxn modelId="{3B8554AE-2120-44EE-A049-750ECCAD390D}" srcId="{AA0CD0AC-F8B5-4C30-8F08-F11BF5DC0778}" destId="{E229E406-A73A-457F-B187-4261E50F15F4}" srcOrd="3" destOrd="0" parTransId="{067CC6FA-6CE7-4E2C-91FC-A02F14B5BF8B}" sibTransId="{F2F0E350-FC17-46B8-8359-E0B654131A59}"/>
    <dgm:cxn modelId="{C56A07B5-AF19-40D7-B13E-F31C9B0FCABF}" type="presOf" srcId="{3684D496-0CAC-4B4D-872F-2BAF14DDE3A0}" destId="{D8F99666-10FA-4F8F-A672-3F5F8CBAAA02}" srcOrd="0" destOrd="0" presId="urn:microsoft.com/office/officeart/2018/2/layout/IconVerticalSolidList"/>
    <dgm:cxn modelId="{967912B8-C622-4A6C-B055-724D51E59D80}" type="presOf" srcId="{10FD56E4-75C0-4723-9030-954C25A102A8}" destId="{6C8525AB-87B5-41D1-B8D3-F9B7902EB5AB}" srcOrd="0" destOrd="0" presId="urn:microsoft.com/office/officeart/2018/2/layout/IconVerticalSolidList"/>
    <dgm:cxn modelId="{F4C906BB-2EE8-403A-843D-CD624FF6CF17}" srcId="{AA0CD0AC-F8B5-4C30-8F08-F11BF5DC0778}" destId="{10FD56E4-75C0-4723-9030-954C25A102A8}" srcOrd="1" destOrd="0" parTransId="{19E9D316-3257-447B-B685-CAFFBDDCA4B9}" sibTransId="{AB259096-9EF3-45F5-AE51-705857F77499}"/>
    <dgm:cxn modelId="{CCBA59C9-D978-4AA2-9146-8AB0D353BE0F}" type="presOf" srcId="{E229E406-A73A-457F-B187-4261E50F15F4}" destId="{64B25985-BF13-438A-A448-5D8446418FC6}" srcOrd="0" destOrd="0" presId="urn:microsoft.com/office/officeart/2018/2/layout/IconVerticalSolidList"/>
    <dgm:cxn modelId="{6A3179DB-3C31-4FC2-94E1-38965A5B610B}" type="presParOf" srcId="{58B11E4D-901B-451A-A383-C2AAE6A28D67}" destId="{4C46ECE6-0976-4A0F-8060-748C44FA6A3F}" srcOrd="0" destOrd="0" presId="urn:microsoft.com/office/officeart/2018/2/layout/IconVerticalSolidList"/>
    <dgm:cxn modelId="{B97F28BF-3C18-4EF0-975A-2E217370E43A}" type="presParOf" srcId="{4C46ECE6-0976-4A0F-8060-748C44FA6A3F}" destId="{4A8B0E3C-58A1-4557-A33D-2A81220BA776}" srcOrd="0" destOrd="0" presId="urn:microsoft.com/office/officeart/2018/2/layout/IconVerticalSolidList"/>
    <dgm:cxn modelId="{0FE7B0A4-1A1C-4678-AA1F-354D14FB609A}" type="presParOf" srcId="{4C46ECE6-0976-4A0F-8060-748C44FA6A3F}" destId="{6313C258-156D-4564-AC1B-68F88424FB1C}" srcOrd="1" destOrd="0" presId="urn:microsoft.com/office/officeart/2018/2/layout/IconVerticalSolidList"/>
    <dgm:cxn modelId="{2441047A-FAFA-40BE-ADC9-8210AE041DEF}" type="presParOf" srcId="{4C46ECE6-0976-4A0F-8060-748C44FA6A3F}" destId="{21775EA2-FAF5-4AF8-AC8A-079B8FF9785B}" srcOrd="2" destOrd="0" presId="urn:microsoft.com/office/officeart/2018/2/layout/IconVerticalSolidList"/>
    <dgm:cxn modelId="{85729759-718C-4139-8780-D0E71C689E72}" type="presParOf" srcId="{4C46ECE6-0976-4A0F-8060-748C44FA6A3F}" destId="{D8F99666-10FA-4F8F-A672-3F5F8CBAAA02}" srcOrd="3" destOrd="0" presId="urn:microsoft.com/office/officeart/2018/2/layout/IconVerticalSolidList"/>
    <dgm:cxn modelId="{A2692EDC-B0EF-4E7A-84AD-7C1EB615ABA7}" type="presParOf" srcId="{58B11E4D-901B-451A-A383-C2AAE6A28D67}" destId="{B1A53D52-28EC-4B8D-810B-73687562C856}" srcOrd="1" destOrd="0" presId="urn:microsoft.com/office/officeart/2018/2/layout/IconVerticalSolidList"/>
    <dgm:cxn modelId="{F082056C-5372-4BF6-92D0-CB1A05F0D201}" type="presParOf" srcId="{58B11E4D-901B-451A-A383-C2AAE6A28D67}" destId="{16464ED5-994E-4E99-A8BE-CDC0FC3AACEF}" srcOrd="2" destOrd="0" presId="urn:microsoft.com/office/officeart/2018/2/layout/IconVerticalSolidList"/>
    <dgm:cxn modelId="{9354F6C2-AD0E-4164-917E-BE3A141CCAAD}" type="presParOf" srcId="{16464ED5-994E-4E99-A8BE-CDC0FC3AACEF}" destId="{7AD26D3D-F7B4-421C-85F6-554AA88A746F}" srcOrd="0" destOrd="0" presId="urn:microsoft.com/office/officeart/2018/2/layout/IconVerticalSolidList"/>
    <dgm:cxn modelId="{0CA6B927-BE94-49A7-A018-6148739F59E6}" type="presParOf" srcId="{16464ED5-994E-4E99-A8BE-CDC0FC3AACEF}" destId="{48FAF31A-A934-4D5D-A50C-D26E114D871C}" srcOrd="1" destOrd="0" presId="urn:microsoft.com/office/officeart/2018/2/layout/IconVerticalSolidList"/>
    <dgm:cxn modelId="{76C42C94-9866-4C3F-B3EF-7B67E4FAC1F1}" type="presParOf" srcId="{16464ED5-994E-4E99-A8BE-CDC0FC3AACEF}" destId="{5ACA242A-8AFB-4F63-915C-6024CC055908}" srcOrd="2" destOrd="0" presId="urn:microsoft.com/office/officeart/2018/2/layout/IconVerticalSolidList"/>
    <dgm:cxn modelId="{C1DF835B-F9BF-4B4B-A2FD-31E97D09504E}" type="presParOf" srcId="{16464ED5-994E-4E99-A8BE-CDC0FC3AACEF}" destId="{6C8525AB-87B5-41D1-B8D3-F9B7902EB5AB}" srcOrd="3" destOrd="0" presId="urn:microsoft.com/office/officeart/2018/2/layout/IconVerticalSolidList"/>
    <dgm:cxn modelId="{CCF3B79A-A1AC-4E95-A4B9-E8756F773584}" type="presParOf" srcId="{58B11E4D-901B-451A-A383-C2AAE6A28D67}" destId="{6A99B543-EBEE-43F3-8994-705AFB3DCDAE}" srcOrd="3" destOrd="0" presId="urn:microsoft.com/office/officeart/2018/2/layout/IconVerticalSolidList"/>
    <dgm:cxn modelId="{807E2955-1F5E-4180-B27D-5657454ABC0D}" type="presParOf" srcId="{58B11E4D-901B-451A-A383-C2AAE6A28D67}" destId="{AC1BC0AE-3B97-478F-9CF2-5DD8C5D2FD56}" srcOrd="4" destOrd="0" presId="urn:microsoft.com/office/officeart/2018/2/layout/IconVerticalSolidList"/>
    <dgm:cxn modelId="{60F96C7A-B2D1-4694-9EB0-BC331602839E}" type="presParOf" srcId="{AC1BC0AE-3B97-478F-9CF2-5DD8C5D2FD56}" destId="{B78ED203-F05F-443F-8717-3366D32EAE4B}" srcOrd="0" destOrd="0" presId="urn:microsoft.com/office/officeart/2018/2/layout/IconVerticalSolidList"/>
    <dgm:cxn modelId="{B565292E-15FC-481A-B89C-FC0323742C7C}" type="presParOf" srcId="{AC1BC0AE-3B97-478F-9CF2-5DD8C5D2FD56}" destId="{EF8BC559-B22A-48B5-8D9B-EAD6F65B3FCD}" srcOrd="1" destOrd="0" presId="urn:microsoft.com/office/officeart/2018/2/layout/IconVerticalSolidList"/>
    <dgm:cxn modelId="{F4025752-ECBB-48EB-A2F4-AACBB81E85E9}" type="presParOf" srcId="{AC1BC0AE-3B97-478F-9CF2-5DD8C5D2FD56}" destId="{7619CB97-D7EE-4067-9B42-FA950A39526C}" srcOrd="2" destOrd="0" presId="urn:microsoft.com/office/officeart/2018/2/layout/IconVerticalSolidList"/>
    <dgm:cxn modelId="{3EAF5909-82AF-447C-A1D2-0F7319A30464}" type="presParOf" srcId="{AC1BC0AE-3B97-478F-9CF2-5DD8C5D2FD56}" destId="{17068423-9EBB-4F18-AC7A-B1E690410794}" srcOrd="3" destOrd="0" presId="urn:microsoft.com/office/officeart/2018/2/layout/IconVerticalSolidList"/>
    <dgm:cxn modelId="{B08E9C0E-E221-4D10-B926-B0E0293AB962}" type="presParOf" srcId="{58B11E4D-901B-451A-A383-C2AAE6A28D67}" destId="{B88669E4-F927-48D2-928B-EC3115426404}" srcOrd="5" destOrd="0" presId="urn:microsoft.com/office/officeart/2018/2/layout/IconVerticalSolidList"/>
    <dgm:cxn modelId="{0200407B-673B-4C9E-929B-9E4E142774DF}" type="presParOf" srcId="{58B11E4D-901B-451A-A383-C2AAE6A28D67}" destId="{663CA9C3-3E8A-4A60-9FE0-E7E4534E18F4}" srcOrd="6" destOrd="0" presId="urn:microsoft.com/office/officeart/2018/2/layout/IconVerticalSolidList"/>
    <dgm:cxn modelId="{3990FD6A-7DA6-4121-93DF-30A890B386AF}" type="presParOf" srcId="{663CA9C3-3E8A-4A60-9FE0-E7E4534E18F4}" destId="{BE7AEDD3-552A-4058-B7CC-CEA81100B1A4}" srcOrd="0" destOrd="0" presId="urn:microsoft.com/office/officeart/2018/2/layout/IconVerticalSolidList"/>
    <dgm:cxn modelId="{66BD6B1C-1A8A-4633-8185-3536EF030EE9}" type="presParOf" srcId="{663CA9C3-3E8A-4A60-9FE0-E7E4534E18F4}" destId="{C59F404C-2416-4C39-AE8D-DB2CC9308F8B}" srcOrd="1" destOrd="0" presId="urn:microsoft.com/office/officeart/2018/2/layout/IconVerticalSolidList"/>
    <dgm:cxn modelId="{553F3BE7-D7C9-4AC1-97AE-B3C4C10FA697}" type="presParOf" srcId="{663CA9C3-3E8A-4A60-9FE0-E7E4534E18F4}" destId="{809DB55B-5887-4A09-B6BB-C7DFF29CD595}" srcOrd="2" destOrd="0" presId="urn:microsoft.com/office/officeart/2018/2/layout/IconVerticalSolidList"/>
    <dgm:cxn modelId="{33F6A3A4-F660-41B4-AE9B-643D76E8517D}" type="presParOf" srcId="{663CA9C3-3E8A-4A60-9FE0-E7E4534E18F4}" destId="{64B25985-BF13-438A-A448-5D8446418FC6}" srcOrd="3" destOrd="0" presId="urn:microsoft.com/office/officeart/2018/2/layout/IconVerticalSolidList"/>
    <dgm:cxn modelId="{39BE559C-A852-490A-9658-D74C9D1890E1}" type="presParOf" srcId="{58B11E4D-901B-451A-A383-C2AAE6A28D67}" destId="{E510E033-6B21-4AE8-8493-D54A9CE6F77A}" srcOrd="7" destOrd="0" presId="urn:microsoft.com/office/officeart/2018/2/layout/IconVerticalSolidList"/>
    <dgm:cxn modelId="{1869AB7D-C381-40D5-94EB-F0801895D363}" type="presParOf" srcId="{58B11E4D-901B-451A-A383-C2AAE6A28D67}" destId="{CBDDFB00-624E-4BB4-8243-831B252A33EE}" srcOrd="8" destOrd="0" presId="urn:microsoft.com/office/officeart/2018/2/layout/IconVerticalSolidList"/>
    <dgm:cxn modelId="{B2DF2B44-27AF-448C-BF27-D30E9C555FE5}" type="presParOf" srcId="{CBDDFB00-624E-4BB4-8243-831B252A33EE}" destId="{F1F6C0CF-7074-4561-B205-49F210D09499}" srcOrd="0" destOrd="0" presId="urn:microsoft.com/office/officeart/2018/2/layout/IconVerticalSolidList"/>
    <dgm:cxn modelId="{4BCA137C-5AB4-4047-BEDF-FACC9A749963}" type="presParOf" srcId="{CBDDFB00-624E-4BB4-8243-831B252A33EE}" destId="{D745D250-88FB-4221-B2EB-888BD0654103}" srcOrd="1" destOrd="0" presId="urn:microsoft.com/office/officeart/2018/2/layout/IconVerticalSolidList"/>
    <dgm:cxn modelId="{4C00997F-309E-48E5-9212-2FDAD03BEC77}" type="presParOf" srcId="{CBDDFB00-624E-4BB4-8243-831B252A33EE}" destId="{B917B089-A237-4F38-B1A7-C9D5C94BE138}" srcOrd="2" destOrd="0" presId="urn:microsoft.com/office/officeart/2018/2/layout/IconVerticalSolidList"/>
    <dgm:cxn modelId="{E99CCDDE-3189-4033-9903-CC04B3EA4356}" type="presParOf" srcId="{CBDDFB00-624E-4BB4-8243-831B252A33EE}" destId="{E13280F5-569A-45BF-9DE6-BBC26E8C5757}"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B87D007-6DA7-4D5A-B000-AEAC12E2C7A4}" type="doc">
      <dgm:prSet loTypeId="urn:microsoft.com/office/officeart/2005/8/layout/vList2" loCatId="list" qsTypeId="urn:microsoft.com/office/officeart/2005/8/quickstyle/simple4" qsCatId="simple" csTypeId="urn:microsoft.com/office/officeart/2005/8/colors/accent1_2" csCatId="accent1"/>
      <dgm:spPr/>
      <dgm:t>
        <a:bodyPr/>
        <a:lstStyle/>
        <a:p>
          <a:endParaRPr lang="en-US"/>
        </a:p>
      </dgm:t>
    </dgm:pt>
    <dgm:pt modelId="{BD1F5802-4BD9-46AB-AF03-E46151DF3245}">
      <dgm:prSet/>
      <dgm:spPr/>
      <dgm:t>
        <a:bodyPr/>
        <a:lstStyle/>
        <a:p>
          <a:r>
            <a:rPr lang="en-US"/>
            <a:t>i.e. the way in which you choose to investigate the world</a:t>
          </a:r>
        </a:p>
      </dgm:t>
    </dgm:pt>
    <dgm:pt modelId="{B029B8A0-1FEF-4389-A422-C2C6036FD0A8}" type="parTrans" cxnId="{FE22B2AA-2517-4FD9-AAAD-592710A93457}">
      <dgm:prSet/>
      <dgm:spPr/>
      <dgm:t>
        <a:bodyPr/>
        <a:lstStyle/>
        <a:p>
          <a:endParaRPr lang="en-US"/>
        </a:p>
      </dgm:t>
    </dgm:pt>
    <dgm:pt modelId="{6090E44F-B781-455A-ADFF-831FE2AEB65B}" type="sibTrans" cxnId="{FE22B2AA-2517-4FD9-AAAD-592710A93457}">
      <dgm:prSet/>
      <dgm:spPr/>
      <dgm:t>
        <a:bodyPr/>
        <a:lstStyle/>
        <a:p>
          <a:endParaRPr lang="en-US"/>
        </a:p>
      </dgm:t>
    </dgm:pt>
    <dgm:pt modelId="{057144FF-89DB-48F8-A725-7455F9D91BF1}">
      <dgm:prSet/>
      <dgm:spPr/>
      <dgm:t>
        <a:bodyPr/>
        <a:lstStyle/>
        <a:p>
          <a:r>
            <a:rPr lang="en-US"/>
            <a:t>Two main schools are positivism and social constructionism:</a:t>
          </a:r>
        </a:p>
      </dgm:t>
    </dgm:pt>
    <dgm:pt modelId="{609A500C-97CB-4BFD-99F4-4C2268D93219}" type="parTrans" cxnId="{799A5E29-90F2-4098-BC1E-861B8365296A}">
      <dgm:prSet/>
      <dgm:spPr/>
      <dgm:t>
        <a:bodyPr/>
        <a:lstStyle/>
        <a:p>
          <a:endParaRPr lang="en-US"/>
        </a:p>
      </dgm:t>
    </dgm:pt>
    <dgm:pt modelId="{12949913-2EAF-428B-ABDE-3E7B3B0087AF}" type="sibTrans" cxnId="{799A5E29-90F2-4098-BC1E-861B8365296A}">
      <dgm:prSet/>
      <dgm:spPr/>
      <dgm:t>
        <a:bodyPr/>
        <a:lstStyle/>
        <a:p>
          <a:endParaRPr lang="en-US"/>
        </a:p>
      </dgm:t>
    </dgm:pt>
    <dgm:pt modelId="{281AE1ED-327A-411B-91C1-4BCED352F19F}">
      <dgm:prSet/>
      <dgm:spPr/>
      <dgm:t>
        <a:bodyPr/>
        <a:lstStyle/>
        <a:p>
          <a:r>
            <a:rPr lang="en-US"/>
            <a:t>Positivists believe that the best way to investigate the world is through objective methods, such as observations. Positivism fits within a realist ontology.</a:t>
          </a:r>
          <a:br>
            <a:rPr lang="en-US"/>
          </a:br>
          <a:endParaRPr lang="en-US"/>
        </a:p>
      </dgm:t>
    </dgm:pt>
    <dgm:pt modelId="{2852A8E4-B9AB-4E23-829F-A09DA6C07E5F}" type="parTrans" cxnId="{2D744A23-5EBE-4260-AC55-B41CDA027F46}">
      <dgm:prSet/>
      <dgm:spPr/>
      <dgm:t>
        <a:bodyPr/>
        <a:lstStyle/>
        <a:p>
          <a:endParaRPr lang="en-US"/>
        </a:p>
      </dgm:t>
    </dgm:pt>
    <dgm:pt modelId="{E0D8606C-8083-49B1-B451-395C12F2FB7E}" type="sibTrans" cxnId="{2D744A23-5EBE-4260-AC55-B41CDA027F46}">
      <dgm:prSet/>
      <dgm:spPr/>
      <dgm:t>
        <a:bodyPr/>
        <a:lstStyle/>
        <a:p>
          <a:endParaRPr lang="en-US"/>
        </a:p>
      </dgm:t>
    </dgm:pt>
    <dgm:pt modelId="{AB8700D4-DB68-443A-BB2A-2DBA4ADB53B9}">
      <dgm:prSet/>
      <dgm:spPr/>
      <dgm:t>
        <a:bodyPr/>
        <a:lstStyle/>
        <a:p>
          <a:r>
            <a:rPr lang="en-US"/>
            <a:t>Social constructionists believe that reality does not exist by itself. Instead, it is constructed and given meaning by people. Their focus is therefore on feelings, beliefs and thoughts, and how people communicate these. Social constructionism fits better with a relativist ontology.</a:t>
          </a:r>
        </a:p>
      </dgm:t>
    </dgm:pt>
    <dgm:pt modelId="{A212004C-1D0A-4E8E-898E-5B2186963463}" type="parTrans" cxnId="{B7F30D90-4A81-4D00-AE6C-C1A36D9DAD43}">
      <dgm:prSet/>
      <dgm:spPr/>
      <dgm:t>
        <a:bodyPr/>
        <a:lstStyle/>
        <a:p>
          <a:endParaRPr lang="en-US"/>
        </a:p>
      </dgm:t>
    </dgm:pt>
    <dgm:pt modelId="{D840912C-5E8C-485C-9882-7102819AF743}" type="sibTrans" cxnId="{B7F30D90-4A81-4D00-AE6C-C1A36D9DAD43}">
      <dgm:prSet/>
      <dgm:spPr/>
      <dgm:t>
        <a:bodyPr/>
        <a:lstStyle/>
        <a:p>
          <a:endParaRPr lang="en-US"/>
        </a:p>
      </dgm:t>
    </dgm:pt>
    <dgm:pt modelId="{76D64C04-DC68-4B41-B256-EE3A483F276E}" type="pres">
      <dgm:prSet presAssocID="{8B87D007-6DA7-4D5A-B000-AEAC12E2C7A4}" presName="linear" presStyleCnt="0">
        <dgm:presLayoutVars>
          <dgm:animLvl val="lvl"/>
          <dgm:resizeHandles val="exact"/>
        </dgm:presLayoutVars>
      </dgm:prSet>
      <dgm:spPr/>
    </dgm:pt>
    <dgm:pt modelId="{B0B72544-E8CA-9E4E-AE68-88B30AB1614B}" type="pres">
      <dgm:prSet presAssocID="{BD1F5802-4BD9-46AB-AF03-E46151DF3245}" presName="parentText" presStyleLbl="node1" presStyleIdx="0" presStyleCnt="4">
        <dgm:presLayoutVars>
          <dgm:chMax val="0"/>
          <dgm:bulletEnabled val="1"/>
        </dgm:presLayoutVars>
      </dgm:prSet>
      <dgm:spPr/>
    </dgm:pt>
    <dgm:pt modelId="{0B219D3B-AB77-0443-B9C2-F2DF04E0F5EF}" type="pres">
      <dgm:prSet presAssocID="{6090E44F-B781-455A-ADFF-831FE2AEB65B}" presName="spacer" presStyleCnt="0"/>
      <dgm:spPr/>
    </dgm:pt>
    <dgm:pt modelId="{CEE800C9-92D1-9E48-A619-B32AF92F65A3}" type="pres">
      <dgm:prSet presAssocID="{057144FF-89DB-48F8-A725-7455F9D91BF1}" presName="parentText" presStyleLbl="node1" presStyleIdx="1" presStyleCnt="4">
        <dgm:presLayoutVars>
          <dgm:chMax val="0"/>
          <dgm:bulletEnabled val="1"/>
        </dgm:presLayoutVars>
      </dgm:prSet>
      <dgm:spPr/>
    </dgm:pt>
    <dgm:pt modelId="{03AC5924-0217-C14D-B0A3-9ACE862B7A2C}" type="pres">
      <dgm:prSet presAssocID="{12949913-2EAF-428B-ABDE-3E7B3B0087AF}" presName="spacer" presStyleCnt="0"/>
      <dgm:spPr/>
    </dgm:pt>
    <dgm:pt modelId="{04209A44-9577-2F4B-BF75-F4E058DCBB2A}" type="pres">
      <dgm:prSet presAssocID="{281AE1ED-327A-411B-91C1-4BCED352F19F}" presName="parentText" presStyleLbl="node1" presStyleIdx="2" presStyleCnt="4">
        <dgm:presLayoutVars>
          <dgm:chMax val="0"/>
          <dgm:bulletEnabled val="1"/>
        </dgm:presLayoutVars>
      </dgm:prSet>
      <dgm:spPr/>
    </dgm:pt>
    <dgm:pt modelId="{51BBC68D-9E49-F944-A65D-F39836291662}" type="pres">
      <dgm:prSet presAssocID="{E0D8606C-8083-49B1-B451-395C12F2FB7E}" presName="spacer" presStyleCnt="0"/>
      <dgm:spPr/>
    </dgm:pt>
    <dgm:pt modelId="{DF33372C-2AEB-1645-BB58-43AEF1AA4C5A}" type="pres">
      <dgm:prSet presAssocID="{AB8700D4-DB68-443A-BB2A-2DBA4ADB53B9}" presName="parentText" presStyleLbl="node1" presStyleIdx="3" presStyleCnt="4">
        <dgm:presLayoutVars>
          <dgm:chMax val="0"/>
          <dgm:bulletEnabled val="1"/>
        </dgm:presLayoutVars>
      </dgm:prSet>
      <dgm:spPr/>
    </dgm:pt>
  </dgm:ptLst>
  <dgm:cxnLst>
    <dgm:cxn modelId="{D2708805-1E08-7C4A-BE66-94FD0BBA2CF7}" type="presOf" srcId="{BD1F5802-4BD9-46AB-AF03-E46151DF3245}" destId="{B0B72544-E8CA-9E4E-AE68-88B30AB1614B}" srcOrd="0" destOrd="0" presId="urn:microsoft.com/office/officeart/2005/8/layout/vList2"/>
    <dgm:cxn modelId="{2D744A23-5EBE-4260-AC55-B41CDA027F46}" srcId="{8B87D007-6DA7-4D5A-B000-AEAC12E2C7A4}" destId="{281AE1ED-327A-411B-91C1-4BCED352F19F}" srcOrd="2" destOrd="0" parTransId="{2852A8E4-B9AB-4E23-829F-A09DA6C07E5F}" sibTransId="{E0D8606C-8083-49B1-B451-395C12F2FB7E}"/>
    <dgm:cxn modelId="{A7A42426-E71C-0145-AC08-B457B11D9C90}" type="presOf" srcId="{8B87D007-6DA7-4D5A-B000-AEAC12E2C7A4}" destId="{76D64C04-DC68-4B41-B256-EE3A483F276E}" srcOrd="0" destOrd="0" presId="urn:microsoft.com/office/officeart/2005/8/layout/vList2"/>
    <dgm:cxn modelId="{799A5E29-90F2-4098-BC1E-861B8365296A}" srcId="{8B87D007-6DA7-4D5A-B000-AEAC12E2C7A4}" destId="{057144FF-89DB-48F8-A725-7455F9D91BF1}" srcOrd="1" destOrd="0" parTransId="{609A500C-97CB-4BFD-99F4-4C2268D93219}" sibTransId="{12949913-2EAF-428B-ABDE-3E7B3B0087AF}"/>
    <dgm:cxn modelId="{F3D74C69-1AE9-8E44-ACAC-9441C6DF9753}" type="presOf" srcId="{057144FF-89DB-48F8-A725-7455F9D91BF1}" destId="{CEE800C9-92D1-9E48-A619-B32AF92F65A3}" srcOrd="0" destOrd="0" presId="urn:microsoft.com/office/officeart/2005/8/layout/vList2"/>
    <dgm:cxn modelId="{B7F30D90-4A81-4D00-AE6C-C1A36D9DAD43}" srcId="{8B87D007-6DA7-4D5A-B000-AEAC12E2C7A4}" destId="{AB8700D4-DB68-443A-BB2A-2DBA4ADB53B9}" srcOrd="3" destOrd="0" parTransId="{A212004C-1D0A-4E8E-898E-5B2186963463}" sibTransId="{D840912C-5E8C-485C-9882-7102819AF743}"/>
    <dgm:cxn modelId="{FE22B2AA-2517-4FD9-AAAD-592710A93457}" srcId="{8B87D007-6DA7-4D5A-B000-AEAC12E2C7A4}" destId="{BD1F5802-4BD9-46AB-AF03-E46151DF3245}" srcOrd="0" destOrd="0" parTransId="{B029B8A0-1FEF-4389-A422-C2C6036FD0A8}" sibTransId="{6090E44F-B781-455A-ADFF-831FE2AEB65B}"/>
    <dgm:cxn modelId="{CF1D38C3-FA35-B04A-B405-8B5374EDE534}" type="presOf" srcId="{281AE1ED-327A-411B-91C1-4BCED352F19F}" destId="{04209A44-9577-2F4B-BF75-F4E058DCBB2A}" srcOrd="0" destOrd="0" presId="urn:microsoft.com/office/officeart/2005/8/layout/vList2"/>
    <dgm:cxn modelId="{B3509AE9-8076-5C4D-8913-E4D24D075029}" type="presOf" srcId="{AB8700D4-DB68-443A-BB2A-2DBA4ADB53B9}" destId="{DF33372C-2AEB-1645-BB58-43AEF1AA4C5A}" srcOrd="0" destOrd="0" presId="urn:microsoft.com/office/officeart/2005/8/layout/vList2"/>
    <dgm:cxn modelId="{DF0021D0-98E9-BA41-BD99-9F2DB323188C}" type="presParOf" srcId="{76D64C04-DC68-4B41-B256-EE3A483F276E}" destId="{B0B72544-E8CA-9E4E-AE68-88B30AB1614B}" srcOrd="0" destOrd="0" presId="urn:microsoft.com/office/officeart/2005/8/layout/vList2"/>
    <dgm:cxn modelId="{0F1E4631-1268-0941-9A81-8E23D1891122}" type="presParOf" srcId="{76D64C04-DC68-4B41-B256-EE3A483F276E}" destId="{0B219D3B-AB77-0443-B9C2-F2DF04E0F5EF}" srcOrd="1" destOrd="0" presId="urn:microsoft.com/office/officeart/2005/8/layout/vList2"/>
    <dgm:cxn modelId="{E4457C59-7EE0-A64F-994C-A38ED8E2B1E0}" type="presParOf" srcId="{76D64C04-DC68-4B41-B256-EE3A483F276E}" destId="{CEE800C9-92D1-9E48-A619-B32AF92F65A3}" srcOrd="2" destOrd="0" presId="urn:microsoft.com/office/officeart/2005/8/layout/vList2"/>
    <dgm:cxn modelId="{E1C5A136-00F8-7E46-8880-28B20B57276B}" type="presParOf" srcId="{76D64C04-DC68-4B41-B256-EE3A483F276E}" destId="{03AC5924-0217-C14D-B0A3-9ACE862B7A2C}" srcOrd="3" destOrd="0" presId="urn:microsoft.com/office/officeart/2005/8/layout/vList2"/>
    <dgm:cxn modelId="{430ADDCA-B848-E445-AB61-822856E3904D}" type="presParOf" srcId="{76D64C04-DC68-4B41-B256-EE3A483F276E}" destId="{04209A44-9577-2F4B-BF75-F4E058DCBB2A}" srcOrd="4" destOrd="0" presId="urn:microsoft.com/office/officeart/2005/8/layout/vList2"/>
    <dgm:cxn modelId="{F36C9F0F-282A-0E41-BDD3-3C6687931B1E}" type="presParOf" srcId="{76D64C04-DC68-4B41-B256-EE3A483F276E}" destId="{51BBC68D-9E49-F944-A65D-F39836291662}" srcOrd="5" destOrd="0" presId="urn:microsoft.com/office/officeart/2005/8/layout/vList2"/>
    <dgm:cxn modelId="{354E7139-7E82-6D4D-B63E-8B9ED442FD17}" type="presParOf" srcId="{76D64C04-DC68-4B41-B256-EE3A483F276E}" destId="{DF33372C-2AEB-1645-BB58-43AEF1AA4C5A}"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7E33F27-BB6A-47B2-8BD2-17D758931695}"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A46AF1F6-25E5-4E85-A6EC-CECC9B0E928F}">
      <dgm:prSet/>
      <dgm:spPr/>
      <dgm:t>
        <a:bodyPr/>
        <a:lstStyle/>
        <a:p>
          <a:r>
            <a:rPr lang="en-GB"/>
            <a:t>Epistemology and ontology will have implications for your methodology</a:t>
          </a:r>
          <a:endParaRPr lang="en-US"/>
        </a:p>
      </dgm:t>
    </dgm:pt>
    <dgm:pt modelId="{0117E838-F23F-410E-8F86-AC3CF3A60449}" type="parTrans" cxnId="{B47A4740-A15D-4371-8B4B-3274D1E48395}">
      <dgm:prSet/>
      <dgm:spPr/>
      <dgm:t>
        <a:bodyPr/>
        <a:lstStyle/>
        <a:p>
          <a:endParaRPr lang="en-US"/>
        </a:p>
      </dgm:t>
    </dgm:pt>
    <dgm:pt modelId="{128447A6-FAB6-43F2-B044-CB49E1A01513}" type="sibTrans" cxnId="{B47A4740-A15D-4371-8B4B-3274D1E48395}">
      <dgm:prSet/>
      <dgm:spPr/>
      <dgm:t>
        <a:bodyPr/>
        <a:lstStyle/>
        <a:p>
          <a:endParaRPr lang="en-US"/>
        </a:p>
      </dgm:t>
    </dgm:pt>
    <dgm:pt modelId="{71BA1A33-EC2F-407C-BD33-B2B2FCE651D8}">
      <dgm:prSet/>
      <dgm:spPr/>
      <dgm:t>
        <a:bodyPr/>
        <a:lstStyle/>
        <a:p>
          <a:r>
            <a:rPr lang="en-GB"/>
            <a:t>Realists tend to have positivist approach</a:t>
          </a:r>
          <a:br>
            <a:rPr lang="en-GB"/>
          </a:br>
          <a:r>
            <a:rPr lang="en-GB">
              <a:sym typeface="Wingdings" panose="05000000000000000000" pitchFamily="2" charset="2"/>
            </a:rPr>
            <a:t></a:t>
          </a:r>
          <a:r>
            <a:rPr lang="en-GB"/>
            <a:t> tend to gather quantitative sources of data</a:t>
          </a:r>
          <a:endParaRPr lang="en-US"/>
        </a:p>
      </dgm:t>
    </dgm:pt>
    <dgm:pt modelId="{A38020AE-F274-4EE6-99DC-2426F93CC8A8}" type="parTrans" cxnId="{799E8820-A968-4BF3-B657-D6FD1284BB80}">
      <dgm:prSet/>
      <dgm:spPr/>
      <dgm:t>
        <a:bodyPr/>
        <a:lstStyle/>
        <a:p>
          <a:endParaRPr lang="en-US"/>
        </a:p>
      </dgm:t>
    </dgm:pt>
    <dgm:pt modelId="{90C33255-8F8B-462F-BB1B-262DBED32ABF}" type="sibTrans" cxnId="{799E8820-A968-4BF3-B657-D6FD1284BB80}">
      <dgm:prSet/>
      <dgm:spPr/>
      <dgm:t>
        <a:bodyPr/>
        <a:lstStyle/>
        <a:p>
          <a:endParaRPr lang="en-US"/>
        </a:p>
      </dgm:t>
    </dgm:pt>
    <dgm:pt modelId="{2BEA355A-EFEE-43C8-AAC5-3802FC26F321}">
      <dgm:prSet/>
      <dgm:spPr/>
      <dgm:t>
        <a:bodyPr/>
        <a:lstStyle/>
        <a:p>
          <a:r>
            <a:rPr lang="en-GB"/>
            <a:t>Relativists tend to have a social constructionist approach</a:t>
          </a:r>
          <a:br>
            <a:rPr lang="en-GB"/>
          </a:br>
          <a:r>
            <a:rPr lang="en-GB">
              <a:sym typeface="Wingdings" panose="05000000000000000000" pitchFamily="2" charset="2"/>
            </a:rPr>
            <a:t></a:t>
          </a:r>
          <a:r>
            <a:rPr lang="en-GB"/>
            <a:t> tend to gather qualitative sources of data</a:t>
          </a:r>
          <a:endParaRPr lang="en-US"/>
        </a:p>
      </dgm:t>
    </dgm:pt>
    <dgm:pt modelId="{C1E51CB7-5DA6-43CD-9EF6-6D7C057DA9F5}" type="parTrans" cxnId="{48DA4E25-78F5-42E9-BC10-46E0E5E08157}">
      <dgm:prSet/>
      <dgm:spPr/>
      <dgm:t>
        <a:bodyPr/>
        <a:lstStyle/>
        <a:p>
          <a:endParaRPr lang="en-US"/>
        </a:p>
      </dgm:t>
    </dgm:pt>
    <dgm:pt modelId="{188F27D6-084E-494B-B41D-6B8B439C1C4F}" type="sibTrans" cxnId="{48DA4E25-78F5-42E9-BC10-46E0E5E08157}">
      <dgm:prSet/>
      <dgm:spPr/>
      <dgm:t>
        <a:bodyPr/>
        <a:lstStyle/>
        <a:p>
          <a:endParaRPr lang="en-US"/>
        </a:p>
      </dgm:t>
    </dgm:pt>
    <dgm:pt modelId="{300619F4-08CC-4521-984D-3B29603D6EB2}">
      <dgm:prSet/>
      <dgm:spPr/>
      <dgm:t>
        <a:bodyPr/>
        <a:lstStyle/>
        <a:p>
          <a:r>
            <a:rPr lang="en-GB"/>
            <a:t>Remember these are not absolutes! People tend to work on a continuum </a:t>
          </a:r>
          <a:r>
            <a:rPr lang="en-GB">
              <a:sym typeface="Wingdings" panose="05000000000000000000" pitchFamily="2" charset="2"/>
            </a:rPr>
            <a:t></a:t>
          </a:r>
          <a:r>
            <a:rPr lang="en-GB"/>
            <a:t> role for mixed methods and approaches</a:t>
          </a:r>
          <a:endParaRPr lang="en-US"/>
        </a:p>
      </dgm:t>
    </dgm:pt>
    <dgm:pt modelId="{F27CC9C7-3004-4033-8D4E-6C38971AA835}" type="parTrans" cxnId="{B11BAFE6-A068-4462-BF41-51EFE1AB9CD5}">
      <dgm:prSet/>
      <dgm:spPr/>
      <dgm:t>
        <a:bodyPr/>
        <a:lstStyle/>
        <a:p>
          <a:endParaRPr lang="en-US"/>
        </a:p>
      </dgm:t>
    </dgm:pt>
    <dgm:pt modelId="{84C6275D-3C3C-4513-B1EA-83DD20599599}" type="sibTrans" cxnId="{B11BAFE6-A068-4462-BF41-51EFE1AB9CD5}">
      <dgm:prSet/>
      <dgm:spPr/>
      <dgm:t>
        <a:bodyPr/>
        <a:lstStyle/>
        <a:p>
          <a:endParaRPr lang="en-US"/>
        </a:p>
      </dgm:t>
    </dgm:pt>
    <dgm:pt modelId="{7560DF96-1A30-4D44-8196-5CD12A69D09B}">
      <dgm:prSet/>
      <dgm:spPr/>
      <dgm:t>
        <a:bodyPr/>
        <a:lstStyle/>
        <a:p>
          <a:r>
            <a:rPr lang="en-GB"/>
            <a:t>Also consider the role of the researcher*: internal/external; involved or detached?</a:t>
          </a:r>
          <a:endParaRPr lang="en-US"/>
        </a:p>
      </dgm:t>
    </dgm:pt>
    <dgm:pt modelId="{1EED9058-450B-4A95-8E50-9492BD165A0C}" type="parTrans" cxnId="{701BF51E-C03A-4CCC-A39D-5552167FEC3E}">
      <dgm:prSet/>
      <dgm:spPr/>
      <dgm:t>
        <a:bodyPr/>
        <a:lstStyle/>
        <a:p>
          <a:endParaRPr lang="en-US"/>
        </a:p>
      </dgm:t>
    </dgm:pt>
    <dgm:pt modelId="{D78C02E7-715B-41A6-9869-0ABF404B8DAC}" type="sibTrans" cxnId="{701BF51E-C03A-4CCC-A39D-5552167FEC3E}">
      <dgm:prSet/>
      <dgm:spPr/>
      <dgm:t>
        <a:bodyPr/>
        <a:lstStyle/>
        <a:p>
          <a:endParaRPr lang="en-US"/>
        </a:p>
      </dgm:t>
    </dgm:pt>
    <dgm:pt modelId="{A8FC99C5-B38F-1942-8BF6-322EF37C8565}" type="pres">
      <dgm:prSet presAssocID="{D7E33F27-BB6A-47B2-8BD2-17D758931695}" presName="linear" presStyleCnt="0">
        <dgm:presLayoutVars>
          <dgm:animLvl val="lvl"/>
          <dgm:resizeHandles val="exact"/>
        </dgm:presLayoutVars>
      </dgm:prSet>
      <dgm:spPr/>
    </dgm:pt>
    <dgm:pt modelId="{0DD9C092-C211-6945-BBA4-A84F96514374}" type="pres">
      <dgm:prSet presAssocID="{A46AF1F6-25E5-4E85-A6EC-CECC9B0E928F}" presName="parentText" presStyleLbl="node1" presStyleIdx="0" presStyleCnt="5">
        <dgm:presLayoutVars>
          <dgm:chMax val="0"/>
          <dgm:bulletEnabled val="1"/>
        </dgm:presLayoutVars>
      </dgm:prSet>
      <dgm:spPr/>
    </dgm:pt>
    <dgm:pt modelId="{270D25FB-039F-5A42-9DF8-F6E21FBE2C07}" type="pres">
      <dgm:prSet presAssocID="{128447A6-FAB6-43F2-B044-CB49E1A01513}" presName="spacer" presStyleCnt="0"/>
      <dgm:spPr/>
    </dgm:pt>
    <dgm:pt modelId="{AD68F6DC-ECC0-084A-B241-C36F6E2BAA77}" type="pres">
      <dgm:prSet presAssocID="{71BA1A33-EC2F-407C-BD33-B2B2FCE651D8}" presName="parentText" presStyleLbl="node1" presStyleIdx="1" presStyleCnt="5">
        <dgm:presLayoutVars>
          <dgm:chMax val="0"/>
          <dgm:bulletEnabled val="1"/>
        </dgm:presLayoutVars>
      </dgm:prSet>
      <dgm:spPr/>
    </dgm:pt>
    <dgm:pt modelId="{5B9D80CD-415C-DB4C-BEF9-5E5CBC5CCF81}" type="pres">
      <dgm:prSet presAssocID="{90C33255-8F8B-462F-BB1B-262DBED32ABF}" presName="spacer" presStyleCnt="0"/>
      <dgm:spPr/>
    </dgm:pt>
    <dgm:pt modelId="{F6EC4D4F-F147-8C4C-BBE1-09407A37E664}" type="pres">
      <dgm:prSet presAssocID="{2BEA355A-EFEE-43C8-AAC5-3802FC26F321}" presName="parentText" presStyleLbl="node1" presStyleIdx="2" presStyleCnt="5">
        <dgm:presLayoutVars>
          <dgm:chMax val="0"/>
          <dgm:bulletEnabled val="1"/>
        </dgm:presLayoutVars>
      </dgm:prSet>
      <dgm:spPr/>
    </dgm:pt>
    <dgm:pt modelId="{5E990587-C9CA-0643-95C5-6FCA9684C8E4}" type="pres">
      <dgm:prSet presAssocID="{188F27D6-084E-494B-B41D-6B8B439C1C4F}" presName="spacer" presStyleCnt="0"/>
      <dgm:spPr/>
    </dgm:pt>
    <dgm:pt modelId="{8CC8E3D9-6057-764D-8028-D1703A6D3119}" type="pres">
      <dgm:prSet presAssocID="{300619F4-08CC-4521-984D-3B29603D6EB2}" presName="parentText" presStyleLbl="node1" presStyleIdx="3" presStyleCnt="5">
        <dgm:presLayoutVars>
          <dgm:chMax val="0"/>
          <dgm:bulletEnabled val="1"/>
        </dgm:presLayoutVars>
      </dgm:prSet>
      <dgm:spPr/>
    </dgm:pt>
    <dgm:pt modelId="{27753346-2EE8-D04E-A380-606A343F55EA}" type="pres">
      <dgm:prSet presAssocID="{84C6275D-3C3C-4513-B1EA-83DD20599599}" presName="spacer" presStyleCnt="0"/>
      <dgm:spPr/>
    </dgm:pt>
    <dgm:pt modelId="{723A3344-543B-6E42-956B-07F638612786}" type="pres">
      <dgm:prSet presAssocID="{7560DF96-1A30-4D44-8196-5CD12A69D09B}" presName="parentText" presStyleLbl="node1" presStyleIdx="4" presStyleCnt="5">
        <dgm:presLayoutVars>
          <dgm:chMax val="0"/>
          <dgm:bulletEnabled val="1"/>
        </dgm:presLayoutVars>
      </dgm:prSet>
      <dgm:spPr/>
    </dgm:pt>
  </dgm:ptLst>
  <dgm:cxnLst>
    <dgm:cxn modelId="{701BF51E-C03A-4CCC-A39D-5552167FEC3E}" srcId="{D7E33F27-BB6A-47B2-8BD2-17D758931695}" destId="{7560DF96-1A30-4D44-8196-5CD12A69D09B}" srcOrd="4" destOrd="0" parTransId="{1EED9058-450B-4A95-8E50-9492BD165A0C}" sibTransId="{D78C02E7-715B-41A6-9869-0ABF404B8DAC}"/>
    <dgm:cxn modelId="{799E8820-A968-4BF3-B657-D6FD1284BB80}" srcId="{D7E33F27-BB6A-47B2-8BD2-17D758931695}" destId="{71BA1A33-EC2F-407C-BD33-B2B2FCE651D8}" srcOrd="1" destOrd="0" parTransId="{A38020AE-F274-4EE6-99DC-2426F93CC8A8}" sibTransId="{90C33255-8F8B-462F-BB1B-262DBED32ABF}"/>
    <dgm:cxn modelId="{48DA4E25-78F5-42E9-BC10-46E0E5E08157}" srcId="{D7E33F27-BB6A-47B2-8BD2-17D758931695}" destId="{2BEA355A-EFEE-43C8-AAC5-3802FC26F321}" srcOrd="2" destOrd="0" parTransId="{C1E51CB7-5DA6-43CD-9EF6-6D7C057DA9F5}" sibTransId="{188F27D6-084E-494B-B41D-6B8B439C1C4F}"/>
    <dgm:cxn modelId="{DA175E28-7295-5C4D-BF2F-FDDC04F7E5A1}" type="presOf" srcId="{71BA1A33-EC2F-407C-BD33-B2B2FCE651D8}" destId="{AD68F6DC-ECC0-084A-B241-C36F6E2BAA77}" srcOrd="0" destOrd="0" presId="urn:microsoft.com/office/officeart/2005/8/layout/vList2"/>
    <dgm:cxn modelId="{B47A4740-A15D-4371-8B4B-3274D1E48395}" srcId="{D7E33F27-BB6A-47B2-8BD2-17D758931695}" destId="{A46AF1F6-25E5-4E85-A6EC-CECC9B0E928F}" srcOrd="0" destOrd="0" parTransId="{0117E838-F23F-410E-8F86-AC3CF3A60449}" sibTransId="{128447A6-FAB6-43F2-B044-CB49E1A01513}"/>
    <dgm:cxn modelId="{DE5D8142-7968-9D48-B0D0-44D2467AA955}" type="presOf" srcId="{A46AF1F6-25E5-4E85-A6EC-CECC9B0E928F}" destId="{0DD9C092-C211-6945-BBA4-A84F96514374}" srcOrd="0" destOrd="0" presId="urn:microsoft.com/office/officeart/2005/8/layout/vList2"/>
    <dgm:cxn modelId="{C94F3189-4F2C-B04F-8715-BA8BFF4832AB}" type="presOf" srcId="{7560DF96-1A30-4D44-8196-5CD12A69D09B}" destId="{723A3344-543B-6E42-956B-07F638612786}" srcOrd="0" destOrd="0" presId="urn:microsoft.com/office/officeart/2005/8/layout/vList2"/>
    <dgm:cxn modelId="{960779DD-606F-6C49-A1B0-1B503FC8DA39}" type="presOf" srcId="{D7E33F27-BB6A-47B2-8BD2-17D758931695}" destId="{A8FC99C5-B38F-1942-8BF6-322EF37C8565}" srcOrd="0" destOrd="0" presId="urn:microsoft.com/office/officeart/2005/8/layout/vList2"/>
    <dgm:cxn modelId="{B11BAFE6-A068-4462-BF41-51EFE1AB9CD5}" srcId="{D7E33F27-BB6A-47B2-8BD2-17D758931695}" destId="{300619F4-08CC-4521-984D-3B29603D6EB2}" srcOrd="3" destOrd="0" parTransId="{F27CC9C7-3004-4033-8D4E-6C38971AA835}" sibTransId="{84C6275D-3C3C-4513-B1EA-83DD20599599}"/>
    <dgm:cxn modelId="{DDFDFAF0-6333-4141-BAF8-C3CA1219922D}" type="presOf" srcId="{300619F4-08CC-4521-984D-3B29603D6EB2}" destId="{8CC8E3D9-6057-764D-8028-D1703A6D3119}" srcOrd="0" destOrd="0" presId="urn:microsoft.com/office/officeart/2005/8/layout/vList2"/>
    <dgm:cxn modelId="{FDD170FB-737A-FE40-B80B-DF9F73813DE7}" type="presOf" srcId="{2BEA355A-EFEE-43C8-AAC5-3802FC26F321}" destId="{F6EC4D4F-F147-8C4C-BBE1-09407A37E664}" srcOrd="0" destOrd="0" presId="urn:microsoft.com/office/officeart/2005/8/layout/vList2"/>
    <dgm:cxn modelId="{E46BF54A-6BF2-F04D-898E-ADAD788AEB72}" type="presParOf" srcId="{A8FC99C5-B38F-1942-8BF6-322EF37C8565}" destId="{0DD9C092-C211-6945-BBA4-A84F96514374}" srcOrd="0" destOrd="0" presId="urn:microsoft.com/office/officeart/2005/8/layout/vList2"/>
    <dgm:cxn modelId="{676F83C5-F362-8F49-9714-51FCA3F22669}" type="presParOf" srcId="{A8FC99C5-B38F-1942-8BF6-322EF37C8565}" destId="{270D25FB-039F-5A42-9DF8-F6E21FBE2C07}" srcOrd="1" destOrd="0" presId="urn:microsoft.com/office/officeart/2005/8/layout/vList2"/>
    <dgm:cxn modelId="{C284065C-44EF-024F-AC73-A803B3D58905}" type="presParOf" srcId="{A8FC99C5-B38F-1942-8BF6-322EF37C8565}" destId="{AD68F6DC-ECC0-084A-B241-C36F6E2BAA77}" srcOrd="2" destOrd="0" presId="urn:microsoft.com/office/officeart/2005/8/layout/vList2"/>
    <dgm:cxn modelId="{1C546B33-E4E4-C645-9678-3880DEE74539}" type="presParOf" srcId="{A8FC99C5-B38F-1942-8BF6-322EF37C8565}" destId="{5B9D80CD-415C-DB4C-BEF9-5E5CBC5CCF81}" srcOrd="3" destOrd="0" presId="urn:microsoft.com/office/officeart/2005/8/layout/vList2"/>
    <dgm:cxn modelId="{6A507704-F538-544A-9363-5EF5530A5757}" type="presParOf" srcId="{A8FC99C5-B38F-1942-8BF6-322EF37C8565}" destId="{F6EC4D4F-F147-8C4C-BBE1-09407A37E664}" srcOrd="4" destOrd="0" presId="urn:microsoft.com/office/officeart/2005/8/layout/vList2"/>
    <dgm:cxn modelId="{B99E91B3-2672-864D-8224-5A1838D3BE97}" type="presParOf" srcId="{A8FC99C5-B38F-1942-8BF6-322EF37C8565}" destId="{5E990587-C9CA-0643-95C5-6FCA9684C8E4}" srcOrd="5" destOrd="0" presId="urn:microsoft.com/office/officeart/2005/8/layout/vList2"/>
    <dgm:cxn modelId="{23877145-CA33-FE4E-9A58-4795C3A86BB2}" type="presParOf" srcId="{A8FC99C5-B38F-1942-8BF6-322EF37C8565}" destId="{8CC8E3D9-6057-764D-8028-D1703A6D3119}" srcOrd="6" destOrd="0" presId="urn:microsoft.com/office/officeart/2005/8/layout/vList2"/>
    <dgm:cxn modelId="{B0767FD0-1670-C24A-A0D6-B6AD65B68401}" type="presParOf" srcId="{A8FC99C5-B38F-1942-8BF6-322EF37C8565}" destId="{27753346-2EE8-D04E-A380-606A343F55EA}" srcOrd="7" destOrd="0" presId="urn:microsoft.com/office/officeart/2005/8/layout/vList2"/>
    <dgm:cxn modelId="{AA81BD42-EA95-5349-AF79-DAA1830E2467}" type="presParOf" srcId="{A8FC99C5-B38F-1942-8BF6-322EF37C8565}" destId="{723A3344-543B-6E42-956B-07F638612786}"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1895ADF-C3BA-4D49-91F4-270A4A5974A3}" type="doc">
      <dgm:prSet loTypeId="urn:microsoft.com/office/officeart/2018/2/layout/IconVerticalSolidList" loCatId="icon" qsTypeId="urn:microsoft.com/office/officeart/2005/8/quickstyle/simple1" qsCatId="simple" csTypeId="urn:microsoft.com/office/officeart/2018/5/colors/Iconchunking_neutralicontext_colorful5" csCatId="colorful" phldr="1"/>
      <dgm:spPr/>
      <dgm:t>
        <a:bodyPr/>
        <a:lstStyle/>
        <a:p>
          <a:endParaRPr lang="en-US"/>
        </a:p>
      </dgm:t>
    </dgm:pt>
    <dgm:pt modelId="{FFDED5DC-4DFE-4919-AD23-4B14A55326FA}">
      <dgm:prSet/>
      <dgm:spPr/>
      <dgm:t>
        <a:bodyPr/>
        <a:lstStyle/>
        <a:p>
          <a:r>
            <a:rPr lang="en-US"/>
            <a:t>Quantitative data is about quantities, and therefore numbers </a:t>
          </a:r>
        </a:p>
      </dgm:t>
    </dgm:pt>
    <dgm:pt modelId="{CC091C5B-A892-4A3D-B312-5925DB6D5E93}" type="parTrans" cxnId="{9169C350-DC72-4A2A-9577-64556B94F6D3}">
      <dgm:prSet/>
      <dgm:spPr/>
      <dgm:t>
        <a:bodyPr/>
        <a:lstStyle/>
        <a:p>
          <a:endParaRPr lang="en-US"/>
        </a:p>
      </dgm:t>
    </dgm:pt>
    <dgm:pt modelId="{7EBEDA99-13F8-430F-83BD-371C0FA03E20}" type="sibTrans" cxnId="{9169C350-DC72-4A2A-9577-64556B94F6D3}">
      <dgm:prSet/>
      <dgm:spPr/>
      <dgm:t>
        <a:bodyPr/>
        <a:lstStyle/>
        <a:p>
          <a:endParaRPr lang="en-US"/>
        </a:p>
      </dgm:t>
    </dgm:pt>
    <dgm:pt modelId="{D0FC3ABF-8500-44F5-8186-03BFFC3A557B}">
      <dgm:prSet/>
      <dgm:spPr/>
      <dgm:t>
        <a:bodyPr/>
        <a:lstStyle/>
        <a:p>
          <a:r>
            <a:rPr lang="en-US"/>
            <a:t>Qualitative data is about the nature of the thing investigated, and tends to be words rather than numbers</a:t>
          </a:r>
        </a:p>
      </dgm:t>
    </dgm:pt>
    <dgm:pt modelId="{5C3A5F51-7E8D-476A-9CC2-AB48B79804A0}" type="parTrans" cxnId="{0F4C2A90-0E7E-4B02-BECF-4CDF2543A853}">
      <dgm:prSet/>
      <dgm:spPr/>
      <dgm:t>
        <a:bodyPr/>
        <a:lstStyle/>
        <a:p>
          <a:endParaRPr lang="en-US"/>
        </a:p>
      </dgm:t>
    </dgm:pt>
    <dgm:pt modelId="{A3F33023-1959-4099-BB56-39BF1D1C751A}" type="sibTrans" cxnId="{0F4C2A90-0E7E-4B02-BECF-4CDF2543A853}">
      <dgm:prSet/>
      <dgm:spPr/>
      <dgm:t>
        <a:bodyPr/>
        <a:lstStyle/>
        <a:p>
          <a:endParaRPr lang="en-US"/>
        </a:p>
      </dgm:t>
    </dgm:pt>
    <dgm:pt modelId="{DD4C1185-30D6-4876-92BF-C6D9990895C9}">
      <dgm:prSet/>
      <dgm:spPr/>
      <dgm:t>
        <a:bodyPr/>
        <a:lstStyle/>
        <a:p>
          <a:r>
            <a:rPr lang="en-GB"/>
            <a:t>Difference between primary and secondary data sources</a:t>
          </a:r>
          <a:endParaRPr lang="en-US"/>
        </a:p>
      </dgm:t>
    </dgm:pt>
    <dgm:pt modelId="{6768F786-B8B7-4EA9-AA26-A7169AFFC51C}" type="parTrans" cxnId="{4AA68A56-8619-4AD2-B56F-3D6EDD008D8A}">
      <dgm:prSet/>
      <dgm:spPr/>
      <dgm:t>
        <a:bodyPr/>
        <a:lstStyle/>
        <a:p>
          <a:endParaRPr lang="en-US"/>
        </a:p>
      </dgm:t>
    </dgm:pt>
    <dgm:pt modelId="{1DB88229-1184-4FEA-8E47-011519D2C2EC}" type="sibTrans" cxnId="{4AA68A56-8619-4AD2-B56F-3D6EDD008D8A}">
      <dgm:prSet/>
      <dgm:spPr/>
      <dgm:t>
        <a:bodyPr/>
        <a:lstStyle/>
        <a:p>
          <a:endParaRPr lang="en-US"/>
        </a:p>
      </dgm:t>
    </dgm:pt>
    <dgm:pt modelId="{8E0C74E1-CCB2-48F8-8DA9-E742AF83719D}">
      <dgm:prSet/>
      <dgm:spPr/>
      <dgm:t>
        <a:bodyPr/>
        <a:lstStyle/>
        <a:p>
          <a:r>
            <a:rPr lang="en-GB"/>
            <a:t>Be aware of research data management practices and archives of data sets (both in terms of downloading and uploading)</a:t>
          </a:r>
          <a:endParaRPr lang="en-US"/>
        </a:p>
      </dgm:t>
    </dgm:pt>
    <dgm:pt modelId="{6E8EDACA-D51F-4DF3-8C1F-A559B54612D8}" type="parTrans" cxnId="{914B8311-D372-419B-B8B1-D7CF348DB15D}">
      <dgm:prSet/>
      <dgm:spPr/>
      <dgm:t>
        <a:bodyPr/>
        <a:lstStyle/>
        <a:p>
          <a:endParaRPr lang="en-US"/>
        </a:p>
      </dgm:t>
    </dgm:pt>
    <dgm:pt modelId="{590799A0-4202-49DC-B4D9-E37EF1DBC47D}" type="sibTrans" cxnId="{914B8311-D372-419B-B8B1-D7CF348DB15D}">
      <dgm:prSet/>
      <dgm:spPr/>
      <dgm:t>
        <a:bodyPr/>
        <a:lstStyle/>
        <a:p>
          <a:endParaRPr lang="en-US"/>
        </a:p>
      </dgm:t>
    </dgm:pt>
    <dgm:pt modelId="{694B43E8-39C7-4597-A8DA-2D860A46A126}" type="pres">
      <dgm:prSet presAssocID="{61895ADF-C3BA-4D49-91F4-270A4A5974A3}" presName="root" presStyleCnt="0">
        <dgm:presLayoutVars>
          <dgm:dir/>
          <dgm:resizeHandles val="exact"/>
        </dgm:presLayoutVars>
      </dgm:prSet>
      <dgm:spPr/>
    </dgm:pt>
    <dgm:pt modelId="{06D1B431-3658-435E-8BAA-C483AD95D8B0}" type="pres">
      <dgm:prSet presAssocID="{FFDED5DC-4DFE-4919-AD23-4B14A55326FA}" presName="compNode" presStyleCnt="0"/>
      <dgm:spPr/>
    </dgm:pt>
    <dgm:pt modelId="{1233EFE5-0150-40B2-8F97-449295515BA0}" type="pres">
      <dgm:prSet presAssocID="{FFDED5DC-4DFE-4919-AD23-4B14A55326FA}" presName="bgRect" presStyleLbl="bgShp" presStyleIdx="0" presStyleCnt="4"/>
      <dgm:spPr/>
    </dgm:pt>
    <dgm:pt modelId="{F5546086-35B1-414E-9870-4FFA3D90860D}" type="pres">
      <dgm:prSet presAssocID="{FFDED5DC-4DFE-4919-AD23-4B14A55326F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4BB0CA00-1B34-4AA0-A895-2FDAC5B5F526}" type="pres">
      <dgm:prSet presAssocID="{FFDED5DC-4DFE-4919-AD23-4B14A55326FA}" presName="spaceRect" presStyleCnt="0"/>
      <dgm:spPr/>
    </dgm:pt>
    <dgm:pt modelId="{C5D4CC5D-6255-4AC2-BE65-1081AFF9D937}" type="pres">
      <dgm:prSet presAssocID="{FFDED5DC-4DFE-4919-AD23-4B14A55326FA}" presName="parTx" presStyleLbl="revTx" presStyleIdx="0" presStyleCnt="4">
        <dgm:presLayoutVars>
          <dgm:chMax val="0"/>
          <dgm:chPref val="0"/>
        </dgm:presLayoutVars>
      </dgm:prSet>
      <dgm:spPr/>
    </dgm:pt>
    <dgm:pt modelId="{A5759B71-E94C-45A9-954D-85CDC979DADC}" type="pres">
      <dgm:prSet presAssocID="{7EBEDA99-13F8-430F-83BD-371C0FA03E20}" presName="sibTrans" presStyleCnt="0"/>
      <dgm:spPr/>
    </dgm:pt>
    <dgm:pt modelId="{6F844161-6B88-4E04-B797-47B234AF1431}" type="pres">
      <dgm:prSet presAssocID="{D0FC3ABF-8500-44F5-8186-03BFFC3A557B}" presName="compNode" presStyleCnt="0"/>
      <dgm:spPr/>
    </dgm:pt>
    <dgm:pt modelId="{8A359EF6-ED98-403F-930F-E587EA3FB213}" type="pres">
      <dgm:prSet presAssocID="{D0FC3ABF-8500-44F5-8186-03BFFC3A557B}" presName="bgRect" presStyleLbl="bgShp" presStyleIdx="1" presStyleCnt="4"/>
      <dgm:spPr/>
    </dgm:pt>
    <dgm:pt modelId="{A012480E-183B-45CD-B6A5-62D1C1251CFB}" type="pres">
      <dgm:prSet presAssocID="{D0FC3ABF-8500-44F5-8186-03BFFC3A557B}"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Person with Idea"/>
        </a:ext>
      </dgm:extLst>
    </dgm:pt>
    <dgm:pt modelId="{CB84F384-58D1-46F2-B0D7-74135E7AD43F}" type="pres">
      <dgm:prSet presAssocID="{D0FC3ABF-8500-44F5-8186-03BFFC3A557B}" presName="spaceRect" presStyleCnt="0"/>
      <dgm:spPr/>
    </dgm:pt>
    <dgm:pt modelId="{0B365E9F-1C1E-40C0-9942-C9143291BB58}" type="pres">
      <dgm:prSet presAssocID="{D0FC3ABF-8500-44F5-8186-03BFFC3A557B}" presName="parTx" presStyleLbl="revTx" presStyleIdx="1" presStyleCnt="4">
        <dgm:presLayoutVars>
          <dgm:chMax val="0"/>
          <dgm:chPref val="0"/>
        </dgm:presLayoutVars>
      </dgm:prSet>
      <dgm:spPr/>
    </dgm:pt>
    <dgm:pt modelId="{3609EEF4-0A0C-4DCB-B353-AA9D1ABCD95E}" type="pres">
      <dgm:prSet presAssocID="{A3F33023-1959-4099-BB56-39BF1D1C751A}" presName="sibTrans" presStyleCnt="0"/>
      <dgm:spPr/>
    </dgm:pt>
    <dgm:pt modelId="{8F205D0A-E25A-401D-A4D8-54680402CC68}" type="pres">
      <dgm:prSet presAssocID="{DD4C1185-30D6-4876-92BF-C6D9990895C9}" presName="compNode" presStyleCnt="0"/>
      <dgm:spPr/>
    </dgm:pt>
    <dgm:pt modelId="{84CB4926-5367-4D77-8469-A4BD0DE34A2B}" type="pres">
      <dgm:prSet presAssocID="{DD4C1185-30D6-4876-92BF-C6D9990895C9}" presName="bgRect" presStyleLbl="bgShp" presStyleIdx="2" presStyleCnt="4"/>
      <dgm:spPr/>
    </dgm:pt>
    <dgm:pt modelId="{5D6E0E78-4D9E-4E26-BF99-F2A827CAE797}" type="pres">
      <dgm:prSet presAssocID="{DD4C1185-30D6-4876-92BF-C6D9990895C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atabase"/>
        </a:ext>
      </dgm:extLst>
    </dgm:pt>
    <dgm:pt modelId="{0BBF4AEE-9849-4486-8752-649E89212F73}" type="pres">
      <dgm:prSet presAssocID="{DD4C1185-30D6-4876-92BF-C6D9990895C9}" presName="spaceRect" presStyleCnt="0"/>
      <dgm:spPr/>
    </dgm:pt>
    <dgm:pt modelId="{F49CAF31-3BD0-4199-BA20-4DD35022B2F7}" type="pres">
      <dgm:prSet presAssocID="{DD4C1185-30D6-4876-92BF-C6D9990895C9}" presName="parTx" presStyleLbl="revTx" presStyleIdx="2" presStyleCnt="4">
        <dgm:presLayoutVars>
          <dgm:chMax val="0"/>
          <dgm:chPref val="0"/>
        </dgm:presLayoutVars>
      </dgm:prSet>
      <dgm:spPr/>
    </dgm:pt>
    <dgm:pt modelId="{54B02C85-D899-4A8F-AE16-93AF05092FB7}" type="pres">
      <dgm:prSet presAssocID="{1DB88229-1184-4FEA-8E47-011519D2C2EC}" presName="sibTrans" presStyleCnt="0"/>
      <dgm:spPr/>
    </dgm:pt>
    <dgm:pt modelId="{7784B51F-FFCC-4FA0-BE06-889A5651B2A6}" type="pres">
      <dgm:prSet presAssocID="{8E0C74E1-CCB2-48F8-8DA9-E742AF83719D}" presName="compNode" presStyleCnt="0"/>
      <dgm:spPr/>
    </dgm:pt>
    <dgm:pt modelId="{7C3D386A-B40C-499B-AFE7-38EF6E8601FE}" type="pres">
      <dgm:prSet presAssocID="{8E0C74E1-CCB2-48F8-8DA9-E742AF83719D}" presName="bgRect" presStyleLbl="bgShp" presStyleIdx="3" presStyleCnt="4"/>
      <dgm:spPr/>
    </dgm:pt>
    <dgm:pt modelId="{BBF0F932-1115-4578-8714-E98EC2C37B1F}" type="pres">
      <dgm:prSet presAssocID="{8E0C74E1-CCB2-48F8-8DA9-E742AF83719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load"/>
        </a:ext>
      </dgm:extLst>
    </dgm:pt>
    <dgm:pt modelId="{C8138BBE-A527-4538-8E5A-A8A8C939D35B}" type="pres">
      <dgm:prSet presAssocID="{8E0C74E1-CCB2-48F8-8DA9-E742AF83719D}" presName="spaceRect" presStyleCnt="0"/>
      <dgm:spPr/>
    </dgm:pt>
    <dgm:pt modelId="{8045F680-7DEE-4812-A443-E191E417D91C}" type="pres">
      <dgm:prSet presAssocID="{8E0C74E1-CCB2-48F8-8DA9-E742AF83719D}" presName="parTx" presStyleLbl="revTx" presStyleIdx="3" presStyleCnt="4">
        <dgm:presLayoutVars>
          <dgm:chMax val="0"/>
          <dgm:chPref val="0"/>
        </dgm:presLayoutVars>
      </dgm:prSet>
      <dgm:spPr/>
    </dgm:pt>
  </dgm:ptLst>
  <dgm:cxnLst>
    <dgm:cxn modelId="{95D0BE00-9B10-476F-A893-A7F36974C929}" type="presOf" srcId="{D0FC3ABF-8500-44F5-8186-03BFFC3A557B}" destId="{0B365E9F-1C1E-40C0-9942-C9143291BB58}" srcOrd="0" destOrd="0" presId="urn:microsoft.com/office/officeart/2018/2/layout/IconVerticalSolidList"/>
    <dgm:cxn modelId="{914B8311-D372-419B-B8B1-D7CF348DB15D}" srcId="{61895ADF-C3BA-4D49-91F4-270A4A5974A3}" destId="{8E0C74E1-CCB2-48F8-8DA9-E742AF83719D}" srcOrd="3" destOrd="0" parTransId="{6E8EDACA-D51F-4DF3-8C1F-A559B54612D8}" sibTransId="{590799A0-4202-49DC-B4D9-E37EF1DBC47D}"/>
    <dgm:cxn modelId="{554BE911-4A24-42B0-A0B8-7D80D6B0A346}" type="presOf" srcId="{FFDED5DC-4DFE-4919-AD23-4B14A55326FA}" destId="{C5D4CC5D-6255-4AC2-BE65-1081AFF9D937}" srcOrd="0" destOrd="0" presId="urn:microsoft.com/office/officeart/2018/2/layout/IconVerticalSolidList"/>
    <dgm:cxn modelId="{9169C350-DC72-4A2A-9577-64556B94F6D3}" srcId="{61895ADF-C3BA-4D49-91F4-270A4A5974A3}" destId="{FFDED5DC-4DFE-4919-AD23-4B14A55326FA}" srcOrd="0" destOrd="0" parTransId="{CC091C5B-A892-4A3D-B312-5925DB6D5E93}" sibTransId="{7EBEDA99-13F8-430F-83BD-371C0FA03E20}"/>
    <dgm:cxn modelId="{4AA68A56-8619-4AD2-B56F-3D6EDD008D8A}" srcId="{61895ADF-C3BA-4D49-91F4-270A4A5974A3}" destId="{DD4C1185-30D6-4876-92BF-C6D9990895C9}" srcOrd="2" destOrd="0" parTransId="{6768F786-B8B7-4EA9-AA26-A7169AFFC51C}" sibTransId="{1DB88229-1184-4FEA-8E47-011519D2C2EC}"/>
    <dgm:cxn modelId="{330B0076-05FB-4933-9DD2-2E121E6C5037}" type="presOf" srcId="{8E0C74E1-CCB2-48F8-8DA9-E742AF83719D}" destId="{8045F680-7DEE-4812-A443-E191E417D91C}" srcOrd="0" destOrd="0" presId="urn:microsoft.com/office/officeart/2018/2/layout/IconVerticalSolidList"/>
    <dgm:cxn modelId="{0F4C2A90-0E7E-4B02-BECF-4CDF2543A853}" srcId="{61895ADF-C3BA-4D49-91F4-270A4A5974A3}" destId="{D0FC3ABF-8500-44F5-8186-03BFFC3A557B}" srcOrd="1" destOrd="0" parTransId="{5C3A5F51-7E8D-476A-9CC2-AB48B79804A0}" sibTransId="{A3F33023-1959-4099-BB56-39BF1D1C751A}"/>
    <dgm:cxn modelId="{C81703B3-0E62-428D-BDD3-B0D939CEBAC8}" type="presOf" srcId="{61895ADF-C3BA-4D49-91F4-270A4A5974A3}" destId="{694B43E8-39C7-4597-A8DA-2D860A46A126}" srcOrd="0" destOrd="0" presId="urn:microsoft.com/office/officeart/2018/2/layout/IconVerticalSolidList"/>
    <dgm:cxn modelId="{01653ED0-5091-48E9-850A-B9A936447CFD}" type="presOf" srcId="{DD4C1185-30D6-4876-92BF-C6D9990895C9}" destId="{F49CAF31-3BD0-4199-BA20-4DD35022B2F7}" srcOrd="0" destOrd="0" presId="urn:microsoft.com/office/officeart/2018/2/layout/IconVerticalSolidList"/>
    <dgm:cxn modelId="{0DEEBE5B-D313-47BE-A8FE-75494CBD7677}" type="presParOf" srcId="{694B43E8-39C7-4597-A8DA-2D860A46A126}" destId="{06D1B431-3658-435E-8BAA-C483AD95D8B0}" srcOrd="0" destOrd="0" presId="urn:microsoft.com/office/officeart/2018/2/layout/IconVerticalSolidList"/>
    <dgm:cxn modelId="{F8EC9D3E-4BB4-4DCC-BC88-03AE434F4644}" type="presParOf" srcId="{06D1B431-3658-435E-8BAA-C483AD95D8B0}" destId="{1233EFE5-0150-40B2-8F97-449295515BA0}" srcOrd="0" destOrd="0" presId="urn:microsoft.com/office/officeart/2018/2/layout/IconVerticalSolidList"/>
    <dgm:cxn modelId="{0E21A31E-9A8B-4013-8F69-071276A1405E}" type="presParOf" srcId="{06D1B431-3658-435E-8BAA-C483AD95D8B0}" destId="{F5546086-35B1-414E-9870-4FFA3D90860D}" srcOrd="1" destOrd="0" presId="urn:microsoft.com/office/officeart/2018/2/layout/IconVerticalSolidList"/>
    <dgm:cxn modelId="{1E2CD167-7742-418C-B02C-763D7050D7A9}" type="presParOf" srcId="{06D1B431-3658-435E-8BAA-C483AD95D8B0}" destId="{4BB0CA00-1B34-4AA0-A895-2FDAC5B5F526}" srcOrd="2" destOrd="0" presId="urn:microsoft.com/office/officeart/2018/2/layout/IconVerticalSolidList"/>
    <dgm:cxn modelId="{FBBC83CA-3109-47A3-821B-1FBB7F00966A}" type="presParOf" srcId="{06D1B431-3658-435E-8BAA-C483AD95D8B0}" destId="{C5D4CC5D-6255-4AC2-BE65-1081AFF9D937}" srcOrd="3" destOrd="0" presId="urn:microsoft.com/office/officeart/2018/2/layout/IconVerticalSolidList"/>
    <dgm:cxn modelId="{11691A17-7B4D-4F5E-B05E-BF837D5C4349}" type="presParOf" srcId="{694B43E8-39C7-4597-A8DA-2D860A46A126}" destId="{A5759B71-E94C-45A9-954D-85CDC979DADC}" srcOrd="1" destOrd="0" presId="urn:microsoft.com/office/officeart/2018/2/layout/IconVerticalSolidList"/>
    <dgm:cxn modelId="{94937AEC-1847-4320-A880-01229723A0DE}" type="presParOf" srcId="{694B43E8-39C7-4597-A8DA-2D860A46A126}" destId="{6F844161-6B88-4E04-B797-47B234AF1431}" srcOrd="2" destOrd="0" presId="urn:microsoft.com/office/officeart/2018/2/layout/IconVerticalSolidList"/>
    <dgm:cxn modelId="{5830C3BC-825D-4ADC-87B1-3FDB5486C808}" type="presParOf" srcId="{6F844161-6B88-4E04-B797-47B234AF1431}" destId="{8A359EF6-ED98-403F-930F-E587EA3FB213}" srcOrd="0" destOrd="0" presId="urn:microsoft.com/office/officeart/2018/2/layout/IconVerticalSolidList"/>
    <dgm:cxn modelId="{7BA845BA-025B-42CF-851D-965FF1FA71D9}" type="presParOf" srcId="{6F844161-6B88-4E04-B797-47B234AF1431}" destId="{A012480E-183B-45CD-B6A5-62D1C1251CFB}" srcOrd="1" destOrd="0" presId="urn:microsoft.com/office/officeart/2018/2/layout/IconVerticalSolidList"/>
    <dgm:cxn modelId="{7628BC99-8C88-43CA-9B09-2C98C188A4AB}" type="presParOf" srcId="{6F844161-6B88-4E04-B797-47B234AF1431}" destId="{CB84F384-58D1-46F2-B0D7-74135E7AD43F}" srcOrd="2" destOrd="0" presId="urn:microsoft.com/office/officeart/2018/2/layout/IconVerticalSolidList"/>
    <dgm:cxn modelId="{458DD051-5B48-4FC1-9C27-A6458DFBD836}" type="presParOf" srcId="{6F844161-6B88-4E04-B797-47B234AF1431}" destId="{0B365E9F-1C1E-40C0-9942-C9143291BB58}" srcOrd="3" destOrd="0" presId="urn:microsoft.com/office/officeart/2018/2/layout/IconVerticalSolidList"/>
    <dgm:cxn modelId="{960DD039-74B3-41B5-A280-D7CCECF00DE2}" type="presParOf" srcId="{694B43E8-39C7-4597-A8DA-2D860A46A126}" destId="{3609EEF4-0A0C-4DCB-B353-AA9D1ABCD95E}" srcOrd="3" destOrd="0" presId="urn:microsoft.com/office/officeart/2018/2/layout/IconVerticalSolidList"/>
    <dgm:cxn modelId="{C7FD015A-5E7D-47D1-BDB7-C0C2B3FB5218}" type="presParOf" srcId="{694B43E8-39C7-4597-A8DA-2D860A46A126}" destId="{8F205D0A-E25A-401D-A4D8-54680402CC68}" srcOrd="4" destOrd="0" presId="urn:microsoft.com/office/officeart/2018/2/layout/IconVerticalSolidList"/>
    <dgm:cxn modelId="{E557791A-93D0-471A-8E4F-E40C5A9ED002}" type="presParOf" srcId="{8F205D0A-E25A-401D-A4D8-54680402CC68}" destId="{84CB4926-5367-4D77-8469-A4BD0DE34A2B}" srcOrd="0" destOrd="0" presId="urn:microsoft.com/office/officeart/2018/2/layout/IconVerticalSolidList"/>
    <dgm:cxn modelId="{7027FDA1-203B-4605-9187-82DF51DF7934}" type="presParOf" srcId="{8F205D0A-E25A-401D-A4D8-54680402CC68}" destId="{5D6E0E78-4D9E-4E26-BF99-F2A827CAE797}" srcOrd="1" destOrd="0" presId="urn:microsoft.com/office/officeart/2018/2/layout/IconVerticalSolidList"/>
    <dgm:cxn modelId="{FE97C935-976D-48E6-A61D-C4BC43C2181F}" type="presParOf" srcId="{8F205D0A-E25A-401D-A4D8-54680402CC68}" destId="{0BBF4AEE-9849-4486-8752-649E89212F73}" srcOrd="2" destOrd="0" presId="urn:microsoft.com/office/officeart/2018/2/layout/IconVerticalSolidList"/>
    <dgm:cxn modelId="{66FDF029-DED2-4142-B533-E9EBAACE2A45}" type="presParOf" srcId="{8F205D0A-E25A-401D-A4D8-54680402CC68}" destId="{F49CAF31-3BD0-4199-BA20-4DD35022B2F7}" srcOrd="3" destOrd="0" presId="urn:microsoft.com/office/officeart/2018/2/layout/IconVerticalSolidList"/>
    <dgm:cxn modelId="{DCBB6CBF-70B3-4FAF-9590-F3B8D2092499}" type="presParOf" srcId="{694B43E8-39C7-4597-A8DA-2D860A46A126}" destId="{54B02C85-D899-4A8F-AE16-93AF05092FB7}" srcOrd="5" destOrd="0" presId="urn:microsoft.com/office/officeart/2018/2/layout/IconVerticalSolidList"/>
    <dgm:cxn modelId="{C26FB8AC-6E29-44DD-8F4E-60B6636CED3A}" type="presParOf" srcId="{694B43E8-39C7-4597-A8DA-2D860A46A126}" destId="{7784B51F-FFCC-4FA0-BE06-889A5651B2A6}" srcOrd="6" destOrd="0" presId="urn:microsoft.com/office/officeart/2018/2/layout/IconVerticalSolidList"/>
    <dgm:cxn modelId="{7A03A123-AC32-4E39-9613-092777A706F5}" type="presParOf" srcId="{7784B51F-FFCC-4FA0-BE06-889A5651B2A6}" destId="{7C3D386A-B40C-499B-AFE7-38EF6E8601FE}" srcOrd="0" destOrd="0" presId="urn:microsoft.com/office/officeart/2018/2/layout/IconVerticalSolidList"/>
    <dgm:cxn modelId="{CFA556C3-2C01-4EFA-A3AF-1D4C90C7DEBD}" type="presParOf" srcId="{7784B51F-FFCC-4FA0-BE06-889A5651B2A6}" destId="{BBF0F932-1115-4578-8714-E98EC2C37B1F}" srcOrd="1" destOrd="0" presId="urn:microsoft.com/office/officeart/2018/2/layout/IconVerticalSolidList"/>
    <dgm:cxn modelId="{0D2CFA09-7331-415F-B4C3-8CE1C9DB3916}" type="presParOf" srcId="{7784B51F-FFCC-4FA0-BE06-889A5651B2A6}" destId="{C8138BBE-A527-4538-8E5A-A8A8C939D35B}" srcOrd="2" destOrd="0" presId="urn:microsoft.com/office/officeart/2018/2/layout/IconVerticalSolidList"/>
    <dgm:cxn modelId="{65B4DD79-73EF-41FF-ADAC-4BBDD7FA4B9F}" type="presParOf" srcId="{7784B51F-FFCC-4FA0-BE06-889A5651B2A6}" destId="{8045F680-7DEE-4812-A443-E191E417D91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0C4919B-7764-4D5D-9460-E28B094698AC}"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4568595F-2CEF-4DFC-8F20-40B5AD28679F}">
      <dgm:prSet/>
      <dgm:spPr/>
      <dgm:t>
        <a:bodyPr/>
        <a:lstStyle/>
        <a:p>
          <a:r>
            <a:rPr lang="en-GB"/>
            <a:t>Attempts to explain phenomena by collecting and analysing numerical data</a:t>
          </a:r>
          <a:endParaRPr lang="en-US"/>
        </a:p>
      </dgm:t>
    </dgm:pt>
    <dgm:pt modelId="{F969D792-ED8F-4D9E-B3CD-CC9C8ABF143A}" type="parTrans" cxnId="{710B7940-8E8E-41ED-9565-29B436A83320}">
      <dgm:prSet/>
      <dgm:spPr/>
      <dgm:t>
        <a:bodyPr/>
        <a:lstStyle/>
        <a:p>
          <a:endParaRPr lang="en-US"/>
        </a:p>
      </dgm:t>
    </dgm:pt>
    <dgm:pt modelId="{1E186423-3AB4-4E11-8CA8-C865CCAD9E29}" type="sibTrans" cxnId="{710B7940-8E8E-41ED-9565-29B436A83320}">
      <dgm:prSet/>
      <dgm:spPr/>
      <dgm:t>
        <a:bodyPr/>
        <a:lstStyle/>
        <a:p>
          <a:endParaRPr lang="en-US"/>
        </a:p>
      </dgm:t>
    </dgm:pt>
    <dgm:pt modelId="{5F127D70-E783-4C65-AFF0-CB21BC2644A2}">
      <dgm:prSet/>
      <dgm:spPr/>
      <dgm:t>
        <a:bodyPr/>
        <a:lstStyle/>
        <a:p>
          <a:r>
            <a:rPr lang="en-GB"/>
            <a:t>Tells you if there is a “difference” but not necessarily why</a:t>
          </a:r>
          <a:endParaRPr lang="en-US"/>
        </a:p>
      </dgm:t>
    </dgm:pt>
    <dgm:pt modelId="{06A896EC-0504-4EB3-A1E5-11925A689B6A}" type="parTrans" cxnId="{2614C273-B498-47A5-AE2E-D1865F5A89FE}">
      <dgm:prSet/>
      <dgm:spPr/>
      <dgm:t>
        <a:bodyPr/>
        <a:lstStyle/>
        <a:p>
          <a:endParaRPr lang="en-US"/>
        </a:p>
      </dgm:t>
    </dgm:pt>
    <dgm:pt modelId="{B53CC33E-28BA-4744-895C-C9B0E8019C62}" type="sibTrans" cxnId="{2614C273-B498-47A5-AE2E-D1865F5A89FE}">
      <dgm:prSet/>
      <dgm:spPr/>
      <dgm:t>
        <a:bodyPr/>
        <a:lstStyle/>
        <a:p>
          <a:endParaRPr lang="en-US"/>
        </a:p>
      </dgm:t>
    </dgm:pt>
    <dgm:pt modelId="{08D3ED67-AD30-4943-B681-9CECFCFF1D5D}">
      <dgm:prSet/>
      <dgm:spPr/>
      <dgm:t>
        <a:bodyPr/>
        <a:lstStyle/>
        <a:p>
          <a:r>
            <a:rPr lang="en-GB"/>
            <a:t>Data collected are always numerical and analysed using statistical methods</a:t>
          </a:r>
          <a:endParaRPr lang="en-US"/>
        </a:p>
      </dgm:t>
    </dgm:pt>
    <dgm:pt modelId="{906C613C-8578-44DD-B9A4-E0A691C238DE}" type="parTrans" cxnId="{3054A855-25D7-4F27-A657-C042E0CE3D4B}">
      <dgm:prSet/>
      <dgm:spPr/>
      <dgm:t>
        <a:bodyPr/>
        <a:lstStyle/>
        <a:p>
          <a:endParaRPr lang="en-US"/>
        </a:p>
      </dgm:t>
    </dgm:pt>
    <dgm:pt modelId="{A9E75911-844A-4CD0-AC83-E53E13833296}" type="sibTrans" cxnId="{3054A855-25D7-4F27-A657-C042E0CE3D4B}">
      <dgm:prSet/>
      <dgm:spPr/>
      <dgm:t>
        <a:bodyPr/>
        <a:lstStyle/>
        <a:p>
          <a:endParaRPr lang="en-US"/>
        </a:p>
      </dgm:t>
    </dgm:pt>
    <dgm:pt modelId="{DC3B5561-0A1C-49CF-9F80-C6D6FF11210D}">
      <dgm:prSet/>
      <dgm:spPr/>
      <dgm:t>
        <a:bodyPr/>
        <a:lstStyle/>
        <a:p>
          <a:r>
            <a:rPr lang="en-GB"/>
            <a:t>Variables are controlled as much as possible (RCD as the gold standard) so we can eliminate interference and measure the effect of any change</a:t>
          </a:r>
          <a:endParaRPr lang="en-US"/>
        </a:p>
      </dgm:t>
    </dgm:pt>
    <dgm:pt modelId="{C4FDDE92-925D-4088-8252-BA8A922212F9}" type="parTrans" cxnId="{1EA48A4E-599C-4118-A88B-CB3C19ACEF3A}">
      <dgm:prSet/>
      <dgm:spPr/>
      <dgm:t>
        <a:bodyPr/>
        <a:lstStyle/>
        <a:p>
          <a:endParaRPr lang="en-US"/>
        </a:p>
      </dgm:t>
    </dgm:pt>
    <dgm:pt modelId="{C4644B63-162A-42AA-A011-74F9CC90D3DA}" type="sibTrans" cxnId="{1EA48A4E-599C-4118-A88B-CB3C19ACEF3A}">
      <dgm:prSet/>
      <dgm:spPr/>
      <dgm:t>
        <a:bodyPr/>
        <a:lstStyle/>
        <a:p>
          <a:endParaRPr lang="en-US"/>
        </a:p>
      </dgm:t>
    </dgm:pt>
    <dgm:pt modelId="{4534B2F0-9216-44F9-8F71-617F4E193506}">
      <dgm:prSet/>
      <dgm:spPr/>
      <dgm:t>
        <a:bodyPr/>
        <a:lstStyle/>
        <a:p>
          <a:r>
            <a:rPr lang="en-GB"/>
            <a:t>Randomisation to reduce subjective bias</a:t>
          </a:r>
          <a:endParaRPr lang="en-US"/>
        </a:p>
      </dgm:t>
    </dgm:pt>
    <dgm:pt modelId="{7C905FDD-1EAF-472D-A431-2A6B7A0B7A58}" type="parTrans" cxnId="{AC5926A0-A7CA-43E0-9952-4155DDF291D1}">
      <dgm:prSet/>
      <dgm:spPr/>
      <dgm:t>
        <a:bodyPr/>
        <a:lstStyle/>
        <a:p>
          <a:endParaRPr lang="en-US"/>
        </a:p>
      </dgm:t>
    </dgm:pt>
    <dgm:pt modelId="{3319A070-5458-4C19-A8BE-DD39EA67EBCD}" type="sibTrans" cxnId="{AC5926A0-A7CA-43E0-9952-4155DDF291D1}">
      <dgm:prSet/>
      <dgm:spPr/>
      <dgm:t>
        <a:bodyPr/>
        <a:lstStyle/>
        <a:p>
          <a:endParaRPr lang="en-US"/>
        </a:p>
      </dgm:t>
    </dgm:pt>
    <dgm:pt modelId="{04D7EC20-FD2F-449B-97F8-B0157B71897C}">
      <dgm:prSet/>
      <dgm:spPr/>
      <dgm:t>
        <a:bodyPr/>
        <a:lstStyle/>
        <a:p>
          <a:r>
            <a:rPr lang="en-GB"/>
            <a:t>If there are no numbers involved, its not quantitative</a:t>
          </a:r>
          <a:endParaRPr lang="en-US"/>
        </a:p>
      </dgm:t>
    </dgm:pt>
    <dgm:pt modelId="{A77C9BFF-76FB-4105-B649-47F12C07FDCC}" type="parTrans" cxnId="{DB97C84C-8617-4978-BECA-F75E15F83CFE}">
      <dgm:prSet/>
      <dgm:spPr/>
      <dgm:t>
        <a:bodyPr/>
        <a:lstStyle/>
        <a:p>
          <a:endParaRPr lang="en-US"/>
        </a:p>
      </dgm:t>
    </dgm:pt>
    <dgm:pt modelId="{87698910-5EC4-407F-912F-6B18173EDAA1}" type="sibTrans" cxnId="{DB97C84C-8617-4978-BECA-F75E15F83CFE}">
      <dgm:prSet/>
      <dgm:spPr/>
      <dgm:t>
        <a:bodyPr/>
        <a:lstStyle/>
        <a:p>
          <a:endParaRPr lang="en-US"/>
        </a:p>
      </dgm:t>
    </dgm:pt>
    <dgm:pt modelId="{5C541539-5A3B-453D-B178-50F886756DDD}">
      <dgm:prSet/>
      <dgm:spPr/>
      <dgm:t>
        <a:bodyPr/>
        <a:lstStyle/>
        <a:p>
          <a:r>
            <a:rPr lang="en-GB"/>
            <a:t>Some types of research lend themselves better to quant approaches than others</a:t>
          </a:r>
          <a:endParaRPr lang="en-US"/>
        </a:p>
      </dgm:t>
    </dgm:pt>
    <dgm:pt modelId="{8C04E735-A2F8-4745-B20B-5F4014D073F2}" type="parTrans" cxnId="{748B2EFD-3625-4AEC-BBE2-9772E40DFE58}">
      <dgm:prSet/>
      <dgm:spPr/>
      <dgm:t>
        <a:bodyPr/>
        <a:lstStyle/>
        <a:p>
          <a:endParaRPr lang="en-US"/>
        </a:p>
      </dgm:t>
    </dgm:pt>
    <dgm:pt modelId="{1FA13CBB-B2FF-4267-B835-B3B6114FA67D}" type="sibTrans" cxnId="{748B2EFD-3625-4AEC-BBE2-9772E40DFE58}">
      <dgm:prSet/>
      <dgm:spPr/>
      <dgm:t>
        <a:bodyPr/>
        <a:lstStyle/>
        <a:p>
          <a:endParaRPr lang="en-US"/>
        </a:p>
      </dgm:t>
    </dgm:pt>
    <dgm:pt modelId="{F8473C1E-A541-BE42-AF7E-F0876BF0E8C1}" type="pres">
      <dgm:prSet presAssocID="{A0C4919B-7764-4D5D-9460-E28B094698AC}" presName="diagram" presStyleCnt="0">
        <dgm:presLayoutVars>
          <dgm:dir/>
          <dgm:resizeHandles val="exact"/>
        </dgm:presLayoutVars>
      </dgm:prSet>
      <dgm:spPr/>
    </dgm:pt>
    <dgm:pt modelId="{994F78D8-2C2F-6246-9BEE-E4AE1EFC4674}" type="pres">
      <dgm:prSet presAssocID="{4568595F-2CEF-4DFC-8F20-40B5AD28679F}" presName="node" presStyleLbl="node1" presStyleIdx="0" presStyleCnt="7">
        <dgm:presLayoutVars>
          <dgm:bulletEnabled val="1"/>
        </dgm:presLayoutVars>
      </dgm:prSet>
      <dgm:spPr/>
    </dgm:pt>
    <dgm:pt modelId="{22C3E3E9-6CFE-AC43-8CD3-B4D60A76E220}" type="pres">
      <dgm:prSet presAssocID="{1E186423-3AB4-4E11-8CA8-C865CCAD9E29}" presName="sibTrans" presStyleCnt="0"/>
      <dgm:spPr/>
    </dgm:pt>
    <dgm:pt modelId="{7D081E50-89BA-2C4D-9394-92688E74D8DE}" type="pres">
      <dgm:prSet presAssocID="{5F127D70-E783-4C65-AFF0-CB21BC2644A2}" presName="node" presStyleLbl="node1" presStyleIdx="1" presStyleCnt="7">
        <dgm:presLayoutVars>
          <dgm:bulletEnabled val="1"/>
        </dgm:presLayoutVars>
      </dgm:prSet>
      <dgm:spPr/>
    </dgm:pt>
    <dgm:pt modelId="{7670FDED-C7F7-B044-AD19-CA6E77E900B9}" type="pres">
      <dgm:prSet presAssocID="{B53CC33E-28BA-4744-895C-C9B0E8019C62}" presName="sibTrans" presStyleCnt="0"/>
      <dgm:spPr/>
    </dgm:pt>
    <dgm:pt modelId="{78DDAEF3-A1C8-2D42-9252-15129BA7E33F}" type="pres">
      <dgm:prSet presAssocID="{08D3ED67-AD30-4943-B681-9CECFCFF1D5D}" presName="node" presStyleLbl="node1" presStyleIdx="2" presStyleCnt="7">
        <dgm:presLayoutVars>
          <dgm:bulletEnabled val="1"/>
        </dgm:presLayoutVars>
      </dgm:prSet>
      <dgm:spPr/>
    </dgm:pt>
    <dgm:pt modelId="{5364AD55-0B88-6E4F-8C1E-E05D8B58ECE2}" type="pres">
      <dgm:prSet presAssocID="{A9E75911-844A-4CD0-AC83-E53E13833296}" presName="sibTrans" presStyleCnt="0"/>
      <dgm:spPr/>
    </dgm:pt>
    <dgm:pt modelId="{D58F2648-F80F-734D-A1E0-CE901093097A}" type="pres">
      <dgm:prSet presAssocID="{DC3B5561-0A1C-49CF-9F80-C6D6FF11210D}" presName="node" presStyleLbl="node1" presStyleIdx="3" presStyleCnt="7">
        <dgm:presLayoutVars>
          <dgm:bulletEnabled val="1"/>
        </dgm:presLayoutVars>
      </dgm:prSet>
      <dgm:spPr/>
    </dgm:pt>
    <dgm:pt modelId="{6127D444-70FB-6345-9056-82036DF0C071}" type="pres">
      <dgm:prSet presAssocID="{C4644B63-162A-42AA-A011-74F9CC90D3DA}" presName="sibTrans" presStyleCnt="0"/>
      <dgm:spPr/>
    </dgm:pt>
    <dgm:pt modelId="{7413EC71-48DF-8D47-8CBD-431C9FBF1AFA}" type="pres">
      <dgm:prSet presAssocID="{4534B2F0-9216-44F9-8F71-617F4E193506}" presName="node" presStyleLbl="node1" presStyleIdx="4" presStyleCnt="7">
        <dgm:presLayoutVars>
          <dgm:bulletEnabled val="1"/>
        </dgm:presLayoutVars>
      </dgm:prSet>
      <dgm:spPr/>
    </dgm:pt>
    <dgm:pt modelId="{D5F54F28-7800-9E45-8196-06A755CEC754}" type="pres">
      <dgm:prSet presAssocID="{3319A070-5458-4C19-A8BE-DD39EA67EBCD}" presName="sibTrans" presStyleCnt="0"/>
      <dgm:spPr/>
    </dgm:pt>
    <dgm:pt modelId="{48428675-1D0F-7A4E-96D4-88659D4863AB}" type="pres">
      <dgm:prSet presAssocID="{04D7EC20-FD2F-449B-97F8-B0157B71897C}" presName="node" presStyleLbl="node1" presStyleIdx="5" presStyleCnt="7">
        <dgm:presLayoutVars>
          <dgm:bulletEnabled val="1"/>
        </dgm:presLayoutVars>
      </dgm:prSet>
      <dgm:spPr/>
    </dgm:pt>
    <dgm:pt modelId="{9E28247F-AF8E-8A47-8AB7-3C8E1B31D219}" type="pres">
      <dgm:prSet presAssocID="{87698910-5EC4-407F-912F-6B18173EDAA1}" presName="sibTrans" presStyleCnt="0"/>
      <dgm:spPr/>
    </dgm:pt>
    <dgm:pt modelId="{A316EF15-5FEB-A446-B9E2-E70D509FA049}" type="pres">
      <dgm:prSet presAssocID="{5C541539-5A3B-453D-B178-50F886756DDD}" presName="node" presStyleLbl="node1" presStyleIdx="6" presStyleCnt="7">
        <dgm:presLayoutVars>
          <dgm:bulletEnabled val="1"/>
        </dgm:presLayoutVars>
      </dgm:prSet>
      <dgm:spPr/>
    </dgm:pt>
  </dgm:ptLst>
  <dgm:cxnLst>
    <dgm:cxn modelId="{3FA9403F-AF7A-634A-A9D6-266C31753147}" type="presOf" srcId="{5C541539-5A3B-453D-B178-50F886756DDD}" destId="{A316EF15-5FEB-A446-B9E2-E70D509FA049}" srcOrd="0" destOrd="0" presId="urn:microsoft.com/office/officeart/2005/8/layout/default"/>
    <dgm:cxn modelId="{710B7940-8E8E-41ED-9565-29B436A83320}" srcId="{A0C4919B-7764-4D5D-9460-E28B094698AC}" destId="{4568595F-2CEF-4DFC-8F20-40B5AD28679F}" srcOrd="0" destOrd="0" parTransId="{F969D792-ED8F-4D9E-B3CD-CC9C8ABF143A}" sibTransId="{1E186423-3AB4-4E11-8CA8-C865CCAD9E29}"/>
    <dgm:cxn modelId="{5BE85042-580B-0242-9703-A5CB2269A9BA}" type="presOf" srcId="{5F127D70-E783-4C65-AFF0-CB21BC2644A2}" destId="{7D081E50-89BA-2C4D-9394-92688E74D8DE}" srcOrd="0" destOrd="0" presId="urn:microsoft.com/office/officeart/2005/8/layout/default"/>
    <dgm:cxn modelId="{DB97C84C-8617-4978-BECA-F75E15F83CFE}" srcId="{A0C4919B-7764-4D5D-9460-E28B094698AC}" destId="{04D7EC20-FD2F-449B-97F8-B0157B71897C}" srcOrd="5" destOrd="0" parTransId="{A77C9BFF-76FB-4105-B649-47F12C07FDCC}" sibTransId="{87698910-5EC4-407F-912F-6B18173EDAA1}"/>
    <dgm:cxn modelId="{1EA48A4E-599C-4118-A88B-CB3C19ACEF3A}" srcId="{A0C4919B-7764-4D5D-9460-E28B094698AC}" destId="{DC3B5561-0A1C-49CF-9F80-C6D6FF11210D}" srcOrd="3" destOrd="0" parTransId="{C4FDDE92-925D-4088-8252-BA8A922212F9}" sibTransId="{C4644B63-162A-42AA-A011-74F9CC90D3DA}"/>
    <dgm:cxn modelId="{3054A855-25D7-4F27-A657-C042E0CE3D4B}" srcId="{A0C4919B-7764-4D5D-9460-E28B094698AC}" destId="{08D3ED67-AD30-4943-B681-9CECFCFF1D5D}" srcOrd="2" destOrd="0" parTransId="{906C613C-8578-44DD-B9A4-E0A691C238DE}" sibTransId="{A9E75911-844A-4CD0-AC83-E53E13833296}"/>
    <dgm:cxn modelId="{40D42D56-4050-4C47-9787-DEF6DFF5BBF3}" type="presOf" srcId="{A0C4919B-7764-4D5D-9460-E28B094698AC}" destId="{F8473C1E-A541-BE42-AF7E-F0876BF0E8C1}" srcOrd="0" destOrd="0" presId="urn:microsoft.com/office/officeart/2005/8/layout/default"/>
    <dgm:cxn modelId="{E9DB3056-58B9-B44E-A857-A0CF4EA2EE97}" type="presOf" srcId="{4534B2F0-9216-44F9-8F71-617F4E193506}" destId="{7413EC71-48DF-8D47-8CBD-431C9FBF1AFA}" srcOrd="0" destOrd="0" presId="urn:microsoft.com/office/officeart/2005/8/layout/default"/>
    <dgm:cxn modelId="{D58C8169-00B4-064C-834E-12BECB03F8D4}" type="presOf" srcId="{04D7EC20-FD2F-449B-97F8-B0157B71897C}" destId="{48428675-1D0F-7A4E-96D4-88659D4863AB}" srcOrd="0" destOrd="0" presId="urn:microsoft.com/office/officeart/2005/8/layout/default"/>
    <dgm:cxn modelId="{2614C273-B498-47A5-AE2E-D1865F5A89FE}" srcId="{A0C4919B-7764-4D5D-9460-E28B094698AC}" destId="{5F127D70-E783-4C65-AFF0-CB21BC2644A2}" srcOrd="1" destOrd="0" parTransId="{06A896EC-0504-4EB3-A1E5-11925A689B6A}" sibTransId="{B53CC33E-28BA-4744-895C-C9B0E8019C62}"/>
    <dgm:cxn modelId="{346C2B83-C9C1-DD4B-B41D-C8D52EDFA74D}" type="presOf" srcId="{08D3ED67-AD30-4943-B681-9CECFCFF1D5D}" destId="{78DDAEF3-A1C8-2D42-9252-15129BA7E33F}" srcOrd="0" destOrd="0" presId="urn:microsoft.com/office/officeart/2005/8/layout/default"/>
    <dgm:cxn modelId="{19106283-6E1E-8447-BF8F-1D7883AB06D1}" type="presOf" srcId="{4568595F-2CEF-4DFC-8F20-40B5AD28679F}" destId="{994F78D8-2C2F-6246-9BEE-E4AE1EFC4674}" srcOrd="0" destOrd="0" presId="urn:microsoft.com/office/officeart/2005/8/layout/default"/>
    <dgm:cxn modelId="{AC5926A0-A7CA-43E0-9952-4155DDF291D1}" srcId="{A0C4919B-7764-4D5D-9460-E28B094698AC}" destId="{4534B2F0-9216-44F9-8F71-617F4E193506}" srcOrd="4" destOrd="0" parTransId="{7C905FDD-1EAF-472D-A431-2A6B7A0B7A58}" sibTransId="{3319A070-5458-4C19-A8BE-DD39EA67EBCD}"/>
    <dgm:cxn modelId="{737255A5-E624-0342-AE47-CD55529FAB2E}" type="presOf" srcId="{DC3B5561-0A1C-49CF-9F80-C6D6FF11210D}" destId="{D58F2648-F80F-734D-A1E0-CE901093097A}" srcOrd="0" destOrd="0" presId="urn:microsoft.com/office/officeart/2005/8/layout/default"/>
    <dgm:cxn modelId="{748B2EFD-3625-4AEC-BBE2-9772E40DFE58}" srcId="{A0C4919B-7764-4D5D-9460-E28B094698AC}" destId="{5C541539-5A3B-453D-B178-50F886756DDD}" srcOrd="6" destOrd="0" parTransId="{8C04E735-A2F8-4745-B20B-5F4014D073F2}" sibTransId="{1FA13CBB-B2FF-4267-B835-B3B6114FA67D}"/>
    <dgm:cxn modelId="{9E3BBA0E-46DA-194E-BD55-2656F89C08CD}" type="presParOf" srcId="{F8473C1E-A541-BE42-AF7E-F0876BF0E8C1}" destId="{994F78D8-2C2F-6246-9BEE-E4AE1EFC4674}" srcOrd="0" destOrd="0" presId="urn:microsoft.com/office/officeart/2005/8/layout/default"/>
    <dgm:cxn modelId="{432F3A4A-7860-BC42-99AC-2DA706557569}" type="presParOf" srcId="{F8473C1E-A541-BE42-AF7E-F0876BF0E8C1}" destId="{22C3E3E9-6CFE-AC43-8CD3-B4D60A76E220}" srcOrd="1" destOrd="0" presId="urn:microsoft.com/office/officeart/2005/8/layout/default"/>
    <dgm:cxn modelId="{3A864E94-82B6-AA42-A62C-0CA5CD1F4C1A}" type="presParOf" srcId="{F8473C1E-A541-BE42-AF7E-F0876BF0E8C1}" destId="{7D081E50-89BA-2C4D-9394-92688E74D8DE}" srcOrd="2" destOrd="0" presId="urn:microsoft.com/office/officeart/2005/8/layout/default"/>
    <dgm:cxn modelId="{2B7AF74A-BBDF-894E-8E81-765E5FC3B8C7}" type="presParOf" srcId="{F8473C1E-A541-BE42-AF7E-F0876BF0E8C1}" destId="{7670FDED-C7F7-B044-AD19-CA6E77E900B9}" srcOrd="3" destOrd="0" presId="urn:microsoft.com/office/officeart/2005/8/layout/default"/>
    <dgm:cxn modelId="{19CB2AE8-6890-AD42-9ED8-123C4EAD416B}" type="presParOf" srcId="{F8473C1E-A541-BE42-AF7E-F0876BF0E8C1}" destId="{78DDAEF3-A1C8-2D42-9252-15129BA7E33F}" srcOrd="4" destOrd="0" presId="urn:microsoft.com/office/officeart/2005/8/layout/default"/>
    <dgm:cxn modelId="{8D9616C8-B9DA-9840-8C81-F878F76420BD}" type="presParOf" srcId="{F8473C1E-A541-BE42-AF7E-F0876BF0E8C1}" destId="{5364AD55-0B88-6E4F-8C1E-E05D8B58ECE2}" srcOrd="5" destOrd="0" presId="urn:microsoft.com/office/officeart/2005/8/layout/default"/>
    <dgm:cxn modelId="{EF40A99A-28B5-2543-ACAD-E29ACA1FF7A4}" type="presParOf" srcId="{F8473C1E-A541-BE42-AF7E-F0876BF0E8C1}" destId="{D58F2648-F80F-734D-A1E0-CE901093097A}" srcOrd="6" destOrd="0" presId="urn:microsoft.com/office/officeart/2005/8/layout/default"/>
    <dgm:cxn modelId="{1869C371-0069-8846-8CF5-EEEEE994D401}" type="presParOf" srcId="{F8473C1E-A541-BE42-AF7E-F0876BF0E8C1}" destId="{6127D444-70FB-6345-9056-82036DF0C071}" srcOrd="7" destOrd="0" presId="urn:microsoft.com/office/officeart/2005/8/layout/default"/>
    <dgm:cxn modelId="{3D983241-C462-1E44-A194-DB3F0A9EBD7A}" type="presParOf" srcId="{F8473C1E-A541-BE42-AF7E-F0876BF0E8C1}" destId="{7413EC71-48DF-8D47-8CBD-431C9FBF1AFA}" srcOrd="8" destOrd="0" presId="urn:microsoft.com/office/officeart/2005/8/layout/default"/>
    <dgm:cxn modelId="{1198146B-3255-B94A-B6A3-97BA12895D40}" type="presParOf" srcId="{F8473C1E-A541-BE42-AF7E-F0876BF0E8C1}" destId="{D5F54F28-7800-9E45-8196-06A755CEC754}" srcOrd="9" destOrd="0" presId="urn:microsoft.com/office/officeart/2005/8/layout/default"/>
    <dgm:cxn modelId="{52E275BE-5856-DC42-8BD2-E752E18C7900}" type="presParOf" srcId="{F8473C1E-A541-BE42-AF7E-F0876BF0E8C1}" destId="{48428675-1D0F-7A4E-96D4-88659D4863AB}" srcOrd="10" destOrd="0" presId="urn:microsoft.com/office/officeart/2005/8/layout/default"/>
    <dgm:cxn modelId="{A9B0C403-AD94-BE45-A512-0C1CD15EED8D}" type="presParOf" srcId="{F8473C1E-A541-BE42-AF7E-F0876BF0E8C1}" destId="{9E28247F-AF8E-8A47-8AB7-3C8E1B31D219}" srcOrd="11" destOrd="0" presId="urn:microsoft.com/office/officeart/2005/8/layout/default"/>
    <dgm:cxn modelId="{AA21E431-0102-2349-B4D0-2F90CEA5D357}" type="presParOf" srcId="{F8473C1E-A541-BE42-AF7E-F0876BF0E8C1}" destId="{A316EF15-5FEB-A446-B9E2-E70D509FA049}" srcOrd="12"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B914F7B8-58B6-4412-8A4F-87EFF6D02535}" type="doc">
      <dgm:prSet loTypeId="urn:microsoft.com/office/officeart/2005/8/layout/vList2" loCatId="list" qsTypeId="urn:microsoft.com/office/officeart/2005/8/quickstyle/simple5" qsCatId="simple" csTypeId="urn:microsoft.com/office/officeart/2005/8/colors/accent1_2" csCatId="accent1"/>
      <dgm:spPr/>
      <dgm:t>
        <a:bodyPr/>
        <a:lstStyle/>
        <a:p>
          <a:endParaRPr lang="en-US"/>
        </a:p>
      </dgm:t>
    </dgm:pt>
    <dgm:pt modelId="{9A40F0B7-93BF-4813-8D42-949E24349D3B}">
      <dgm:prSet/>
      <dgm:spPr/>
      <dgm:t>
        <a:bodyPr/>
        <a:lstStyle/>
        <a:p>
          <a:r>
            <a:rPr lang="en-GB"/>
            <a:t>Data sources include</a:t>
          </a:r>
          <a:endParaRPr lang="en-US"/>
        </a:p>
      </dgm:t>
    </dgm:pt>
    <dgm:pt modelId="{6DB6011B-1219-4B38-8BF8-14D41139A539}" type="parTrans" cxnId="{09AFBE29-0A87-4015-B696-46D89CD83648}">
      <dgm:prSet/>
      <dgm:spPr/>
      <dgm:t>
        <a:bodyPr/>
        <a:lstStyle/>
        <a:p>
          <a:endParaRPr lang="en-US"/>
        </a:p>
      </dgm:t>
    </dgm:pt>
    <dgm:pt modelId="{AB4F2658-4D47-4B8F-88CC-9A2E2AE0A13C}" type="sibTrans" cxnId="{09AFBE29-0A87-4015-B696-46D89CD83648}">
      <dgm:prSet/>
      <dgm:spPr/>
      <dgm:t>
        <a:bodyPr/>
        <a:lstStyle/>
        <a:p>
          <a:endParaRPr lang="en-US"/>
        </a:p>
      </dgm:t>
    </dgm:pt>
    <dgm:pt modelId="{0F354142-0779-49CF-B331-3888E1BD9C07}">
      <dgm:prSet/>
      <dgm:spPr/>
      <dgm:t>
        <a:bodyPr/>
        <a:lstStyle/>
        <a:p>
          <a:r>
            <a:rPr lang="en-GB"/>
            <a:t>Surveys where there are a large number of respondents (esp where you have used a Likert scale) </a:t>
          </a:r>
          <a:endParaRPr lang="en-US"/>
        </a:p>
      </dgm:t>
    </dgm:pt>
    <dgm:pt modelId="{9C2113F6-0D17-49CC-A8F6-4248728C1CB6}" type="parTrans" cxnId="{3111DBA4-9C6A-4244-891E-C693B5EB44CB}">
      <dgm:prSet/>
      <dgm:spPr/>
      <dgm:t>
        <a:bodyPr/>
        <a:lstStyle/>
        <a:p>
          <a:endParaRPr lang="en-US"/>
        </a:p>
      </dgm:t>
    </dgm:pt>
    <dgm:pt modelId="{5062A8AD-3531-48A8-B1A5-A270B4610EB7}" type="sibTrans" cxnId="{3111DBA4-9C6A-4244-891E-C693B5EB44CB}">
      <dgm:prSet/>
      <dgm:spPr/>
      <dgm:t>
        <a:bodyPr/>
        <a:lstStyle/>
        <a:p>
          <a:endParaRPr lang="en-US"/>
        </a:p>
      </dgm:t>
    </dgm:pt>
    <dgm:pt modelId="{976DB9AD-CAB6-4522-9162-0B655B222C82}">
      <dgm:prSet/>
      <dgm:spPr/>
      <dgm:t>
        <a:bodyPr/>
        <a:lstStyle/>
        <a:p>
          <a:r>
            <a:rPr lang="en-GB"/>
            <a:t>Observations (counts of numbers and/or coding data into numbers)</a:t>
          </a:r>
          <a:endParaRPr lang="en-US"/>
        </a:p>
      </dgm:t>
    </dgm:pt>
    <dgm:pt modelId="{61610C7D-2E25-4AE7-B81F-192B9F70CF16}" type="parTrans" cxnId="{4D88A1EF-CC0F-4765-ACA9-B6047A989B47}">
      <dgm:prSet/>
      <dgm:spPr/>
      <dgm:t>
        <a:bodyPr/>
        <a:lstStyle/>
        <a:p>
          <a:endParaRPr lang="en-US"/>
        </a:p>
      </dgm:t>
    </dgm:pt>
    <dgm:pt modelId="{820AE1C8-BB46-4E47-BAEB-928D3F6F3556}" type="sibTrans" cxnId="{4D88A1EF-CC0F-4765-ACA9-B6047A989B47}">
      <dgm:prSet/>
      <dgm:spPr/>
      <dgm:t>
        <a:bodyPr/>
        <a:lstStyle/>
        <a:p>
          <a:endParaRPr lang="en-US"/>
        </a:p>
      </dgm:t>
    </dgm:pt>
    <dgm:pt modelId="{34B80E93-61FA-430E-BAB3-9F2914F0FB6A}">
      <dgm:prSet/>
      <dgm:spPr/>
      <dgm:t>
        <a:bodyPr/>
        <a:lstStyle/>
        <a:p>
          <a:r>
            <a:rPr lang="en-GB"/>
            <a:t>Secondary data (government data; SATs scores etc)</a:t>
          </a:r>
          <a:endParaRPr lang="en-US"/>
        </a:p>
      </dgm:t>
    </dgm:pt>
    <dgm:pt modelId="{3497B609-C46E-4EF8-A2AA-81DE4CA6788E}" type="parTrans" cxnId="{CA26847F-5172-4A51-87E0-4FECC51C41FD}">
      <dgm:prSet/>
      <dgm:spPr/>
      <dgm:t>
        <a:bodyPr/>
        <a:lstStyle/>
        <a:p>
          <a:endParaRPr lang="en-US"/>
        </a:p>
      </dgm:t>
    </dgm:pt>
    <dgm:pt modelId="{EA204D92-5986-4EBB-AA50-0F447789A0BE}" type="sibTrans" cxnId="{CA26847F-5172-4A51-87E0-4FECC51C41FD}">
      <dgm:prSet/>
      <dgm:spPr/>
      <dgm:t>
        <a:bodyPr/>
        <a:lstStyle/>
        <a:p>
          <a:endParaRPr lang="en-US"/>
        </a:p>
      </dgm:t>
    </dgm:pt>
    <dgm:pt modelId="{B725C850-A847-4B29-9FC6-31A134FF8AE7}">
      <dgm:prSet/>
      <dgm:spPr/>
      <dgm:t>
        <a:bodyPr/>
        <a:lstStyle/>
        <a:p>
          <a:r>
            <a:rPr lang="en-GB"/>
            <a:t>Analysis techniques include hypothesis testing, correlations and cluster analysis</a:t>
          </a:r>
          <a:endParaRPr lang="en-US"/>
        </a:p>
      </dgm:t>
    </dgm:pt>
    <dgm:pt modelId="{3FB4C6CE-FF16-4DAF-90AD-9CC8C0B8C955}" type="parTrans" cxnId="{08582FAD-5250-4487-810A-92505AF1B309}">
      <dgm:prSet/>
      <dgm:spPr/>
      <dgm:t>
        <a:bodyPr/>
        <a:lstStyle/>
        <a:p>
          <a:endParaRPr lang="en-US"/>
        </a:p>
      </dgm:t>
    </dgm:pt>
    <dgm:pt modelId="{BE507906-4833-44AC-BB4B-3235C0F6292B}" type="sibTrans" cxnId="{08582FAD-5250-4487-810A-92505AF1B309}">
      <dgm:prSet/>
      <dgm:spPr/>
      <dgm:t>
        <a:bodyPr/>
        <a:lstStyle/>
        <a:p>
          <a:endParaRPr lang="en-US"/>
        </a:p>
      </dgm:t>
    </dgm:pt>
    <dgm:pt modelId="{D76DDE1D-215D-2548-A13A-5F2034B7069F}" type="pres">
      <dgm:prSet presAssocID="{B914F7B8-58B6-4412-8A4F-87EFF6D02535}" presName="linear" presStyleCnt="0">
        <dgm:presLayoutVars>
          <dgm:animLvl val="lvl"/>
          <dgm:resizeHandles val="exact"/>
        </dgm:presLayoutVars>
      </dgm:prSet>
      <dgm:spPr/>
    </dgm:pt>
    <dgm:pt modelId="{C1B6B62D-51D8-B746-8DC4-3A95E9F61220}" type="pres">
      <dgm:prSet presAssocID="{9A40F0B7-93BF-4813-8D42-949E24349D3B}" presName="parentText" presStyleLbl="node1" presStyleIdx="0" presStyleCnt="2">
        <dgm:presLayoutVars>
          <dgm:chMax val="0"/>
          <dgm:bulletEnabled val="1"/>
        </dgm:presLayoutVars>
      </dgm:prSet>
      <dgm:spPr/>
    </dgm:pt>
    <dgm:pt modelId="{DE51F2D4-2DEF-4E44-8829-1500C5799BBC}" type="pres">
      <dgm:prSet presAssocID="{9A40F0B7-93BF-4813-8D42-949E24349D3B}" presName="childText" presStyleLbl="revTx" presStyleIdx="0" presStyleCnt="1">
        <dgm:presLayoutVars>
          <dgm:bulletEnabled val="1"/>
        </dgm:presLayoutVars>
      </dgm:prSet>
      <dgm:spPr/>
    </dgm:pt>
    <dgm:pt modelId="{CB22E44C-A4C5-DB46-8546-DCFBB01A2FDE}" type="pres">
      <dgm:prSet presAssocID="{B725C850-A847-4B29-9FC6-31A134FF8AE7}" presName="parentText" presStyleLbl="node1" presStyleIdx="1" presStyleCnt="2">
        <dgm:presLayoutVars>
          <dgm:chMax val="0"/>
          <dgm:bulletEnabled val="1"/>
        </dgm:presLayoutVars>
      </dgm:prSet>
      <dgm:spPr/>
    </dgm:pt>
  </dgm:ptLst>
  <dgm:cxnLst>
    <dgm:cxn modelId="{25F07020-152E-8049-9878-B6ACC503EDCE}" type="presOf" srcId="{34B80E93-61FA-430E-BAB3-9F2914F0FB6A}" destId="{DE51F2D4-2DEF-4E44-8829-1500C5799BBC}" srcOrd="0" destOrd="2" presId="urn:microsoft.com/office/officeart/2005/8/layout/vList2"/>
    <dgm:cxn modelId="{09AFBE29-0A87-4015-B696-46D89CD83648}" srcId="{B914F7B8-58B6-4412-8A4F-87EFF6D02535}" destId="{9A40F0B7-93BF-4813-8D42-949E24349D3B}" srcOrd="0" destOrd="0" parTransId="{6DB6011B-1219-4B38-8BF8-14D41139A539}" sibTransId="{AB4F2658-4D47-4B8F-88CC-9A2E2AE0A13C}"/>
    <dgm:cxn modelId="{287F242D-525A-4741-B44C-7680090DF0C1}" type="presOf" srcId="{0F354142-0779-49CF-B331-3888E1BD9C07}" destId="{DE51F2D4-2DEF-4E44-8829-1500C5799BBC}" srcOrd="0" destOrd="0" presId="urn:microsoft.com/office/officeart/2005/8/layout/vList2"/>
    <dgm:cxn modelId="{BD5C107E-4903-F94D-A1D3-F79089FC5C36}" type="presOf" srcId="{B725C850-A847-4B29-9FC6-31A134FF8AE7}" destId="{CB22E44C-A4C5-DB46-8546-DCFBB01A2FDE}" srcOrd="0" destOrd="0" presId="urn:microsoft.com/office/officeart/2005/8/layout/vList2"/>
    <dgm:cxn modelId="{CA26847F-5172-4A51-87E0-4FECC51C41FD}" srcId="{9A40F0B7-93BF-4813-8D42-949E24349D3B}" destId="{34B80E93-61FA-430E-BAB3-9F2914F0FB6A}" srcOrd="2" destOrd="0" parTransId="{3497B609-C46E-4EF8-A2AA-81DE4CA6788E}" sibTransId="{EA204D92-5986-4EBB-AA50-0F447789A0BE}"/>
    <dgm:cxn modelId="{3111DBA4-9C6A-4244-891E-C693B5EB44CB}" srcId="{9A40F0B7-93BF-4813-8D42-949E24349D3B}" destId="{0F354142-0779-49CF-B331-3888E1BD9C07}" srcOrd="0" destOrd="0" parTransId="{9C2113F6-0D17-49CC-A8F6-4248728C1CB6}" sibTransId="{5062A8AD-3531-48A8-B1A5-A270B4610EB7}"/>
    <dgm:cxn modelId="{08582FAD-5250-4487-810A-92505AF1B309}" srcId="{B914F7B8-58B6-4412-8A4F-87EFF6D02535}" destId="{B725C850-A847-4B29-9FC6-31A134FF8AE7}" srcOrd="1" destOrd="0" parTransId="{3FB4C6CE-FF16-4DAF-90AD-9CC8C0B8C955}" sibTransId="{BE507906-4833-44AC-BB4B-3235C0F6292B}"/>
    <dgm:cxn modelId="{B070FFCD-29B9-DD47-93D2-A57DF4F5F680}" type="presOf" srcId="{9A40F0B7-93BF-4813-8D42-949E24349D3B}" destId="{C1B6B62D-51D8-B746-8DC4-3A95E9F61220}" srcOrd="0" destOrd="0" presId="urn:microsoft.com/office/officeart/2005/8/layout/vList2"/>
    <dgm:cxn modelId="{0165E4EE-83E7-F947-99C4-A01221C1291C}" type="presOf" srcId="{B914F7B8-58B6-4412-8A4F-87EFF6D02535}" destId="{D76DDE1D-215D-2548-A13A-5F2034B7069F}" srcOrd="0" destOrd="0" presId="urn:microsoft.com/office/officeart/2005/8/layout/vList2"/>
    <dgm:cxn modelId="{4D88A1EF-CC0F-4765-ACA9-B6047A989B47}" srcId="{9A40F0B7-93BF-4813-8D42-949E24349D3B}" destId="{976DB9AD-CAB6-4522-9162-0B655B222C82}" srcOrd="1" destOrd="0" parTransId="{61610C7D-2E25-4AE7-B81F-192B9F70CF16}" sibTransId="{820AE1C8-BB46-4E47-BAEB-928D3F6F3556}"/>
    <dgm:cxn modelId="{BDE8D6F7-9213-274C-970F-A10A3255C4F7}" type="presOf" srcId="{976DB9AD-CAB6-4522-9162-0B655B222C82}" destId="{DE51F2D4-2DEF-4E44-8829-1500C5799BBC}" srcOrd="0" destOrd="1" presId="urn:microsoft.com/office/officeart/2005/8/layout/vList2"/>
    <dgm:cxn modelId="{51B7033A-B44D-5A48-953F-9C4CEFF08E37}" type="presParOf" srcId="{D76DDE1D-215D-2548-A13A-5F2034B7069F}" destId="{C1B6B62D-51D8-B746-8DC4-3A95E9F61220}" srcOrd="0" destOrd="0" presId="urn:microsoft.com/office/officeart/2005/8/layout/vList2"/>
    <dgm:cxn modelId="{42DAA0E2-7220-8443-93D2-DBEB9F96E520}" type="presParOf" srcId="{D76DDE1D-215D-2548-A13A-5F2034B7069F}" destId="{DE51F2D4-2DEF-4E44-8829-1500C5799BBC}" srcOrd="1" destOrd="0" presId="urn:microsoft.com/office/officeart/2005/8/layout/vList2"/>
    <dgm:cxn modelId="{43FE25F0-D24C-B044-9028-A26C54C0D03A}" type="presParOf" srcId="{D76DDE1D-215D-2548-A13A-5F2034B7069F}" destId="{CB22E44C-A4C5-DB46-8546-DCFBB01A2FDE}"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A9F43AEC-DE4E-4953-8D92-76F433B70DBE}"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E85491E1-C681-47CC-8EE0-AB74A2C8CFEB}">
      <dgm:prSet/>
      <dgm:spPr/>
      <dgm:t>
        <a:bodyPr/>
        <a:lstStyle/>
        <a:p>
          <a:r>
            <a:rPr lang="en-GB"/>
            <a:t>Interest</a:t>
          </a:r>
          <a:endParaRPr lang="en-US"/>
        </a:p>
      </dgm:t>
    </dgm:pt>
    <dgm:pt modelId="{1F05A15F-AD8D-44B2-8275-AB3DFC22DBE4}" type="parTrans" cxnId="{137FB8BB-10BD-4BF3-A0B5-465F9EDCADD1}">
      <dgm:prSet/>
      <dgm:spPr/>
      <dgm:t>
        <a:bodyPr/>
        <a:lstStyle/>
        <a:p>
          <a:endParaRPr lang="en-US"/>
        </a:p>
      </dgm:t>
    </dgm:pt>
    <dgm:pt modelId="{93ED08FC-0A60-4530-B761-6CC748EB3F20}" type="sibTrans" cxnId="{137FB8BB-10BD-4BF3-A0B5-465F9EDCADD1}">
      <dgm:prSet/>
      <dgm:spPr/>
      <dgm:t>
        <a:bodyPr/>
        <a:lstStyle/>
        <a:p>
          <a:endParaRPr lang="en-US"/>
        </a:p>
      </dgm:t>
    </dgm:pt>
    <dgm:pt modelId="{0FB37900-AC75-4824-A49F-49DA95610276}">
      <dgm:prSet/>
      <dgm:spPr/>
      <dgm:t>
        <a:bodyPr/>
        <a:lstStyle/>
        <a:p>
          <a:r>
            <a:rPr lang="en-GB"/>
            <a:t>Career</a:t>
          </a:r>
          <a:endParaRPr lang="en-US"/>
        </a:p>
      </dgm:t>
    </dgm:pt>
    <dgm:pt modelId="{7590C66A-0243-4C7B-89C3-4AE4DDDFF8C0}" type="parTrans" cxnId="{86786FB4-CA0D-41B7-835A-64C8EC31B740}">
      <dgm:prSet/>
      <dgm:spPr/>
      <dgm:t>
        <a:bodyPr/>
        <a:lstStyle/>
        <a:p>
          <a:endParaRPr lang="en-US"/>
        </a:p>
      </dgm:t>
    </dgm:pt>
    <dgm:pt modelId="{EC07D227-15D9-4B99-9AF4-1458899E701D}" type="sibTrans" cxnId="{86786FB4-CA0D-41B7-835A-64C8EC31B740}">
      <dgm:prSet/>
      <dgm:spPr/>
      <dgm:t>
        <a:bodyPr/>
        <a:lstStyle/>
        <a:p>
          <a:endParaRPr lang="en-US"/>
        </a:p>
      </dgm:t>
    </dgm:pt>
    <dgm:pt modelId="{A09CED3C-FA5A-4237-8099-205291929DE0}">
      <dgm:prSet/>
      <dgm:spPr/>
      <dgm:t>
        <a:bodyPr/>
        <a:lstStyle/>
        <a:p>
          <a:r>
            <a:rPr lang="en-GB"/>
            <a:t>Feasibility</a:t>
          </a:r>
          <a:endParaRPr lang="en-US"/>
        </a:p>
      </dgm:t>
    </dgm:pt>
    <dgm:pt modelId="{989B5EFF-5594-4E8C-A919-BF84F11CF603}" type="parTrans" cxnId="{E7659696-3D9C-4AC0-B3EB-D7036CFC5B12}">
      <dgm:prSet/>
      <dgm:spPr/>
      <dgm:t>
        <a:bodyPr/>
        <a:lstStyle/>
        <a:p>
          <a:endParaRPr lang="en-US"/>
        </a:p>
      </dgm:t>
    </dgm:pt>
    <dgm:pt modelId="{83931B7C-1682-49F1-8456-E2957F0F3DAA}" type="sibTrans" cxnId="{E7659696-3D9C-4AC0-B3EB-D7036CFC5B12}">
      <dgm:prSet/>
      <dgm:spPr/>
      <dgm:t>
        <a:bodyPr/>
        <a:lstStyle/>
        <a:p>
          <a:endParaRPr lang="en-US"/>
        </a:p>
      </dgm:t>
    </dgm:pt>
    <dgm:pt modelId="{8D0DE014-B95E-46F0-8C37-4883557CC611}">
      <dgm:prSet/>
      <dgm:spPr/>
      <dgm:t>
        <a:bodyPr/>
        <a:lstStyle/>
        <a:p>
          <a:r>
            <a:rPr lang="en-GB"/>
            <a:t>Usefulness</a:t>
          </a:r>
          <a:endParaRPr lang="en-US"/>
        </a:p>
      </dgm:t>
    </dgm:pt>
    <dgm:pt modelId="{9F3649C2-5C46-4DA0-AB22-8A2DDACCC474}" type="parTrans" cxnId="{7AD9A160-4A6B-4F43-9716-6F95D4DB7FFB}">
      <dgm:prSet/>
      <dgm:spPr/>
      <dgm:t>
        <a:bodyPr/>
        <a:lstStyle/>
        <a:p>
          <a:endParaRPr lang="en-US"/>
        </a:p>
      </dgm:t>
    </dgm:pt>
    <dgm:pt modelId="{0A942B41-1422-412B-A52E-6B7095E594EF}" type="sibTrans" cxnId="{7AD9A160-4A6B-4F43-9716-6F95D4DB7FFB}">
      <dgm:prSet/>
      <dgm:spPr/>
      <dgm:t>
        <a:bodyPr/>
        <a:lstStyle/>
        <a:p>
          <a:endParaRPr lang="en-US"/>
        </a:p>
      </dgm:t>
    </dgm:pt>
    <dgm:pt modelId="{F9074B36-B4EB-0C40-89DD-CE4F63F49B32}" type="pres">
      <dgm:prSet presAssocID="{A9F43AEC-DE4E-4953-8D92-76F433B70DBE}" presName="hierChild1" presStyleCnt="0">
        <dgm:presLayoutVars>
          <dgm:chPref val="1"/>
          <dgm:dir/>
          <dgm:animOne val="branch"/>
          <dgm:animLvl val="lvl"/>
          <dgm:resizeHandles/>
        </dgm:presLayoutVars>
      </dgm:prSet>
      <dgm:spPr/>
    </dgm:pt>
    <dgm:pt modelId="{40C7575A-4528-DE43-BC16-26184CF6EB3A}" type="pres">
      <dgm:prSet presAssocID="{E85491E1-C681-47CC-8EE0-AB74A2C8CFEB}" presName="hierRoot1" presStyleCnt="0"/>
      <dgm:spPr/>
    </dgm:pt>
    <dgm:pt modelId="{C15B316B-066E-D645-9CFD-8C872F058D14}" type="pres">
      <dgm:prSet presAssocID="{E85491E1-C681-47CC-8EE0-AB74A2C8CFEB}" presName="composite" presStyleCnt="0"/>
      <dgm:spPr/>
    </dgm:pt>
    <dgm:pt modelId="{8CD72429-C738-A342-882D-BFE205AE6C06}" type="pres">
      <dgm:prSet presAssocID="{E85491E1-C681-47CC-8EE0-AB74A2C8CFEB}" presName="background" presStyleLbl="node0" presStyleIdx="0" presStyleCnt="4"/>
      <dgm:spPr/>
    </dgm:pt>
    <dgm:pt modelId="{C3AFF509-315C-6746-A99E-2F9D5ED2E1BD}" type="pres">
      <dgm:prSet presAssocID="{E85491E1-C681-47CC-8EE0-AB74A2C8CFEB}" presName="text" presStyleLbl="fgAcc0" presStyleIdx="0" presStyleCnt="4">
        <dgm:presLayoutVars>
          <dgm:chPref val="3"/>
        </dgm:presLayoutVars>
      </dgm:prSet>
      <dgm:spPr/>
    </dgm:pt>
    <dgm:pt modelId="{1AEA4940-5AA0-7744-A710-975F50E7E0CC}" type="pres">
      <dgm:prSet presAssocID="{E85491E1-C681-47CC-8EE0-AB74A2C8CFEB}" presName="hierChild2" presStyleCnt="0"/>
      <dgm:spPr/>
    </dgm:pt>
    <dgm:pt modelId="{A1751694-2111-AB4C-AEC1-4251BA21BDA6}" type="pres">
      <dgm:prSet presAssocID="{0FB37900-AC75-4824-A49F-49DA95610276}" presName="hierRoot1" presStyleCnt="0"/>
      <dgm:spPr/>
    </dgm:pt>
    <dgm:pt modelId="{0D6C7CD1-70F6-794A-9EFC-FE1EEE4729EE}" type="pres">
      <dgm:prSet presAssocID="{0FB37900-AC75-4824-A49F-49DA95610276}" presName="composite" presStyleCnt="0"/>
      <dgm:spPr/>
    </dgm:pt>
    <dgm:pt modelId="{0CA281D8-A6C0-AD49-99C0-FA7A260F67EC}" type="pres">
      <dgm:prSet presAssocID="{0FB37900-AC75-4824-A49F-49DA95610276}" presName="background" presStyleLbl="node0" presStyleIdx="1" presStyleCnt="4"/>
      <dgm:spPr/>
    </dgm:pt>
    <dgm:pt modelId="{3FC85EAB-B6EE-BE44-AF40-D598843647CB}" type="pres">
      <dgm:prSet presAssocID="{0FB37900-AC75-4824-A49F-49DA95610276}" presName="text" presStyleLbl="fgAcc0" presStyleIdx="1" presStyleCnt="4">
        <dgm:presLayoutVars>
          <dgm:chPref val="3"/>
        </dgm:presLayoutVars>
      </dgm:prSet>
      <dgm:spPr/>
    </dgm:pt>
    <dgm:pt modelId="{8DB9A6EF-D7C4-9A4F-B61A-BDAE865E3247}" type="pres">
      <dgm:prSet presAssocID="{0FB37900-AC75-4824-A49F-49DA95610276}" presName="hierChild2" presStyleCnt="0"/>
      <dgm:spPr/>
    </dgm:pt>
    <dgm:pt modelId="{6035D6C3-1501-8148-AC4C-9C21E2A02119}" type="pres">
      <dgm:prSet presAssocID="{A09CED3C-FA5A-4237-8099-205291929DE0}" presName="hierRoot1" presStyleCnt="0"/>
      <dgm:spPr/>
    </dgm:pt>
    <dgm:pt modelId="{7C41C4B8-4D5D-5245-A0F1-81A15259B19C}" type="pres">
      <dgm:prSet presAssocID="{A09CED3C-FA5A-4237-8099-205291929DE0}" presName="composite" presStyleCnt="0"/>
      <dgm:spPr/>
    </dgm:pt>
    <dgm:pt modelId="{A4A5A880-0A0C-4E41-B3E3-C1D18B1BB482}" type="pres">
      <dgm:prSet presAssocID="{A09CED3C-FA5A-4237-8099-205291929DE0}" presName="background" presStyleLbl="node0" presStyleIdx="2" presStyleCnt="4"/>
      <dgm:spPr/>
    </dgm:pt>
    <dgm:pt modelId="{4F0F26BE-5FD4-2240-A5AF-8B29F2364D36}" type="pres">
      <dgm:prSet presAssocID="{A09CED3C-FA5A-4237-8099-205291929DE0}" presName="text" presStyleLbl="fgAcc0" presStyleIdx="2" presStyleCnt="4">
        <dgm:presLayoutVars>
          <dgm:chPref val="3"/>
        </dgm:presLayoutVars>
      </dgm:prSet>
      <dgm:spPr/>
    </dgm:pt>
    <dgm:pt modelId="{95CA9B4C-0CFD-8D42-914C-809725296A1B}" type="pres">
      <dgm:prSet presAssocID="{A09CED3C-FA5A-4237-8099-205291929DE0}" presName="hierChild2" presStyleCnt="0"/>
      <dgm:spPr/>
    </dgm:pt>
    <dgm:pt modelId="{23E38A74-E2A3-E344-ADA0-1C5552626085}" type="pres">
      <dgm:prSet presAssocID="{8D0DE014-B95E-46F0-8C37-4883557CC611}" presName="hierRoot1" presStyleCnt="0"/>
      <dgm:spPr/>
    </dgm:pt>
    <dgm:pt modelId="{037D3F9B-402D-6B4A-A45A-3F911F2AF36F}" type="pres">
      <dgm:prSet presAssocID="{8D0DE014-B95E-46F0-8C37-4883557CC611}" presName="composite" presStyleCnt="0"/>
      <dgm:spPr/>
    </dgm:pt>
    <dgm:pt modelId="{311E95D3-D8B6-A440-B9AD-3016507498F2}" type="pres">
      <dgm:prSet presAssocID="{8D0DE014-B95E-46F0-8C37-4883557CC611}" presName="background" presStyleLbl="node0" presStyleIdx="3" presStyleCnt="4"/>
      <dgm:spPr/>
    </dgm:pt>
    <dgm:pt modelId="{07680D94-2A56-0041-BC13-CFA317C58BE6}" type="pres">
      <dgm:prSet presAssocID="{8D0DE014-B95E-46F0-8C37-4883557CC611}" presName="text" presStyleLbl="fgAcc0" presStyleIdx="3" presStyleCnt="4">
        <dgm:presLayoutVars>
          <dgm:chPref val="3"/>
        </dgm:presLayoutVars>
      </dgm:prSet>
      <dgm:spPr/>
    </dgm:pt>
    <dgm:pt modelId="{ED72CAD9-CD7E-3C4E-8B37-D64D56D86966}" type="pres">
      <dgm:prSet presAssocID="{8D0DE014-B95E-46F0-8C37-4883557CC611}" presName="hierChild2" presStyleCnt="0"/>
      <dgm:spPr/>
    </dgm:pt>
  </dgm:ptLst>
  <dgm:cxnLst>
    <dgm:cxn modelId="{F4553101-1025-7D41-B422-F631503CF5FA}" type="presOf" srcId="{8D0DE014-B95E-46F0-8C37-4883557CC611}" destId="{07680D94-2A56-0041-BC13-CFA317C58BE6}" srcOrd="0" destOrd="0" presId="urn:microsoft.com/office/officeart/2005/8/layout/hierarchy1"/>
    <dgm:cxn modelId="{BC78FE12-3582-DA41-834B-A26953AD7BD0}" type="presOf" srcId="{0FB37900-AC75-4824-A49F-49DA95610276}" destId="{3FC85EAB-B6EE-BE44-AF40-D598843647CB}" srcOrd="0" destOrd="0" presId="urn:microsoft.com/office/officeart/2005/8/layout/hierarchy1"/>
    <dgm:cxn modelId="{7AD9A160-4A6B-4F43-9716-6F95D4DB7FFB}" srcId="{A9F43AEC-DE4E-4953-8D92-76F433B70DBE}" destId="{8D0DE014-B95E-46F0-8C37-4883557CC611}" srcOrd="3" destOrd="0" parTransId="{9F3649C2-5C46-4DA0-AB22-8A2DDACCC474}" sibTransId="{0A942B41-1422-412B-A52E-6B7095E594EF}"/>
    <dgm:cxn modelId="{D6FA6B83-32E6-E646-8DE9-5FA2B4833DA7}" type="presOf" srcId="{A9F43AEC-DE4E-4953-8D92-76F433B70DBE}" destId="{F9074B36-B4EB-0C40-89DD-CE4F63F49B32}" srcOrd="0" destOrd="0" presId="urn:microsoft.com/office/officeart/2005/8/layout/hierarchy1"/>
    <dgm:cxn modelId="{E7659696-3D9C-4AC0-B3EB-D7036CFC5B12}" srcId="{A9F43AEC-DE4E-4953-8D92-76F433B70DBE}" destId="{A09CED3C-FA5A-4237-8099-205291929DE0}" srcOrd="2" destOrd="0" parTransId="{989B5EFF-5594-4E8C-A919-BF84F11CF603}" sibTransId="{83931B7C-1682-49F1-8456-E2957F0F3DAA}"/>
    <dgm:cxn modelId="{86786FB4-CA0D-41B7-835A-64C8EC31B740}" srcId="{A9F43AEC-DE4E-4953-8D92-76F433B70DBE}" destId="{0FB37900-AC75-4824-A49F-49DA95610276}" srcOrd="1" destOrd="0" parTransId="{7590C66A-0243-4C7B-89C3-4AE4DDDFF8C0}" sibTransId="{EC07D227-15D9-4B99-9AF4-1458899E701D}"/>
    <dgm:cxn modelId="{137FB8BB-10BD-4BF3-A0B5-465F9EDCADD1}" srcId="{A9F43AEC-DE4E-4953-8D92-76F433B70DBE}" destId="{E85491E1-C681-47CC-8EE0-AB74A2C8CFEB}" srcOrd="0" destOrd="0" parTransId="{1F05A15F-AD8D-44B2-8275-AB3DFC22DBE4}" sibTransId="{93ED08FC-0A60-4530-B761-6CC748EB3F20}"/>
    <dgm:cxn modelId="{682083D4-8CA7-D344-95B4-F22C61690F1A}" type="presOf" srcId="{A09CED3C-FA5A-4237-8099-205291929DE0}" destId="{4F0F26BE-5FD4-2240-A5AF-8B29F2364D36}" srcOrd="0" destOrd="0" presId="urn:microsoft.com/office/officeart/2005/8/layout/hierarchy1"/>
    <dgm:cxn modelId="{ABB562F7-F612-124F-ADC9-4EDD69BAA0AE}" type="presOf" srcId="{E85491E1-C681-47CC-8EE0-AB74A2C8CFEB}" destId="{C3AFF509-315C-6746-A99E-2F9D5ED2E1BD}" srcOrd="0" destOrd="0" presId="urn:microsoft.com/office/officeart/2005/8/layout/hierarchy1"/>
    <dgm:cxn modelId="{013C3C8A-2490-0B4E-9A3D-3BB148C9C70D}" type="presParOf" srcId="{F9074B36-B4EB-0C40-89DD-CE4F63F49B32}" destId="{40C7575A-4528-DE43-BC16-26184CF6EB3A}" srcOrd="0" destOrd="0" presId="urn:microsoft.com/office/officeart/2005/8/layout/hierarchy1"/>
    <dgm:cxn modelId="{93A2DF6B-3121-B843-87FE-D134DAE7F8D3}" type="presParOf" srcId="{40C7575A-4528-DE43-BC16-26184CF6EB3A}" destId="{C15B316B-066E-D645-9CFD-8C872F058D14}" srcOrd="0" destOrd="0" presId="urn:microsoft.com/office/officeart/2005/8/layout/hierarchy1"/>
    <dgm:cxn modelId="{BAE64197-23B0-2748-9A1C-0AD99004882C}" type="presParOf" srcId="{C15B316B-066E-D645-9CFD-8C872F058D14}" destId="{8CD72429-C738-A342-882D-BFE205AE6C06}" srcOrd="0" destOrd="0" presId="urn:microsoft.com/office/officeart/2005/8/layout/hierarchy1"/>
    <dgm:cxn modelId="{EB5005D8-511A-8F45-A160-708F4F7A1138}" type="presParOf" srcId="{C15B316B-066E-D645-9CFD-8C872F058D14}" destId="{C3AFF509-315C-6746-A99E-2F9D5ED2E1BD}" srcOrd="1" destOrd="0" presId="urn:microsoft.com/office/officeart/2005/8/layout/hierarchy1"/>
    <dgm:cxn modelId="{D0626B08-7118-F349-9CD6-02DA4C5AA245}" type="presParOf" srcId="{40C7575A-4528-DE43-BC16-26184CF6EB3A}" destId="{1AEA4940-5AA0-7744-A710-975F50E7E0CC}" srcOrd="1" destOrd="0" presId="urn:microsoft.com/office/officeart/2005/8/layout/hierarchy1"/>
    <dgm:cxn modelId="{C62D2183-76E3-CF45-90A4-4570324167F1}" type="presParOf" srcId="{F9074B36-B4EB-0C40-89DD-CE4F63F49B32}" destId="{A1751694-2111-AB4C-AEC1-4251BA21BDA6}" srcOrd="1" destOrd="0" presId="urn:microsoft.com/office/officeart/2005/8/layout/hierarchy1"/>
    <dgm:cxn modelId="{1D67ECC7-C0F1-3045-BC4B-5AFDBFB99623}" type="presParOf" srcId="{A1751694-2111-AB4C-AEC1-4251BA21BDA6}" destId="{0D6C7CD1-70F6-794A-9EFC-FE1EEE4729EE}" srcOrd="0" destOrd="0" presId="urn:microsoft.com/office/officeart/2005/8/layout/hierarchy1"/>
    <dgm:cxn modelId="{023F27E9-6EE6-4D43-8D01-43E7D339887B}" type="presParOf" srcId="{0D6C7CD1-70F6-794A-9EFC-FE1EEE4729EE}" destId="{0CA281D8-A6C0-AD49-99C0-FA7A260F67EC}" srcOrd="0" destOrd="0" presId="urn:microsoft.com/office/officeart/2005/8/layout/hierarchy1"/>
    <dgm:cxn modelId="{30C0169A-02F0-2343-A18A-EB409AB2EE4E}" type="presParOf" srcId="{0D6C7CD1-70F6-794A-9EFC-FE1EEE4729EE}" destId="{3FC85EAB-B6EE-BE44-AF40-D598843647CB}" srcOrd="1" destOrd="0" presId="urn:microsoft.com/office/officeart/2005/8/layout/hierarchy1"/>
    <dgm:cxn modelId="{D90AC573-A9FC-3940-BB3B-505148CA8E7C}" type="presParOf" srcId="{A1751694-2111-AB4C-AEC1-4251BA21BDA6}" destId="{8DB9A6EF-D7C4-9A4F-B61A-BDAE865E3247}" srcOrd="1" destOrd="0" presId="urn:microsoft.com/office/officeart/2005/8/layout/hierarchy1"/>
    <dgm:cxn modelId="{1BC7851D-3EC5-E442-80D2-51C8F012EE17}" type="presParOf" srcId="{F9074B36-B4EB-0C40-89DD-CE4F63F49B32}" destId="{6035D6C3-1501-8148-AC4C-9C21E2A02119}" srcOrd="2" destOrd="0" presId="urn:microsoft.com/office/officeart/2005/8/layout/hierarchy1"/>
    <dgm:cxn modelId="{ADD1817A-78F5-7545-BD32-63B04D86269D}" type="presParOf" srcId="{6035D6C3-1501-8148-AC4C-9C21E2A02119}" destId="{7C41C4B8-4D5D-5245-A0F1-81A15259B19C}" srcOrd="0" destOrd="0" presId="urn:microsoft.com/office/officeart/2005/8/layout/hierarchy1"/>
    <dgm:cxn modelId="{099F84C1-1BEF-4A43-B1BE-A059E84675CF}" type="presParOf" srcId="{7C41C4B8-4D5D-5245-A0F1-81A15259B19C}" destId="{A4A5A880-0A0C-4E41-B3E3-C1D18B1BB482}" srcOrd="0" destOrd="0" presId="urn:microsoft.com/office/officeart/2005/8/layout/hierarchy1"/>
    <dgm:cxn modelId="{0CE7DA62-9C9E-9648-8C61-EF9DA0CCF0E9}" type="presParOf" srcId="{7C41C4B8-4D5D-5245-A0F1-81A15259B19C}" destId="{4F0F26BE-5FD4-2240-A5AF-8B29F2364D36}" srcOrd="1" destOrd="0" presId="urn:microsoft.com/office/officeart/2005/8/layout/hierarchy1"/>
    <dgm:cxn modelId="{8E2ECBED-77F4-E047-BA1E-0E5031F48D8F}" type="presParOf" srcId="{6035D6C3-1501-8148-AC4C-9C21E2A02119}" destId="{95CA9B4C-0CFD-8D42-914C-809725296A1B}" srcOrd="1" destOrd="0" presId="urn:microsoft.com/office/officeart/2005/8/layout/hierarchy1"/>
    <dgm:cxn modelId="{75A310E1-1086-B74F-8D82-96FA9996AC49}" type="presParOf" srcId="{F9074B36-B4EB-0C40-89DD-CE4F63F49B32}" destId="{23E38A74-E2A3-E344-ADA0-1C5552626085}" srcOrd="3" destOrd="0" presId="urn:microsoft.com/office/officeart/2005/8/layout/hierarchy1"/>
    <dgm:cxn modelId="{243413EF-2E14-8B4D-BDFA-823893E5D18B}" type="presParOf" srcId="{23E38A74-E2A3-E344-ADA0-1C5552626085}" destId="{037D3F9B-402D-6B4A-A45A-3F911F2AF36F}" srcOrd="0" destOrd="0" presId="urn:microsoft.com/office/officeart/2005/8/layout/hierarchy1"/>
    <dgm:cxn modelId="{836B2204-E960-3C42-B04F-F1CDEE588E10}" type="presParOf" srcId="{037D3F9B-402D-6B4A-A45A-3F911F2AF36F}" destId="{311E95D3-D8B6-A440-B9AD-3016507498F2}" srcOrd="0" destOrd="0" presId="urn:microsoft.com/office/officeart/2005/8/layout/hierarchy1"/>
    <dgm:cxn modelId="{7E8543DC-4C93-6E47-BA29-6C6588E688BF}" type="presParOf" srcId="{037D3F9B-402D-6B4A-A45A-3F911F2AF36F}" destId="{07680D94-2A56-0041-BC13-CFA317C58BE6}" srcOrd="1" destOrd="0" presId="urn:microsoft.com/office/officeart/2005/8/layout/hierarchy1"/>
    <dgm:cxn modelId="{ACCED7FB-106B-734F-829C-3F4570F09AA1}" type="presParOf" srcId="{23E38A74-E2A3-E344-ADA0-1C5552626085}" destId="{ED72CAD9-CD7E-3C4E-8B37-D64D56D86966}"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469747-C7F9-8147-95A5-14E058DC523A}">
      <dsp:nvSpPr>
        <dsp:cNvPr id="0" name=""/>
        <dsp:cNvSpPr/>
      </dsp:nvSpPr>
      <dsp:spPr>
        <a:xfrm>
          <a:off x="869896" y="1038"/>
          <a:ext cx="1640436" cy="9842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What must be in a project plan and a project?</a:t>
          </a:r>
          <a:endParaRPr lang="en-US" sz="1500" kern="1200"/>
        </a:p>
      </dsp:txBody>
      <dsp:txXfrm>
        <a:off x="869896" y="1038"/>
        <a:ext cx="1640436" cy="984261"/>
      </dsp:txXfrm>
    </dsp:sp>
    <dsp:sp modelId="{15D0FDEC-C227-E545-AEF5-D108003E1429}">
      <dsp:nvSpPr>
        <dsp:cNvPr id="0" name=""/>
        <dsp:cNvSpPr/>
      </dsp:nvSpPr>
      <dsp:spPr>
        <a:xfrm>
          <a:off x="2674376" y="1038"/>
          <a:ext cx="1640436" cy="9842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Formulating research aims</a:t>
          </a:r>
          <a:endParaRPr lang="en-US" sz="1500" kern="1200"/>
        </a:p>
      </dsp:txBody>
      <dsp:txXfrm>
        <a:off x="2674376" y="1038"/>
        <a:ext cx="1640436" cy="984261"/>
      </dsp:txXfrm>
    </dsp:sp>
    <dsp:sp modelId="{F2CE8D61-F6F0-1442-9D84-8B5FBE2B468F}">
      <dsp:nvSpPr>
        <dsp:cNvPr id="0" name=""/>
        <dsp:cNvSpPr/>
      </dsp:nvSpPr>
      <dsp:spPr>
        <a:xfrm>
          <a:off x="4478856" y="1038"/>
          <a:ext cx="1640436" cy="9842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The design of research projects</a:t>
          </a:r>
          <a:endParaRPr lang="en-US" sz="1500" kern="1200"/>
        </a:p>
      </dsp:txBody>
      <dsp:txXfrm>
        <a:off x="4478856" y="1038"/>
        <a:ext cx="1640436" cy="984261"/>
      </dsp:txXfrm>
    </dsp:sp>
    <dsp:sp modelId="{F18483B3-631E-314F-B031-179F531B8778}">
      <dsp:nvSpPr>
        <dsp:cNvPr id="0" name=""/>
        <dsp:cNvSpPr/>
      </dsp:nvSpPr>
      <dsp:spPr>
        <a:xfrm>
          <a:off x="6283336" y="1038"/>
          <a:ext cx="1640436" cy="9842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Evaluating research</a:t>
          </a:r>
          <a:endParaRPr lang="en-US" sz="1500" kern="1200"/>
        </a:p>
      </dsp:txBody>
      <dsp:txXfrm>
        <a:off x="6283336" y="1038"/>
        <a:ext cx="1640436" cy="984261"/>
      </dsp:txXfrm>
    </dsp:sp>
    <dsp:sp modelId="{4BE489F9-22FF-7B4A-8084-C910D50D16D3}">
      <dsp:nvSpPr>
        <dsp:cNvPr id="0" name=""/>
        <dsp:cNvSpPr/>
      </dsp:nvSpPr>
      <dsp:spPr>
        <a:xfrm>
          <a:off x="8087816" y="1038"/>
          <a:ext cx="1640436" cy="9842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Statistical analysis for research</a:t>
          </a:r>
          <a:endParaRPr lang="en-US" sz="1500" kern="1200"/>
        </a:p>
      </dsp:txBody>
      <dsp:txXfrm>
        <a:off x="8087816" y="1038"/>
        <a:ext cx="1640436" cy="984261"/>
      </dsp:txXfrm>
    </dsp:sp>
    <dsp:sp modelId="{96A12335-832B-7640-82A0-F9E38E51AD65}">
      <dsp:nvSpPr>
        <dsp:cNvPr id="0" name=""/>
        <dsp:cNvSpPr/>
      </dsp:nvSpPr>
      <dsp:spPr>
        <a:xfrm>
          <a:off x="869896" y="1149344"/>
          <a:ext cx="1640436" cy="9842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Qualitative data analysis</a:t>
          </a:r>
          <a:endParaRPr lang="en-US" sz="1500" kern="1200"/>
        </a:p>
      </dsp:txBody>
      <dsp:txXfrm>
        <a:off x="869896" y="1149344"/>
        <a:ext cx="1640436" cy="984261"/>
      </dsp:txXfrm>
    </dsp:sp>
    <dsp:sp modelId="{F92F16CE-EB99-014A-B5EC-F6B1B52C596F}">
      <dsp:nvSpPr>
        <dsp:cNvPr id="0" name=""/>
        <dsp:cNvSpPr/>
      </dsp:nvSpPr>
      <dsp:spPr>
        <a:xfrm>
          <a:off x="2674376" y="1149344"/>
          <a:ext cx="1640436" cy="9842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Analysing data and presenting results</a:t>
          </a:r>
          <a:endParaRPr lang="en-US" sz="1500" kern="1200"/>
        </a:p>
      </dsp:txBody>
      <dsp:txXfrm>
        <a:off x="2674376" y="1149344"/>
        <a:ext cx="1640436" cy="984261"/>
      </dsp:txXfrm>
    </dsp:sp>
    <dsp:sp modelId="{835E3D9C-CD0B-024B-8EBA-F0EFA7B82FA0}">
      <dsp:nvSpPr>
        <dsp:cNvPr id="0" name=""/>
        <dsp:cNvSpPr/>
      </dsp:nvSpPr>
      <dsp:spPr>
        <a:xfrm>
          <a:off x="4478856" y="1149344"/>
          <a:ext cx="1640436" cy="9842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Philosophy of research</a:t>
          </a:r>
          <a:endParaRPr lang="en-US" sz="1500" kern="1200"/>
        </a:p>
      </dsp:txBody>
      <dsp:txXfrm>
        <a:off x="4478856" y="1149344"/>
        <a:ext cx="1640436" cy="984261"/>
      </dsp:txXfrm>
    </dsp:sp>
    <dsp:sp modelId="{34F72A92-1F59-1048-A7E8-BC05A407C1D2}">
      <dsp:nvSpPr>
        <dsp:cNvPr id="0" name=""/>
        <dsp:cNvSpPr/>
      </dsp:nvSpPr>
      <dsp:spPr>
        <a:xfrm>
          <a:off x="6283336" y="1149344"/>
          <a:ext cx="1640436" cy="98426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Questionnaire design</a:t>
          </a:r>
          <a:endParaRPr lang="en-US" sz="1500" kern="1200"/>
        </a:p>
      </dsp:txBody>
      <dsp:txXfrm>
        <a:off x="6283336" y="1149344"/>
        <a:ext cx="1640436" cy="984261"/>
      </dsp:txXfrm>
    </dsp:sp>
    <dsp:sp modelId="{B51189A9-C017-FE47-8075-5248FD38424C}">
      <dsp:nvSpPr>
        <dsp:cNvPr id="0" name=""/>
        <dsp:cNvSpPr/>
      </dsp:nvSpPr>
      <dsp:spPr>
        <a:xfrm>
          <a:off x="8087816" y="1149344"/>
          <a:ext cx="1640436" cy="98426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Interview design and qualitative research</a:t>
          </a:r>
          <a:endParaRPr lang="en-US" sz="1500" kern="1200"/>
        </a:p>
      </dsp:txBody>
      <dsp:txXfrm>
        <a:off x="8087816" y="1149344"/>
        <a:ext cx="1640436" cy="984261"/>
      </dsp:txXfrm>
    </dsp:sp>
    <dsp:sp modelId="{3601E6A6-3CB9-AE47-BFDE-8AF15C4E6C01}">
      <dsp:nvSpPr>
        <dsp:cNvPr id="0" name=""/>
        <dsp:cNvSpPr/>
      </dsp:nvSpPr>
      <dsp:spPr>
        <a:xfrm>
          <a:off x="2674376" y="2297649"/>
          <a:ext cx="1640436" cy="98426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Reminders about the project</a:t>
          </a:r>
          <a:endParaRPr lang="en-US" sz="1500" kern="1200"/>
        </a:p>
      </dsp:txBody>
      <dsp:txXfrm>
        <a:off x="2674376" y="2297649"/>
        <a:ext cx="1640436" cy="984261"/>
      </dsp:txXfrm>
    </dsp:sp>
    <dsp:sp modelId="{4F807004-F401-AF49-8159-10156B954A11}">
      <dsp:nvSpPr>
        <dsp:cNvPr id="0" name=""/>
        <dsp:cNvSpPr/>
      </dsp:nvSpPr>
      <dsp:spPr>
        <a:xfrm>
          <a:off x="4478856" y="2297649"/>
          <a:ext cx="1640436" cy="98426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Interviews and qualitative research – more detail</a:t>
          </a:r>
          <a:endParaRPr lang="en-US" sz="1500" kern="1200"/>
        </a:p>
      </dsp:txBody>
      <dsp:txXfrm>
        <a:off x="4478856" y="2297649"/>
        <a:ext cx="1640436" cy="984261"/>
      </dsp:txXfrm>
    </dsp:sp>
    <dsp:sp modelId="{B4669499-AB26-7440-B6FD-B6BE48E0FA3D}">
      <dsp:nvSpPr>
        <dsp:cNvPr id="0" name=""/>
        <dsp:cNvSpPr/>
      </dsp:nvSpPr>
      <dsp:spPr>
        <a:xfrm>
          <a:off x="6283336" y="2297649"/>
          <a:ext cx="1640436" cy="98426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t>More on literature reviews</a:t>
          </a:r>
          <a:endParaRPr lang="en-US" sz="1500" kern="1200"/>
        </a:p>
      </dsp:txBody>
      <dsp:txXfrm>
        <a:off x="6283336" y="2297649"/>
        <a:ext cx="1640436" cy="9842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912A57-CBA4-454A-B1A1-F49A8483CDDE}">
      <dsp:nvSpPr>
        <dsp:cNvPr id="0" name=""/>
        <dsp:cNvSpPr/>
      </dsp:nvSpPr>
      <dsp:spPr>
        <a:xfrm>
          <a:off x="0" y="2626990"/>
          <a:ext cx="10515600" cy="1723590"/>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Which you choose will depend on </a:t>
          </a:r>
        </a:p>
      </dsp:txBody>
      <dsp:txXfrm>
        <a:off x="0" y="2626990"/>
        <a:ext cx="10515600" cy="930738"/>
      </dsp:txXfrm>
    </dsp:sp>
    <dsp:sp modelId="{BFD505EA-8D41-CB41-A7D9-F824FC42903D}">
      <dsp:nvSpPr>
        <dsp:cNvPr id="0" name=""/>
        <dsp:cNvSpPr/>
      </dsp:nvSpPr>
      <dsp:spPr>
        <a:xfrm>
          <a:off x="5134" y="3523257"/>
          <a:ext cx="3501776" cy="792851"/>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a:lnSpc>
              <a:spcPct val="90000"/>
            </a:lnSpc>
            <a:spcBef>
              <a:spcPct val="0"/>
            </a:spcBef>
            <a:spcAft>
              <a:spcPct val="35000"/>
            </a:spcAft>
            <a:buNone/>
          </a:pPr>
          <a:r>
            <a:rPr lang="en-US" sz="2600" kern="1200"/>
            <a:t>your research questions</a:t>
          </a:r>
        </a:p>
      </dsp:txBody>
      <dsp:txXfrm>
        <a:off x="5134" y="3523257"/>
        <a:ext cx="3501776" cy="792851"/>
      </dsp:txXfrm>
    </dsp:sp>
    <dsp:sp modelId="{D736C6CF-53F6-C044-A4DA-B85135F23980}">
      <dsp:nvSpPr>
        <dsp:cNvPr id="0" name=""/>
        <dsp:cNvSpPr/>
      </dsp:nvSpPr>
      <dsp:spPr>
        <a:xfrm>
          <a:off x="3506911" y="3523257"/>
          <a:ext cx="3501776" cy="792851"/>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a:lnSpc>
              <a:spcPct val="90000"/>
            </a:lnSpc>
            <a:spcBef>
              <a:spcPct val="0"/>
            </a:spcBef>
            <a:spcAft>
              <a:spcPct val="35000"/>
            </a:spcAft>
            <a:buNone/>
          </a:pPr>
          <a:r>
            <a:rPr lang="en-US" sz="2600" kern="1200"/>
            <a:t>your underlying philosophy of research</a:t>
          </a:r>
        </a:p>
      </dsp:txBody>
      <dsp:txXfrm>
        <a:off x="3506911" y="3523257"/>
        <a:ext cx="3501776" cy="792851"/>
      </dsp:txXfrm>
    </dsp:sp>
    <dsp:sp modelId="{BFC111C0-0A90-0D48-84A4-5D75CE6FF7D5}">
      <dsp:nvSpPr>
        <dsp:cNvPr id="0" name=""/>
        <dsp:cNvSpPr/>
      </dsp:nvSpPr>
      <dsp:spPr>
        <a:xfrm>
          <a:off x="7008688" y="3523257"/>
          <a:ext cx="3501776" cy="792851"/>
        </a:xfrm>
        <a:prstGeom prst="rect">
          <a:avLst/>
        </a:prstGeom>
        <a:solidFill>
          <a:schemeClr val="accent5">
            <a:alpha val="90000"/>
            <a:tint val="40000"/>
            <a:hueOff val="0"/>
            <a:satOff val="0"/>
            <a:lumOff val="0"/>
            <a:alphaOff val="0"/>
          </a:schemeClr>
        </a:solidFill>
        <a:ln w="12700" cap="flat" cmpd="sng" algn="ctr">
          <a:solidFill>
            <a:schemeClr val="accent5">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84912" tIns="33020" rIns="184912" bIns="33020" numCol="1" spcCol="1270" anchor="ctr" anchorCtr="0">
          <a:noAutofit/>
        </a:bodyPr>
        <a:lstStyle/>
        <a:p>
          <a:pPr marL="0" lvl="0" indent="0" algn="ctr" defTabSz="1155700">
            <a:lnSpc>
              <a:spcPct val="90000"/>
            </a:lnSpc>
            <a:spcBef>
              <a:spcPct val="0"/>
            </a:spcBef>
            <a:spcAft>
              <a:spcPct val="35000"/>
            </a:spcAft>
            <a:buNone/>
          </a:pPr>
          <a:r>
            <a:rPr lang="en-US" sz="2600" kern="1200"/>
            <a:t>your preferences and skills</a:t>
          </a:r>
        </a:p>
      </dsp:txBody>
      <dsp:txXfrm>
        <a:off x="7008688" y="3523257"/>
        <a:ext cx="3501776" cy="792851"/>
      </dsp:txXfrm>
    </dsp:sp>
    <dsp:sp modelId="{39C5BEAD-E69F-DE48-9499-2BBCBD67FCD1}">
      <dsp:nvSpPr>
        <dsp:cNvPr id="0" name=""/>
        <dsp:cNvSpPr/>
      </dsp:nvSpPr>
      <dsp:spPr>
        <a:xfrm rot="10800000">
          <a:off x="0" y="1962"/>
          <a:ext cx="10515600" cy="2650882"/>
        </a:xfrm>
        <a:prstGeom prst="upArrowCallou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34696" tIns="234696" rIns="234696" bIns="234696" numCol="1" spcCol="1270" anchor="ctr" anchorCtr="0">
          <a:noAutofit/>
        </a:bodyPr>
        <a:lstStyle/>
        <a:p>
          <a:pPr marL="0" lvl="0" indent="0" algn="ctr" defTabSz="1466850">
            <a:lnSpc>
              <a:spcPct val="90000"/>
            </a:lnSpc>
            <a:spcBef>
              <a:spcPct val="0"/>
            </a:spcBef>
            <a:spcAft>
              <a:spcPct val="35000"/>
            </a:spcAft>
            <a:buNone/>
          </a:pPr>
          <a:r>
            <a:rPr lang="en-US" sz="3300" kern="1200"/>
            <a:t>Research methods are split broadly into quantitative and qualitative methods</a:t>
          </a:r>
        </a:p>
      </dsp:txBody>
      <dsp:txXfrm rot="10800000">
        <a:off x="0" y="1962"/>
        <a:ext cx="10515600" cy="172246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E5EB56-D302-41A9-890E-ECE36DE0F70E}">
      <dsp:nvSpPr>
        <dsp:cNvPr id="0" name=""/>
        <dsp:cNvSpPr/>
      </dsp:nvSpPr>
      <dsp:spPr>
        <a:xfrm>
          <a:off x="0" y="3672"/>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E4A6E55-31E0-430E-B939-F9D119862564}">
      <dsp:nvSpPr>
        <dsp:cNvPr id="0" name=""/>
        <dsp:cNvSpPr/>
      </dsp:nvSpPr>
      <dsp:spPr>
        <a:xfrm>
          <a:off x="154695" y="118735"/>
          <a:ext cx="281539" cy="28126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BA38A6-8320-40C1-B444-801100786A0D}">
      <dsp:nvSpPr>
        <dsp:cNvPr id="0" name=""/>
        <dsp:cNvSpPr/>
      </dsp:nvSpPr>
      <dsp:spPr>
        <a:xfrm>
          <a:off x="590931" y="3672"/>
          <a:ext cx="7576779"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Four main features of research design, which are distinct, but closely related</a:t>
          </a:r>
          <a:br>
            <a:rPr lang="en-US" sz="1400" kern="1200"/>
          </a:br>
          <a:endParaRPr lang="en-US" sz="1400" kern="1200"/>
        </a:p>
      </dsp:txBody>
      <dsp:txXfrm>
        <a:off x="590931" y="3672"/>
        <a:ext cx="7576779" cy="623257"/>
      </dsp:txXfrm>
    </dsp:sp>
    <dsp:sp modelId="{8B8A1BD5-0EAC-4702-9CB5-E00D445D1AD3}">
      <dsp:nvSpPr>
        <dsp:cNvPr id="0" name=""/>
        <dsp:cNvSpPr/>
      </dsp:nvSpPr>
      <dsp:spPr>
        <a:xfrm>
          <a:off x="0" y="782744"/>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87C8B3-9A56-49FE-A9A5-1E1222F1FC84}">
      <dsp:nvSpPr>
        <dsp:cNvPr id="0" name=""/>
        <dsp:cNvSpPr/>
      </dsp:nvSpPr>
      <dsp:spPr>
        <a:xfrm>
          <a:off x="154695" y="897807"/>
          <a:ext cx="281539" cy="28126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8C1FB08-4DC1-4511-80D0-89DF48723D9B}">
      <dsp:nvSpPr>
        <dsp:cNvPr id="0" name=""/>
        <dsp:cNvSpPr/>
      </dsp:nvSpPr>
      <dsp:spPr>
        <a:xfrm>
          <a:off x="590931" y="782744"/>
          <a:ext cx="7576779"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Ontology: How you, the researcher, view the world and the assumptions that you make about the nature of the world and of reality</a:t>
          </a:r>
        </a:p>
      </dsp:txBody>
      <dsp:txXfrm>
        <a:off x="590931" y="782744"/>
        <a:ext cx="7576779" cy="623257"/>
      </dsp:txXfrm>
    </dsp:sp>
    <dsp:sp modelId="{450F9093-E5A8-4889-B78A-0DEB209A84C6}">
      <dsp:nvSpPr>
        <dsp:cNvPr id="0" name=""/>
        <dsp:cNvSpPr/>
      </dsp:nvSpPr>
      <dsp:spPr>
        <a:xfrm>
          <a:off x="0" y="1561816"/>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D12DC7D-5905-4E1F-A83E-4E951CE1AB48}">
      <dsp:nvSpPr>
        <dsp:cNvPr id="0" name=""/>
        <dsp:cNvSpPr/>
      </dsp:nvSpPr>
      <dsp:spPr>
        <a:xfrm>
          <a:off x="154695" y="1676879"/>
          <a:ext cx="281539" cy="28126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E408408-2FD9-4E25-A2D0-45D6A7D6E67F}">
      <dsp:nvSpPr>
        <dsp:cNvPr id="0" name=""/>
        <dsp:cNvSpPr/>
      </dsp:nvSpPr>
      <dsp:spPr>
        <a:xfrm>
          <a:off x="590931" y="1561816"/>
          <a:ext cx="7576779"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Epistemology: The assumptions that you make about the best way of investigating the world and about reality</a:t>
          </a:r>
        </a:p>
      </dsp:txBody>
      <dsp:txXfrm>
        <a:off x="590931" y="1561816"/>
        <a:ext cx="7576779" cy="623257"/>
      </dsp:txXfrm>
    </dsp:sp>
    <dsp:sp modelId="{20C1646B-5CF9-4888-8C17-0148D65F7A0B}">
      <dsp:nvSpPr>
        <dsp:cNvPr id="0" name=""/>
        <dsp:cNvSpPr/>
      </dsp:nvSpPr>
      <dsp:spPr>
        <a:xfrm>
          <a:off x="0" y="2340888"/>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88385DC-76DF-40D1-A3C6-AA067358996E}">
      <dsp:nvSpPr>
        <dsp:cNvPr id="0" name=""/>
        <dsp:cNvSpPr/>
      </dsp:nvSpPr>
      <dsp:spPr>
        <a:xfrm>
          <a:off x="154695" y="2455951"/>
          <a:ext cx="281539" cy="28126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419303B-A52F-4C64-9813-5B639DB22283}">
      <dsp:nvSpPr>
        <dsp:cNvPr id="0" name=""/>
        <dsp:cNvSpPr/>
      </dsp:nvSpPr>
      <dsp:spPr>
        <a:xfrm>
          <a:off x="590931" y="2340888"/>
          <a:ext cx="7576779"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Methodology: The way that you group together your research techniques to make a coherent picture</a:t>
          </a:r>
        </a:p>
      </dsp:txBody>
      <dsp:txXfrm>
        <a:off x="590931" y="2340888"/>
        <a:ext cx="7576779" cy="623257"/>
      </dsp:txXfrm>
    </dsp:sp>
    <dsp:sp modelId="{907C1A19-28B6-41EE-A7B9-D8A01B9F6ECE}">
      <dsp:nvSpPr>
        <dsp:cNvPr id="0" name=""/>
        <dsp:cNvSpPr/>
      </dsp:nvSpPr>
      <dsp:spPr>
        <a:xfrm>
          <a:off x="0" y="3119960"/>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037EB66-6912-4AB6-A4E8-52BF7CC5236E}">
      <dsp:nvSpPr>
        <dsp:cNvPr id="0" name=""/>
        <dsp:cNvSpPr/>
      </dsp:nvSpPr>
      <dsp:spPr>
        <a:xfrm>
          <a:off x="154695" y="3235023"/>
          <a:ext cx="281539" cy="281264"/>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0965F48-E03A-49B7-B6BE-0191F11449E0}">
      <dsp:nvSpPr>
        <dsp:cNvPr id="0" name=""/>
        <dsp:cNvSpPr/>
      </dsp:nvSpPr>
      <dsp:spPr>
        <a:xfrm>
          <a:off x="590931" y="3119960"/>
          <a:ext cx="7576779"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Methods and techniques: What you actually do in order to collect your data and carry out your investigations</a:t>
          </a:r>
        </a:p>
      </dsp:txBody>
      <dsp:txXfrm>
        <a:off x="590931" y="3119960"/>
        <a:ext cx="7576779" cy="623257"/>
      </dsp:txXfrm>
    </dsp:sp>
    <dsp:sp modelId="{B33E1271-BA6B-4563-9CB2-E3F3E8ED08D4}">
      <dsp:nvSpPr>
        <dsp:cNvPr id="0" name=""/>
        <dsp:cNvSpPr/>
      </dsp:nvSpPr>
      <dsp:spPr>
        <a:xfrm>
          <a:off x="0" y="3899032"/>
          <a:ext cx="8229600" cy="511390"/>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0DC6CB5-3337-4F48-99DB-E3B36A02349F}">
      <dsp:nvSpPr>
        <dsp:cNvPr id="0" name=""/>
        <dsp:cNvSpPr/>
      </dsp:nvSpPr>
      <dsp:spPr>
        <a:xfrm>
          <a:off x="154846" y="4014095"/>
          <a:ext cx="281539" cy="281264"/>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A889DF-69B7-44B5-A2BC-4968953E9D16}">
      <dsp:nvSpPr>
        <dsp:cNvPr id="0" name=""/>
        <dsp:cNvSpPr/>
      </dsp:nvSpPr>
      <dsp:spPr>
        <a:xfrm>
          <a:off x="591233" y="3899032"/>
          <a:ext cx="7509033" cy="62325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5961" tIns="65961" rIns="65961" bIns="65961" numCol="1" spcCol="1270" anchor="ctr" anchorCtr="0">
          <a:noAutofit/>
        </a:bodyPr>
        <a:lstStyle/>
        <a:p>
          <a:pPr marL="0" lvl="0" indent="0" algn="l" defTabSz="622300">
            <a:lnSpc>
              <a:spcPct val="90000"/>
            </a:lnSpc>
            <a:spcBef>
              <a:spcPct val="0"/>
            </a:spcBef>
            <a:spcAft>
              <a:spcPct val="35000"/>
            </a:spcAft>
            <a:buNone/>
          </a:pPr>
          <a:r>
            <a:rPr lang="en-US" sz="1400" kern="1200"/>
            <a:t>These principles will inform which methods you choose: you need to understand how they fit with your ‘bigger picture’ of the world, and how you choose to investigate it, to ensure that your work will be coherent and effective</a:t>
          </a:r>
        </a:p>
      </dsp:txBody>
      <dsp:txXfrm>
        <a:off x="591233" y="3899032"/>
        <a:ext cx="7509033" cy="62325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A8B0E3C-58A1-4557-A33D-2A81220BA776}">
      <dsp:nvSpPr>
        <dsp:cNvPr id="0" name=""/>
        <dsp:cNvSpPr/>
      </dsp:nvSpPr>
      <dsp:spPr>
        <a:xfrm>
          <a:off x="0" y="4418"/>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13C258-156D-4564-AC1B-68F88424FB1C}">
      <dsp:nvSpPr>
        <dsp:cNvPr id="0" name=""/>
        <dsp:cNvSpPr/>
      </dsp:nvSpPr>
      <dsp:spPr>
        <a:xfrm>
          <a:off x="284724" y="216197"/>
          <a:ext cx="517680" cy="51768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8F99666-10FA-4F8F-A672-3F5F8CBAAA02}">
      <dsp:nvSpPr>
        <dsp:cNvPr id="0" name=""/>
        <dsp:cNvSpPr/>
      </dsp:nvSpPr>
      <dsp:spPr>
        <a:xfrm>
          <a:off x="1087129" y="4418"/>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is the problem?</a:t>
          </a:r>
        </a:p>
      </dsp:txBody>
      <dsp:txXfrm>
        <a:off x="1087129" y="4418"/>
        <a:ext cx="5161270" cy="941237"/>
      </dsp:txXfrm>
    </dsp:sp>
    <dsp:sp modelId="{7AD26D3D-F7B4-421C-85F6-554AA88A746F}">
      <dsp:nvSpPr>
        <dsp:cNvPr id="0" name=""/>
        <dsp:cNvSpPr/>
      </dsp:nvSpPr>
      <dsp:spPr>
        <a:xfrm>
          <a:off x="0" y="1180965"/>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FAF31A-A934-4D5D-A50C-D26E114D871C}">
      <dsp:nvSpPr>
        <dsp:cNvPr id="0" name=""/>
        <dsp:cNvSpPr/>
      </dsp:nvSpPr>
      <dsp:spPr>
        <a:xfrm>
          <a:off x="284724" y="1392744"/>
          <a:ext cx="517680" cy="51768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C8525AB-87B5-41D1-B8D3-F9B7902EB5AB}">
      <dsp:nvSpPr>
        <dsp:cNvPr id="0" name=""/>
        <dsp:cNvSpPr/>
      </dsp:nvSpPr>
      <dsp:spPr>
        <a:xfrm>
          <a:off x="1087129" y="1180965"/>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is the scope of my skillset?</a:t>
          </a:r>
        </a:p>
      </dsp:txBody>
      <dsp:txXfrm>
        <a:off x="1087129" y="1180965"/>
        <a:ext cx="5161270" cy="941237"/>
      </dsp:txXfrm>
    </dsp:sp>
    <dsp:sp modelId="{B78ED203-F05F-443F-8717-3366D32EAE4B}">
      <dsp:nvSpPr>
        <dsp:cNvPr id="0" name=""/>
        <dsp:cNvSpPr/>
      </dsp:nvSpPr>
      <dsp:spPr>
        <a:xfrm>
          <a:off x="0" y="2357512"/>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F8BC559-B22A-48B5-8D9B-EAD6F65B3FCD}">
      <dsp:nvSpPr>
        <dsp:cNvPr id="0" name=""/>
        <dsp:cNvSpPr/>
      </dsp:nvSpPr>
      <dsp:spPr>
        <a:xfrm>
          <a:off x="284724" y="2569291"/>
          <a:ext cx="517680" cy="51768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068423-9EBB-4F18-AC7A-B1E690410794}">
      <dsp:nvSpPr>
        <dsp:cNvPr id="0" name=""/>
        <dsp:cNvSpPr/>
      </dsp:nvSpPr>
      <dsp:spPr>
        <a:xfrm>
          <a:off x="1087129" y="2357512"/>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How can your design skills help?</a:t>
          </a:r>
        </a:p>
      </dsp:txBody>
      <dsp:txXfrm>
        <a:off x="1087129" y="2357512"/>
        <a:ext cx="5161270" cy="941237"/>
      </dsp:txXfrm>
    </dsp:sp>
    <dsp:sp modelId="{BE7AEDD3-552A-4058-B7CC-CEA81100B1A4}">
      <dsp:nvSpPr>
        <dsp:cNvPr id="0" name=""/>
        <dsp:cNvSpPr/>
      </dsp:nvSpPr>
      <dsp:spPr>
        <a:xfrm>
          <a:off x="0" y="3534059"/>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59F404C-2416-4C39-AE8D-DB2CC9308F8B}">
      <dsp:nvSpPr>
        <dsp:cNvPr id="0" name=""/>
        <dsp:cNvSpPr/>
      </dsp:nvSpPr>
      <dsp:spPr>
        <a:xfrm>
          <a:off x="284724" y="3745838"/>
          <a:ext cx="517680" cy="51768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B25985-BF13-438A-A448-5D8446418FC6}">
      <dsp:nvSpPr>
        <dsp:cNvPr id="0" name=""/>
        <dsp:cNvSpPr/>
      </dsp:nvSpPr>
      <dsp:spPr>
        <a:xfrm>
          <a:off x="1087129" y="3534059"/>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research do I need to undertake?</a:t>
          </a:r>
        </a:p>
      </dsp:txBody>
      <dsp:txXfrm>
        <a:off x="1087129" y="3534059"/>
        <a:ext cx="5161270" cy="941237"/>
      </dsp:txXfrm>
    </dsp:sp>
    <dsp:sp modelId="{F1F6C0CF-7074-4561-B205-49F210D09499}">
      <dsp:nvSpPr>
        <dsp:cNvPr id="0" name=""/>
        <dsp:cNvSpPr/>
      </dsp:nvSpPr>
      <dsp:spPr>
        <a:xfrm>
          <a:off x="0" y="4710606"/>
          <a:ext cx="6248400" cy="941237"/>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745D250-88FB-4221-B2EB-888BD0654103}">
      <dsp:nvSpPr>
        <dsp:cNvPr id="0" name=""/>
        <dsp:cNvSpPr/>
      </dsp:nvSpPr>
      <dsp:spPr>
        <a:xfrm>
          <a:off x="284724" y="4922384"/>
          <a:ext cx="517680" cy="51768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3280F5-569A-45BF-9DE6-BBC26E8C5757}">
      <dsp:nvSpPr>
        <dsp:cNvPr id="0" name=""/>
        <dsp:cNvSpPr/>
      </dsp:nvSpPr>
      <dsp:spPr>
        <a:xfrm>
          <a:off x="1087129" y="4710606"/>
          <a:ext cx="5161270" cy="9412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9614" tIns="99614" rIns="99614" bIns="99614" numCol="1" spcCol="1270" anchor="ctr" anchorCtr="0">
          <a:noAutofit/>
        </a:bodyPr>
        <a:lstStyle/>
        <a:p>
          <a:pPr marL="0" lvl="0" indent="0" algn="l" defTabSz="844550">
            <a:lnSpc>
              <a:spcPct val="90000"/>
            </a:lnSpc>
            <a:spcBef>
              <a:spcPct val="0"/>
            </a:spcBef>
            <a:spcAft>
              <a:spcPct val="35000"/>
            </a:spcAft>
            <a:buNone/>
          </a:pPr>
          <a:r>
            <a:rPr lang="en-US" sz="1900" kern="1200"/>
            <a:t>What is the first question to ask in this situation?</a:t>
          </a:r>
        </a:p>
      </dsp:txBody>
      <dsp:txXfrm>
        <a:off x="1087129" y="4710606"/>
        <a:ext cx="5161270" cy="94123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B72544-E8CA-9E4E-AE68-88B30AB1614B}">
      <dsp:nvSpPr>
        <dsp:cNvPr id="0" name=""/>
        <dsp:cNvSpPr/>
      </dsp:nvSpPr>
      <dsp:spPr>
        <a:xfrm>
          <a:off x="0" y="418971"/>
          <a:ext cx="8229600" cy="8874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i.e. the way in which you choose to investigate the world</a:t>
          </a:r>
        </a:p>
      </dsp:txBody>
      <dsp:txXfrm>
        <a:off x="43321" y="462292"/>
        <a:ext cx="8142958" cy="800803"/>
      </dsp:txXfrm>
    </dsp:sp>
    <dsp:sp modelId="{CEE800C9-92D1-9E48-A619-B32AF92F65A3}">
      <dsp:nvSpPr>
        <dsp:cNvPr id="0" name=""/>
        <dsp:cNvSpPr/>
      </dsp:nvSpPr>
      <dsp:spPr>
        <a:xfrm>
          <a:off x="0" y="1352496"/>
          <a:ext cx="8229600" cy="8874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Two main schools are positivism and social constructionism:</a:t>
          </a:r>
        </a:p>
      </dsp:txBody>
      <dsp:txXfrm>
        <a:off x="43321" y="1395817"/>
        <a:ext cx="8142958" cy="800803"/>
      </dsp:txXfrm>
    </dsp:sp>
    <dsp:sp modelId="{04209A44-9577-2F4B-BF75-F4E058DCBB2A}">
      <dsp:nvSpPr>
        <dsp:cNvPr id="0" name=""/>
        <dsp:cNvSpPr/>
      </dsp:nvSpPr>
      <dsp:spPr>
        <a:xfrm>
          <a:off x="0" y="2286021"/>
          <a:ext cx="8229600" cy="8874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Positivists believe that the best way to investigate the world is through objective methods, such as observations. Positivism fits within a realist ontology.</a:t>
          </a:r>
          <a:br>
            <a:rPr lang="en-US" sz="1600" kern="1200"/>
          </a:br>
          <a:endParaRPr lang="en-US" sz="1600" kern="1200"/>
        </a:p>
      </dsp:txBody>
      <dsp:txXfrm>
        <a:off x="43321" y="2329342"/>
        <a:ext cx="8142958" cy="800803"/>
      </dsp:txXfrm>
    </dsp:sp>
    <dsp:sp modelId="{DF33372C-2AEB-1645-BB58-43AEF1AA4C5A}">
      <dsp:nvSpPr>
        <dsp:cNvPr id="0" name=""/>
        <dsp:cNvSpPr/>
      </dsp:nvSpPr>
      <dsp:spPr>
        <a:xfrm>
          <a:off x="0" y="3219546"/>
          <a:ext cx="8229600" cy="887445"/>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US" sz="1600" kern="1200"/>
            <a:t>Social constructionists believe that reality does not exist by itself. Instead, it is constructed and given meaning by people. Their focus is therefore on feelings, beliefs and thoughts, and how people communicate these. Social constructionism fits better with a relativist ontology.</a:t>
          </a:r>
        </a:p>
      </dsp:txBody>
      <dsp:txXfrm>
        <a:off x="43321" y="3262867"/>
        <a:ext cx="8142958" cy="800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D9C092-C211-6945-BBA4-A84F96514374}">
      <dsp:nvSpPr>
        <dsp:cNvPr id="0" name=""/>
        <dsp:cNvSpPr/>
      </dsp:nvSpPr>
      <dsp:spPr>
        <a:xfrm>
          <a:off x="0" y="78808"/>
          <a:ext cx="4038600" cy="839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Epistemology and ontology will have implications for your methodology</a:t>
          </a:r>
          <a:endParaRPr lang="en-US" sz="1500" kern="1200"/>
        </a:p>
      </dsp:txBody>
      <dsp:txXfrm>
        <a:off x="40962" y="119770"/>
        <a:ext cx="3956676" cy="757185"/>
      </dsp:txXfrm>
    </dsp:sp>
    <dsp:sp modelId="{AD68F6DC-ECC0-084A-B241-C36F6E2BAA77}">
      <dsp:nvSpPr>
        <dsp:cNvPr id="0" name=""/>
        <dsp:cNvSpPr/>
      </dsp:nvSpPr>
      <dsp:spPr>
        <a:xfrm>
          <a:off x="0" y="961117"/>
          <a:ext cx="4038600" cy="839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Realists tend to have positivist approach</a:t>
          </a:r>
          <a:br>
            <a:rPr lang="en-GB" sz="1500" kern="1200"/>
          </a:br>
          <a:r>
            <a:rPr lang="en-GB" sz="1500" kern="1200">
              <a:sym typeface="Wingdings" panose="05000000000000000000" pitchFamily="2" charset="2"/>
            </a:rPr>
            <a:t></a:t>
          </a:r>
          <a:r>
            <a:rPr lang="en-GB" sz="1500" kern="1200"/>
            <a:t> tend to gather quantitative sources of data</a:t>
          </a:r>
          <a:endParaRPr lang="en-US" sz="1500" kern="1200"/>
        </a:p>
      </dsp:txBody>
      <dsp:txXfrm>
        <a:off x="40962" y="1002079"/>
        <a:ext cx="3956676" cy="757185"/>
      </dsp:txXfrm>
    </dsp:sp>
    <dsp:sp modelId="{F6EC4D4F-F147-8C4C-BBE1-09407A37E664}">
      <dsp:nvSpPr>
        <dsp:cNvPr id="0" name=""/>
        <dsp:cNvSpPr/>
      </dsp:nvSpPr>
      <dsp:spPr>
        <a:xfrm>
          <a:off x="0" y="1843426"/>
          <a:ext cx="4038600" cy="839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Relativists tend to have a social constructionist approach</a:t>
          </a:r>
          <a:br>
            <a:rPr lang="en-GB" sz="1500" kern="1200"/>
          </a:br>
          <a:r>
            <a:rPr lang="en-GB" sz="1500" kern="1200">
              <a:sym typeface="Wingdings" panose="05000000000000000000" pitchFamily="2" charset="2"/>
            </a:rPr>
            <a:t></a:t>
          </a:r>
          <a:r>
            <a:rPr lang="en-GB" sz="1500" kern="1200"/>
            <a:t> tend to gather qualitative sources of data</a:t>
          </a:r>
          <a:endParaRPr lang="en-US" sz="1500" kern="1200"/>
        </a:p>
      </dsp:txBody>
      <dsp:txXfrm>
        <a:off x="40962" y="1884388"/>
        <a:ext cx="3956676" cy="757185"/>
      </dsp:txXfrm>
    </dsp:sp>
    <dsp:sp modelId="{8CC8E3D9-6057-764D-8028-D1703A6D3119}">
      <dsp:nvSpPr>
        <dsp:cNvPr id="0" name=""/>
        <dsp:cNvSpPr/>
      </dsp:nvSpPr>
      <dsp:spPr>
        <a:xfrm>
          <a:off x="0" y="2725736"/>
          <a:ext cx="4038600" cy="839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Remember these are not absolutes! People tend to work on a continuum </a:t>
          </a:r>
          <a:r>
            <a:rPr lang="en-GB" sz="1500" kern="1200">
              <a:sym typeface="Wingdings" panose="05000000000000000000" pitchFamily="2" charset="2"/>
            </a:rPr>
            <a:t></a:t>
          </a:r>
          <a:r>
            <a:rPr lang="en-GB" sz="1500" kern="1200"/>
            <a:t> role for mixed methods and approaches</a:t>
          </a:r>
          <a:endParaRPr lang="en-US" sz="1500" kern="1200"/>
        </a:p>
      </dsp:txBody>
      <dsp:txXfrm>
        <a:off x="40962" y="2766698"/>
        <a:ext cx="3956676" cy="757185"/>
      </dsp:txXfrm>
    </dsp:sp>
    <dsp:sp modelId="{723A3344-543B-6E42-956B-07F638612786}">
      <dsp:nvSpPr>
        <dsp:cNvPr id="0" name=""/>
        <dsp:cNvSpPr/>
      </dsp:nvSpPr>
      <dsp:spPr>
        <a:xfrm>
          <a:off x="0" y="3608045"/>
          <a:ext cx="4038600" cy="83910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Also consider the role of the researcher*: internal/external; involved or detached?</a:t>
          </a:r>
          <a:endParaRPr lang="en-US" sz="1500" kern="1200"/>
        </a:p>
      </dsp:txBody>
      <dsp:txXfrm>
        <a:off x="40962" y="3649007"/>
        <a:ext cx="3956676" cy="757185"/>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233EFE5-0150-40B2-8F97-449295515BA0}">
      <dsp:nvSpPr>
        <dsp:cNvPr id="0" name=""/>
        <dsp:cNvSpPr/>
      </dsp:nvSpPr>
      <dsp:spPr>
        <a:xfrm>
          <a:off x="0" y="1805"/>
          <a:ext cx="10515600" cy="915310"/>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546086-35B1-414E-9870-4FFA3D90860D}">
      <dsp:nvSpPr>
        <dsp:cNvPr id="0" name=""/>
        <dsp:cNvSpPr/>
      </dsp:nvSpPr>
      <dsp:spPr>
        <a:xfrm>
          <a:off x="276881" y="207750"/>
          <a:ext cx="503420" cy="5034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5D4CC5D-6255-4AC2-BE65-1081AFF9D93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Quantitative data is about quantities, and therefore numbers </a:t>
          </a:r>
        </a:p>
      </dsp:txBody>
      <dsp:txXfrm>
        <a:off x="1057183" y="1805"/>
        <a:ext cx="9458416" cy="915310"/>
      </dsp:txXfrm>
    </dsp:sp>
    <dsp:sp modelId="{8A359EF6-ED98-403F-930F-E587EA3FB213}">
      <dsp:nvSpPr>
        <dsp:cNvPr id="0" name=""/>
        <dsp:cNvSpPr/>
      </dsp:nvSpPr>
      <dsp:spPr>
        <a:xfrm>
          <a:off x="0" y="1145944"/>
          <a:ext cx="10515600" cy="915310"/>
        </a:xfrm>
        <a:prstGeom prst="roundRect">
          <a:avLst>
            <a:gd name="adj" fmla="val 10000"/>
          </a:avLst>
        </a:prstGeom>
        <a:solidFill>
          <a:schemeClr val="accent5">
            <a:hueOff val="-2252848"/>
            <a:satOff val="-5806"/>
            <a:lumOff val="-3922"/>
            <a:alphaOff val="0"/>
          </a:schemeClr>
        </a:solidFill>
        <a:ln>
          <a:noFill/>
        </a:ln>
        <a:effectLst/>
      </dsp:spPr>
      <dsp:style>
        <a:lnRef idx="0">
          <a:scrgbClr r="0" g="0" b="0"/>
        </a:lnRef>
        <a:fillRef idx="1">
          <a:scrgbClr r="0" g="0" b="0"/>
        </a:fillRef>
        <a:effectRef idx="0">
          <a:scrgbClr r="0" g="0" b="0"/>
        </a:effectRef>
        <a:fontRef idx="minor"/>
      </dsp:style>
    </dsp:sp>
    <dsp:sp modelId="{A012480E-183B-45CD-B6A5-62D1C1251CFB}">
      <dsp:nvSpPr>
        <dsp:cNvPr id="0" name=""/>
        <dsp:cNvSpPr/>
      </dsp:nvSpPr>
      <dsp:spPr>
        <a:xfrm>
          <a:off x="276881" y="1351889"/>
          <a:ext cx="503420" cy="5034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365E9F-1C1E-40C0-9942-C9143291BB58}">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US" sz="2200" kern="1200"/>
            <a:t>Qualitative data is about the nature of the thing investigated, and tends to be words rather than numbers</a:t>
          </a:r>
        </a:p>
      </dsp:txBody>
      <dsp:txXfrm>
        <a:off x="1057183" y="1145944"/>
        <a:ext cx="9458416" cy="915310"/>
      </dsp:txXfrm>
    </dsp:sp>
    <dsp:sp modelId="{84CB4926-5367-4D77-8469-A4BD0DE34A2B}">
      <dsp:nvSpPr>
        <dsp:cNvPr id="0" name=""/>
        <dsp:cNvSpPr/>
      </dsp:nvSpPr>
      <dsp:spPr>
        <a:xfrm>
          <a:off x="0" y="2290082"/>
          <a:ext cx="10515600" cy="915310"/>
        </a:xfrm>
        <a:prstGeom prst="roundRect">
          <a:avLst>
            <a:gd name="adj" fmla="val 10000"/>
          </a:avLst>
        </a:prstGeom>
        <a:solidFill>
          <a:schemeClr val="accent5">
            <a:hueOff val="-4505695"/>
            <a:satOff val="-11613"/>
            <a:lumOff val="-7843"/>
            <a:alphaOff val="0"/>
          </a:schemeClr>
        </a:solidFill>
        <a:ln>
          <a:noFill/>
        </a:ln>
        <a:effectLst/>
      </dsp:spPr>
      <dsp:style>
        <a:lnRef idx="0">
          <a:scrgbClr r="0" g="0" b="0"/>
        </a:lnRef>
        <a:fillRef idx="1">
          <a:scrgbClr r="0" g="0" b="0"/>
        </a:fillRef>
        <a:effectRef idx="0">
          <a:scrgbClr r="0" g="0" b="0"/>
        </a:effectRef>
        <a:fontRef idx="minor"/>
      </dsp:style>
    </dsp:sp>
    <dsp:sp modelId="{5D6E0E78-4D9E-4E26-BF99-F2A827CAE797}">
      <dsp:nvSpPr>
        <dsp:cNvPr id="0" name=""/>
        <dsp:cNvSpPr/>
      </dsp:nvSpPr>
      <dsp:spPr>
        <a:xfrm>
          <a:off x="276881" y="2496027"/>
          <a:ext cx="503420" cy="5034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49CAF31-3BD0-4199-BA20-4DD35022B2F7}">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Difference between primary and secondary data sources</a:t>
          </a:r>
          <a:endParaRPr lang="en-US" sz="2200" kern="1200"/>
        </a:p>
      </dsp:txBody>
      <dsp:txXfrm>
        <a:off x="1057183" y="2290082"/>
        <a:ext cx="9458416" cy="915310"/>
      </dsp:txXfrm>
    </dsp:sp>
    <dsp:sp modelId="{7C3D386A-B40C-499B-AFE7-38EF6E8601FE}">
      <dsp:nvSpPr>
        <dsp:cNvPr id="0" name=""/>
        <dsp:cNvSpPr/>
      </dsp:nvSpPr>
      <dsp:spPr>
        <a:xfrm>
          <a:off x="0" y="3434221"/>
          <a:ext cx="10515600" cy="915310"/>
        </a:xfrm>
        <a:prstGeom prst="roundRect">
          <a:avLst>
            <a:gd name="adj" fmla="val 10000"/>
          </a:avLst>
        </a:prstGeom>
        <a:solidFill>
          <a:schemeClr val="accent5">
            <a:hueOff val="-6758543"/>
            <a:satOff val="-17419"/>
            <a:lumOff val="-11765"/>
            <a:alphaOff val="0"/>
          </a:schemeClr>
        </a:solidFill>
        <a:ln>
          <a:noFill/>
        </a:ln>
        <a:effectLst/>
      </dsp:spPr>
      <dsp:style>
        <a:lnRef idx="0">
          <a:scrgbClr r="0" g="0" b="0"/>
        </a:lnRef>
        <a:fillRef idx="1">
          <a:scrgbClr r="0" g="0" b="0"/>
        </a:fillRef>
        <a:effectRef idx="0">
          <a:scrgbClr r="0" g="0" b="0"/>
        </a:effectRef>
        <a:fontRef idx="minor"/>
      </dsp:style>
    </dsp:sp>
    <dsp:sp modelId="{BBF0F932-1115-4578-8714-E98EC2C37B1F}">
      <dsp:nvSpPr>
        <dsp:cNvPr id="0" name=""/>
        <dsp:cNvSpPr/>
      </dsp:nvSpPr>
      <dsp:spPr>
        <a:xfrm>
          <a:off x="276881" y="3640166"/>
          <a:ext cx="503420" cy="5034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45F680-7DEE-4812-A443-E191E417D91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Be aware of research data management practices and archives of data sets (both in terms of downloading and uploading)</a:t>
          </a:r>
          <a:endParaRPr lang="en-US" sz="2200" kern="1200"/>
        </a:p>
      </dsp:txBody>
      <dsp:txXfrm>
        <a:off x="1057183" y="3434221"/>
        <a:ext cx="9458416" cy="91531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94F78D8-2C2F-6246-9BEE-E4AE1EFC4674}">
      <dsp:nvSpPr>
        <dsp:cNvPr id="0" name=""/>
        <dsp:cNvSpPr/>
      </dsp:nvSpPr>
      <dsp:spPr>
        <a:xfrm>
          <a:off x="495061" y="645"/>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Attempts to explain phenomena by collecting and analysing numerical data</a:t>
          </a:r>
          <a:endParaRPr lang="en-US" sz="1400" kern="1200"/>
        </a:p>
      </dsp:txBody>
      <dsp:txXfrm>
        <a:off x="495061" y="645"/>
        <a:ext cx="2262336" cy="1357401"/>
      </dsp:txXfrm>
    </dsp:sp>
    <dsp:sp modelId="{7D081E50-89BA-2C4D-9394-92688E74D8DE}">
      <dsp:nvSpPr>
        <dsp:cNvPr id="0" name=""/>
        <dsp:cNvSpPr/>
      </dsp:nvSpPr>
      <dsp:spPr>
        <a:xfrm>
          <a:off x="2983631" y="645"/>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Tells you if there is a “difference” but not necessarily why</a:t>
          </a:r>
          <a:endParaRPr lang="en-US" sz="1400" kern="1200"/>
        </a:p>
      </dsp:txBody>
      <dsp:txXfrm>
        <a:off x="2983631" y="645"/>
        <a:ext cx="2262336" cy="1357401"/>
      </dsp:txXfrm>
    </dsp:sp>
    <dsp:sp modelId="{78DDAEF3-A1C8-2D42-9252-15129BA7E33F}">
      <dsp:nvSpPr>
        <dsp:cNvPr id="0" name=""/>
        <dsp:cNvSpPr/>
      </dsp:nvSpPr>
      <dsp:spPr>
        <a:xfrm>
          <a:off x="5472201" y="645"/>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Data collected are always numerical and analysed using statistical methods</a:t>
          </a:r>
          <a:endParaRPr lang="en-US" sz="1400" kern="1200"/>
        </a:p>
      </dsp:txBody>
      <dsp:txXfrm>
        <a:off x="5472201" y="645"/>
        <a:ext cx="2262336" cy="1357401"/>
      </dsp:txXfrm>
    </dsp:sp>
    <dsp:sp modelId="{D58F2648-F80F-734D-A1E0-CE901093097A}">
      <dsp:nvSpPr>
        <dsp:cNvPr id="0" name=""/>
        <dsp:cNvSpPr/>
      </dsp:nvSpPr>
      <dsp:spPr>
        <a:xfrm>
          <a:off x="495061" y="1584280"/>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Variables are controlled as much as possible (RCD as the gold standard) so we can eliminate interference and measure the effect of any change</a:t>
          </a:r>
          <a:endParaRPr lang="en-US" sz="1400" kern="1200"/>
        </a:p>
      </dsp:txBody>
      <dsp:txXfrm>
        <a:off x="495061" y="1584280"/>
        <a:ext cx="2262336" cy="1357401"/>
      </dsp:txXfrm>
    </dsp:sp>
    <dsp:sp modelId="{7413EC71-48DF-8D47-8CBD-431C9FBF1AFA}">
      <dsp:nvSpPr>
        <dsp:cNvPr id="0" name=""/>
        <dsp:cNvSpPr/>
      </dsp:nvSpPr>
      <dsp:spPr>
        <a:xfrm>
          <a:off x="2983631" y="1584280"/>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Randomisation to reduce subjective bias</a:t>
          </a:r>
          <a:endParaRPr lang="en-US" sz="1400" kern="1200"/>
        </a:p>
      </dsp:txBody>
      <dsp:txXfrm>
        <a:off x="2983631" y="1584280"/>
        <a:ext cx="2262336" cy="1357401"/>
      </dsp:txXfrm>
    </dsp:sp>
    <dsp:sp modelId="{48428675-1D0F-7A4E-96D4-88659D4863AB}">
      <dsp:nvSpPr>
        <dsp:cNvPr id="0" name=""/>
        <dsp:cNvSpPr/>
      </dsp:nvSpPr>
      <dsp:spPr>
        <a:xfrm>
          <a:off x="5472201" y="1584280"/>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If there are no numbers involved, its not quantitative</a:t>
          </a:r>
          <a:endParaRPr lang="en-US" sz="1400" kern="1200"/>
        </a:p>
      </dsp:txBody>
      <dsp:txXfrm>
        <a:off x="5472201" y="1584280"/>
        <a:ext cx="2262336" cy="1357401"/>
      </dsp:txXfrm>
    </dsp:sp>
    <dsp:sp modelId="{A316EF15-5FEB-A446-B9E2-E70D509FA049}">
      <dsp:nvSpPr>
        <dsp:cNvPr id="0" name=""/>
        <dsp:cNvSpPr/>
      </dsp:nvSpPr>
      <dsp:spPr>
        <a:xfrm>
          <a:off x="2983631" y="3167916"/>
          <a:ext cx="2262336" cy="1357401"/>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Some types of research lend themselves better to quant approaches than others</a:t>
          </a:r>
          <a:endParaRPr lang="en-US" sz="1400" kern="1200"/>
        </a:p>
      </dsp:txBody>
      <dsp:txXfrm>
        <a:off x="2983631" y="3167916"/>
        <a:ext cx="2262336" cy="1357401"/>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B6B62D-51D8-B746-8DC4-3A95E9F61220}">
      <dsp:nvSpPr>
        <dsp:cNvPr id="0" name=""/>
        <dsp:cNvSpPr/>
      </dsp:nvSpPr>
      <dsp:spPr>
        <a:xfrm>
          <a:off x="0" y="57432"/>
          <a:ext cx="5111749" cy="160849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Data sources include</a:t>
          </a:r>
          <a:endParaRPr lang="en-US" sz="2900" kern="1200"/>
        </a:p>
      </dsp:txBody>
      <dsp:txXfrm>
        <a:off x="78520" y="135952"/>
        <a:ext cx="4954709" cy="1451454"/>
      </dsp:txXfrm>
    </dsp:sp>
    <dsp:sp modelId="{DE51F2D4-2DEF-4E44-8829-1500C5799BBC}">
      <dsp:nvSpPr>
        <dsp:cNvPr id="0" name=""/>
        <dsp:cNvSpPr/>
      </dsp:nvSpPr>
      <dsp:spPr>
        <a:xfrm>
          <a:off x="0" y="1665926"/>
          <a:ext cx="5111749" cy="25212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2298" tIns="36830" rIns="206248" bIns="36830" numCol="1" spcCol="1270" anchor="t" anchorCtr="0">
          <a:noAutofit/>
        </a:bodyPr>
        <a:lstStyle/>
        <a:p>
          <a:pPr marL="228600" lvl="1" indent="-228600" algn="l" defTabSz="1022350">
            <a:lnSpc>
              <a:spcPct val="90000"/>
            </a:lnSpc>
            <a:spcBef>
              <a:spcPct val="0"/>
            </a:spcBef>
            <a:spcAft>
              <a:spcPct val="20000"/>
            </a:spcAft>
            <a:buChar char="•"/>
          </a:pPr>
          <a:r>
            <a:rPr lang="en-GB" sz="2300" kern="1200"/>
            <a:t>Surveys where there are a large number of respondents (esp where you have used a Likert scale) </a:t>
          </a:r>
          <a:endParaRPr lang="en-US" sz="2300" kern="1200"/>
        </a:p>
        <a:p>
          <a:pPr marL="228600" lvl="1" indent="-228600" algn="l" defTabSz="1022350">
            <a:lnSpc>
              <a:spcPct val="90000"/>
            </a:lnSpc>
            <a:spcBef>
              <a:spcPct val="0"/>
            </a:spcBef>
            <a:spcAft>
              <a:spcPct val="20000"/>
            </a:spcAft>
            <a:buChar char="•"/>
          </a:pPr>
          <a:r>
            <a:rPr lang="en-GB" sz="2300" kern="1200"/>
            <a:t>Observations (counts of numbers and/or coding data into numbers)</a:t>
          </a:r>
          <a:endParaRPr lang="en-US" sz="2300" kern="1200"/>
        </a:p>
        <a:p>
          <a:pPr marL="228600" lvl="1" indent="-228600" algn="l" defTabSz="1022350">
            <a:lnSpc>
              <a:spcPct val="90000"/>
            </a:lnSpc>
            <a:spcBef>
              <a:spcPct val="0"/>
            </a:spcBef>
            <a:spcAft>
              <a:spcPct val="20000"/>
            </a:spcAft>
            <a:buChar char="•"/>
          </a:pPr>
          <a:r>
            <a:rPr lang="en-GB" sz="2300" kern="1200"/>
            <a:t>Secondary data (government data; SATs scores etc)</a:t>
          </a:r>
          <a:endParaRPr lang="en-US" sz="2300" kern="1200"/>
        </a:p>
      </dsp:txBody>
      <dsp:txXfrm>
        <a:off x="0" y="1665926"/>
        <a:ext cx="5111749" cy="2521260"/>
      </dsp:txXfrm>
    </dsp:sp>
    <dsp:sp modelId="{CB22E44C-A4C5-DB46-8546-DCFBB01A2FDE}">
      <dsp:nvSpPr>
        <dsp:cNvPr id="0" name=""/>
        <dsp:cNvSpPr/>
      </dsp:nvSpPr>
      <dsp:spPr>
        <a:xfrm>
          <a:off x="0" y="4187186"/>
          <a:ext cx="5111749" cy="1608494"/>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Analysis techniques include hypothesis testing, correlations and cluster analysis</a:t>
          </a:r>
          <a:endParaRPr lang="en-US" sz="2900" kern="1200"/>
        </a:p>
      </dsp:txBody>
      <dsp:txXfrm>
        <a:off x="78520" y="4265706"/>
        <a:ext cx="4954709" cy="145145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CD72429-C738-A342-882D-BFE205AE6C06}">
      <dsp:nvSpPr>
        <dsp:cNvPr id="0" name=""/>
        <dsp:cNvSpPr/>
      </dsp:nvSpPr>
      <dsp:spPr>
        <a:xfrm>
          <a:off x="3104"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3AFF509-315C-6746-A99E-2F9D5ED2E1BD}">
      <dsp:nvSpPr>
        <dsp:cNvPr id="0" name=""/>
        <dsp:cNvSpPr/>
      </dsp:nvSpPr>
      <dsp:spPr>
        <a:xfrm>
          <a:off x="249429"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Interest</a:t>
          </a:r>
          <a:endParaRPr lang="en-US" sz="3300" kern="1200"/>
        </a:p>
      </dsp:txBody>
      <dsp:txXfrm>
        <a:off x="290660" y="1095838"/>
        <a:ext cx="2134455" cy="1325280"/>
      </dsp:txXfrm>
    </dsp:sp>
    <dsp:sp modelId="{0CA281D8-A6C0-AD49-99C0-FA7A260F67EC}">
      <dsp:nvSpPr>
        <dsp:cNvPr id="0" name=""/>
        <dsp:cNvSpPr/>
      </dsp:nvSpPr>
      <dsp:spPr>
        <a:xfrm>
          <a:off x="2712671"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FC85EAB-B6EE-BE44-AF40-D598843647CB}">
      <dsp:nvSpPr>
        <dsp:cNvPr id="0" name=""/>
        <dsp:cNvSpPr/>
      </dsp:nvSpPr>
      <dsp:spPr>
        <a:xfrm>
          <a:off x="2958995"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Career</a:t>
          </a:r>
          <a:endParaRPr lang="en-US" sz="3300" kern="1200"/>
        </a:p>
      </dsp:txBody>
      <dsp:txXfrm>
        <a:off x="3000226" y="1095838"/>
        <a:ext cx="2134455" cy="1325280"/>
      </dsp:txXfrm>
    </dsp:sp>
    <dsp:sp modelId="{A4A5A880-0A0C-4E41-B3E3-C1D18B1BB482}">
      <dsp:nvSpPr>
        <dsp:cNvPr id="0" name=""/>
        <dsp:cNvSpPr/>
      </dsp:nvSpPr>
      <dsp:spPr>
        <a:xfrm>
          <a:off x="5422237"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0F26BE-5FD4-2240-A5AF-8B29F2364D36}">
      <dsp:nvSpPr>
        <dsp:cNvPr id="0" name=""/>
        <dsp:cNvSpPr/>
      </dsp:nvSpPr>
      <dsp:spPr>
        <a:xfrm>
          <a:off x="5668561"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Feasibility</a:t>
          </a:r>
          <a:endParaRPr lang="en-US" sz="3300" kern="1200"/>
        </a:p>
      </dsp:txBody>
      <dsp:txXfrm>
        <a:off x="5709792" y="1095838"/>
        <a:ext cx="2134455" cy="1325280"/>
      </dsp:txXfrm>
    </dsp:sp>
    <dsp:sp modelId="{311E95D3-D8B6-A440-B9AD-3016507498F2}">
      <dsp:nvSpPr>
        <dsp:cNvPr id="0" name=""/>
        <dsp:cNvSpPr/>
      </dsp:nvSpPr>
      <dsp:spPr>
        <a:xfrm>
          <a:off x="8131803" y="820599"/>
          <a:ext cx="2216917" cy="1407742"/>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7680D94-2A56-0041-BC13-CFA317C58BE6}">
      <dsp:nvSpPr>
        <dsp:cNvPr id="0" name=""/>
        <dsp:cNvSpPr/>
      </dsp:nvSpPr>
      <dsp:spPr>
        <a:xfrm>
          <a:off x="8378127" y="1054607"/>
          <a:ext cx="2216917" cy="1407742"/>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Usefulness</a:t>
          </a:r>
          <a:endParaRPr lang="en-US" sz="3300" kern="1200"/>
        </a:p>
      </dsp:txBody>
      <dsp:txXfrm>
        <a:off x="8419358" y="1095838"/>
        <a:ext cx="2134455" cy="132528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1A05555-55B5-C641-BB0B-805CA412FF8E}" type="datetimeFigureOut">
              <a:rPr lang="en-US" smtClean="0"/>
              <a:t>4/21/21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31BD65-32CB-D141-97C6-9328D031235C}" type="slidenum">
              <a:rPr lang="en-US" smtClean="0"/>
              <a:t>‹#›</a:t>
            </a:fld>
            <a:endParaRPr lang="en-US"/>
          </a:p>
        </p:txBody>
      </p:sp>
    </p:spTree>
    <p:extLst>
      <p:ext uri="{BB962C8B-B14F-4D97-AF65-F5344CB8AC3E}">
        <p14:creationId xmlns:p14="http://schemas.microsoft.com/office/powerpoint/2010/main" val="140886938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www.skillsyouneed.com/learn/research-methods.html#ixzz40KrH4t80"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en.wikipedia.org/wiki/Demarcation_problem" TargetMode="External"/><Relationship Id="rId2" Type="http://schemas.openxmlformats.org/officeDocument/2006/relationships/slide" Target="../slides/slide20.xml"/><Relationship Id="rId1" Type="http://schemas.openxmlformats.org/officeDocument/2006/relationships/notesMaster" Target="../notesMasters/notesMaster1.xml"/><Relationship Id="rId6" Type="http://schemas.openxmlformats.org/officeDocument/2006/relationships/hyperlink" Target="https://en.wikipedia.org/wiki/Falsifiability#cite_note-LScD_1959-2" TargetMode="External"/><Relationship Id="rId5" Type="http://schemas.openxmlformats.org/officeDocument/2006/relationships/hyperlink" Target="https://en.wikipedia.org/wiki/Inductive_reasoning" TargetMode="External"/><Relationship Id="rId4" Type="http://schemas.openxmlformats.org/officeDocument/2006/relationships/hyperlink" Target="https://en.wikipedia.org/wiki/Hypotheses"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13</a:t>
            </a:fld>
            <a:endParaRPr lang="en-GB" dirty="0"/>
          </a:p>
        </p:txBody>
      </p:sp>
    </p:spTree>
    <p:extLst>
      <p:ext uri="{BB962C8B-B14F-4D97-AF65-F5344CB8AC3E}">
        <p14:creationId xmlns:p14="http://schemas.microsoft.com/office/powerpoint/2010/main" val="1878168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The Role of the Researcher</a:t>
            </a:r>
          </a:p>
          <a:p>
            <a:r>
              <a:rPr lang="en-US" b="1" dirty="0"/>
              <a:t>The researcher can be either involved, or external, detached. </a:t>
            </a:r>
            <a:endParaRPr lang="en-US" dirty="0"/>
          </a:p>
          <a:p>
            <a:r>
              <a:rPr lang="en-US" dirty="0"/>
              <a:t>These two positions, again, tend to link to the ontology and epistemology, with the positivist approach leading to a detached view, and the social constructionists tending towards the researcher being part of the world and therefore influencing, and being influenced by, events.</a:t>
            </a:r>
          </a:p>
          <a:p>
            <a:r>
              <a:rPr lang="en-US" b="1" dirty="0"/>
              <a:t>Choices and Trade-Offs</a:t>
            </a:r>
          </a:p>
          <a:p>
            <a:r>
              <a:rPr lang="en-US" dirty="0"/>
              <a:t>The choice of any particular research design, from ontology, through epistemology to methodology and then methods and techniques, involves trade-offs. </a:t>
            </a:r>
          </a:p>
          <a:p>
            <a:r>
              <a:rPr lang="en-US" dirty="0"/>
              <a:t>All of the main research traditions have strengths and weaknesses. </a:t>
            </a:r>
          </a:p>
          <a:p>
            <a:r>
              <a:rPr lang="en-US" dirty="0"/>
              <a:t>The most important aspect of designing your research is what you want to find out. Whatever methods you use, together with their underpinning philosophy, must answer your chosen research questions. </a:t>
            </a:r>
          </a:p>
          <a:p>
            <a:br>
              <a:rPr lang="en-US" sz="1200" u="none" strike="noStrike" kern="1200" dirty="0">
                <a:solidFill>
                  <a:schemeClr val="tx1"/>
                </a:solidFill>
                <a:effectLst/>
                <a:latin typeface="+mn-lt"/>
                <a:ea typeface="+mn-ea"/>
                <a:cs typeface="+mn-cs"/>
              </a:rPr>
            </a:br>
            <a:r>
              <a:rPr lang="en-US" sz="1200" u="none" strike="noStrike" kern="1200" dirty="0">
                <a:solidFill>
                  <a:schemeClr val="tx1"/>
                </a:solidFill>
                <a:effectLst/>
                <a:latin typeface="+mn-lt"/>
                <a:ea typeface="+mn-ea"/>
                <a:cs typeface="+mn-cs"/>
              </a:rPr>
              <a:t>Find more at: </a:t>
            </a:r>
            <a:r>
              <a:rPr lang="en-US" sz="1200" u="none" strike="noStrike" kern="1200" dirty="0">
                <a:solidFill>
                  <a:schemeClr val="tx1"/>
                </a:solidFill>
                <a:effectLst/>
                <a:latin typeface="+mn-lt"/>
                <a:ea typeface="+mn-ea"/>
                <a:cs typeface="+mn-cs"/>
                <a:hlinkClick r:id="rId3"/>
              </a:rPr>
              <a:t>http://www.skillsyouneed.com/learn/research-methods.html#ixzz40KrH4t80</a:t>
            </a:r>
            <a:br>
              <a:rPr lang="en-US" sz="1200" u="none" strike="noStrike" kern="1200" dirty="0">
                <a:solidFill>
                  <a:schemeClr val="tx1"/>
                </a:solidFill>
                <a:effectLst/>
                <a:latin typeface="+mn-lt"/>
                <a:ea typeface="+mn-ea"/>
                <a:cs typeface="+mn-cs"/>
              </a:rPr>
            </a:br>
            <a:endParaRPr lang="en-US" sz="1200" u="none" strike="noStrike" kern="1200" dirty="0">
              <a:solidFill>
                <a:schemeClr val="tx1"/>
              </a:solidFill>
              <a:effectLst/>
              <a:latin typeface="+mn-lt"/>
              <a:ea typeface="+mn-ea"/>
              <a:cs typeface="+mn-cs"/>
            </a:endParaRPr>
          </a:p>
          <a:p>
            <a:endParaRPr lang="en-US" sz="1200" u="none" strike="noStrike"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C70C5AE6-6172-4A8B-A290-E5F199D17A20}" type="slidenum">
              <a:rPr lang="en-GB" smtClean="0"/>
              <a:t>16</a:t>
            </a:fld>
            <a:endParaRPr lang="en-GB" dirty="0"/>
          </a:p>
        </p:txBody>
      </p:sp>
    </p:spTree>
    <p:extLst>
      <p:ext uri="{BB962C8B-B14F-4D97-AF65-F5344CB8AC3E}">
        <p14:creationId xmlns:p14="http://schemas.microsoft.com/office/powerpoint/2010/main" val="1621014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18</a:t>
            </a:fld>
            <a:endParaRPr lang="en-GB"/>
          </a:p>
        </p:txBody>
      </p:sp>
    </p:spTree>
    <p:extLst>
      <p:ext uri="{BB962C8B-B14F-4D97-AF65-F5344CB8AC3E}">
        <p14:creationId xmlns:p14="http://schemas.microsoft.com/office/powerpoint/2010/main" val="8179301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Popper uses falsification as a </a:t>
            </a:r>
            <a:r>
              <a:rPr lang="en-GB" dirty="0">
                <a:hlinkClick r:id="rId3" tooltip="Demarcation problem"/>
              </a:rPr>
              <a:t>criterion of demarcation</a:t>
            </a:r>
            <a:r>
              <a:rPr lang="en-GB" dirty="0"/>
              <a:t> to draw a sharp line between those theories that are scientific and those that are unscientific.</a:t>
            </a:r>
          </a:p>
          <a:p>
            <a:endParaRPr lang="en-GB" dirty="0"/>
          </a:p>
          <a:p>
            <a:r>
              <a:rPr lang="en-GB" dirty="0"/>
              <a:t>The classical view of the philosophy of science is that it is the goal of science to prove </a:t>
            </a:r>
            <a:r>
              <a:rPr lang="en-GB" dirty="0">
                <a:hlinkClick r:id="rId4" tooltip="Hypotheses"/>
              </a:rPr>
              <a:t>hypotheses</a:t>
            </a:r>
            <a:r>
              <a:rPr lang="en-GB" dirty="0"/>
              <a:t> like "All swans are white" or to </a:t>
            </a:r>
            <a:r>
              <a:rPr lang="en-GB" dirty="0">
                <a:hlinkClick r:id="rId5" tooltip="Inductive reasoning"/>
              </a:rPr>
              <a:t>induce</a:t>
            </a:r>
            <a:r>
              <a:rPr lang="en-GB" dirty="0"/>
              <a:t> them from observational data. Popper argued that this would require the inference of a general rule from a number of individual cases, which is inadmissible in deductive logic.</a:t>
            </a:r>
            <a:r>
              <a:rPr lang="en-GB" baseline="30000" dirty="0">
                <a:hlinkClick r:id="rId6"/>
              </a:rPr>
              <a:t>[2]</a:t>
            </a:r>
            <a:r>
              <a:rPr lang="en-GB" baseline="30000" dirty="0">
                <a:effectLst/>
              </a:rPr>
              <a:t>:4</a:t>
            </a:r>
            <a:r>
              <a:rPr lang="en-GB" dirty="0"/>
              <a:t> However, if one finds one single swan that is not white, deductive logic admits the conclusion that the statement that all swans are white is false. </a:t>
            </a:r>
            <a:r>
              <a:rPr lang="en-GB" dirty="0" err="1"/>
              <a:t>Falsificationism</a:t>
            </a:r>
            <a:r>
              <a:rPr lang="en-GB" dirty="0"/>
              <a:t> thus strives for questioning, for falsification, of hypotheses instead of proving them.</a:t>
            </a:r>
          </a:p>
          <a:p>
            <a:r>
              <a:rPr lang="en-GB" dirty="0"/>
              <a:t>For a statement to be questioned using observation, it needs to be at least theoretically possible that it can come in conflict with observation. A key observation of </a:t>
            </a:r>
            <a:r>
              <a:rPr lang="en-GB" dirty="0" err="1"/>
              <a:t>falsificiationism</a:t>
            </a:r>
            <a:r>
              <a:rPr lang="en-GB" dirty="0"/>
              <a:t> is thus that a criterion of demarcation is needed to distinguish those statements that can come in conflict with observation and those that cannot (</a:t>
            </a:r>
            <a:r>
              <a:rPr lang="en-GB" dirty="0" err="1"/>
              <a:t>Chorlton</a:t>
            </a:r>
            <a:r>
              <a:rPr lang="en-GB" dirty="0"/>
              <a:t>, 2012). Popper chose falsifiability as the name of this criterion.</a:t>
            </a:r>
          </a:p>
          <a:p>
            <a:endParaRPr lang="en-GB" dirty="0"/>
          </a:p>
        </p:txBody>
      </p:sp>
      <p:sp>
        <p:nvSpPr>
          <p:cNvPr id="4" name="Slide Number Placeholder 3"/>
          <p:cNvSpPr>
            <a:spLocks noGrp="1"/>
          </p:cNvSpPr>
          <p:nvPr>
            <p:ph type="sldNum" sz="quarter" idx="10"/>
          </p:nvPr>
        </p:nvSpPr>
        <p:spPr/>
        <p:txBody>
          <a:bodyPr/>
          <a:lstStyle/>
          <a:p>
            <a:fld id="{C70C5AE6-6172-4A8B-A290-E5F199D17A20}" type="slidenum">
              <a:rPr lang="en-GB" smtClean="0"/>
              <a:t>20</a:t>
            </a:fld>
            <a:endParaRPr lang="en-GB"/>
          </a:p>
        </p:txBody>
      </p:sp>
    </p:spTree>
    <p:extLst>
      <p:ext uri="{BB962C8B-B14F-4D97-AF65-F5344CB8AC3E}">
        <p14:creationId xmlns:p14="http://schemas.microsoft.com/office/powerpoint/2010/main" val="62323065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Have I made any Type I (false positive – i.e. rejecting null hypothesis incorrectly) or Type II errors (false negative – i.e. rejecting alternate hypothesis incorrectly)?</a:t>
            </a:r>
          </a:p>
        </p:txBody>
      </p:sp>
      <p:sp>
        <p:nvSpPr>
          <p:cNvPr id="4" name="Slide Number Placeholder 3"/>
          <p:cNvSpPr>
            <a:spLocks noGrp="1"/>
          </p:cNvSpPr>
          <p:nvPr>
            <p:ph type="sldNum" sz="quarter" idx="10"/>
          </p:nvPr>
        </p:nvSpPr>
        <p:spPr/>
        <p:txBody>
          <a:bodyPr/>
          <a:lstStyle/>
          <a:p>
            <a:fld id="{C70C5AE6-6172-4A8B-A290-E5F199D17A20}" type="slidenum">
              <a:rPr lang="en-GB" smtClean="0"/>
              <a:t>22</a:t>
            </a:fld>
            <a:endParaRPr lang="en-GB"/>
          </a:p>
        </p:txBody>
      </p:sp>
    </p:spTree>
    <p:extLst>
      <p:ext uri="{BB962C8B-B14F-4D97-AF65-F5344CB8AC3E}">
        <p14:creationId xmlns:p14="http://schemas.microsoft.com/office/powerpoint/2010/main" val="20731477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99DCB2-99B1-1B40-9F04-4E85D27B31A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E4D9BB7-ACA3-E640-8C43-1AB382A9704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955AB3C-F9CE-1741-A324-9074B66C02F2}"/>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364AC129-B51E-624D-B7C5-DB152555F5E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3B372B-140C-0E45-9D40-75FE11116A4D}"/>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40552481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F89E1-E9DA-4645-852B-AFC5B077BC7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B9974E5-F10B-9B48-AE04-2E71B4B4B993}"/>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5936BB9-8E75-914A-8D5D-5F3796F5F18A}"/>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0B66E880-B494-A547-B322-0262E2D46DC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F12CD3E-307F-8B44-97B5-DED4CC34D42A}"/>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268959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1DA1F-D9DB-874E-BFFE-B81132CC018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F98709E6-8A0D-D049-90D2-1856118C061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432DBB7-23CD-B24C-A6B0-45F106363CCE}"/>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07217348-F316-B146-818B-83E49B972A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694B712-A61F-E14E-B870-214875C4D18B}"/>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413712002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7127F-39A8-C145-BCCA-EE6C23E0557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2D8648E-2ED4-AD47-ABD6-C715E325C8A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1F77148-7D9F-E448-BE3B-BC6A2EB02A7B}"/>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EAC834E5-68D4-EB4B-8BB6-7260E0608E44}"/>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6" name="Footer Placeholder 5">
            <a:extLst>
              <a:ext uri="{FF2B5EF4-FFF2-40B4-BE49-F238E27FC236}">
                <a16:creationId xmlns:a16="http://schemas.microsoft.com/office/drawing/2014/main" id="{682BB001-90D9-C840-A31F-3775457E6FA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FE1D09F-3370-7E42-BED6-58FB94382C73}"/>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21904273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BB7E4-45D6-DE4E-8A64-086FC41E29A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048E381-A3CF-3F4E-AB3E-9E1B5F453C3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3CDBACAF-EC41-B24F-9AA1-9B202513BA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230C0CC4-8874-7E40-BE89-207C09A3629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F65349-CF3D-8243-97C1-81C69C60ACA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03201AA-554F-C547-8269-3EFFB30444BB}"/>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8" name="Footer Placeholder 7">
            <a:extLst>
              <a:ext uri="{FF2B5EF4-FFF2-40B4-BE49-F238E27FC236}">
                <a16:creationId xmlns:a16="http://schemas.microsoft.com/office/drawing/2014/main" id="{6141B7FF-AE79-2E44-9454-9ECC225DF27D}"/>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A3AEA42-01B5-C143-9380-48F0876A6FAA}"/>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3080706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543AD2-4213-9C49-9D84-33D57A2F01A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95BF718-8DBA-3E4A-9AFD-1B83B9FB765E}"/>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4" name="Footer Placeholder 3">
            <a:extLst>
              <a:ext uri="{FF2B5EF4-FFF2-40B4-BE49-F238E27FC236}">
                <a16:creationId xmlns:a16="http://schemas.microsoft.com/office/drawing/2014/main" id="{3409616E-AA81-6D4E-8DC9-8195103CAE3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9A440DB-5CF8-9941-B4FC-AFA635D34BC0}"/>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10056895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59E01B-EA3B-1748-9517-9B15F3EC9A1B}"/>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3" name="Footer Placeholder 2">
            <a:extLst>
              <a:ext uri="{FF2B5EF4-FFF2-40B4-BE49-F238E27FC236}">
                <a16:creationId xmlns:a16="http://schemas.microsoft.com/office/drawing/2014/main" id="{5FA82901-7772-F240-B618-8DB248ED408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E49B778-2524-EB45-89B4-6D8FF0C2663C}"/>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4215575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4D8BC8-0F81-1245-8601-551D3F7E75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95C2E41E-93A0-964A-A88A-4B9DA1948A3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EABF1865-7E54-304F-9DC9-3FC491F5DD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8A1F2DA-F914-AE49-A09B-8685B14A4CD5}"/>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6" name="Footer Placeholder 5">
            <a:extLst>
              <a:ext uri="{FF2B5EF4-FFF2-40B4-BE49-F238E27FC236}">
                <a16:creationId xmlns:a16="http://schemas.microsoft.com/office/drawing/2014/main" id="{569E3E99-EAD5-0A4E-A63B-256CF0EBEC3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057F0E1-FC1C-9846-AE8D-97515B122956}"/>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11010620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A560F-67D3-7844-871F-FE8B41A4BBED}"/>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A7A1673-40DA-8F4C-96B8-C1F934D05AC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9F1DA9A-82E4-224C-9080-40E76954DE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B7C61B9C-1DF8-9E43-9939-BA30503E3475}"/>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6" name="Footer Placeholder 5">
            <a:extLst>
              <a:ext uri="{FF2B5EF4-FFF2-40B4-BE49-F238E27FC236}">
                <a16:creationId xmlns:a16="http://schemas.microsoft.com/office/drawing/2014/main" id="{6FB46C9A-77FD-134C-8390-4AE5ED85EE3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210CC14-DAA8-1646-9A79-1E39F42B362F}"/>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914551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85EE9D-3520-6B45-B709-89CF6FAE041C}"/>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26A9ACD-B3DD-BC47-9669-0AFDBA35E59F}"/>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EF162EA-EB07-D44F-B16B-63AC2E5A9635}"/>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530C2614-01A5-A042-A0E0-058E7E30065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E43FD51-22D5-0A4B-9C3B-7B05C60C163D}"/>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2183586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955668-3197-6641-8B22-ADD8D3B1509A}"/>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82A2279-8C2F-0247-87BB-8CE35D0CC98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E74F4C9-325F-9143-9321-969BE44B7953}"/>
              </a:ext>
            </a:extLst>
          </p:cNvPr>
          <p:cNvSpPr>
            <a:spLocks noGrp="1"/>
          </p:cNvSpPr>
          <p:nvPr>
            <p:ph type="dt" sz="half" idx="10"/>
          </p:nvPr>
        </p:nvSpPr>
        <p:spPr/>
        <p:txBody>
          <a:body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E38AC177-7583-DC4C-AAC5-5FA4EF9E97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7D1F219-61AD-7742-A4CC-2C1243021C41}"/>
              </a:ext>
            </a:extLst>
          </p:cNvPr>
          <p:cNvSpPr>
            <a:spLocks noGrp="1"/>
          </p:cNvSpPr>
          <p:nvPr>
            <p:ph type="sldNum" sz="quarter" idx="12"/>
          </p:nvPr>
        </p:nvSpPr>
        <p:spPr/>
        <p:txBody>
          <a:bodyPr/>
          <a:lstStyle/>
          <a:p>
            <a:fld id="{49C89DC4-1A06-404C-B601-9B477AC5518B}" type="slidenum">
              <a:rPr lang="en-US" smtClean="0"/>
              <a:t>‹#›</a:t>
            </a:fld>
            <a:endParaRPr lang="en-US"/>
          </a:p>
        </p:txBody>
      </p:sp>
    </p:spTree>
    <p:extLst>
      <p:ext uri="{BB962C8B-B14F-4D97-AF65-F5344CB8AC3E}">
        <p14:creationId xmlns:p14="http://schemas.microsoft.com/office/powerpoint/2010/main" val="3585534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2465EA0-506F-504F-8ECD-4EF308E6018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31294A6-6809-514C-AF07-E44722B22F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E555E6-EAA9-674E-AE7E-1904048D430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3FE819B-25A8-AC45-9822-DE63BF86FA16}" type="datetimeFigureOut">
              <a:rPr lang="en-US" smtClean="0"/>
              <a:t>4/21/21</a:t>
            </a:fld>
            <a:endParaRPr lang="en-US"/>
          </a:p>
        </p:txBody>
      </p:sp>
      <p:sp>
        <p:nvSpPr>
          <p:cNvPr id="5" name="Footer Placeholder 4">
            <a:extLst>
              <a:ext uri="{FF2B5EF4-FFF2-40B4-BE49-F238E27FC236}">
                <a16:creationId xmlns:a16="http://schemas.microsoft.com/office/drawing/2014/main" id="{A3363136-0F6E-D547-9251-08D8F2CC99F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573D028-D9C0-3748-B8E0-344EB77936D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9C89DC4-1A06-404C-B601-9B477AC5518B}" type="slidenum">
              <a:rPr lang="en-US" smtClean="0"/>
              <a:t>‹#›</a:t>
            </a:fld>
            <a:endParaRPr lang="en-US"/>
          </a:p>
        </p:txBody>
      </p:sp>
    </p:spTree>
    <p:extLst>
      <p:ext uri="{BB962C8B-B14F-4D97-AF65-F5344CB8AC3E}">
        <p14:creationId xmlns:p14="http://schemas.microsoft.com/office/powerpoint/2010/main" val="304599284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2.mp4"/><Relationship Id="rId1" Type="http://schemas.microsoft.com/office/2007/relationships/media" Target="../media/media2.mp4"/><Relationship Id="rId4" Type="http://schemas.openxmlformats.org/officeDocument/2006/relationships/image" Target="../media/image2.png"/></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8.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20.xml.rels><?xml version="1.0" encoding="UTF-8" standalone="yes"?>
<Relationships xmlns="http://schemas.openxmlformats.org/package/2006/relationships"><Relationship Id="rId3" Type="http://schemas.openxmlformats.org/officeDocument/2006/relationships/image" Target="../media/image3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5.jpeg"/></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37.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7" name="Rectangle 136">
            <a:extLst>
              <a:ext uri="{FF2B5EF4-FFF2-40B4-BE49-F238E27FC236}">
                <a16:creationId xmlns:a16="http://schemas.microsoft.com/office/drawing/2014/main" id="{94714483-7072-431F-9DBE-87F44E4D44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9" name="Rectangle 138">
            <a:extLst>
              <a:ext uri="{FF2B5EF4-FFF2-40B4-BE49-F238E27FC236}">
                <a16:creationId xmlns:a16="http://schemas.microsoft.com/office/drawing/2014/main" id="{495892E1-F4A5-4991-AC52-4F417B14A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alpha val="5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1" name="Group 140">
            <a:extLst>
              <a:ext uri="{FF2B5EF4-FFF2-40B4-BE49-F238E27FC236}">
                <a16:creationId xmlns:a16="http://schemas.microsoft.com/office/drawing/2014/main" id="{ACF597F8-76AA-44FA-8E6A-06223B66C0D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 y="2075420"/>
            <a:ext cx="12048729" cy="4093306"/>
            <a:chOff x="1" y="2075420"/>
            <a:chExt cx="12048729" cy="4093306"/>
          </a:xfrm>
        </p:grpSpPr>
        <p:sp>
          <p:nvSpPr>
            <p:cNvPr id="142" name="Oval 141">
              <a:extLst>
                <a:ext uri="{FF2B5EF4-FFF2-40B4-BE49-F238E27FC236}">
                  <a16:creationId xmlns:a16="http://schemas.microsoft.com/office/drawing/2014/main" id="{A6E12753-0A63-43EE-B28A-C989D033EAD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7942191" y="2507571"/>
              <a:ext cx="3563871" cy="3563871"/>
            </a:xfrm>
            <a:prstGeom prst="ellipse">
              <a:avLst/>
            </a:prstGeom>
            <a:noFill/>
            <a:ln w="31750">
              <a:gradFill>
                <a:gsLst>
                  <a:gs pos="0">
                    <a:schemeClr val="tx2">
                      <a:lumMod val="60000"/>
                      <a:lumOff val="40000"/>
                      <a:alpha val="1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 name="Oval 142">
              <a:extLst>
                <a:ext uri="{FF2B5EF4-FFF2-40B4-BE49-F238E27FC236}">
                  <a16:creationId xmlns:a16="http://schemas.microsoft.com/office/drawing/2014/main" id="{B26FA385-76DA-40E9-9257-AA3E07FF61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435065" y="4048931"/>
              <a:ext cx="1381607" cy="1381607"/>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4" name="Oval 143">
              <a:extLst>
                <a:ext uri="{FF2B5EF4-FFF2-40B4-BE49-F238E27FC236}">
                  <a16:creationId xmlns:a16="http://schemas.microsoft.com/office/drawing/2014/main" id="{262D75CA-F374-4878-8106-3EA5E970D6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 y="2075420"/>
              <a:ext cx="3144364" cy="3144364"/>
            </a:xfrm>
            <a:prstGeom prst="ellipse">
              <a:avLst/>
            </a:prstGeom>
            <a:gradFill>
              <a:gsLst>
                <a:gs pos="0">
                  <a:schemeClr val="tx2">
                    <a:lumMod val="75000"/>
                    <a:alpha val="20000"/>
                  </a:schemeClr>
                </a:gs>
                <a:gs pos="100000">
                  <a:schemeClr val="tx2">
                    <a:lumMod val="50000"/>
                    <a:alpha val="1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5" name="Oval 144">
              <a:extLst>
                <a:ext uri="{FF2B5EF4-FFF2-40B4-BE49-F238E27FC236}">
                  <a16:creationId xmlns:a16="http://schemas.microsoft.com/office/drawing/2014/main" id="{938667A5-74E3-4EFD-8C45-F48F47427C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2600000">
              <a:off x="10150845" y="4270841"/>
              <a:ext cx="1897885" cy="1897885"/>
            </a:xfrm>
            <a:prstGeom prst="ellipse">
              <a:avLst/>
            </a:prstGeom>
            <a:gradFill>
              <a:gsLst>
                <a:gs pos="0">
                  <a:schemeClr val="tx2">
                    <a:lumMod val="75000"/>
                    <a:alpha val="10000"/>
                  </a:schemeClr>
                </a:gs>
                <a:gs pos="100000">
                  <a:schemeClr val="tx2">
                    <a:lumMod val="75000"/>
                    <a:alpha val="2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6" name="Oval 145">
              <a:extLst>
                <a:ext uri="{FF2B5EF4-FFF2-40B4-BE49-F238E27FC236}">
                  <a16:creationId xmlns:a16="http://schemas.microsoft.com/office/drawing/2014/main" id="{31512EE2-F4CC-4E18-9CDA-B92C1112248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046780" y="3040492"/>
              <a:ext cx="2579322" cy="2579322"/>
            </a:xfrm>
            <a:prstGeom prst="ellipse">
              <a:avLst/>
            </a:prstGeom>
            <a:noFill/>
            <a:ln w="31750">
              <a:gradFill>
                <a:gsLst>
                  <a:gs pos="0">
                    <a:schemeClr val="tx2">
                      <a:lumMod val="60000"/>
                      <a:lumOff val="40000"/>
                      <a:alpha val="20000"/>
                    </a:schemeClr>
                  </a:gs>
                  <a:gs pos="100000">
                    <a:schemeClr val="tx2">
                      <a:lumMod val="50000"/>
                      <a:alpha val="20000"/>
                    </a:schemeClr>
                  </a:gs>
                </a:gsLst>
                <a:lin ang="5400000" scaled="1"/>
              </a:gradFill>
              <a:prstDash val="sysDo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7" name="Oval 146">
              <a:extLst>
                <a:ext uri="{FF2B5EF4-FFF2-40B4-BE49-F238E27FC236}">
                  <a16:creationId xmlns:a16="http://schemas.microsoft.com/office/drawing/2014/main" id="{B99E503B-9B4D-4EE3-A50F-15AC374F61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4500000">
              <a:off x="2224640" y="3193975"/>
              <a:ext cx="2243193" cy="2243193"/>
            </a:xfrm>
            <a:prstGeom prst="ellipse">
              <a:avLst/>
            </a:prstGeom>
            <a:noFill/>
            <a:ln w="31750">
              <a:gradFill>
                <a:gsLst>
                  <a:gs pos="0">
                    <a:schemeClr val="tx2">
                      <a:lumMod val="60000"/>
                      <a:lumOff val="40000"/>
                      <a:alpha val="10000"/>
                    </a:schemeClr>
                  </a:gs>
                  <a:gs pos="100000">
                    <a:schemeClr val="tx2">
                      <a:lumMod val="50000"/>
                      <a:alpha val="10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9" name="Rectangle 148">
            <a:extLst>
              <a:ext uri="{FF2B5EF4-FFF2-40B4-BE49-F238E27FC236}">
                <a16:creationId xmlns:a16="http://schemas.microsoft.com/office/drawing/2014/main" id="{E2683E3F-F855-4549-84F8-42064EC0F2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438146" y="1042605"/>
            <a:ext cx="2796461" cy="711252"/>
          </a:xfrm>
          <a:prstGeom prst="rect">
            <a:avLst/>
          </a:prstGeom>
          <a:gradFill flip="none" rotWithShape="1">
            <a:gsLst>
              <a:gs pos="0">
                <a:schemeClr val="tx2">
                  <a:lumMod val="40000"/>
                  <a:lumOff val="60000"/>
                  <a:alpha val="0"/>
                </a:schemeClr>
              </a:gs>
              <a:gs pos="100000">
                <a:schemeClr val="tx2">
                  <a:lumMod val="75000"/>
                  <a:alpha val="1000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1" name="Group 150">
            <a:extLst>
              <a:ext uri="{FF2B5EF4-FFF2-40B4-BE49-F238E27FC236}">
                <a16:creationId xmlns:a16="http://schemas.microsoft.com/office/drawing/2014/main" id="{8FC90B1E-0223-4440-AF22-8F32F6F0C7D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59539" y="317578"/>
            <a:ext cx="548640" cy="549007"/>
            <a:chOff x="7029447" y="3514725"/>
            <a:chExt cx="1285875" cy="549007"/>
          </a:xfrm>
        </p:grpSpPr>
        <p:cxnSp>
          <p:nvCxnSpPr>
            <p:cNvPr id="152" name="Straight Connector 151">
              <a:extLst>
                <a:ext uri="{FF2B5EF4-FFF2-40B4-BE49-F238E27FC236}">
                  <a16:creationId xmlns:a16="http://schemas.microsoft.com/office/drawing/2014/main" id="{A2D2E879-0004-4D84-8137-1C09334038A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3" name="Straight Connector 152">
              <a:extLst>
                <a:ext uri="{FF2B5EF4-FFF2-40B4-BE49-F238E27FC236}">
                  <a16:creationId xmlns:a16="http://schemas.microsoft.com/office/drawing/2014/main" id="{43BE75A2-0D83-4F8E-84CC-D3BCD565B1B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4" name="Straight Connector 153">
              <a:extLst>
                <a:ext uri="{FF2B5EF4-FFF2-40B4-BE49-F238E27FC236}">
                  <a16:creationId xmlns:a16="http://schemas.microsoft.com/office/drawing/2014/main" id="{E90F7F49-1039-49EF-A9BD-153DB590B6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55" name="Straight Connector 154">
              <a:extLst>
                <a:ext uri="{FF2B5EF4-FFF2-40B4-BE49-F238E27FC236}">
                  <a16:creationId xmlns:a16="http://schemas.microsoft.com/office/drawing/2014/main" id="{9E85F508-9EA4-4B4D-8171-648670650E9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75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sp>
        <p:nvSpPr>
          <p:cNvPr id="157" name="Rectangle 156">
            <a:extLst>
              <a:ext uri="{FF2B5EF4-FFF2-40B4-BE49-F238E27FC236}">
                <a16:creationId xmlns:a16="http://schemas.microsoft.com/office/drawing/2014/main" id="{832F3179-0CD5-40C8-9939-D8355006F7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6140785"/>
            <a:ext cx="6095997" cy="711252"/>
          </a:xfrm>
          <a:prstGeom prst="rect">
            <a:avLst/>
          </a:prstGeom>
          <a:gradFill flip="none" rotWithShape="1">
            <a:gsLst>
              <a:gs pos="10000">
                <a:schemeClr val="tx2">
                  <a:lumMod val="50000"/>
                  <a:alpha val="10000"/>
                </a:schemeClr>
              </a:gs>
              <a:gs pos="100000">
                <a:schemeClr val="tx2">
                  <a:lumMod val="60000"/>
                  <a:lumOff val="40000"/>
                  <a:alpha val="0"/>
                </a:schemeClr>
              </a:gs>
            </a:gsLst>
            <a:lin ang="8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59" name="Group 158">
            <a:extLst>
              <a:ext uri="{FF2B5EF4-FFF2-40B4-BE49-F238E27FC236}">
                <a16:creationId xmlns:a16="http://schemas.microsoft.com/office/drawing/2014/main" id="{11CE155D-684B-4F5E-B835-C52765E310E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5400000">
            <a:off x="616345" y="5940560"/>
            <a:ext cx="1285875" cy="549007"/>
            <a:chOff x="7029447" y="3514725"/>
            <a:chExt cx="1285875" cy="549007"/>
          </a:xfrm>
        </p:grpSpPr>
        <p:cxnSp>
          <p:nvCxnSpPr>
            <p:cNvPr id="160" name="Straight Connector 159">
              <a:extLst>
                <a:ext uri="{FF2B5EF4-FFF2-40B4-BE49-F238E27FC236}">
                  <a16:creationId xmlns:a16="http://schemas.microsoft.com/office/drawing/2014/main" id="{04F84AF8-E1A7-41D4-A102-8F87CAE37EE7}"/>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514725"/>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1" name="Straight Connector 160">
              <a:extLst>
                <a:ext uri="{FF2B5EF4-FFF2-40B4-BE49-F238E27FC236}">
                  <a16:creationId xmlns:a16="http://schemas.microsoft.com/office/drawing/2014/main" id="{4ED126F1-DB23-4314-B6C7-FE89E3C581A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697727"/>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2" name="Straight Connector 161">
              <a:extLst>
                <a:ext uri="{FF2B5EF4-FFF2-40B4-BE49-F238E27FC236}">
                  <a16:creationId xmlns:a16="http://schemas.microsoft.com/office/drawing/2014/main" id="{8ACB2B6F-8883-4A00-88DD-98CDDD46B8A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3880729"/>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cxnSp>
          <p:nvCxnSpPr>
            <p:cNvPr id="163" name="Straight Connector 162">
              <a:extLst>
                <a:ext uri="{FF2B5EF4-FFF2-40B4-BE49-F238E27FC236}">
                  <a16:creationId xmlns:a16="http://schemas.microsoft.com/office/drawing/2014/main" id="{3B9A2180-808A-4423-BB2B-6464B290007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7029447" y="4063732"/>
              <a:ext cx="1285875" cy="0"/>
            </a:xfrm>
            <a:prstGeom prst="line">
              <a:avLst/>
            </a:prstGeom>
            <a:ln w="31750" cap="rnd" cmpd="sng">
              <a:gradFill>
                <a:gsLst>
                  <a:gs pos="0">
                    <a:schemeClr val="tx2">
                      <a:lumMod val="60000"/>
                      <a:lumOff val="40000"/>
                      <a:alpha val="40000"/>
                    </a:schemeClr>
                  </a:gs>
                  <a:gs pos="100000">
                    <a:schemeClr val="tx2">
                      <a:lumMod val="50000"/>
                      <a:alpha val="40000"/>
                    </a:schemeClr>
                  </a:gs>
                </a:gsLst>
                <a:lin ang="5400000" scaled="1"/>
              </a:gradFill>
              <a:prstDash val="sysDot"/>
              <a:round/>
            </a:ln>
          </p:spPr>
          <p:style>
            <a:lnRef idx="1">
              <a:schemeClr val="accent1"/>
            </a:lnRef>
            <a:fillRef idx="0">
              <a:schemeClr val="accent1"/>
            </a:fillRef>
            <a:effectRef idx="0">
              <a:schemeClr val="accent1"/>
            </a:effectRef>
            <a:fontRef idx="minor">
              <a:schemeClr val="tx1"/>
            </a:fontRef>
          </p:style>
        </p:cxnSp>
      </p:grpSp>
      <p:pic>
        <p:nvPicPr>
          <p:cNvPr id="2052" name="Video 2051">
            <a:extLst>
              <a:ext uri="{FF2B5EF4-FFF2-40B4-BE49-F238E27FC236}">
                <a16:creationId xmlns:a16="http://schemas.microsoft.com/office/drawing/2014/main" id="{D295F278-0894-42BF-B7E0-7F79FCF851FE}"/>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duotone>
              <a:prstClr val="black"/>
              <a:schemeClr val="bg1">
                <a:tint val="45000"/>
                <a:satMod val="400000"/>
              </a:schemeClr>
            </a:duotone>
            <a:alphaModFix amt="25000"/>
          </a:blip>
          <a:srcRect r="1" b="285"/>
          <a:stretch/>
        </p:blipFill>
        <p:spPr>
          <a:xfrm>
            <a:off x="767445" y="29548"/>
            <a:ext cx="10721727" cy="6013845"/>
          </a:xfrm>
          <a:prstGeom prst="rect">
            <a:avLst/>
          </a:prstGeom>
        </p:spPr>
      </p:pic>
      <p:sp>
        <p:nvSpPr>
          <p:cNvPr id="2050" name="Rectangle 2">
            <a:extLst>
              <a:ext uri="{FF2B5EF4-FFF2-40B4-BE49-F238E27FC236}">
                <a16:creationId xmlns:a16="http://schemas.microsoft.com/office/drawing/2014/main" id="{686DAF4F-8243-1C4B-9710-1E7FA8DEA55A}"/>
              </a:ext>
            </a:extLst>
          </p:cNvPr>
          <p:cNvSpPr>
            <a:spLocks noGrp="1" noChangeArrowheads="1"/>
          </p:cNvSpPr>
          <p:nvPr>
            <p:ph type="ctrTitle"/>
          </p:nvPr>
        </p:nvSpPr>
        <p:spPr>
          <a:xfrm>
            <a:off x="2618173" y="630936"/>
            <a:ext cx="7315200" cy="2702018"/>
          </a:xfrm>
          <a:noFill/>
        </p:spPr>
        <p:txBody>
          <a:bodyPr anchor="b">
            <a:normAutofit/>
          </a:bodyPr>
          <a:lstStyle/>
          <a:p>
            <a:pPr eaLnBrk="1" hangingPunct="1"/>
            <a:r>
              <a:rPr lang="en-GB" altLang="en-US" sz="4800">
                <a:solidFill>
                  <a:schemeClr val="bg1"/>
                </a:solidFill>
              </a:rPr>
              <a:t>Research Methods</a:t>
            </a:r>
            <a:endParaRPr lang="en-US" altLang="en-US" sz="4800">
              <a:solidFill>
                <a:schemeClr val="bg1"/>
              </a:solidFill>
            </a:endParaRPr>
          </a:p>
        </p:txBody>
      </p:sp>
      <p:sp>
        <p:nvSpPr>
          <p:cNvPr id="2" name="Subtitle 1">
            <a:extLst>
              <a:ext uri="{FF2B5EF4-FFF2-40B4-BE49-F238E27FC236}">
                <a16:creationId xmlns:a16="http://schemas.microsoft.com/office/drawing/2014/main" id="{FCD0430F-97ED-C54D-8F95-F4884ACBBDC3}"/>
              </a:ext>
            </a:extLst>
          </p:cNvPr>
          <p:cNvSpPr>
            <a:spLocks noGrp="1"/>
          </p:cNvSpPr>
          <p:nvPr>
            <p:ph type="subTitle" idx="1"/>
          </p:nvPr>
        </p:nvSpPr>
        <p:spPr>
          <a:xfrm>
            <a:off x="2618174" y="3427487"/>
            <a:ext cx="7315200" cy="2615906"/>
          </a:xfrm>
          <a:noFill/>
        </p:spPr>
        <p:txBody>
          <a:bodyPr anchor="t">
            <a:normAutofit/>
          </a:bodyPr>
          <a:lstStyle/>
          <a:p>
            <a:endParaRPr lang="en-US">
              <a:solidFill>
                <a:schemeClr val="bg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941" fill="hold"/>
                                        <p:tgtEl>
                                          <p:spTgt spid="2052"/>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2052"/>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2052"/>
                                        </p:tgtEl>
                                      </p:cBhvr>
                                    </p:cmd>
                                  </p:childTnLst>
                                </p:cTn>
                              </p:par>
                            </p:childTnLst>
                          </p:cTn>
                        </p:par>
                      </p:childTnLst>
                    </p:cTn>
                  </p:par>
                </p:childTnLst>
              </p:cTn>
              <p:nextCondLst>
                <p:cond evt="onClick" delay="0">
                  <p:tgtEl>
                    <p:spTgt spid="2052"/>
                  </p:tgtEl>
                </p:cond>
              </p:nextCondLst>
            </p:seq>
            <p:video>
              <p:cMediaNode mute="1">
                <p:cTn id="12" repeatCount="indefinite" fill="hold" display="0">
                  <p:stCondLst>
                    <p:cond delay="indefinite"/>
                  </p:stCondLst>
                </p:cTn>
                <p:tgtEl>
                  <p:spTgt spid="2052"/>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2" name="Rectangle 19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3" name="Rectangle 192">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 name="Rectangle 193">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5" name="Rectangle 19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6" name="Rectangle 19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7" name="Freeform: Shape 19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8" name="Rectangle 197">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4" name="Rectangle 2">
            <a:extLst>
              <a:ext uri="{FF2B5EF4-FFF2-40B4-BE49-F238E27FC236}">
                <a16:creationId xmlns:a16="http://schemas.microsoft.com/office/drawing/2014/main" id="{F85D657A-A2E9-5143-9D03-B88D239CFEFA}"/>
              </a:ext>
            </a:extLst>
          </p:cNvPr>
          <p:cNvSpPr>
            <a:spLocks noGrp="1" noChangeArrowheads="1"/>
          </p:cNvSpPr>
          <p:nvPr>
            <p:ph type="title"/>
          </p:nvPr>
        </p:nvSpPr>
        <p:spPr>
          <a:xfrm>
            <a:off x="466722" y="586855"/>
            <a:ext cx="3201366" cy="3387497"/>
          </a:xfrm>
        </p:spPr>
        <p:txBody>
          <a:bodyPr anchor="b">
            <a:normAutofit/>
          </a:bodyPr>
          <a:lstStyle/>
          <a:p>
            <a:pPr algn="r" eaLnBrk="1" hangingPunct="1"/>
            <a:r>
              <a:rPr lang="en-GB" altLang="en-US" sz="4000">
                <a:solidFill>
                  <a:srgbClr val="FFFFFF"/>
                </a:solidFill>
              </a:rPr>
              <a:t>Reading</a:t>
            </a:r>
            <a:endParaRPr lang="en-US" altLang="en-US" sz="4000">
              <a:solidFill>
                <a:srgbClr val="FFFFFF"/>
              </a:solidFill>
            </a:endParaRPr>
          </a:p>
        </p:txBody>
      </p:sp>
      <p:sp>
        <p:nvSpPr>
          <p:cNvPr id="3075" name="Rectangle 3">
            <a:extLst>
              <a:ext uri="{FF2B5EF4-FFF2-40B4-BE49-F238E27FC236}">
                <a16:creationId xmlns:a16="http://schemas.microsoft.com/office/drawing/2014/main" id="{83F84762-9A9A-4441-B3DA-519A76BFBB25}"/>
              </a:ext>
            </a:extLst>
          </p:cNvPr>
          <p:cNvSpPr>
            <a:spLocks noGrp="1" noChangeArrowheads="1"/>
          </p:cNvSpPr>
          <p:nvPr>
            <p:ph type="body" idx="1"/>
          </p:nvPr>
        </p:nvSpPr>
        <p:spPr>
          <a:xfrm>
            <a:off x="4810259" y="649480"/>
            <a:ext cx="6555347" cy="5546047"/>
          </a:xfrm>
        </p:spPr>
        <p:txBody>
          <a:bodyPr anchor="ctr">
            <a:normAutofit/>
          </a:bodyPr>
          <a:lstStyle/>
          <a:p>
            <a:pPr eaLnBrk="1" hangingPunct="1">
              <a:buFontTx/>
              <a:buNone/>
            </a:pPr>
            <a:r>
              <a:rPr lang="en-GB" altLang="en-US" sz="2000"/>
              <a:t>There are many books available – e.g.</a:t>
            </a:r>
          </a:p>
          <a:p>
            <a:pPr eaLnBrk="1" hangingPunct="1"/>
            <a:r>
              <a:rPr lang="en-GB" altLang="en-US" sz="2000"/>
              <a:t>Saunders et al (2007)</a:t>
            </a:r>
          </a:p>
          <a:p>
            <a:pPr eaLnBrk="1" hangingPunct="1"/>
            <a:r>
              <a:rPr lang="en-GB" altLang="en-US" sz="2000"/>
              <a:t>Robson (2002)</a:t>
            </a:r>
          </a:p>
          <a:p>
            <a:pPr eaLnBrk="1" hangingPunct="1"/>
            <a:r>
              <a:rPr lang="en-GB" altLang="en-US" sz="2000"/>
              <a:t>Easterby-Smith et al (2002)</a:t>
            </a:r>
          </a:p>
          <a:p>
            <a:pPr eaLnBrk="1" hangingPunct="1"/>
            <a:r>
              <a:rPr lang="en-GB" altLang="en-US" sz="2000"/>
              <a:t>And many others … browse your library</a:t>
            </a:r>
          </a:p>
          <a:p>
            <a:pPr eaLnBrk="1" hangingPunct="1">
              <a:buFontTx/>
              <a:buNone/>
            </a:pPr>
            <a:r>
              <a:rPr lang="en-GB" altLang="en-US" sz="2000" i="1"/>
              <a:t>These books vary a lot: some are better on the practical aspects, others on the theoretical aspects. Sometimes you will get different advice from different sources, so you need to consider the rationale behind the advice. Robson is good on most aspects, although Saunders et al is probably more student-friendly</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4098" name="Rectangle 2">
            <a:extLst>
              <a:ext uri="{FF2B5EF4-FFF2-40B4-BE49-F238E27FC236}">
                <a16:creationId xmlns:a16="http://schemas.microsoft.com/office/drawing/2014/main" id="{FB217846-E902-B14D-B7DD-9B8DC0D60712}"/>
              </a:ext>
            </a:extLst>
          </p:cNvPr>
          <p:cNvSpPr>
            <a:spLocks noGrp="1" noChangeArrowheads="1"/>
          </p:cNvSpPr>
          <p:nvPr>
            <p:ph type="title"/>
          </p:nvPr>
        </p:nvSpPr>
        <p:spPr>
          <a:xfrm>
            <a:off x="3045213" y="731520"/>
            <a:ext cx="6089904" cy="1426464"/>
          </a:xfrm>
        </p:spPr>
        <p:txBody>
          <a:bodyPr>
            <a:normAutofit/>
          </a:bodyPr>
          <a:lstStyle/>
          <a:p>
            <a:pPr algn="ctr" eaLnBrk="1" hangingPunct="1"/>
            <a:r>
              <a:rPr lang="en-GB" altLang="en-US">
                <a:solidFill>
                  <a:srgbClr val="FFFFFF"/>
                </a:solidFill>
              </a:rPr>
              <a:t>Contents</a:t>
            </a:r>
            <a:endParaRPr lang="en-US" altLang="en-US">
              <a:solidFill>
                <a:srgbClr val="FFFFFF"/>
              </a:solidFill>
            </a:endParaRPr>
          </a:p>
        </p:txBody>
      </p:sp>
      <p:sp>
        <p:nvSpPr>
          <p:cNvPr id="77" name="Rectangle 7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101" name="Rectangle 3">
            <a:extLst>
              <a:ext uri="{FF2B5EF4-FFF2-40B4-BE49-F238E27FC236}">
                <a16:creationId xmlns:a16="http://schemas.microsoft.com/office/drawing/2014/main" id="{E8E8337B-EC0C-4432-A62D-4CAF654CEAEC}"/>
              </a:ext>
            </a:extLst>
          </p:cNvPr>
          <p:cNvGraphicFramePr/>
          <p:nvPr>
            <p:extLst>
              <p:ext uri="{D42A27DB-BD31-4B8C-83A1-F6EECF244321}">
                <p14:modId xmlns:p14="http://schemas.microsoft.com/office/powerpoint/2010/main" val="1849472326"/>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5" name="Rectangle 74">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3" name="Rectangle 82">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5" name="Oval 84">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70" name="Rectangle 2">
            <a:extLst>
              <a:ext uri="{FF2B5EF4-FFF2-40B4-BE49-F238E27FC236}">
                <a16:creationId xmlns:a16="http://schemas.microsoft.com/office/drawing/2014/main" id="{0BC67C63-DE87-EE40-A990-03908E11717B}"/>
              </a:ext>
            </a:extLst>
          </p:cNvPr>
          <p:cNvSpPr>
            <a:spLocks noGrp="1" noChangeArrowheads="1"/>
          </p:cNvSpPr>
          <p:nvPr>
            <p:ph type="title"/>
          </p:nvPr>
        </p:nvSpPr>
        <p:spPr>
          <a:xfrm>
            <a:off x="826396" y="586855"/>
            <a:ext cx="4230100" cy="3387497"/>
          </a:xfrm>
        </p:spPr>
        <p:txBody>
          <a:bodyPr anchor="b">
            <a:normAutofit/>
          </a:bodyPr>
          <a:lstStyle/>
          <a:p>
            <a:pPr algn="r" eaLnBrk="1" hangingPunct="1"/>
            <a:r>
              <a:rPr lang="en-GB" altLang="en-US" sz="4000">
                <a:solidFill>
                  <a:srgbClr val="FFFFFF"/>
                </a:solidFill>
              </a:rPr>
              <a:t>Purpose and characteristics of academic research</a:t>
            </a:r>
            <a:endParaRPr lang="en-US" altLang="en-US" sz="4000">
              <a:solidFill>
                <a:srgbClr val="FFFFFF"/>
              </a:solidFill>
            </a:endParaRPr>
          </a:p>
        </p:txBody>
      </p:sp>
      <p:sp>
        <p:nvSpPr>
          <p:cNvPr id="7171" name="Rectangle 3">
            <a:extLst>
              <a:ext uri="{FF2B5EF4-FFF2-40B4-BE49-F238E27FC236}">
                <a16:creationId xmlns:a16="http://schemas.microsoft.com/office/drawing/2014/main" id="{33C72F19-6E4D-8B44-8599-F7B09618254B}"/>
              </a:ext>
            </a:extLst>
          </p:cNvPr>
          <p:cNvSpPr>
            <a:spLocks noGrp="1" noChangeArrowheads="1"/>
          </p:cNvSpPr>
          <p:nvPr>
            <p:ph type="body" idx="1"/>
          </p:nvPr>
        </p:nvSpPr>
        <p:spPr>
          <a:xfrm>
            <a:off x="6503158" y="649480"/>
            <a:ext cx="4862447" cy="5546047"/>
          </a:xfrm>
        </p:spPr>
        <p:txBody>
          <a:bodyPr anchor="ctr">
            <a:normAutofit/>
          </a:bodyPr>
          <a:lstStyle/>
          <a:p>
            <a:pPr eaLnBrk="1" hangingPunct="1"/>
            <a:r>
              <a:rPr lang="en-GB" altLang="en-US" sz="2000" i="1"/>
              <a:t>Purpose:</a:t>
            </a:r>
          </a:p>
          <a:p>
            <a:pPr lvl="1" eaLnBrk="1" hangingPunct="1"/>
            <a:r>
              <a:rPr lang="en-GB" altLang="en-US" sz="2000"/>
              <a:t>Discover truth about something; and/or</a:t>
            </a:r>
          </a:p>
          <a:p>
            <a:pPr lvl="1" eaLnBrk="1" hangingPunct="1"/>
            <a:r>
              <a:rPr lang="en-GB" altLang="en-US" sz="2000"/>
              <a:t>Find a good way of doing something</a:t>
            </a:r>
          </a:p>
          <a:p>
            <a:pPr eaLnBrk="1" hangingPunct="1"/>
            <a:r>
              <a:rPr lang="en-GB" altLang="en-US" sz="2000" i="1"/>
              <a:t>Must be</a:t>
            </a:r>
          </a:p>
          <a:p>
            <a:pPr lvl="1" eaLnBrk="1" hangingPunct="1"/>
            <a:r>
              <a:rPr lang="en-GB" altLang="en-US" sz="2000"/>
              <a:t>Systematic and as thorough and trustworthy as possible</a:t>
            </a:r>
          </a:p>
          <a:p>
            <a:pPr lvl="1" eaLnBrk="1" hangingPunct="1"/>
            <a:r>
              <a:rPr lang="en-GB" altLang="en-US" sz="2000"/>
              <a:t>Clearly written and with sufficient detail for readers to check credibility</a:t>
            </a:r>
          </a:p>
          <a:p>
            <a:pPr lvl="1" eaLnBrk="1" hangingPunct="1"/>
            <a:r>
              <a:rPr lang="en-GB" altLang="en-US" sz="2000"/>
              <a:t>Ethical</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Video 7">
            <a:extLst>
              <a:ext uri="{FF2B5EF4-FFF2-40B4-BE49-F238E27FC236}">
                <a16:creationId xmlns:a16="http://schemas.microsoft.com/office/drawing/2014/main" id="{1782A4E6-250D-4784-A85A-E1F735F309F9}"/>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r="1" b="285"/>
          <a:stretch/>
        </p:blipFill>
        <p:spPr>
          <a:xfrm>
            <a:off x="-3047" y="10"/>
            <a:ext cx="12191999" cy="6857990"/>
          </a:xfrm>
          <a:prstGeom prst="rect">
            <a:avLst/>
          </a:prstGeom>
        </p:spPr>
      </p:pic>
      <p:sp>
        <p:nvSpPr>
          <p:cNvPr id="14" name="Rectangle 13">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354455" y="2539096"/>
            <a:ext cx="10058400" cy="3574778"/>
          </a:xfrm>
          <a:effectLst>
            <a:outerShdw blurRad="50800" dist="38100" dir="2700000" algn="tl" rotWithShape="0">
              <a:prstClr val="black">
                <a:alpha val="40000"/>
              </a:prstClr>
            </a:outerShdw>
          </a:effectLst>
        </p:spPr>
        <p:txBody>
          <a:bodyPr>
            <a:normAutofit/>
          </a:bodyPr>
          <a:lstStyle/>
          <a:p>
            <a:r>
              <a:rPr lang="en-GB" sz="5200" dirty="0">
                <a:solidFill>
                  <a:srgbClr val="FFFFFF"/>
                </a:solidFill>
              </a:rPr>
              <a:t>Introduction to quantitative </a:t>
            </a:r>
            <a:r>
              <a:rPr lang="en-GB" sz="5200" dirty="0" err="1">
                <a:solidFill>
                  <a:srgbClr val="FFFFFF"/>
                </a:solidFill>
              </a:rPr>
              <a:t>reseach</a:t>
            </a:r>
            <a:r>
              <a:rPr lang="en-GB" sz="5200" dirty="0">
                <a:solidFill>
                  <a:srgbClr val="FFFFFF"/>
                </a:solidFill>
              </a:rPr>
              <a:t> </a:t>
            </a:r>
          </a:p>
        </p:txBody>
      </p:sp>
    </p:spTree>
    <p:extLst>
      <p:ext uri="{BB962C8B-B14F-4D97-AF65-F5344CB8AC3E}">
        <p14:creationId xmlns:p14="http://schemas.microsoft.com/office/powerpoint/2010/main" val="178320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00"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8"/>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8"/>
                                        </p:tgtEl>
                                      </p:cBhvr>
                                    </p:cmd>
                                  </p:childTnLst>
                                </p:cTn>
                              </p:par>
                            </p:childTnLst>
                          </p:cTn>
                        </p:par>
                      </p:childTnLst>
                    </p:cTn>
                  </p:par>
                </p:childTnLst>
              </p:cTn>
              <p:nextCondLst>
                <p:cond evt="onClick" delay="0">
                  <p:tgtEl>
                    <p:spTgt spid="8"/>
                  </p:tgtEl>
                </p:cond>
              </p:nextCondLst>
            </p:seq>
            <p:video>
              <p:cMediaNode mute="1">
                <p:cTn id="12" repeatCount="indefinite" fill="hold" display="0">
                  <p:stCondLst>
                    <p:cond delay="indefinite"/>
                  </p:stCondLst>
                </p:cTn>
                <p:tgtEl>
                  <p:spTgt spid="8"/>
                </p:tgtEl>
              </p:cMediaNode>
            </p:vide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7188"/>
            <a:ext cx="10515600" cy="1133499"/>
          </a:xfrm>
        </p:spPr>
        <p:txBody>
          <a:bodyPr>
            <a:normAutofit/>
          </a:bodyPr>
          <a:lstStyle/>
          <a:p>
            <a:pPr algn="ctr"/>
            <a:r>
              <a:rPr lang="en-GB" sz="5200"/>
              <a:t>Research and research methods</a:t>
            </a:r>
          </a:p>
        </p:txBody>
      </p:sp>
      <p:graphicFrame>
        <p:nvGraphicFramePr>
          <p:cNvPr id="5" name="Content Placeholder 2">
            <a:extLst>
              <a:ext uri="{FF2B5EF4-FFF2-40B4-BE49-F238E27FC236}">
                <a16:creationId xmlns:a16="http://schemas.microsoft.com/office/drawing/2014/main" id="{76C54E4B-740E-47E6-924C-E25C3E654E7F}"/>
              </a:ext>
            </a:extLst>
          </p:cNvPr>
          <p:cNvGraphicFramePr>
            <a:graphicFrameLocks noGrp="1"/>
          </p:cNvGraphicFramePr>
          <p:nvPr>
            <p:ph idx="1"/>
            <p:extLst>
              <p:ext uri="{D42A27DB-BD31-4B8C-83A1-F6EECF244321}">
                <p14:modId xmlns:p14="http://schemas.microsoft.com/office/powerpoint/2010/main" val="781968503"/>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6192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r>
              <a:rPr lang="en-US" dirty="0"/>
              <a:t>Basic principles of research design</a:t>
            </a:r>
            <a:endParaRPr lang="en-GB" b="1" dirty="0"/>
          </a:p>
        </p:txBody>
      </p:sp>
      <p:graphicFrame>
        <p:nvGraphicFramePr>
          <p:cNvPr id="5" name="Content Placeholder 2">
            <a:extLst>
              <a:ext uri="{FF2B5EF4-FFF2-40B4-BE49-F238E27FC236}">
                <a16:creationId xmlns:a16="http://schemas.microsoft.com/office/drawing/2014/main" id="{C02DDFA9-55D7-4C3A-8980-FAC938616871}"/>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6869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Fog-covered mountain">
            <a:extLst>
              <a:ext uri="{FF2B5EF4-FFF2-40B4-BE49-F238E27FC236}">
                <a16:creationId xmlns:a16="http://schemas.microsoft.com/office/drawing/2014/main" id="{3065DD0E-F242-49F2-91C5-19F533810676}"/>
              </a:ext>
            </a:extLst>
          </p:cNvPr>
          <p:cNvPicPr>
            <a:picLocks noChangeAspect="1"/>
          </p:cNvPicPr>
          <p:nvPr/>
        </p:nvPicPr>
        <p:blipFill rotWithShape="1">
          <a:blip r:embed="rId2">
            <a:alphaModFix amt="40000"/>
          </a:blip>
          <a:srcRect t="15730"/>
          <a:stretch/>
        </p:blipFill>
        <p:spPr>
          <a:xfrm>
            <a:off x="20" y="0"/>
            <a:ext cx="12191980" cy="6857990"/>
          </a:xfrm>
          <a:prstGeom prst="rect">
            <a:avLst/>
          </a:prstGeom>
        </p:spPr>
      </p:pic>
      <p:sp>
        <p:nvSpPr>
          <p:cNvPr id="2" name="Title 1">
            <a:extLst>
              <a:ext uri="{FF2B5EF4-FFF2-40B4-BE49-F238E27FC236}">
                <a16:creationId xmlns:a16="http://schemas.microsoft.com/office/drawing/2014/main" id="{B2CAD934-010B-9742-9A70-B24814D6EA83}"/>
              </a:ext>
            </a:extLst>
          </p:cNvPr>
          <p:cNvSpPr>
            <a:spLocks noGrp="1"/>
          </p:cNvSpPr>
          <p:nvPr>
            <p:ph type="title"/>
          </p:nvPr>
        </p:nvSpPr>
        <p:spPr>
          <a:xfrm>
            <a:off x="657226" y="699154"/>
            <a:ext cx="8583612" cy="1586844"/>
          </a:xfrm>
        </p:spPr>
        <p:txBody>
          <a:bodyPr vert="horz" lIns="91440" tIns="45720" rIns="91440" bIns="45720" rtlCol="0" anchor="b">
            <a:normAutofit fontScale="90000"/>
          </a:bodyPr>
          <a:lstStyle/>
          <a:p>
            <a:r>
              <a:rPr lang="en-US" sz="11500" dirty="0">
                <a:ln w="22225">
                  <a:solidFill>
                    <a:schemeClr val="tx1"/>
                  </a:solidFill>
                  <a:miter lim="800000"/>
                </a:ln>
                <a:noFill/>
              </a:rPr>
              <a:t>Next week</a:t>
            </a:r>
          </a:p>
        </p:txBody>
      </p:sp>
      <p:sp>
        <p:nvSpPr>
          <p:cNvPr id="4" name="TextBox 3">
            <a:extLst>
              <a:ext uri="{FF2B5EF4-FFF2-40B4-BE49-F238E27FC236}">
                <a16:creationId xmlns:a16="http://schemas.microsoft.com/office/drawing/2014/main" id="{55BCB56A-30DD-464B-B684-D736A87A259A}"/>
              </a:ext>
            </a:extLst>
          </p:cNvPr>
          <p:cNvSpPr txBox="1"/>
          <p:nvPr/>
        </p:nvSpPr>
        <p:spPr>
          <a:xfrm>
            <a:off x="657226" y="3428995"/>
            <a:ext cx="10904895" cy="646331"/>
          </a:xfrm>
          <a:prstGeom prst="rect">
            <a:avLst/>
          </a:prstGeom>
          <a:noFill/>
        </p:spPr>
        <p:txBody>
          <a:bodyPr wrap="square" rtlCol="0">
            <a:spAutoFit/>
          </a:bodyPr>
          <a:lstStyle/>
          <a:p>
            <a:r>
              <a:rPr lang="en-US" dirty="0"/>
              <a:t>For next week (29</a:t>
            </a:r>
            <a:r>
              <a:rPr lang="en-US" baseline="30000" dirty="0"/>
              <a:t>th</a:t>
            </a:r>
            <a:r>
              <a:rPr lang="en-US" dirty="0"/>
              <a:t> of April, you will be expected to deliver a 10 minute presentation to the class on one of  the </a:t>
            </a:r>
          </a:p>
          <a:p>
            <a:r>
              <a:rPr lang="en-US" dirty="0"/>
              <a:t>Following design task though experiments</a:t>
            </a:r>
          </a:p>
        </p:txBody>
      </p:sp>
    </p:spTree>
    <p:extLst>
      <p:ext uri="{BB962C8B-B14F-4D97-AF65-F5344CB8AC3E}">
        <p14:creationId xmlns:p14="http://schemas.microsoft.com/office/powerpoint/2010/main" val="3984649124"/>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5"/>
                                        </p:tgtEl>
                                        <p:attrNameLst>
                                          <p:attrName>style.visibility</p:attrName>
                                        </p:attrNameLst>
                                      </p:cBhvr>
                                      <p:to>
                                        <p:strVal val="visible"/>
                                      </p:to>
                                    </p:set>
                                    <p:animEffect transition="in" filter="fade">
                                      <p:cBhvr>
                                        <p:cTn id="10" dur="7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2F65A9-06D7-D748-B08D-FFAD10E80224}"/>
              </a:ext>
            </a:extLst>
          </p:cNvPr>
          <p:cNvSpPr>
            <a:spLocks noGrp="1"/>
          </p:cNvSpPr>
          <p:nvPr>
            <p:ph type="title"/>
          </p:nvPr>
        </p:nvSpPr>
        <p:spPr>
          <a:xfrm>
            <a:off x="804672" y="640080"/>
            <a:ext cx="3282696" cy="5257800"/>
          </a:xfrm>
        </p:spPr>
        <p:txBody>
          <a:bodyPr>
            <a:normAutofit/>
          </a:bodyPr>
          <a:lstStyle/>
          <a:p>
            <a:r>
              <a:rPr lang="en-US">
                <a:solidFill>
                  <a:schemeClr val="bg1"/>
                </a:solidFill>
              </a:rPr>
              <a:t>Task 1</a:t>
            </a:r>
          </a:p>
        </p:txBody>
      </p:sp>
      <p:sp>
        <p:nvSpPr>
          <p:cNvPr id="3" name="Content Placeholder 2">
            <a:extLst>
              <a:ext uri="{FF2B5EF4-FFF2-40B4-BE49-F238E27FC236}">
                <a16:creationId xmlns:a16="http://schemas.microsoft.com/office/drawing/2014/main" id="{8085EF5D-03CD-6E4B-99DB-C2F45DD1EBE9}"/>
              </a:ext>
            </a:extLst>
          </p:cNvPr>
          <p:cNvSpPr>
            <a:spLocks noGrp="1"/>
          </p:cNvSpPr>
          <p:nvPr>
            <p:ph idx="1"/>
          </p:nvPr>
        </p:nvSpPr>
        <p:spPr>
          <a:xfrm>
            <a:off x="5100637" y="1457325"/>
            <a:ext cx="6586537" cy="5186364"/>
          </a:xfrm>
        </p:spPr>
        <p:txBody>
          <a:bodyPr anchor="ctr">
            <a:normAutofit/>
          </a:bodyPr>
          <a:lstStyle/>
          <a:p>
            <a:pPr marL="0" indent="0">
              <a:buNone/>
            </a:pPr>
            <a:r>
              <a:rPr lang="en-US" sz="2400" dirty="0"/>
              <a:t>An extinction event is predicted to impact the earth in 2034. </a:t>
            </a:r>
          </a:p>
          <a:p>
            <a:pPr marL="0" indent="0">
              <a:buNone/>
            </a:pPr>
            <a:r>
              <a:rPr lang="en-US" sz="2400" dirty="0"/>
              <a:t>Life on the surface of the earth will be impossible</a:t>
            </a:r>
          </a:p>
          <a:p>
            <a:pPr marL="0" indent="0">
              <a:buNone/>
            </a:pPr>
            <a:r>
              <a:rPr lang="en-US" sz="2400" dirty="0"/>
              <a:t>You have been selected by the government to help transition from life as we know it, to a life lived in artificial environments based within massive buildings</a:t>
            </a:r>
          </a:p>
          <a:p>
            <a:endParaRPr lang="en-US" sz="2400" dirty="0"/>
          </a:p>
          <a:p>
            <a:pPr marL="457200" indent="-457200">
              <a:buFont typeface="+mj-lt"/>
              <a:buAutoNum type="arabicPeriod"/>
            </a:pPr>
            <a:r>
              <a:rPr lang="en-US" sz="2400" dirty="0"/>
              <a:t>What do you think this post-extinction event will look like?</a:t>
            </a:r>
          </a:p>
          <a:p>
            <a:pPr marL="457200" indent="-457200">
              <a:buFont typeface="+mj-lt"/>
              <a:buAutoNum type="arabicPeriod"/>
            </a:pPr>
            <a:r>
              <a:rPr lang="en-US" sz="2400" dirty="0"/>
              <a:t>What design and art objects are most needed?</a:t>
            </a:r>
          </a:p>
          <a:p>
            <a:pPr marL="457200" indent="-457200">
              <a:buFont typeface="+mj-lt"/>
              <a:buAutoNum type="arabicPeriod"/>
            </a:pPr>
            <a:r>
              <a:rPr lang="en-US" sz="2400" dirty="0"/>
              <a:t>What influences can you refer to in today’s society that will help you with your work?</a:t>
            </a:r>
          </a:p>
          <a:p>
            <a:pPr marL="457200" indent="-457200">
              <a:buFont typeface="+mj-lt"/>
              <a:buAutoNum type="arabicPeriod"/>
            </a:pPr>
            <a:endParaRPr lang="en-US" sz="2400" dirty="0"/>
          </a:p>
          <a:p>
            <a:endParaRPr lang="en-US" sz="2400" dirty="0"/>
          </a:p>
          <a:p>
            <a:endParaRPr lang="en-US" sz="2400" dirty="0"/>
          </a:p>
          <a:p>
            <a:endParaRPr lang="en-US" sz="2400" dirty="0"/>
          </a:p>
          <a:p>
            <a:endParaRPr lang="en-US" sz="2400" dirty="0"/>
          </a:p>
        </p:txBody>
      </p:sp>
    </p:spTree>
    <p:extLst>
      <p:ext uri="{BB962C8B-B14F-4D97-AF65-F5344CB8AC3E}">
        <p14:creationId xmlns:p14="http://schemas.microsoft.com/office/powerpoint/2010/main" val="5909700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2F65A9-06D7-D748-B08D-FFAD10E80224}"/>
              </a:ext>
            </a:extLst>
          </p:cNvPr>
          <p:cNvSpPr>
            <a:spLocks noGrp="1"/>
          </p:cNvSpPr>
          <p:nvPr>
            <p:ph type="title"/>
          </p:nvPr>
        </p:nvSpPr>
        <p:spPr>
          <a:xfrm>
            <a:off x="804672" y="640080"/>
            <a:ext cx="3282696" cy="5257800"/>
          </a:xfrm>
        </p:spPr>
        <p:txBody>
          <a:bodyPr>
            <a:normAutofit/>
          </a:bodyPr>
          <a:lstStyle/>
          <a:p>
            <a:r>
              <a:rPr lang="en-US">
                <a:solidFill>
                  <a:schemeClr val="bg1"/>
                </a:solidFill>
              </a:rPr>
              <a:t>Task 2</a:t>
            </a:r>
          </a:p>
        </p:txBody>
      </p:sp>
      <p:sp>
        <p:nvSpPr>
          <p:cNvPr id="3" name="Content Placeholder 2">
            <a:extLst>
              <a:ext uri="{FF2B5EF4-FFF2-40B4-BE49-F238E27FC236}">
                <a16:creationId xmlns:a16="http://schemas.microsoft.com/office/drawing/2014/main" id="{8085EF5D-03CD-6E4B-99DB-C2F45DD1EBE9}"/>
              </a:ext>
            </a:extLst>
          </p:cNvPr>
          <p:cNvSpPr>
            <a:spLocks noGrp="1"/>
          </p:cNvSpPr>
          <p:nvPr>
            <p:ph idx="1"/>
          </p:nvPr>
        </p:nvSpPr>
        <p:spPr>
          <a:xfrm>
            <a:off x="5362674" y="1202789"/>
            <a:ext cx="6024654" cy="5257800"/>
          </a:xfrm>
        </p:spPr>
        <p:txBody>
          <a:bodyPr anchor="ctr">
            <a:normAutofit/>
          </a:bodyPr>
          <a:lstStyle/>
          <a:p>
            <a:r>
              <a:rPr lang="en-US" sz="2200" dirty="0"/>
              <a:t>The European Union has asked you to design a new environmentally friendly park in Paris. </a:t>
            </a:r>
          </a:p>
          <a:p>
            <a:r>
              <a:rPr lang="en-US" sz="2200" dirty="0"/>
              <a:t>Its aim is to encourage healthy living and metal well being</a:t>
            </a:r>
          </a:p>
          <a:p>
            <a:r>
              <a:rPr lang="en-US" sz="2200" dirty="0"/>
              <a:t>It needs be useable even in the times of a pandemic. How would you bring the ‘outdoors’ to ‘indoors’?</a:t>
            </a:r>
          </a:p>
          <a:p>
            <a:endParaRPr lang="en-US" sz="2200" dirty="0"/>
          </a:p>
          <a:p>
            <a:pPr marL="457200" indent="-457200">
              <a:buFont typeface="+mj-lt"/>
              <a:buAutoNum type="arabicPeriod"/>
            </a:pPr>
            <a:r>
              <a:rPr lang="en-US" sz="2200" dirty="0"/>
              <a:t>What would you design it to look like?</a:t>
            </a:r>
          </a:p>
          <a:p>
            <a:pPr marL="457200" indent="-457200">
              <a:buFont typeface="+mj-lt"/>
              <a:buAutoNum type="arabicPeriod"/>
            </a:pPr>
            <a:r>
              <a:rPr lang="en-US" sz="2200" dirty="0"/>
              <a:t>What would you include?</a:t>
            </a:r>
          </a:p>
          <a:p>
            <a:pPr marL="457200" indent="-457200">
              <a:buFont typeface="+mj-lt"/>
              <a:buAutoNum type="arabicPeriod"/>
            </a:pPr>
            <a:r>
              <a:rPr lang="en-US" sz="2200" dirty="0"/>
              <a:t>What materials would you use?</a:t>
            </a:r>
          </a:p>
          <a:p>
            <a:pPr marL="457200" indent="-457200">
              <a:buFont typeface="+mj-lt"/>
              <a:buAutoNum type="arabicPeriod"/>
            </a:pPr>
            <a:r>
              <a:rPr lang="en-US" sz="2200" dirty="0"/>
              <a:t>What technology would utilized within the park?</a:t>
            </a:r>
          </a:p>
          <a:p>
            <a:endParaRPr lang="en-US" sz="2200" dirty="0"/>
          </a:p>
          <a:p>
            <a:endParaRPr lang="en-US" sz="2200" dirty="0"/>
          </a:p>
          <a:p>
            <a:endParaRPr lang="en-US" sz="2200" dirty="0"/>
          </a:p>
        </p:txBody>
      </p:sp>
    </p:spTree>
    <p:extLst>
      <p:ext uri="{BB962C8B-B14F-4D97-AF65-F5344CB8AC3E}">
        <p14:creationId xmlns:p14="http://schemas.microsoft.com/office/powerpoint/2010/main" val="111687659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7FA33FF-088D-4F16-95A2-2C64D353DE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7" name="Rectangle 26">
            <a:extLst>
              <a:ext uri="{FF2B5EF4-FFF2-40B4-BE49-F238E27FC236}">
                <a16:creationId xmlns:a16="http://schemas.microsoft.com/office/drawing/2014/main" id="{A376EFB1-01CF-419F-ABF1-2AF02BBFC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709160" cy="6858000"/>
          </a:xfrm>
          <a:prstGeom prst="rect">
            <a:avLst/>
          </a:prstGeom>
          <a:solidFill>
            <a:schemeClr val="tx1">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9" name="Freeform: Shape 28">
            <a:extLst>
              <a:ext uri="{FF2B5EF4-FFF2-40B4-BE49-F238E27FC236}">
                <a16:creationId xmlns:a16="http://schemas.microsoft.com/office/drawing/2014/main" id="{FF9DEA15-78BD-4750-AA18-B9F28A6D5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284331" cy="6858000"/>
          </a:xfrm>
          <a:custGeom>
            <a:avLst/>
            <a:gdLst>
              <a:gd name="connsiteX0" fmla="*/ 0 w 4319042"/>
              <a:gd name="connsiteY0" fmla="*/ 0 h 6858000"/>
              <a:gd name="connsiteX1" fmla="*/ 1142888 w 4319042"/>
              <a:gd name="connsiteY1" fmla="*/ 0 h 6858000"/>
              <a:gd name="connsiteX2" fmla="*/ 4319042 w 4319042"/>
              <a:gd name="connsiteY2" fmla="*/ 6858000 h 6858000"/>
              <a:gd name="connsiteX3" fmla="*/ 0 w 431904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4319042" h="6858000">
                <a:moveTo>
                  <a:pt x="0" y="0"/>
                </a:moveTo>
                <a:lnTo>
                  <a:pt x="1142888" y="0"/>
                </a:lnTo>
                <a:lnTo>
                  <a:pt x="4319042" y="6858000"/>
                </a:lnTo>
                <a:lnTo>
                  <a:pt x="0" y="6858000"/>
                </a:lnTo>
                <a:close/>
              </a:path>
            </a:pathLst>
          </a:custGeom>
          <a:solidFill>
            <a:schemeClr val="tx1">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92F65A9-06D7-D748-B08D-FFAD10E80224}"/>
              </a:ext>
            </a:extLst>
          </p:cNvPr>
          <p:cNvSpPr>
            <a:spLocks noGrp="1"/>
          </p:cNvSpPr>
          <p:nvPr>
            <p:ph type="title"/>
          </p:nvPr>
        </p:nvSpPr>
        <p:spPr>
          <a:xfrm>
            <a:off x="804672" y="640080"/>
            <a:ext cx="3282696" cy="5257800"/>
          </a:xfrm>
        </p:spPr>
        <p:txBody>
          <a:bodyPr>
            <a:normAutofit/>
          </a:bodyPr>
          <a:lstStyle/>
          <a:p>
            <a:r>
              <a:rPr lang="en-US" dirty="0">
                <a:solidFill>
                  <a:schemeClr val="bg1"/>
                </a:solidFill>
              </a:rPr>
              <a:t>Task 3</a:t>
            </a:r>
          </a:p>
        </p:txBody>
      </p:sp>
      <p:sp>
        <p:nvSpPr>
          <p:cNvPr id="3" name="Content Placeholder 2">
            <a:extLst>
              <a:ext uri="{FF2B5EF4-FFF2-40B4-BE49-F238E27FC236}">
                <a16:creationId xmlns:a16="http://schemas.microsoft.com/office/drawing/2014/main" id="{8085EF5D-03CD-6E4B-99DB-C2F45DD1EBE9}"/>
              </a:ext>
            </a:extLst>
          </p:cNvPr>
          <p:cNvSpPr>
            <a:spLocks noGrp="1"/>
          </p:cNvSpPr>
          <p:nvPr>
            <p:ph idx="1"/>
          </p:nvPr>
        </p:nvSpPr>
        <p:spPr>
          <a:xfrm>
            <a:off x="5362674" y="1179342"/>
            <a:ext cx="6024654" cy="5257800"/>
          </a:xfrm>
        </p:spPr>
        <p:txBody>
          <a:bodyPr anchor="ctr">
            <a:normAutofit/>
          </a:bodyPr>
          <a:lstStyle/>
          <a:p>
            <a:r>
              <a:rPr lang="en-US" sz="2200" dirty="0"/>
              <a:t>As part of the 2022 Beijing Olympics, you have been asked to produce a </a:t>
            </a:r>
            <a:r>
              <a:rPr lang="en-US" sz="2200" dirty="0" err="1"/>
              <a:t>swrie</a:t>
            </a:r>
            <a:r>
              <a:rPr lang="en-US" sz="2200" dirty="0"/>
              <a:t> </a:t>
            </a:r>
            <a:r>
              <a:rPr lang="en-US" sz="2200" dirty="0" err="1"/>
              <a:t>sof</a:t>
            </a:r>
            <a:r>
              <a:rPr lang="en-US" sz="2200" dirty="0"/>
              <a:t> events that showcases the future of Chinese design and Art.</a:t>
            </a:r>
          </a:p>
          <a:p>
            <a:r>
              <a:rPr lang="en-US" sz="2200" dirty="0"/>
              <a:t>The audiences is global and as such, you must consider the following</a:t>
            </a:r>
          </a:p>
          <a:p>
            <a:pPr marL="0" indent="0">
              <a:buNone/>
            </a:pPr>
            <a:endParaRPr lang="en-US" sz="2200" dirty="0"/>
          </a:p>
          <a:p>
            <a:pPr marL="457200" indent="-457200">
              <a:buFont typeface="+mj-lt"/>
              <a:buAutoNum type="arabicPeriod"/>
            </a:pPr>
            <a:r>
              <a:rPr lang="en-US" sz="2200" dirty="0"/>
              <a:t>What much does the world know about Chinese art and design today?</a:t>
            </a:r>
          </a:p>
          <a:p>
            <a:pPr marL="457200" indent="-457200">
              <a:buFont typeface="+mj-lt"/>
              <a:buAutoNum type="arabicPeriod"/>
            </a:pPr>
            <a:r>
              <a:rPr lang="en-US" sz="2200" dirty="0"/>
              <a:t>What are the potential problems in communicating these ideas??</a:t>
            </a:r>
          </a:p>
          <a:p>
            <a:pPr marL="457200" indent="-457200">
              <a:buFont typeface="+mj-lt"/>
              <a:buAutoNum type="arabicPeriod"/>
            </a:pPr>
            <a:r>
              <a:rPr lang="en-US" sz="2200" dirty="0"/>
              <a:t>What do you think represents modern china in your own discipline?</a:t>
            </a:r>
          </a:p>
          <a:p>
            <a:pPr marL="0" indent="0">
              <a:buNone/>
            </a:pPr>
            <a:endParaRPr lang="en-US" sz="2200" dirty="0"/>
          </a:p>
          <a:p>
            <a:endParaRPr lang="en-US" sz="2200" dirty="0"/>
          </a:p>
          <a:p>
            <a:endParaRPr lang="en-US" sz="2200" dirty="0"/>
          </a:p>
        </p:txBody>
      </p:sp>
    </p:spTree>
    <p:extLst>
      <p:ext uri="{BB962C8B-B14F-4D97-AF65-F5344CB8AC3E}">
        <p14:creationId xmlns:p14="http://schemas.microsoft.com/office/powerpoint/2010/main" val="1817017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68575C10-8187-4AC4-AD72-C754EAFD28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65429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2402E53-04BD-A949-8613-DB1B671F05FE}"/>
              </a:ext>
            </a:extLst>
          </p:cNvPr>
          <p:cNvSpPr>
            <a:spLocks noGrp="1"/>
          </p:cNvSpPr>
          <p:nvPr>
            <p:ph type="title"/>
          </p:nvPr>
        </p:nvSpPr>
        <p:spPr>
          <a:xfrm>
            <a:off x="762000" y="559678"/>
            <a:ext cx="3567915" cy="4952492"/>
          </a:xfrm>
        </p:spPr>
        <p:txBody>
          <a:bodyPr>
            <a:normAutofit/>
          </a:bodyPr>
          <a:lstStyle/>
          <a:p>
            <a:r>
              <a:rPr lang="en-US">
                <a:solidFill>
                  <a:schemeClr val="bg1"/>
                </a:solidFill>
              </a:rPr>
              <a:t>First questions</a:t>
            </a:r>
          </a:p>
        </p:txBody>
      </p:sp>
      <p:cxnSp>
        <p:nvCxnSpPr>
          <p:cNvPr id="20" name="Straight Connector 19">
            <a:extLst>
              <a:ext uri="{FF2B5EF4-FFF2-40B4-BE49-F238E27FC236}">
                <a16:creationId xmlns:a16="http://schemas.microsoft.com/office/drawing/2014/main" id="{74E776C9-ED67-41B7-B3A3-4DF76EF3ACE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99730"/>
            <a:ext cx="4297680" cy="0"/>
          </a:xfrm>
          <a:prstGeom prst="line">
            <a:avLst/>
          </a:prstGeom>
          <a:ln w="25400">
            <a:solidFill>
              <a:schemeClr val="bg1"/>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E8854BB3-0107-4099-9E56-DCCCDDCD4CBB}"/>
              </a:ext>
            </a:extLst>
          </p:cNvPr>
          <p:cNvGraphicFramePr>
            <a:graphicFrameLocks noGrp="1"/>
          </p:cNvGraphicFramePr>
          <p:nvPr>
            <p:ph idx="1"/>
            <p:extLst>
              <p:ext uri="{D42A27DB-BD31-4B8C-83A1-F6EECF244321}">
                <p14:modId xmlns:p14="http://schemas.microsoft.com/office/powerpoint/2010/main" val="1477657072"/>
              </p:ext>
            </p:extLst>
          </p:nvPr>
        </p:nvGraphicFramePr>
        <p:xfrm>
          <a:off x="5181600" y="568325"/>
          <a:ext cx="6248400" cy="56562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592004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5" name="Rectangle 44">
            <a:extLst>
              <a:ext uri="{FF2B5EF4-FFF2-40B4-BE49-F238E27FC236}">
                <a16:creationId xmlns:a16="http://schemas.microsoft.com/office/drawing/2014/main" id="{73C994B4-9721-4148-9EEC-6793CECDE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3" y="-1"/>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7" name="Rectangle 46">
            <a:extLst>
              <a:ext uri="{FF2B5EF4-FFF2-40B4-BE49-F238E27FC236}">
                <a16:creationId xmlns:a16="http://schemas.microsoft.com/office/drawing/2014/main" id="{F9D95E49-763A-4886-B038-82F7347405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9" name="Rectangle 48">
            <a:extLst>
              <a:ext uri="{FF2B5EF4-FFF2-40B4-BE49-F238E27FC236}">
                <a16:creationId xmlns:a16="http://schemas.microsoft.com/office/drawing/2014/main" id="{7072C7DA-0D16-473C-B416-D84445D8A1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699899"/>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22898" y="293572"/>
            <a:ext cx="10227452" cy="1347536"/>
          </a:xfrm>
        </p:spPr>
        <p:txBody>
          <a:bodyPr vert="horz" lIns="91440" tIns="45720" rIns="91440" bIns="45720" rtlCol="0" anchor="b">
            <a:normAutofit/>
          </a:bodyPr>
          <a:lstStyle/>
          <a:p>
            <a:r>
              <a:rPr lang="en-US" kern="1200">
                <a:solidFill>
                  <a:schemeClr val="tx1"/>
                </a:solidFill>
                <a:latin typeface="+mj-lt"/>
                <a:ea typeface="+mj-ea"/>
                <a:cs typeface="+mj-cs"/>
              </a:rPr>
              <a:t>Four main schools of ontology</a:t>
            </a:r>
            <a:br>
              <a:rPr lang="en-US" kern="1200">
                <a:solidFill>
                  <a:schemeClr val="tx1"/>
                </a:solidFill>
                <a:latin typeface="+mj-lt"/>
                <a:ea typeface="+mj-ea"/>
                <a:cs typeface="+mj-cs"/>
              </a:rPr>
            </a:br>
            <a:r>
              <a:rPr lang="en-US" kern="1200">
                <a:solidFill>
                  <a:schemeClr val="tx1"/>
                </a:solidFill>
                <a:latin typeface="+mj-lt"/>
                <a:ea typeface="+mj-ea"/>
                <a:cs typeface="+mj-cs"/>
              </a:rPr>
              <a:t> (how we construct reality)</a:t>
            </a:r>
          </a:p>
        </p:txBody>
      </p:sp>
      <p:sp>
        <p:nvSpPr>
          <p:cNvPr id="9" name="Rectangle 8"/>
          <p:cNvSpPr/>
          <p:nvPr/>
        </p:nvSpPr>
        <p:spPr>
          <a:xfrm>
            <a:off x="466829" y="1751798"/>
            <a:ext cx="10227447" cy="1082841"/>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b="1"/>
              <a:t>However, none of these positions are absolutes.</a:t>
            </a:r>
            <a:r>
              <a:rPr lang="en-US"/>
              <a:t> </a:t>
            </a:r>
            <a:br>
              <a:rPr lang="en-US"/>
            </a:br>
            <a:br>
              <a:rPr lang="en-US"/>
            </a:br>
            <a:r>
              <a:rPr lang="en-US"/>
              <a:t>They are on a continuum, with overlaps between them.</a:t>
            </a:r>
            <a:br>
              <a:rPr lang="en-US"/>
            </a:br>
            <a:endParaRPr lang="en-US"/>
          </a:p>
        </p:txBody>
      </p:sp>
      <p:sp>
        <p:nvSpPr>
          <p:cNvPr id="51" name="Rectangle 50">
            <a:extLst>
              <a:ext uri="{FF2B5EF4-FFF2-40B4-BE49-F238E27FC236}">
                <a16:creationId xmlns:a16="http://schemas.microsoft.com/office/drawing/2014/main" id="{79712DE8-94E0-4F45-81D9-37AF7A32F4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1365985" y="2916439"/>
            <a:ext cx="826014" cy="3201545"/>
          </a:xfrm>
          <a:prstGeom prst="rect">
            <a:avLst/>
          </a:prstGeom>
          <a:solidFill>
            <a:schemeClr val="accent1">
              <a:alpha val="25000"/>
            </a:schemeClr>
          </a:solidFill>
          <a:ln w="25400" cap="flat">
            <a:noFill/>
            <a:prstDash val="solid"/>
            <a:round/>
          </a:ln>
          <a:effectLst/>
          <a:sp3d/>
        </p:spPr>
        <p:style>
          <a:lnRef idx="0">
            <a:scrgbClr r="0" g="0" b="0"/>
          </a:lnRef>
          <a:fillRef idx="0">
            <a:scrgbClr r="0" g="0" b="0"/>
          </a:fillRef>
          <a:effectRef idx="0">
            <a:scrgbClr r="0" g="0" b="0"/>
          </a:effectRef>
          <a:fontRef idx="none"/>
        </p:style>
        <p:txBody>
          <a:bodyPr rot="0" spcFirstLastPara="1" vertOverflow="overflow" horzOverflow="overflow" vert="horz" wrap="square" lIns="0" tIns="0" rIns="0" bIns="0" numCol="1" spcCol="38100" rtlCol="0" anchor="ctr">
            <a:spAutoFit/>
          </a:bodyPr>
          <a:lstStyle/>
          <a:p>
            <a:pPr marL="0" marR="0" indent="0" algn="ctr" defTabSz="825500" rtl="0" fontAlgn="auto" latinLnBrk="0" hangingPunct="0">
              <a:lnSpc>
                <a:spcPct val="100000"/>
              </a:lnSpc>
              <a:spcBef>
                <a:spcPts val="0"/>
              </a:spcBef>
              <a:spcAft>
                <a:spcPts val="0"/>
              </a:spcAft>
              <a:buClrTx/>
              <a:buSzTx/>
              <a:buFontTx/>
              <a:buNone/>
              <a:tabLst/>
            </a:pPr>
            <a:endParaRPr kumimoji="0" lang="en-US" sz="3000" b="0" i="0" u="none" strike="noStrike" cap="none" spc="0" normalizeH="0" baseline="0">
              <a:ln>
                <a:noFill/>
              </a:ln>
              <a:solidFill>
                <a:srgbClr val="000000"/>
              </a:solidFill>
              <a:effectLst/>
              <a:uFillTx/>
              <a:latin typeface="Helvetica Neue Medium"/>
              <a:ea typeface="Helvetica Neue Medium"/>
              <a:cs typeface="Helvetica Neue Medium"/>
              <a:sym typeface="Helvetica Neue Medium"/>
            </a:endParaRPr>
          </a:p>
        </p:txBody>
      </p:sp>
      <p:cxnSp>
        <p:nvCxnSpPr>
          <p:cNvPr id="53" name="Straight Connector 52">
            <a:extLst>
              <a:ext uri="{FF2B5EF4-FFF2-40B4-BE49-F238E27FC236}">
                <a16:creationId xmlns:a16="http://schemas.microsoft.com/office/drawing/2014/main" id="{BA0504EE-683F-4FE2-A169-83C71FAA35C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55" name="Straight Connector 54">
            <a:extLst>
              <a:ext uri="{FF2B5EF4-FFF2-40B4-BE49-F238E27FC236}">
                <a16:creationId xmlns:a16="http://schemas.microsoft.com/office/drawing/2014/main" id="{80A61CFF-0E76-478B-B02B-73692D891E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6" name="Content Placeholder 5"/>
          <p:cNvGraphicFramePr>
            <a:graphicFrameLocks noGrp="1"/>
          </p:cNvGraphicFramePr>
          <p:nvPr>
            <p:ph idx="1"/>
            <p:extLst>
              <p:ext uri="{D42A27DB-BD31-4B8C-83A1-F6EECF244321}">
                <p14:modId xmlns:p14="http://schemas.microsoft.com/office/powerpoint/2010/main" val="1753197289"/>
              </p:ext>
            </p:extLst>
          </p:nvPr>
        </p:nvGraphicFramePr>
        <p:xfrm>
          <a:off x="1484604" y="2916456"/>
          <a:ext cx="9875104" cy="3201546"/>
        </p:xfrm>
        <a:graphic>
          <a:graphicData uri="http://schemas.openxmlformats.org/drawingml/2006/table">
            <a:tbl>
              <a:tblPr firstRow="1" firstCol="1">
                <a:tableStyleId>{8EC20E35-A176-4012-BC5E-935CFFF8708E}</a:tableStyleId>
              </a:tblPr>
              <a:tblGrid>
                <a:gridCol w="1191825">
                  <a:extLst>
                    <a:ext uri="{9D8B030D-6E8A-4147-A177-3AD203B41FA5}">
                      <a16:colId xmlns:a16="http://schemas.microsoft.com/office/drawing/2014/main" val="20000"/>
                    </a:ext>
                  </a:extLst>
                </a:gridCol>
                <a:gridCol w="2147910">
                  <a:extLst>
                    <a:ext uri="{9D8B030D-6E8A-4147-A177-3AD203B41FA5}">
                      <a16:colId xmlns:a16="http://schemas.microsoft.com/office/drawing/2014/main" val="20001"/>
                    </a:ext>
                  </a:extLst>
                </a:gridCol>
                <a:gridCol w="2504021">
                  <a:extLst>
                    <a:ext uri="{9D8B030D-6E8A-4147-A177-3AD203B41FA5}">
                      <a16:colId xmlns:a16="http://schemas.microsoft.com/office/drawing/2014/main" val="20002"/>
                    </a:ext>
                  </a:extLst>
                </a:gridCol>
                <a:gridCol w="2189613">
                  <a:extLst>
                    <a:ext uri="{9D8B030D-6E8A-4147-A177-3AD203B41FA5}">
                      <a16:colId xmlns:a16="http://schemas.microsoft.com/office/drawing/2014/main" val="20003"/>
                    </a:ext>
                  </a:extLst>
                </a:gridCol>
                <a:gridCol w="1841735">
                  <a:extLst>
                    <a:ext uri="{9D8B030D-6E8A-4147-A177-3AD203B41FA5}">
                      <a16:colId xmlns:a16="http://schemas.microsoft.com/office/drawing/2014/main" val="20004"/>
                    </a:ext>
                  </a:extLst>
                </a:gridCol>
              </a:tblGrid>
              <a:tr h="372734">
                <a:tc>
                  <a:txBody>
                    <a:bodyPr/>
                    <a:lstStyle/>
                    <a:p>
                      <a:r>
                        <a:rPr lang="en-GB" sz="1600"/>
                        <a:t>Ontology</a:t>
                      </a:r>
                    </a:p>
                  </a:txBody>
                  <a:tcPr marL="102860" marR="102860" marT="51430" marB="51430" anchor="ctr"/>
                </a:tc>
                <a:tc>
                  <a:txBody>
                    <a:bodyPr/>
                    <a:lstStyle/>
                    <a:p>
                      <a:r>
                        <a:rPr lang="en-GB" sz="1600"/>
                        <a:t>Realism</a:t>
                      </a:r>
                    </a:p>
                  </a:txBody>
                  <a:tcPr marL="102860" marR="102860" marT="51430" marB="51430" anchor="ctr"/>
                </a:tc>
                <a:tc>
                  <a:txBody>
                    <a:bodyPr/>
                    <a:lstStyle/>
                    <a:p>
                      <a:r>
                        <a:rPr lang="en-GB" sz="1600"/>
                        <a:t>Internal Realism</a:t>
                      </a:r>
                    </a:p>
                  </a:txBody>
                  <a:tcPr marL="102860" marR="102860" marT="51430" marB="51430" anchor="ctr"/>
                </a:tc>
                <a:tc>
                  <a:txBody>
                    <a:bodyPr/>
                    <a:lstStyle/>
                    <a:p>
                      <a:r>
                        <a:rPr lang="en-GB" sz="1600"/>
                        <a:t>Relativism</a:t>
                      </a:r>
                    </a:p>
                  </a:txBody>
                  <a:tcPr marL="102860" marR="102860" marT="51430" marB="51430" anchor="ctr"/>
                </a:tc>
                <a:tc>
                  <a:txBody>
                    <a:bodyPr/>
                    <a:lstStyle/>
                    <a:p>
                      <a:r>
                        <a:rPr lang="en-GB" sz="1600"/>
                        <a:t>Nominalism</a:t>
                      </a:r>
                    </a:p>
                  </a:txBody>
                  <a:tcPr marL="102860" marR="102860" marT="51430" marB="51430" anchor="ctr"/>
                </a:tc>
                <a:extLst>
                  <a:ext uri="{0D108BD9-81ED-4DB2-BD59-A6C34878D82A}">
                    <a16:rowId xmlns:a16="http://schemas.microsoft.com/office/drawing/2014/main" val="10000"/>
                  </a:ext>
                </a:extLst>
              </a:tr>
              <a:tr h="1350225">
                <a:tc>
                  <a:txBody>
                    <a:bodyPr/>
                    <a:lstStyle/>
                    <a:p>
                      <a:r>
                        <a:rPr lang="en-GB" sz="1600"/>
                        <a:t>Summary</a:t>
                      </a:r>
                    </a:p>
                  </a:txBody>
                  <a:tcPr marL="102860" marR="102860" marT="51430" marB="51430" anchor="ctr"/>
                </a:tc>
                <a:tc>
                  <a:txBody>
                    <a:bodyPr/>
                    <a:lstStyle/>
                    <a:p>
                      <a:r>
                        <a:rPr lang="en-US" sz="1600"/>
                        <a:t>The world is ‘real’, and science proceeds by examining and observing it</a:t>
                      </a:r>
                    </a:p>
                  </a:txBody>
                  <a:tcPr marL="102860" marR="102860" marT="51430" marB="51430" anchor="ctr"/>
                </a:tc>
                <a:tc>
                  <a:txBody>
                    <a:bodyPr/>
                    <a:lstStyle/>
                    <a:p>
                      <a:r>
                        <a:rPr lang="en-US" sz="1600"/>
                        <a:t>The world is real, but it is almost impossible to examine it directly</a:t>
                      </a:r>
                    </a:p>
                  </a:txBody>
                  <a:tcPr marL="102860" marR="102860" marT="51430" marB="51430" anchor="ctr"/>
                </a:tc>
                <a:tc>
                  <a:txBody>
                    <a:bodyPr/>
                    <a:lstStyle/>
                    <a:p>
                      <a:r>
                        <a:rPr lang="en-US" sz="1600"/>
                        <a:t>Scientific laws are basically created by people to fit their view of reality</a:t>
                      </a:r>
                    </a:p>
                  </a:txBody>
                  <a:tcPr marL="102860" marR="102860" marT="51430" marB="51430" anchor="ctr"/>
                </a:tc>
                <a:tc>
                  <a:txBody>
                    <a:bodyPr/>
                    <a:lstStyle/>
                    <a:p>
                      <a:r>
                        <a:rPr lang="en-US" sz="1600"/>
                        <a:t>Reality is entirely created by people, and there is no external ‘truth’</a:t>
                      </a:r>
                    </a:p>
                  </a:txBody>
                  <a:tcPr marL="102860" marR="102860" marT="51430" marB="51430" anchor="ctr"/>
                </a:tc>
                <a:extLst>
                  <a:ext uri="{0D108BD9-81ED-4DB2-BD59-A6C34878D82A}">
                    <a16:rowId xmlns:a16="http://schemas.microsoft.com/office/drawing/2014/main" val="10001"/>
                  </a:ext>
                </a:extLst>
              </a:tr>
              <a:tr h="617107">
                <a:tc>
                  <a:txBody>
                    <a:bodyPr/>
                    <a:lstStyle/>
                    <a:p>
                      <a:r>
                        <a:rPr lang="en-GB" sz="1600"/>
                        <a:t>Truth</a:t>
                      </a:r>
                    </a:p>
                  </a:txBody>
                  <a:tcPr marL="102860" marR="102860" marT="51430" marB="51430" anchor="ctr"/>
                </a:tc>
                <a:tc>
                  <a:txBody>
                    <a:bodyPr/>
                    <a:lstStyle/>
                    <a:p>
                      <a:r>
                        <a:rPr lang="en-US" sz="1600"/>
                        <a:t>There is a single truth</a:t>
                      </a:r>
                    </a:p>
                  </a:txBody>
                  <a:tcPr marL="102860" marR="102860" marT="51430" marB="51430" anchor="ctr"/>
                </a:tc>
                <a:tc>
                  <a:txBody>
                    <a:bodyPr/>
                    <a:lstStyle/>
                    <a:p>
                      <a:r>
                        <a:rPr lang="en-US" sz="1600"/>
                        <a:t>Truth exists, but is obscure</a:t>
                      </a:r>
                    </a:p>
                  </a:txBody>
                  <a:tcPr marL="102860" marR="102860" marT="51430" marB="51430" anchor="ctr"/>
                </a:tc>
                <a:tc>
                  <a:txBody>
                    <a:bodyPr/>
                    <a:lstStyle/>
                    <a:p>
                      <a:r>
                        <a:rPr lang="en-GB" sz="1600"/>
                        <a:t>There are many truths</a:t>
                      </a:r>
                    </a:p>
                  </a:txBody>
                  <a:tcPr marL="102860" marR="102860" marT="51430" marB="51430" anchor="ctr"/>
                </a:tc>
                <a:tc>
                  <a:txBody>
                    <a:bodyPr/>
                    <a:lstStyle/>
                    <a:p>
                      <a:r>
                        <a:rPr lang="en-GB" sz="1600"/>
                        <a:t>There is no truth</a:t>
                      </a:r>
                    </a:p>
                  </a:txBody>
                  <a:tcPr marL="102860" marR="102860" marT="51430" marB="51430" anchor="ctr"/>
                </a:tc>
                <a:extLst>
                  <a:ext uri="{0D108BD9-81ED-4DB2-BD59-A6C34878D82A}">
                    <a16:rowId xmlns:a16="http://schemas.microsoft.com/office/drawing/2014/main" val="10002"/>
                  </a:ext>
                </a:extLst>
              </a:tr>
              <a:tr h="861480">
                <a:tc>
                  <a:txBody>
                    <a:bodyPr/>
                    <a:lstStyle/>
                    <a:p>
                      <a:r>
                        <a:rPr lang="en-GB" sz="1600"/>
                        <a:t>Facts</a:t>
                      </a:r>
                    </a:p>
                  </a:txBody>
                  <a:tcPr marL="102860" marR="102860" marT="51430" marB="51430" anchor="ctr"/>
                </a:tc>
                <a:tc>
                  <a:txBody>
                    <a:bodyPr/>
                    <a:lstStyle/>
                    <a:p>
                      <a:r>
                        <a:rPr lang="en-US" sz="1600"/>
                        <a:t>Facts exist, and can be revealed through experiments</a:t>
                      </a:r>
                    </a:p>
                  </a:txBody>
                  <a:tcPr marL="102860" marR="102860" marT="51430" marB="51430" anchor="ctr"/>
                </a:tc>
                <a:tc>
                  <a:txBody>
                    <a:bodyPr/>
                    <a:lstStyle/>
                    <a:p>
                      <a:r>
                        <a:rPr lang="en-US" sz="1600"/>
                        <a:t>Facts are concrete, but cannot always be revealed</a:t>
                      </a:r>
                    </a:p>
                  </a:txBody>
                  <a:tcPr marL="102860" marR="102860" marT="51430" marB="51430" anchor="ctr"/>
                </a:tc>
                <a:tc>
                  <a:txBody>
                    <a:bodyPr/>
                    <a:lstStyle/>
                    <a:p>
                      <a:r>
                        <a:rPr lang="en-US" sz="1600"/>
                        <a:t>Facts depend on the viewpoint of the observer</a:t>
                      </a:r>
                    </a:p>
                  </a:txBody>
                  <a:tcPr marL="102860" marR="102860" marT="51430" marB="51430" anchor="ctr"/>
                </a:tc>
                <a:tc>
                  <a:txBody>
                    <a:bodyPr/>
                    <a:lstStyle/>
                    <a:p>
                      <a:r>
                        <a:rPr lang="en-US" sz="1600"/>
                        <a:t>Facts are all human creations</a:t>
                      </a:r>
                    </a:p>
                  </a:txBody>
                  <a:tcPr marL="102860" marR="102860" marT="51430" marB="51430" anchor="ct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99495623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r>
              <a:rPr lang="en-GB" dirty="0"/>
              <a:t>Epistemology</a:t>
            </a:r>
          </a:p>
        </p:txBody>
      </p:sp>
      <p:graphicFrame>
        <p:nvGraphicFramePr>
          <p:cNvPr id="5" name="Content Placeholder 2">
            <a:extLst>
              <a:ext uri="{FF2B5EF4-FFF2-40B4-BE49-F238E27FC236}">
                <a16:creationId xmlns:a16="http://schemas.microsoft.com/office/drawing/2014/main" id="{F498D595-7960-4EFF-8C2B-4F0817E102C1}"/>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999893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vert="horz" lIns="91440" tIns="45720" rIns="91440" bIns="45720" rtlCol="0" anchor="ctr">
            <a:normAutofit/>
          </a:bodyPr>
          <a:lstStyle/>
          <a:p>
            <a:r>
              <a:rPr lang="en-GB" dirty="0"/>
              <a:t>Methodology</a:t>
            </a:r>
          </a:p>
        </p:txBody>
      </p:sp>
      <p:sp>
        <p:nvSpPr>
          <p:cNvPr id="4" name="Rectangle 3"/>
          <p:cNvSpPr/>
          <p:nvPr/>
        </p:nvSpPr>
        <p:spPr>
          <a:xfrm>
            <a:off x="1981200" y="1600201"/>
            <a:ext cx="4038600" cy="4525963"/>
          </a:xfrm>
          <a:prstGeom prst="rect">
            <a:avLst/>
          </a:prstGeom>
        </p:spPr>
        <p:txBody>
          <a:bodyPr vert="horz" lIns="91440" tIns="45720" rIns="91440" bIns="45720" rtlCol="0">
            <a:normAutofit/>
          </a:bodyPr>
          <a:lstStyle/>
          <a:p>
            <a:pPr>
              <a:lnSpc>
                <a:spcPct val="90000"/>
              </a:lnSpc>
              <a:spcBef>
                <a:spcPct val="20000"/>
              </a:spcBef>
              <a:buFont typeface="Arial" panose="020B0604020202020204" pitchFamily="34" charset="0"/>
            </a:pPr>
            <a:r>
              <a:rPr lang="en-US" sz="2800" dirty="0"/>
              <a:t>* See also Adams, Anne; FitzGerald, Elizabeth and </a:t>
            </a:r>
            <a:r>
              <a:rPr lang="en-US" sz="2800" dirty="0" err="1"/>
              <a:t>Priestnall</a:t>
            </a:r>
            <a:r>
              <a:rPr lang="en-US" sz="2800" dirty="0"/>
              <a:t>, Gary (2013). Of catwalk technologies and boundary creatures. </a:t>
            </a:r>
            <a:r>
              <a:rPr lang="en-US" sz="2800" i="1" dirty="0"/>
              <a:t>ACM Transactions on Computer-Human Interaction (TOCHI)</a:t>
            </a:r>
            <a:r>
              <a:rPr lang="en-US" sz="2800" dirty="0"/>
              <a:t>, 20(3), article no. 15. </a:t>
            </a:r>
            <a:endParaRPr lang="en-GB" sz="2800" dirty="0"/>
          </a:p>
        </p:txBody>
      </p:sp>
      <p:graphicFrame>
        <p:nvGraphicFramePr>
          <p:cNvPr id="6" name="Content Placeholder 2">
            <a:extLst>
              <a:ext uri="{FF2B5EF4-FFF2-40B4-BE49-F238E27FC236}">
                <a16:creationId xmlns:a16="http://schemas.microsoft.com/office/drawing/2014/main" id="{71A0D620-8784-474B-B36B-4D9D3F4CA6CE}"/>
              </a:ext>
            </a:extLst>
          </p:cNvPr>
          <p:cNvGraphicFramePr>
            <a:graphicFrameLocks noGrp="1"/>
          </p:cNvGraphicFramePr>
          <p:nvPr>
            <p:ph sz="half" idx="2"/>
          </p:nvPr>
        </p:nvGraphicFramePr>
        <p:xfrm>
          <a:off x="6172200" y="1600201"/>
          <a:ext cx="4038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353335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6C4028FD-8BAA-4A19-BFDE-594D991B75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38200" y="556995"/>
            <a:ext cx="10515600" cy="1133693"/>
          </a:xfrm>
        </p:spPr>
        <p:txBody>
          <a:bodyPr>
            <a:normAutofit/>
          </a:bodyPr>
          <a:lstStyle/>
          <a:p>
            <a:r>
              <a:rPr lang="en-GB" sz="5200"/>
              <a:t>A note about data</a:t>
            </a:r>
          </a:p>
        </p:txBody>
      </p:sp>
      <p:graphicFrame>
        <p:nvGraphicFramePr>
          <p:cNvPr id="5" name="Content Placeholder 2">
            <a:extLst>
              <a:ext uri="{FF2B5EF4-FFF2-40B4-BE49-F238E27FC236}">
                <a16:creationId xmlns:a16="http://schemas.microsoft.com/office/drawing/2014/main" id="{A778C6A3-4FB8-42AB-9036-DD9FEA14655A}"/>
              </a:ext>
            </a:extLst>
          </p:cNvPr>
          <p:cNvGraphicFramePr>
            <a:graphicFrameLocks noGrp="1"/>
          </p:cNvGraphicFramePr>
          <p:nvPr>
            <p:ph idx="1"/>
            <p:extLst>
              <p:ext uri="{D42A27DB-BD31-4B8C-83A1-F6EECF244321}">
                <p14:modId xmlns:p14="http://schemas.microsoft.com/office/powerpoint/2010/main" val="134755139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42286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Choosing your approach</a:t>
            </a:r>
          </a:p>
        </p:txBody>
      </p:sp>
      <p:sp>
        <p:nvSpPr>
          <p:cNvPr id="3" name="Content Placeholder 2"/>
          <p:cNvSpPr>
            <a:spLocks noGrp="1"/>
          </p:cNvSpPr>
          <p:nvPr>
            <p:ph idx="1"/>
          </p:nvPr>
        </p:nvSpPr>
        <p:spPr>
          <a:xfrm>
            <a:off x="1981200" y="1500810"/>
            <a:ext cx="8229600" cy="4625354"/>
          </a:xfrm>
        </p:spPr>
        <p:txBody>
          <a:bodyPr>
            <a:normAutofit fontScale="62500" lnSpcReduction="20000"/>
          </a:bodyPr>
          <a:lstStyle/>
          <a:p>
            <a:pPr>
              <a:lnSpc>
                <a:spcPct val="120000"/>
              </a:lnSpc>
              <a:spcBef>
                <a:spcPts val="0"/>
              </a:spcBef>
              <a:spcAft>
                <a:spcPts val="400"/>
              </a:spcAft>
            </a:pPr>
            <a:r>
              <a:rPr lang="en-US" dirty="0"/>
              <a:t>Your approach may be influenced by your colleagues’ views, your company’s approach, your supervisor’s beliefs, and your own experience</a:t>
            </a:r>
          </a:p>
          <a:p>
            <a:pPr>
              <a:lnSpc>
                <a:spcPct val="120000"/>
              </a:lnSpc>
              <a:spcBef>
                <a:spcPts val="0"/>
              </a:spcBef>
              <a:spcAft>
                <a:spcPts val="400"/>
              </a:spcAft>
            </a:pPr>
            <a:r>
              <a:rPr lang="en-US" dirty="0"/>
              <a:t>There is no right or wrong answer to choosing your research methods</a:t>
            </a:r>
          </a:p>
          <a:p>
            <a:pPr>
              <a:lnSpc>
                <a:spcPct val="120000"/>
              </a:lnSpc>
              <a:spcBef>
                <a:spcPts val="0"/>
              </a:spcBef>
              <a:spcAft>
                <a:spcPts val="400"/>
              </a:spcAft>
            </a:pPr>
            <a:r>
              <a:rPr lang="en-US" dirty="0"/>
              <a:t>Whatever approach you choose for your research, you need to consider five questions:</a:t>
            </a:r>
          </a:p>
          <a:p>
            <a:pPr lvl="1">
              <a:lnSpc>
                <a:spcPct val="120000"/>
              </a:lnSpc>
              <a:spcBef>
                <a:spcPts val="0"/>
              </a:spcBef>
              <a:spcAft>
                <a:spcPts val="400"/>
              </a:spcAft>
            </a:pPr>
            <a:r>
              <a:rPr lang="en-US" dirty="0"/>
              <a:t>What is the </a:t>
            </a:r>
            <a:r>
              <a:rPr lang="en-US" dirty="0">
                <a:solidFill>
                  <a:srgbClr val="00B0F0"/>
                </a:solidFill>
              </a:rPr>
              <a:t>unit of analysis</a:t>
            </a:r>
            <a:r>
              <a:rPr lang="en-US" dirty="0"/>
              <a:t>? For example, country, company or individual.</a:t>
            </a:r>
          </a:p>
          <a:p>
            <a:pPr lvl="1">
              <a:lnSpc>
                <a:spcPct val="120000"/>
              </a:lnSpc>
              <a:spcBef>
                <a:spcPts val="0"/>
              </a:spcBef>
              <a:spcAft>
                <a:spcPts val="400"/>
              </a:spcAft>
            </a:pPr>
            <a:r>
              <a:rPr lang="en-US" dirty="0"/>
              <a:t>Are you relying on </a:t>
            </a:r>
            <a:r>
              <a:rPr lang="en-US" dirty="0">
                <a:solidFill>
                  <a:srgbClr val="00B0F0"/>
                </a:solidFill>
              </a:rPr>
              <a:t>universal theory or local knowledge</a:t>
            </a:r>
            <a:r>
              <a:rPr lang="en-US" dirty="0"/>
              <a:t>? i.e. will your results be </a:t>
            </a:r>
            <a:r>
              <a:rPr lang="en-US" dirty="0" err="1"/>
              <a:t>generalisable</a:t>
            </a:r>
            <a:r>
              <a:rPr lang="en-US" dirty="0"/>
              <a:t>, and produce universally applicable results, or are there local factors that will affect your results?</a:t>
            </a:r>
          </a:p>
          <a:p>
            <a:pPr lvl="1">
              <a:lnSpc>
                <a:spcPct val="120000"/>
              </a:lnSpc>
              <a:spcBef>
                <a:spcPts val="0"/>
              </a:spcBef>
              <a:spcAft>
                <a:spcPts val="400"/>
              </a:spcAft>
            </a:pPr>
            <a:r>
              <a:rPr lang="en-US" dirty="0"/>
              <a:t>Will </a:t>
            </a:r>
            <a:r>
              <a:rPr lang="en-US" dirty="0">
                <a:solidFill>
                  <a:srgbClr val="00B0F0"/>
                </a:solidFill>
              </a:rPr>
              <a:t>theory or data come first</a:t>
            </a:r>
            <a:r>
              <a:rPr lang="en-US" dirty="0"/>
              <a:t>? Should you read the literature first, and then develop your theory, or will you gather your data and develop your theory from that? (N.B. this will likely be an iterative process)</a:t>
            </a:r>
          </a:p>
          <a:p>
            <a:pPr lvl="1">
              <a:lnSpc>
                <a:spcPct val="120000"/>
              </a:lnSpc>
              <a:spcBef>
                <a:spcPts val="0"/>
              </a:spcBef>
              <a:spcAft>
                <a:spcPts val="400"/>
              </a:spcAft>
            </a:pPr>
            <a:r>
              <a:rPr lang="en-US" dirty="0"/>
              <a:t>Will your study be </a:t>
            </a:r>
            <a:r>
              <a:rPr lang="en-US" dirty="0">
                <a:solidFill>
                  <a:srgbClr val="00B0F0"/>
                </a:solidFill>
              </a:rPr>
              <a:t>cross-sectional or longitudinal</a:t>
            </a:r>
            <a:r>
              <a:rPr lang="en-US" dirty="0"/>
              <a:t>? Are you looking at one point in time, or changes over time?</a:t>
            </a:r>
          </a:p>
          <a:p>
            <a:pPr lvl="1">
              <a:lnSpc>
                <a:spcPct val="120000"/>
              </a:lnSpc>
              <a:spcBef>
                <a:spcPts val="0"/>
              </a:spcBef>
              <a:spcAft>
                <a:spcPts val="400"/>
              </a:spcAft>
            </a:pPr>
            <a:r>
              <a:rPr lang="en-US" dirty="0"/>
              <a:t>Will you </a:t>
            </a:r>
            <a:r>
              <a:rPr lang="en-US" dirty="0">
                <a:solidFill>
                  <a:srgbClr val="00B0F0"/>
                </a:solidFill>
              </a:rPr>
              <a:t>verify or falsify a theory</a:t>
            </a:r>
            <a:r>
              <a:rPr lang="en-US" dirty="0"/>
              <a:t>? You cannot conclusively prove any theory; the best that you can do is find nothing that disproves it. It is therefore easier to formulate a theory that you can try to disprove, because you only need one ‘wrong’ answer to do so.</a:t>
            </a:r>
          </a:p>
        </p:txBody>
      </p:sp>
    </p:spTree>
    <p:extLst>
      <p:ext uri="{BB962C8B-B14F-4D97-AF65-F5344CB8AC3E}">
        <p14:creationId xmlns:p14="http://schemas.microsoft.com/office/powerpoint/2010/main" val="246291716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r>
              <a:rPr lang="en-GB" dirty="0"/>
              <a:t>Quantitative approaches</a:t>
            </a:r>
          </a:p>
        </p:txBody>
      </p:sp>
      <p:graphicFrame>
        <p:nvGraphicFramePr>
          <p:cNvPr id="5" name="Content Placeholder 2">
            <a:extLst>
              <a:ext uri="{FF2B5EF4-FFF2-40B4-BE49-F238E27FC236}">
                <a16:creationId xmlns:a16="http://schemas.microsoft.com/office/drawing/2014/main" id="{1259EE2C-A1A8-453C-A8A4-3CFF6D17850E}"/>
              </a:ext>
            </a:extLst>
          </p:cNvPr>
          <p:cNvGraphicFramePr>
            <a:graphicFrameLocks noGrp="1"/>
          </p:cNvGraphicFramePr>
          <p:nvPr>
            <p:ph idx="1"/>
          </p:nvPr>
        </p:nvGraphicFramePr>
        <p:xfrm>
          <a:off x="1981200" y="1600201"/>
          <a:ext cx="8229600" cy="452596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2918226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1" y="273050"/>
            <a:ext cx="3008313" cy="1162050"/>
          </a:xfrm>
        </p:spPr>
        <p:txBody>
          <a:bodyPr anchor="b">
            <a:normAutofit/>
          </a:bodyPr>
          <a:lstStyle/>
          <a:p>
            <a:r>
              <a:rPr lang="en-GB" dirty="0"/>
              <a:t>Quantitative data</a:t>
            </a:r>
          </a:p>
        </p:txBody>
      </p:sp>
      <p:graphicFrame>
        <p:nvGraphicFramePr>
          <p:cNvPr id="7" name="Content Placeholder 2">
            <a:extLst>
              <a:ext uri="{FF2B5EF4-FFF2-40B4-BE49-F238E27FC236}">
                <a16:creationId xmlns:a16="http://schemas.microsoft.com/office/drawing/2014/main" id="{EE647C4F-5580-48E0-B3EA-B4DF52BA293F}"/>
              </a:ext>
            </a:extLst>
          </p:cNvPr>
          <p:cNvGraphicFramePr>
            <a:graphicFrameLocks noGrp="1"/>
          </p:cNvGraphicFramePr>
          <p:nvPr>
            <p:ph idx="1"/>
          </p:nvPr>
        </p:nvGraphicFramePr>
        <p:xfrm>
          <a:off x="5099050" y="273051"/>
          <a:ext cx="5111750" cy="585311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817682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Black swans and falsifiability</a:t>
            </a:r>
          </a:p>
        </p:txBody>
      </p:sp>
      <p:sp>
        <p:nvSpPr>
          <p:cNvPr id="3" name="Content Placeholder 2"/>
          <p:cNvSpPr>
            <a:spLocks noGrp="1"/>
          </p:cNvSpPr>
          <p:nvPr>
            <p:ph idx="1"/>
          </p:nvPr>
        </p:nvSpPr>
        <p:spPr>
          <a:xfrm>
            <a:off x="1981200" y="4381500"/>
            <a:ext cx="6134100" cy="1744663"/>
          </a:xfrm>
        </p:spPr>
        <p:txBody>
          <a:bodyPr>
            <a:normAutofit/>
          </a:bodyPr>
          <a:lstStyle/>
          <a:p>
            <a:r>
              <a:rPr lang="en-GB" sz="2600" dirty="0"/>
              <a:t>Hypothesis  testing</a:t>
            </a:r>
          </a:p>
          <a:p>
            <a:r>
              <a:rPr lang="en-GB" sz="2600" dirty="0"/>
              <a:t>Start with null hypothesis </a:t>
            </a:r>
            <a:br>
              <a:rPr lang="en-GB" sz="2600" dirty="0"/>
            </a:br>
            <a:r>
              <a:rPr lang="en-GB" sz="2600" dirty="0"/>
              <a:t>i.e. H</a:t>
            </a:r>
            <a:r>
              <a:rPr lang="en-GB" sz="2600" baseline="-25000" dirty="0"/>
              <a:t>0</a:t>
            </a:r>
            <a:r>
              <a:rPr lang="en-GB" sz="2600" dirty="0"/>
              <a:t> – that there will be no difference</a:t>
            </a:r>
          </a:p>
        </p:txBody>
      </p:sp>
      <p:pic>
        <p:nvPicPr>
          <p:cNvPr id="5" name="Picture 4"/>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220136" y="1519308"/>
            <a:ext cx="1645745" cy="2109296"/>
          </a:xfrm>
          <a:prstGeom prst="rect">
            <a:avLst/>
          </a:prstGeom>
        </p:spPr>
      </p:pic>
      <p:sp>
        <p:nvSpPr>
          <p:cNvPr id="6" name="Rectangle 5"/>
          <p:cNvSpPr/>
          <p:nvPr/>
        </p:nvSpPr>
        <p:spPr>
          <a:xfrm>
            <a:off x="1859455" y="3680262"/>
            <a:ext cx="2617190" cy="415498"/>
          </a:xfrm>
          <a:prstGeom prst="rect">
            <a:avLst/>
          </a:prstGeom>
        </p:spPr>
        <p:txBody>
          <a:bodyPr wrap="square">
            <a:spAutoFit/>
          </a:bodyPr>
          <a:lstStyle/>
          <a:p>
            <a:r>
              <a:rPr lang="en-GB" sz="1050" dirty="0"/>
              <a:t>https://www.flickr.com/photos/lselibrary/</a:t>
            </a:r>
            <a:br>
              <a:rPr lang="en-GB" sz="1050" dirty="0"/>
            </a:br>
            <a:r>
              <a:rPr lang="en-GB" sz="1050" dirty="0"/>
              <a:t>IMAGELIBRARY/5</a:t>
            </a:r>
          </a:p>
        </p:txBody>
      </p:sp>
      <p:sp>
        <p:nvSpPr>
          <p:cNvPr id="7" name="Content Placeholder 2"/>
          <p:cNvSpPr txBox="1">
            <a:spLocks/>
          </p:cNvSpPr>
          <p:nvPr/>
        </p:nvSpPr>
        <p:spPr>
          <a:xfrm>
            <a:off x="4152900" y="1507978"/>
            <a:ext cx="6037755" cy="2587782"/>
          </a:xfrm>
          <a:prstGeom prst="rect">
            <a:avLst/>
          </a:prstGeom>
        </p:spPr>
        <p:txBody>
          <a:bodyPr vert="horz" lIns="91440" tIns="45720" rIns="91440" bIns="45720" rtlCol="0">
            <a:noAutofit/>
          </a:bodyPr>
          <a:lst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a:lstStyle>
          <a:p>
            <a:pPr>
              <a:spcBef>
                <a:spcPts val="0"/>
              </a:spcBef>
              <a:spcAft>
                <a:spcPts val="600"/>
              </a:spcAft>
            </a:pPr>
            <a:r>
              <a:rPr lang="en-GB" sz="2600" dirty="0">
                <a:solidFill>
                  <a:srgbClr val="00B0F0"/>
                </a:solidFill>
              </a:rPr>
              <a:t>Falsifiability</a:t>
            </a:r>
            <a:r>
              <a:rPr lang="en-GB" sz="2600" dirty="0"/>
              <a:t> or refutability of a statement, hypothesis, or theory is the inherent possibility that it can be proven false</a:t>
            </a:r>
          </a:p>
          <a:p>
            <a:pPr>
              <a:spcBef>
                <a:spcPts val="0"/>
              </a:spcBef>
              <a:spcAft>
                <a:spcPts val="600"/>
              </a:spcAft>
            </a:pPr>
            <a:r>
              <a:rPr lang="en-GB" sz="2600" dirty="0"/>
              <a:t>Karl Popper and the black swan; deductive c.f. inductive reasoning</a:t>
            </a:r>
          </a:p>
          <a:p>
            <a:pPr marL="0" indent="0">
              <a:spcBef>
                <a:spcPts val="0"/>
              </a:spcBef>
              <a:spcAft>
                <a:spcPts val="600"/>
              </a:spcAft>
              <a:buNone/>
            </a:pPr>
            <a:endParaRPr lang="en-GB" sz="2600" dirty="0"/>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215086" y="4381500"/>
            <a:ext cx="2287814" cy="2001838"/>
          </a:xfrm>
          <a:prstGeom prst="rect">
            <a:avLst/>
          </a:prstGeom>
        </p:spPr>
      </p:pic>
      <p:sp>
        <p:nvSpPr>
          <p:cNvPr id="9" name="Rectangle 8"/>
          <p:cNvSpPr/>
          <p:nvPr/>
        </p:nvSpPr>
        <p:spPr>
          <a:xfrm>
            <a:off x="6375400" y="6256636"/>
            <a:ext cx="4127500" cy="461665"/>
          </a:xfrm>
          <a:prstGeom prst="rect">
            <a:avLst/>
          </a:prstGeom>
          <a:solidFill>
            <a:schemeClr val="bg1"/>
          </a:solidFill>
        </p:spPr>
        <p:txBody>
          <a:bodyPr wrap="square">
            <a:spAutoFit/>
          </a:bodyPr>
          <a:lstStyle/>
          <a:p>
            <a:pPr algn="r"/>
            <a:r>
              <a:rPr lang="en-GB" sz="1200" dirty="0"/>
              <a:t>CC BY-SA 3.0, </a:t>
            </a:r>
            <a:br>
              <a:rPr lang="en-GB" sz="1200" dirty="0"/>
            </a:br>
            <a:r>
              <a:rPr lang="en-GB" sz="1200" dirty="0"/>
              <a:t>https://commons.wikimedia.org/w/index.php?curid=1243220</a:t>
            </a:r>
          </a:p>
        </p:txBody>
      </p:sp>
    </p:spTree>
    <p:extLst>
      <p:ext uri="{BB962C8B-B14F-4D97-AF65-F5344CB8AC3E}">
        <p14:creationId xmlns:p14="http://schemas.microsoft.com/office/powerpoint/2010/main" val="3369441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B5916-0B06-8F4A-B08F-A27BA16C0714}"/>
              </a:ext>
            </a:extLst>
          </p:cNvPr>
          <p:cNvSpPr>
            <a:spLocks noGrp="1"/>
          </p:cNvSpPr>
          <p:nvPr>
            <p:ph type="ctrTitle"/>
          </p:nvPr>
        </p:nvSpPr>
        <p:spPr>
          <a:xfrm>
            <a:off x="2209800" y="1501776"/>
            <a:ext cx="7772400" cy="1470025"/>
          </a:xfrm>
        </p:spPr>
        <p:txBody>
          <a:bodyPr anchor="ctr">
            <a:normAutofit/>
          </a:bodyPr>
          <a:lstStyle/>
          <a:p>
            <a:r>
              <a:rPr lang="en-US" dirty="0"/>
              <a:t>Type 1 and type 2 errors</a:t>
            </a:r>
          </a:p>
        </p:txBody>
      </p:sp>
      <p:sp>
        <p:nvSpPr>
          <p:cNvPr id="3" name="Content Placeholder 2">
            <a:extLst>
              <a:ext uri="{FF2B5EF4-FFF2-40B4-BE49-F238E27FC236}">
                <a16:creationId xmlns:a16="http://schemas.microsoft.com/office/drawing/2014/main" id="{8ED18F07-CDF6-764E-8812-A096841A5CD6}"/>
              </a:ext>
            </a:extLst>
          </p:cNvPr>
          <p:cNvSpPr>
            <a:spLocks noGrp="1"/>
          </p:cNvSpPr>
          <p:nvPr>
            <p:ph type="subTitle" idx="1"/>
          </p:nvPr>
        </p:nvSpPr>
        <p:spPr>
          <a:xfrm>
            <a:off x="2895600" y="3886200"/>
            <a:ext cx="6400800" cy="1752600"/>
          </a:xfrm>
        </p:spPr>
        <p:txBody>
          <a:bodyPr>
            <a:normAutofit/>
          </a:bodyPr>
          <a:lstStyle/>
          <a:p>
            <a:pPr>
              <a:lnSpc>
                <a:spcPct val="90000"/>
              </a:lnSpc>
            </a:pPr>
            <a:r>
              <a:rPr lang="en-GB" sz="2700" dirty="0"/>
              <a:t>Type I (false positive – i.e. rejecting null hypothesis incorrectly) or Type II errors (false negative – i.e. rejecting alternate hypothesis incorrectly)?</a:t>
            </a:r>
          </a:p>
          <a:p>
            <a:pPr>
              <a:lnSpc>
                <a:spcPct val="90000"/>
              </a:lnSpc>
            </a:pPr>
            <a:endParaRPr lang="en-US" sz="2700" dirty="0"/>
          </a:p>
        </p:txBody>
      </p:sp>
    </p:spTree>
    <p:extLst>
      <p:ext uri="{BB962C8B-B14F-4D97-AF65-F5344CB8AC3E}">
        <p14:creationId xmlns:p14="http://schemas.microsoft.com/office/powerpoint/2010/main" val="34673303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274638"/>
            <a:ext cx="8229600" cy="1143000"/>
          </a:xfrm>
        </p:spPr>
        <p:txBody>
          <a:bodyPr anchor="ctr">
            <a:normAutofit/>
          </a:bodyPr>
          <a:lstStyle/>
          <a:p>
            <a:r>
              <a:rPr lang="en-GB" dirty="0"/>
              <a:t>Type I and Type II errors</a:t>
            </a: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310792" y="1600201"/>
            <a:ext cx="5570416" cy="4525963"/>
          </a:xfrm>
          <a:prstGeom prst="rect">
            <a:avLst/>
          </a:prstGeom>
          <a:noFill/>
        </p:spPr>
      </p:pic>
    </p:spTree>
    <p:extLst>
      <p:ext uri="{BB962C8B-B14F-4D97-AF65-F5344CB8AC3E}">
        <p14:creationId xmlns:p14="http://schemas.microsoft.com/office/powerpoint/2010/main" val="40965148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8194" name="Rectangle 4">
            <a:extLst>
              <a:ext uri="{FF2B5EF4-FFF2-40B4-BE49-F238E27FC236}">
                <a16:creationId xmlns:a16="http://schemas.microsoft.com/office/drawing/2014/main" id="{E160DD5F-CA6C-1B46-B6F8-1BA2A9871086}"/>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Types of research include …</a:t>
            </a: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5" name="Rectangle 5">
            <a:extLst>
              <a:ext uri="{FF2B5EF4-FFF2-40B4-BE49-F238E27FC236}">
                <a16:creationId xmlns:a16="http://schemas.microsoft.com/office/drawing/2014/main" id="{4C9597E4-4965-5248-8EBF-6B9227605982}"/>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200"/>
              <a:t>Large scale surveys (of people, organisations, events, etc) analysed statistically</a:t>
            </a:r>
          </a:p>
          <a:p>
            <a:pPr eaLnBrk="1" hangingPunct="1"/>
            <a:r>
              <a:rPr lang="en-GB" altLang="en-US" sz="2200"/>
              <a:t>Small scale surveys with emphasis on “qualitative” detail</a:t>
            </a:r>
          </a:p>
          <a:p>
            <a:pPr eaLnBrk="1" hangingPunct="1"/>
            <a:r>
              <a:rPr lang="en-GB" altLang="en-US" sz="2200"/>
              <a:t>Case studies (to see how something works in detail)</a:t>
            </a:r>
          </a:p>
          <a:p>
            <a:pPr eaLnBrk="1" hangingPunct="1"/>
            <a:r>
              <a:rPr lang="en-GB" altLang="en-US" sz="2200"/>
              <a:t>Experiments (change something to see what happens)</a:t>
            </a:r>
          </a:p>
          <a:p>
            <a:pPr eaLnBrk="1" hangingPunct="1"/>
            <a:r>
              <a:rPr lang="en-GB" altLang="en-US" sz="2200"/>
              <a:t>Models can be set up, tested and used for …</a:t>
            </a:r>
          </a:p>
          <a:p>
            <a:pPr eaLnBrk="1" hangingPunct="1"/>
            <a:r>
              <a:rPr lang="en-GB" altLang="en-US" sz="2200"/>
              <a:t>Participant observation (observe as participant)</a:t>
            </a:r>
          </a:p>
          <a:p>
            <a:pPr eaLnBrk="1" hangingPunct="1"/>
            <a:r>
              <a:rPr lang="en-GB" altLang="en-US" sz="2200"/>
              <a:t>Action research (combine research and action)</a:t>
            </a:r>
          </a:p>
          <a:p>
            <a:pPr eaLnBrk="1" hangingPunct="1"/>
            <a:r>
              <a:rPr lang="en-GB" altLang="en-US" sz="2200"/>
              <a:t>Evaluation</a:t>
            </a:r>
          </a:p>
          <a:p>
            <a:pPr eaLnBrk="1" hangingPunct="1"/>
            <a:r>
              <a:rPr lang="en-GB" altLang="en-US" sz="2200"/>
              <a:t>… and may other possibilities …be imaginative!</a:t>
            </a:r>
          </a:p>
          <a:p>
            <a:pPr eaLnBrk="1" hangingPunct="1">
              <a:buFontTx/>
              <a:buNone/>
            </a:pPr>
            <a:r>
              <a:rPr lang="en-GB" altLang="en-US" sz="2200" i="1"/>
              <a:t>Many projects combine several of these</a:t>
            </a:r>
            <a:endParaRPr lang="en-US" altLang="en-US" sz="2200" i="1"/>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9218" name="Rectangle 2">
            <a:extLst>
              <a:ext uri="{FF2B5EF4-FFF2-40B4-BE49-F238E27FC236}">
                <a16:creationId xmlns:a16="http://schemas.microsoft.com/office/drawing/2014/main" id="{208BB773-E3E7-1C47-A45F-C235370E4C23}"/>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Sources of data: many possibilities	</a:t>
            </a: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19" name="Rectangle 3">
            <a:extLst>
              <a:ext uri="{FF2B5EF4-FFF2-40B4-BE49-F238E27FC236}">
                <a16:creationId xmlns:a16="http://schemas.microsoft.com/office/drawing/2014/main" id="{723A77A5-24B3-6E43-B7FA-E7BBE250C914}"/>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200"/>
              <a:t>Interviews</a:t>
            </a:r>
          </a:p>
          <a:p>
            <a:pPr lvl="1" eaLnBrk="1" hangingPunct="1"/>
            <a:r>
              <a:rPr lang="en-GB" altLang="en-US" sz="2200"/>
              <a:t>Including focus groups, Delphi technique (Robson, 2002:57), various approaches to eliciting comments (e.g. “photo elicitation” – Sam Warren)</a:t>
            </a:r>
          </a:p>
          <a:p>
            <a:pPr eaLnBrk="1" hangingPunct="1"/>
            <a:r>
              <a:rPr lang="en-GB" altLang="en-US" sz="2200"/>
              <a:t>Questionnaires, including via email (</a:t>
            </a:r>
            <a:r>
              <a:rPr lang="en-GB" altLang="en-US" sz="2200" i="1"/>
              <a:t>be careful</a:t>
            </a:r>
            <a:r>
              <a:rPr lang="en-GB" altLang="en-US" sz="2200"/>
              <a:t> …)</a:t>
            </a:r>
          </a:p>
          <a:p>
            <a:pPr eaLnBrk="1" hangingPunct="1"/>
            <a:r>
              <a:rPr lang="en-GB" altLang="en-US" sz="2200"/>
              <a:t>Documents (minutes of meetings, company reports, etc)</a:t>
            </a:r>
          </a:p>
          <a:p>
            <a:pPr eaLnBrk="1" hangingPunct="1"/>
            <a:r>
              <a:rPr lang="en-GB" altLang="en-US" sz="2200"/>
              <a:t>The web</a:t>
            </a:r>
          </a:p>
          <a:p>
            <a:pPr eaLnBrk="1" hangingPunct="1"/>
            <a:r>
              <a:rPr lang="en-GB" altLang="en-US" sz="2200"/>
              <a:t>Databases – within organisation, of share prices, etc</a:t>
            </a:r>
          </a:p>
          <a:p>
            <a:pPr eaLnBrk="1" hangingPunct="1"/>
            <a:r>
              <a:rPr lang="en-GB" altLang="en-US" sz="2200"/>
              <a:t>Observations of various kinds</a:t>
            </a:r>
          </a:p>
          <a:p>
            <a:pPr eaLnBrk="1" hangingPunct="1"/>
            <a:r>
              <a:rPr lang="en-GB" altLang="en-US" sz="2200"/>
              <a:t>Etc …. Be imaginative!</a:t>
            </a:r>
          </a:p>
          <a:p>
            <a:pPr eaLnBrk="1" hangingPunct="1">
              <a:buFontTx/>
              <a:buNone/>
            </a:pPr>
            <a:r>
              <a:rPr lang="en-GB" altLang="en-US" sz="2200" i="1"/>
              <a:t>Sources of literature is a different issue (Judith’s session is very important for this)</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0242" name="Rectangle 1026">
            <a:extLst>
              <a:ext uri="{FF2B5EF4-FFF2-40B4-BE49-F238E27FC236}">
                <a16:creationId xmlns:a16="http://schemas.microsoft.com/office/drawing/2014/main" id="{8A3F6AC1-D1B4-F94A-9378-B1525108F971}"/>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Experiments (randomised controlled trials) </a:t>
            </a: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3" name="Rectangle 1027">
            <a:extLst>
              <a:ext uri="{FF2B5EF4-FFF2-40B4-BE49-F238E27FC236}">
                <a16:creationId xmlns:a16="http://schemas.microsoft.com/office/drawing/2014/main" id="{7BCC0B33-456E-994E-80DC-73FB0DD07D21}"/>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Put people (or whatever you investigating) in  </a:t>
            </a:r>
            <a:r>
              <a:rPr lang="en-GB" altLang="en-US" sz="2600" i="1"/>
              <a:t>randomly </a:t>
            </a:r>
            <a:r>
              <a:rPr lang="en-GB" altLang="en-US" sz="2600"/>
              <a:t>assigned groups</a:t>
            </a:r>
            <a:r>
              <a:rPr lang="en-GB" altLang="en-US" sz="2600" i="1"/>
              <a:t>,</a:t>
            </a:r>
            <a:r>
              <a:rPr lang="en-GB" altLang="en-US" sz="2600"/>
              <a:t> give the groups different treatments, and compare groups to see what differences emerge.</a:t>
            </a:r>
          </a:p>
          <a:p>
            <a:pPr eaLnBrk="1" hangingPunct="1"/>
            <a:r>
              <a:rPr lang="en-GB" altLang="en-US" sz="2600"/>
              <a:t>Advantages of experiments over non-interventionist research</a:t>
            </a:r>
          </a:p>
          <a:p>
            <a:pPr lvl="1" eaLnBrk="1" hangingPunct="1"/>
            <a:r>
              <a:rPr lang="en-GB" altLang="en-US" sz="2600"/>
              <a:t>Disentangle cause and effect. Can control variables you haven’t even thought of. </a:t>
            </a:r>
            <a:r>
              <a:rPr lang="en-GB" altLang="en-US" sz="2600" i="1"/>
              <a:t>If done well evidence can be very convincing.</a:t>
            </a:r>
          </a:p>
          <a:p>
            <a:pPr lvl="1" eaLnBrk="1" hangingPunct="1"/>
            <a:r>
              <a:rPr lang="en-GB" altLang="en-US" sz="2600"/>
              <a:t>Can investigate new things</a:t>
            </a:r>
          </a:p>
          <a:p>
            <a:pPr eaLnBrk="1" hangingPunct="1">
              <a:buFontTx/>
              <a:buNone/>
            </a:pPr>
            <a:r>
              <a:rPr lang="en-GB" altLang="en-US" sz="2600" i="1"/>
              <a:t>* Ayres, </a:t>
            </a:r>
            <a:r>
              <a:rPr lang="en-GB" altLang="en-US" sz="2600"/>
              <a:t>Ian. (2007).</a:t>
            </a:r>
            <a:r>
              <a:rPr lang="en-GB" altLang="en-US" sz="2600" i="1"/>
              <a:t> Super Crunchers: how anything can be predicted. </a:t>
            </a:r>
            <a:r>
              <a:rPr lang="en-GB" altLang="en-US" sz="2600"/>
              <a:t>London: John Murray.</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1266" name="Rectangle 2">
            <a:extLst>
              <a:ext uri="{FF2B5EF4-FFF2-40B4-BE49-F238E27FC236}">
                <a16:creationId xmlns:a16="http://schemas.microsoft.com/office/drawing/2014/main" id="{9041BFD1-DE17-CF4F-B646-D1A84AC9BE3F}"/>
              </a:ext>
            </a:extLst>
          </p:cNvPr>
          <p:cNvSpPr>
            <a:spLocks noGrp="1" noChangeArrowheads="1"/>
          </p:cNvSpPr>
          <p:nvPr>
            <p:ph type="title"/>
          </p:nvPr>
        </p:nvSpPr>
        <p:spPr>
          <a:xfrm>
            <a:off x="777240" y="731519"/>
            <a:ext cx="2845191" cy="3237579"/>
          </a:xfrm>
        </p:spPr>
        <p:txBody>
          <a:bodyPr>
            <a:normAutofit/>
          </a:bodyPr>
          <a:lstStyle/>
          <a:p>
            <a:r>
              <a:rPr lang="en-GB" altLang="en-US" sz="3800">
                <a:solidFill>
                  <a:srgbClr val="FFFFFF"/>
                </a:solidFill>
              </a:rPr>
              <a:t>But …</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67" name="Rectangle 3">
            <a:extLst>
              <a:ext uri="{FF2B5EF4-FFF2-40B4-BE49-F238E27FC236}">
                <a16:creationId xmlns:a16="http://schemas.microsoft.com/office/drawing/2014/main" id="{B0A204D5-547E-F444-A213-48FB7DBEE584}"/>
              </a:ext>
            </a:extLst>
          </p:cNvPr>
          <p:cNvSpPr>
            <a:spLocks noGrp="1" noChangeArrowheads="1"/>
          </p:cNvSpPr>
          <p:nvPr>
            <p:ph type="body" idx="1"/>
          </p:nvPr>
        </p:nvSpPr>
        <p:spPr>
          <a:xfrm>
            <a:off x="4386263" y="1185863"/>
            <a:ext cx="7031037" cy="4976128"/>
          </a:xfrm>
        </p:spPr>
        <p:txBody>
          <a:bodyPr anchor="ctr">
            <a:normAutofit lnSpcReduction="10000"/>
          </a:bodyPr>
          <a:lstStyle/>
          <a:p>
            <a:pPr eaLnBrk="1" hangingPunct="1"/>
            <a:r>
              <a:rPr lang="en-GB" altLang="en-US" sz="2200" dirty="0"/>
              <a:t>Experiments are often impractical or unethical</a:t>
            </a:r>
          </a:p>
          <a:p>
            <a:pPr eaLnBrk="1" hangingPunct="1"/>
            <a:r>
              <a:rPr lang="en-GB" altLang="en-US" sz="2200" dirty="0"/>
              <a:t>Difficulties include</a:t>
            </a:r>
          </a:p>
          <a:p>
            <a:pPr lvl="1" eaLnBrk="1" hangingPunct="1"/>
            <a:r>
              <a:rPr lang="en-GB" altLang="en-US" sz="2200" dirty="0"/>
              <a:t>Hawthorne effect</a:t>
            </a:r>
          </a:p>
          <a:p>
            <a:pPr lvl="1" eaLnBrk="1" hangingPunct="1"/>
            <a:r>
              <a:rPr lang="en-GB" altLang="en-US" sz="2200" dirty="0"/>
              <a:t>Failure to assign groups at random (this matters a lot because …)</a:t>
            </a:r>
          </a:p>
          <a:p>
            <a:pPr eaLnBrk="1" hangingPunct="1"/>
            <a:r>
              <a:rPr lang="en-GB" altLang="en-US" sz="2200" dirty="0"/>
              <a:t>So use less rigorous </a:t>
            </a:r>
            <a:r>
              <a:rPr lang="en-GB" altLang="en-US" sz="2200" i="1" dirty="0"/>
              <a:t>quasi-experiments</a:t>
            </a:r>
            <a:r>
              <a:rPr lang="en-GB" altLang="en-US" sz="2200" dirty="0"/>
              <a:t> instead (Grant &amp; Wall, 2008)* – e.g. in action research you may do a before and after comparison. This is a sort of crude experiment but it is not as convincing as a proper RCT.</a:t>
            </a:r>
          </a:p>
          <a:p>
            <a:pPr eaLnBrk="1" hangingPunct="1">
              <a:buFontTx/>
              <a:buNone/>
            </a:pPr>
            <a:endParaRPr lang="en-GB" altLang="en-US" sz="2200" dirty="0"/>
          </a:p>
          <a:p>
            <a:pPr eaLnBrk="1" hangingPunct="1">
              <a:buFontTx/>
              <a:buNone/>
            </a:pPr>
            <a:r>
              <a:rPr lang="en-GB" altLang="en-US" sz="2200" dirty="0"/>
              <a:t>* Grant, A. M. &amp; Wall, T. D. (2008). The Neglected Science and Art of Quasi-Experimentation: Why-to, When-to, and How-to Advice for Organizational Researchers. </a:t>
            </a:r>
            <a:r>
              <a:rPr lang="en-GB" altLang="en-US" sz="2200" i="1" dirty="0"/>
              <a:t>Organizational Research Methods (published online, July 18, 2008).    </a:t>
            </a:r>
          </a:p>
          <a:p>
            <a:pPr eaLnBrk="1" hangingPunct="1">
              <a:buFontTx/>
              <a:buNone/>
            </a:pPr>
            <a:endParaRPr lang="en-GB" altLang="en-US" sz="2200" dirty="0"/>
          </a:p>
          <a:p>
            <a:endParaRPr lang="en-US" altLang="en-US" sz="2200"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461737"/>
            <a:ext cx="2149361" cy="1870055"/>
          </a:xfrm>
          <a:prstGeom prst="rect">
            <a:avLst/>
          </a:prstGeom>
          <a:solidFill>
            <a:schemeClr val="accent5">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5" name="Rectangle 74">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52604"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2290" name="Rectangle 8">
            <a:extLst>
              <a:ext uri="{FF2B5EF4-FFF2-40B4-BE49-F238E27FC236}">
                <a16:creationId xmlns:a16="http://schemas.microsoft.com/office/drawing/2014/main" id="{04E6D415-5754-A84F-875C-4A04A862FB1C}"/>
              </a:ext>
            </a:extLst>
          </p:cNvPr>
          <p:cNvSpPr>
            <a:spLocks noGrp="1" noChangeArrowheads="1"/>
          </p:cNvSpPr>
          <p:nvPr>
            <p:ph type="title"/>
          </p:nvPr>
        </p:nvSpPr>
        <p:spPr>
          <a:xfrm>
            <a:off x="3045213" y="731520"/>
            <a:ext cx="6089904" cy="1426464"/>
          </a:xfrm>
        </p:spPr>
        <p:txBody>
          <a:bodyPr>
            <a:normAutofit/>
          </a:bodyPr>
          <a:lstStyle/>
          <a:p>
            <a:pPr algn="ctr" eaLnBrk="1" hangingPunct="1"/>
            <a:r>
              <a:rPr lang="en-GB" altLang="en-US">
                <a:solidFill>
                  <a:srgbClr val="FFFFFF"/>
                </a:solidFill>
              </a:rPr>
              <a:t>Finding a suitable topic</a:t>
            </a:r>
            <a:endParaRPr lang="en-US" altLang="en-US">
              <a:solidFill>
                <a:srgbClr val="FFFFFF"/>
              </a:solidFill>
            </a:endParaRPr>
          </a:p>
        </p:txBody>
      </p:sp>
      <p:sp>
        <p:nvSpPr>
          <p:cNvPr id="77" name="Rectangle 76">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79" name="Rectangle 78">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2293" name="Rectangle 9">
            <a:extLst>
              <a:ext uri="{FF2B5EF4-FFF2-40B4-BE49-F238E27FC236}">
                <a16:creationId xmlns:a16="http://schemas.microsoft.com/office/drawing/2014/main" id="{037C93DD-DFD5-4B49-82FE-1794D5571D09}"/>
              </a:ext>
            </a:extLst>
          </p:cNvPr>
          <p:cNvGraphicFramePr/>
          <p:nvPr>
            <p:extLst>
              <p:ext uri="{D42A27DB-BD31-4B8C-83A1-F6EECF244321}">
                <p14:modId xmlns:p14="http://schemas.microsoft.com/office/powerpoint/2010/main" val="4000489651"/>
              </p:ext>
            </p:extLst>
          </p:nvPr>
        </p:nvGraphicFramePr>
        <p:xfrm>
          <a:off x="788988" y="2798763"/>
          <a:ext cx="10598150" cy="32829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3314" name="Rectangle 2">
            <a:extLst>
              <a:ext uri="{FF2B5EF4-FFF2-40B4-BE49-F238E27FC236}">
                <a16:creationId xmlns:a16="http://schemas.microsoft.com/office/drawing/2014/main" id="{27FEAC94-D7B7-EB4C-BBE0-7C28FF7A094E}"/>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How to do research</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315" name="Rectangle 3">
            <a:extLst>
              <a:ext uri="{FF2B5EF4-FFF2-40B4-BE49-F238E27FC236}">
                <a16:creationId xmlns:a16="http://schemas.microsoft.com/office/drawing/2014/main" id="{D388653C-300A-0740-A39D-7080569ED40E}"/>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Read about topic</a:t>
            </a:r>
          </a:p>
          <a:p>
            <a:pPr eaLnBrk="1" hangingPunct="1"/>
            <a:r>
              <a:rPr lang="en-GB" altLang="en-US" sz="2600"/>
              <a:t>Draft aims of research. Clear, simple, focused.</a:t>
            </a:r>
          </a:p>
          <a:p>
            <a:pPr eaLnBrk="1" hangingPunct="1"/>
            <a:r>
              <a:rPr lang="en-GB" altLang="en-US" sz="2600"/>
              <a:t>Draft literature review. </a:t>
            </a:r>
          </a:p>
          <a:p>
            <a:pPr eaLnBrk="1" hangingPunct="1"/>
            <a:r>
              <a:rPr lang="en-GB" altLang="en-US" sz="2600"/>
              <a:t>Draft research plan – check it is really likely to meet your research aims. Check again.</a:t>
            </a:r>
          </a:p>
          <a:p>
            <a:pPr eaLnBrk="1" hangingPunct="1"/>
            <a:r>
              <a:rPr lang="en-GB" altLang="en-US" sz="2600"/>
              <a:t>Do research/analysis</a:t>
            </a:r>
          </a:p>
          <a:p>
            <a:pPr eaLnBrk="1" hangingPunct="1"/>
            <a:r>
              <a:rPr lang="en-GB" altLang="en-US" sz="2600"/>
              <a:t>Draft research/analysis and recommendations/conclusions</a:t>
            </a:r>
          </a:p>
          <a:p>
            <a:pPr eaLnBrk="1" hangingPunct="1"/>
            <a:r>
              <a:rPr lang="en-GB" altLang="en-US" sz="2600"/>
              <a:t>Check it fits together and revise all sections</a:t>
            </a:r>
          </a:p>
          <a:p>
            <a:pPr eaLnBrk="1" hangingPunct="1"/>
            <a:r>
              <a:rPr lang="en-GB" altLang="en-US" sz="2600"/>
              <a:t>If it doesn’t fit together revise aims and …</a:t>
            </a:r>
            <a:endParaRPr lang="en-US" altLang="en-US"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4338" name="Rectangle 1026">
            <a:extLst>
              <a:ext uri="{FF2B5EF4-FFF2-40B4-BE49-F238E27FC236}">
                <a16:creationId xmlns:a16="http://schemas.microsoft.com/office/drawing/2014/main" id="{77FCDD0A-35F1-E949-9C1A-51B905122464}"/>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Practical issues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9" name="Rectangle 1027">
            <a:extLst>
              <a:ext uri="{FF2B5EF4-FFF2-40B4-BE49-F238E27FC236}">
                <a16:creationId xmlns:a16="http://schemas.microsoft.com/office/drawing/2014/main" id="{B29054E1-A1C9-3A4B-BE7E-AFB9E3DE1925}"/>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Timing</a:t>
            </a:r>
          </a:p>
          <a:p>
            <a:pPr lvl="1" eaLnBrk="1" hangingPunct="1"/>
            <a:r>
              <a:rPr lang="en-GB" altLang="en-US" sz="2600"/>
              <a:t>Plan this </a:t>
            </a:r>
            <a:r>
              <a:rPr lang="en-GB" altLang="en-US" sz="2600" i="1"/>
              <a:t>remembering that your supervisor may suggest extensive changes</a:t>
            </a:r>
            <a:r>
              <a:rPr lang="en-GB" altLang="en-US" sz="2600"/>
              <a:t>.</a:t>
            </a:r>
          </a:p>
          <a:p>
            <a:pPr lvl="1" eaLnBrk="1" hangingPunct="1"/>
            <a:r>
              <a:rPr lang="en-GB" altLang="en-US" sz="2600"/>
              <a:t>Gantt chart may help.</a:t>
            </a:r>
          </a:p>
          <a:p>
            <a:pPr eaLnBrk="1" hangingPunct="1"/>
            <a:r>
              <a:rPr lang="en-GB" altLang="en-US" sz="2600"/>
              <a:t>Ethics (remember the form!)</a:t>
            </a:r>
          </a:p>
          <a:p>
            <a:pPr eaLnBrk="1" hangingPunct="1"/>
            <a:r>
              <a:rPr lang="en-GB" altLang="en-US" sz="2600"/>
              <a:t>Access to information.</a:t>
            </a:r>
          </a:p>
          <a:p>
            <a:pPr lvl="1" eaLnBrk="1" hangingPunct="1"/>
            <a:r>
              <a:rPr lang="en-GB" altLang="en-US" sz="2600"/>
              <a:t>Take care: this is often difficult!</a:t>
            </a:r>
            <a:endParaRPr lang="en-US" altLang="en-US" sz="260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74" name="Rectangle 73">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8" name="Rectangle 77">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79">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2" name="Freeform: Shape 81">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84" name="Rectangle 83">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8745D80E-CDFD-5045-A675-78DCEF50ACE9}"/>
              </a:ext>
            </a:extLst>
          </p:cNvPr>
          <p:cNvSpPr>
            <a:spLocks noGrp="1" noChangeArrowheads="1"/>
          </p:cNvSpPr>
          <p:nvPr>
            <p:ph type="title"/>
          </p:nvPr>
        </p:nvSpPr>
        <p:spPr>
          <a:xfrm>
            <a:off x="466722" y="586855"/>
            <a:ext cx="3201366" cy="3387497"/>
          </a:xfrm>
        </p:spPr>
        <p:txBody>
          <a:bodyPr anchor="b">
            <a:normAutofit/>
          </a:bodyPr>
          <a:lstStyle/>
          <a:p>
            <a:pPr algn="r" eaLnBrk="1" hangingPunct="1"/>
            <a:r>
              <a:rPr lang="en-GB" altLang="en-US" sz="4000">
                <a:solidFill>
                  <a:srgbClr val="FFFFFF"/>
                </a:solidFill>
              </a:rPr>
              <a:t>What must be in a project and a project plan?</a:t>
            </a:r>
            <a:endParaRPr lang="en-US" altLang="en-US" sz="4000">
              <a:solidFill>
                <a:srgbClr val="FFFFFF"/>
              </a:solidFill>
            </a:endParaRPr>
          </a:p>
        </p:txBody>
      </p:sp>
      <p:sp>
        <p:nvSpPr>
          <p:cNvPr id="15363" name="Rectangle 3">
            <a:extLst>
              <a:ext uri="{FF2B5EF4-FFF2-40B4-BE49-F238E27FC236}">
                <a16:creationId xmlns:a16="http://schemas.microsoft.com/office/drawing/2014/main" id="{42302DC3-6BE5-2349-903D-6A3236AEA5C1}"/>
              </a:ext>
            </a:extLst>
          </p:cNvPr>
          <p:cNvSpPr>
            <a:spLocks noGrp="1" noChangeArrowheads="1"/>
          </p:cNvSpPr>
          <p:nvPr>
            <p:ph type="body" idx="1"/>
          </p:nvPr>
        </p:nvSpPr>
        <p:spPr>
          <a:xfrm>
            <a:off x="4810259" y="649480"/>
            <a:ext cx="6555347" cy="5546047"/>
          </a:xfrm>
        </p:spPr>
        <p:txBody>
          <a:bodyPr anchor="ctr">
            <a:normAutofit/>
          </a:bodyPr>
          <a:lstStyle/>
          <a:p>
            <a:pPr eaLnBrk="1" hangingPunct="1"/>
            <a:r>
              <a:rPr lang="en-GB" altLang="en-US" sz="2000"/>
              <a:t>Reading</a:t>
            </a:r>
          </a:p>
          <a:p>
            <a:pPr lvl="1" eaLnBrk="1" hangingPunct="1"/>
            <a:r>
              <a:rPr lang="en-GB" altLang="en-US" sz="2000"/>
              <a:t>Project guidelines</a:t>
            </a:r>
          </a:p>
          <a:p>
            <a:pPr lvl="1" eaLnBrk="1" hangingPunct="1"/>
            <a:r>
              <a:rPr lang="en-GB" altLang="en-US" sz="2000"/>
              <a:t>Proposal guidelines</a:t>
            </a:r>
          </a:p>
          <a:p>
            <a:pPr lvl="1" eaLnBrk="1" hangingPunct="1"/>
            <a:r>
              <a:rPr lang="en-GB" altLang="en-US" sz="2000"/>
              <a:t>Saunders et al (2007), or another similar book</a:t>
            </a:r>
            <a:endParaRPr lang="en-US" altLang="en-US" sz="200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6386" name="Rectangle 2">
            <a:extLst>
              <a:ext uri="{FF2B5EF4-FFF2-40B4-BE49-F238E27FC236}">
                <a16:creationId xmlns:a16="http://schemas.microsoft.com/office/drawing/2014/main" id="{9C99C156-A0E7-B04B-A6B0-410FF6903FA9}"/>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dirty="0">
                <a:solidFill>
                  <a:srgbClr val="FFFFFF"/>
                </a:solidFill>
              </a:rPr>
              <a:t>What must be in a project next week?</a:t>
            </a:r>
            <a:endParaRPr lang="en-US" altLang="en-US" sz="3800" dirty="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387" name="Rectangle 3">
            <a:extLst>
              <a:ext uri="{FF2B5EF4-FFF2-40B4-BE49-F238E27FC236}">
                <a16:creationId xmlns:a16="http://schemas.microsoft.com/office/drawing/2014/main" id="{656B4E7D-E781-4642-A795-A67701BAB0F7}"/>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1800"/>
              <a:t>Abstract (short summary of project including conclusions)</a:t>
            </a:r>
          </a:p>
          <a:p>
            <a:pPr eaLnBrk="1" hangingPunct="1"/>
            <a:r>
              <a:rPr lang="en-GB" altLang="en-US" sz="1800"/>
              <a:t>Background and aims (what you’re trying to find out and why it’s important)</a:t>
            </a:r>
          </a:p>
          <a:p>
            <a:pPr eaLnBrk="1" hangingPunct="1"/>
            <a:r>
              <a:rPr lang="en-GB" altLang="en-US" sz="1800"/>
              <a:t>Literature review (of relevant previous research which you will build on or extend)</a:t>
            </a:r>
          </a:p>
          <a:p>
            <a:pPr eaLnBrk="1" hangingPunct="1"/>
            <a:r>
              <a:rPr lang="en-GB" altLang="en-US" sz="1800"/>
              <a:t>Research methods – plan and justification (what you did to meet the aims, and why it was a sensible approach)</a:t>
            </a:r>
          </a:p>
          <a:p>
            <a:pPr eaLnBrk="1" hangingPunct="1"/>
            <a:r>
              <a:rPr lang="en-GB" altLang="en-US" sz="1800"/>
              <a:t>Analysis (in detail, to convince sceptical readers and impress examiners: important tables, diagrams etc must be in the text, only details in appendix)</a:t>
            </a:r>
          </a:p>
          <a:p>
            <a:pPr eaLnBrk="1" hangingPunct="1"/>
            <a:r>
              <a:rPr lang="en-GB" altLang="en-US" sz="1800"/>
              <a:t>Results, conclusions, recommendations, limitations, further research</a:t>
            </a:r>
          </a:p>
          <a:p>
            <a:pPr eaLnBrk="1" hangingPunct="1"/>
            <a:r>
              <a:rPr lang="en-GB" altLang="en-US" sz="1800"/>
              <a:t>References (list works cited in text in alphabetical order)</a:t>
            </a:r>
          </a:p>
          <a:p>
            <a:pPr eaLnBrk="1" hangingPunct="1"/>
            <a:r>
              <a:rPr lang="en-GB" altLang="en-US" sz="1800"/>
              <a:t>Appendices – Ethics form, extra details for the reader</a:t>
            </a:r>
          </a:p>
          <a:p>
            <a:pPr eaLnBrk="1" hangingPunct="1">
              <a:buFontTx/>
              <a:buNone/>
            </a:pPr>
            <a:r>
              <a:rPr lang="en-GB" altLang="en-US" sz="1800" i="1"/>
              <a:t>Flexible designs can be more flexible – but everything must be there!</a:t>
            </a:r>
            <a:endParaRPr lang="en-US" altLang="en-US" sz="1800" i="1"/>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7410" name="Rectangle 2">
            <a:extLst>
              <a:ext uri="{FF2B5EF4-FFF2-40B4-BE49-F238E27FC236}">
                <a16:creationId xmlns:a16="http://schemas.microsoft.com/office/drawing/2014/main" id="{1CEE5D52-0765-B448-8B78-532CC45BB755}"/>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Features of a good project</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11" name="Rectangle 3">
            <a:extLst>
              <a:ext uri="{FF2B5EF4-FFF2-40B4-BE49-F238E27FC236}">
                <a16:creationId xmlns:a16="http://schemas.microsoft.com/office/drawing/2014/main" id="{54D60CBB-0E3D-4948-BBAC-451FCA07A31A}"/>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Obviously important and interesting</a:t>
            </a:r>
          </a:p>
          <a:p>
            <a:pPr eaLnBrk="1" hangingPunct="1"/>
            <a:r>
              <a:rPr lang="en-GB" altLang="en-US" sz="2600"/>
              <a:t>Difficult to disagree with because</a:t>
            </a:r>
          </a:p>
          <a:p>
            <a:pPr lvl="1" eaLnBrk="1" hangingPunct="1"/>
            <a:r>
              <a:rPr lang="en-GB" altLang="en-US" sz="2600"/>
              <a:t>Arguments and analysis detailed, clear and obviously valid</a:t>
            </a:r>
          </a:p>
          <a:p>
            <a:pPr lvl="1" eaLnBrk="1" hangingPunct="1"/>
            <a:r>
              <a:rPr lang="en-GB" altLang="en-US" sz="2600"/>
              <a:t>Possible objections considered and if possible answered</a:t>
            </a:r>
          </a:p>
          <a:p>
            <a:pPr eaLnBrk="1" hangingPunct="1"/>
            <a:r>
              <a:rPr lang="en-GB" altLang="en-US" sz="2600"/>
              <a:t>Fits together</a:t>
            </a:r>
          </a:p>
          <a:p>
            <a:pPr lvl="1" eaLnBrk="1" hangingPunct="1"/>
            <a:r>
              <a:rPr lang="en-GB" altLang="en-US" sz="2600"/>
              <a:t>Aims met by methods (check this in your project plan)</a:t>
            </a:r>
          </a:p>
          <a:p>
            <a:pPr lvl="1" eaLnBrk="1" hangingPunct="1"/>
            <a:r>
              <a:rPr lang="en-GB" altLang="en-US" sz="2600"/>
              <a:t>Conclusions follow from analysis</a:t>
            </a:r>
            <a:endParaRPr lang="en-US" altLang="en-US" sz="260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8434" name="Rectangle 2">
            <a:extLst>
              <a:ext uri="{FF2B5EF4-FFF2-40B4-BE49-F238E27FC236}">
                <a16:creationId xmlns:a16="http://schemas.microsoft.com/office/drawing/2014/main" id="{418B3BA2-3ADD-C548-BB5C-B08AE149DB89}"/>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References and citations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435" name="Rectangle 3">
            <a:extLst>
              <a:ext uri="{FF2B5EF4-FFF2-40B4-BE49-F238E27FC236}">
                <a16:creationId xmlns:a16="http://schemas.microsoft.com/office/drawing/2014/main" id="{82D9D347-66BA-2841-AAB6-4E760434901A}"/>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You must give references to publications which you draw on or quote</a:t>
            </a:r>
          </a:p>
          <a:p>
            <a:pPr eaLnBrk="1" hangingPunct="1"/>
            <a:r>
              <a:rPr lang="en-GB" altLang="en-US" sz="2600"/>
              <a:t>Exact (word for word) quotes must be in “…” and the reference must be given</a:t>
            </a:r>
          </a:p>
          <a:p>
            <a:pPr lvl="1" eaLnBrk="1" hangingPunct="1"/>
            <a:r>
              <a:rPr lang="en-GB" altLang="en-US" sz="2600"/>
              <a:t>Maximum about one paragraph</a:t>
            </a:r>
          </a:p>
          <a:p>
            <a:pPr eaLnBrk="1" hangingPunct="1"/>
            <a:r>
              <a:rPr lang="en-GB" altLang="en-US" sz="2600"/>
              <a:t>Use one of the standard referencing systems – preferably the Harvard (see university website)</a:t>
            </a:r>
          </a:p>
          <a:p>
            <a:pPr eaLnBrk="1" hangingPunct="1"/>
            <a:r>
              <a:rPr lang="en-GB" altLang="en-US" sz="2600"/>
              <a:t>Copying word for word without “…” and reference is treated as cheating and you will fail!</a:t>
            </a:r>
            <a:endParaRPr lang="en-US" altLang="en-US" sz="260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19458" name="Rectangle 2">
            <a:extLst>
              <a:ext uri="{FF2B5EF4-FFF2-40B4-BE49-F238E27FC236}">
                <a16:creationId xmlns:a16="http://schemas.microsoft.com/office/drawing/2014/main" id="{303D0841-E61D-8A45-89B0-B815F0EA11D8}"/>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Harvard referencing system</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459" name="Rectangle 3">
            <a:extLst>
              <a:ext uri="{FF2B5EF4-FFF2-40B4-BE49-F238E27FC236}">
                <a16:creationId xmlns:a16="http://schemas.microsoft.com/office/drawing/2014/main" id="{034EF28E-7637-F94C-AA1A-18A4E1E825DB}"/>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Very important to use this (or another established system)</a:t>
            </a:r>
          </a:p>
          <a:p>
            <a:pPr eaLnBrk="1" hangingPunct="1"/>
            <a:r>
              <a:rPr lang="en-GB" altLang="en-US" sz="2600"/>
              <a:t>Seems easy to me, but causes a lot of difficulty</a:t>
            </a:r>
          </a:p>
          <a:p>
            <a:pPr eaLnBrk="1" hangingPunct="1"/>
            <a:r>
              <a:rPr lang="en-GB" altLang="en-US" sz="2600"/>
              <a:t>Check library website (search for Harvard) and/or copy an academic article or book.</a:t>
            </a:r>
          </a:p>
          <a:p>
            <a:pPr eaLnBrk="1" hangingPunct="1"/>
            <a:r>
              <a:rPr lang="en-GB" altLang="en-US" sz="2600"/>
              <a:t>All references in text like Smith (2001)</a:t>
            </a:r>
          </a:p>
          <a:p>
            <a:pPr eaLnBrk="1" hangingPunct="1"/>
            <a:r>
              <a:rPr lang="en-GB" altLang="en-US" sz="2600"/>
              <a:t>Then </a:t>
            </a:r>
            <a:r>
              <a:rPr lang="en-GB" altLang="en-US" sz="2600" i="1"/>
              <a:t>alphabetical</a:t>
            </a:r>
            <a:r>
              <a:rPr lang="en-GB" altLang="en-US" sz="2600"/>
              <a:t> list of references at the end. Should include </a:t>
            </a:r>
            <a:r>
              <a:rPr lang="en-GB" altLang="en-US" sz="2600" i="1"/>
              <a:t>everything referred</a:t>
            </a:r>
            <a:r>
              <a:rPr lang="en-GB" altLang="en-US" sz="2600"/>
              <a:t> to, and </a:t>
            </a:r>
            <a:r>
              <a:rPr lang="en-GB" altLang="en-US" sz="2600" i="1"/>
              <a:t>nothing else</a:t>
            </a:r>
            <a:r>
              <a:rPr lang="en-GB" altLang="en-US" sz="2600"/>
              <a:t>.</a:t>
            </a:r>
            <a:endParaRPr lang="en-US" altLang="en-US" sz="260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0482" name="Rectangle 2">
            <a:extLst>
              <a:ext uri="{FF2B5EF4-FFF2-40B4-BE49-F238E27FC236}">
                <a16:creationId xmlns:a16="http://schemas.microsoft.com/office/drawing/2014/main" id="{EA2E05D4-43A2-AD4E-8999-657E897D41EF}"/>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What must be in your project plan (proposal)?</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483" name="Rectangle 3">
            <a:extLst>
              <a:ext uri="{FF2B5EF4-FFF2-40B4-BE49-F238E27FC236}">
                <a16:creationId xmlns:a16="http://schemas.microsoft.com/office/drawing/2014/main" id="{BB797A96-BE2F-3443-9754-29BDA39E18FC}"/>
              </a:ext>
            </a:extLst>
          </p:cNvPr>
          <p:cNvSpPr>
            <a:spLocks noGrp="1" noChangeArrowheads="1"/>
          </p:cNvSpPr>
          <p:nvPr>
            <p:ph type="body" idx="1"/>
          </p:nvPr>
        </p:nvSpPr>
        <p:spPr>
          <a:xfrm>
            <a:off x="4379709" y="686862"/>
            <a:ext cx="7037591" cy="5475129"/>
          </a:xfrm>
        </p:spPr>
        <p:txBody>
          <a:bodyPr anchor="ctr">
            <a:normAutofit/>
          </a:bodyPr>
          <a:lstStyle/>
          <a:p>
            <a:pPr eaLnBrk="1" hangingPunct="1">
              <a:buFontTx/>
              <a:buNone/>
            </a:pPr>
            <a:r>
              <a:rPr lang="en-GB" altLang="en-US" sz="2600" i="1"/>
              <a:t>See assignment description</a:t>
            </a:r>
          </a:p>
          <a:p>
            <a:pPr eaLnBrk="1" hangingPunct="1"/>
            <a:r>
              <a:rPr lang="en-GB" altLang="en-US" sz="2600"/>
              <a:t>You may be able to put parts of it in your project!</a:t>
            </a:r>
          </a:p>
          <a:p>
            <a:pPr eaLnBrk="1" hangingPunct="1"/>
            <a:r>
              <a:rPr lang="en-GB" altLang="en-US" sz="2600"/>
              <a:t>You should describe and justify your research methods in as much detail as possible</a:t>
            </a:r>
            <a:endParaRPr lang="en-US" altLang="en-US" sz="260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1506" name="Rectangle 2">
            <a:extLst>
              <a:ext uri="{FF2B5EF4-FFF2-40B4-BE49-F238E27FC236}">
                <a16:creationId xmlns:a16="http://schemas.microsoft.com/office/drawing/2014/main" id="{3160B290-8F4E-5B4C-9B41-45307A1CC1E2}"/>
              </a:ext>
            </a:extLst>
          </p:cNvPr>
          <p:cNvSpPr>
            <a:spLocks noGrp="1" noChangeArrowheads="1"/>
          </p:cNvSpPr>
          <p:nvPr>
            <p:ph type="title"/>
          </p:nvPr>
        </p:nvSpPr>
        <p:spPr>
          <a:xfrm>
            <a:off x="777240" y="731519"/>
            <a:ext cx="2845191" cy="3237579"/>
          </a:xfrm>
        </p:spPr>
        <p:txBody>
          <a:bodyPr>
            <a:normAutofit/>
          </a:bodyPr>
          <a:lstStyle/>
          <a:p>
            <a:pPr eaLnBrk="1" hangingPunct="1"/>
            <a:r>
              <a:rPr lang="en-US" altLang="en-US" sz="3800">
                <a:solidFill>
                  <a:srgbClr val="FFFFFF"/>
                </a:solidFill>
              </a:rPr>
              <a:t>Writing style (1)</a:t>
            </a: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7" name="Rectangle 3">
            <a:extLst>
              <a:ext uri="{FF2B5EF4-FFF2-40B4-BE49-F238E27FC236}">
                <a16:creationId xmlns:a16="http://schemas.microsoft.com/office/drawing/2014/main" id="{1D2570AE-6468-5A43-9616-8561DCD12535}"/>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US" altLang="en-US" sz="2600"/>
              <a:t>Keep it simple.</a:t>
            </a:r>
          </a:p>
          <a:p>
            <a:pPr eaLnBrk="1" hangingPunct="1"/>
            <a:r>
              <a:rPr lang="en-US" altLang="en-US" sz="2600"/>
              <a:t>Short sentences</a:t>
            </a:r>
          </a:p>
          <a:p>
            <a:pPr eaLnBrk="1" hangingPunct="1"/>
            <a:r>
              <a:rPr lang="en-US" altLang="en-US" sz="2600"/>
              <a:t>Clear, short paragraphs</a:t>
            </a:r>
          </a:p>
          <a:p>
            <a:pPr eaLnBrk="1" hangingPunct="1"/>
            <a:r>
              <a:rPr lang="en-US" altLang="en-US" sz="2600"/>
              <a:t>Clear subheadings</a:t>
            </a:r>
          </a:p>
          <a:p>
            <a:pPr eaLnBrk="1" hangingPunct="1">
              <a:buFontTx/>
              <a:buNone/>
            </a:pPr>
            <a:r>
              <a:rPr lang="en-US" altLang="en-US" sz="2600" i="1"/>
              <a:t>Read it through to make sure you can follow it. Swap with a friend and check each others’</a:t>
            </a:r>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3554" name="Rectangle 2">
            <a:extLst>
              <a:ext uri="{FF2B5EF4-FFF2-40B4-BE49-F238E27FC236}">
                <a16:creationId xmlns:a16="http://schemas.microsoft.com/office/drawing/2014/main" id="{9B85BF6C-7A80-4A49-B977-F9A546179153}"/>
              </a:ext>
            </a:extLst>
          </p:cNvPr>
          <p:cNvSpPr>
            <a:spLocks noGrp="1" noChangeArrowheads="1"/>
          </p:cNvSpPr>
          <p:nvPr>
            <p:ph type="title"/>
          </p:nvPr>
        </p:nvSpPr>
        <p:spPr>
          <a:xfrm>
            <a:off x="777240" y="731519"/>
            <a:ext cx="2845191" cy="3237579"/>
          </a:xfrm>
        </p:spPr>
        <p:txBody>
          <a:bodyPr>
            <a:normAutofit/>
          </a:bodyPr>
          <a:lstStyle/>
          <a:p>
            <a:pPr eaLnBrk="1" hangingPunct="1"/>
            <a:r>
              <a:rPr lang="en-US" altLang="en-US" sz="3800" dirty="0">
                <a:solidFill>
                  <a:srgbClr val="FFFFFF"/>
                </a:solidFill>
              </a:rPr>
              <a:t>Writing style (2)</a:t>
            </a:r>
          </a:p>
        </p:txBody>
      </p:sp>
      <p:sp>
        <p:nvSpPr>
          <p:cNvPr id="75" name="Rectangle 74">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7" name="Rectangle 76">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843" name="Rectangle 3">
            <a:extLst>
              <a:ext uri="{FF2B5EF4-FFF2-40B4-BE49-F238E27FC236}">
                <a16:creationId xmlns:a16="http://schemas.microsoft.com/office/drawing/2014/main" id="{5AC846F0-1291-AF4C-95EC-F2F62F3B99E0}"/>
              </a:ext>
            </a:extLst>
          </p:cNvPr>
          <p:cNvSpPr>
            <a:spLocks noGrp="1" noChangeArrowheads="1"/>
          </p:cNvSpPr>
          <p:nvPr>
            <p:ph type="body" idx="1"/>
          </p:nvPr>
        </p:nvSpPr>
        <p:spPr>
          <a:xfrm>
            <a:off x="4379709" y="686862"/>
            <a:ext cx="7037591" cy="5475129"/>
          </a:xfrm>
        </p:spPr>
        <p:txBody>
          <a:bodyPr anchor="ctr">
            <a:normAutofit/>
          </a:bodyPr>
          <a:lstStyle/>
          <a:p>
            <a:pPr marL="609600" indent="-609600">
              <a:buFontTx/>
              <a:buAutoNum type="arabicPlain"/>
            </a:pPr>
            <a:r>
              <a:rPr lang="en-US" altLang="en-US" sz="2600"/>
              <a:t>I work for … and the problems are … / I interviewed three managers. </a:t>
            </a:r>
          </a:p>
          <a:p>
            <a:pPr marL="609600" indent="-609600">
              <a:buFontTx/>
              <a:buAutoNum type="arabicPlain" startAt="2"/>
            </a:pPr>
            <a:r>
              <a:rPr lang="en-US" altLang="en-US" sz="2600"/>
              <a:t>The author works for … and the problems are … / The author interviewed three managers. </a:t>
            </a:r>
          </a:p>
          <a:p>
            <a:pPr marL="609600" indent="-609600">
              <a:buFontTx/>
              <a:buAutoNum type="arabicPlain" startAt="3"/>
            </a:pPr>
            <a:r>
              <a:rPr lang="en-US" altLang="en-US" sz="2600"/>
              <a:t>Then problems of this organization are … / Three managers were interviewed.</a:t>
            </a:r>
          </a:p>
          <a:p>
            <a:pPr marL="609600" indent="-609600">
              <a:buNone/>
            </a:pPr>
            <a:r>
              <a:rPr lang="en-US" altLang="en-US" sz="2600" i="1"/>
              <a:t>Opinions vary here. I (MW)  prefer (1). Others prefer (2) or (3).</a:t>
            </a:r>
          </a:p>
          <a:p>
            <a:pPr marL="609600" indent="-609600">
              <a:buNone/>
            </a:pPr>
            <a:r>
              <a:rPr lang="en-US" altLang="en-US" sz="2600"/>
              <a:t>Check with your supervisor.</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anim calcmode="lin" valueType="num">
                                      <p:cBhvr additive="base">
                                        <p:cTn id="11" dur="500" fill="hold"/>
                                        <p:tgtEl>
                                          <p:spTgt spid="3584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5843">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anim calcmode="lin" valueType="num">
                                      <p:cBhvr additive="base">
                                        <p:cTn id="15" dur="500" fill="hold"/>
                                        <p:tgtEl>
                                          <p:spTgt spid="35843">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584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2" presetClass="entr" presetSubtype="4" fill="hold" nodeType="clickEffect">
                                  <p:stCondLst>
                                    <p:cond delay="0"/>
                                  </p:stCondLst>
                                  <p:childTnLst>
                                    <p:set>
                                      <p:cBhvr>
                                        <p:cTn id="20" dur="1" fill="hold">
                                          <p:stCondLst>
                                            <p:cond delay="0"/>
                                          </p:stCondLst>
                                        </p:cTn>
                                        <p:tgtEl>
                                          <p:spTgt spid="35843">
                                            <p:txEl>
                                              <p:pRg st="3" end="3"/>
                                            </p:txEl>
                                          </p:spTgt>
                                        </p:tgtEl>
                                        <p:attrNameLst>
                                          <p:attrName>style.visibility</p:attrName>
                                        </p:attrNameLst>
                                      </p:cBhvr>
                                      <p:to>
                                        <p:strVal val="visible"/>
                                      </p:to>
                                    </p:set>
                                    <p:anim calcmode="lin" valueType="num">
                                      <p:cBhvr additive="base">
                                        <p:cTn id="21" dur="500" fill="hold"/>
                                        <p:tgtEl>
                                          <p:spTgt spid="35843">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5843">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5843">
                                            <p:txEl>
                                              <p:pRg st="4" end="4"/>
                                            </p:txEl>
                                          </p:spTgt>
                                        </p:tgtEl>
                                        <p:attrNameLst>
                                          <p:attrName>style.visibility</p:attrName>
                                        </p:attrNameLst>
                                      </p:cBhvr>
                                      <p:to>
                                        <p:strVal val="visible"/>
                                      </p:to>
                                    </p:set>
                                    <p:anim calcmode="lin" valueType="num">
                                      <p:cBhvr additive="base">
                                        <p:cTn id="25" dur="500" fill="hold"/>
                                        <p:tgtEl>
                                          <p:spTgt spid="3584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584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581" name="Picture 24580" descr="Glasses on top of a book">
            <a:extLst>
              <a:ext uri="{FF2B5EF4-FFF2-40B4-BE49-F238E27FC236}">
                <a16:creationId xmlns:a16="http://schemas.microsoft.com/office/drawing/2014/main" id="{D2742094-2EC6-454F-BF12-E10BBB50EC50}"/>
              </a:ext>
            </a:extLst>
          </p:cNvPr>
          <p:cNvPicPr>
            <a:picLocks noChangeAspect="1"/>
          </p:cNvPicPr>
          <p:nvPr/>
        </p:nvPicPr>
        <p:blipFill rotWithShape="1">
          <a:blip r:embed="rId2"/>
          <a:srcRect t="14112" b="983"/>
          <a:stretch/>
        </p:blipFill>
        <p:spPr>
          <a:xfrm>
            <a:off x="-3047" y="10"/>
            <a:ext cx="12191999" cy="6857990"/>
          </a:xfrm>
          <a:prstGeom prst="rect">
            <a:avLst/>
          </a:prstGeom>
        </p:spPr>
      </p:pic>
      <p:sp>
        <p:nvSpPr>
          <p:cNvPr id="75" name="Rectangle 74">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578" name="Rectangle 4">
            <a:extLst>
              <a:ext uri="{FF2B5EF4-FFF2-40B4-BE49-F238E27FC236}">
                <a16:creationId xmlns:a16="http://schemas.microsoft.com/office/drawing/2014/main" id="{29CC71CA-5B3D-8A4D-87D6-1206940DA83D}"/>
              </a:ext>
            </a:extLst>
          </p:cNvPr>
          <p:cNvSpPr>
            <a:spLocks noGrp="1" noChangeArrowheads="1"/>
          </p:cNvSpPr>
          <p:nvPr>
            <p:ph type="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chor="b">
            <a:normAutofit/>
          </a:bodyPr>
          <a:lstStyle/>
          <a:p>
            <a:pPr algn="ctr"/>
            <a:r>
              <a:rPr lang="en-US" altLang="en-US" sz="5200">
                <a:solidFill>
                  <a:srgbClr val="FFFFFF"/>
                </a:solidFill>
              </a:rPr>
              <a:t>Formulating research aims</a:t>
            </a:r>
          </a:p>
        </p:txBody>
      </p:sp>
      <p:sp>
        <p:nvSpPr>
          <p:cNvPr id="24579" name="Rectangle 5">
            <a:extLst>
              <a:ext uri="{FF2B5EF4-FFF2-40B4-BE49-F238E27FC236}">
                <a16:creationId xmlns:a16="http://schemas.microsoft.com/office/drawing/2014/main" id="{70AA05E4-A231-DF42-8C32-FB477E6BED55}"/>
              </a:ext>
            </a:extLst>
          </p:cNvPr>
          <p:cNvSpPr>
            <a:spLocks noGrp="1" noChangeArrowheads="1"/>
          </p:cNvSpPr>
          <p:nvPr>
            <p:ph type="body" idx="1"/>
          </p:nvPr>
        </p:nvSpPr>
        <p:spPr>
          <a:xfrm>
            <a:off x="1100051" y="4072043"/>
            <a:ext cx="10058400" cy="1282707"/>
          </a:xfrm>
          <a:effectLst>
            <a:outerShdw blurRad="50800" dist="38100" dir="2700000" algn="tl" rotWithShape="0">
              <a:prstClr val="black">
                <a:alpha val="40000"/>
              </a:prstClr>
            </a:outerShdw>
          </a:effectLst>
        </p:spPr>
        <p:txBody>
          <a:bodyPr vert="horz" lIns="91440" tIns="45720" rIns="91440" bIns="45720" rtlCol="0">
            <a:normAutofit/>
          </a:bodyPr>
          <a:lstStyle/>
          <a:p>
            <a:pPr marL="0" indent="0" algn="ctr">
              <a:buNone/>
            </a:pPr>
            <a:r>
              <a:rPr lang="en-US" altLang="en-US" sz="2400">
                <a:solidFill>
                  <a:srgbClr val="FFFFFF"/>
                </a:solidFill>
              </a:rPr>
              <a:t>Reading – most research methods books, e.g. Saunders et al, 2007</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4578"/>
                                        </p:tgtEl>
                                        <p:attrNameLst>
                                          <p:attrName>style.visibility</p:attrName>
                                        </p:attrNameLst>
                                      </p:cBhvr>
                                      <p:to>
                                        <p:strVal val="visible"/>
                                      </p:to>
                                    </p:set>
                                    <p:animEffect transition="in" filter="fade">
                                      <p:cBhvr>
                                        <p:cTn id="7" dur="400"/>
                                        <p:tgtEl>
                                          <p:spTgt spid="24578"/>
                                        </p:tgtEl>
                                      </p:cBhvr>
                                    </p:animEffect>
                                  </p:childTnLst>
                                </p:cTn>
                              </p:par>
                              <p:par>
                                <p:cTn id="8" presetID="10" presetClass="entr" presetSubtype="0" fill="hold" nodeType="withEffect">
                                  <p:stCondLst>
                                    <p:cond delay="0"/>
                                  </p:stCondLst>
                                  <p:iterate>
                                    <p:tmPct val="10000"/>
                                  </p:iterate>
                                  <p:childTnLst>
                                    <p:set>
                                      <p:cBhvr>
                                        <p:cTn id="9" dur="1" fill="hold">
                                          <p:stCondLst>
                                            <p:cond delay="0"/>
                                          </p:stCondLst>
                                        </p:cTn>
                                        <p:tgtEl>
                                          <p:spTgt spid="24581"/>
                                        </p:tgtEl>
                                        <p:attrNameLst>
                                          <p:attrName>style.visibility</p:attrName>
                                        </p:attrNameLst>
                                      </p:cBhvr>
                                      <p:to>
                                        <p:strVal val="visible"/>
                                      </p:to>
                                    </p:set>
                                    <p:animEffect transition="in" filter="fade">
                                      <p:cBhvr>
                                        <p:cTn id="10" dur="700"/>
                                        <p:tgtEl>
                                          <p:spTgt spid="2458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8" grpId="0"/>
    </p:bldLst>
  </p:timing>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5602" name="Rectangle 2">
            <a:extLst>
              <a:ext uri="{FF2B5EF4-FFF2-40B4-BE49-F238E27FC236}">
                <a16:creationId xmlns:a16="http://schemas.microsoft.com/office/drawing/2014/main" id="{2305191C-DA0D-A44F-BE12-05DC57BE2A18}"/>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Research aims or questions</a:t>
            </a: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603" name="Rectangle 3">
            <a:extLst>
              <a:ext uri="{FF2B5EF4-FFF2-40B4-BE49-F238E27FC236}">
                <a16:creationId xmlns:a16="http://schemas.microsoft.com/office/drawing/2014/main" id="{5DEF27E0-6177-5D45-A56D-A2995C35ED3F}"/>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Usually start from vague idea</a:t>
            </a:r>
          </a:p>
          <a:p>
            <a:pPr eaLnBrk="1" hangingPunct="1"/>
            <a:r>
              <a:rPr lang="en-GB" altLang="en-US" sz="2600"/>
              <a:t>Then formulate a clear </a:t>
            </a:r>
            <a:r>
              <a:rPr lang="en-GB" altLang="en-US" sz="2600" i="1"/>
              <a:t>aim, or list of aims</a:t>
            </a:r>
            <a:r>
              <a:rPr lang="en-GB" altLang="en-US" sz="2600"/>
              <a:t>, that your research will achieve. Think of these as </a:t>
            </a:r>
            <a:r>
              <a:rPr lang="en-GB" altLang="en-US" sz="2600" i="1"/>
              <a:t>hoped-for outcomes</a:t>
            </a:r>
            <a:r>
              <a:rPr lang="en-GB" altLang="en-US" sz="2600"/>
              <a:t>.</a:t>
            </a:r>
          </a:p>
          <a:p>
            <a:pPr eaLnBrk="1" hangingPunct="1"/>
            <a:r>
              <a:rPr lang="en-GB" altLang="en-US" sz="2600"/>
              <a:t>Alternatively…formulate a clear </a:t>
            </a:r>
            <a:r>
              <a:rPr lang="en-GB" altLang="en-US" sz="2600" i="1"/>
              <a:t>question or list of questions</a:t>
            </a:r>
            <a:r>
              <a:rPr lang="en-GB" altLang="en-US" sz="2600"/>
              <a:t>.</a:t>
            </a:r>
          </a:p>
          <a:p>
            <a:pPr eaLnBrk="1" hangingPunct="1"/>
            <a:r>
              <a:rPr lang="en-GB" altLang="en-US" sz="2600"/>
              <a:t>This process may require some creative thinking </a:t>
            </a:r>
          </a:p>
          <a:p>
            <a:pPr eaLnBrk="1" hangingPunct="1"/>
            <a:r>
              <a:rPr lang="en-US" altLang="en-US" sz="2600"/>
              <a:t>Techniques like brainstorming and mind maps may be useful</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6626" name="Rectangle 2">
            <a:extLst>
              <a:ext uri="{FF2B5EF4-FFF2-40B4-BE49-F238E27FC236}">
                <a16:creationId xmlns:a16="http://schemas.microsoft.com/office/drawing/2014/main" id="{7E04A217-9B20-0141-B323-890B920A8E7A}"/>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Aims, objectives, questions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7" name="Rectangle 3">
            <a:extLst>
              <a:ext uri="{FF2B5EF4-FFF2-40B4-BE49-F238E27FC236}">
                <a16:creationId xmlns:a16="http://schemas.microsoft.com/office/drawing/2014/main" id="{FF960D01-5188-AD4F-8C48-DACFD4792569}"/>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You can formulate your research aims as aims (or objectives if you prefer that word) </a:t>
            </a:r>
            <a:r>
              <a:rPr lang="en-GB" altLang="en-US" sz="2600" i="1"/>
              <a:t>or </a:t>
            </a:r>
            <a:r>
              <a:rPr lang="en-GB" altLang="en-US" sz="2600"/>
              <a:t>questions. </a:t>
            </a:r>
          </a:p>
          <a:p>
            <a:pPr lvl="1" eaLnBrk="1" hangingPunct="1"/>
            <a:r>
              <a:rPr lang="en-GB" altLang="en-US" sz="2600"/>
              <a:t>These are different ways of saying the same thing. Doesn’t matter which you use, but </a:t>
            </a:r>
            <a:r>
              <a:rPr lang="en-GB" altLang="en-US" sz="2600" i="1"/>
              <a:t>don’t </a:t>
            </a:r>
            <a:r>
              <a:rPr lang="en-GB" altLang="en-US" sz="2600"/>
              <a:t>confuse things by having aims </a:t>
            </a:r>
            <a:r>
              <a:rPr lang="en-GB" altLang="en-US" sz="2600" i="1"/>
              <a:t>and</a:t>
            </a:r>
            <a:r>
              <a:rPr lang="en-GB" altLang="en-US" sz="2600"/>
              <a:t> questions</a:t>
            </a:r>
          </a:p>
          <a:p>
            <a:pPr lvl="1" eaLnBrk="1" hangingPunct="1"/>
            <a:r>
              <a:rPr lang="en-GB" altLang="en-US" sz="2600"/>
              <a:t>May be helpful to have a list or hierarchy of aims, but keep it </a:t>
            </a:r>
            <a:r>
              <a:rPr lang="en-GB" altLang="en-US" sz="2600" i="1"/>
              <a:t>simple</a:t>
            </a:r>
            <a:endParaRPr lang="en-US" altLang="en-US" sz="2600" i="1"/>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7650" name="Rectangle 2">
            <a:extLst>
              <a:ext uri="{FF2B5EF4-FFF2-40B4-BE49-F238E27FC236}">
                <a16:creationId xmlns:a16="http://schemas.microsoft.com/office/drawing/2014/main" id="{F5F0E5EB-60A1-B847-98DD-390B432ED01D}"/>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Hypotheses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1" name="Rectangle 3">
            <a:extLst>
              <a:ext uri="{FF2B5EF4-FFF2-40B4-BE49-F238E27FC236}">
                <a16:creationId xmlns:a16="http://schemas.microsoft.com/office/drawing/2014/main" id="{5FC4CFDD-8147-A74B-AC80-5DE5098A31A7}"/>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200" dirty="0"/>
              <a:t>Hypotheses are statements whose truth you want to test, or “predicted answers” to research questions (Robson, 2002)</a:t>
            </a:r>
          </a:p>
          <a:p>
            <a:pPr eaLnBrk="1" hangingPunct="1"/>
            <a:r>
              <a:rPr lang="en-GB" altLang="en-US" sz="2200" i="1" dirty="0"/>
              <a:t>Occasionally </a:t>
            </a:r>
            <a:r>
              <a:rPr lang="en-GB" altLang="en-US" sz="2200" dirty="0"/>
              <a:t>appropriate as a top level research aim</a:t>
            </a:r>
          </a:p>
          <a:p>
            <a:pPr lvl="1" eaLnBrk="1" hangingPunct="1"/>
            <a:r>
              <a:rPr lang="en-GB" altLang="en-US" sz="2200" dirty="0"/>
              <a:t>e.g. to test the hypothesis that “that post covid people want more from their public spaces”</a:t>
            </a:r>
          </a:p>
          <a:p>
            <a:pPr eaLnBrk="1" hangingPunct="1"/>
            <a:r>
              <a:rPr lang="en-GB" altLang="en-US" sz="2200" i="1" dirty="0"/>
              <a:t>Usually </a:t>
            </a:r>
            <a:r>
              <a:rPr lang="en-GB" altLang="en-US" sz="2200" dirty="0"/>
              <a:t>best to avoid hypotheses when formulating main research aims because questions or aims tend to be more flexible</a:t>
            </a:r>
          </a:p>
          <a:p>
            <a:pPr lvl="1" eaLnBrk="1" hangingPunct="1"/>
            <a:r>
              <a:rPr lang="en-GB" altLang="en-US" sz="2200" dirty="0"/>
              <a:t>e.g. “How does working at home affect quality of life?” </a:t>
            </a:r>
          </a:p>
          <a:p>
            <a:pPr eaLnBrk="1" hangingPunct="1"/>
            <a:r>
              <a:rPr lang="en-GB" altLang="en-US" sz="2200" i="1" dirty="0"/>
              <a:t>Null hypotheses </a:t>
            </a:r>
            <a:r>
              <a:rPr lang="en-GB" altLang="en-US" sz="2200" dirty="0"/>
              <a:t>have a (</a:t>
            </a:r>
            <a:r>
              <a:rPr lang="en-GB" altLang="en-US" sz="2200" i="1" dirty="0"/>
              <a:t>controversial</a:t>
            </a:r>
            <a:r>
              <a:rPr lang="en-GB" altLang="en-US" sz="2200" dirty="0"/>
              <a:t>) role in some statistical analysis (… as you will see), but they are </a:t>
            </a:r>
            <a:r>
              <a:rPr lang="en-GB" altLang="en-US" sz="2200" i="1" dirty="0"/>
              <a:t>not</a:t>
            </a:r>
            <a:r>
              <a:rPr lang="en-GB" altLang="en-US" sz="2200" dirty="0"/>
              <a:t> relevant to formulating your overall research aims</a:t>
            </a:r>
            <a:endParaRPr lang="en-US" altLang="en-US" sz="2200" dirty="0"/>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8674" name="Rectangle 4">
            <a:extLst>
              <a:ext uri="{FF2B5EF4-FFF2-40B4-BE49-F238E27FC236}">
                <a16:creationId xmlns:a16="http://schemas.microsoft.com/office/drawing/2014/main" id="{D0FAEB5C-02F0-4D4F-A167-C3C33E29A9A1}"/>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Research aims or questions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75" name="Rectangle 5">
            <a:extLst>
              <a:ext uri="{FF2B5EF4-FFF2-40B4-BE49-F238E27FC236}">
                <a16:creationId xmlns:a16="http://schemas.microsoft.com/office/drawing/2014/main" id="{A26692F9-87E3-1443-A2F5-3946364ABC2B}"/>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Research aims or questions should:</a:t>
            </a:r>
          </a:p>
          <a:p>
            <a:pPr lvl="1" eaLnBrk="1" hangingPunct="1"/>
            <a:r>
              <a:rPr lang="en-GB" altLang="en-US" sz="2600"/>
              <a:t>Be clearly and simply expressed</a:t>
            </a:r>
          </a:p>
          <a:p>
            <a:pPr lvl="1" eaLnBrk="1" hangingPunct="1"/>
            <a:r>
              <a:rPr lang="en-GB" altLang="en-US" sz="2600"/>
              <a:t>Fit together (so that you have a coherent project)</a:t>
            </a:r>
          </a:p>
          <a:p>
            <a:pPr lvl="1" eaLnBrk="1" hangingPunct="1"/>
            <a:r>
              <a:rPr lang="en-GB" altLang="en-US" sz="2600"/>
              <a:t>Clarify the intended outcome and scope of the research </a:t>
            </a:r>
          </a:p>
          <a:p>
            <a:pPr eaLnBrk="1" hangingPunct="1"/>
            <a:r>
              <a:rPr lang="en-GB" altLang="en-US" sz="2600"/>
              <a:t>Your research aims or questions should also</a:t>
            </a:r>
          </a:p>
          <a:p>
            <a:pPr lvl="1" eaLnBrk="1" hangingPunct="1"/>
            <a:r>
              <a:rPr lang="en-GB" altLang="en-US" sz="2600"/>
              <a:t>Be relevant to your degree</a:t>
            </a:r>
          </a:p>
          <a:p>
            <a:pPr lvl="1" eaLnBrk="1" hangingPunct="1"/>
            <a:r>
              <a:rPr lang="en-GB" altLang="en-US" sz="2600"/>
              <a:t>Be achievable</a:t>
            </a:r>
          </a:p>
          <a:p>
            <a:pPr lvl="1" eaLnBrk="1" hangingPunct="1"/>
            <a:r>
              <a:rPr lang="en-GB" altLang="en-US" sz="2600"/>
              <a:t>Present a reasonable level of challenge</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9698" name="Rectangle 2">
            <a:extLst>
              <a:ext uri="{FF2B5EF4-FFF2-40B4-BE49-F238E27FC236}">
                <a16:creationId xmlns:a16="http://schemas.microsoft.com/office/drawing/2014/main" id="{5F8FCE78-5D0E-4645-8930-08D4DD5F73C1}"/>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Research aims or questions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699" name="Rectangle 3">
            <a:extLst>
              <a:ext uri="{FF2B5EF4-FFF2-40B4-BE49-F238E27FC236}">
                <a16:creationId xmlns:a16="http://schemas.microsoft.com/office/drawing/2014/main" id="{3DB69FE6-1AC0-0F41-B091-322F02200DDF}"/>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Must be research aims, not business or personal aims. </a:t>
            </a:r>
          </a:p>
          <a:p>
            <a:pPr lvl="1" eaLnBrk="1" hangingPunct="1"/>
            <a:r>
              <a:rPr lang="en-GB" altLang="en-US" sz="2600"/>
              <a:t>However, business or personal aims may be part of the background motivating your research aims, and research aims would normally include the aim of making recommendations to people or organisations. </a:t>
            </a:r>
          </a:p>
          <a:p>
            <a:pPr eaLnBrk="1" hangingPunct="1"/>
            <a:r>
              <a:rPr lang="en-GB" altLang="en-US" sz="2600"/>
              <a:t>Should generally have a limited scope or focus.</a:t>
            </a:r>
          </a:p>
          <a:p>
            <a:pPr lvl="1" eaLnBrk="1" hangingPunct="1"/>
            <a:r>
              <a:rPr lang="en-GB" altLang="en-US" sz="2600"/>
              <a:t>The danger with general aims is that they lead to superficial research.</a:t>
            </a:r>
          </a:p>
          <a:p>
            <a:pPr eaLnBrk="1" hangingPunct="1"/>
            <a:r>
              <a:rPr lang="en-GB" altLang="en-US" sz="2600"/>
              <a:t>May relate to theoretical issues. You may be aiming to test, modify or create a theory</a:t>
            </a:r>
            <a:endParaRPr lang="en-US" altLang="en-US" sz="260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0722" name="Rectangle 2">
            <a:extLst>
              <a:ext uri="{FF2B5EF4-FFF2-40B4-BE49-F238E27FC236}">
                <a16:creationId xmlns:a16="http://schemas.microsoft.com/office/drawing/2014/main" id="{08A2C27C-FF0E-944A-8230-35AF3DE8A79D}"/>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Theory</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723" name="Rectangle 3">
            <a:extLst>
              <a:ext uri="{FF2B5EF4-FFF2-40B4-BE49-F238E27FC236}">
                <a16:creationId xmlns:a16="http://schemas.microsoft.com/office/drawing/2014/main" id="{8BC593F5-73DB-0046-973E-FDA3538CDC29}"/>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“Theory” includes models, explanatory frameworks, generalisations, recommendations …</a:t>
            </a:r>
          </a:p>
          <a:p>
            <a:pPr eaLnBrk="1" hangingPunct="1"/>
            <a:r>
              <a:rPr lang="en-GB" altLang="en-US" sz="2600"/>
              <a:t>Examples ….</a:t>
            </a:r>
          </a:p>
          <a:p>
            <a:pPr eaLnBrk="1" hangingPunct="1"/>
            <a:r>
              <a:rPr lang="en-GB" altLang="en-US" sz="2600"/>
              <a:t>Your research should link with any relevant theory. It may</a:t>
            </a:r>
          </a:p>
          <a:p>
            <a:pPr lvl="1" eaLnBrk="1" hangingPunct="1"/>
            <a:r>
              <a:rPr lang="en-GB" altLang="en-US" sz="2600"/>
              <a:t>Use a theory</a:t>
            </a:r>
          </a:p>
          <a:p>
            <a:pPr lvl="1" eaLnBrk="1" hangingPunct="1"/>
            <a:r>
              <a:rPr lang="en-GB" altLang="en-US" sz="2600"/>
              <a:t>Demonstrate that a theory is useful</a:t>
            </a:r>
          </a:p>
          <a:p>
            <a:pPr lvl="1" eaLnBrk="1" hangingPunct="1"/>
            <a:r>
              <a:rPr lang="en-GB" altLang="en-US" sz="2600"/>
              <a:t>Test a theory</a:t>
            </a:r>
          </a:p>
          <a:p>
            <a:pPr lvl="1" eaLnBrk="1" hangingPunct="1"/>
            <a:r>
              <a:rPr lang="en-GB" altLang="en-US" sz="2600"/>
              <a:t>Modify a theory or create a new theory</a:t>
            </a:r>
            <a:endParaRPr lang="en-US" altLang="en-US" sz="260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1746" name="Rectangle 2">
            <a:extLst>
              <a:ext uri="{FF2B5EF4-FFF2-40B4-BE49-F238E27FC236}">
                <a16:creationId xmlns:a16="http://schemas.microsoft.com/office/drawing/2014/main" id="{34F86950-F523-924A-9572-77D72F984AAB}"/>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Also ask yourself</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747" name="Rectangle 3">
            <a:extLst>
              <a:ext uri="{FF2B5EF4-FFF2-40B4-BE49-F238E27FC236}">
                <a16:creationId xmlns:a16="http://schemas.microsoft.com/office/drawing/2014/main" id="{64F97443-0C8B-CE4B-BD4D-5DA5D6DF6FD2}"/>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Is the research worth doing?</a:t>
            </a:r>
          </a:p>
          <a:p>
            <a:pPr eaLnBrk="1" hangingPunct="1"/>
            <a:r>
              <a:rPr lang="en-GB" altLang="en-US" sz="2600"/>
              <a:t>Are there any ethical or political problems?</a:t>
            </a:r>
          </a:p>
          <a:p>
            <a:pPr eaLnBrk="1" hangingPunct="1"/>
            <a:r>
              <a:rPr lang="en-GB" altLang="en-US" sz="2600"/>
              <a:t>Is it possible? Have you got access to the necessary data?</a:t>
            </a:r>
            <a:endParaRPr lang="en-US" altLang="en-US" sz="260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2770" name="Rectangle 2">
            <a:extLst>
              <a:ext uri="{FF2B5EF4-FFF2-40B4-BE49-F238E27FC236}">
                <a16:creationId xmlns:a16="http://schemas.microsoft.com/office/drawing/2014/main" id="{DCCC6168-EF5A-0A45-831D-9E01638A0DFD}"/>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Is it really going to be useful?</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771" name="Rectangle 3">
            <a:extLst>
              <a:ext uri="{FF2B5EF4-FFF2-40B4-BE49-F238E27FC236}">
                <a16:creationId xmlns:a16="http://schemas.microsoft.com/office/drawing/2014/main" id="{64AF9FFA-B5AB-F046-AAF2-04933F925834}"/>
              </a:ext>
            </a:extLst>
          </p:cNvPr>
          <p:cNvSpPr>
            <a:spLocks noGrp="1" noChangeArrowheads="1"/>
          </p:cNvSpPr>
          <p:nvPr>
            <p:ph idx="1"/>
          </p:nvPr>
        </p:nvSpPr>
        <p:spPr>
          <a:xfrm>
            <a:off x="4379709" y="686862"/>
            <a:ext cx="7037591" cy="5475129"/>
          </a:xfrm>
        </p:spPr>
        <p:txBody>
          <a:bodyPr anchor="ctr">
            <a:normAutofit/>
          </a:bodyPr>
          <a:lstStyle/>
          <a:p>
            <a:pPr eaLnBrk="1" hangingPunct="1"/>
            <a:r>
              <a:rPr lang="en-GB" altLang="en-US" sz="2600"/>
              <a:t>What use do you want the results to be? This may be a practical use – to find out how to make more money, or to make life easier – or a contribution to theory, but it should be something that is really worth achieving. Must pass the “so what? test.</a:t>
            </a:r>
          </a:p>
          <a:p>
            <a:pPr lvl="1" eaLnBrk="1" hangingPunct="1">
              <a:buFont typeface="Arial" panose="020B0604020202020204" pitchFamily="34" charset="0"/>
              <a:buChar char="•"/>
            </a:pPr>
            <a:r>
              <a:rPr lang="en-GB" altLang="en-US" sz="2600"/>
              <a:t>May help to clarify your aims if you imagine you’ve done the research and write down what you think your conclusions and recommendations might be.</a:t>
            </a:r>
          </a:p>
          <a:p>
            <a:pPr eaLnBrk="1" hangingPunct="1"/>
            <a:r>
              <a:rPr lang="en-GB" altLang="en-US" sz="2600"/>
              <a:t>Then work backwards from what you want to achieve to the best methods to achieve it.</a:t>
            </a:r>
            <a:endParaRPr lang="en-US" altLang="en-US" sz="260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3794" name="Rectangle 2">
            <a:extLst>
              <a:ext uri="{FF2B5EF4-FFF2-40B4-BE49-F238E27FC236}">
                <a16:creationId xmlns:a16="http://schemas.microsoft.com/office/drawing/2014/main" id="{4602F2D2-5C78-D642-B85B-70F73E033D26}"/>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Example of research aims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795" name="Rectangle 3">
            <a:extLst>
              <a:ext uri="{FF2B5EF4-FFF2-40B4-BE49-F238E27FC236}">
                <a16:creationId xmlns:a16="http://schemas.microsoft.com/office/drawing/2014/main" id="{4463F94F-D746-1B42-BE68-303E623CC2D1}"/>
              </a:ext>
            </a:extLst>
          </p:cNvPr>
          <p:cNvSpPr>
            <a:spLocks noGrp="1" noChangeArrowheads="1"/>
          </p:cNvSpPr>
          <p:nvPr>
            <p:ph type="body" idx="1"/>
          </p:nvPr>
        </p:nvSpPr>
        <p:spPr>
          <a:xfrm>
            <a:off x="4379709" y="686862"/>
            <a:ext cx="7037591" cy="5475129"/>
          </a:xfrm>
        </p:spPr>
        <p:txBody>
          <a:bodyPr anchor="ctr">
            <a:normAutofit/>
          </a:bodyPr>
          <a:lstStyle/>
          <a:p>
            <a:pPr marL="609600" indent="-609600">
              <a:buNone/>
            </a:pPr>
            <a:r>
              <a:rPr lang="en-GB" altLang="en-US" sz="2600"/>
              <a:t>The aims of this research are to</a:t>
            </a:r>
          </a:p>
          <a:p>
            <a:pPr marL="609600" indent="-609600">
              <a:buFontTx/>
              <a:buAutoNum type="arabicPlain"/>
            </a:pPr>
            <a:r>
              <a:rPr lang="en-GB" altLang="en-US" sz="2600"/>
              <a:t>Describe the decision making strategies of small investors</a:t>
            </a:r>
          </a:p>
          <a:p>
            <a:pPr marL="609600" indent="-609600">
              <a:buFontTx/>
              <a:buAutoNum type="arabicPlain"/>
            </a:pPr>
            <a:r>
              <a:rPr lang="en-GB" altLang="en-US" sz="2600"/>
              <a:t>Determine the effectiveness of these strategies</a:t>
            </a:r>
          </a:p>
          <a:p>
            <a:pPr marL="609600" indent="-609600">
              <a:buNone/>
            </a:pPr>
            <a:r>
              <a:rPr lang="en-GB" altLang="en-US" sz="2600" i="1"/>
              <a:t>Any comments? Does this seem reasonable for a Masters project?</a:t>
            </a:r>
            <a:endParaRPr lang="en-US" altLang="en-US" sz="260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4" y="448055"/>
            <a:ext cx="3414370" cy="3801257"/>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4818" name="Rectangle 2">
            <a:extLst>
              <a:ext uri="{FF2B5EF4-FFF2-40B4-BE49-F238E27FC236}">
                <a16:creationId xmlns:a16="http://schemas.microsoft.com/office/drawing/2014/main" id="{8C904841-E267-424B-8586-34598B9AF95E}"/>
              </a:ext>
            </a:extLst>
          </p:cNvPr>
          <p:cNvSpPr>
            <a:spLocks noGrp="1" noChangeArrowheads="1"/>
          </p:cNvSpPr>
          <p:nvPr>
            <p:ph type="title"/>
          </p:nvPr>
        </p:nvSpPr>
        <p:spPr>
          <a:xfrm>
            <a:off x="777240" y="731519"/>
            <a:ext cx="2845191" cy="3237579"/>
          </a:xfrm>
        </p:spPr>
        <p:txBody>
          <a:bodyPr>
            <a:normAutofit/>
          </a:bodyPr>
          <a:lstStyle/>
          <a:p>
            <a:pPr eaLnBrk="1" hangingPunct="1"/>
            <a:r>
              <a:rPr lang="en-GB" altLang="en-US" sz="3800">
                <a:solidFill>
                  <a:srgbClr val="FFFFFF"/>
                </a:solidFill>
              </a:rPr>
              <a:t>Another example of research aims</a:t>
            </a:r>
            <a:endParaRPr lang="en-US" altLang="en-US" sz="3800">
              <a:solidFill>
                <a:srgbClr val="FFFFFF"/>
              </a:solidFill>
            </a:endParaRPr>
          </a:p>
        </p:txBody>
      </p:sp>
      <p:sp>
        <p:nvSpPr>
          <p:cNvPr id="74" name="Rectangle 73">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6343" y="4419227"/>
            <a:ext cx="3414369" cy="1979852"/>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rgbClr val="FFFFFF"/>
              </a:solidFill>
            </a:endParaRPr>
          </a:p>
        </p:txBody>
      </p:sp>
      <p:sp>
        <p:nvSpPr>
          <p:cNvPr id="76" name="Rectangle 75">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44603" y="448055"/>
            <a:ext cx="7688475" cy="5952745"/>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819" name="Rectangle 3">
            <a:extLst>
              <a:ext uri="{FF2B5EF4-FFF2-40B4-BE49-F238E27FC236}">
                <a16:creationId xmlns:a16="http://schemas.microsoft.com/office/drawing/2014/main" id="{854DE026-37FB-964F-8083-F24B8E70149E}"/>
              </a:ext>
            </a:extLst>
          </p:cNvPr>
          <p:cNvSpPr>
            <a:spLocks noGrp="1" noChangeArrowheads="1"/>
          </p:cNvSpPr>
          <p:nvPr>
            <p:ph type="body" idx="1"/>
          </p:nvPr>
        </p:nvSpPr>
        <p:spPr>
          <a:xfrm>
            <a:off x="4379709" y="686862"/>
            <a:ext cx="7037591" cy="5475129"/>
          </a:xfrm>
        </p:spPr>
        <p:txBody>
          <a:bodyPr anchor="ctr">
            <a:normAutofit/>
          </a:bodyPr>
          <a:lstStyle/>
          <a:p>
            <a:pPr eaLnBrk="1" hangingPunct="1"/>
            <a:r>
              <a:rPr lang="en-GB" altLang="en-US" sz="2600"/>
              <a:t>The aims of this research project are to</a:t>
            </a:r>
          </a:p>
          <a:p>
            <a:pPr lvl="1" eaLnBrk="1" hangingPunct="1"/>
            <a:r>
              <a:rPr lang="en-GB" altLang="en-US" sz="2600"/>
              <a:t>Evaluate Method X for planning mountaineering expeditions</a:t>
            </a:r>
          </a:p>
          <a:p>
            <a:pPr lvl="1" eaLnBrk="1" hangingPunct="1"/>
            <a:r>
              <a:rPr lang="en-GB" altLang="en-US" sz="2600"/>
              <a:t>If necessary propose and justify Amended Method X for planning mountaineering expeditions</a:t>
            </a:r>
            <a:endParaRPr lang="en-US" altLang="en-US" sz="260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200</TotalTime>
  <Words>3721</Words>
  <Application>Microsoft Macintosh PowerPoint</Application>
  <PresentationFormat>Widescreen</PresentationFormat>
  <Paragraphs>338</Paragraphs>
  <Slides>48</Slides>
  <Notes>5</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48</vt:i4>
      </vt:variant>
    </vt:vector>
  </HeadingPairs>
  <TitlesOfParts>
    <vt:vector size="54" baseType="lpstr">
      <vt:lpstr>Arial</vt:lpstr>
      <vt:lpstr>Calibri</vt:lpstr>
      <vt:lpstr>Calibri Light</vt:lpstr>
      <vt:lpstr>Helvetica Neue Medium</vt:lpstr>
      <vt:lpstr>Wingdings</vt:lpstr>
      <vt:lpstr>Office Theme</vt:lpstr>
      <vt:lpstr>Research Methods</vt:lpstr>
      <vt:lpstr>Reading</vt:lpstr>
      <vt:lpstr>Contents</vt:lpstr>
      <vt:lpstr>Purpose and characteristics of academic research</vt:lpstr>
      <vt:lpstr>Introduction to quantitative reseach </vt:lpstr>
      <vt:lpstr>Research and research methods</vt:lpstr>
      <vt:lpstr>Basic principles of research design</vt:lpstr>
      <vt:lpstr>Next week</vt:lpstr>
      <vt:lpstr>Task 1</vt:lpstr>
      <vt:lpstr>Task 2</vt:lpstr>
      <vt:lpstr>Task 3</vt:lpstr>
      <vt:lpstr>First questions</vt:lpstr>
      <vt:lpstr>Four main schools of ontology  (how we construct reality)</vt:lpstr>
      <vt:lpstr>Epistemology</vt:lpstr>
      <vt:lpstr>Methodology</vt:lpstr>
      <vt:lpstr>A note about data</vt:lpstr>
      <vt:lpstr>Choosing your approach</vt:lpstr>
      <vt:lpstr>Quantitative approaches</vt:lpstr>
      <vt:lpstr>Quantitative data</vt:lpstr>
      <vt:lpstr>Black swans and falsifiability</vt:lpstr>
      <vt:lpstr>Type 1 and type 2 errors</vt:lpstr>
      <vt:lpstr>Type I and Type II errors</vt:lpstr>
      <vt:lpstr>Types of research include …</vt:lpstr>
      <vt:lpstr>Sources of data: many possibilities </vt:lpstr>
      <vt:lpstr>Experiments (randomised controlled trials) </vt:lpstr>
      <vt:lpstr>But …</vt:lpstr>
      <vt:lpstr>Finding a suitable topic</vt:lpstr>
      <vt:lpstr>How to do research</vt:lpstr>
      <vt:lpstr>Practical issues</vt:lpstr>
      <vt:lpstr>What must be in a project and a project plan?</vt:lpstr>
      <vt:lpstr>What must be in a project next week?</vt:lpstr>
      <vt:lpstr>Features of a good project</vt:lpstr>
      <vt:lpstr>References and citations</vt:lpstr>
      <vt:lpstr>Harvard referencing system</vt:lpstr>
      <vt:lpstr>What must be in your project plan (proposal)?</vt:lpstr>
      <vt:lpstr>Writing style (1)</vt:lpstr>
      <vt:lpstr>Writing style (2)</vt:lpstr>
      <vt:lpstr>Formulating research aims</vt:lpstr>
      <vt:lpstr>Research aims or questions</vt:lpstr>
      <vt:lpstr>Aims, objectives, questions</vt:lpstr>
      <vt:lpstr>Hypotheses</vt:lpstr>
      <vt:lpstr>Research aims or questions</vt:lpstr>
      <vt:lpstr>Research aims or questions</vt:lpstr>
      <vt:lpstr>Theory</vt:lpstr>
      <vt:lpstr>Also ask yourself</vt:lpstr>
      <vt:lpstr>Is it really going to be useful?</vt:lpstr>
      <vt:lpstr>Example of research aims</vt:lpstr>
      <vt:lpstr>Another example of research aims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subject/>
  <dc:creator>Timi O'neill</dc:creator>
  <cp:keywords/>
  <dc:description/>
  <cp:lastModifiedBy>Timi O'neill</cp:lastModifiedBy>
  <cp:revision>7</cp:revision>
  <dcterms:created xsi:type="dcterms:W3CDTF">2021-04-21T07:36:50Z</dcterms:created>
  <dcterms:modified xsi:type="dcterms:W3CDTF">2021-04-21T10:57:06Z</dcterms:modified>
  <cp:category/>
</cp:coreProperties>
</file>