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64" r:id="rId6"/>
    <p:sldId id="260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11" autoAdjust="0"/>
    <p:restoredTop sz="94660"/>
  </p:normalViewPr>
  <p:slideViewPr>
    <p:cSldViewPr snapToGrid="0">
      <p:cViewPr varScale="1">
        <p:scale>
          <a:sx n="59" d="100"/>
          <a:sy n="59" d="100"/>
        </p:scale>
        <p:origin x="11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3ACBF-B814-9A09-4F10-C619C43A86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CE9C23-08C8-CA15-4D7A-76648120E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8D43F-CE52-6097-CBF2-4963B4A12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5E738-6DE7-6383-0DA3-91C09B838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C87E7-582F-2A81-8CE8-39BD5EF43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69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9B7C4-4FB6-6197-048C-D4DD6D97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BF7A8-03EB-2488-F262-23B1BF832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8CAB0-8909-A8B5-D355-918D14BDE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F8615-E134-392F-22E2-5D66FA08C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E5B3E-8586-B552-2D54-FA61F0603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6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C2B4-B078-6B1E-F701-ABB1545D8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DA4BE-B712-ABD0-F79F-CE6D4D6EC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EE213-F4E3-A773-8BC2-874617309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93DE7-A3CD-4F9C-3939-A5E8CCB14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4BBAFA-F4CA-E74C-DC35-92435A713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97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44FED-F23F-E156-96E2-15249028F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39B2C-A26D-D596-5478-EDEBB83A75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8B821B-4513-A09B-BCB0-9B204D7BD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4AA41-A732-79C6-575A-8578F5A52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09276-D1F3-7770-D37C-75CD6A29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48F691-5146-A442-DC3A-261D4FB59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795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39CCA-F921-4ABB-A9D7-6D58DC69E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A4619-596B-2B2B-5490-4F139437CE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E2D3F3-D970-7479-897D-00C5C4943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DE11A0-9912-6AC6-B5A5-030A0DADF9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2462A1-1F0D-6040-D756-BEDC41B6FC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C4A4D1-BD95-C23D-F11F-735A137A0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9FB07A-7BE0-9F64-72AE-61104DADC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DFFB9D-24BC-0090-633A-875A072D1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3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0D9DA-BD94-6FC5-C7B4-C615F3269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3CB0FA-6FFC-8735-10E3-2F96C240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B52E7B-4D31-D5E2-C5BF-9CF041401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D613DE-F794-B98B-33A6-775975BD9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6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6BB443-B163-C8B0-CBF3-4E31B432F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B4EF3B-7C07-6376-4279-EF96DD3C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602A7-EF69-C2BB-F934-C1E58FB93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874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710E-B981-2A3D-7A39-6FC682C8E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A612A-856D-FB26-1A16-70FAEE067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FA8FFA-5DCA-694B-CF49-703B46ED1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F088CD-D525-8843-9BF8-3DC7350A7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656A97-47AA-D3A7-4448-37F15F4B6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B50251-8FA6-EE7A-AFF4-76AC142A8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288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F5A03-C332-CA91-3F2A-BC5650C3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BA2211-5AFA-37BA-1298-961279F857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B4F21F-9074-9411-D4A5-9CFD2CA568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261F4A-FB90-5D86-3B32-67045963C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38CD5-47A9-466D-3376-A1BEABE14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46274E-6CA1-F1AE-03ED-0EFB54A40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0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B8C7C-BCF4-1A65-E4EF-F2E9941D0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CA9CEC-AEB7-DFE3-7F02-2CDB60CF4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37E9B5-06B5-343C-EB16-45A24A62E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475B9-3E36-B667-2996-FA6BF9AC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35352-5912-3C41-DBF1-C0937645A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15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905292-F9E8-D053-0B76-13C164274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527937-8CDA-D3AF-3C38-1FFF50328E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042ED-81FD-CD56-CD4A-B3D60628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0A3DA-A310-2F7D-8D25-62DC1DEE4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47400-B657-5B75-8935-7EBB3B990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33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B6A627-9CC1-89B0-FE60-3E588B95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B31D8-BD1B-0900-6DFA-FFCB3BA32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BC4F61-84B9-F303-1095-9FB4D3053A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572AD-364A-4F97-A21A-0845B6828F91}" type="datetimeFigureOut">
              <a:rPr lang="en-GB" smtClean="0"/>
              <a:t>15/08/2022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8F014A-FAE1-0CA6-3238-ADE7C6D3A4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5DF58-6CF1-6519-7F9C-CE03A167C4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9AF8A-4AD9-4BA3-862D-B69B46762B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57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883D903F-34FC-A0BE-09CD-D549B7A1C8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0" r="12572" b="-1"/>
          <a:stretch/>
        </p:blipFill>
        <p:spPr bwMode="auto">
          <a:xfrm>
            <a:off x="6640795" y="10"/>
            <a:ext cx="5551204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034" name="Freeform: Shape 1033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035" name="Group 1034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036" name="Group 1035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040" name="Freeform: Shape 1039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41" name="Freeform: Shape 1040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7" name="Group 1036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038" name="Freeform: Shape 1037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39" name="Freeform: Shape 1038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6003B16D-347E-291A-2EFA-D7A91E98EFC4}"/>
              </a:ext>
            </a:extLst>
          </p:cNvPr>
          <p:cNvSpPr/>
          <p:nvPr/>
        </p:nvSpPr>
        <p:spPr>
          <a:xfrm>
            <a:off x="1383911" y="172464"/>
            <a:ext cx="4653599" cy="62567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latin typeface="Arial"/>
                <a:cs typeface="Arial"/>
              </a:rPr>
              <a:t>Managing conflict 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  <a:p>
            <a:pPr marL="342900" indent="-342900" algn="ctr">
              <a:buFont typeface="Arial"/>
              <a:buChar char="•"/>
            </a:pPr>
            <a:r>
              <a:rPr lang="en-GB" sz="2000" dirty="0">
                <a:latin typeface="Arial"/>
                <a:cs typeface="Arial"/>
              </a:rPr>
              <a:t>Limiting the negative aspects of conflict while increasing the positivity aspect of conflict </a:t>
            </a:r>
          </a:p>
          <a:p>
            <a:pPr algn="ctr"/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2907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15007-B230-4196-131F-3665D1CD6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endParaRPr lang="en-GB" sz="3600" dirty="0"/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6D05CABF-CAA0-C50A-29F1-43A25C050D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98" b="23496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B59C6-569D-B822-A8AD-1FA4990B6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n-GB" sz="1800"/>
              <a:t>Communication </a:t>
            </a:r>
          </a:p>
          <a:p>
            <a:r>
              <a:rPr lang="en-GB" sz="1800"/>
              <a:t>Structural factors </a:t>
            </a:r>
          </a:p>
          <a:p>
            <a:r>
              <a:rPr lang="en-GB" sz="1800"/>
              <a:t>Personal factors 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307466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A84A9-9939-20F8-DD87-741E7E8DC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22" y="3710613"/>
            <a:ext cx="11438085" cy="2920225"/>
          </a:xfrm>
        </p:spPr>
        <p:txBody>
          <a:bodyPr anchor="ctr"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Competition             may be necessary only for one party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Collaboration           co- operate            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Compromise             etch party archives something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Hands-on top of each other">
            <a:extLst>
              <a:ext uri="{FF2B5EF4-FFF2-40B4-BE49-F238E27FC236}">
                <a16:creationId xmlns:a16="http://schemas.microsoft.com/office/drawing/2014/main" id="{4AF3FE06-5F65-57D7-4DC6-FAB7E88ECD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84" b="23651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4A8FA-F0CE-3156-E119-8CE846157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289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1676D-47EE-6DCC-2B4E-8B50DC3D7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 dirty="0"/>
              <a:t>Thomas k. (1974)</a:t>
            </a:r>
          </a:p>
        </p:txBody>
      </p:sp>
      <p:pic>
        <p:nvPicPr>
          <p:cNvPr id="4" name="Picture 3" descr="Hands-on top of each other">
            <a:extLst>
              <a:ext uri="{FF2B5EF4-FFF2-40B4-BE49-F238E27FC236}">
                <a16:creationId xmlns:a16="http://schemas.microsoft.com/office/drawing/2014/main" id="{6828B763-C205-565C-623D-CF10C44F4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37" b="26698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DD40B-979A-1147-4012-E8F8DF484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Avoidance                 Avoiding issues 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Accommodation        future relations with other party </a:t>
            </a:r>
          </a:p>
          <a:p>
            <a:pPr marL="0" indent="0">
              <a:buNone/>
            </a:pPr>
            <a:b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711381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70B85-5337-4D0C-94ED-5D158CC20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8036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Avoidance </a:t>
            </a:r>
          </a:p>
        </p:txBody>
      </p:sp>
      <p:pic>
        <p:nvPicPr>
          <p:cNvPr id="4098" name="Picture 2" descr="Image result for Avoidance Behavior">
            <a:extLst>
              <a:ext uri="{FF2B5EF4-FFF2-40B4-BE49-F238E27FC236}">
                <a16:creationId xmlns:a16="http://schemas.microsoft.com/office/drawing/2014/main" id="{36CB0895-F609-7F4C-F5DA-7B78D0DC27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86" b="18920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03A95-F824-D602-3181-3AC88DDA4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To reframe the way you think about conflict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Allow people to have their opinion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b="0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makes the problem worse for you and the other person</a:t>
            </a: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57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id="{931DE728-8710-4D0D-ABEA-461458917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7CE328-6238-DD10-FF3F-650DD86F2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8" y="4675886"/>
            <a:ext cx="3685032" cy="1608328"/>
          </a:xfrm>
        </p:spPr>
        <p:txBody>
          <a:bodyPr>
            <a:normAutofit/>
          </a:bodyPr>
          <a:lstStyle/>
          <a:p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5AAE9118-0436-4488-AC4A-C14DF6A7B6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1"/>
            <a:ext cx="12192002" cy="4489449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1" name="Rounded Rectangle 28">
            <a:extLst>
              <a:ext uri="{FF2B5EF4-FFF2-40B4-BE49-F238E27FC236}">
                <a16:creationId xmlns:a16="http://schemas.microsoft.com/office/drawing/2014/main" id="{07A0C51E-5464-4470-855E-CA530A59B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59557" y="640091"/>
            <a:ext cx="8072887" cy="3550909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Image result for accommodation in the workplace">
            <a:extLst>
              <a:ext uri="{FF2B5EF4-FFF2-40B4-BE49-F238E27FC236}">
                <a16:creationId xmlns:a16="http://schemas.microsoft.com/office/drawing/2014/main" id="{0088474B-4632-C132-BD1D-2CFB727675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2" r="2" b="14648"/>
          <a:stretch/>
        </p:blipFill>
        <p:spPr bwMode="auto">
          <a:xfrm>
            <a:off x="2184401" y="749300"/>
            <a:ext cx="7823199" cy="334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86006-97AF-CE9D-49CD-91B06A909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7445" y="5021326"/>
            <a:ext cx="6675627" cy="1605083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Listen </a:t>
            </a:r>
          </a:p>
          <a:p>
            <a:r>
              <a:rPr lang="en-GB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Acknowledge  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Respond </a:t>
            </a:r>
          </a:p>
          <a:p>
            <a:r>
              <a:rPr lang="en-GB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Resolve differences 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684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01D07393BB34C96EAA9AF335D4C59" ma:contentTypeVersion="7" ma:contentTypeDescription="Create a new document." ma:contentTypeScope="" ma:versionID="33600f33636e7c2d215ac39c723340a2">
  <xsd:schema xmlns:xsd="http://www.w3.org/2001/XMLSchema" xmlns:xs="http://www.w3.org/2001/XMLSchema" xmlns:p="http://schemas.microsoft.com/office/2006/metadata/properties" xmlns:ns3="3126fb8f-6f0a-4021-9821-3197397987a0" xmlns:ns4="02f9a779-b163-4717-be83-f5bc5eef629d" targetNamespace="http://schemas.microsoft.com/office/2006/metadata/properties" ma:root="true" ma:fieldsID="dad064937240a527d5cc791baa18da4c" ns3:_="" ns4:_="">
    <xsd:import namespace="3126fb8f-6f0a-4021-9821-3197397987a0"/>
    <xsd:import namespace="02f9a779-b163-4717-be83-f5bc5eef629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26fb8f-6f0a-4021-9821-3197397987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f9a779-b163-4717-be83-f5bc5eef629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AFEF2B-C7FC-4B60-938B-3CFF4E0305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51DA2D-8E74-4D85-9C39-B0D92A244CC8}">
  <ds:schemaRefs>
    <ds:schemaRef ds:uri="02f9a779-b163-4717-be83-f5bc5eef629d"/>
    <ds:schemaRef ds:uri="3126fb8f-6f0a-4021-9821-3197397987a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50C6EF8-3D0D-4DF0-AFF6-41C6F8317D19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02f9a779-b163-4717-be83-f5bc5eef629d"/>
    <ds:schemaRef ds:uri="3126fb8f-6f0a-4021-9821-3197397987a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90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Competition             may be necessary only for one party  Collaboration           co- operate               Compromise             etch party archives something    </vt:lpstr>
      <vt:lpstr>Thomas k. (1974)</vt:lpstr>
      <vt:lpstr>Avoidance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Cristabel</dc:creator>
  <cp:lastModifiedBy>Cristabel Baidoo (2122646)</cp:lastModifiedBy>
  <cp:revision>2</cp:revision>
  <dcterms:created xsi:type="dcterms:W3CDTF">2022-08-02T14:14:19Z</dcterms:created>
  <dcterms:modified xsi:type="dcterms:W3CDTF">2022-08-15T21:55:57Z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0x010100F9001D07393BB34C96EAA9AF335D4C59</vt:lpwstr>
  </property>
</Properties>
</file>