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2"/>
  </p:notesMasterIdLst>
  <p:sldIdLst>
    <p:sldId id="256" r:id="rId2"/>
    <p:sldId id="333" r:id="rId3"/>
    <p:sldId id="340" r:id="rId4"/>
    <p:sldId id="317" r:id="rId5"/>
    <p:sldId id="262" r:id="rId6"/>
    <p:sldId id="338" r:id="rId7"/>
    <p:sldId id="339" r:id="rId8"/>
    <p:sldId id="332" r:id="rId9"/>
    <p:sldId id="318" r:id="rId10"/>
    <p:sldId id="334" r:id="rId11"/>
    <p:sldId id="319" r:id="rId12"/>
    <p:sldId id="341" r:id="rId13"/>
    <p:sldId id="320" r:id="rId14"/>
    <p:sldId id="321" r:id="rId15"/>
    <p:sldId id="322" r:id="rId16"/>
    <p:sldId id="337" r:id="rId17"/>
    <p:sldId id="335" r:id="rId18"/>
    <p:sldId id="323" r:id="rId19"/>
    <p:sldId id="336" r:id="rId20"/>
    <p:sldId id="342"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83541E-EB4C-4481-9659-66A5B2F9943E}" v="4" dt="2024-11-12T10:42:24.5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73" d="100"/>
          <a:sy n="73" d="100"/>
        </p:scale>
        <p:origin x="72" y="45"/>
      </p:cViewPr>
      <p:guideLst/>
    </p:cSldViewPr>
  </p:slideViewPr>
  <p:notesTextViewPr>
    <p:cViewPr>
      <p:scale>
        <a:sx n="1" d="1"/>
        <a:sy n="1" d="1"/>
      </p:scale>
      <p:origin x="0" y="0"/>
    </p:cViewPr>
  </p:notesTextViewPr>
  <p:notesViewPr>
    <p:cSldViewPr snapToGrid="0">
      <p:cViewPr varScale="1">
        <p:scale>
          <a:sx n="70" d="100"/>
          <a:sy n="70" d="100"/>
        </p:scale>
        <p:origin x="2088" y="3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5732900E-8725-4A09-9188-020DE8D6E86F}"/>
    <pc:docChg chg="undo custSel addSld delSld modSld">
      <pc:chgData name="Cerys Davies" userId="61e71dc1-9594-4277-b52b-4420989f68ee" providerId="ADAL" clId="{5732900E-8725-4A09-9188-020DE8D6E86F}" dt="2024-10-20T14:51:08.108" v="495" actId="14100"/>
      <pc:docMkLst>
        <pc:docMk/>
      </pc:docMkLst>
      <pc:sldChg chg="addSp delSp modSp mod">
        <pc:chgData name="Cerys Davies" userId="61e71dc1-9594-4277-b52b-4420989f68ee" providerId="ADAL" clId="{5732900E-8725-4A09-9188-020DE8D6E86F}" dt="2024-10-20T14:40:24.398" v="273" actId="22"/>
        <pc:sldMkLst>
          <pc:docMk/>
          <pc:sldMk cId="3475651824" sldId="256"/>
        </pc:sldMkLst>
        <pc:spChg chg="mod">
          <ac:chgData name="Cerys Davies" userId="61e71dc1-9594-4277-b52b-4420989f68ee" providerId="ADAL" clId="{5732900E-8725-4A09-9188-020DE8D6E86F}" dt="2024-10-20T14:32:55.523" v="57" actId="6549"/>
          <ac:spMkLst>
            <pc:docMk/>
            <pc:sldMk cId="3475651824" sldId="256"/>
            <ac:spMk id="3" creationId="{4D6FAC72-D4CD-77FA-0499-073A8FCFFC72}"/>
          </ac:spMkLst>
        </pc:spChg>
        <pc:spChg chg="add del">
          <ac:chgData name="Cerys Davies" userId="61e71dc1-9594-4277-b52b-4420989f68ee" providerId="ADAL" clId="{5732900E-8725-4A09-9188-020DE8D6E86F}" dt="2024-10-20T14:40:24.398" v="273" actId="22"/>
          <ac:spMkLst>
            <pc:docMk/>
            <pc:sldMk cId="3475651824" sldId="256"/>
            <ac:spMk id="5" creationId="{5A5EAFCA-9E74-428A-B096-B4E3C94EE23D}"/>
          </ac:spMkLst>
        </pc:spChg>
      </pc:sldChg>
      <pc:sldChg chg="modSp mod">
        <pc:chgData name="Cerys Davies" userId="61e71dc1-9594-4277-b52b-4420989f68ee" providerId="ADAL" clId="{5732900E-8725-4A09-9188-020DE8D6E86F}" dt="2024-10-20T14:42:08.138" v="319" actId="27636"/>
        <pc:sldMkLst>
          <pc:docMk/>
          <pc:sldMk cId="1717418436" sldId="262"/>
        </pc:sldMkLst>
        <pc:spChg chg="mod">
          <ac:chgData name="Cerys Davies" userId="61e71dc1-9594-4277-b52b-4420989f68ee" providerId="ADAL" clId="{5732900E-8725-4A09-9188-020DE8D6E86F}" dt="2024-10-20T14:34:30.974" v="134" actId="20577"/>
          <ac:spMkLst>
            <pc:docMk/>
            <pc:sldMk cId="1717418436" sldId="262"/>
            <ac:spMk id="2" creationId="{92A38A64-F2C5-F9A5-2160-EA5110D099EC}"/>
          </ac:spMkLst>
        </pc:spChg>
        <pc:spChg chg="mod">
          <ac:chgData name="Cerys Davies" userId="61e71dc1-9594-4277-b52b-4420989f68ee" providerId="ADAL" clId="{5732900E-8725-4A09-9188-020DE8D6E86F}" dt="2024-10-20T14:42:08.138" v="319" actId="27636"/>
          <ac:spMkLst>
            <pc:docMk/>
            <pc:sldMk cId="1717418436" sldId="262"/>
            <ac:spMk id="3" creationId="{FC77824E-07BF-1B58-ECD2-CC958575D461}"/>
          </ac:spMkLst>
        </pc:spChg>
      </pc:sldChg>
      <pc:sldChg chg="modSp mod">
        <pc:chgData name="Cerys Davies" userId="61e71dc1-9594-4277-b52b-4420989f68ee" providerId="ADAL" clId="{5732900E-8725-4A09-9188-020DE8D6E86F}" dt="2024-10-20T14:33:33.743" v="92" actId="20577"/>
        <pc:sldMkLst>
          <pc:docMk/>
          <pc:sldMk cId="381466785" sldId="286"/>
        </pc:sldMkLst>
        <pc:spChg chg="mod">
          <ac:chgData name="Cerys Davies" userId="61e71dc1-9594-4277-b52b-4420989f68ee" providerId="ADAL" clId="{5732900E-8725-4A09-9188-020DE8D6E86F}" dt="2024-10-20T14:33:26.195" v="88" actId="20577"/>
          <ac:spMkLst>
            <pc:docMk/>
            <pc:sldMk cId="381466785" sldId="286"/>
            <ac:spMk id="2" creationId="{82D43C8F-9AF2-5144-7B77-6DD03C6D6C92}"/>
          </ac:spMkLst>
        </pc:spChg>
        <pc:spChg chg="mod">
          <ac:chgData name="Cerys Davies" userId="61e71dc1-9594-4277-b52b-4420989f68ee" providerId="ADAL" clId="{5732900E-8725-4A09-9188-020DE8D6E86F}" dt="2024-10-20T14:33:33.743" v="92" actId="20577"/>
          <ac:spMkLst>
            <pc:docMk/>
            <pc:sldMk cId="381466785" sldId="286"/>
            <ac:spMk id="3" creationId="{F5CDB919-7D87-4078-9212-B3EBB90DFB62}"/>
          </ac:spMkLst>
        </pc:spChg>
      </pc:sldChg>
      <pc:sldChg chg="modSp mod">
        <pc:chgData name="Cerys Davies" userId="61e71dc1-9594-4277-b52b-4420989f68ee" providerId="ADAL" clId="{5732900E-8725-4A09-9188-020DE8D6E86F}" dt="2024-10-20T14:46:43.045" v="452" actId="27636"/>
        <pc:sldMkLst>
          <pc:docMk/>
          <pc:sldMk cId="149306470" sldId="317"/>
        </pc:sldMkLst>
        <pc:spChg chg="mod">
          <ac:chgData name="Cerys Davies" userId="61e71dc1-9594-4277-b52b-4420989f68ee" providerId="ADAL" clId="{5732900E-8725-4A09-9188-020DE8D6E86F}" dt="2024-10-20T14:33:55.713" v="114" actId="6549"/>
          <ac:spMkLst>
            <pc:docMk/>
            <pc:sldMk cId="149306470" sldId="317"/>
            <ac:spMk id="2" creationId="{4D86157A-1E68-0ED1-CA30-5321B480CC3D}"/>
          </ac:spMkLst>
        </pc:spChg>
        <pc:spChg chg="mod">
          <ac:chgData name="Cerys Davies" userId="61e71dc1-9594-4277-b52b-4420989f68ee" providerId="ADAL" clId="{5732900E-8725-4A09-9188-020DE8D6E86F}" dt="2024-10-20T14:46:43.045" v="452" actId="27636"/>
          <ac:spMkLst>
            <pc:docMk/>
            <pc:sldMk cId="149306470" sldId="317"/>
            <ac:spMk id="3" creationId="{2A681183-CE38-A639-BFED-585D8BF811F3}"/>
          </ac:spMkLst>
        </pc:spChg>
      </pc:sldChg>
      <pc:sldChg chg="modSp mod">
        <pc:chgData name="Cerys Davies" userId="61e71dc1-9594-4277-b52b-4420989f68ee" providerId="ADAL" clId="{5732900E-8725-4A09-9188-020DE8D6E86F}" dt="2024-10-20T14:35:54.207" v="193" actId="27636"/>
        <pc:sldMkLst>
          <pc:docMk/>
          <pc:sldMk cId="1226804161" sldId="318"/>
        </pc:sldMkLst>
        <pc:spChg chg="mod">
          <ac:chgData name="Cerys Davies" userId="61e71dc1-9594-4277-b52b-4420989f68ee" providerId="ADAL" clId="{5732900E-8725-4A09-9188-020DE8D6E86F}" dt="2024-10-20T14:35:49.883" v="191" actId="20577"/>
          <ac:spMkLst>
            <pc:docMk/>
            <pc:sldMk cId="1226804161" sldId="318"/>
            <ac:spMk id="2" creationId="{92A38A64-F2C5-F9A5-2160-EA5110D099EC}"/>
          </ac:spMkLst>
        </pc:spChg>
        <pc:spChg chg="mod">
          <ac:chgData name="Cerys Davies" userId="61e71dc1-9594-4277-b52b-4420989f68ee" providerId="ADAL" clId="{5732900E-8725-4A09-9188-020DE8D6E86F}" dt="2024-10-20T14:35:54.207" v="193" actId="27636"/>
          <ac:spMkLst>
            <pc:docMk/>
            <pc:sldMk cId="1226804161" sldId="318"/>
            <ac:spMk id="3" creationId="{FC77824E-07BF-1B58-ECD2-CC958575D461}"/>
          </ac:spMkLst>
        </pc:spChg>
      </pc:sldChg>
      <pc:sldChg chg="modSp mod">
        <pc:chgData name="Cerys Davies" userId="61e71dc1-9594-4277-b52b-4420989f68ee" providerId="ADAL" clId="{5732900E-8725-4A09-9188-020DE8D6E86F}" dt="2024-10-20T14:36:25.628" v="230" actId="20577"/>
        <pc:sldMkLst>
          <pc:docMk/>
          <pc:sldMk cId="603693263" sldId="319"/>
        </pc:sldMkLst>
        <pc:spChg chg="mod">
          <ac:chgData name="Cerys Davies" userId="61e71dc1-9594-4277-b52b-4420989f68ee" providerId="ADAL" clId="{5732900E-8725-4A09-9188-020DE8D6E86F}" dt="2024-10-20T14:36:25.628" v="230" actId="20577"/>
          <ac:spMkLst>
            <pc:docMk/>
            <pc:sldMk cId="603693263" sldId="319"/>
            <ac:spMk id="2" creationId="{AE5984E9-97BE-192A-2AA1-EA8B153F3323}"/>
          </ac:spMkLst>
        </pc:spChg>
        <pc:spChg chg="mod">
          <ac:chgData name="Cerys Davies" userId="61e71dc1-9594-4277-b52b-4420989f68ee" providerId="ADAL" clId="{5732900E-8725-4A09-9188-020DE8D6E86F}" dt="2024-10-20T14:36:23.590" v="229" actId="27636"/>
          <ac:spMkLst>
            <pc:docMk/>
            <pc:sldMk cId="603693263" sldId="319"/>
            <ac:spMk id="3" creationId="{2463881C-F964-31E2-0169-5F1B0ED717D7}"/>
          </ac:spMkLst>
        </pc:spChg>
      </pc:sldChg>
      <pc:sldChg chg="addSp delSp modSp mod">
        <pc:chgData name="Cerys Davies" userId="61e71dc1-9594-4277-b52b-4420989f68ee" providerId="ADAL" clId="{5732900E-8725-4A09-9188-020DE8D6E86F}" dt="2024-10-20T14:36:51.033" v="235"/>
        <pc:sldMkLst>
          <pc:docMk/>
          <pc:sldMk cId="1125996702" sldId="320"/>
        </pc:sldMkLst>
        <pc:spChg chg="mod">
          <ac:chgData name="Cerys Davies" userId="61e71dc1-9594-4277-b52b-4420989f68ee" providerId="ADAL" clId="{5732900E-8725-4A09-9188-020DE8D6E86F}" dt="2024-10-20T14:36:49.230" v="234" actId="20577"/>
          <ac:spMkLst>
            <pc:docMk/>
            <pc:sldMk cId="1125996702" sldId="320"/>
            <ac:spMk id="2" creationId="{1E9A6FC3-A2B4-9CD9-B160-800377C2FE03}"/>
          </ac:spMkLst>
        </pc:spChg>
        <pc:spChg chg="del">
          <ac:chgData name="Cerys Davies" userId="61e71dc1-9594-4277-b52b-4420989f68ee" providerId="ADAL" clId="{5732900E-8725-4A09-9188-020DE8D6E86F}" dt="2024-10-20T14:36:51.033" v="235"/>
          <ac:spMkLst>
            <pc:docMk/>
            <pc:sldMk cId="1125996702" sldId="320"/>
            <ac:spMk id="3" creationId="{5EDF9FFA-F367-DCD2-A0C2-6758EEAAC725}"/>
          </ac:spMkLst>
        </pc:spChg>
        <pc:graphicFrameChg chg="add mod">
          <ac:chgData name="Cerys Davies" userId="61e71dc1-9594-4277-b52b-4420989f68ee" providerId="ADAL" clId="{5732900E-8725-4A09-9188-020DE8D6E86F}" dt="2024-10-20T14:36:51.033" v="235"/>
          <ac:graphicFrameMkLst>
            <pc:docMk/>
            <pc:sldMk cId="1125996702" sldId="320"/>
            <ac:graphicFrameMk id="4" creationId="{8D442C05-9370-F2B2-C8EE-25A3BE7CD86C}"/>
          </ac:graphicFrameMkLst>
        </pc:graphicFrameChg>
      </pc:sldChg>
      <pc:sldChg chg="modSp mod">
        <pc:chgData name="Cerys Davies" userId="61e71dc1-9594-4277-b52b-4420989f68ee" providerId="ADAL" clId="{5732900E-8725-4A09-9188-020DE8D6E86F}" dt="2024-10-20T14:37:23.641" v="239"/>
        <pc:sldMkLst>
          <pc:docMk/>
          <pc:sldMk cId="2812155601" sldId="321"/>
        </pc:sldMkLst>
        <pc:spChg chg="mod">
          <ac:chgData name="Cerys Davies" userId="61e71dc1-9594-4277-b52b-4420989f68ee" providerId="ADAL" clId="{5732900E-8725-4A09-9188-020DE8D6E86F}" dt="2024-10-20T14:37:08.706" v="237" actId="27636"/>
          <ac:spMkLst>
            <pc:docMk/>
            <pc:sldMk cId="2812155601" sldId="321"/>
            <ac:spMk id="2" creationId="{508BD928-C1EC-8FF9-85CA-5BEB92E8AFC5}"/>
          </ac:spMkLst>
        </pc:spChg>
        <pc:spChg chg="mod">
          <ac:chgData name="Cerys Davies" userId="61e71dc1-9594-4277-b52b-4420989f68ee" providerId="ADAL" clId="{5732900E-8725-4A09-9188-020DE8D6E86F}" dt="2024-10-20T14:37:23.641" v="239"/>
          <ac:spMkLst>
            <pc:docMk/>
            <pc:sldMk cId="2812155601" sldId="321"/>
            <ac:spMk id="3" creationId="{D332B606-33E4-CDD5-6577-4F0699659664}"/>
          </ac:spMkLst>
        </pc:spChg>
      </pc:sldChg>
      <pc:sldChg chg="modSp mod">
        <pc:chgData name="Cerys Davies" userId="61e71dc1-9594-4277-b52b-4420989f68ee" providerId="ADAL" clId="{5732900E-8725-4A09-9188-020DE8D6E86F}" dt="2024-10-20T14:38:03.629" v="259" actId="14100"/>
        <pc:sldMkLst>
          <pc:docMk/>
          <pc:sldMk cId="2875559242" sldId="322"/>
        </pc:sldMkLst>
        <pc:spChg chg="mod">
          <ac:chgData name="Cerys Davies" userId="61e71dc1-9594-4277-b52b-4420989f68ee" providerId="ADAL" clId="{5732900E-8725-4A09-9188-020DE8D6E86F}" dt="2024-10-20T14:37:49.295" v="254" actId="20577"/>
          <ac:spMkLst>
            <pc:docMk/>
            <pc:sldMk cId="2875559242" sldId="322"/>
            <ac:spMk id="2" creationId="{63B737FF-1825-EC53-269D-A810DEB6E023}"/>
          </ac:spMkLst>
        </pc:spChg>
        <pc:spChg chg="mod">
          <ac:chgData name="Cerys Davies" userId="61e71dc1-9594-4277-b52b-4420989f68ee" providerId="ADAL" clId="{5732900E-8725-4A09-9188-020DE8D6E86F}" dt="2024-10-20T14:38:03.629" v="259" actId="14100"/>
          <ac:spMkLst>
            <pc:docMk/>
            <pc:sldMk cId="2875559242" sldId="322"/>
            <ac:spMk id="3" creationId="{1A2EDE78-E56A-7C05-3880-CA771FA2E7AC}"/>
          </ac:spMkLst>
        </pc:spChg>
      </pc:sldChg>
      <pc:sldChg chg="modSp mod">
        <pc:chgData name="Cerys Davies" userId="61e71dc1-9594-4277-b52b-4420989f68ee" providerId="ADAL" clId="{5732900E-8725-4A09-9188-020DE8D6E86F}" dt="2024-10-20T14:38:31.500" v="268"/>
        <pc:sldMkLst>
          <pc:docMk/>
          <pc:sldMk cId="1403121880" sldId="323"/>
        </pc:sldMkLst>
        <pc:spChg chg="mod">
          <ac:chgData name="Cerys Davies" userId="61e71dc1-9594-4277-b52b-4420989f68ee" providerId="ADAL" clId="{5732900E-8725-4A09-9188-020DE8D6E86F}" dt="2024-10-20T14:38:29.464" v="267" actId="20577"/>
          <ac:spMkLst>
            <pc:docMk/>
            <pc:sldMk cId="1403121880" sldId="323"/>
            <ac:spMk id="2" creationId="{D878AC21-4C31-B159-44B4-4D223AEDB59F}"/>
          </ac:spMkLst>
        </pc:spChg>
        <pc:spChg chg="mod">
          <ac:chgData name="Cerys Davies" userId="61e71dc1-9594-4277-b52b-4420989f68ee" providerId="ADAL" clId="{5732900E-8725-4A09-9188-020DE8D6E86F}" dt="2024-10-20T14:38:31.500" v="268"/>
          <ac:spMkLst>
            <pc:docMk/>
            <pc:sldMk cId="1403121880" sldId="323"/>
            <ac:spMk id="3" creationId="{BEF922F5-D577-DB12-2F9D-7336F8184844}"/>
          </ac:spMkLst>
        </pc:spChg>
      </pc:sldChg>
      <pc:sldChg chg="del">
        <pc:chgData name="Cerys Davies" userId="61e71dc1-9594-4277-b52b-4420989f68ee" providerId="ADAL" clId="{5732900E-8725-4A09-9188-020DE8D6E86F}" dt="2024-10-20T14:38:36.118" v="269" actId="47"/>
        <pc:sldMkLst>
          <pc:docMk/>
          <pc:sldMk cId="2582165288" sldId="324"/>
        </pc:sldMkLst>
      </pc:sldChg>
      <pc:sldChg chg="del">
        <pc:chgData name="Cerys Davies" userId="61e71dc1-9594-4277-b52b-4420989f68ee" providerId="ADAL" clId="{5732900E-8725-4A09-9188-020DE8D6E86F}" dt="2024-10-20T14:38:40.137" v="270" actId="47"/>
        <pc:sldMkLst>
          <pc:docMk/>
          <pc:sldMk cId="1674103715" sldId="325"/>
        </pc:sldMkLst>
      </pc:sldChg>
      <pc:sldChg chg="del">
        <pc:chgData name="Cerys Davies" userId="61e71dc1-9594-4277-b52b-4420989f68ee" providerId="ADAL" clId="{5732900E-8725-4A09-9188-020DE8D6E86F}" dt="2024-10-20T14:38:50.533" v="271" actId="47"/>
        <pc:sldMkLst>
          <pc:docMk/>
          <pc:sldMk cId="2160020966" sldId="326"/>
        </pc:sldMkLst>
      </pc:sldChg>
      <pc:sldChg chg="del">
        <pc:chgData name="Cerys Davies" userId="61e71dc1-9594-4277-b52b-4420989f68ee" providerId="ADAL" clId="{5732900E-8725-4A09-9188-020DE8D6E86F}" dt="2024-10-20T14:38:50.533" v="271" actId="47"/>
        <pc:sldMkLst>
          <pc:docMk/>
          <pc:sldMk cId="2751017853" sldId="327"/>
        </pc:sldMkLst>
      </pc:sldChg>
      <pc:sldChg chg="del">
        <pc:chgData name="Cerys Davies" userId="61e71dc1-9594-4277-b52b-4420989f68ee" providerId="ADAL" clId="{5732900E-8725-4A09-9188-020DE8D6E86F}" dt="2024-10-20T14:38:50.533" v="271" actId="47"/>
        <pc:sldMkLst>
          <pc:docMk/>
          <pc:sldMk cId="224278720" sldId="328"/>
        </pc:sldMkLst>
      </pc:sldChg>
      <pc:sldChg chg="del">
        <pc:chgData name="Cerys Davies" userId="61e71dc1-9594-4277-b52b-4420989f68ee" providerId="ADAL" clId="{5732900E-8725-4A09-9188-020DE8D6E86F}" dt="2024-10-20T14:38:50.533" v="271" actId="47"/>
        <pc:sldMkLst>
          <pc:docMk/>
          <pc:sldMk cId="2385443967" sldId="329"/>
        </pc:sldMkLst>
      </pc:sldChg>
      <pc:sldChg chg="del">
        <pc:chgData name="Cerys Davies" userId="61e71dc1-9594-4277-b52b-4420989f68ee" providerId="ADAL" clId="{5732900E-8725-4A09-9188-020DE8D6E86F}" dt="2024-10-20T14:38:50.533" v="271" actId="47"/>
        <pc:sldMkLst>
          <pc:docMk/>
          <pc:sldMk cId="2876729238" sldId="330"/>
        </pc:sldMkLst>
      </pc:sldChg>
      <pc:sldChg chg="del">
        <pc:chgData name="Cerys Davies" userId="61e71dc1-9594-4277-b52b-4420989f68ee" providerId="ADAL" clId="{5732900E-8725-4A09-9188-020DE8D6E86F}" dt="2024-10-20T14:38:50.533" v="271" actId="47"/>
        <pc:sldMkLst>
          <pc:docMk/>
          <pc:sldMk cId="1624153944" sldId="331"/>
        </pc:sldMkLst>
      </pc:sldChg>
      <pc:sldChg chg="modSp add mod">
        <pc:chgData name="Cerys Davies" userId="61e71dc1-9594-4277-b52b-4420989f68ee" providerId="ADAL" clId="{5732900E-8725-4A09-9188-020DE8D6E86F}" dt="2024-10-20T14:35:15.575" v="145" actId="27636"/>
        <pc:sldMkLst>
          <pc:docMk/>
          <pc:sldMk cId="2974805671" sldId="332"/>
        </pc:sldMkLst>
        <pc:spChg chg="mod">
          <ac:chgData name="Cerys Davies" userId="61e71dc1-9594-4277-b52b-4420989f68ee" providerId="ADAL" clId="{5732900E-8725-4A09-9188-020DE8D6E86F}" dt="2024-10-20T14:35:15.575" v="145" actId="27636"/>
          <ac:spMkLst>
            <pc:docMk/>
            <pc:sldMk cId="2974805671" sldId="332"/>
            <ac:spMk id="3" creationId="{FC77824E-07BF-1B58-ECD2-CC958575D461}"/>
          </ac:spMkLst>
        </pc:spChg>
      </pc:sldChg>
      <pc:sldChg chg="modSp new mod">
        <pc:chgData name="Cerys Davies" userId="61e71dc1-9594-4277-b52b-4420989f68ee" providerId="ADAL" clId="{5732900E-8725-4A09-9188-020DE8D6E86F}" dt="2024-10-20T14:40:49.626" v="293" actId="20577"/>
        <pc:sldMkLst>
          <pc:docMk/>
          <pc:sldMk cId="2228340394" sldId="333"/>
        </pc:sldMkLst>
        <pc:spChg chg="mod">
          <ac:chgData name="Cerys Davies" userId="61e71dc1-9594-4277-b52b-4420989f68ee" providerId="ADAL" clId="{5732900E-8725-4A09-9188-020DE8D6E86F}" dt="2024-10-20T14:40:39.230" v="290" actId="20577"/>
          <ac:spMkLst>
            <pc:docMk/>
            <pc:sldMk cId="2228340394" sldId="333"/>
            <ac:spMk id="2" creationId="{9F9AB080-45BA-AC61-3F8A-691BA28A6A2C}"/>
          </ac:spMkLst>
        </pc:spChg>
        <pc:spChg chg="mod">
          <ac:chgData name="Cerys Davies" userId="61e71dc1-9594-4277-b52b-4420989f68ee" providerId="ADAL" clId="{5732900E-8725-4A09-9188-020DE8D6E86F}" dt="2024-10-20T14:40:49.626" v="293" actId="20577"/>
          <ac:spMkLst>
            <pc:docMk/>
            <pc:sldMk cId="2228340394" sldId="333"/>
            <ac:spMk id="3" creationId="{F90F1C09-EB76-C160-D3ED-5954FEC44F94}"/>
          </ac:spMkLst>
        </pc:spChg>
      </pc:sldChg>
      <pc:sldChg chg="modSp new mod">
        <pc:chgData name="Cerys Davies" userId="61e71dc1-9594-4277-b52b-4420989f68ee" providerId="ADAL" clId="{5732900E-8725-4A09-9188-020DE8D6E86F}" dt="2024-10-20T14:45:57.050" v="449" actId="255"/>
        <pc:sldMkLst>
          <pc:docMk/>
          <pc:sldMk cId="3808122504" sldId="334"/>
        </pc:sldMkLst>
        <pc:spChg chg="mod">
          <ac:chgData name="Cerys Davies" userId="61e71dc1-9594-4277-b52b-4420989f68ee" providerId="ADAL" clId="{5732900E-8725-4A09-9188-020DE8D6E86F}" dt="2024-10-20T14:45:30.610" v="443" actId="14100"/>
          <ac:spMkLst>
            <pc:docMk/>
            <pc:sldMk cId="3808122504" sldId="334"/>
            <ac:spMk id="2" creationId="{74E8E147-0077-69BA-1D30-D1FC12AB1A09}"/>
          </ac:spMkLst>
        </pc:spChg>
        <pc:spChg chg="mod">
          <ac:chgData name="Cerys Davies" userId="61e71dc1-9594-4277-b52b-4420989f68ee" providerId="ADAL" clId="{5732900E-8725-4A09-9188-020DE8D6E86F}" dt="2024-10-20T14:45:32.931" v="444" actId="1076"/>
          <ac:spMkLst>
            <pc:docMk/>
            <pc:sldMk cId="3808122504" sldId="334"/>
            <ac:spMk id="3" creationId="{06C26DAA-9D49-26D5-BAE7-198737D06433}"/>
          </ac:spMkLst>
        </pc:spChg>
        <pc:spChg chg="mod">
          <ac:chgData name="Cerys Davies" userId="61e71dc1-9594-4277-b52b-4420989f68ee" providerId="ADAL" clId="{5732900E-8725-4A09-9188-020DE8D6E86F}" dt="2024-10-20T14:45:50.239" v="448" actId="255"/>
          <ac:spMkLst>
            <pc:docMk/>
            <pc:sldMk cId="3808122504" sldId="334"/>
            <ac:spMk id="4" creationId="{5C0B5B53-6041-E689-54E7-484CD4BFA652}"/>
          </ac:spMkLst>
        </pc:spChg>
        <pc:spChg chg="mod">
          <ac:chgData name="Cerys Davies" userId="61e71dc1-9594-4277-b52b-4420989f68ee" providerId="ADAL" clId="{5732900E-8725-4A09-9188-020DE8D6E86F}" dt="2024-10-20T14:45:36.033" v="445" actId="1076"/>
          <ac:spMkLst>
            <pc:docMk/>
            <pc:sldMk cId="3808122504" sldId="334"/>
            <ac:spMk id="5" creationId="{A954362C-A6AD-E476-D90D-2334E8463B2A}"/>
          </ac:spMkLst>
        </pc:spChg>
        <pc:spChg chg="mod">
          <ac:chgData name="Cerys Davies" userId="61e71dc1-9594-4277-b52b-4420989f68ee" providerId="ADAL" clId="{5732900E-8725-4A09-9188-020DE8D6E86F}" dt="2024-10-20T14:45:57.050" v="449" actId="255"/>
          <ac:spMkLst>
            <pc:docMk/>
            <pc:sldMk cId="3808122504" sldId="334"/>
            <ac:spMk id="6" creationId="{5BABF327-AAAE-EAC1-9344-CE6ED2C1A74A}"/>
          </ac:spMkLst>
        </pc:spChg>
      </pc:sldChg>
      <pc:sldChg chg="modSp new mod">
        <pc:chgData name="Cerys Davies" userId="61e71dc1-9594-4277-b52b-4420989f68ee" providerId="ADAL" clId="{5732900E-8725-4A09-9188-020DE8D6E86F}" dt="2024-10-20T14:51:08.108" v="495" actId="14100"/>
        <pc:sldMkLst>
          <pc:docMk/>
          <pc:sldMk cId="3654418381" sldId="335"/>
        </pc:sldMkLst>
        <pc:spChg chg="mod">
          <ac:chgData name="Cerys Davies" userId="61e71dc1-9594-4277-b52b-4420989f68ee" providerId="ADAL" clId="{5732900E-8725-4A09-9188-020DE8D6E86F}" dt="2024-10-20T14:51:00.175" v="493" actId="1076"/>
          <ac:spMkLst>
            <pc:docMk/>
            <pc:sldMk cId="3654418381" sldId="335"/>
            <ac:spMk id="2" creationId="{75A338B7-6CEF-2D19-F105-A424E8281E04}"/>
          </ac:spMkLst>
        </pc:spChg>
        <pc:spChg chg="mod">
          <ac:chgData name="Cerys Davies" userId="61e71dc1-9594-4277-b52b-4420989f68ee" providerId="ADAL" clId="{5732900E-8725-4A09-9188-020DE8D6E86F}" dt="2024-10-20T14:51:08.108" v="495" actId="14100"/>
          <ac:spMkLst>
            <pc:docMk/>
            <pc:sldMk cId="3654418381" sldId="335"/>
            <ac:spMk id="3" creationId="{7671C4DB-FF5B-2E92-8965-7C30E8857052}"/>
          </ac:spMkLst>
        </pc:spChg>
      </pc:sldChg>
    </pc:docChg>
  </pc:docChgLst>
  <pc:docChgLst>
    <pc:chgData name="Cerys Davies" userId="61e71dc1-9594-4277-b52b-4420989f68ee" providerId="ADAL" clId="{3E83541E-EB4C-4481-9659-66A5B2F9943E}"/>
    <pc:docChg chg="custSel addSld delSld modSld sldOrd">
      <pc:chgData name="Cerys Davies" userId="61e71dc1-9594-4277-b52b-4420989f68ee" providerId="ADAL" clId="{3E83541E-EB4C-4481-9659-66A5B2F9943E}" dt="2024-11-12T10:49:46.705" v="2457" actId="478"/>
      <pc:docMkLst>
        <pc:docMk/>
      </pc:docMkLst>
      <pc:sldChg chg="modSp mod">
        <pc:chgData name="Cerys Davies" userId="61e71dc1-9594-4277-b52b-4420989f68ee" providerId="ADAL" clId="{3E83541E-EB4C-4481-9659-66A5B2F9943E}" dt="2024-11-12T10:27:39.977" v="1013" actId="14100"/>
        <pc:sldMkLst>
          <pc:docMk/>
          <pc:sldMk cId="3475651824" sldId="256"/>
        </pc:sldMkLst>
        <pc:spChg chg="mod">
          <ac:chgData name="Cerys Davies" userId="61e71dc1-9594-4277-b52b-4420989f68ee" providerId="ADAL" clId="{3E83541E-EB4C-4481-9659-66A5B2F9943E}" dt="2024-11-12T10:27:30.795" v="1011" actId="1076"/>
          <ac:spMkLst>
            <pc:docMk/>
            <pc:sldMk cId="3475651824" sldId="256"/>
            <ac:spMk id="2" creationId="{354D6441-73C0-A47A-D324-4CF1C7E8A34F}"/>
          </ac:spMkLst>
        </pc:spChg>
        <pc:spChg chg="mod">
          <ac:chgData name="Cerys Davies" userId="61e71dc1-9594-4277-b52b-4420989f68ee" providerId="ADAL" clId="{3E83541E-EB4C-4481-9659-66A5B2F9943E}" dt="2024-11-12T10:27:39.977" v="1013" actId="14100"/>
          <ac:spMkLst>
            <pc:docMk/>
            <pc:sldMk cId="3475651824" sldId="256"/>
            <ac:spMk id="3" creationId="{4D6FAC72-D4CD-77FA-0499-073A8FCFFC72}"/>
          </ac:spMkLst>
        </pc:spChg>
      </pc:sldChg>
      <pc:sldChg chg="modSp mod">
        <pc:chgData name="Cerys Davies" userId="61e71dc1-9594-4277-b52b-4420989f68ee" providerId="ADAL" clId="{3E83541E-EB4C-4481-9659-66A5B2F9943E}" dt="2024-11-12T10:22:12.448" v="933" actId="20577"/>
        <pc:sldMkLst>
          <pc:docMk/>
          <pc:sldMk cId="1717418436" sldId="262"/>
        </pc:sldMkLst>
        <pc:spChg chg="mod">
          <ac:chgData name="Cerys Davies" userId="61e71dc1-9594-4277-b52b-4420989f68ee" providerId="ADAL" clId="{3E83541E-EB4C-4481-9659-66A5B2F9943E}" dt="2024-11-12T10:14:21.329" v="603" actId="14100"/>
          <ac:spMkLst>
            <pc:docMk/>
            <pc:sldMk cId="1717418436" sldId="262"/>
            <ac:spMk id="2" creationId="{92A38A64-F2C5-F9A5-2160-EA5110D099EC}"/>
          </ac:spMkLst>
        </pc:spChg>
        <pc:spChg chg="mod">
          <ac:chgData name="Cerys Davies" userId="61e71dc1-9594-4277-b52b-4420989f68ee" providerId="ADAL" clId="{3E83541E-EB4C-4481-9659-66A5B2F9943E}" dt="2024-11-12T10:22:12.448" v="933" actId="20577"/>
          <ac:spMkLst>
            <pc:docMk/>
            <pc:sldMk cId="1717418436" sldId="262"/>
            <ac:spMk id="3" creationId="{FC77824E-07BF-1B58-ECD2-CC958575D461}"/>
          </ac:spMkLst>
        </pc:spChg>
      </pc:sldChg>
      <pc:sldChg chg="modSp del mod">
        <pc:chgData name="Cerys Davies" userId="61e71dc1-9594-4277-b52b-4420989f68ee" providerId="ADAL" clId="{3E83541E-EB4C-4481-9659-66A5B2F9943E}" dt="2024-11-12T10:40:59.079" v="1971" actId="47"/>
        <pc:sldMkLst>
          <pc:docMk/>
          <pc:sldMk cId="381466785" sldId="286"/>
        </pc:sldMkLst>
        <pc:spChg chg="mod">
          <ac:chgData name="Cerys Davies" userId="61e71dc1-9594-4277-b52b-4420989f68ee" providerId="ADAL" clId="{3E83541E-EB4C-4481-9659-66A5B2F9943E}" dt="2024-11-12T10:25:05.625" v="967" actId="1076"/>
          <ac:spMkLst>
            <pc:docMk/>
            <pc:sldMk cId="381466785" sldId="286"/>
            <ac:spMk id="2" creationId="{82D43C8F-9AF2-5144-7B77-6DD03C6D6C92}"/>
          </ac:spMkLst>
        </pc:spChg>
        <pc:spChg chg="mod">
          <ac:chgData name="Cerys Davies" userId="61e71dc1-9594-4277-b52b-4420989f68ee" providerId="ADAL" clId="{3E83541E-EB4C-4481-9659-66A5B2F9943E}" dt="2024-11-12T10:28:56.471" v="1189" actId="20577"/>
          <ac:spMkLst>
            <pc:docMk/>
            <pc:sldMk cId="381466785" sldId="286"/>
            <ac:spMk id="3" creationId="{F5CDB919-7D87-4078-9212-B3EBB90DFB62}"/>
          </ac:spMkLst>
        </pc:spChg>
      </pc:sldChg>
      <pc:sldChg chg="modSp mod">
        <pc:chgData name="Cerys Davies" userId="61e71dc1-9594-4277-b52b-4420989f68ee" providerId="ADAL" clId="{3E83541E-EB4C-4481-9659-66A5B2F9943E}" dt="2024-11-12T10:24:55.100" v="966" actId="14100"/>
        <pc:sldMkLst>
          <pc:docMk/>
          <pc:sldMk cId="149306470" sldId="317"/>
        </pc:sldMkLst>
        <pc:spChg chg="mod">
          <ac:chgData name="Cerys Davies" userId="61e71dc1-9594-4277-b52b-4420989f68ee" providerId="ADAL" clId="{3E83541E-EB4C-4481-9659-66A5B2F9943E}" dt="2024-11-12T10:23:50.017" v="947" actId="1076"/>
          <ac:spMkLst>
            <pc:docMk/>
            <pc:sldMk cId="149306470" sldId="317"/>
            <ac:spMk id="2" creationId="{4D86157A-1E68-0ED1-CA30-5321B480CC3D}"/>
          </ac:spMkLst>
        </pc:spChg>
        <pc:spChg chg="mod">
          <ac:chgData name="Cerys Davies" userId="61e71dc1-9594-4277-b52b-4420989f68ee" providerId="ADAL" clId="{3E83541E-EB4C-4481-9659-66A5B2F9943E}" dt="2024-11-12T10:24:55.100" v="966" actId="14100"/>
          <ac:spMkLst>
            <pc:docMk/>
            <pc:sldMk cId="149306470" sldId="317"/>
            <ac:spMk id="3" creationId="{2A681183-CE38-A639-BFED-585D8BF811F3}"/>
          </ac:spMkLst>
        </pc:spChg>
      </pc:sldChg>
      <pc:sldChg chg="modSp mod">
        <pc:chgData name="Cerys Davies" userId="61e71dc1-9594-4277-b52b-4420989f68ee" providerId="ADAL" clId="{3E83541E-EB4C-4481-9659-66A5B2F9943E}" dt="2024-11-05T12:20:23.045" v="446" actId="255"/>
        <pc:sldMkLst>
          <pc:docMk/>
          <pc:sldMk cId="1226804161" sldId="318"/>
        </pc:sldMkLst>
        <pc:spChg chg="mod">
          <ac:chgData name="Cerys Davies" userId="61e71dc1-9594-4277-b52b-4420989f68ee" providerId="ADAL" clId="{3E83541E-EB4C-4481-9659-66A5B2F9943E}" dt="2024-11-05T12:20:15.890" v="445" actId="14100"/>
          <ac:spMkLst>
            <pc:docMk/>
            <pc:sldMk cId="1226804161" sldId="318"/>
            <ac:spMk id="2" creationId="{92A38A64-F2C5-F9A5-2160-EA5110D099EC}"/>
          </ac:spMkLst>
        </pc:spChg>
        <pc:spChg chg="mod">
          <ac:chgData name="Cerys Davies" userId="61e71dc1-9594-4277-b52b-4420989f68ee" providerId="ADAL" clId="{3E83541E-EB4C-4481-9659-66A5B2F9943E}" dt="2024-11-05T12:20:23.045" v="446" actId="255"/>
          <ac:spMkLst>
            <pc:docMk/>
            <pc:sldMk cId="1226804161" sldId="318"/>
            <ac:spMk id="3" creationId="{FC77824E-07BF-1B58-ECD2-CC958575D461}"/>
          </ac:spMkLst>
        </pc:spChg>
      </pc:sldChg>
      <pc:sldChg chg="modSp mod">
        <pc:chgData name="Cerys Davies" userId="61e71dc1-9594-4277-b52b-4420989f68ee" providerId="ADAL" clId="{3E83541E-EB4C-4481-9659-66A5B2F9943E}" dt="2024-11-12T10:43:37.654" v="2121" actId="1076"/>
        <pc:sldMkLst>
          <pc:docMk/>
          <pc:sldMk cId="603693263" sldId="319"/>
        </pc:sldMkLst>
        <pc:spChg chg="mod">
          <ac:chgData name="Cerys Davies" userId="61e71dc1-9594-4277-b52b-4420989f68ee" providerId="ADAL" clId="{3E83541E-EB4C-4481-9659-66A5B2F9943E}" dt="2024-11-05T12:19:15.641" v="421" actId="1076"/>
          <ac:spMkLst>
            <pc:docMk/>
            <pc:sldMk cId="603693263" sldId="319"/>
            <ac:spMk id="2" creationId="{AE5984E9-97BE-192A-2AA1-EA8B153F3323}"/>
          </ac:spMkLst>
        </pc:spChg>
        <pc:spChg chg="mod">
          <ac:chgData name="Cerys Davies" userId="61e71dc1-9594-4277-b52b-4420989f68ee" providerId="ADAL" clId="{3E83541E-EB4C-4481-9659-66A5B2F9943E}" dt="2024-11-12T10:43:37.654" v="2121" actId="1076"/>
          <ac:spMkLst>
            <pc:docMk/>
            <pc:sldMk cId="603693263" sldId="319"/>
            <ac:spMk id="3" creationId="{2463881C-F964-31E2-0169-5F1B0ED717D7}"/>
          </ac:spMkLst>
        </pc:spChg>
      </pc:sldChg>
      <pc:sldChg chg="modSp mod">
        <pc:chgData name="Cerys Davies" userId="61e71dc1-9594-4277-b52b-4420989f68ee" providerId="ADAL" clId="{3E83541E-EB4C-4481-9659-66A5B2F9943E}" dt="2024-11-12T10:10:24.827" v="464" actId="1076"/>
        <pc:sldMkLst>
          <pc:docMk/>
          <pc:sldMk cId="2812155601" sldId="321"/>
        </pc:sldMkLst>
        <pc:spChg chg="mod">
          <ac:chgData name="Cerys Davies" userId="61e71dc1-9594-4277-b52b-4420989f68ee" providerId="ADAL" clId="{3E83541E-EB4C-4481-9659-66A5B2F9943E}" dt="2024-11-12T10:10:18.462" v="463" actId="14100"/>
          <ac:spMkLst>
            <pc:docMk/>
            <pc:sldMk cId="2812155601" sldId="321"/>
            <ac:spMk id="2" creationId="{508BD928-C1EC-8FF9-85CA-5BEB92E8AFC5}"/>
          </ac:spMkLst>
        </pc:spChg>
        <pc:spChg chg="mod">
          <ac:chgData name="Cerys Davies" userId="61e71dc1-9594-4277-b52b-4420989f68ee" providerId="ADAL" clId="{3E83541E-EB4C-4481-9659-66A5B2F9943E}" dt="2024-11-12T10:10:24.827" v="464" actId="1076"/>
          <ac:spMkLst>
            <pc:docMk/>
            <pc:sldMk cId="2812155601" sldId="321"/>
            <ac:spMk id="3" creationId="{D332B606-33E4-CDD5-6577-4F0699659664}"/>
          </ac:spMkLst>
        </pc:spChg>
      </pc:sldChg>
      <pc:sldChg chg="modSp mod">
        <pc:chgData name="Cerys Davies" userId="61e71dc1-9594-4277-b52b-4420989f68ee" providerId="ADAL" clId="{3E83541E-EB4C-4481-9659-66A5B2F9943E}" dt="2024-11-12T10:45:55.216" v="2263" actId="27636"/>
        <pc:sldMkLst>
          <pc:docMk/>
          <pc:sldMk cId="2875559242" sldId="322"/>
        </pc:sldMkLst>
        <pc:spChg chg="mod">
          <ac:chgData name="Cerys Davies" userId="61e71dc1-9594-4277-b52b-4420989f68ee" providerId="ADAL" clId="{3E83541E-EB4C-4481-9659-66A5B2F9943E}" dt="2024-11-12T10:44:08.835" v="2128" actId="14100"/>
          <ac:spMkLst>
            <pc:docMk/>
            <pc:sldMk cId="2875559242" sldId="322"/>
            <ac:spMk id="2" creationId="{63B737FF-1825-EC53-269D-A810DEB6E023}"/>
          </ac:spMkLst>
        </pc:spChg>
        <pc:spChg chg="mod">
          <ac:chgData name="Cerys Davies" userId="61e71dc1-9594-4277-b52b-4420989f68ee" providerId="ADAL" clId="{3E83541E-EB4C-4481-9659-66A5B2F9943E}" dt="2024-11-12T10:45:55.216" v="2263" actId="27636"/>
          <ac:spMkLst>
            <pc:docMk/>
            <pc:sldMk cId="2875559242" sldId="322"/>
            <ac:spMk id="3" creationId="{1A2EDE78-E56A-7C05-3880-CA771FA2E7AC}"/>
          </ac:spMkLst>
        </pc:spChg>
      </pc:sldChg>
      <pc:sldChg chg="modSp mod">
        <pc:chgData name="Cerys Davies" userId="61e71dc1-9594-4277-b52b-4420989f68ee" providerId="ADAL" clId="{3E83541E-EB4C-4481-9659-66A5B2F9943E}" dt="2024-11-12T10:09:05.536" v="451" actId="255"/>
        <pc:sldMkLst>
          <pc:docMk/>
          <pc:sldMk cId="1403121880" sldId="323"/>
        </pc:sldMkLst>
        <pc:spChg chg="mod">
          <ac:chgData name="Cerys Davies" userId="61e71dc1-9594-4277-b52b-4420989f68ee" providerId="ADAL" clId="{3E83541E-EB4C-4481-9659-66A5B2F9943E}" dt="2024-11-12T10:09:05.536" v="451" actId="255"/>
          <ac:spMkLst>
            <pc:docMk/>
            <pc:sldMk cId="1403121880" sldId="323"/>
            <ac:spMk id="3" creationId="{BEF922F5-D577-DB12-2F9D-7336F8184844}"/>
          </ac:spMkLst>
        </pc:spChg>
      </pc:sldChg>
      <pc:sldChg chg="modSp mod">
        <pc:chgData name="Cerys Davies" userId="61e71dc1-9594-4277-b52b-4420989f68ee" providerId="ADAL" clId="{3E83541E-EB4C-4481-9659-66A5B2F9943E}" dt="2024-11-12T10:20:23.188" v="928" actId="13926"/>
        <pc:sldMkLst>
          <pc:docMk/>
          <pc:sldMk cId="2974805671" sldId="332"/>
        </pc:sldMkLst>
        <pc:spChg chg="mod">
          <ac:chgData name="Cerys Davies" userId="61e71dc1-9594-4277-b52b-4420989f68ee" providerId="ADAL" clId="{3E83541E-EB4C-4481-9659-66A5B2F9943E}" dt="2024-11-12T10:13:04.549" v="582" actId="20577"/>
          <ac:spMkLst>
            <pc:docMk/>
            <pc:sldMk cId="2974805671" sldId="332"/>
            <ac:spMk id="2" creationId="{92A38A64-F2C5-F9A5-2160-EA5110D099EC}"/>
          </ac:spMkLst>
        </pc:spChg>
        <pc:spChg chg="mod">
          <ac:chgData name="Cerys Davies" userId="61e71dc1-9594-4277-b52b-4420989f68ee" providerId="ADAL" clId="{3E83541E-EB4C-4481-9659-66A5B2F9943E}" dt="2024-11-12T10:20:23.188" v="928" actId="13926"/>
          <ac:spMkLst>
            <pc:docMk/>
            <pc:sldMk cId="2974805671" sldId="332"/>
            <ac:spMk id="3" creationId="{FC77824E-07BF-1B58-ECD2-CC958575D461}"/>
          </ac:spMkLst>
        </pc:spChg>
      </pc:sldChg>
      <pc:sldChg chg="modSp mod">
        <pc:chgData name="Cerys Davies" userId="61e71dc1-9594-4277-b52b-4420989f68ee" providerId="ADAL" clId="{3E83541E-EB4C-4481-9659-66A5B2F9943E}" dt="2024-11-12T10:40:55.864" v="1970" actId="27636"/>
        <pc:sldMkLst>
          <pc:docMk/>
          <pc:sldMk cId="2228340394" sldId="333"/>
        </pc:sldMkLst>
        <pc:spChg chg="mod">
          <ac:chgData name="Cerys Davies" userId="61e71dc1-9594-4277-b52b-4420989f68ee" providerId="ADAL" clId="{3E83541E-EB4C-4481-9659-66A5B2F9943E}" dt="2024-11-12T10:31:57.256" v="1195" actId="20577"/>
          <ac:spMkLst>
            <pc:docMk/>
            <pc:sldMk cId="2228340394" sldId="333"/>
            <ac:spMk id="2" creationId="{9F9AB080-45BA-AC61-3F8A-691BA28A6A2C}"/>
          </ac:spMkLst>
        </pc:spChg>
        <pc:spChg chg="mod">
          <ac:chgData name="Cerys Davies" userId="61e71dc1-9594-4277-b52b-4420989f68ee" providerId="ADAL" clId="{3E83541E-EB4C-4481-9659-66A5B2F9943E}" dt="2024-11-12T10:40:55.864" v="1970" actId="27636"/>
          <ac:spMkLst>
            <pc:docMk/>
            <pc:sldMk cId="2228340394" sldId="333"/>
            <ac:spMk id="3" creationId="{F90F1C09-EB76-C160-D3ED-5954FEC44F94}"/>
          </ac:spMkLst>
        </pc:spChg>
      </pc:sldChg>
      <pc:sldChg chg="modSp mod">
        <pc:chgData name="Cerys Davies" userId="61e71dc1-9594-4277-b52b-4420989f68ee" providerId="ADAL" clId="{3E83541E-EB4C-4481-9659-66A5B2F9943E}" dt="2024-11-12T10:48:58.818" v="2430" actId="6549"/>
        <pc:sldMkLst>
          <pc:docMk/>
          <pc:sldMk cId="3654418381" sldId="335"/>
        </pc:sldMkLst>
        <pc:spChg chg="mod">
          <ac:chgData name="Cerys Davies" userId="61e71dc1-9594-4277-b52b-4420989f68ee" providerId="ADAL" clId="{3E83541E-EB4C-4481-9659-66A5B2F9943E}" dt="2024-11-12T10:48:58.818" v="2430" actId="6549"/>
          <ac:spMkLst>
            <pc:docMk/>
            <pc:sldMk cId="3654418381" sldId="335"/>
            <ac:spMk id="3" creationId="{7671C4DB-FF5B-2E92-8965-7C30E8857052}"/>
          </ac:spMkLst>
        </pc:spChg>
      </pc:sldChg>
      <pc:sldChg chg="addSp delSp modSp new mod">
        <pc:chgData name="Cerys Davies" userId="61e71dc1-9594-4277-b52b-4420989f68ee" providerId="ADAL" clId="{3E83541E-EB4C-4481-9659-66A5B2F9943E}" dt="2024-11-12T10:08:36.501" v="449" actId="6549"/>
        <pc:sldMkLst>
          <pc:docMk/>
          <pc:sldMk cId="3168686765" sldId="336"/>
        </pc:sldMkLst>
        <pc:spChg chg="mod">
          <ac:chgData name="Cerys Davies" userId="61e71dc1-9594-4277-b52b-4420989f68ee" providerId="ADAL" clId="{3E83541E-EB4C-4481-9659-66A5B2F9943E}" dt="2024-11-12T10:08:36.501" v="449" actId="6549"/>
          <ac:spMkLst>
            <pc:docMk/>
            <pc:sldMk cId="3168686765" sldId="336"/>
            <ac:spMk id="2" creationId="{EA4D4736-35E1-5EA8-9D81-CC9B1FE0685B}"/>
          </ac:spMkLst>
        </pc:spChg>
        <pc:spChg chg="del">
          <ac:chgData name="Cerys Davies" userId="61e71dc1-9594-4277-b52b-4420989f68ee" providerId="ADAL" clId="{3E83541E-EB4C-4481-9659-66A5B2F9943E}" dt="2024-11-05T11:40:15.633" v="14" actId="22"/>
          <ac:spMkLst>
            <pc:docMk/>
            <pc:sldMk cId="3168686765" sldId="336"/>
            <ac:spMk id="3" creationId="{11C56A30-9596-C715-C691-726EB60360B9}"/>
          </ac:spMkLst>
        </pc:spChg>
        <pc:picChg chg="add mod ord">
          <ac:chgData name="Cerys Davies" userId="61e71dc1-9594-4277-b52b-4420989f68ee" providerId="ADAL" clId="{3E83541E-EB4C-4481-9659-66A5B2F9943E}" dt="2024-11-05T11:40:47.108" v="87" actId="14100"/>
          <ac:picMkLst>
            <pc:docMk/>
            <pc:sldMk cId="3168686765" sldId="336"/>
            <ac:picMk id="5" creationId="{15C521B5-7C1F-B4BB-9D9D-9FED6DFA5146}"/>
          </ac:picMkLst>
        </pc:picChg>
      </pc:sldChg>
      <pc:sldChg chg="modSp add mod">
        <pc:chgData name="Cerys Davies" userId="61e71dc1-9594-4277-b52b-4420989f68ee" providerId="ADAL" clId="{3E83541E-EB4C-4481-9659-66A5B2F9943E}" dt="2024-11-12T10:46:59.254" v="2334" actId="20577"/>
        <pc:sldMkLst>
          <pc:docMk/>
          <pc:sldMk cId="3738301112" sldId="337"/>
        </pc:sldMkLst>
        <pc:spChg chg="mod">
          <ac:chgData name="Cerys Davies" userId="61e71dc1-9594-4277-b52b-4420989f68ee" providerId="ADAL" clId="{3E83541E-EB4C-4481-9659-66A5B2F9943E}" dt="2024-11-12T10:09:32.450" v="454" actId="14100"/>
          <ac:spMkLst>
            <pc:docMk/>
            <pc:sldMk cId="3738301112" sldId="337"/>
            <ac:spMk id="2" creationId="{63B737FF-1825-EC53-269D-A810DEB6E023}"/>
          </ac:spMkLst>
        </pc:spChg>
        <pc:spChg chg="mod">
          <ac:chgData name="Cerys Davies" userId="61e71dc1-9594-4277-b52b-4420989f68ee" providerId="ADAL" clId="{3E83541E-EB4C-4481-9659-66A5B2F9943E}" dt="2024-11-12T10:46:59.254" v="2334" actId="20577"/>
          <ac:spMkLst>
            <pc:docMk/>
            <pc:sldMk cId="3738301112" sldId="337"/>
            <ac:spMk id="3" creationId="{1A2EDE78-E56A-7C05-3880-CA771FA2E7AC}"/>
          </ac:spMkLst>
        </pc:spChg>
      </pc:sldChg>
      <pc:sldChg chg="modSp add mod ord">
        <pc:chgData name="Cerys Davies" userId="61e71dc1-9594-4277-b52b-4420989f68ee" providerId="ADAL" clId="{3E83541E-EB4C-4481-9659-66A5B2F9943E}" dt="2024-11-12T10:22:32.837" v="935" actId="115"/>
        <pc:sldMkLst>
          <pc:docMk/>
          <pc:sldMk cId="2520074430" sldId="338"/>
        </pc:sldMkLst>
        <pc:spChg chg="mod">
          <ac:chgData name="Cerys Davies" userId="61e71dc1-9594-4277-b52b-4420989f68ee" providerId="ADAL" clId="{3E83541E-EB4C-4481-9659-66A5B2F9943E}" dt="2024-11-12T10:13:39.869" v="596" actId="20577"/>
          <ac:spMkLst>
            <pc:docMk/>
            <pc:sldMk cId="2520074430" sldId="338"/>
            <ac:spMk id="2" creationId="{92A38A64-F2C5-F9A5-2160-EA5110D099EC}"/>
          </ac:spMkLst>
        </pc:spChg>
        <pc:spChg chg="mod">
          <ac:chgData name="Cerys Davies" userId="61e71dc1-9594-4277-b52b-4420989f68ee" providerId="ADAL" clId="{3E83541E-EB4C-4481-9659-66A5B2F9943E}" dt="2024-11-12T10:22:32.837" v="935" actId="115"/>
          <ac:spMkLst>
            <pc:docMk/>
            <pc:sldMk cId="2520074430" sldId="338"/>
            <ac:spMk id="3" creationId="{FC77824E-07BF-1B58-ECD2-CC958575D461}"/>
          </ac:spMkLst>
        </pc:spChg>
      </pc:sldChg>
      <pc:sldChg chg="modSp add mod">
        <pc:chgData name="Cerys Davies" userId="61e71dc1-9594-4277-b52b-4420989f68ee" providerId="ADAL" clId="{3E83541E-EB4C-4481-9659-66A5B2F9943E}" dt="2024-11-12T10:23:40.273" v="946" actId="14100"/>
        <pc:sldMkLst>
          <pc:docMk/>
          <pc:sldMk cId="2663671278" sldId="339"/>
        </pc:sldMkLst>
        <pc:spChg chg="mod">
          <ac:chgData name="Cerys Davies" userId="61e71dc1-9594-4277-b52b-4420989f68ee" providerId="ADAL" clId="{3E83541E-EB4C-4481-9659-66A5B2F9943E}" dt="2024-11-12T10:23:24.693" v="944" actId="1076"/>
          <ac:spMkLst>
            <pc:docMk/>
            <pc:sldMk cId="2663671278" sldId="339"/>
            <ac:spMk id="2" creationId="{92A38A64-F2C5-F9A5-2160-EA5110D099EC}"/>
          </ac:spMkLst>
        </pc:spChg>
        <pc:spChg chg="mod">
          <ac:chgData name="Cerys Davies" userId="61e71dc1-9594-4277-b52b-4420989f68ee" providerId="ADAL" clId="{3E83541E-EB4C-4481-9659-66A5B2F9943E}" dt="2024-11-12T10:23:40.273" v="946" actId="14100"/>
          <ac:spMkLst>
            <pc:docMk/>
            <pc:sldMk cId="2663671278" sldId="339"/>
            <ac:spMk id="3" creationId="{FC77824E-07BF-1B58-ECD2-CC958575D461}"/>
          </ac:spMkLst>
        </pc:spChg>
      </pc:sldChg>
      <pc:sldChg chg="modSp new mod">
        <pc:chgData name="Cerys Davies" userId="61e71dc1-9594-4277-b52b-4420989f68ee" providerId="ADAL" clId="{3E83541E-EB4C-4481-9659-66A5B2F9943E}" dt="2024-11-12T10:39:34.724" v="1774" actId="207"/>
        <pc:sldMkLst>
          <pc:docMk/>
          <pc:sldMk cId="1100060765" sldId="340"/>
        </pc:sldMkLst>
        <pc:spChg chg="mod">
          <ac:chgData name="Cerys Davies" userId="61e71dc1-9594-4277-b52b-4420989f68ee" providerId="ADAL" clId="{3E83541E-EB4C-4481-9659-66A5B2F9943E}" dt="2024-11-12T10:36:07.187" v="1545" actId="1076"/>
          <ac:spMkLst>
            <pc:docMk/>
            <pc:sldMk cId="1100060765" sldId="340"/>
            <ac:spMk id="2" creationId="{1F988A26-C829-A253-8EB7-942AAE25BF48}"/>
          </ac:spMkLst>
        </pc:spChg>
        <pc:spChg chg="mod">
          <ac:chgData name="Cerys Davies" userId="61e71dc1-9594-4277-b52b-4420989f68ee" providerId="ADAL" clId="{3E83541E-EB4C-4481-9659-66A5B2F9943E}" dt="2024-11-12T10:39:34.724" v="1774" actId="207"/>
          <ac:spMkLst>
            <pc:docMk/>
            <pc:sldMk cId="1100060765" sldId="340"/>
            <ac:spMk id="3" creationId="{E6F59069-BF82-0558-D950-42EA6AC7B114}"/>
          </ac:spMkLst>
        </pc:spChg>
      </pc:sldChg>
      <pc:sldChg chg="modSp add mod">
        <pc:chgData name="Cerys Davies" userId="61e71dc1-9594-4277-b52b-4420989f68ee" providerId="ADAL" clId="{3E83541E-EB4C-4481-9659-66A5B2F9943E}" dt="2024-11-12T10:43:26.051" v="2119" actId="207"/>
        <pc:sldMkLst>
          <pc:docMk/>
          <pc:sldMk cId="2257442201" sldId="341"/>
        </pc:sldMkLst>
        <pc:spChg chg="mod">
          <ac:chgData name="Cerys Davies" userId="61e71dc1-9594-4277-b52b-4420989f68ee" providerId="ADAL" clId="{3E83541E-EB4C-4481-9659-66A5B2F9943E}" dt="2024-11-12T10:43:26.051" v="2119" actId="207"/>
          <ac:spMkLst>
            <pc:docMk/>
            <pc:sldMk cId="2257442201" sldId="341"/>
            <ac:spMk id="3" creationId="{2463881C-F964-31E2-0169-5F1B0ED717D7}"/>
          </ac:spMkLst>
        </pc:spChg>
      </pc:sldChg>
      <pc:sldChg chg="delSp modSp new mod">
        <pc:chgData name="Cerys Davies" userId="61e71dc1-9594-4277-b52b-4420989f68ee" providerId="ADAL" clId="{3E83541E-EB4C-4481-9659-66A5B2F9943E}" dt="2024-11-12T10:49:46.705" v="2457" actId="478"/>
        <pc:sldMkLst>
          <pc:docMk/>
          <pc:sldMk cId="3373439282" sldId="342"/>
        </pc:sldMkLst>
        <pc:spChg chg="mod">
          <ac:chgData name="Cerys Davies" userId="61e71dc1-9594-4277-b52b-4420989f68ee" providerId="ADAL" clId="{3E83541E-EB4C-4481-9659-66A5B2F9943E}" dt="2024-11-12T10:49:42.332" v="2456" actId="255"/>
          <ac:spMkLst>
            <pc:docMk/>
            <pc:sldMk cId="3373439282" sldId="342"/>
            <ac:spMk id="2" creationId="{6DC0A65A-BD81-D929-4B89-E5A4DAC33AC5}"/>
          </ac:spMkLst>
        </pc:spChg>
        <pc:spChg chg="del">
          <ac:chgData name="Cerys Davies" userId="61e71dc1-9594-4277-b52b-4420989f68ee" providerId="ADAL" clId="{3E83541E-EB4C-4481-9659-66A5B2F9943E}" dt="2024-11-12T10:49:46.705" v="2457" actId="478"/>
          <ac:spMkLst>
            <pc:docMk/>
            <pc:sldMk cId="3373439282" sldId="342"/>
            <ac:spMk id="3" creationId="{F59B5D73-C930-8653-B000-9CA0F62B6EF8}"/>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534F2E-99E6-4BA0-A29E-F776FA3B614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7A4E84D-DB8C-49BB-A44E-2F3BE9ACFA52}">
      <dgm:prSet/>
      <dgm:spPr/>
      <dgm:t>
        <a:bodyPr/>
        <a:lstStyle/>
        <a:p>
          <a:r>
            <a:rPr lang="en-GB"/>
            <a:t>Read the case of Legg and Another v Burton and Others [2017].</a:t>
          </a:r>
          <a:endParaRPr lang="en-US" dirty="0"/>
        </a:p>
      </dgm:t>
    </dgm:pt>
    <dgm:pt modelId="{E35C76CE-CD2B-4539-B0B6-1998B8317E0C}" type="parTrans" cxnId="{DC704A9D-37F7-4744-92A8-CA819C7349F0}">
      <dgm:prSet/>
      <dgm:spPr/>
      <dgm:t>
        <a:bodyPr/>
        <a:lstStyle/>
        <a:p>
          <a:endParaRPr lang="en-US"/>
        </a:p>
      </dgm:t>
    </dgm:pt>
    <dgm:pt modelId="{418EB178-195E-4AB5-94C0-962D56E8A6DD}" type="sibTrans" cxnId="{DC704A9D-37F7-4744-92A8-CA819C7349F0}">
      <dgm:prSet/>
      <dgm:spPr/>
      <dgm:t>
        <a:bodyPr/>
        <a:lstStyle/>
        <a:p>
          <a:endParaRPr lang="en-US"/>
        </a:p>
      </dgm:t>
    </dgm:pt>
    <dgm:pt modelId="{EE23C2FD-E132-4A71-9AEA-4E67B0F3C0E5}">
      <dgm:prSet/>
      <dgm:spPr/>
      <dgm:t>
        <a:bodyPr/>
        <a:lstStyle/>
        <a:p>
          <a:r>
            <a:rPr lang="en-GB"/>
            <a:t>Why did the judge come to the conclusion that the wills were mutual wills instead of mirror wills?</a:t>
          </a:r>
          <a:endParaRPr lang="en-US"/>
        </a:p>
      </dgm:t>
    </dgm:pt>
    <dgm:pt modelId="{A000779F-6340-48D6-BBBB-7F0FC933E3D4}" type="parTrans" cxnId="{F8C75D43-2202-4E96-97D4-729370D61C4A}">
      <dgm:prSet/>
      <dgm:spPr/>
      <dgm:t>
        <a:bodyPr/>
        <a:lstStyle/>
        <a:p>
          <a:endParaRPr lang="en-US"/>
        </a:p>
      </dgm:t>
    </dgm:pt>
    <dgm:pt modelId="{2A37A457-A46B-4BFE-A454-C09B006D4DE0}" type="sibTrans" cxnId="{F8C75D43-2202-4E96-97D4-729370D61C4A}">
      <dgm:prSet/>
      <dgm:spPr/>
      <dgm:t>
        <a:bodyPr/>
        <a:lstStyle/>
        <a:p>
          <a:endParaRPr lang="en-US"/>
        </a:p>
      </dgm:t>
    </dgm:pt>
    <dgm:pt modelId="{FF61531A-43A3-42F0-8135-54ED67AC0D1F}">
      <dgm:prSet/>
      <dgm:spPr/>
      <dgm:t>
        <a:bodyPr/>
        <a:lstStyle/>
        <a:p>
          <a:r>
            <a:rPr lang="en-GB"/>
            <a:t>What could the lawyer who prepared the wills have done to ascertain the situation with the clients when taking their instructions?</a:t>
          </a:r>
          <a:endParaRPr lang="en-US"/>
        </a:p>
      </dgm:t>
    </dgm:pt>
    <dgm:pt modelId="{6B0CB48D-7D67-42EF-8F86-1D94AEF76E8A}" type="parTrans" cxnId="{486B2980-3EA2-441A-B578-3FB26AA8FABB}">
      <dgm:prSet/>
      <dgm:spPr/>
      <dgm:t>
        <a:bodyPr/>
        <a:lstStyle/>
        <a:p>
          <a:endParaRPr lang="en-US"/>
        </a:p>
      </dgm:t>
    </dgm:pt>
    <dgm:pt modelId="{5754C9C7-E3BF-4A81-A88A-4CB34DECABE3}" type="sibTrans" cxnId="{486B2980-3EA2-441A-B578-3FB26AA8FABB}">
      <dgm:prSet/>
      <dgm:spPr/>
      <dgm:t>
        <a:bodyPr/>
        <a:lstStyle/>
        <a:p>
          <a:endParaRPr lang="en-US"/>
        </a:p>
      </dgm:t>
    </dgm:pt>
    <dgm:pt modelId="{390F944B-E726-42E0-951A-B05833603000}" type="pres">
      <dgm:prSet presAssocID="{35534F2E-99E6-4BA0-A29E-F776FA3B614F}" presName="root" presStyleCnt="0">
        <dgm:presLayoutVars>
          <dgm:dir/>
          <dgm:resizeHandles val="exact"/>
        </dgm:presLayoutVars>
      </dgm:prSet>
      <dgm:spPr/>
    </dgm:pt>
    <dgm:pt modelId="{0ADFF2D5-63C7-4EEF-994E-225770AD3936}" type="pres">
      <dgm:prSet presAssocID="{B7A4E84D-DB8C-49BB-A44E-2F3BE9ACFA52}" presName="compNode" presStyleCnt="0"/>
      <dgm:spPr/>
    </dgm:pt>
    <dgm:pt modelId="{EFC7330F-AFD9-464B-891F-FF2F39418194}" type="pres">
      <dgm:prSet presAssocID="{B7A4E84D-DB8C-49BB-A44E-2F3BE9ACFA52}" presName="bgRect" presStyleLbl="bgShp" presStyleIdx="0" presStyleCnt="3"/>
      <dgm:spPr/>
    </dgm:pt>
    <dgm:pt modelId="{F45A0A3C-0511-4861-90A1-81EC75A15B12}" type="pres">
      <dgm:prSet presAssocID="{B7A4E84D-DB8C-49BB-A44E-2F3BE9ACFA5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14949455-FF08-4270-A322-ABEEB750F65B}" type="pres">
      <dgm:prSet presAssocID="{B7A4E84D-DB8C-49BB-A44E-2F3BE9ACFA52}" presName="spaceRect" presStyleCnt="0"/>
      <dgm:spPr/>
    </dgm:pt>
    <dgm:pt modelId="{CA103724-1537-48E6-859E-936AD41DB6C3}" type="pres">
      <dgm:prSet presAssocID="{B7A4E84D-DB8C-49BB-A44E-2F3BE9ACFA52}" presName="parTx" presStyleLbl="revTx" presStyleIdx="0" presStyleCnt="3">
        <dgm:presLayoutVars>
          <dgm:chMax val="0"/>
          <dgm:chPref val="0"/>
        </dgm:presLayoutVars>
      </dgm:prSet>
      <dgm:spPr/>
    </dgm:pt>
    <dgm:pt modelId="{204ECE19-4891-4D0F-BBD8-43563BCC1873}" type="pres">
      <dgm:prSet presAssocID="{418EB178-195E-4AB5-94C0-962D56E8A6DD}" presName="sibTrans" presStyleCnt="0"/>
      <dgm:spPr/>
    </dgm:pt>
    <dgm:pt modelId="{DE4D0C3F-4CF2-4FE1-8C6E-DF7101E03243}" type="pres">
      <dgm:prSet presAssocID="{EE23C2FD-E132-4A71-9AEA-4E67B0F3C0E5}" presName="compNode" presStyleCnt="0"/>
      <dgm:spPr/>
    </dgm:pt>
    <dgm:pt modelId="{7CA96B39-201E-4167-8CE1-707BD7AAA9AC}" type="pres">
      <dgm:prSet presAssocID="{EE23C2FD-E132-4A71-9AEA-4E67B0F3C0E5}" presName="bgRect" presStyleLbl="bgShp" presStyleIdx="1" presStyleCnt="3"/>
      <dgm:spPr/>
    </dgm:pt>
    <dgm:pt modelId="{21A1073D-04FC-4EF0-BC96-D118455CED75}" type="pres">
      <dgm:prSet presAssocID="{EE23C2FD-E132-4A71-9AEA-4E67B0F3C0E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1231B0A4-BFCE-4DB6-9EE7-1ADC162C37B2}" type="pres">
      <dgm:prSet presAssocID="{EE23C2FD-E132-4A71-9AEA-4E67B0F3C0E5}" presName="spaceRect" presStyleCnt="0"/>
      <dgm:spPr/>
    </dgm:pt>
    <dgm:pt modelId="{BC2DE308-2297-4A4C-80F3-4B00EF5753B6}" type="pres">
      <dgm:prSet presAssocID="{EE23C2FD-E132-4A71-9AEA-4E67B0F3C0E5}" presName="parTx" presStyleLbl="revTx" presStyleIdx="1" presStyleCnt="3">
        <dgm:presLayoutVars>
          <dgm:chMax val="0"/>
          <dgm:chPref val="0"/>
        </dgm:presLayoutVars>
      </dgm:prSet>
      <dgm:spPr/>
    </dgm:pt>
    <dgm:pt modelId="{0F22F969-8765-4C16-A9F2-707F72A216BE}" type="pres">
      <dgm:prSet presAssocID="{2A37A457-A46B-4BFE-A454-C09B006D4DE0}" presName="sibTrans" presStyleCnt="0"/>
      <dgm:spPr/>
    </dgm:pt>
    <dgm:pt modelId="{E81A6678-63E8-4DC0-9846-DBA84B660F09}" type="pres">
      <dgm:prSet presAssocID="{FF61531A-43A3-42F0-8135-54ED67AC0D1F}" presName="compNode" presStyleCnt="0"/>
      <dgm:spPr/>
    </dgm:pt>
    <dgm:pt modelId="{A3096D18-3465-459D-80D8-4AB9261C5185}" type="pres">
      <dgm:prSet presAssocID="{FF61531A-43A3-42F0-8135-54ED67AC0D1F}" presName="bgRect" presStyleLbl="bgShp" presStyleIdx="2" presStyleCnt="3"/>
      <dgm:spPr/>
    </dgm:pt>
    <dgm:pt modelId="{A5E61751-42ED-4727-8A02-AC315D024139}" type="pres">
      <dgm:prSet presAssocID="{FF61531A-43A3-42F0-8135-54ED67AC0D1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674D4A00-93AD-4756-BAFC-D6DD4445651A}" type="pres">
      <dgm:prSet presAssocID="{FF61531A-43A3-42F0-8135-54ED67AC0D1F}" presName="spaceRect" presStyleCnt="0"/>
      <dgm:spPr/>
    </dgm:pt>
    <dgm:pt modelId="{850DB0C3-F501-4433-8D16-9206D48A0EBC}" type="pres">
      <dgm:prSet presAssocID="{FF61531A-43A3-42F0-8135-54ED67AC0D1F}" presName="parTx" presStyleLbl="revTx" presStyleIdx="2" presStyleCnt="3">
        <dgm:presLayoutVars>
          <dgm:chMax val="0"/>
          <dgm:chPref val="0"/>
        </dgm:presLayoutVars>
      </dgm:prSet>
      <dgm:spPr/>
    </dgm:pt>
  </dgm:ptLst>
  <dgm:cxnLst>
    <dgm:cxn modelId="{5127443A-AB97-414A-BDEF-AEE2AFF8B08D}" type="presOf" srcId="{B7A4E84D-DB8C-49BB-A44E-2F3BE9ACFA52}" destId="{CA103724-1537-48E6-859E-936AD41DB6C3}" srcOrd="0" destOrd="0" presId="urn:microsoft.com/office/officeart/2018/2/layout/IconVerticalSolidList"/>
    <dgm:cxn modelId="{F8C75D43-2202-4E96-97D4-729370D61C4A}" srcId="{35534F2E-99E6-4BA0-A29E-F776FA3B614F}" destId="{EE23C2FD-E132-4A71-9AEA-4E67B0F3C0E5}" srcOrd="1" destOrd="0" parTransId="{A000779F-6340-48D6-BBBB-7F0FC933E3D4}" sibTransId="{2A37A457-A46B-4BFE-A454-C09B006D4DE0}"/>
    <dgm:cxn modelId="{92A60E7C-DF6F-4811-81DB-90398D0CC251}" type="presOf" srcId="{35534F2E-99E6-4BA0-A29E-F776FA3B614F}" destId="{390F944B-E726-42E0-951A-B05833603000}" srcOrd="0" destOrd="0" presId="urn:microsoft.com/office/officeart/2018/2/layout/IconVerticalSolidList"/>
    <dgm:cxn modelId="{486B2980-3EA2-441A-B578-3FB26AA8FABB}" srcId="{35534F2E-99E6-4BA0-A29E-F776FA3B614F}" destId="{FF61531A-43A3-42F0-8135-54ED67AC0D1F}" srcOrd="2" destOrd="0" parTransId="{6B0CB48D-7D67-42EF-8F86-1D94AEF76E8A}" sibTransId="{5754C9C7-E3BF-4A81-A88A-4CB34DECABE3}"/>
    <dgm:cxn modelId="{5F74A782-194D-4F71-9B59-7E66E325C7FC}" type="presOf" srcId="{FF61531A-43A3-42F0-8135-54ED67AC0D1F}" destId="{850DB0C3-F501-4433-8D16-9206D48A0EBC}" srcOrd="0" destOrd="0" presId="urn:microsoft.com/office/officeart/2018/2/layout/IconVerticalSolidList"/>
    <dgm:cxn modelId="{DC704A9D-37F7-4744-92A8-CA819C7349F0}" srcId="{35534F2E-99E6-4BA0-A29E-F776FA3B614F}" destId="{B7A4E84D-DB8C-49BB-A44E-2F3BE9ACFA52}" srcOrd="0" destOrd="0" parTransId="{E35C76CE-CD2B-4539-B0B6-1998B8317E0C}" sibTransId="{418EB178-195E-4AB5-94C0-962D56E8A6DD}"/>
    <dgm:cxn modelId="{E59049D5-19B4-49B2-96A6-E4D685A237B5}" type="presOf" srcId="{EE23C2FD-E132-4A71-9AEA-4E67B0F3C0E5}" destId="{BC2DE308-2297-4A4C-80F3-4B00EF5753B6}" srcOrd="0" destOrd="0" presId="urn:microsoft.com/office/officeart/2018/2/layout/IconVerticalSolidList"/>
    <dgm:cxn modelId="{218AB019-E288-466E-9EDB-67ABAF0C9943}" type="presParOf" srcId="{390F944B-E726-42E0-951A-B05833603000}" destId="{0ADFF2D5-63C7-4EEF-994E-225770AD3936}" srcOrd="0" destOrd="0" presId="urn:microsoft.com/office/officeart/2018/2/layout/IconVerticalSolidList"/>
    <dgm:cxn modelId="{E0C6D713-A73C-4C09-910F-65CF2AA77919}" type="presParOf" srcId="{0ADFF2D5-63C7-4EEF-994E-225770AD3936}" destId="{EFC7330F-AFD9-464B-891F-FF2F39418194}" srcOrd="0" destOrd="0" presId="urn:microsoft.com/office/officeart/2018/2/layout/IconVerticalSolidList"/>
    <dgm:cxn modelId="{A5C1FB99-737A-4707-A493-F5E6DB085579}" type="presParOf" srcId="{0ADFF2D5-63C7-4EEF-994E-225770AD3936}" destId="{F45A0A3C-0511-4861-90A1-81EC75A15B12}" srcOrd="1" destOrd="0" presId="urn:microsoft.com/office/officeart/2018/2/layout/IconVerticalSolidList"/>
    <dgm:cxn modelId="{872D1D20-955E-4E20-B928-E79A5C676C32}" type="presParOf" srcId="{0ADFF2D5-63C7-4EEF-994E-225770AD3936}" destId="{14949455-FF08-4270-A322-ABEEB750F65B}" srcOrd="2" destOrd="0" presId="urn:microsoft.com/office/officeart/2018/2/layout/IconVerticalSolidList"/>
    <dgm:cxn modelId="{B08BE29A-DA70-4B25-A294-916CD72C69A2}" type="presParOf" srcId="{0ADFF2D5-63C7-4EEF-994E-225770AD3936}" destId="{CA103724-1537-48E6-859E-936AD41DB6C3}" srcOrd="3" destOrd="0" presId="urn:microsoft.com/office/officeart/2018/2/layout/IconVerticalSolidList"/>
    <dgm:cxn modelId="{CA8877F9-4EEA-4CEA-9264-46C3686225B3}" type="presParOf" srcId="{390F944B-E726-42E0-951A-B05833603000}" destId="{204ECE19-4891-4D0F-BBD8-43563BCC1873}" srcOrd="1" destOrd="0" presId="urn:microsoft.com/office/officeart/2018/2/layout/IconVerticalSolidList"/>
    <dgm:cxn modelId="{09693719-6ED7-4A74-9631-C44BDF99C553}" type="presParOf" srcId="{390F944B-E726-42E0-951A-B05833603000}" destId="{DE4D0C3F-4CF2-4FE1-8C6E-DF7101E03243}" srcOrd="2" destOrd="0" presId="urn:microsoft.com/office/officeart/2018/2/layout/IconVerticalSolidList"/>
    <dgm:cxn modelId="{11983E08-1F55-4B61-901D-48139133BADF}" type="presParOf" srcId="{DE4D0C3F-4CF2-4FE1-8C6E-DF7101E03243}" destId="{7CA96B39-201E-4167-8CE1-707BD7AAA9AC}" srcOrd="0" destOrd="0" presId="urn:microsoft.com/office/officeart/2018/2/layout/IconVerticalSolidList"/>
    <dgm:cxn modelId="{FDFBAFEE-4497-4DD3-BB9E-E9328D5B7C85}" type="presParOf" srcId="{DE4D0C3F-4CF2-4FE1-8C6E-DF7101E03243}" destId="{21A1073D-04FC-4EF0-BC96-D118455CED75}" srcOrd="1" destOrd="0" presId="urn:microsoft.com/office/officeart/2018/2/layout/IconVerticalSolidList"/>
    <dgm:cxn modelId="{C9043642-72B5-470F-A2B6-DDFFE08CF2C9}" type="presParOf" srcId="{DE4D0C3F-4CF2-4FE1-8C6E-DF7101E03243}" destId="{1231B0A4-BFCE-4DB6-9EE7-1ADC162C37B2}" srcOrd="2" destOrd="0" presId="urn:microsoft.com/office/officeart/2018/2/layout/IconVerticalSolidList"/>
    <dgm:cxn modelId="{1E86378F-B9D8-4775-ACD1-C57AADB11724}" type="presParOf" srcId="{DE4D0C3F-4CF2-4FE1-8C6E-DF7101E03243}" destId="{BC2DE308-2297-4A4C-80F3-4B00EF5753B6}" srcOrd="3" destOrd="0" presId="urn:microsoft.com/office/officeart/2018/2/layout/IconVerticalSolidList"/>
    <dgm:cxn modelId="{D26D8650-6388-45EC-AA58-FC1EA81C38C4}" type="presParOf" srcId="{390F944B-E726-42E0-951A-B05833603000}" destId="{0F22F969-8765-4C16-A9F2-707F72A216BE}" srcOrd="3" destOrd="0" presId="urn:microsoft.com/office/officeart/2018/2/layout/IconVerticalSolidList"/>
    <dgm:cxn modelId="{1C35361B-B7F9-4E20-AA13-AF32DDFC34DD}" type="presParOf" srcId="{390F944B-E726-42E0-951A-B05833603000}" destId="{E81A6678-63E8-4DC0-9846-DBA84B660F09}" srcOrd="4" destOrd="0" presId="urn:microsoft.com/office/officeart/2018/2/layout/IconVerticalSolidList"/>
    <dgm:cxn modelId="{0439DCB3-85DC-4099-A95D-6839ADF498D7}" type="presParOf" srcId="{E81A6678-63E8-4DC0-9846-DBA84B660F09}" destId="{A3096D18-3465-459D-80D8-4AB9261C5185}" srcOrd="0" destOrd="0" presId="urn:microsoft.com/office/officeart/2018/2/layout/IconVerticalSolidList"/>
    <dgm:cxn modelId="{EB6F4D2C-0338-4963-A8AC-EAAE2BC1C6B4}" type="presParOf" srcId="{E81A6678-63E8-4DC0-9846-DBA84B660F09}" destId="{A5E61751-42ED-4727-8A02-AC315D024139}" srcOrd="1" destOrd="0" presId="urn:microsoft.com/office/officeart/2018/2/layout/IconVerticalSolidList"/>
    <dgm:cxn modelId="{5FBEFFCD-C70E-425D-9DB7-805517C075A3}" type="presParOf" srcId="{E81A6678-63E8-4DC0-9846-DBA84B660F09}" destId="{674D4A00-93AD-4756-BAFC-D6DD4445651A}" srcOrd="2" destOrd="0" presId="urn:microsoft.com/office/officeart/2018/2/layout/IconVerticalSolidList"/>
    <dgm:cxn modelId="{B57306E1-EAA9-4ADD-9473-405A29345BA9}" type="presParOf" srcId="{E81A6678-63E8-4DC0-9846-DBA84B660F09}" destId="{850DB0C3-F501-4433-8D16-9206D48A0EB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7330F-AFD9-464B-891F-FF2F39418194}">
      <dsp:nvSpPr>
        <dsp:cNvPr id="0" name=""/>
        <dsp:cNvSpPr/>
      </dsp:nvSpPr>
      <dsp:spPr>
        <a:xfrm>
          <a:off x="0" y="473"/>
          <a:ext cx="8596312" cy="11087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5A0A3C-0511-4861-90A1-81EC75A15B12}">
      <dsp:nvSpPr>
        <dsp:cNvPr id="0" name=""/>
        <dsp:cNvSpPr/>
      </dsp:nvSpPr>
      <dsp:spPr>
        <a:xfrm>
          <a:off x="335385" y="249933"/>
          <a:ext cx="609791" cy="609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A103724-1537-48E6-859E-936AD41DB6C3}">
      <dsp:nvSpPr>
        <dsp:cNvPr id="0" name=""/>
        <dsp:cNvSpPr/>
      </dsp:nvSpPr>
      <dsp:spPr>
        <a:xfrm>
          <a:off x="1280561" y="473"/>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933450">
            <a:lnSpc>
              <a:spcPct val="90000"/>
            </a:lnSpc>
            <a:spcBef>
              <a:spcPct val="0"/>
            </a:spcBef>
            <a:spcAft>
              <a:spcPct val="35000"/>
            </a:spcAft>
            <a:buNone/>
          </a:pPr>
          <a:r>
            <a:rPr lang="en-GB" sz="2100" kern="1200"/>
            <a:t>Read the case of Legg and Another v Burton and Others [2017].</a:t>
          </a:r>
          <a:endParaRPr lang="en-US" sz="2100" kern="1200" dirty="0"/>
        </a:p>
      </dsp:txBody>
      <dsp:txXfrm>
        <a:off x="1280561" y="473"/>
        <a:ext cx="7315750" cy="1108711"/>
      </dsp:txXfrm>
    </dsp:sp>
    <dsp:sp modelId="{7CA96B39-201E-4167-8CE1-707BD7AAA9AC}">
      <dsp:nvSpPr>
        <dsp:cNvPr id="0" name=""/>
        <dsp:cNvSpPr/>
      </dsp:nvSpPr>
      <dsp:spPr>
        <a:xfrm>
          <a:off x="0" y="1386362"/>
          <a:ext cx="8596312" cy="11087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A1073D-04FC-4EF0-BC96-D118455CED75}">
      <dsp:nvSpPr>
        <dsp:cNvPr id="0" name=""/>
        <dsp:cNvSpPr/>
      </dsp:nvSpPr>
      <dsp:spPr>
        <a:xfrm>
          <a:off x="335385" y="1635822"/>
          <a:ext cx="609791" cy="609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2DE308-2297-4A4C-80F3-4B00EF5753B6}">
      <dsp:nvSpPr>
        <dsp:cNvPr id="0" name=""/>
        <dsp:cNvSpPr/>
      </dsp:nvSpPr>
      <dsp:spPr>
        <a:xfrm>
          <a:off x="1280561" y="1386362"/>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933450">
            <a:lnSpc>
              <a:spcPct val="90000"/>
            </a:lnSpc>
            <a:spcBef>
              <a:spcPct val="0"/>
            </a:spcBef>
            <a:spcAft>
              <a:spcPct val="35000"/>
            </a:spcAft>
            <a:buNone/>
          </a:pPr>
          <a:r>
            <a:rPr lang="en-GB" sz="2100" kern="1200"/>
            <a:t>Why did the judge come to the conclusion that the wills were mutual wills instead of mirror wills?</a:t>
          </a:r>
          <a:endParaRPr lang="en-US" sz="2100" kern="1200"/>
        </a:p>
      </dsp:txBody>
      <dsp:txXfrm>
        <a:off x="1280561" y="1386362"/>
        <a:ext cx="7315750" cy="1108711"/>
      </dsp:txXfrm>
    </dsp:sp>
    <dsp:sp modelId="{A3096D18-3465-459D-80D8-4AB9261C5185}">
      <dsp:nvSpPr>
        <dsp:cNvPr id="0" name=""/>
        <dsp:cNvSpPr/>
      </dsp:nvSpPr>
      <dsp:spPr>
        <a:xfrm>
          <a:off x="0" y="2772251"/>
          <a:ext cx="8596312" cy="110871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E61751-42ED-4727-8A02-AC315D024139}">
      <dsp:nvSpPr>
        <dsp:cNvPr id="0" name=""/>
        <dsp:cNvSpPr/>
      </dsp:nvSpPr>
      <dsp:spPr>
        <a:xfrm>
          <a:off x="335385" y="3021711"/>
          <a:ext cx="609791" cy="6097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50DB0C3-F501-4433-8D16-9206D48A0EBC}">
      <dsp:nvSpPr>
        <dsp:cNvPr id="0" name=""/>
        <dsp:cNvSpPr/>
      </dsp:nvSpPr>
      <dsp:spPr>
        <a:xfrm>
          <a:off x="1280561" y="2772251"/>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933450">
            <a:lnSpc>
              <a:spcPct val="90000"/>
            </a:lnSpc>
            <a:spcBef>
              <a:spcPct val="0"/>
            </a:spcBef>
            <a:spcAft>
              <a:spcPct val="35000"/>
            </a:spcAft>
            <a:buNone/>
          </a:pPr>
          <a:r>
            <a:rPr lang="en-GB" sz="2100" kern="1200"/>
            <a:t>What could the lawyer who prepared the wills have done to ascertain the situation with the clients when taking their instructions?</a:t>
          </a:r>
          <a:endParaRPr lang="en-US" sz="2100" kern="1200"/>
        </a:p>
      </dsp:txBody>
      <dsp:txXfrm>
        <a:off x="1280561" y="2772251"/>
        <a:ext cx="7315750" cy="110871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30601E-6342-489C-A1FE-CDE002701BED}" type="datetimeFigureOut">
              <a:rPr lang="en-GB" smtClean="0"/>
              <a:t>12/11/2024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63582-8CCE-40DC-B2E1-AE667CCF84AF}" type="slidenum">
              <a:rPr lang="en-GB" smtClean="0"/>
              <a:t>‹#›</a:t>
            </a:fld>
            <a:endParaRPr lang="en-GB"/>
          </a:p>
        </p:txBody>
      </p:sp>
    </p:spTree>
    <p:extLst>
      <p:ext uri="{BB962C8B-B14F-4D97-AF65-F5344CB8AC3E}">
        <p14:creationId xmlns:p14="http://schemas.microsoft.com/office/powerpoint/2010/main" val="2053891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1</a:t>
            </a:fld>
            <a:endParaRPr lang="en-GB"/>
          </a:p>
        </p:txBody>
      </p:sp>
    </p:spTree>
    <p:extLst>
      <p:ext uri="{BB962C8B-B14F-4D97-AF65-F5344CB8AC3E}">
        <p14:creationId xmlns:p14="http://schemas.microsoft.com/office/powerpoint/2010/main" val="3340312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5</a:t>
            </a:fld>
            <a:endParaRPr lang="en-GB"/>
          </a:p>
        </p:txBody>
      </p:sp>
    </p:spTree>
    <p:extLst>
      <p:ext uri="{BB962C8B-B14F-4D97-AF65-F5344CB8AC3E}">
        <p14:creationId xmlns:p14="http://schemas.microsoft.com/office/powerpoint/2010/main" val="2484073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6</a:t>
            </a:fld>
            <a:endParaRPr lang="en-GB"/>
          </a:p>
        </p:txBody>
      </p:sp>
    </p:spTree>
    <p:extLst>
      <p:ext uri="{BB962C8B-B14F-4D97-AF65-F5344CB8AC3E}">
        <p14:creationId xmlns:p14="http://schemas.microsoft.com/office/powerpoint/2010/main" val="2437268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7</a:t>
            </a:fld>
            <a:endParaRPr lang="en-GB"/>
          </a:p>
        </p:txBody>
      </p:sp>
    </p:spTree>
    <p:extLst>
      <p:ext uri="{BB962C8B-B14F-4D97-AF65-F5344CB8AC3E}">
        <p14:creationId xmlns:p14="http://schemas.microsoft.com/office/powerpoint/2010/main" val="3325622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8</a:t>
            </a:fld>
            <a:endParaRPr lang="en-GB"/>
          </a:p>
        </p:txBody>
      </p:sp>
    </p:spTree>
    <p:extLst>
      <p:ext uri="{BB962C8B-B14F-4D97-AF65-F5344CB8AC3E}">
        <p14:creationId xmlns:p14="http://schemas.microsoft.com/office/powerpoint/2010/main" val="2396784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A63582-8CCE-40DC-B2E1-AE667CCF84AF}" type="slidenum">
              <a:rPr lang="en-GB" smtClean="0"/>
              <a:t>9</a:t>
            </a:fld>
            <a:endParaRPr lang="en-GB"/>
          </a:p>
        </p:txBody>
      </p:sp>
    </p:spTree>
    <p:extLst>
      <p:ext uri="{BB962C8B-B14F-4D97-AF65-F5344CB8AC3E}">
        <p14:creationId xmlns:p14="http://schemas.microsoft.com/office/powerpoint/2010/main" val="6658076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pic>
        <p:nvPicPr>
          <p:cNvPr id="8" name="Picture 7" descr="A black text on a white background&#10;&#10;Description automatically generated">
            <a:extLst>
              <a:ext uri="{FF2B5EF4-FFF2-40B4-BE49-F238E27FC236}">
                <a16:creationId xmlns:a16="http://schemas.microsoft.com/office/drawing/2014/main" id="{4361925A-BEC3-D840-7188-6BABB5E67F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43648" y="233893"/>
            <a:ext cx="1984354" cy="809617"/>
          </a:xfrm>
          <a:prstGeom prst="rect">
            <a:avLst/>
          </a:prstGeom>
        </p:spPr>
      </p:pic>
    </p:spTree>
    <p:extLst>
      <p:ext uri="{BB962C8B-B14F-4D97-AF65-F5344CB8AC3E}">
        <p14:creationId xmlns:p14="http://schemas.microsoft.com/office/powerpoint/2010/main" val="3706990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888871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29980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E03781-2449-4B79-9E2D-1A384E771CBC}"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779858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E03781-2449-4B79-9E2D-1A384E771CBC}" type="datetimeFigureOut">
              <a:rPr lang="en-GB" smtClean="0"/>
              <a:t>12/11/2024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363588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E03781-2449-4B79-9E2D-1A384E771CBC}" type="datetimeFigureOut">
              <a:rPr lang="en-GB" smtClean="0"/>
              <a:t>12/11/2024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60121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E03781-2449-4B79-9E2D-1A384E771CBC}" type="datetimeFigureOut">
              <a:rPr lang="en-GB" smtClean="0"/>
              <a:t>12/11/2024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1861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E03781-2449-4B79-9E2D-1A384E771CBC}"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966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
        <p:nvSpPr>
          <p:cNvPr id="5" name="Date Placeholder 4"/>
          <p:cNvSpPr>
            <a:spLocks noGrp="1"/>
          </p:cNvSpPr>
          <p:nvPr>
            <p:ph type="dt" sz="half" idx="10"/>
          </p:nvPr>
        </p:nvSpPr>
        <p:spPr/>
        <p:txBody>
          <a:bodyPr/>
          <a:lstStyle/>
          <a:p>
            <a:fld id="{71E03781-2449-4B79-9E2D-1A384E771CBC}" type="datetimeFigureOut">
              <a:rPr lang="en-GB" smtClean="0"/>
              <a:t>12/11/2024</a:t>
            </a:fld>
            <a:endParaRPr lang="en-GB"/>
          </a:p>
        </p:txBody>
      </p:sp>
    </p:spTree>
    <p:extLst>
      <p:ext uri="{BB962C8B-B14F-4D97-AF65-F5344CB8AC3E}">
        <p14:creationId xmlns:p14="http://schemas.microsoft.com/office/powerpoint/2010/main" val="2623298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733175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4230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250651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56602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03187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000133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69103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E03781-2449-4B79-9E2D-1A384E771CBC}" type="datetimeFigureOut">
              <a:rPr lang="en-GB" smtClean="0"/>
              <a:t>12/11/2024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9D9B1E9-04E7-4F26-B9C7-EF471363ED31}" type="slidenum">
              <a:rPr lang="en-GB" smtClean="0"/>
              <a:t>‹#›</a:t>
            </a:fld>
            <a:endParaRPr lang="en-GB"/>
          </a:p>
        </p:txBody>
      </p:sp>
    </p:spTree>
    <p:extLst>
      <p:ext uri="{BB962C8B-B14F-4D97-AF65-F5344CB8AC3E}">
        <p14:creationId xmlns:p14="http://schemas.microsoft.com/office/powerpoint/2010/main" val="167786493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6441-73C0-A47A-D324-4CF1C7E8A34F}"/>
              </a:ext>
            </a:extLst>
          </p:cNvPr>
          <p:cNvSpPr>
            <a:spLocks noGrp="1"/>
          </p:cNvSpPr>
          <p:nvPr>
            <p:ph type="ctrTitle"/>
          </p:nvPr>
        </p:nvSpPr>
        <p:spPr>
          <a:xfrm>
            <a:off x="1285747" y="482547"/>
            <a:ext cx="7631110" cy="1646302"/>
          </a:xfrm>
        </p:spPr>
        <p:txBody>
          <a:bodyPr>
            <a:normAutofit fontScale="90000"/>
          </a:bodyPr>
          <a:lstStyle/>
          <a:p>
            <a:pPr algn="ctr"/>
            <a:r>
              <a:rPr lang="en-GB" dirty="0"/>
              <a:t>Law of Succession and Administration of Estates</a:t>
            </a:r>
          </a:p>
        </p:txBody>
      </p:sp>
      <p:sp>
        <p:nvSpPr>
          <p:cNvPr id="3" name="Subtitle 2">
            <a:extLst>
              <a:ext uri="{FF2B5EF4-FFF2-40B4-BE49-F238E27FC236}">
                <a16:creationId xmlns:a16="http://schemas.microsoft.com/office/drawing/2014/main" id="{4D6FAC72-D4CD-77FA-0499-073A8FCFFC72}"/>
              </a:ext>
            </a:extLst>
          </p:cNvPr>
          <p:cNvSpPr>
            <a:spLocks noGrp="1"/>
          </p:cNvSpPr>
          <p:nvPr>
            <p:ph type="subTitle" idx="1"/>
          </p:nvPr>
        </p:nvSpPr>
        <p:spPr>
          <a:xfrm>
            <a:off x="429589" y="2629727"/>
            <a:ext cx="9209468" cy="1971394"/>
          </a:xfrm>
        </p:spPr>
        <p:txBody>
          <a:bodyPr>
            <a:noAutofit/>
          </a:bodyPr>
          <a:lstStyle/>
          <a:p>
            <a:r>
              <a:rPr lang="en-GB" sz="4800" dirty="0">
                <a:solidFill>
                  <a:schemeClr val="tx1"/>
                </a:solidFill>
              </a:rPr>
              <a:t>Week 7 Mutual and Mirror Wills</a:t>
            </a:r>
          </a:p>
        </p:txBody>
      </p:sp>
    </p:spTree>
    <p:extLst>
      <p:ext uri="{BB962C8B-B14F-4D97-AF65-F5344CB8AC3E}">
        <p14:creationId xmlns:p14="http://schemas.microsoft.com/office/powerpoint/2010/main" val="347565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AB080-45BA-AC61-3F8A-691BA28A6A2C}"/>
              </a:ext>
            </a:extLst>
          </p:cNvPr>
          <p:cNvSpPr>
            <a:spLocks noGrp="1"/>
          </p:cNvSpPr>
          <p:nvPr>
            <p:ph type="title"/>
          </p:nvPr>
        </p:nvSpPr>
        <p:spPr>
          <a:xfrm>
            <a:off x="490959" y="152533"/>
            <a:ext cx="8596668" cy="1320800"/>
          </a:xfrm>
        </p:spPr>
        <p:txBody>
          <a:bodyPr>
            <a:normAutofit/>
          </a:bodyPr>
          <a:lstStyle/>
          <a:p>
            <a:r>
              <a:rPr lang="en-GB" sz="4400" dirty="0"/>
              <a:t>Joint/Reciprocal Wills</a:t>
            </a:r>
          </a:p>
        </p:txBody>
      </p:sp>
      <p:sp>
        <p:nvSpPr>
          <p:cNvPr id="3" name="Content Placeholder 2">
            <a:extLst>
              <a:ext uri="{FF2B5EF4-FFF2-40B4-BE49-F238E27FC236}">
                <a16:creationId xmlns:a16="http://schemas.microsoft.com/office/drawing/2014/main" id="{F90F1C09-EB76-C160-D3ED-5954FEC44F94}"/>
              </a:ext>
            </a:extLst>
          </p:cNvPr>
          <p:cNvSpPr>
            <a:spLocks noGrp="1"/>
          </p:cNvSpPr>
          <p:nvPr>
            <p:ph idx="1"/>
          </p:nvPr>
        </p:nvSpPr>
        <p:spPr>
          <a:xfrm>
            <a:off x="589969" y="1473333"/>
            <a:ext cx="9148099" cy="5232134"/>
          </a:xfrm>
        </p:spPr>
        <p:txBody>
          <a:bodyPr>
            <a:normAutofit fontScale="85000" lnSpcReduction="20000"/>
          </a:bodyPr>
          <a:lstStyle/>
          <a:p>
            <a:r>
              <a:rPr lang="en-GB" sz="3600" dirty="0"/>
              <a:t>Two parties may make wills leaving their estates to one another. </a:t>
            </a:r>
          </a:p>
          <a:p>
            <a:r>
              <a:rPr lang="en-GB" sz="3600" dirty="0"/>
              <a:t>Be clear on types and terminology and ensure understanding of the different types</a:t>
            </a:r>
          </a:p>
          <a:p>
            <a:r>
              <a:rPr lang="en-GB" sz="3600" dirty="0"/>
              <a:t>Be prepared to reflect on the value of each type of will</a:t>
            </a:r>
            <a:br>
              <a:rPr lang="en-GB" sz="3600" dirty="0"/>
            </a:br>
            <a:endParaRPr lang="en-GB" sz="3600" dirty="0"/>
          </a:p>
          <a:p>
            <a:r>
              <a:rPr lang="en-GB" sz="3600" dirty="0"/>
              <a:t>Three types: </a:t>
            </a:r>
          </a:p>
          <a:p>
            <a:pPr lvl="1"/>
            <a:r>
              <a:rPr lang="en-GB" sz="3400" dirty="0"/>
              <a:t> </a:t>
            </a:r>
            <a:r>
              <a:rPr lang="en-GB" sz="3200" dirty="0"/>
              <a:t>Joint </a:t>
            </a:r>
          </a:p>
          <a:p>
            <a:pPr lvl="1"/>
            <a:r>
              <a:rPr lang="en-GB" sz="3400" dirty="0"/>
              <a:t> Mirror</a:t>
            </a:r>
          </a:p>
          <a:p>
            <a:pPr lvl="1"/>
            <a:r>
              <a:rPr lang="en-GB" sz="3600" dirty="0"/>
              <a:t> Mutual </a:t>
            </a:r>
          </a:p>
        </p:txBody>
      </p:sp>
    </p:spTree>
    <p:extLst>
      <p:ext uri="{BB962C8B-B14F-4D97-AF65-F5344CB8AC3E}">
        <p14:creationId xmlns:p14="http://schemas.microsoft.com/office/powerpoint/2010/main" val="2228340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88A26-C829-A253-8EB7-942AAE25BF48}"/>
              </a:ext>
            </a:extLst>
          </p:cNvPr>
          <p:cNvSpPr>
            <a:spLocks noGrp="1"/>
          </p:cNvSpPr>
          <p:nvPr>
            <p:ph type="title"/>
          </p:nvPr>
        </p:nvSpPr>
        <p:spPr>
          <a:xfrm>
            <a:off x="514257" y="184433"/>
            <a:ext cx="8596668" cy="805682"/>
          </a:xfrm>
        </p:spPr>
        <p:txBody>
          <a:bodyPr/>
          <a:lstStyle/>
          <a:p>
            <a:r>
              <a:rPr lang="en-GB" dirty="0"/>
              <a:t>Joint wills ( very rare)</a:t>
            </a:r>
          </a:p>
        </p:txBody>
      </p:sp>
      <p:sp>
        <p:nvSpPr>
          <p:cNvPr id="3" name="Content Placeholder 2">
            <a:extLst>
              <a:ext uri="{FF2B5EF4-FFF2-40B4-BE49-F238E27FC236}">
                <a16:creationId xmlns:a16="http://schemas.microsoft.com/office/drawing/2014/main" id="{E6F59069-BF82-0558-D950-42EA6AC7B114}"/>
              </a:ext>
            </a:extLst>
          </p:cNvPr>
          <p:cNvSpPr>
            <a:spLocks noGrp="1"/>
          </p:cNvSpPr>
          <p:nvPr>
            <p:ph idx="1"/>
          </p:nvPr>
        </p:nvSpPr>
        <p:spPr>
          <a:xfrm>
            <a:off x="374476" y="990115"/>
            <a:ext cx="9753814" cy="5725192"/>
          </a:xfrm>
        </p:spPr>
        <p:txBody>
          <a:bodyPr>
            <a:normAutofit fontScale="92500" lnSpcReduction="20000"/>
          </a:bodyPr>
          <a:lstStyle/>
          <a:p>
            <a:pPr algn="l" fontAlgn="base"/>
            <a:r>
              <a:rPr lang="en-GB" sz="2400" b="1" i="0" u="sng" dirty="0">
                <a:solidFill>
                  <a:srgbClr val="FF0000"/>
                </a:solidFill>
                <a:effectLst/>
              </a:rPr>
              <a:t>Single documents </a:t>
            </a:r>
            <a:r>
              <a:rPr lang="en-GB" sz="2400" b="0" i="0" dirty="0">
                <a:solidFill>
                  <a:srgbClr val="000000"/>
                </a:solidFill>
                <a:effectLst/>
              </a:rPr>
              <a:t>which are executed by more than one person and involve having two people’s wishes in one Will. </a:t>
            </a:r>
          </a:p>
          <a:p>
            <a:pPr algn="l" fontAlgn="base"/>
            <a:r>
              <a:rPr lang="en-GB" sz="2400" b="0" i="0" dirty="0">
                <a:solidFill>
                  <a:srgbClr val="000000"/>
                </a:solidFill>
                <a:effectLst/>
              </a:rPr>
              <a:t>Usually made by a married couple or those in a committed long term relationship but the parties don’t have to be in a ‘relationship’ of that type. Could be made by friends or with other family members or a business partner</a:t>
            </a:r>
          </a:p>
          <a:p>
            <a:pPr algn="l" fontAlgn="base"/>
            <a:r>
              <a:rPr lang="en-GB" sz="2400" b="0" i="0" dirty="0">
                <a:solidFill>
                  <a:srgbClr val="000000"/>
                </a:solidFill>
                <a:effectLst/>
              </a:rPr>
              <a:t>Under a joint will, the survivor inherits the whole estate when the other person making the will dies. However these are single documents – but do provide for separate distribution of property on the death of either party.</a:t>
            </a:r>
          </a:p>
          <a:p>
            <a:pPr algn="l" fontAlgn="base"/>
            <a:r>
              <a:rPr lang="en-GB" sz="2400" b="1" dirty="0">
                <a:solidFill>
                  <a:srgbClr val="FF0000"/>
                </a:solidFill>
              </a:rPr>
              <a:t>Effect:</a:t>
            </a:r>
            <a:r>
              <a:rPr lang="en-GB" sz="2400" b="1" dirty="0">
                <a:solidFill>
                  <a:srgbClr val="990000"/>
                </a:solidFill>
              </a:rPr>
              <a:t> </a:t>
            </a:r>
            <a:r>
              <a:rPr lang="en-GB" sz="2400" b="0" i="0" dirty="0">
                <a:solidFill>
                  <a:srgbClr val="000000"/>
                </a:solidFill>
                <a:effectLst/>
              </a:rPr>
              <a:t>Any changes to a joint will need the agreement of both partners. So, when the first T dies the survivor can’t make any changes to that will. </a:t>
            </a:r>
          </a:p>
          <a:p>
            <a:pPr algn="l" fontAlgn="base"/>
            <a:r>
              <a:rPr lang="en-GB" sz="2400" b="0" i="0" dirty="0">
                <a:solidFill>
                  <a:srgbClr val="000000"/>
                </a:solidFill>
                <a:effectLst/>
              </a:rPr>
              <a:t>Such wills tend to be rather long and complex and are not usually recommended unless the parties</a:t>
            </a:r>
            <a:r>
              <a:rPr lang="en-GB" sz="2400" dirty="0">
                <a:solidFill>
                  <a:srgbClr val="000000"/>
                </a:solidFill>
              </a:rPr>
              <a:t>’ </a:t>
            </a:r>
            <a:r>
              <a:rPr lang="en-GB" sz="2400" b="0" i="0" dirty="0">
                <a:solidFill>
                  <a:srgbClr val="000000"/>
                </a:solidFill>
                <a:effectLst/>
              </a:rPr>
              <a:t>financial matters are relatively simple, there aren’t many beneficiaries and the parties are in total agreement about how the estate should be distributed.</a:t>
            </a:r>
          </a:p>
          <a:p>
            <a:endParaRPr lang="en-GB" dirty="0"/>
          </a:p>
        </p:txBody>
      </p:sp>
    </p:spTree>
    <p:extLst>
      <p:ext uri="{BB962C8B-B14F-4D97-AF65-F5344CB8AC3E}">
        <p14:creationId xmlns:p14="http://schemas.microsoft.com/office/powerpoint/2010/main" val="1100060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6157A-1E68-0ED1-CA30-5321B480CC3D}"/>
              </a:ext>
            </a:extLst>
          </p:cNvPr>
          <p:cNvSpPr>
            <a:spLocks noGrp="1"/>
          </p:cNvSpPr>
          <p:nvPr>
            <p:ph type="title"/>
          </p:nvPr>
        </p:nvSpPr>
        <p:spPr>
          <a:xfrm>
            <a:off x="525905" y="196081"/>
            <a:ext cx="8596668" cy="543592"/>
          </a:xfrm>
        </p:spPr>
        <p:txBody>
          <a:bodyPr>
            <a:normAutofit fontScale="90000"/>
          </a:bodyPr>
          <a:lstStyle/>
          <a:p>
            <a:r>
              <a:rPr lang="en-GB" dirty="0"/>
              <a:t>Mirror Wills</a:t>
            </a:r>
          </a:p>
        </p:txBody>
      </p:sp>
      <p:sp>
        <p:nvSpPr>
          <p:cNvPr id="3" name="Content Placeholder 2">
            <a:extLst>
              <a:ext uri="{FF2B5EF4-FFF2-40B4-BE49-F238E27FC236}">
                <a16:creationId xmlns:a16="http://schemas.microsoft.com/office/drawing/2014/main" id="{2A681183-CE38-A639-BFED-585D8BF811F3}"/>
              </a:ext>
            </a:extLst>
          </p:cNvPr>
          <p:cNvSpPr>
            <a:spLocks noGrp="1"/>
          </p:cNvSpPr>
          <p:nvPr>
            <p:ph idx="1"/>
          </p:nvPr>
        </p:nvSpPr>
        <p:spPr>
          <a:xfrm>
            <a:off x="430992" y="943331"/>
            <a:ext cx="9796310" cy="5300215"/>
          </a:xfrm>
        </p:spPr>
        <p:txBody>
          <a:bodyPr>
            <a:noAutofit/>
          </a:bodyPr>
          <a:lstStyle/>
          <a:p>
            <a:r>
              <a:rPr lang="en-GB" sz="2400" dirty="0"/>
              <a:t>Mirror wills are prepared for two individuals (usually spouses, civil partners or cohabiting partners) in which the individuals have the same or very similar wishes.</a:t>
            </a:r>
          </a:p>
          <a:p>
            <a:r>
              <a:rPr lang="en-GB" sz="2400" dirty="0"/>
              <a:t>Wills tend to be prepared at the same time, and the provisions in both wills very closely mirror each other (hence the term).</a:t>
            </a:r>
          </a:p>
          <a:p>
            <a:r>
              <a:rPr lang="en-GB" sz="2400" dirty="0"/>
              <a:t>With mirror wills both parties are free to change their wills at any time.</a:t>
            </a:r>
          </a:p>
          <a:p>
            <a:r>
              <a:rPr lang="en-GB" sz="2400" dirty="0"/>
              <a:t>Two parties make wills leaving their estates to one another. • Typically, if one party wants to change their Will they would be at liberty to change their Will without notice to the other party.  “Just trust me” wills</a:t>
            </a:r>
          </a:p>
          <a:p>
            <a:r>
              <a:rPr lang="en-GB" sz="2400" dirty="0"/>
              <a:t>Elements of the doctrine first articulated in the English case 1769 in Dufour v Pereira, which was rediscovered and preserved in 1797 in Lord Walpole v Lord Orford.</a:t>
            </a:r>
          </a:p>
        </p:txBody>
      </p:sp>
    </p:spTree>
    <p:extLst>
      <p:ext uri="{BB962C8B-B14F-4D97-AF65-F5344CB8AC3E}">
        <p14:creationId xmlns:p14="http://schemas.microsoft.com/office/powerpoint/2010/main" val="149306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519217" y="201906"/>
            <a:ext cx="8596668" cy="718318"/>
          </a:xfrm>
        </p:spPr>
        <p:txBody>
          <a:bodyPr/>
          <a:lstStyle/>
          <a:p>
            <a:r>
              <a:rPr lang="en-GB" dirty="0"/>
              <a:t>Mutual Wills</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a:xfrm>
            <a:off x="308683" y="1007587"/>
            <a:ext cx="10198181" cy="5597060"/>
          </a:xfrm>
        </p:spPr>
        <p:txBody>
          <a:bodyPr>
            <a:normAutofit lnSpcReduction="10000"/>
          </a:bodyPr>
          <a:lstStyle/>
          <a:p>
            <a:r>
              <a:rPr lang="en-GB" sz="2400" dirty="0"/>
              <a:t>Two parties make wills leaving their estates to one another.</a:t>
            </a:r>
          </a:p>
          <a:p>
            <a:r>
              <a:rPr lang="en-GB" sz="2400" dirty="0"/>
              <a:t>The parties agree to not change their Wills without consent from the other party. </a:t>
            </a:r>
          </a:p>
          <a:p>
            <a:r>
              <a:rPr lang="en-GB" sz="2400" dirty="0"/>
              <a:t>Why? Because otherwise, the concept of testamentary freedom and the power to revoke and change a will during a testator’s lifetime can cause concern when financial ties are present and one party considers themselves dependent on the other or wishes to protect the interests of other dependants into the future.</a:t>
            </a:r>
          </a:p>
          <a:p>
            <a:r>
              <a:rPr lang="en-GB" sz="2400" dirty="0"/>
              <a:t>The doctrine of mutual wills developed so that parties who want to make wills in very similar terms are able to agree not to revoke or change provisions after the first of them dies. </a:t>
            </a:r>
          </a:p>
          <a:p>
            <a:r>
              <a:rPr lang="en-GB" sz="2400" dirty="0"/>
              <a:t>In effect, when the first of them dies, the law will impose a constructive trust on the survivor, which will take away their freedom to make a new will and break the agreed provisions.</a:t>
            </a:r>
          </a:p>
          <a:p>
            <a:endParaRPr lang="en-GB" sz="2400" dirty="0"/>
          </a:p>
          <a:p>
            <a:endParaRPr lang="en-GB" sz="1800" dirty="0"/>
          </a:p>
        </p:txBody>
      </p:sp>
    </p:spTree>
    <p:extLst>
      <p:ext uri="{BB962C8B-B14F-4D97-AF65-F5344CB8AC3E}">
        <p14:creationId xmlns:p14="http://schemas.microsoft.com/office/powerpoint/2010/main" val="1717418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415245" y="156238"/>
            <a:ext cx="8596668" cy="851349"/>
          </a:xfrm>
        </p:spPr>
        <p:txBody>
          <a:bodyPr/>
          <a:lstStyle/>
          <a:p>
            <a:r>
              <a:rPr lang="en-GB" dirty="0"/>
              <a:t>Mutual Wills - effect</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a:xfrm>
            <a:off x="256266" y="1094951"/>
            <a:ext cx="9371143" cy="4760037"/>
          </a:xfrm>
        </p:spPr>
        <p:txBody>
          <a:bodyPr>
            <a:noAutofit/>
          </a:bodyPr>
          <a:lstStyle/>
          <a:p>
            <a:r>
              <a:rPr lang="en-GB" sz="2400" dirty="0"/>
              <a:t>The survivor of the parties to the agreement cannot, after the death of the first party, be allowed to depart from the arrangement. Any new will is admitted to probate, but equity imposes a constructive trust on the personal representatives (PRs) to give effect to the terms of the agreement. The trust becomes binding once the first testator dies while the mutual wills are still in force. This is known as the </a:t>
            </a:r>
            <a:r>
              <a:rPr lang="en-GB" sz="2400" b="1" u="sng" dirty="0"/>
              <a:t>crystallisation </a:t>
            </a:r>
            <a:r>
              <a:rPr lang="en-GB" sz="2400" dirty="0"/>
              <a:t>of the trust.</a:t>
            </a:r>
            <a:br>
              <a:rPr lang="en-GB" sz="2400" dirty="0"/>
            </a:br>
            <a:endParaRPr lang="en-GB" sz="2400" dirty="0"/>
          </a:p>
          <a:p>
            <a:r>
              <a:rPr lang="en-GB" sz="2400" dirty="0"/>
              <a:t>While both parties are alive, the relationship is founded upon contract and the arrangement can be ended unilaterally, with or without notice to the other, for example, by revocation of the will as in Stone v Hoskins [1905].</a:t>
            </a:r>
          </a:p>
        </p:txBody>
      </p:sp>
    </p:spTree>
    <p:extLst>
      <p:ext uri="{BB962C8B-B14F-4D97-AF65-F5344CB8AC3E}">
        <p14:creationId xmlns:p14="http://schemas.microsoft.com/office/powerpoint/2010/main" val="2520074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291211" y="62124"/>
            <a:ext cx="8976104" cy="1242497"/>
          </a:xfrm>
        </p:spPr>
        <p:txBody>
          <a:bodyPr>
            <a:normAutofit/>
          </a:bodyPr>
          <a:lstStyle/>
          <a:p>
            <a:r>
              <a:rPr lang="en-GB" dirty="0"/>
              <a:t>Mutual Wills : the principle as described in Stone v Hoskins (1905)</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a:xfrm>
            <a:off x="291211" y="1304621"/>
            <a:ext cx="9930267" cy="5369917"/>
          </a:xfrm>
        </p:spPr>
        <p:txBody>
          <a:bodyPr>
            <a:normAutofit/>
          </a:bodyPr>
          <a:lstStyle/>
          <a:p>
            <a:pPr marL="0" indent="0">
              <a:buNone/>
            </a:pPr>
            <a:r>
              <a:rPr lang="en-GB" sz="2400" dirty="0"/>
              <a:t>“Where two persons have made an arrangement as to the disposal of their property and then executed mutual wills in pursuance of that arrangement, the one of them who predeceases the other dies with the implied promise of the survivor that the arrangement shall hold good; and if the survivor, after taking a benefit under the arrangement, alters his will, his personal representative takes the property upon trust to perform the contract, for the will of the one who has died first has, by the death, become irrevocable. </a:t>
            </a:r>
          </a:p>
          <a:p>
            <a:pPr marL="0" indent="0">
              <a:buNone/>
            </a:pPr>
            <a:r>
              <a:rPr lang="en-GB" sz="2400" dirty="0"/>
              <a:t>But, on the contrary, where the one who dies first has departed from the bargain by executing a fresh will revoking the former one, the survivor, who has, on the death of the other party to the arrangement, notice of the alteration, cannot claim to have the later will of the deceased set aside or modified, either by way of declaration of trust or otherwise.”</a:t>
            </a:r>
          </a:p>
          <a:p>
            <a:pPr marL="0" indent="0">
              <a:buNone/>
            </a:pPr>
            <a:endParaRPr lang="en-GB" sz="1800" dirty="0"/>
          </a:p>
        </p:txBody>
      </p:sp>
    </p:spTree>
    <p:extLst>
      <p:ext uri="{BB962C8B-B14F-4D97-AF65-F5344CB8AC3E}">
        <p14:creationId xmlns:p14="http://schemas.microsoft.com/office/powerpoint/2010/main" val="2663671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415245" y="156238"/>
            <a:ext cx="8596668" cy="851349"/>
          </a:xfrm>
        </p:spPr>
        <p:txBody>
          <a:bodyPr/>
          <a:lstStyle/>
          <a:p>
            <a:r>
              <a:rPr lang="en-GB" dirty="0"/>
              <a:t>Mutual Wills – evidence of agreement</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a:xfrm>
            <a:off x="415245" y="1246380"/>
            <a:ext cx="8996668" cy="4760037"/>
          </a:xfrm>
        </p:spPr>
        <p:txBody>
          <a:bodyPr>
            <a:noAutofit/>
          </a:bodyPr>
          <a:lstStyle/>
          <a:p>
            <a:r>
              <a:rPr lang="en-GB" sz="2400" dirty="0"/>
              <a:t>The agreement must be evident – an agreement cannot simply be inferred from mirror wills.  Must  be CLEAR evidence of the agreement.</a:t>
            </a:r>
          </a:p>
          <a:p>
            <a:r>
              <a:rPr lang="en-GB" sz="2400" dirty="0"/>
              <a:t>“To enforce a mutual will there has to be clear evidence on the balance of probabilities that there has been agreement between the two parties to dispose of their property in a similar way in mutual wills” (per </a:t>
            </a:r>
            <a:r>
              <a:rPr lang="en-GB" sz="2400" dirty="0" err="1"/>
              <a:t>Nourse</a:t>
            </a:r>
            <a:r>
              <a:rPr lang="en-GB" sz="2400" dirty="0"/>
              <a:t> J in Re Cleaver [1981]).</a:t>
            </a:r>
          </a:p>
          <a:p>
            <a:r>
              <a:rPr lang="en-GB" sz="2400" dirty="0"/>
              <a:t>In Re Oldham [1925] Astbury J stated that “the fact that the two wills were made in identical terms does not necessarily connote any agreement beyond that of so making them”.</a:t>
            </a:r>
          </a:p>
        </p:txBody>
      </p:sp>
    </p:spTree>
    <p:extLst>
      <p:ext uri="{BB962C8B-B14F-4D97-AF65-F5344CB8AC3E}">
        <p14:creationId xmlns:p14="http://schemas.microsoft.com/office/powerpoint/2010/main" val="297480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316233" y="225203"/>
            <a:ext cx="9590737" cy="764912"/>
          </a:xfrm>
        </p:spPr>
        <p:txBody>
          <a:bodyPr/>
          <a:lstStyle/>
          <a:p>
            <a:r>
              <a:rPr lang="en-GB" dirty="0"/>
              <a:t>Difference between mutual and mirror wills</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a:xfrm>
            <a:off x="496783" y="1488613"/>
            <a:ext cx="8596668" cy="3880773"/>
          </a:xfrm>
        </p:spPr>
        <p:txBody>
          <a:bodyPr>
            <a:normAutofit/>
          </a:bodyPr>
          <a:lstStyle/>
          <a:p>
            <a:pPr marL="0" indent="0">
              <a:lnSpc>
                <a:spcPct val="90000"/>
              </a:lnSpc>
              <a:buNone/>
            </a:pPr>
            <a:endParaRPr lang="en-GB" sz="1800" dirty="0"/>
          </a:p>
          <a:p>
            <a:pPr marL="0" indent="0">
              <a:lnSpc>
                <a:spcPct val="90000"/>
              </a:lnSpc>
              <a:buNone/>
            </a:pPr>
            <a:r>
              <a:rPr lang="en-GB" sz="2400" dirty="0"/>
              <a:t>A testator is free to change a mirror will at any time, with or without notice to the other person. </a:t>
            </a:r>
          </a:p>
          <a:p>
            <a:pPr marL="0" indent="0">
              <a:lnSpc>
                <a:spcPct val="90000"/>
              </a:lnSpc>
              <a:buNone/>
            </a:pPr>
            <a:endParaRPr lang="en-GB" sz="2400" dirty="0"/>
          </a:p>
          <a:p>
            <a:pPr marL="0" indent="0">
              <a:lnSpc>
                <a:spcPct val="90000"/>
              </a:lnSpc>
              <a:buNone/>
            </a:pPr>
            <a:r>
              <a:rPr lang="en-GB" sz="2400" dirty="0"/>
              <a:t>However, if the will is a mutual will the testators enter into an agreement not to revoke or change their wills subject to the terms agreed between them, and should one die the agreement becomes irrevocable as it is no longer possible to either give notice of change or agree to change the wills.</a:t>
            </a:r>
          </a:p>
        </p:txBody>
      </p:sp>
    </p:spTree>
    <p:extLst>
      <p:ext uri="{BB962C8B-B14F-4D97-AF65-F5344CB8AC3E}">
        <p14:creationId xmlns:p14="http://schemas.microsoft.com/office/powerpoint/2010/main" val="1226804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8E147-0077-69BA-1D30-D1FC12AB1A09}"/>
              </a:ext>
            </a:extLst>
          </p:cNvPr>
          <p:cNvSpPr>
            <a:spLocks noGrp="1"/>
          </p:cNvSpPr>
          <p:nvPr>
            <p:ph type="title"/>
          </p:nvPr>
        </p:nvSpPr>
        <p:spPr>
          <a:xfrm>
            <a:off x="677334" y="609600"/>
            <a:ext cx="8596668" cy="811506"/>
          </a:xfrm>
        </p:spPr>
        <p:txBody>
          <a:bodyPr/>
          <a:lstStyle/>
          <a:p>
            <a:r>
              <a:rPr lang="en-GB" dirty="0"/>
              <a:t>Mirror Wills vs Mutual Wills</a:t>
            </a:r>
          </a:p>
        </p:txBody>
      </p:sp>
      <p:sp>
        <p:nvSpPr>
          <p:cNvPr id="3" name="Text Placeholder 2">
            <a:extLst>
              <a:ext uri="{FF2B5EF4-FFF2-40B4-BE49-F238E27FC236}">
                <a16:creationId xmlns:a16="http://schemas.microsoft.com/office/drawing/2014/main" id="{06C26DAA-9D49-26D5-BAE7-198737D06433}"/>
              </a:ext>
            </a:extLst>
          </p:cNvPr>
          <p:cNvSpPr>
            <a:spLocks noGrp="1"/>
          </p:cNvSpPr>
          <p:nvPr>
            <p:ph type="body" idx="1"/>
          </p:nvPr>
        </p:nvSpPr>
        <p:spPr>
          <a:xfrm>
            <a:off x="384535" y="1677574"/>
            <a:ext cx="4185623" cy="576262"/>
          </a:xfrm>
          <a:ln w="57150">
            <a:solidFill>
              <a:srgbClr val="0070C0"/>
            </a:solidFill>
          </a:ln>
        </p:spPr>
        <p:txBody>
          <a:bodyPr/>
          <a:lstStyle/>
          <a:p>
            <a:pPr algn="ctr"/>
            <a:r>
              <a:rPr lang="en-GB" dirty="0"/>
              <a:t>Mirror Wills</a:t>
            </a:r>
          </a:p>
        </p:txBody>
      </p:sp>
      <p:sp>
        <p:nvSpPr>
          <p:cNvPr id="4" name="Content Placeholder 3">
            <a:extLst>
              <a:ext uri="{FF2B5EF4-FFF2-40B4-BE49-F238E27FC236}">
                <a16:creationId xmlns:a16="http://schemas.microsoft.com/office/drawing/2014/main" id="{5C0B5B53-6041-E689-54E7-484CD4BFA652}"/>
              </a:ext>
            </a:extLst>
          </p:cNvPr>
          <p:cNvSpPr>
            <a:spLocks noGrp="1"/>
          </p:cNvSpPr>
          <p:nvPr>
            <p:ph sz="half" idx="2"/>
          </p:nvPr>
        </p:nvSpPr>
        <p:spPr>
          <a:xfrm>
            <a:off x="384535" y="2510303"/>
            <a:ext cx="4185623" cy="3304117"/>
          </a:xfrm>
        </p:spPr>
        <p:txBody>
          <a:bodyPr>
            <a:normAutofit/>
          </a:bodyPr>
          <a:lstStyle/>
          <a:p>
            <a:r>
              <a:rPr lang="en-GB" sz="2000" dirty="0"/>
              <a:t>No binding Agreement re: disposition of property.</a:t>
            </a:r>
          </a:p>
          <a:p>
            <a:r>
              <a:rPr lang="en-GB" sz="2000" dirty="0"/>
              <a:t>Surviving party can change their Will before or after the death of the other party.</a:t>
            </a:r>
          </a:p>
          <a:p>
            <a:r>
              <a:rPr lang="en-GB" sz="2000" dirty="0"/>
              <a:t>If survivor changes their will, equity would not intervene to ensure the survivor keeps their promise.</a:t>
            </a:r>
          </a:p>
        </p:txBody>
      </p:sp>
      <p:sp>
        <p:nvSpPr>
          <p:cNvPr id="5" name="Text Placeholder 4">
            <a:extLst>
              <a:ext uri="{FF2B5EF4-FFF2-40B4-BE49-F238E27FC236}">
                <a16:creationId xmlns:a16="http://schemas.microsoft.com/office/drawing/2014/main" id="{A954362C-A6AD-E476-D90D-2334E8463B2A}"/>
              </a:ext>
            </a:extLst>
          </p:cNvPr>
          <p:cNvSpPr>
            <a:spLocks noGrp="1"/>
          </p:cNvSpPr>
          <p:nvPr>
            <p:ph type="body" sz="quarter" idx="3"/>
          </p:nvPr>
        </p:nvSpPr>
        <p:spPr>
          <a:xfrm>
            <a:off x="5529035" y="1677574"/>
            <a:ext cx="4185618" cy="576262"/>
          </a:xfrm>
          <a:ln w="57150">
            <a:solidFill>
              <a:schemeClr val="accent3"/>
            </a:solidFill>
          </a:ln>
        </p:spPr>
        <p:txBody>
          <a:bodyPr/>
          <a:lstStyle/>
          <a:p>
            <a:pPr algn="ctr"/>
            <a:r>
              <a:rPr lang="en-GB" dirty="0"/>
              <a:t>Mutual Wills</a:t>
            </a:r>
          </a:p>
        </p:txBody>
      </p:sp>
      <p:sp>
        <p:nvSpPr>
          <p:cNvPr id="6" name="Content Placeholder 5">
            <a:extLst>
              <a:ext uri="{FF2B5EF4-FFF2-40B4-BE49-F238E27FC236}">
                <a16:creationId xmlns:a16="http://schemas.microsoft.com/office/drawing/2014/main" id="{5BABF327-AAAE-EAC1-9344-CE6ED2C1A74A}"/>
              </a:ext>
            </a:extLst>
          </p:cNvPr>
          <p:cNvSpPr>
            <a:spLocks noGrp="1"/>
          </p:cNvSpPr>
          <p:nvPr>
            <p:ph sz="quarter" idx="4"/>
          </p:nvPr>
        </p:nvSpPr>
        <p:spPr>
          <a:xfrm>
            <a:off x="5606738" y="2510304"/>
            <a:ext cx="4185617" cy="3304117"/>
          </a:xfrm>
        </p:spPr>
        <p:txBody>
          <a:bodyPr>
            <a:noAutofit/>
          </a:bodyPr>
          <a:lstStyle/>
          <a:p>
            <a:r>
              <a:rPr lang="en-GB" sz="2000" dirty="0"/>
              <a:t>Binding written or oral Agreement re: disposition of property.</a:t>
            </a:r>
          </a:p>
          <a:p>
            <a:r>
              <a:rPr lang="en-GB" sz="2000" dirty="0"/>
              <a:t>Surviving party cannot change their Will before or after the death of the other party.</a:t>
            </a:r>
          </a:p>
          <a:p>
            <a:r>
              <a:rPr lang="en-GB" sz="2000" dirty="0"/>
              <a:t>If survivor changes their will, equity would intervene to ensure the survivor keeps their promise</a:t>
            </a:r>
          </a:p>
        </p:txBody>
      </p:sp>
    </p:spTree>
    <p:extLst>
      <p:ext uri="{BB962C8B-B14F-4D97-AF65-F5344CB8AC3E}">
        <p14:creationId xmlns:p14="http://schemas.microsoft.com/office/powerpoint/2010/main" val="3808122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984E9-97BE-192A-2AA1-EA8B153F3323}"/>
              </a:ext>
            </a:extLst>
          </p:cNvPr>
          <p:cNvSpPr>
            <a:spLocks noGrp="1"/>
          </p:cNvSpPr>
          <p:nvPr>
            <p:ph type="title"/>
          </p:nvPr>
        </p:nvSpPr>
        <p:spPr>
          <a:xfrm>
            <a:off x="527774" y="178609"/>
            <a:ext cx="8596668" cy="1320800"/>
          </a:xfrm>
        </p:spPr>
        <p:txBody>
          <a:bodyPr/>
          <a:lstStyle/>
          <a:p>
            <a:r>
              <a:rPr lang="en-GB" dirty="0"/>
              <a:t>The implications of a mutual will</a:t>
            </a:r>
          </a:p>
        </p:txBody>
      </p:sp>
      <p:sp>
        <p:nvSpPr>
          <p:cNvPr id="3" name="Content Placeholder 2">
            <a:extLst>
              <a:ext uri="{FF2B5EF4-FFF2-40B4-BE49-F238E27FC236}">
                <a16:creationId xmlns:a16="http://schemas.microsoft.com/office/drawing/2014/main" id="{2463881C-F964-31E2-0169-5F1B0ED717D7}"/>
              </a:ext>
            </a:extLst>
          </p:cNvPr>
          <p:cNvSpPr>
            <a:spLocks noGrp="1"/>
          </p:cNvSpPr>
          <p:nvPr>
            <p:ph idx="1"/>
          </p:nvPr>
        </p:nvSpPr>
        <p:spPr>
          <a:xfrm>
            <a:off x="461837" y="1042533"/>
            <a:ext cx="9579089" cy="5375740"/>
          </a:xfrm>
        </p:spPr>
        <p:txBody>
          <a:bodyPr>
            <a:noAutofit/>
          </a:bodyPr>
          <a:lstStyle/>
          <a:p>
            <a:r>
              <a:rPr lang="en-GB" sz="2000" dirty="0"/>
              <a:t>Numerous issues with mutual wills.</a:t>
            </a:r>
          </a:p>
          <a:p>
            <a:r>
              <a:rPr lang="en-GB" sz="2000" dirty="0"/>
              <a:t>The constructive trust imposed on the survivor does not take into account changes in circumstances after the first has died (e.g. the survivor remarrying and/or having more children).</a:t>
            </a:r>
          </a:p>
          <a:p>
            <a:r>
              <a:rPr lang="en-GB" sz="2000" dirty="0"/>
              <a:t>The assets of the trust are not ring-fenced and the survivor is free to dispose of them as they see fit.</a:t>
            </a:r>
          </a:p>
          <a:p>
            <a:r>
              <a:rPr lang="en-GB" sz="2000" dirty="0"/>
              <a:t>If the terms of the agreement have not been clearly recorded it may be challenging to determine what assets are the subject of the constructive trust. Is it limited to the assets of the first to die, or the joint assets held when the first dies?</a:t>
            </a:r>
          </a:p>
          <a:p>
            <a:r>
              <a:rPr lang="en-GB" sz="2000" dirty="0"/>
              <a:t>Over time the assets of the trust may become intermingled with assets added after the first to die. </a:t>
            </a:r>
          </a:p>
          <a:p>
            <a:r>
              <a:rPr lang="en-GB" sz="2000" dirty="0"/>
              <a:t>Not always apparent from the face of the will that the parties have entered into an agreement and the wills are mutual.</a:t>
            </a:r>
          </a:p>
          <a:p>
            <a:pPr marL="0" indent="0">
              <a:buNone/>
            </a:pPr>
            <a:endParaRPr lang="en-GB" sz="2000" dirty="0"/>
          </a:p>
        </p:txBody>
      </p:sp>
    </p:spTree>
    <p:extLst>
      <p:ext uri="{BB962C8B-B14F-4D97-AF65-F5344CB8AC3E}">
        <p14:creationId xmlns:p14="http://schemas.microsoft.com/office/powerpoint/2010/main" val="603693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984E9-97BE-192A-2AA1-EA8B153F3323}"/>
              </a:ext>
            </a:extLst>
          </p:cNvPr>
          <p:cNvSpPr>
            <a:spLocks noGrp="1"/>
          </p:cNvSpPr>
          <p:nvPr>
            <p:ph type="title"/>
          </p:nvPr>
        </p:nvSpPr>
        <p:spPr>
          <a:xfrm>
            <a:off x="527774" y="178609"/>
            <a:ext cx="8596668" cy="1320800"/>
          </a:xfrm>
        </p:spPr>
        <p:txBody>
          <a:bodyPr/>
          <a:lstStyle/>
          <a:p>
            <a:r>
              <a:rPr lang="en-GB" dirty="0"/>
              <a:t>The implications of a mutual will</a:t>
            </a:r>
          </a:p>
        </p:txBody>
      </p:sp>
      <p:sp>
        <p:nvSpPr>
          <p:cNvPr id="3" name="Content Placeholder 2">
            <a:extLst>
              <a:ext uri="{FF2B5EF4-FFF2-40B4-BE49-F238E27FC236}">
                <a16:creationId xmlns:a16="http://schemas.microsoft.com/office/drawing/2014/main" id="{2463881C-F964-31E2-0169-5F1B0ED717D7}"/>
              </a:ext>
            </a:extLst>
          </p:cNvPr>
          <p:cNvSpPr>
            <a:spLocks noGrp="1"/>
          </p:cNvSpPr>
          <p:nvPr>
            <p:ph idx="1"/>
          </p:nvPr>
        </p:nvSpPr>
        <p:spPr>
          <a:xfrm>
            <a:off x="776345" y="1351215"/>
            <a:ext cx="8596669" cy="5375740"/>
          </a:xfrm>
        </p:spPr>
        <p:txBody>
          <a:bodyPr>
            <a:noAutofit/>
          </a:bodyPr>
          <a:lstStyle/>
          <a:p>
            <a:pPr marL="0" indent="0">
              <a:buNone/>
            </a:pPr>
            <a:r>
              <a:rPr lang="en-GB" sz="2400" dirty="0"/>
              <a:t>Because of problems that are inherent with mutual wills, creating will trusts are seen as the preferred option. The terms of the trust are clear and on the death of the first, it is the trustees’ duty to ensure assets the subject of the will trust are transferred into the trust and held on the terms of the trust so they cannot be dealt with by anyone else.</a:t>
            </a:r>
          </a:p>
          <a:p>
            <a:pPr marL="0" indent="0">
              <a:buNone/>
            </a:pPr>
            <a:endParaRPr lang="en-GB" sz="2400" dirty="0"/>
          </a:p>
          <a:p>
            <a:pPr marL="0" indent="0">
              <a:buNone/>
            </a:pPr>
            <a:r>
              <a:rPr lang="en-GB" sz="2400" dirty="0">
                <a:solidFill>
                  <a:srgbClr val="FF0000"/>
                </a:solidFill>
              </a:rPr>
              <a:t>TASK:</a:t>
            </a:r>
            <a:r>
              <a:rPr lang="en-GB" sz="2400" dirty="0"/>
              <a:t> What is a will trust?  What does this mean? Write a paragraph explaining what is meant by a will trust and provide an example.</a:t>
            </a:r>
          </a:p>
        </p:txBody>
      </p:sp>
    </p:spTree>
    <p:extLst>
      <p:ext uri="{BB962C8B-B14F-4D97-AF65-F5344CB8AC3E}">
        <p14:creationId xmlns:p14="http://schemas.microsoft.com/office/powerpoint/2010/main" val="2257442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A6FC3-A2B4-9CD9-B160-800377C2FE03}"/>
              </a:ext>
            </a:extLst>
          </p:cNvPr>
          <p:cNvSpPr>
            <a:spLocks noGrp="1"/>
          </p:cNvSpPr>
          <p:nvPr>
            <p:ph type="title"/>
          </p:nvPr>
        </p:nvSpPr>
        <p:spPr/>
        <p:txBody>
          <a:bodyPr/>
          <a:lstStyle/>
          <a:p>
            <a:r>
              <a:rPr lang="en-GB" dirty="0"/>
              <a:t>Task</a:t>
            </a:r>
          </a:p>
        </p:txBody>
      </p:sp>
      <p:graphicFrame>
        <p:nvGraphicFramePr>
          <p:cNvPr id="4" name="Content Placeholder 2">
            <a:extLst>
              <a:ext uri="{FF2B5EF4-FFF2-40B4-BE49-F238E27FC236}">
                <a16:creationId xmlns:a16="http://schemas.microsoft.com/office/drawing/2014/main" id="{8D442C05-9370-F2B2-C8EE-25A3BE7CD86C}"/>
              </a:ext>
            </a:extLst>
          </p:cNvPr>
          <p:cNvGraphicFramePr>
            <a:graphicFrameLocks noGrp="1"/>
          </p:cNvGraphicFramePr>
          <p:nvPr>
            <p:ph idx="1"/>
            <p:extLst>
              <p:ext uri="{D42A27DB-BD31-4B8C-83A1-F6EECF244321}">
                <p14:modId xmlns:p14="http://schemas.microsoft.com/office/powerpoint/2010/main" val="575946301"/>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5996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BD928-C1EC-8FF9-85CA-5BEB92E8AFC5}"/>
              </a:ext>
            </a:extLst>
          </p:cNvPr>
          <p:cNvSpPr>
            <a:spLocks noGrp="1"/>
          </p:cNvSpPr>
          <p:nvPr>
            <p:ph type="title"/>
          </p:nvPr>
        </p:nvSpPr>
        <p:spPr>
          <a:xfrm>
            <a:off x="386123" y="260148"/>
            <a:ext cx="9404363" cy="1320800"/>
          </a:xfrm>
        </p:spPr>
        <p:txBody>
          <a:bodyPr>
            <a:normAutofit fontScale="90000"/>
          </a:bodyPr>
          <a:lstStyle/>
          <a:p>
            <a:r>
              <a:rPr lang="en-GB" sz="4000" dirty="0"/>
              <a:t>Legg and Another v Burton and Others [2017] </a:t>
            </a:r>
            <a:br>
              <a:rPr lang="en-GB" dirty="0"/>
            </a:br>
            <a:endParaRPr lang="en-GB" dirty="0"/>
          </a:p>
        </p:txBody>
      </p:sp>
      <p:sp>
        <p:nvSpPr>
          <p:cNvPr id="3" name="Content Placeholder 2">
            <a:extLst>
              <a:ext uri="{FF2B5EF4-FFF2-40B4-BE49-F238E27FC236}">
                <a16:creationId xmlns:a16="http://schemas.microsoft.com/office/drawing/2014/main" id="{D332B606-33E4-CDD5-6577-4F0699659664}"/>
              </a:ext>
            </a:extLst>
          </p:cNvPr>
          <p:cNvSpPr>
            <a:spLocks noGrp="1"/>
          </p:cNvSpPr>
          <p:nvPr>
            <p:ph idx="1"/>
          </p:nvPr>
        </p:nvSpPr>
        <p:spPr>
          <a:xfrm>
            <a:off x="581526" y="2145107"/>
            <a:ext cx="8596668" cy="3737340"/>
          </a:xfrm>
        </p:spPr>
        <p:txBody>
          <a:bodyPr>
            <a:normAutofit/>
          </a:bodyPr>
          <a:lstStyle/>
          <a:p>
            <a:pPr marL="0" indent="0">
              <a:buNone/>
            </a:pPr>
            <a:r>
              <a:rPr lang="en-GB" sz="2400" dirty="0"/>
              <a:t>Judge came to a decision that the wills were made subject to an agreement not to revoke without giving notice to the other. </a:t>
            </a:r>
          </a:p>
          <a:p>
            <a:pPr marL="0" indent="0">
              <a:buNone/>
            </a:pPr>
            <a:endParaRPr lang="en-GB" sz="2400" dirty="0"/>
          </a:p>
          <a:p>
            <a:pPr marL="0" indent="0">
              <a:buNone/>
            </a:pPr>
            <a:r>
              <a:rPr lang="en-GB" sz="2400" dirty="0"/>
              <a:t>This existence of a mutual will was not apparent in the will. In fact, the will was drafted to suggest that no agreement was in place at the time they were made.</a:t>
            </a:r>
          </a:p>
          <a:p>
            <a:endParaRPr lang="en-GB" dirty="0"/>
          </a:p>
        </p:txBody>
      </p:sp>
    </p:spTree>
    <p:extLst>
      <p:ext uri="{BB962C8B-B14F-4D97-AF65-F5344CB8AC3E}">
        <p14:creationId xmlns:p14="http://schemas.microsoft.com/office/powerpoint/2010/main" val="2812155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737FF-1825-EC53-269D-A810DEB6E023}"/>
              </a:ext>
            </a:extLst>
          </p:cNvPr>
          <p:cNvSpPr>
            <a:spLocks noGrp="1"/>
          </p:cNvSpPr>
          <p:nvPr>
            <p:ph type="title"/>
          </p:nvPr>
        </p:nvSpPr>
        <p:spPr>
          <a:xfrm>
            <a:off x="448464" y="156237"/>
            <a:ext cx="8596668" cy="769811"/>
          </a:xfrm>
        </p:spPr>
        <p:txBody>
          <a:bodyPr/>
          <a:lstStyle/>
          <a:p>
            <a:r>
              <a:rPr lang="en-GB" dirty="0"/>
              <a:t>Practical Point on mutual wills</a:t>
            </a:r>
          </a:p>
        </p:txBody>
      </p:sp>
      <p:sp>
        <p:nvSpPr>
          <p:cNvPr id="3" name="Content Placeholder 2">
            <a:extLst>
              <a:ext uri="{FF2B5EF4-FFF2-40B4-BE49-F238E27FC236}">
                <a16:creationId xmlns:a16="http://schemas.microsoft.com/office/drawing/2014/main" id="{1A2EDE78-E56A-7C05-3880-CA771FA2E7AC}"/>
              </a:ext>
            </a:extLst>
          </p:cNvPr>
          <p:cNvSpPr>
            <a:spLocks noGrp="1"/>
          </p:cNvSpPr>
          <p:nvPr>
            <p:ph idx="1"/>
          </p:nvPr>
        </p:nvSpPr>
        <p:spPr>
          <a:xfrm>
            <a:off x="320331" y="1025061"/>
            <a:ext cx="9592464" cy="5451454"/>
          </a:xfrm>
        </p:spPr>
        <p:txBody>
          <a:bodyPr>
            <a:normAutofit fontScale="92500" lnSpcReduction="20000"/>
          </a:bodyPr>
          <a:lstStyle/>
          <a:p>
            <a:r>
              <a:rPr lang="en-GB" sz="2400" dirty="0"/>
              <a:t>Instructions to create mutual wills are uncommon,  because the creation of a will trust is more effective and certain. </a:t>
            </a:r>
            <a:br>
              <a:rPr lang="en-GB" sz="2400" dirty="0"/>
            </a:br>
            <a:endParaRPr lang="en-GB" sz="2400" dirty="0"/>
          </a:p>
          <a:p>
            <a:r>
              <a:rPr lang="en-GB" sz="2400" dirty="0"/>
              <a:t>Mutual wills can cause issues to arise in the future and some firms will deem them high risk because they can lead to litigation: some firms have policies that they will not prepare mutual wills.</a:t>
            </a:r>
          </a:p>
          <a:p>
            <a:endParaRPr lang="en-GB" sz="2400" dirty="0"/>
          </a:p>
          <a:p>
            <a:r>
              <a:rPr lang="en-GB" sz="2400" dirty="0"/>
              <a:t>If involved in the preparation of mirror wills, checks must be made to ensure there has not been any discussion as to whether the survivor can change their will at any time and detailed attendance notes must be made and kept.</a:t>
            </a:r>
          </a:p>
          <a:p>
            <a:endParaRPr lang="en-GB" sz="2400" dirty="0"/>
          </a:p>
          <a:p>
            <a:r>
              <a:rPr lang="en-GB" sz="2400" dirty="0"/>
              <a:t>A mutual will should refer to the existence of the agreement and preferably record the terms of that agreement in the will. That alleviates concerns about the agreement becoming separated and lost over time.</a:t>
            </a:r>
          </a:p>
          <a:p>
            <a:endParaRPr lang="en-GB" sz="1800" dirty="0"/>
          </a:p>
          <a:p>
            <a:endParaRPr lang="en-GB" dirty="0"/>
          </a:p>
        </p:txBody>
      </p:sp>
    </p:spTree>
    <p:extLst>
      <p:ext uri="{BB962C8B-B14F-4D97-AF65-F5344CB8AC3E}">
        <p14:creationId xmlns:p14="http://schemas.microsoft.com/office/powerpoint/2010/main" val="2875559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737FF-1825-EC53-269D-A810DEB6E023}"/>
              </a:ext>
            </a:extLst>
          </p:cNvPr>
          <p:cNvSpPr>
            <a:spLocks noGrp="1"/>
          </p:cNvSpPr>
          <p:nvPr>
            <p:ph type="title"/>
          </p:nvPr>
        </p:nvSpPr>
        <p:spPr>
          <a:xfrm>
            <a:off x="496784" y="156237"/>
            <a:ext cx="8596668" cy="915417"/>
          </a:xfrm>
        </p:spPr>
        <p:txBody>
          <a:bodyPr/>
          <a:lstStyle/>
          <a:p>
            <a:r>
              <a:rPr lang="en-GB" dirty="0"/>
              <a:t>Practical Point on mirror wills</a:t>
            </a:r>
          </a:p>
        </p:txBody>
      </p:sp>
      <p:sp>
        <p:nvSpPr>
          <p:cNvPr id="3" name="Content Placeholder 2">
            <a:extLst>
              <a:ext uri="{FF2B5EF4-FFF2-40B4-BE49-F238E27FC236}">
                <a16:creationId xmlns:a16="http://schemas.microsoft.com/office/drawing/2014/main" id="{1A2EDE78-E56A-7C05-3880-CA771FA2E7AC}"/>
              </a:ext>
            </a:extLst>
          </p:cNvPr>
          <p:cNvSpPr>
            <a:spLocks noGrp="1"/>
          </p:cNvSpPr>
          <p:nvPr>
            <p:ph idx="1"/>
          </p:nvPr>
        </p:nvSpPr>
        <p:spPr>
          <a:xfrm>
            <a:off x="331980" y="995938"/>
            <a:ext cx="9714772" cy="5579587"/>
          </a:xfrm>
        </p:spPr>
        <p:txBody>
          <a:bodyPr>
            <a:normAutofit/>
          </a:bodyPr>
          <a:lstStyle/>
          <a:p>
            <a:r>
              <a:rPr lang="en-GB" sz="2000" dirty="0"/>
              <a:t>In contrast, if preparing mirror wills it is a good idea to record in the body of the will that while the terms may be similar with each other there has been no agreement between the testator’s not to revoke. </a:t>
            </a:r>
          </a:p>
          <a:p>
            <a:r>
              <a:rPr lang="en-GB" sz="2000" dirty="0" err="1"/>
              <a:t>E.g</a:t>
            </a:r>
            <a:r>
              <a:rPr lang="en-GB" sz="2000" dirty="0"/>
              <a:t>:  </a:t>
            </a:r>
            <a:r>
              <a:rPr lang="en-GB" sz="2000" b="1" dirty="0"/>
              <a:t>“Although this will is in similar terms to the will of [ ] there is no agreement between us not to revoke or change our-wills. I am free to revoke or change my will at any time.”</a:t>
            </a:r>
          </a:p>
          <a:p>
            <a:endParaRPr lang="en-GB" sz="2000" dirty="0"/>
          </a:p>
          <a:p>
            <a:r>
              <a:rPr lang="en-GB" sz="2000" dirty="0"/>
              <a:t>The clause also serves as a reminder that the parties are free to change their wills at any time when sending the draft to the client.</a:t>
            </a:r>
          </a:p>
          <a:p>
            <a:endParaRPr lang="en-GB" sz="2000" dirty="0"/>
          </a:p>
          <a:p>
            <a:r>
              <a:rPr lang="en-GB" sz="2000" dirty="0"/>
              <a:t>Again detailed notes must be made and kept of advice given and responses to that advice The note may become very important if a dispute arises as to whether a will is mirror or mutual</a:t>
            </a:r>
          </a:p>
          <a:p>
            <a:endParaRPr lang="en-GB" dirty="0"/>
          </a:p>
        </p:txBody>
      </p:sp>
    </p:spTree>
    <p:extLst>
      <p:ext uri="{BB962C8B-B14F-4D97-AF65-F5344CB8AC3E}">
        <p14:creationId xmlns:p14="http://schemas.microsoft.com/office/powerpoint/2010/main" val="373830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338B7-6CEF-2D19-F105-A424E8281E04}"/>
              </a:ext>
            </a:extLst>
          </p:cNvPr>
          <p:cNvSpPr>
            <a:spLocks noGrp="1"/>
          </p:cNvSpPr>
          <p:nvPr>
            <p:ph type="title"/>
          </p:nvPr>
        </p:nvSpPr>
        <p:spPr>
          <a:xfrm>
            <a:off x="549201" y="359159"/>
            <a:ext cx="8596668" cy="759088"/>
          </a:xfrm>
        </p:spPr>
        <p:txBody>
          <a:bodyPr>
            <a:normAutofit/>
          </a:bodyPr>
          <a:lstStyle/>
          <a:p>
            <a:r>
              <a:rPr lang="en-GB" dirty="0"/>
              <a:t>Avoiding Litigation</a:t>
            </a:r>
          </a:p>
        </p:txBody>
      </p:sp>
      <p:sp>
        <p:nvSpPr>
          <p:cNvPr id="3" name="Content Placeholder 2">
            <a:extLst>
              <a:ext uri="{FF2B5EF4-FFF2-40B4-BE49-F238E27FC236}">
                <a16:creationId xmlns:a16="http://schemas.microsoft.com/office/drawing/2014/main" id="{7671C4DB-FF5B-2E92-8965-7C30E8857052}"/>
              </a:ext>
            </a:extLst>
          </p:cNvPr>
          <p:cNvSpPr>
            <a:spLocks noGrp="1"/>
          </p:cNvSpPr>
          <p:nvPr>
            <p:ph idx="1"/>
          </p:nvPr>
        </p:nvSpPr>
        <p:spPr>
          <a:xfrm>
            <a:off x="188100" y="1118246"/>
            <a:ext cx="9695573" cy="5451455"/>
          </a:xfrm>
        </p:spPr>
        <p:txBody>
          <a:bodyPr>
            <a:normAutofit/>
          </a:bodyPr>
          <a:lstStyle/>
          <a:p>
            <a:r>
              <a:rPr lang="en-GB" sz="2400" dirty="0"/>
              <a:t>Legal adviser must:</a:t>
            </a:r>
            <a:br>
              <a:rPr lang="en-GB" sz="2400" dirty="0"/>
            </a:br>
            <a:endParaRPr lang="en-GB" sz="2400" dirty="0"/>
          </a:p>
          <a:p>
            <a:pPr lvl="1"/>
            <a:r>
              <a:rPr lang="en-GB" sz="2400" dirty="0"/>
              <a:t> Ask questions to determine whether they are able to represent both spouses;</a:t>
            </a:r>
          </a:p>
          <a:p>
            <a:pPr lvl="1"/>
            <a:r>
              <a:rPr lang="en-GB" sz="2400" dirty="0"/>
              <a:t>Assess whether spouses need independent estate planning/financial/legal advice;</a:t>
            </a:r>
          </a:p>
          <a:p>
            <a:pPr lvl="1"/>
            <a:r>
              <a:rPr lang="en-GB" sz="2400" dirty="0"/>
              <a:t>Discuss the ‘true intentions’ of the parties;</a:t>
            </a:r>
          </a:p>
          <a:p>
            <a:pPr lvl="1"/>
            <a:r>
              <a:rPr lang="en-GB" sz="2400" dirty="0"/>
              <a:t>Take copious contemporaneous notes;</a:t>
            </a:r>
          </a:p>
          <a:p>
            <a:pPr lvl="1"/>
            <a:r>
              <a:rPr lang="en-GB" sz="2400" dirty="0"/>
              <a:t>Assess whether an alternative to reciprocal wills would be more appropriate in light of the client’s expressed wishes </a:t>
            </a:r>
          </a:p>
        </p:txBody>
      </p:sp>
    </p:spTree>
    <p:extLst>
      <p:ext uri="{BB962C8B-B14F-4D97-AF65-F5344CB8AC3E}">
        <p14:creationId xmlns:p14="http://schemas.microsoft.com/office/powerpoint/2010/main" val="3654418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8AC21-4C31-B159-44B4-4D223AEDB59F}"/>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BEF922F5-D577-DB12-2F9D-7336F8184844}"/>
              </a:ext>
            </a:extLst>
          </p:cNvPr>
          <p:cNvSpPr>
            <a:spLocks noGrp="1"/>
          </p:cNvSpPr>
          <p:nvPr>
            <p:ph idx="1"/>
          </p:nvPr>
        </p:nvSpPr>
        <p:spPr>
          <a:xfrm>
            <a:off x="857885" y="1886852"/>
            <a:ext cx="8596668" cy="3880773"/>
          </a:xfrm>
        </p:spPr>
        <p:txBody>
          <a:bodyPr/>
          <a:lstStyle/>
          <a:p>
            <a:pPr marL="0" indent="0">
              <a:buNone/>
            </a:pPr>
            <a:r>
              <a:rPr lang="en-GB" sz="2400" dirty="0"/>
              <a:t>Do you think there is still a place for mutual wills in today’s society? </a:t>
            </a:r>
          </a:p>
          <a:p>
            <a:pPr marL="0" indent="0">
              <a:buNone/>
            </a:pPr>
            <a:endParaRPr lang="en-GB" sz="2400" dirty="0"/>
          </a:p>
          <a:p>
            <a:pPr marL="0" indent="0">
              <a:buNone/>
            </a:pPr>
            <a:r>
              <a:rPr lang="en-GB" sz="2400" dirty="0"/>
              <a:t>Set out your reasons for and against this doctrine?</a:t>
            </a:r>
          </a:p>
          <a:p>
            <a:endParaRPr lang="en-GB" dirty="0"/>
          </a:p>
        </p:txBody>
      </p:sp>
    </p:spTree>
    <p:extLst>
      <p:ext uri="{BB962C8B-B14F-4D97-AF65-F5344CB8AC3E}">
        <p14:creationId xmlns:p14="http://schemas.microsoft.com/office/powerpoint/2010/main" val="14031218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D4736-35E1-5EA8-9D81-CC9B1FE0685B}"/>
              </a:ext>
            </a:extLst>
          </p:cNvPr>
          <p:cNvSpPr>
            <a:spLocks noGrp="1"/>
          </p:cNvSpPr>
          <p:nvPr>
            <p:ph type="title"/>
          </p:nvPr>
        </p:nvSpPr>
        <p:spPr/>
        <p:txBody>
          <a:bodyPr>
            <a:normAutofit fontScale="90000"/>
          </a:bodyPr>
          <a:lstStyle/>
          <a:p>
            <a:r>
              <a:rPr lang="en-GB" dirty="0"/>
              <a:t>Law Commission, Making a Will </a:t>
            </a:r>
            <a:br>
              <a:rPr lang="en-GB" dirty="0"/>
            </a:br>
            <a:r>
              <a:rPr lang="en-GB" dirty="0"/>
              <a:t>(Consultation Paper 231, July 2017) Ch 12</a:t>
            </a:r>
          </a:p>
        </p:txBody>
      </p:sp>
      <p:pic>
        <p:nvPicPr>
          <p:cNvPr id="5" name="Content Placeholder 4">
            <a:extLst>
              <a:ext uri="{FF2B5EF4-FFF2-40B4-BE49-F238E27FC236}">
                <a16:creationId xmlns:a16="http://schemas.microsoft.com/office/drawing/2014/main" id="{15C521B5-7C1F-B4BB-9D9D-9FED6DFA5146}"/>
              </a:ext>
            </a:extLst>
          </p:cNvPr>
          <p:cNvPicPr>
            <a:picLocks noGrp="1" noChangeAspect="1"/>
          </p:cNvPicPr>
          <p:nvPr>
            <p:ph idx="1"/>
          </p:nvPr>
        </p:nvPicPr>
        <p:blipFill>
          <a:blip r:embed="rId2"/>
          <a:stretch>
            <a:fillRect/>
          </a:stretch>
        </p:blipFill>
        <p:spPr>
          <a:xfrm>
            <a:off x="677863" y="2506980"/>
            <a:ext cx="9912956" cy="2814790"/>
          </a:xfrm>
        </p:spPr>
      </p:pic>
    </p:spTree>
    <p:extLst>
      <p:ext uri="{BB962C8B-B14F-4D97-AF65-F5344CB8AC3E}">
        <p14:creationId xmlns:p14="http://schemas.microsoft.com/office/powerpoint/2010/main" val="3168686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0A65A-BD81-D929-4B89-E5A4DAC33AC5}"/>
              </a:ext>
            </a:extLst>
          </p:cNvPr>
          <p:cNvSpPr>
            <a:spLocks noGrp="1"/>
          </p:cNvSpPr>
          <p:nvPr>
            <p:ph type="title"/>
          </p:nvPr>
        </p:nvSpPr>
        <p:spPr/>
        <p:txBody>
          <a:bodyPr>
            <a:normAutofit/>
          </a:bodyPr>
          <a:lstStyle/>
          <a:p>
            <a:r>
              <a:rPr lang="en-GB" sz="5400" dirty="0"/>
              <a:t>Any questions?</a:t>
            </a:r>
          </a:p>
        </p:txBody>
      </p:sp>
    </p:spTree>
    <p:extLst>
      <p:ext uri="{BB962C8B-B14F-4D97-AF65-F5344CB8AC3E}">
        <p14:creationId xmlns:p14="http://schemas.microsoft.com/office/powerpoint/2010/main" val="3373439282"/>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1973</Words>
  <Application>Microsoft Office PowerPoint</Application>
  <PresentationFormat>Widescreen</PresentationFormat>
  <Paragraphs>104</Paragraphs>
  <Slides>20</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Aptos</vt:lpstr>
      <vt:lpstr>Arial</vt:lpstr>
      <vt:lpstr>Trebuchet MS</vt:lpstr>
      <vt:lpstr>Wingdings 3</vt:lpstr>
      <vt:lpstr>Facet</vt:lpstr>
      <vt:lpstr>Law of Succession and Administration of Estates</vt:lpstr>
      <vt:lpstr>Joint/Reciprocal Wills</vt:lpstr>
      <vt:lpstr>Joint wills ( very rare)</vt:lpstr>
      <vt:lpstr>Mirror Wills</vt:lpstr>
      <vt:lpstr>Mutual Wills</vt:lpstr>
      <vt:lpstr>Mutual Wills - effect</vt:lpstr>
      <vt:lpstr>Mutual Wills : the principle as described in Stone v Hoskins (1905)</vt:lpstr>
      <vt:lpstr>Mutual Wills – evidence of agreement</vt:lpstr>
      <vt:lpstr>Difference between mutual and mirror wills</vt:lpstr>
      <vt:lpstr>Mirror Wills vs Mutual Wills</vt:lpstr>
      <vt:lpstr>The implications of a mutual will</vt:lpstr>
      <vt:lpstr>The implications of a mutual will</vt:lpstr>
      <vt:lpstr>Task</vt:lpstr>
      <vt:lpstr>Legg and Another v Burton and Others [2017]  </vt:lpstr>
      <vt:lpstr>Practical Point on mutual wills</vt:lpstr>
      <vt:lpstr>Practical Point on mirror wills</vt:lpstr>
      <vt:lpstr>Avoiding Litigation</vt:lpstr>
      <vt:lpstr>Question</vt:lpstr>
      <vt:lpstr>Law Commission, Making a Will  (Consultation Paper 231, July 2017) Ch 12</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Cerys Davies</dc:creator>
  <cp:lastModifiedBy>Cerys Davies</cp:lastModifiedBy>
  <cp:revision>4</cp:revision>
  <dcterms:created xsi:type="dcterms:W3CDTF">2024-09-12T19:03:03Z</dcterms:created>
  <dcterms:modified xsi:type="dcterms:W3CDTF">2024-11-12T10:49:53Z</dcterms:modified>
</cp:coreProperties>
</file>