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  <p:sldId id="270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EBC31A0-897F-4387-8882-C89479F891C8}" v="148" dt="2026-10-11T21:37:47.92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29" autoAdjust="0"/>
    <p:restoredTop sz="94660"/>
  </p:normalViewPr>
  <p:slideViewPr>
    <p:cSldViewPr snapToGrid="0">
      <p:cViewPr>
        <p:scale>
          <a:sx n="90" d="100"/>
          <a:sy n="90" d="100"/>
        </p:scale>
        <p:origin x="6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shia Aslam" userId="e081d7dc18977049" providerId="LiveId" clId="{835D0167-239A-488A-9F64-01DD9B39BA8E}"/>
    <pc:docChg chg="undo redo custSel addSld delSld modSld sldOrd">
      <pc:chgData name="Ashia Aslam" userId="e081d7dc18977049" providerId="LiveId" clId="{835D0167-239A-488A-9F64-01DD9B39BA8E}" dt="2026-10-11T21:37:51.169" v="7485" actId="20577"/>
      <pc:docMkLst>
        <pc:docMk/>
      </pc:docMkLst>
      <pc:sldChg chg="addSp delSp modSp mod modMedia setBg addAnim delAnim">
        <pc:chgData name="Ashia Aslam" userId="e081d7dc18977049" providerId="LiveId" clId="{835D0167-239A-488A-9F64-01DD9B39BA8E}" dt="2026-10-09T17:10:33.835" v="467" actId="27636"/>
        <pc:sldMkLst>
          <pc:docMk/>
          <pc:sldMk cId="1533711691" sldId="256"/>
        </pc:sldMkLst>
        <pc:spChg chg="add del mod">
          <ac:chgData name="Ashia Aslam" userId="e081d7dc18977049" providerId="LiveId" clId="{835D0167-239A-488A-9F64-01DD9B39BA8E}" dt="2026-10-09T17:10:33.835" v="467" actId="27636"/>
          <ac:spMkLst>
            <pc:docMk/>
            <pc:sldMk cId="1533711691" sldId="256"/>
            <ac:spMk id="2" creationId="{99FC02E5-9886-2EBB-DE5D-A59A31F8D13F}"/>
          </ac:spMkLst>
        </pc:spChg>
        <pc:spChg chg="add">
          <ac:chgData name="Ashia Aslam" userId="e081d7dc18977049" providerId="LiveId" clId="{835D0167-239A-488A-9F64-01DD9B39BA8E}" dt="2026-10-09T17:10:33.804" v="466" actId="26606"/>
          <ac:spMkLst>
            <pc:docMk/>
            <pc:sldMk cId="1533711691" sldId="256"/>
            <ac:spMk id="32" creationId="{FFD48BC7-DC40-47DE-87EE-9F4B6ECB9ABB}"/>
          </ac:spMkLst>
        </pc:spChg>
        <pc:spChg chg="add">
          <ac:chgData name="Ashia Aslam" userId="e081d7dc18977049" providerId="LiveId" clId="{835D0167-239A-488A-9F64-01DD9B39BA8E}" dt="2026-10-09T17:10:33.804" v="466" actId="26606"/>
          <ac:spMkLst>
            <pc:docMk/>
            <pc:sldMk cId="1533711691" sldId="256"/>
            <ac:spMk id="33" creationId="{E502BBC7-2C76-46F3-BC24-5985BC13DB88}"/>
          </ac:spMkLst>
        </pc:spChg>
        <pc:spChg chg="add">
          <ac:chgData name="Ashia Aslam" userId="e081d7dc18977049" providerId="LiveId" clId="{835D0167-239A-488A-9F64-01DD9B39BA8E}" dt="2026-10-09T17:10:33.804" v="466" actId="26606"/>
          <ac:spMkLst>
            <pc:docMk/>
            <pc:sldMk cId="1533711691" sldId="256"/>
            <ac:spMk id="34" creationId="{C7F28D52-2A5F-4D23-81AE-7CB8B591C7AF}"/>
          </ac:spMkLst>
        </pc:spChg>
        <pc:spChg chg="add">
          <ac:chgData name="Ashia Aslam" userId="e081d7dc18977049" providerId="LiveId" clId="{835D0167-239A-488A-9F64-01DD9B39BA8E}" dt="2026-10-09T17:10:33.804" v="466" actId="26606"/>
          <ac:spMkLst>
            <pc:docMk/>
            <pc:sldMk cId="1533711691" sldId="256"/>
            <ac:spMk id="35" creationId="{3629484E-3792-4B3D-89AD-7C8A1ED0E0D4}"/>
          </ac:spMkLst>
        </pc:spChg>
      </pc:sldChg>
      <pc:sldChg chg="addSp delSp modSp mod setBg">
        <pc:chgData name="Ashia Aslam" userId="e081d7dc18977049" providerId="LiveId" clId="{835D0167-239A-488A-9F64-01DD9B39BA8E}" dt="2026-10-11T16:32:10.161" v="4156" actId="1076"/>
        <pc:sldMkLst>
          <pc:docMk/>
          <pc:sldMk cId="1741138033" sldId="257"/>
        </pc:sldMkLst>
        <pc:spChg chg="add mod">
          <ac:chgData name="Ashia Aslam" userId="e081d7dc18977049" providerId="LiveId" clId="{835D0167-239A-488A-9F64-01DD9B39BA8E}" dt="2026-10-11T16:32:10.161" v="4156" actId="1076"/>
          <ac:spMkLst>
            <pc:docMk/>
            <pc:sldMk cId="1741138033" sldId="257"/>
            <ac:spMk id="2" creationId="{35137186-0644-F205-A549-791D4AF7338A}"/>
          </ac:spMkLst>
        </pc:spChg>
        <pc:spChg chg="add">
          <ac:chgData name="Ashia Aslam" userId="e081d7dc18977049" providerId="LiveId" clId="{835D0167-239A-488A-9F64-01DD9B39BA8E}" dt="2026-10-09T17:09:17.574" v="453" actId="26606"/>
          <ac:spMkLst>
            <pc:docMk/>
            <pc:sldMk cId="1741138033" sldId="257"/>
            <ac:spMk id="12" creationId="{BACC6370-2D7E-4714-9D71-7542949D7D5D}"/>
          </ac:spMkLst>
        </pc:spChg>
        <pc:spChg chg="add">
          <ac:chgData name="Ashia Aslam" userId="e081d7dc18977049" providerId="LiveId" clId="{835D0167-239A-488A-9F64-01DD9B39BA8E}" dt="2026-10-09T17:09:17.574" v="453" actId="26606"/>
          <ac:spMkLst>
            <pc:docMk/>
            <pc:sldMk cId="1741138033" sldId="257"/>
            <ac:spMk id="14" creationId="{F68B3F68-107C-434F-AA38-110D5EA91B85}"/>
          </ac:spMkLst>
        </pc:spChg>
        <pc:spChg chg="add">
          <ac:chgData name="Ashia Aslam" userId="e081d7dc18977049" providerId="LiveId" clId="{835D0167-239A-488A-9F64-01DD9B39BA8E}" dt="2026-10-09T17:09:17.574" v="453" actId="26606"/>
          <ac:spMkLst>
            <pc:docMk/>
            <pc:sldMk cId="1741138033" sldId="257"/>
            <ac:spMk id="16" creationId="{AAD0DBB9-1A4B-4391-81D4-CB19F9AB918A}"/>
          </ac:spMkLst>
        </pc:spChg>
        <pc:spChg chg="add">
          <ac:chgData name="Ashia Aslam" userId="e081d7dc18977049" providerId="LiveId" clId="{835D0167-239A-488A-9F64-01DD9B39BA8E}" dt="2026-10-09T17:09:17.574" v="453" actId="26606"/>
          <ac:spMkLst>
            <pc:docMk/>
            <pc:sldMk cId="1741138033" sldId="257"/>
            <ac:spMk id="18" creationId="{063BBA22-50EA-4C4D-BE05-F1CE4E63AA56}"/>
          </ac:spMkLst>
        </pc:spChg>
        <pc:graphicFrameChg chg="add mod">
          <ac:chgData name="Ashia Aslam" userId="e081d7dc18977049" providerId="LiveId" clId="{835D0167-239A-488A-9F64-01DD9B39BA8E}" dt="2026-10-10T18:02:28.937" v="3893" actId="14100"/>
          <ac:graphicFrameMkLst>
            <pc:docMk/>
            <pc:sldMk cId="1741138033" sldId="257"/>
            <ac:graphicFrameMk id="8" creationId="{45B4B711-EBF2-09B3-6822-9FF0FAD4EFFF}"/>
          </ac:graphicFrameMkLst>
        </pc:graphicFrameChg>
      </pc:sldChg>
      <pc:sldChg chg="addSp delSp modSp mod setBg">
        <pc:chgData name="Ashia Aslam" userId="e081d7dc18977049" providerId="LiveId" clId="{835D0167-239A-488A-9F64-01DD9B39BA8E}" dt="2026-10-11T16:50:32.742" v="4197" actId="20577"/>
        <pc:sldMkLst>
          <pc:docMk/>
          <pc:sldMk cId="2239294112" sldId="258"/>
        </pc:sldMkLst>
        <pc:spChg chg="add mod">
          <ac:chgData name="Ashia Aslam" userId="e081d7dc18977049" providerId="LiveId" clId="{835D0167-239A-488A-9F64-01DD9B39BA8E}" dt="2026-10-11T16:50:32.742" v="4197" actId="20577"/>
          <ac:spMkLst>
            <pc:docMk/>
            <pc:sldMk cId="2239294112" sldId="258"/>
            <ac:spMk id="2" creationId="{482A5B18-4E34-7C4B-EFF3-034ACC76444E}"/>
          </ac:spMkLst>
        </pc:spChg>
        <pc:spChg chg="add mod">
          <ac:chgData name="Ashia Aslam" userId="e081d7dc18977049" providerId="LiveId" clId="{835D0167-239A-488A-9F64-01DD9B39BA8E}" dt="2026-10-11T16:34:46.464" v="4169" actId="6549"/>
          <ac:spMkLst>
            <pc:docMk/>
            <pc:sldMk cId="2239294112" sldId="258"/>
            <ac:spMk id="4" creationId="{EE806C06-15A0-FCEF-5677-18AE54053171}"/>
          </ac:spMkLst>
        </pc:spChg>
        <pc:spChg chg="add del">
          <ac:chgData name="Ashia Aslam" userId="e081d7dc18977049" providerId="LiveId" clId="{835D0167-239A-488A-9F64-01DD9B39BA8E}" dt="2026-10-10T14:54:50.721" v="689" actId="26606"/>
          <ac:spMkLst>
            <pc:docMk/>
            <pc:sldMk cId="2239294112" sldId="258"/>
            <ac:spMk id="9" creationId="{18873D23-2DCF-4B31-A009-95721C06E8E1}"/>
          </ac:spMkLst>
        </pc:spChg>
        <pc:spChg chg="add del">
          <ac:chgData name="Ashia Aslam" userId="e081d7dc18977049" providerId="LiveId" clId="{835D0167-239A-488A-9F64-01DD9B39BA8E}" dt="2026-10-10T14:54:50.721" v="689" actId="26606"/>
          <ac:spMkLst>
            <pc:docMk/>
            <pc:sldMk cId="2239294112" sldId="258"/>
            <ac:spMk id="11" creationId="{C13EF075-D4EF-4929-ADBC-91B27DA19955}"/>
          </ac:spMkLst>
        </pc:spChg>
        <pc:spChg chg="add">
          <ac:chgData name="Ashia Aslam" userId="e081d7dc18977049" providerId="LiveId" clId="{835D0167-239A-488A-9F64-01DD9B39BA8E}" dt="2026-10-10T14:54:50.721" v="689" actId="26606"/>
          <ac:spMkLst>
            <pc:docMk/>
            <pc:sldMk cId="2239294112" sldId="258"/>
            <ac:spMk id="22" creationId="{D038248A-211C-4EEC-8401-C761B929FB52}"/>
          </ac:spMkLst>
        </pc:spChg>
        <pc:spChg chg="add">
          <ac:chgData name="Ashia Aslam" userId="e081d7dc18977049" providerId="LiveId" clId="{835D0167-239A-488A-9F64-01DD9B39BA8E}" dt="2026-10-10T14:54:50.721" v="689" actId="26606"/>
          <ac:spMkLst>
            <pc:docMk/>
            <pc:sldMk cId="2239294112" sldId="258"/>
            <ac:spMk id="24" creationId="{C30A849F-66D9-40C8-BEC8-35AFF8F4568F}"/>
          </ac:spMkLst>
        </pc:spChg>
        <pc:grpChg chg="add del">
          <ac:chgData name="Ashia Aslam" userId="e081d7dc18977049" providerId="LiveId" clId="{835D0167-239A-488A-9F64-01DD9B39BA8E}" dt="2026-10-10T14:54:50.721" v="689" actId="26606"/>
          <ac:grpSpMkLst>
            <pc:docMk/>
            <pc:sldMk cId="2239294112" sldId="258"/>
            <ac:grpSpMk id="13" creationId="{DAA26DFA-AAB2-4973-9C17-16D587C7B198}"/>
          </ac:grpSpMkLst>
        </pc:grpChg>
        <pc:grpChg chg="add">
          <ac:chgData name="Ashia Aslam" userId="e081d7dc18977049" providerId="LiveId" clId="{835D0167-239A-488A-9F64-01DD9B39BA8E}" dt="2026-10-10T14:54:50.721" v="689" actId="26606"/>
          <ac:grpSpMkLst>
            <pc:docMk/>
            <pc:sldMk cId="2239294112" sldId="258"/>
            <ac:grpSpMk id="26" creationId="{04542298-A2B1-480F-A11C-A40EDD19B857}"/>
          </ac:grpSpMkLst>
        </pc:grpChg>
        <pc:grpChg chg="add">
          <ac:chgData name="Ashia Aslam" userId="e081d7dc18977049" providerId="LiveId" clId="{835D0167-239A-488A-9F64-01DD9B39BA8E}" dt="2026-10-10T14:54:50.721" v="689" actId="26606"/>
          <ac:grpSpMkLst>
            <pc:docMk/>
            <pc:sldMk cId="2239294112" sldId="258"/>
            <ac:grpSpMk id="32" creationId="{2A5C9C35-2375-49EB-B99C-17C87D42FE7C}"/>
          </ac:grpSpMkLst>
        </pc:grpChg>
      </pc:sldChg>
      <pc:sldChg chg="addSp delSp modSp mod setBg">
        <pc:chgData name="Ashia Aslam" userId="e081d7dc18977049" providerId="LiveId" clId="{835D0167-239A-488A-9F64-01DD9B39BA8E}" dt="2026-10-11T21:26:19.093" v="7462" actId="20577"/>
        <pc:sldMkLst>
          <pc:docMk/>
          <pc:sldMk cId="1493408323" sldId="259"/>
        </pc:sldMkLst>
        <pc:spChg chg="add del mod">
          <ac:chgData name="Ashia Aslam" userId="e081d7dc18977049" providerId="LiveId" clId="{835D0167-239A-488A-9F64-01DD9B39BA8E}" dt="2026-10-11T21:26:19.093" v="7462" actId="20577"/>
          <ac:spMkLst>
            <pc:docMk/>
            <pc:sldMk cId="1493408323" sldId="259"/>
            <ac:spMk id="2" creationId="{B92E482D-5783-7771-44DF-38AECE00455F}"/>
          </ac:spMkLst>
        </pc:spChg>
        <pc:spChg chg="add mod">
          <ac:chgData name="Ashia Aslam" userId="e081d7dc18977049" providerId="LiveId" clId="{835D0167-239A-488A-9F64-01DD9B39BA8E}" dt="2026-10-11T16:40:15.430" v="4188" actId="5793"/>
          <ac:spMkLst>
            <pc:docMk/>
            <pc:sldMk cId="1493408323" sldId="259"/>
            <ac:spMk id="5" creationId="{C59CB2DB-B877-9CFE-BAD1-231ADBDC5CA7}"/>
          </ac:spMkLst>
        </pc:spChg>
        <pc:spChg chg="add del">
          <ac:chgData name="Ashia Aslam" userId="e081d7dc18977049" providerId="LiveId" clId="{835D0167-239A-488A-9F64-01DD9B39BA8E}" dt="2026-10-10T14:55:47.268" v="699" actId="26606"/>
          <ac:spMkLst>
            <pc:docMk/>
            <pc:sldMk cId="1493408323" sldId="259"/>
            <ac:spMk id="10" creationId="{17718681-A12E-49D6-9925-DD7C68176D61}"/>
          </ac:spMkLst>
        </pc:spChg>
        <pc:spChg chg="add del">
          <ac:chgData name="Ashia Aslam" userId="e081d7dc18977049" providerId="LiveId" clId="{835D0167-239A-488A-9F64-01DD9B39BA8E}" dt="2026-10-10T14:55:47.268" v="699" actId="26606"/>
          <ac:spMkLst>
            <pc:docMk/>
            <pc:sldMk cId="1493408323" sldId="259"/>
            <ac:spMk id="12" creationId="{FBD77573-9EF2-4C35-8285-A1CF6FBB0EA5}"/>
          </ac:spMkLst>
        </pc:spChg>
        <pc:spChg chg="add">
          <ac:chgData name="Ashia Aslam" userId="e081d7dc18977049" providerId="LiveId" clId="{835D0167-239A-488A-9F64-01DD9B39BA8E}" dt="2026-10-10T14:55:47.268" v="699" actId="26606"/>
          <ac:spMkLst>
            <pc:docMk/>
            <pc:sldMk cId="1493408323" sldId="259"/>
            <ac:spMk id="17" creationId="{D038248A-211C-4EEC-8401-C761B929FB52}"/>
          </ac:spMkLst>
        </pc:spChg>
        <pc:spChg chg="add">
          <ac:chgData name="Ashia Aslam" userId="e081d7dc18977049" providerId="LiveId" clId="{835D0167-239A-488A-9F64-01DD9B39BA8E}" dt="2026-10-10T14:55:47.268" v="699" actId="26606"/>
          <ac:spMkLst>
            <pc:docMk/>
            <pc:sldMk cId="1493408323" sldId="259"/>
            <ac:spMk id="19" creationId="{C30A849F-66D9-40C8-BEC8-35AFF8F4568F}"/>
          </ac:spMkLst>
        </pc:spChg>
        <pc:grpChg chg="add">
          <ac:chgData name="Ashia Aslam" userId="e081d7dc18977049" providerId="LiveId" clId="{835D0167-239A-488A-9F64-01DD9B39BA8E}" dt="2026-10-10T14:55:47.268" v="699" actId="26606"/>
          <ac:grpSpMkLst>
            <pc:docMk/>
            <pc:sldMk cId="1493408323" sldId="259"/>
            <ac:grpSpMk id="21" creationId="{04542298-A2B1-480F-A11C-A40EDD19B857}"/>
          </ac:grpSpMkLst>
        </pc:grpChg>
        <pc:grpChg chg="add">
          <ac:chgData name="Ashia Aslam" userId="e081d7dc18977049" providerId="LiveId" clId="{835D0167-239A-488A-9F64-01DD9B39BA8E}" dt="2026-10-10T14:55:47.268" v="699" actId="26606"/>
          <ac:grpSpMkLst>
            <pc:docMk/>
            <pc:sldMk cId="1493408323" sldId="259"/>
            <ac:grpSpMk id="27" creationId="{2A5C9C35-2375-49EB-B99C-17C87D42FE7C}"/>
          </ac:grpSpMkLst>
        </pc:grpChg>
      </pc:sldChg>
      <pc:sldChg chg="addSp delSp modSp mod setBg">
        <pc:chgData name="Ashia Aslam" userId="e081d7dc18977049" providerId="LiveId" clId="{835D0167-239A-488A-9F64-01DD9B39BA8E}" dt="2026-10-11T21:26:58.078" v="7465" actId="20577"/>
        <pc:sldMkLst>
          <pc:docMk/>
          <pc:sldMk cId="1362487878" sldId="260"/>
        </pc:sldMkLst>
        <pc:spChg chg="add mod">
          <ac:chgData name="Ashia Aslam" userId="e081d7dc18977049" providerId="LiveId" clId="{835D0167-239A-488A-9F64-01DD9B39BA8E}" dt="2026-10-11T21:26:58.078" v="7465" actId="20577"/>
          <ac:spMkLst>
            <pc:docMk/>
            <pc:sldMk cId="1362487878" sldId="260"/>
            <ac:spMk id="2" creationId="{4C845D9C-CB8F-6A8C-441B-E0EFF82F85E6}"/>
          </ac:spMkLst>
        </pc:spChg>
        <pc:spChg chg="add mod">
          <ac:chgData name="Ashia Aslam" userId="e081d7dc18977049" providerId="LiveId" clId="{835D0167-239A-488A-9F64-01DD9B39BA8E}" dt="2026-10-11T16:39:03.594" v="4187" actId="6549"/>
          <ac:spMkLst>
            <pc:docMk/>
            <pc:sldMk cId="1362487878" sldId="260"/>
            <ac:spMk id="4" creationId="{E9931326-1381-5412-B1EC-4A2133394AC4}"/>
          </ac:spMkLst>
        </pc:spChg>
        <pc:spChg chg="add">
          <ac:chgData name="Ashia Aslam" userId="e081d7dc18977049" providerId="LiveId" clId="{835D0167-239A-488A-9F64-01DD9B39BA8E}" dt="2026-10-09T17:12:06.387" v="472" actId="26606"/>
          <ac:spMkLst>
            <pc:docMk/>
            <pc:sldMk cId="1362487878" sldId="260"/>
            <ac:spMk id="10" creationId="{AE3A741D-C19B-960A-5803-1C5887147820}"/>
          </ac:spMkLst>
        </pc:spChg>
        <pc:spChg chg="add">
          <ac:chgData name="Ashia Aslam" userId="e081d7dc18977049" providerId="LiveId" clId="{835D0167-239A-488A-9F64-01DD9B39BA8E}" dt="2026-10-09T17:12:06.387" v="472" actId="26606"/>
          <ac:spMkLst>
            <pc:docMk/>
            <pc:sldMk cId="1362487878" sldId="260"/>
            <ac:spMk id="12" creationId="{DC39DE25-0E4E-0AA7-0932-1D78C2372786}"/>
          </ac:spMkLst>
        </pc:spChg>
        <pc:spChg chg="add">
          <ac:chgData name="Ashia Aslam" userId="e081d7dc18977049" providerId="LiveId" clId="{835D0167-239A-488A-9F64-01DD9B39BA8E}" dt="2026-10-09T17:12:06.387" v="472" actId="26606"/>
          <ac:spMkLst>
            <pc:docMk/>
            <pc:sldMk cId="1362487878" sldId="260"/>
            <ac:spMk id="14" creationId="{8D6EA299-0840-6DEA-E670-C49AEBC87E89}"/>
          </ac:spMkLst>
        </pc:spChg>
        <pc:picChg chg="add mod">
          <ac:chgData name="Ashia Aslam" userId="e081d7dc18977049" providerId="LiveId" clId="{835D0167-239A-488A-9F64-01DD9B39BA8E}" dt="2026-10-11T21:26:49.830" v="7464" actId="1035"/>
          <ac:picMkLst>
            <pc:docMk/>
            <pc:sldMk cId="1362487878" sldId="260"/>
            <ac:picMk id="6" creationId="{84DFCDED-C4AC-03DD-07ED-9D614B55F6E6}"/>
          </ac:picMkLst>
        </pc:picChg>
      </pc:sldChg>
      <pc:sldChg chg="addSp delSp modSp mod setBg">
        <pc:chgData name="Ashia Aslam" userId="e081d7dc18977049" providerId="LiveId" clId="{835D0167-239A-488A-9F64-01DD9B39BA8E}" dt="2026-10-11T17:01:00.511" v="4218" actId="20577"/>
        <pc:sldMkLst>
          <pc:docMk/>
          <pc:sldMk cId="846415844" sldId="261"/>
        </pc:sldMkLst>
        <pc:spChg chg="add mod">
          <ac:chgData name="Ashia Aslam" userId="e081d7dc18977049" providerId="LiveId" clId="{835D0167-239A-488A-9F64-01DD9B39BA8E}" dt="2026-10-11T16:58:54.105" v="4214" actId="1076"/>
          <ac:spMkLst>
            <pc:docMk/>
            <pc:sldMk cId="846415844" sldId="261"/>
            <ac:spMk id="2" creationId="{7B008CEC-B6AB-7040-FADF-02B9777C5FB0}"/>
          </ac:spMkLst>
        </pc:spChg>
        <pc:spChg chg="add mod ord">
          <ac:chgData name="Ashia Aslam" userId="e081d7dc18977049" providerId="LiveId" clId="{835D0167-239A-488A-9F64-01DD9B39BA8E}" dt="2026-10-11T17:01:00.511" v="4218" actId="20577"/>
          <ac:spMkLst>
            <pc:docMk/>
            <pc:sldMk cId="846415844" sldId="261"/>
            <ac:spMk id="4" creationId="{6377E01D-771A-11FF-9D0E-32DDF614BCC8}"/>
          </ac:spMkLst>
        </pc:spChg>
        <pc:spChg chg="add">
          <ac:chgData name="Ashia Aslam" userId="e081d7dc18977049" providerId="LiveId" clId="{835D0167-239A-488A-9F64-01DD9B39BA8E}" dt="2026-10-09T17:33:57.255" v="625" actId="26606"/>
          <ac:spMkLst>
            <pc:docMk/>
            <pc:sldMk cId="846415844" sldId="261"/>
            <ac:spMk id="45" creationId="{3ECBE1F1-D69B-4AFA-ABD5-8E41720EF6DE}"/>
          </ac:spMkLst>
        </pc:spChg>
        <pc:spChg chg="add">
          <ac:chgData name="Ashia Aslam" userId="e081d7dc18977049" providerId="LiveId" clId="{835D0167-239A-488A-9F64-01DD9B39BA8E}" dt="2026-10-09T17:33:57.255" v="625" actId="26606"/>
          <ac:spMkLst>
            <pc:docMk/>
            <pc:sldMk cId="846415844" sldId="261"/>
            <ac:spMk id="47" creationId="{603A6265-E10C-4B85-9C20-E75FCAF9CC63}"/>
          </ac:spMkLst>
        </pc:spChg>
        <pc:picChg chg="add mod ord">
          <ac:chgData name="Ashia Aslam" userId="e081d7dc18977049" providerId="LiveId" clId="{835D0167-239A-488A-9F64-01DD9B39BA8E}" dt="2026-10-09T17:33:57.255" v="625" actId="26606"/>
          <ac:picMkLst>
            <pc:docMk/>
            <pc:sldMk cId="846415844" sldId="261"/>
            <ac:picMk id="6" creationId="{A7A77E73-1C5E-3115-ABEF-72851AEF7888}"/>
          </ac:picMkLst>
        </pc:picChg>
      </pc:sldChg>
      <pc:sldChg chg="addSp delSp modSp mod setBg">
        <pc:chgData name="Ashia Aslam" userId="e081d7dc18977049" providerId="LiveId" clId="{835D0167-239A-488A-9F64-01DD9B39BA8E}" dt="2026-10-11T21:28:15.200" v="7468" actId="20577"/>
        <pc:sldMkLst>
          <pc:docMk/>
          <pc:sldMk cId="3426776928" sldId="262"/>
        </pc:sldMkLst>
        <pc:spChg chg="add mod">
          <ac:chgData name="Ashia Aslam" userId="e081d7dc18977049" providerId="LiveId" clId="{835D0167-239A-488A-9F64-01DD9B39BA8E}" dt="2026-10-11T17:22:50.817" v="4299" actId="6549"/>
          <ac:spMkLst>
            <pc:docMk/>
            <pc:sldMk cId="3426776928" sldId="262"/>
            <ac:spMk id="2" creationId="{6634CFCE-E1F6-46A3-4E27-39D7936AD9BD}"/>
          </ac:spMkLst>
        </pc:spChg>
        <pc:spChg chg="add mod">
          <ac:chgData name="Ashia Aslam" userId="e081d7dc18977049" providerId="LiveId" clId="{835D0167-239A-488A-9F64-01DD9B39BA8E}" dt="2026-10-11T21:28:15.200" v="7468" actId="20577"/>
          <ac:spMkLst>
            <pc:docMk/>
            <pc:sldMk cId="3426776928" sldId="262"/>
            <ac:spMk id="3" creationId="{F9EA077C-0DD4-48D1-8F1D-8CFBBA3D3B22}"/>
          </ac:spMkLst>
        </pc:spChg>
        <pc:spChg chg="add mod">
          <ac:chgData name="Ashia Aslam" userId="e081d7dc18977049" providerId="LiveId" clId="{835D0167-239A-488A-9F64-01DD9B39BA8E}" dt="2026-10-11T17:01:19.842" v="4220" actId="20577"/>
          <ac:spMkLst>
            <pc:docMk/>
            <pc:sldMk cId="3426776928" sldId="262"/>
            <ac:spMk id="5" creationId="{B2898E16-571D-6EDA-879B-FF3956E3E96E}"/>
          </ac:spMkLst>
        </pc:spChg>
        <pc:spChg chg="add">
          <ac:chgData name="Ashia Aslam" userId="e081d7dc18977049" providerId="LiveId" clId="{835D0167-239A-488A-9F64-01DD9B39BA8E}" dt="2026-10-09T17:16:10.881" v="500" actId="26606"/>
          <ac:spMkLst>
            <pc:docMk/>
            <pc:sldMk cId="3426776928" sldId="262"/>
            <ac:spMk id="16" creationId="{C9A36457-A5F4-4103-A443-02581C09185B}"/>
          </ac:spMkLst>
        </pc:spChg>
        <pc:spChg chg="add">
          <ac:chgData name="Ashia Aslam" userId="e081d7dc18977049" providerId="LiveId" clId="{835D0167-239A-488A-9F64-01DD9B39BA8E}" dt="2026-10-09T17:16:10.881" v="500" actId="26606"/>
          <ac:spMkLst>
            <pc:docMk/>
            <pc:sldMk cId="3426776928" sldId="262"/>
            <ac:spMk id="17" creationId="{DC5FB7E8-B636-40FA-BE8D-48145C0F5C57}"/>
          </ac:spMkLst>
        </pc:spChg>
        <pc:spChg chg="add">
          <ac:chgData name="Ashia Aslam" userId="e081d7dc18977049" providerId="LiveId" clId="{835D0167-239A-488A-9F64-01DD9B39BA8E}" dt="2026-10-09T17:16:10.881" v="500" actId="26606"/>
          <ac:spMkLst>
            <pc:docMk/>
            <pc:sldMk cId="3426776928" sldId="262"/>
            <ac:spMk id="18" creationId="{142DCE2C-2863-46FA-9BE7-24365A24D9BA}"/>
          </ac:spMkLst>
        </pc:spChg>
      </pc:sldChg>
      <pc:sldChg chg="addSp delSp modSp mod setBg">
        <pc:chgData name="Ashia Aslam" userId="e081d7dc18977049" providerId="LiveId" clId="{835D0167-239A-488A-9F64-01DD9B39BA8E}" dt="2026-10-11T21:29:05.369" v="7470" actId="478"/>
        <pc:sldMkLst>
          <pc:docMk/>
          <pc:sldMk cId="1964347279" sldId="263"/>
        </pc:sldMkLst>
        <pc:spChg chg="add del mod">
          <ac:chgData name="Ashia Aslam" userId="e081d7dc18977049" providerId="LiveId" clId="{835D0167-239A-488A-9F64-01DD9B39BA8E}" dt="2026-10-11T17:24:29.423" v="4302"/>
          <ac:spMkLst>
            <pc:docMk/>
            <pc:sldMk cId="1964347279" sldId="263"/>
            <ac:spMk id="2" creationId="{788A84FC-418D-DC55-E11A-4E5C7AE85CCF}"/>
          </ac:spMkLst>
        </pc:spChg>
        <pc:spChg chg="add del mod">
          <ac:chgData name="Ashia Aslam" userId="e081d7dc18977049" providerId="LiveId" clId="{835D0167-239A-488A-9F64-01DD9B39BA8E}" dt="2026-10-11T21:29:05.369" v="7470" actId="478"/>
          <ac:spMkLst>
            <pc:docMk/>
            <pc:sldMk cId="1964347279" sldId="263"/>
            <ac:spMk id="3" creationId="{C6917682-F975-5093-76A3-2AD462078AEF}"/>
          </ac:spMkLst>
        </pc:spChg>
        <pc:spChg chg="add mod">
          <ac:chgData name="Ashia Aslam" userId="e081d7dc18977049" providerId="LiveId" clId="{835D0167-239A-488A-9F64-01DD9B39BA8E}" dt="2026-10-11T17:32:06.740" v="4393" actId="6549"/>
          <ac:spMkLst>
            <pc:docMk/>
            <pc:sldMk cId="1964347279" sldId="263"/>
            <ac:spMk id="4" creationId="{42B67967-1099-FD4A-273D-9E0FD37CA803}"/>
          </ac:spMkLst>
        </pc:spChg>
        <pc:spChg chg="add del">
          <ac:chgData name="Ashia Aslam" userId="e081d7dc18977049" providerId="LiveId" clId="{835D0167-239A-488A-9F64-01DD9B39BA8E}" dt="2026-10-10T15:02:15.620" v="757" actId="26606"/>
          <ac:spMkLst>
            <pc:docMk/>
            <pc:sldMk cId="1964347279" sldId="263"/>
            <ac:spMk id="9" creationId="{004A8AE1-9605-41DC-920F-A4B8E8F2391D}"/>
          </ac:spMkLst>
        </pc:spChg>
        <pc:spChg chg="add del">
          <ac:chgData name="Ashia Aslam" userId="e081d7dc18977049" providerId="LiveId" clId="{835D0167-239A-488A-9F64-01DD9B39BA8E}" dt="2026-10-10T15:02:15.620" v="757" actId="26606"/>
          <ac:spMkLst>
            <pc:docMk/>
            <pc:sldMk cId="1964347279" sldId="263"/>
            <ac:spMk id="11" creationId="{5B7778FC-632E-4DCA-A7CB-0D7731CCF970}"/>
          </ac:spMkLst>
        </pc:spChg>
        <pc:spChg chg="add del">
          <ac:chgData name="Ashia Aslam" userId="e081d7dc18977049" providerId="LiveId" clId="{835D0167-239A-488A-9F64-01DD9B39BA8E}" dt="2026-10-10T15:02:15.620" v="757" actId="26606"/>
          <ac:spMkLst>
            <pc:docMk/>
            <pc:sldMk cId="1964347279" sldId="263"/>
            <ac:spMk id="13" creationId="{B10BB131-AC8E-4A8E-A5D1-36260F720C3B}"/>
          </ac:spMkLst>
        </pc:spChg>
        <pc:spChg chg="add del">
          <ac:chgData name="Ashia Aslam" userId="e081d7dc18977049" providerId="LiveId" clId="{835D0167-239A-488A-9F64-01DD9B39BA8E}" dt="2026-10-10T15:02:15.620" v="757" actId="26606"/>
          <ac:spMkLst>
            <pc:docMk/>
            <pc:sldMk cId="1964347279" sldId="263"/>
            <ac:spMk id="15" creationId="{FA23A907-97FB-4A8F-880A-DD77401C4296}"/>
          </ac:spMkLst>
        </pc:spChg>
        <pc:spChg chg="add">
          <ac:chgData name="Ashia Aslam" userId="e081d7dc18977049" providerId="LiveId" clId="{835D0167-239A-488A-9F64-01DD9B39BA8E}" dt="2026-10-10T15:02:15.620" v="757" actId="26606"/>
          <ac:spMkLst>
            <pc:docMk/>
            <pc:sldMk cId="1964347279" sldId="263"/>
            <ac:spMk id="20" creationId="{D038248A-211C-4EEC-8401-C761B929FB52}"/>
          </ac:spMkLst>
        </pc:spChg>
        <pc:spChg chg="add">
          <ac:chgData name="Ashia Aslam" userId="e081d7dc18977049" providerId="LiveId" clId="{835D0167-239A-488A-9F64-01DD9B39BA8E}" dt="2026-10-10T15:02:15.620" v="757" actId="26606"/>
          <ac:spMkLst>
            <pc:docMk/>
            <pc:sldMk cId="1964347279" sldId="263"/>
            <ac:spMk id="22" creationId="{C30A849F-66D9-40C8-BEC8-35AFF8F4568F}"/>
          </ac:spMkLst>
        </pc:spChg>
        <pc:grpChg chg="add">
          <ac:chgData name="Ashia Aslam" userId="e081d7dc18977049" providerId="LiveId" clId="{835D0167-239A-488A-9F64-01DD9B39BA8E}" dt="2026-10-10T15:02:15.620" v="757" actId="26606"/>
          <ac:grpSpMkLst>
            <pc:docMk/>
            <pc:sldMk cId="1964347279" sldId="263"/>
            <ac:grpSpMk id="24" creationId="{04542298-A2B1-480F-A11C-A40EDD19B857}"/>
          </ac:grpSpMkLst>
        </pc:grpChg>
        <pc:grpChg chg="add">
          <ac:chgData name="Ashia Aslam" userId="e081d7dc18977049" providerId="LiveId" clId="{835D0167-239A-488A-9F64-01DD9B39BA8E}" dt="2026-10-10T15:02:15.620" v="757" actId="26606"/>
          <ac:grpSpMkLst>
            <pc:docMk/>
            <pc:sldMk cId="1964347279" sldId="263"/>
            <ac:grpSpMk id="30" creationId="{2A5C9C35-2375-49EB-B99C-17C87D42FE7C}"/>
          </ac:grpSpMkLst>
        </pc:grpChg>
      </pc:sldChg>
      <pc:sldChg chg="addSp delSp modSp mod setBg">
        <pc:chgData name="Ashia Aslam" userId="e081d7dc18977049" providerId="LiveId" clId="{835D0167-239A-488A-9F64-01DD9B39BA8E}" dt="2026-10-11T17:04:43.229" v="4226" actId="1076"/>
        <pc:sldMkLst>
          <pc:docMk/>
          <pc:sldMk cId="1605480321" sldId="264"/>
        </pc:sldMkLst>
        <pc:spChg chg="add mod">
          <ac:chgData name="Ashia Aslam" userId="e081d7dc18977049" providerId="LiveId" clId="{835D0167-239A-488A-9F64-01DD9B39BA8E}" dt="2026-10-11T17:04:43.229" v="4226" actId="1076"/>
          <ac:spMkLst>
            <pc:docMk/>
            <pc:sldMk cId="1605480321" sldId="264"/>
            <ac:spMk id="2" creationId="{3C101B32-5FFB-A513-9943-A0BC2E1C7070}"/>
          </ac:spMkLst>
        </pc:spChg>
        <pc:spChg chg="add del">
          <ac:chgData name="Ashia Aslam" userId="e081d7dc18977049" providerId="LiveId" clId="{835D0167-239A-488A-9F64-01DD9B39BA8E}" dt="2026-10-09T17:17:32.007" v="510" actId="26606"/>
          <ac:spMkLst>
            <pc:docMk/>
            <pc:sldMk cId="1605480321" sldId="264"/>
            <ac:spMk id="11" creationId="{4F7EBAE4-9945-4473-9E34-B2C66EA0F03D}"/>
          </ac:spMkLst>
        </pc:spChg>
        <pc:spChg chg="add del">
          <ac:chgData name="Ashia Aslam" userId="e081d7dc18977049" providerId="LiveId" clId="{835D0167-239A-488A-9F64-01DD9B39BA8E}" dt="2026-10-09T17:17:32.007" v="510" actId="26606"/>
          <ac:spMkLst>
            <pc:docMk/>
            <pc:sldMk cId="1605480321" sldId="264"/>
            <ac:spMk id="13" creationId="{70BEB1E7-2F88-40BC-B73D-42E5B6F80BFC}"/>
          </ac:spMkLst>
        </pc:spChg>
        <pc:spChg chg="add del">
          <ac:chgData name="Ashia Aslam" userId="e081d7dc18977049" providerId="LiveId" clId="{835D0167-239A-488A-9F64-01DD9B39BA8E}" dt="2026-10-09T17:17:32.007" v="510" actId="26606"/>
          <ac:spMkLst>
            <pc:docMk/>
            <pc:sldMk cId="1605480321" sldId="264"/>
            <ac:spMk id="15" creationId="{A7B99495-F43F-4D80-A44F-2CB4764EB90B}"/>
          </ac:spMkLst>
        </pc:spChg>
        <pc:graphicFrameChg chg="add mod modGraphic">
          <ac:chgData name="Ashia Aslam" userId="e081d7dc18977049" providerId="LiveId" clId="{835D0167-239A-488A-9F64-01DD9B39BA8E}" dt="2026-10-10T15:03:41.180" v="771" actId="2711"/>
          <ac:graphicFrameMkLst>
            <pc:docMk/>
            <pc:sldMk cId="1605480321" sldId="264"/>
            <ac:graphicFrameMk id="6" creationId="{E6FC9564-36F1-2EDB-81EB-E7FA37BFDEB4}"/>
          </ac:graphicFrameMkLst>
        </pc:graphicFrameChg>
        <pc:picChg chg="add mod">
          <ac:chgData name="Ashia Aslam" userId="e081d7dc18977049" providerId="LiveId" clId="{835D0167-239A-488A-9F64-01DD9B39BA8E}" dt="2026-10-09T17:17:32.007" v="510" actId="26606"/>
          <ac:picMkLst>
            <pc:docMk/>
            <pc:sldMk cId="1605480321" sldId="264"/>
            <ac:picMk id="7" creationId="{F46E8B44-268F-5640-7DC2-4D7F4B73AB77}"/>
          </ac:picMkLst>
        </pc:picChg>
      </pc:sldChg>
      <pc:sldChg chg="addSp delSp modSp mod setBg">
        <pc:chgData name="Ashia Aslam" userId="e081d7dc18977049" providerId="LiveId" clId="{835D0167-239A-488A-9F64-01DD9B39BA8E}" dt="2026-10-11T21:29:56.690" v="7473" actId="255"/>
        <pc:sldMkLst>
          <pc:docMk/>
          <pc:sldMk cId="3494490836" sldId="265"/>
        </pc:sldMkLst>
        <pc:spChg chg="add mod">
          <ac:chgData name="Ashia Aslam" userId="e081d7dc18977049" providerId="LiveId" clId="{835D0167-239A-488A-9F64-01DD9B39BA8E}" dt="2026-10-11T21:29:56.690" v="7473" actId="255"/>
          <ac:spMkLst>
            <pc:docMk/>
            <pc:sldMk cId="3494490836" sldId="265"/>
            <ac:spMk id="2" creationId="{E6CEE516-BE31-F307-E3FA-9D789A93179D}"/>
          </ac:spMkLst>
        </pc:spChg>
        <pc:spChg chg="add">
          <ac:chgData name="Ashia Aslam" userId="e081d7dc18977049" providerId="LiveId" clId="{835D0167-239A-488A-9F64-01DD9B39BA8E}" dt="2026-10-09T17:17:52.546" v="517" actId="26606"/>
          <ac:spMkLst>
            <pc:docMk/>
            <pc:sldMk cId="3494490836" sldId="265"/>
            <ac:spMk id="27" creationId="{DB304A14-32D0-4873-B914-423ED7B8DAFD}"/>
          </ac:spMkLst>
        </pc:spChg>
        <pc:spChg chg="add">
          <ac:chgData name="Ashia Aslam" userId="e081d7dc18977049" providerId="LiveId" clId="{835D0167-239A-488A-9F64-01DD9B39BA8E}" dt="2026-10-09T17:17:52.546" v="517" actId="26606"/>
          <ac:spMkLst>
            <pc:docMk/>
            <pc:sldMk cId="3494490836" sldId="265"/>
            <ac:spMk id="29" creationId="{1D460C86-854F-4FB3-ABC2-E823D8FEB9DB}"/>
          </ac:spMkLst>
        </pc:spChg>
        <pc:spChg chg="add">
          <ac:chgData name="Ashia Aslam" userId="e081d7dc18977049" providerId="LiveId" clId="{835D0167-239A-488A-9F64-01DD9B39BA8E}" dt="2026-10-09T17:17:52.546" v="517" actId="26606"/>
          <ac:spMkLst>
            <pc:docMk/>
            <pc:sldMk cId="3494490836" sldId="265"/>
            <ac:spMk id="30" creationId="{BB48116A-278A-4CC5-89D3-9DE8E8FF1245}"/>
          </ac:spMkLst>
        </pc:spChg>
        <pc:graphicFrameChg chg="add mod modGraphic">
          <ac:chgData name="Ashia Aslam" userId="e081d7dc18977049" providerId="LiveId" clId="{835D0167-239A-488A-9F64-01DD9B39BA8E}" dt="2026-10-10T15:13:43.383" v="875" actId="20577"/>
          <ac:graphicFrameMkLst>
            <pc:docMk/>
            <pc:sldMk cId="3494490836" sldId="265"/>
            <ac:graphicFrameMk id="31" creationId="{517E4E05-86B3-2DB8-637E-801BED3C0087}"/>
          </ac:graphicFrameMkLst>
        </pc:graphicFrameChg>
        <pc:picChg chg="add">
          <ac:chgData name="Ashia Aslam" userId="e081d7dc18977049" providerId="LiveId" clId="{835D0167-239A-488A-9F64-01DD9B39BA8E}" dt="2026-10-09T17:17:52.546" v="517" actId="26606"/>
          <ac:picMkLst>
            <pc:docMk/>
            <pc:sldMk cId="3494490836" sldId="265"/>
            <ac:picMk id="28" creationId="{0D3D8CE2-2BAC-B455-24E8-7D037F757B4F}"/>
          </ac:picMkLst>
        </pc:picChg>
      </pc:sldChg>
      <pc:sldChg chg="addSp delSp modSp new mod ord setBg">
        <pc:chgData name="Ashia Aslam" userId="e081d7dc18977049" providerId="LiveId" clId="{835D0167-239A-488A-9F64-01DD9B39BA8E}" dt="2026-10-11T21:30:21.207" v="7475" actId="1076"/>
        <pc:sldMkLst>
          <pc:docMk/>
          <pc:sldMk cId="1646013602" sldId="266"/>
        </pc:sldMkLst>
        <pc:spChg chg="add mod">
          <ac:chgData name="Ashia Aslam" userId="e081d7dc18977049" providerId="LiveId" clId="{835D0167-239A-488A-9F64-01DD9B39BA8E}" dt="2026-10-11T21:30:21.207" v="7475" actId="1076"/>
          <ac:spMkLst>
            <pc:docMk/>
            <pc:sldMk cId="1646013602" sldId="266"/>
            <ac:spMk id="2" creationId="{AF51B574-4384-9DE0-DADF-3D0D1CB7FF81}"/>
          </ac:spMkLst>
        </pc:spChg>
        <pc:graphicFrameChg chg="add del mod modGraphic">
          <ac:chgData name="Ashia Aslam" userId="e081d7dc18977049" providerId="LiveId" clId="{835D0167-239A-488A-9F64-01DD9B39BA8E}" dt="2026-10-10T18:06:08.567" v="4042" actId="14100"/>
          <ac:graphicFrameMkLst>
            <pc:docMk/>
            <pc:sldMk cId="1646013602" sldId="266"/>
            <ac:graphicFrameMk id="6" creationId="{A6E7B3CC-37CF-F4A0-410C-3998EFF87359}"/>
          </ac:graphicFrameMkLst>
        </pc:graphicFrameChg>
        <pc:picChg chg="add">
          <ac:chgData name="Ashia Aslam" userId="e081d7dc18977049" providerId="LiveId" clId="{835D0167-239A-488A-9F64-01DD9B39BA8E}" dt="2026-10-09T17:18:03.922" v="518" actId="26606"/>
          <ac:picMkLst>
            <pc:docMk/>
            <pc:sldMk cId="1646013602" sldId="266"/>
            <ac:picMk id="7" creationId="{FB69F996-CC00-1583-3C8C-1381E334972C}"/>
          </ac:picMkLst>
        </pc:picChg>
      </pc:sldChg>
      <pc:sldChg chg="addSp delSp modSp new mod setBg">
        <pc:chgData name="Ashia Aslam" userId="e081d7dc18977049" providerId="LiveId" clId="{835D0167-239A-488A-9F64-01DD9B39BA8E}" dt="2026-10-11T21:30:32.684" v="7476" actId="1076"/>
        <pc:sldMkLst>
          <pc:docMk/>
          <pc:sldMk cId="2636244581" sldId="267"/>
        </pc:sldMkLst>
        <pc:spChg chg="add mod">
          <ac:chgData name="Ashia Aslam" userId="e081d7dc18977049" providerId="LiveId" clId="{835D0167-239A-488A-9F64-01DD9B39BA8E}" dt="2026-10-11T21:30:32.684" v="7476" actId="1076"/>
          <ac:spMkLst>
            <pc:docMk/>
            <pc:sldMk cId="2636244581" sldId="267"/>
            <ac:spMk id="2" creationId="{A4BCC1BD-60D2-62F9-6B6D-088ACBF4287B}"/>
          </ac:spMkLst>
        </pc:spChg>
        <pc:spChg chg="add mod">
          <ac:chgData name="Ashia Aslam" userId="e081d7dc18977049" providerId="LiveId" clId="{835D0167-239A-488A-9F64-01DD9B39BA8E}" dt="2026-10-11T17:07:52.758" v="4242" actId="6549"/>
          <ac:spMkLst>
            <pc:docMk/>
            <pc:sldMk cId="2636244581" sldId="267"/>
            <ac:spMk id="4" creationId="{B07FBFE2-73DE-7AFE-C783-8C6E8E9BAB14}"/>
          </ac:spMkLst>
        </pc:spChg>
        <pc:spChg chg="add">
          <ac:chgData name="Ashia Aslam" userId="e081d7dc18977049" providerId="LiveId" clId="{835D0167-239A-488A-9F64-01DD9B39BA8E}" dt="2026-10-09T17:22:10.180" v="564" actId="26606"/>
          <ac:spMkLst>
            <pc:docMk/>
            <pc:sldMk cId="2636244581" sldId="267"/>
            <ac:spMk id="7" creationId="{C0763A76-9F1C-4FC5-82B7-DD475DA461B2}"/>
          </ac:spMkLst>
        </pc:spChg>
        <pc:spChg chg="add">
          <ac:chgData name="Ashia Aslam" userId="e081d7dc18977049" providerId="LiveId" clId="{835D0167-239A-488A-9F64-01DD9B39BA8E}" dt="2026-10-09T17:22:10.180" v="564" actId="26606"/>
          <ac:spMkLst>
            <pc:docMk/>
            <pc:sldMk cId="2636244581" sldId="267"/>
            <ac:spMk id="8" creationId="{E81BF4F6-F2CF-4984-9D14-D6966D92F99F}"/>
          </ac:spMkLst>
        </pc:spChg>
        <pc:picChg chg="add">
          <ac:chgData name="Ashia Aslam" userId="e081d7dc18977049" providerId="LiveId" clId="{835D0167-239A-488A-9F64-01DD9B39BA8E}" dt="2026-10-09T17:22:10.180" v="564" actId="26606"/>
          <ac:picMkLst>
            <pc:docMk/>
            <pc:sldMk cId="2636244581" sldId="267"/>
            <ac:picMk id="9" creationId="{8FCD339E-E67C-AC09-F50D-92D2C5D6A984}"/>
          </ac:picMkLst>
        </pc:picChg>
      </pc:sldChg>
      <pc:sldChg chg="addSp delSp modSp new del mod ord">
        <pc:chgData name="Ashia Aslam" userId="e081d7dc18977049" providerId="LiveId" clId="{835D0167-239A-488A-9F64-01DD9B39BA8E}" dt="2026-10-11T21:25:23.880" v="7461" actId="47"/>
        <pc:sldMkLst>
          <pc:docMk/>
          <pc:sldMk cId="1469884356" sldId="268"/>
        </pc:sldMkLst>
        <pc:spChg chg="add mod">
          <ac:chgData name="Ashia Aslam" userId="e081d7dc18977049" providerId="LiveId" clId="{835D0167-239A-488A-9F64-01DD9B39BA8E}" dt="2026-10-11T18:35:19.017" v="4833" actId="1076"/>
          <ac:spMkLst>
            <pc:docMk/>
            <pc:sldMk cId="1469884356" sldId="268"/>
            <ac:spMk id="2" creationId="{7EC8D9D2-0508-72F2-E57E-3A9EBADDB162}"/>
          </ac:spMkLst>
        </pc:spChg>
        <pc:spChg chg="add del mod">
          <ac:chgData name="Ashia Aslam" userId="e081d7dc18977049" providerId="LiveId" clId="{835D0167-239A-488A-9F64-01DD9B39BA8E}" dt="2026-10-11T18:35:22.589" v="4835" actId="20577"/>
          <ac:spMkLst>
            <pc:docMk/>
            <pc:sldMk cId="1469884356" sldId="268"/>
            <ac:spMk id="4" creationId="{4AAFB063-7ABF-6A4E-FC15-BBB7A7BEDC11}"/>
          </ac:spMkLst>
        </pc:spChg>
      </pc:sldChg>
      <pc:sldChg chg="addSp delSp modSp new mod setBg">
        <pc:chgData name="Ashia Aslam" userId="e081d7dc18977049" providerId="LiveId" clId="{835D0167-239A-488A-9F64-01DD9B39BA8E}" dt="2026-10-10T15:09:01.681" v="827" actId="20577"/>
        <pc:sldMkLst>
          <pc:docMk/>
          <pc:sldMk cId="1270777908" sldId="269"/>
        </pc:sldMkLst>
        <pc:spChg chg="add mod">
          <ac:chgData name="Ashia Aslam" userId="e081d7dc18977049" providerId="LiveId" clId="{835D0167-239A-488A-9F64-01DD9B39BA8E}" dt="2026-10-10T15:09:01.681" v="827" actId="20577"/>
          <ac:spMkLst>
            <pc:docMk/>
            <pc:sldMk cId="1270777908" sldId="269"/>
            <ac:spMk id="4" creationId="{108E25BE-6C4D-B638-2A12-823B6DE2520E}"/>
          </ac:spMkLst>
        </pc:spChg>
        <pc:spChg chg="add">
          <ac:chgData name="Ashia Aslam" userId="e081d7dc18977049" providerId="LiveId" clId="{835D0167-239A-488A-9F64-01DD9B39BA8E}" dt="2026-10-09T17:26:31.066" v="580" actId="26606"/>
          <ac:spMkLst>
            <pc:docMk/>
            <pc:sldMk cId="1270777908" sldId="269"/>
            <ac:spMk id="9" creationId="{577D6B2E-37A3-429E-A37C-F30ED6487282}"/>
          </ac:spMkLst>
        </pc:spChg>
        <pc:spChg chg="add">
          <ac:chgData name="Ashia Aslam" userId="e081d7dc18977049" providerId="LiveId" clId="{835D0167-239A-488A-9F64-01DD9B39BA8E}" dt="2026-10-09T17:26:31.066" v="580" actId="26606"/>
          <ac:spMkLst>
            <pc:docMk/>
            <pc:sldMk cId="1270777908" sldId="269"/>
            <ac:spMk id="11" creationId="{5CEAD642-85CF-4750-8432-7C80C901F001}"/>
          </ac:spMkLst>
        </pc:spChg>
        <pc:spChg chg="add">
          <ac:chgData name="Ashia Aslam" userId="e081d7dc18977049" providerId="LiveId" clId="{835D0167-239A-488A-9F64-01DD9B39BA8E}" dt="2026-10-09T17:26:31.066" v="580" actId="26606"/>
          <ac:spMkLst>
            <pc:docMk/>
            <pc:sldMk cId="1270777908" sldId="269"/>
            <ac:spMk id="13" creationId="{FA33EEAE-15D5-4119-8C1E-89D943F911EF}"/>
          </ac:spMkLst>
        </pc:spChg>
        <pc:spChg chg="add">
          <ac:chgData name="Ashia Aslam" userId="e081d7dc18977049" providerId="LiveId" clId="{835D0167-239A-488A-9F64-01DD9B39BA8E}" dt="2026-10-09T17:26:31.066" v="580" actId="26606"/>
          <ac:spMkLst>
            <pc:docMk/>
            <pc:sldMk cId="1270777908" sldId="269"/>
            <ac:spMk id="15" creationId="{730D8B3B-9B80-4025-B934-26DC7D7CD231}"/>
          </ac:spMkLst>
        </pc:spChg>
        <pc:spChg chg="add">
          <ac:chgData name="Ashia Aslam" userId="e081d7dc18977049" providerId="LiveId" clId="{835D0167-239A-488A-9F64-01DD9B39BA8E}" dt="2026-10-09T17:26:31.066" v="580" actId="26606"/>
          <ac:spMkLst>
            <pc:docMk/>
            <pc:sldMk cId="1270777908" sldId="269"/>
            <ac:spMk id="17" creationId="{1064D5D5-227B-4F66-9AEA-46F570E793BD}"/>
          </ac:spMkLst>
        </pc:spChg>
        <pc:spChg chg="add">
          <ac:chgData name="Ashia Aslam" userId="e081d7dc18977049" providerId="LiveId" clId="{835D0167-239A-488A-9F64-01DD9B39BA8E}" dt="2026-10-09T17:26:31.066" v="580" actId="26606"/>
          <ac:spMkLst>
            <pc:docMk/>
            <pc:sldMk cId="1270777908" sldId="269"/>
            <ac:spMk id="19" creationId="{646B67A4-D328-4747-A82B-65E84FA46368}"/>
          </ac:spMkLst>
        </pc:spChg>
        <pc:spChg chg="add">
          <ac:chgData name="Ashia Aslam" userId="e081d7dc18977049" providerId="LiveId" clId="{835D0167-239A-488A-9F64-01DD9B39BA8E}" dt="2026-10-09T17:26:31.066" v="580" actId="26606"/>
          <ac:spMkLst>
            <pc:docMk/>
            <pc:sldMk cId="1270777908" sldId="269"/>
            <ac:spMk id="21" creationId="{B5A1B09C-1565-46F8-B70F-621C5EB48A09}"/>
          </ac:spMkLst>
        </pc:spChg>
        <pc:spChg chg="add">
          <ac:chgData name="Ashia Aslam" userId="e081d7dc18977049" providerId="LiveId" clId="{835D0167-239A-488A-9F64-01DD9B39BA8E}" dt="2026-10-09T17:26:31.066" v="580" actId="26606"/>
          <ac:spMkLst>
            <pc:docMk/>
            <pc:sldMk cId="1270777908" sldId="269"/>
            <ac:spMk id="23" creationId="{8C516CC8-80AC-446C-A56E-9F54B7210402}"/>
          </ac:spMkLst>
        </pc:spChg>
      </pc:sldChg>
      <pc:sldChg chg="addSp delSp modSp new mod ord">
        <pc:chgData name="Ashia Aslam" userId="e081d7dc18977049" providerId="LiveId" clId="{835D0167-239A-488A-9F64-01DD9B39BA8E}" dt="2026-10-11T21:37:51.169" v="7485" actId="20577"/>
        <pc:sldMkLst>
          <pc:docMk/>
          <pc:sldMk cId="606934829" sldId="270"/>
        </pc:sldMkLst>
        <pc:spChg chg="del">
          <ac:chgData name="Ashia Aslam" userId="e081d7dc18977049" providerId="LiveId" clId="{835D0167-239A-488A-9F64-01DD9B39BA8E}" dt="2026-10-11T17:43:46.067" v="4411" actId="478"/>
          <ac:spMkLst>
            <pc:docMk/>
            <pc:sldMk cId="606934829" sldId="270"/>
            <ac:spMk id="2" creationId="{89E1F40D-B0A6-4247-F447-B7F9FDC73FB7}"/>
          </ac:spMkLst>
        </pc:spChg>
        <pc:spChg chg="del">
          <ac:chgData name="Ashia Aslam" userId="e081d7dc18977049" providerId="LiveId" clId="{835D0167-239A-488A-9F64-01DD9B39BA8E}" dt="2026-10-11T17:43:39.459" v="4410" actId="478"/>
          <ac:spMkLst>
            <pc:docMk/>
            <pc:sldMk cId="606934829" sldId="270"/>
            <ac:spMk id="3" creationId="{B2D3BBE8-8963-0C2E-4D94-21388C782385}"/>
          </ac:spMkLst>
        </pc:spChg>
        <pc:spChg chg="add mod">
          <ac:chgData name="Ashia Aslam" userId="e081d7dc18977049" providerId="LiveId" clId="{835D0167-239A-488A-9F64-01DD9B39BA8E}" dt="2026-10-11T17:44:45.914" v="4427" actId="122"/>
          <ac:spMkLst>
            <pc:docMk/>
            <pc:sldMk cId="606934829" sldId="270"/>
            <ac:spMk id="4" creationId="{8AEE1159-A521-40DD-7D8E-DA91619E18AF}"/>
          </ac:spMkLst>
        </pc:spChg>
        <pc:spChg chg="add del mod">
          <ac:chgData name="Ashia Aslam" userId="e081d7dc18977049" providerId="LiveId" clId="{835D0167-239A-488A-9F64-01DD9B39BA8E}" dt="2026-10-11T17:45:21.908" v="4430"/>
          <ac:spMkLst>
            <pc:docMk/>
            <pc:sldMk cId="606934829" sldId="270"/>
            <ac:spMk id="5" creationId="{52018DB0-E2B0-5FDC-290D-FFA6763997A5}"/>
          </ac:spMkLst>
        </pc:spChg>
        <pc:spChg chg="add del mod">
          <ac:chgData name="Ashia Aslam" userId="e081d7dc18977049" providerId="LiveId" clId="{835D0167-239A-488A-9F64-01DD9B39BA8E}" dt="2026-10-11T21:37:51.169" v="7485" actId="20577"/>
          <ac:spMkLst>
            <pc:docMk/>
            <pc:sldMk cId="606934829" sldId="270"/>
            <ac:spMk id="6" creationId="{00FD105F-6C16-F21E-B4A4-9F020A5F009F}"/>
          </ac:spMkLst>
        </pc:spChg>
        <pc:inkChg chg="add del">
          <ac:chgData name="Ashia Aslam" userId="e081d7dc18977049" providerId="LiveId" clId="{835D0167-239A-488A-9F64-01DD9B39BA8E}" dt="2026-10-11T17:54:25.682" v="4499" actId="9405"/>
          <ac:inkMkLst>
            <pc:docMk/>
            <pc:sldMk cId="606934829" sldId="270"/>
            <ac:inkMk id="7" creationId="{02B51401-D6F9-A2B1-E634-77C1CF2DC4F4}"/>
          </ac:inkMkLst>
        </pc:inkChg>
        <pc:inkChg chg="add del">
          <ac:chgData name="Ashia Aslam" userId="e081d7dc18977049" providerId="LiveId" clId="{835D0167-239A-488A-9F64-01DD9B39BA8E}" dt="2026-10-11T17:54:24.983" v="4498" actId="9405"/>
          <ac:inkMkLst>
            <pc:docMk/>
            <pc:sldMk cId="606934829" sldId="270"/>
            <ac:inkMk id="8" creationId="{03AD0482-4CB9-8AE4-E4C2-1368CB8F60A4}"/>
          </ac:inkMkLst>
        </pc:inkChg>
      </pc:sldChg>
      <pc:sldChg chg="addSp delSp modSp new del mod">
        <pc:chgData name="Ashia Aslam" userId="e081d7dc18977049" providerId="LiveId" clId="{835D0167-239A-488A-9F64-01DD9B39BA8E}" dt="2026-10-11T17:43:03.386" v="4408" actId="47"/>
        <pc:sldMkLst>
          <pc:docMk/>
          <pc:sldMk cId="2549540462" sldId="270"/>
        </pc:sldMkLst>
        <pc:spChg chg="del">
          <ac:chgData name="Ashia Aslam" userId="e081d7dc18977049" providerId="LiveId" clId="{835D0167-239A-488A-9F64-01DD9B39BA8E}" dt="2026-10-11T17:34:58.167" v="4399" actId="478"/>
          <ac:spMkLst>
            <pc:docMk/>
            <pc:sldMk cId="2549540462" sldId="270"/>
            <ac:spMk id="2" creationId="{2B0D5721-E897-7E2D-6C8F-D07C5FED7B83}"/>
          </ac:spMkLst>
        </pc:spChg>
        <pc:spChg chg="del">
          <ac:chgData name="Ashia Aslam" userId="e081d7dc18977049" providerId="LiveId" clId="{835D0167-239A-488A-9F64-01DD9B39BA8E}" dt="2026-10-11T17:34:53.677" v="4398" actId="478"/>
          <ac:spMkLst>
            <pc:docMk/>
            <pc:sldMk cId="2549540462" sldId="270"/>
            <ac:spMk id="3" creationId="{F787F8FA-2D8A-14F6-403A-A88AD4C38489}"/>
          </ac:spMkLst>
        </pc:spChg>
        <pc:spChg chg="add del mod">
          <ac:chgData name="Ashia Aslam" userId="e081d7dc18977049" providerId="LiveId" clId="{835D0167-239A-488A-9F64-01DD9B39BA8E}" dt="2026-10-11T17:38:12.349" v="4402"/>
          <ac:spMkLst>
            <pc:docMk/>
            <pc:sldMk cId="2549540462" sldId="270"/>
            <ac:spMk id="4" creationId="{0E86D0CB-11A5-3962-41FB-F9613D695EBE}"/>
          </ac:spMkLst>
        </pc:spChg>
        <pc:spChg chg="add del">
          <ac:chgData name="Ashia Aslam" userId="e081d7dc18977049" providerId="LiveId" clId="{835D0167-239A-488A-9F64-01DD9B39BA8E}" dt="2026-10-11T17:41:53.247" v="4404" actId="22"/>
          <ac:spMkLst>
            <pc:docMk/>
            <pc:sldMk cId="2549540462" sldId="270"/>
            <ac:spMk id="6" creationId="{C3C2FA17-EBDF-F1EF-BD2C-07FA5E0FE1D7}"/>
          </ac:spMkLst>
        </pc:spChg>
        <pc:spChg chg="add mod">
          <ac:chgData name="Ashia Aslam" userId="e081d7dc18977049" providerId="LiveId" clId="{835D0167-239A-488A-9F64-01DD9B39BA8E}" dt="2026-10-11T17:42:27.384" v="4407" actId="6549"/>
          <ac:spMkLst>
            <pc:docMk/>
            <pc:sldMk cId="2549540462" sldId="270"/>
            <ac:spMk id="7" creationId="{D82466A6-D7D2-2B1A-3F12-5A4B9FBC9A3D}"/>
          </ac:spMkLst>
        </pc:spChg>
      </pc:sldChg>
      <pc:sldChg chg="new del">
        <pc:chgData name="Ashia Aslam" userId="e081d7dc18977049" providerId="LiveId" clId="{835D0167-239A-488A-9F64-01DD9B39BA8E}" dt="2026-10-11T20:08:48.777" v="5713" actId="47"/>
        <pc:sldMkLst>
          <pc:docMk/>
          <pc:sldMk cId="2347876181" sldId="271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Relationship Id="rId5" Type="http://schemas.openxmlformats.org/officeDocument/2006/relationships/image" Target="../media/image5.svg"/><Relationship Id="rId4" Type="http://schemas.openxmlformats.org/officeDocument/2006/relationships/image" Target="../media/image4.svg"/></Relationships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svg"/><Relationship Id="rId1" Type="http://schemas.openxmlformats.org/officeDocument/2006/relationships/image" Target="../media/image9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Relationship Id="rId5" Type="http://schemas.openxmlformats.org/officeDocument/2006/relationships/image" Target="../media/image5.svg"/><Relationship Id="rId4" Type="http://schemas.openxmlformats.org/officeDocument/2006/relationships/image" Target="../media/image4.svg"/></Relationships>
</file>

<file path=ppt/diagrams/_rels/drawing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svg"/><Relationship Id="rId1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7BE3537-ADB4-41F1-8A13-FE04760CDCD3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CEB5C78-C69C-411E-9780-36F4523A6284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Good Morning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8A3246D-2C52-4FF6-917B-4941003FEB1C}" type="parTrans" cxnId="{24E61FFF-63AB-43F8-A5BF-3C039D789F3A}">
      <dgm:prSet/>
      <dgm:spPr/>
      <dgm:t>
        <a:bodyPr/>
        <a:lstStyle/>
        <a:p>
          <a:pPr>
            <a:lnSpc>
              <a:spcPct val="150000"/>
            </a:lnSpc>
          </a:pPr>
          <a:endParaRPr lang="en-US"/>
        </a:p>
      </dgm:t>
    </dgm:pt>
    <dgm:pt modelId="{8DA961EE-0F71-4BA3-AA7C-5F3B82325989}" type="sibTrans" cxnId="{24E61FFF-63AB-43F8-A5BF-3C039D789F3A}">
      <dgm:prSet/>
      <dgm:spPr/>
      <dgm:t>
        <a:bodyPr/>
        <a:lstStyle/>
        <a:p>
          <a:pPr>
            <a:lnSpc>
              <a:spcPct val="150000"/>
            </a:lnSpc>
          </a:pPr>
          <a:endParaRPr lang="en-US"/>
        </a:p>
      </dgm:t>
    </dgm:pt>
    <dgm:pt modelId="{6319F479-D3CB-4BD2-B28F-4D17686AB5BA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This presentation evaluates how Human Resource Management practices can help </a:t>
          </a:r>
          <a:r>
            <a:rPr lang="en-GB" dirty="0" err="1">
              <a:latin typeface="Arial" panose="020B0604020202020204" pitchFamily="34" charset="0"/>
              <a:cs typeface="Arial" panose="020B0604020202020204" pitchFamily="34" charset="0"/>
            </a:rPr>
            <a:t>HealthConnect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 UK manage its current workforce challenges and support continued organisational growth.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D0EB3E9-1E1E-46FC-B62A-10FBD690EDB7}" type="parTrans" cxnId="{B94135CB-1600-4EE8-8779-886C8A1C8FD4}">
      <dgm:prSet/>
      <dgm:spPr/>
      <dgm:t>
        <a:bodyPr/>
        <a:lstStyle/>
        <a:p>
          <a:pPr>
            <a:lnSpc>
              <a:spcPct val="150000"/>
            </a:lnSpc>
          </a:pPr>
          <a:endParaRPr lang="en-US"/>
        </a:p>
      </dgm:t>
    </dgm:pt>
    <dgm:pt modelId="{43FDDE83-38E0-44CC-93EC-B2E6857F1096}" type="sibTrans" cxnId="{B94135CB-1600-4EE8-8779-886C8A1C8FD4}">
      <dgm:prSet/>
      <dgm:spPr/>
      <dgm:t>
        <a:bodyPr/>
        <a:lstStyle/>
        <a:p>
          <a:pPr>
            <a:lnSpc>
              <a:spcPct val="150000"/>
            </a:lnSpc>
          </a:pPr>
          <a:endParaRPr lang="en-US"/>
        </a:p>
      </dgm:t>
    </dgm:pt>
    <dgm:pt modelId="{56BE73A8-D232-47FD-8B14-C3357E599336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 err="1">
              <a:latin typeface="Arial" panose="020B0604020202020204" pitchFamily="34" charset="0"/>
              <a:cs typeface="Arial" panose="020B0604020202020204" pitchFamily="34" charset="0"/>
            </a:rPr>
            <a:t>HealthConnect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 UK is a rapidly growing digital healthcare organisation providing virtual consultations, remote patient monitoring and digital healthcare services throughout the United Kingdom.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9F2EC78-0EF9-49BE-9DF5-151F514E52CA}" type="parTrans" cxnId="{E13CC65B-B487-4782-BC56-EDE5A0043F58}">
      <dgm:prSet/>
      <dgm:spPr/>
      <dgm:t>
        <a:bodyPr/>
        <a:lstStyle/>
        <a:p>
          <a:pPr>
            <a:lnSpc>
              <a:spcPct val="150000"/>
            </a:lnSpc>
          </a:pPr>
          <a:endParaRPr lang="en-US"/>
        </a:p>
      </dgm:t>
    </dgm:pt>
    <dgm:pt modelId="{53E8FD5E-1F88-44D6-A485-8A99495C6618}" type="sibTrans" cxnId="{E13CC65B-B487-4782-BC56-EDE5A0043F58}">
      <dgm:prSet/>
      <dgm:spPr/>
      <dgm:t>
        <a:bodyPr/>
        <a:lstStyle/>
        <a:p>
          <a:pPr>
            <a:lnSpc>
              <a:spcPct val="150000"/>
            </a:lnSpc>
          </a:pPr>
          <a:endParaRPr lang="en-US"/>
        </a:p>
      </dgm:t>
    </dgm:pt>
    <dgm:pt modelId="{1B8E3C56-61B6-4059-B194-7103EAB48C66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/>
            <a:t>The 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organisation is currently experiencing difficulties attracting skilled employees, employee turnover, wellbeing and burnout concerns, digital skills shortages, reduced engagement, challenges within multidisciplinary teams and leadership development gaps.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18973EE-589F-449C-A597-3380DB0E4ED5}" type="parTrans" cxnId="{29D77396-3512-4739-931F-9DDA59ADEB4A}">
      <dgm:prSet/>
      <dgm:spPr/>
      <dgm:t>
        <a:bodyPr/>
        <a:lstStyle/>
        <a:p>
          <a:pPr>
            <a:lnSpc>
              <a:spcPct val="150000"/>
            </a:lnSpc>
          </a:pPr>
          <a:endParaRPr lang="en-US"/>
        </a:p>
      </dgm:t>
    </dgm:pt>
    <dgm:pt modelId="{1E40B002-FB7F-41C7-99FF-862E0305F81A}" type="sibTrans" cxnId="{29D77396-3512-4739-931F-9DDA59ADEB4A}">
      <dgm:prSet/>
      <dgm:spPr/>
      <dgm:t>
        <a:bodyPr/>
        <a:lstStyle/>
        <a:p>
          <a:pPr>
            <a:lnSpc>
              <a:spcPct val="150000"/>
            </a:lnSpc>
          </a:pPr>
          <a:endParaRPr lang="en-US"/>
        </a:p>
      </dgm:t>
    </dgm:pt>
    <dgm:pt modelId="{45095E27-CA06-47F2-9D48-EC056CB5508B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I will evaluate how workforce planning, recruitment, talent management, learning and development, coaching, leadership and organisational change can help </a:t>
          </a:r>
          <a:r>
            <a:rPr lang="en-GB" dirty="0" err="1">
              <a:latin typeface="Arial" panose="020B0604020202020204" pitchFamily="34" charset="0"/>
              <a:cs typeface="Arial" panose="020B0604020202020204" pitchFamily="34" charset="0"/>
            </a:rPr>
            <a:t>HealthConnect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 address these challenges.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8E260EB-1E48-4E39-891A-1E3132CD5D82}" type="parTrans" cxnId="{81BA5EF8-3833-44E8-A632-B6E4800CFBBD}">
      <dgm:prSet/>
      <dgm:spPr/>
      <dgm:t>
        <a:bodyPr/>
        <a:lstStyle/>
        <a:p>
          <a:pPr>
            <a:lnSpc>
              <a:spcPct val="150000"/>
            </a:lnSpc>
          </a:pPr>
          <a:endParaRPr lang="en-US"/>
        </a:p>
      </dgm:t>
    </dgm:pt>
    <dgm:pt modelId="{1E13BF71-226C-4144-BBFD-9AA9F6799F3F}" type="sibTrans" cxnId="{81BA5EF8-3833-44E8-A632-B6E4800CFBBD}">
      <dgm:prSet/>
      <dgm:spPr/>
      <dgm:t>
        <a:bodyPr/>
        <a:lstStyle/>
        <a:p>
          <a:pPr>
            <a:lnSpc>
              <a:spcPct val="150000"/>
            </a:lnSpc>
          </a:pPr>
          <a:endParaRPr lang="en-US"/>
        </a:p>
      </dgm:t>
    </dgm:pt>
    <dgm:pt modelId="{0711C613-0428-463D-B4C8-CC8C8B1C9810}" type="pres">
      <dgm:prSet presAssocID="{C7BE3537-ADB4-41F1-8A13-FE04760CDCD3}" presName="root" presStyleCnt="0">
        <dgm:presLayoutVars>
          <dgm:dir/>
          <dgm:resizeHandles val="exact"/>
        </dgm:presLayoutVars>
      </dgm:prSet>
      <dgm:spPr/>
    </dgm:pt>
    <dgm:pt modelId="{B207246D-E74A-4746-867E-278BBAD1199E}" type="pres">
      <dgm:prSet presAssocID="{DCEB5C78-C69C-411E-9780-36F4523A6284}" presName="compNode" presStyleCnt="0"/>
      <dgm:spPr/>
    </dgm:pt>
    <dgm:pt modelId="{E879F5FD-8BAD-4F30-85E8-74019FD5EF88}" type="pres">
      <dgm:prSet presAssocID="{DCEB5C78-C69C-411E-9780-36F4523A6284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n"/>
        </a:ext>
      </dgm:extLst>
    </dgm:pt>
    <dgm:pt modelId="{527EC3EA-4978-498C-B690-0B1DD3B98A80}" type="pres">
      <dgm:prSet presAssocID="{DCEB5C78-C69C-411E-9780-36F4523A6284}" presName="spaceRect" presStyleCnt="0"/>
      <dgm:spPr/>
    </dgm:pt>
    <dgm:pt modelId="{8EB9A30F-8FF7-43F5-86F9-EABCBCEB9736}" type="pres">
      <dgm:prSet presAssocID="{DCEB5C78-C69C-411E-9780-36F4523A6284}" presName="textRect" presStyleLbl="revTx" presStyleIdx="0" presStyleCnt="5">
        <dgm:presLayoutVars>
          <dgm:chMax val="1"/>
          <dgm:chPref val="1"/>
        </dgm:presLayoutVars>
      </dgm:prSet>
      <dgm:spPr/>
    </dgm:pt>
    <dgm:pt modelId="{B4EE979C-F226-4CA4-8620-3E74A5769BAC}" type="pres">
      <dgm:prSet presAssocID="{8DA961EE-0F71-4BA3-AA7C-5F3B82325989}" presName="sibTrans" presStyleCnt="0"/>
      <dgm:spPr/>
    </dgm:pt>
    <dgm:pt modelId="{BCEA56F7-9969-40AA-9CE8-361D53192EA8}" type="pres">
      <dgm:prSet presAssocID="{6319F479-D3CB-4BD2-B28F-4D17686AB5BA}" presName="compNode" presStyleCnt="0"/>
      <dgm:spPr/>
    </dgm:pt>
    <dgm:pt modelId="{F27AFA65-FFDC-430B-8216-5E7E5B5C5DF8}" type="pres">
      <dgm:prSet presAssocID="{6319F479-D3CB-4BD2-B28F-4D17686AB5BA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5EBEA652-4193-408E-9750-022DA9B11595}" type="pres">
      <dgm:prSet presAssocID="{6319F479-D3CB-4BD2-B28F-4D17686AB5BA}" presName="spaceRect" presStyleCnt="0"/>
      <dgm:spPr/>
    </dgm:pt>
    <dgm:pt modelId="{03FDCB54-C955-4910-B254-E0F272AC4B35}" type="pres">
      <dgm:prSet presAssocID="{6319F479-D3CB-4BD2-B28F-4D17686AB5BA}" presName="textRect" presStyleLbl="revTx" presStyleIdx="1" presStyleCnt="5">
        <dgm:presLayoutVars>
          <dgm:chMax val="1"/>
          <dgm:chPref val="1"/>
        </dgm:presLayoutVars>
      </dgm:prSet>
      <dgm:spPr/>
    </dgm:pt>
    <dgm:pt modelId="{6C768301-C4D5-4853-94B7-C37676CCBEDB}" type="pres">
      <dgm:prSet presAssocID="{43FDDE83-38E0-44CC-93EC-B2E6857F1096}" presName="sibTrans" presStyleCnt="0"/>
      <dgm:spPr/>
    </dgm:pt>
    <dgm:pt modelId="{3AC8CEAF-09F3-4DCE-A11C-1ED3D7C80701}" type="pres">
      <dgm:prSet presAssocID="{56BE73A8-D232-47FD-8B14-C3357E599336}" presName="compNode" presStyleCnt="0"/>
      <dgm:spPr/>
    </dgm:pt>
    <dgm:pt modelId="{5B4D3FE1-83C5-4FE1-8C6E-5F542DC4D0CD}" type="pres">
      <dgm:prSet presAssocID="{56BE73A8-D232-47FD-8B14-C3357E599336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520CEAEA-5A63-4C56-8EC4-44196F365F5E}" type="pres">
      <dgm:prSet presAssocID="{56BE73A8-D232-47FD-8B14-C3357E599336}" presName="spaceRect" presStyleCnt="0"/>
      <dgm:spPr/>
    </dgm:pt>
    <dgm:pt modelId="{CA2FF313-1FCA-4545-AA31-24AD3F87B548}" type="pres">
      <dgm:prSet presAssocID="{56BE73A8-D232-47FD-8B14-C3357E599336}" presName="textRect" presStyleLbl="revTx" presStyleIdx="2" presStyleCnt="5">
        <dgm:presLayoutVars>
          <dgm:chMax val="1"/>
          <dgm:chPref val="1"/>
        </dgm:presLayoutVars>
      </dgm:prSet>
      <dgm:spPr/>
    </dgm:pt>
    <dgm:pt modelId="{BE19BAB9-E838-492E-9268-12D6097914DE}" type="pres">
      <dgm:prSet presAssocID="{53E8FD5E-1F88-44D6-A485-8A99495C6618}" presName="sibTrans" presStyleCnt="0"/>
      <dgm:spPr/>
    </dgm:pt>
    <dgm:pt modelId="{11FB9167-D882-443B-9F46-F674F573D04A}" type="pres">
      <dgm:prSet presAssocID="{1B8E3C56-61B6-4059-B194-7103EAB48C66}" presName="compNode" presStyleCnt="0"/>
      <dgm:spPr/>
    </dgm:pt>
    <dgm:pt modelId="{37DCF079-AFBD-4FEF-9A86-183E13C375DD}" type="pres">
      <dgm:prSet presAssocID="{1B8E3C56-61B6-4059-B194-7103EAB48C66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363C9012-88B2-4343-B718-B188BD51C54F}" type="pres">
      <dgm:prSet presAssocID="{1B8E3C56-61B6-4059-B194-7103EAB48C66}" presName="spaceRect" presStyleCnt="0"/>
      <dgm:spPr/>
    </dgm:pt>
    <dgm:pt modelId="{E668716F-C972-459C-8B6B-7427A3168CC4}" type="pres">
      <dgm:prSet presAssocID="{1B8E3C56-61B6-4059-B194-7103EAB48C66}" presName="textRect" presStyleLbl="revTx" presStyleIdx="3" presStyleCnt="5">
        <dgm:presLayoutVars>
          <dgm:chMax val="1"/>
          <dgm:chPref val="1"/>
        </dgm:presLayoutVars>
      </dgm:prSet>
      <dgm:spPr/>
    </dgm:pt>
    <dgm:pt modelId="{4BF6A12E-13BE-46AA-8DA9-276B75A37562}" type="pres">
      <dgm:prSet presAssocID="{1E40B002-FB7F-41C7-99FF-862E0305F81A}" presName="sibTrans" presStyleCnt="0"/>
      <dgm:spPr/>
    </dgm:pt>
    <dgm:pt modelId="{6B334E3D-FA67-4CD8-9871-DFF0C88081DD}" type="pres">
      <dgm:prSet presAssocID="{45095E27-CA06-47F2-9D48-EC056CB5508B}" presName="compNode" presStyleCnt="0"/>
      <dgm:spPr/>
    </dgm:pt>
    <dgm:pt modelId="{380499CF-BED9-4060-B259-BD0A6BAA1D21}" type="pres">
      <dgm:prSet presAssocID="{45095E27-CA06-47F2-9D48-EC056CB5508B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A1CB64E1-EC84-4281-934B-62C56B007FFB}" type="pres">
      <dgm:prSet presAssocID="{45095E27-CA06-47F2-9D48-EC056CB5508B}" presName="spaceRect" presStyleCnt="0"/>
      <dgm:spPr/>
    </dgm:pt>
    <dgm:pt modelId="{5D14F853-6001-49C9-9892-75A67F931F9B}" type="pres">
      <dgm:prSet presAssocID="{45095E27-CA06-47F2-9D48-EC056CB5508B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D36AA12E-BF96-4521-AC0C-1A8BA2E5C9D8}" type="presOf" srcId="{C7BE3537-ADB4-41F1-8A13-FE04760CDCD3}" destId="{0711C613-0428-463D-B4C8-CC8C8B1C9810}" srcOrd="0" destOrd="0" presId="urn:microsoft.com/office/officeart/2018/2/layout/IconLabelList"/>
    <dgm:cxn modelId="{7E6F2636-9895-46E9-9A27-438C049FBCD0}" type="presOf" srcId="{6319F479-D3CB-4BD2-B28F-4D17686AB5BA}" destId="{03FDCB54-C955-4910-B254-E0F272AC4B35}" srcOrd="0" destOrd="0" presId="urn:microsoft.com/office/officeart/2018/2/layout/IconLabelList"/>
    <dgm:cxn modelId="{E13CC65B-B487-4782-BC56-EDE5A0043F58}" srcId="{C7BE3537-ADB4-41F1-8A13-FE04760CDCD3}" destId="{56BE73A8-D232-47FD-8B14-C3357E599336}" srcOrd="2" destOrd="0" parTransId="{E9F2EC78-0EF9-49BE-9DF5-151F514E52CA}" sibTransId="{53E8FD5E-1F88-44D6-A485-8A99495C6618}"/>
    <dgm:cxn modelId="{0CFF875C-8080-4606-8CF0-1944130434B7}" type="presOf" srcId="{56BE73A8-D232-47FD-8B14-C3357E599336}" destId="{CA2FF313-1FCA-4545-AA31-24AD3F87B548}" srcOrd="0" destOrd="0" presId="urn:microsoft.com/office/officeart/2018/2/layout/IconLabelList"/>
    <dgm:cxn modelId="{98AE5251-9B5A-4BD4-998A-57F933E393CF}" type="presOf" srcId="{DCEB5C78-C69C-411E-9780-36F4523A6284}" destId="{8EB9A30F-8FF7-43F5-86F9-EABCBCEB9736}" srcOrd="0" destOrd="0" presId="urn:microsoft.com/office/officeart/2018/2/layout/IconLabelList"/>
    <dgm:cxn modelId="{29D77396-3512-4739-931F-9DDA59ADEB4A}" srcId="{C7BE3537-ADB4-41F1-8A13-FE04760CDCD3}" destId="{1B8E3C56-61B6-4059-B194-7103EAB48C66}" srcOrd="3" destOrd="0" parTransId="{018973EE-589F-449C-A597-3380DB0E4ED5}" sibTransId="{1E40B002-FB7F-41C7-99FF-862E0305F81A}"/>
    <dgm:cxn modelId="{B94135CB-1600-4EE8-8779-886C8A1C8FD4}" srcId="{C7BE3537-ADB4-41F1-8A13-FE04760CDCD3}" destId="{6319F479-D3CB-4BD2-B28F-4D17686AB5BA}" srcOrd="1" destOrd="0" parTransId="{FD0EB3E9-1E1E-46FC-B62A-10FBD690EDB7}" sibTransId="{43FDDE83-38E0-44CC-93EC-B2E6857F1096}"/>
    <dgm:cxn modelId="{B17CA1CB-A4AB-4D6E-A9B5-2659C942B578}" type="presOf" srcId="{45095E27-CA06-47F2-9D48-EC056CB5508B}" destId="{5D14F853-6001-49C9-9892-75A67F931F9B}" srcOrd="0" destOrd="0" presId="urn:microsoft.com/office/officeart/2018/2/layout/IconLabelList"/>
    <dgm:cxn modelId="{EB8510CF-D65E-4A5C-AB96-C63E6457BBF4}" type="presOf" srcId="{1B8E3C56-61B6-4059-B194-7103EAB48C66}" destId="{E668716F-C972-459C-8B6B-7427A3168CC4}" srcOrd="0" destOrd="0" presId="urn:microsoft.com/office/officeart/2018/2/layout/IconLabelList"/>
    <dgm:cxn modelId="{81BA5EF8-3833-44E8-A632-B6E4800CFBBD}" srcId="{C7BE3537-ADB4-41F1-8A13-FE04760CDCD3}" destId="{45095E27-CA06-47F2-9D48-EC056CB5508B}" srcOrd="4" destOrd="0" parTransId="{18E260EB-1E48-4E39-891A-1E3132CD5D82}" sibTransId="{1E13BF71-226C-4144-BBFD-9AA9F6799F3F}"/>
    <dgm:cxn modelId="{24E61FFF-63AB-43F8-A5BF-3C039D789F3A}" srcId="{C7BE3537-ADB4-41F1-8A13-FE04760CDCD3}" destId="{DCEB5C78-C69C-411E-9780-36F4523A6284}" srcOrd="0" destOrd="0" parTransId="{78A3246D-2C52-4FF6-917B-4941003FEB1C}" sibTransId="{8DA961EE-0F71-4BA3-AA7C-5F3B82325989}"/>
    <dgm:cxn modelId="{6C90C9E6-6F8B-4B9F-8571-E2F66545C8F5}" type="presParOf" srcId="{0711C613-0428-463D-B4C8-CC8C8B1C9810}" destId="{B207246D-E74A-4746-867E-278BBAD1199E}" srcOrd="0" destOrd="0" presId="urn:microsoft.com/office/officeart/2018/2/layout/IconLabelList"/>
    <dgm:cxn modelId="{66902EA4-05FB-4803-AD17-4D81DAC572D4}" type="presParOf" srcId="{B207246D-E74A-4746-867E-278BBAD1199E}" destId="{E879F5FD-8BAD-4F30-85E8-74019FD5EF88}" srcOrd="0" destOrd="0" presId="urn:microsoft.com/office/officeart/2018/2/layout/IconLabelList"/>
    <dgm:cxn modelId="{99414C86-0776-49F7-ACF8-E18B2D55416B}" type="presParOf" srcId="{B207246D-E74A-4746-867E-278BBAD1199E}" destId="{527EC3EA-4978-498C-B690-0B1DD3B98A80}" srcOrd="1" destOrd="0" presId="urn:microsoft.com/office/officeart/2018/2/layout/IconLabelList"/>
    <dgm:cxn modelId="{417FB0CA-0E29-4736-9CBA-2325F4C931E3}" type="presParOf" srcId="{B207246D-E74A-4746-867E-278BBAD1199E}" destId="{8EB9A30F-8FF7-43F5-86F9-EABCBCEB9736}" srcOrd="2" destOrd="0" presId="urn:microsoft.com/office/officeart/2018/2/layout/IconLabelList"/>
    <dgm:cxn modelId="{68F462E5-D4C4-4062-926E-F2935AAC2642}" type="presParOf" srcId="{0711C613-0428-463D-B4C8-CC8C8B1C9810}" destId="{B4EE979C-F226-4CA4-8620-3E74A5769BAC}" srcOrd="1" destOrd="0" presId="urn:microsoft.com/office/officeart/2018/2/layout/IconLabelList"/>
    <dgm:cxn modelId="{A264C59D-D2A6-458C-9EAA-25D8EAEAAAFD}" type="presParOf" srcId="{0711C613-0428-463D-B4C8-CC8C8B1C9810}" destId="{BCEA56F7-9969-40AA-9CE8-361D53192EA8}" srcOrd="2" destOrd="0" presId="urn:microsoft.com/office/officeart/2018/2/layout/IconLabelList"/>
    <dgm:cxn modelId="{AB48A87D-61C8-41EB-B4FE-0A9416F5910D}" type="presParOf" srcId="{BCEA56F7-9969-40AA-9CE8-361D53192EA8}" destId="{F27AFA65-FFDC-430B-8216-5E7E5B5C5DF8}" srcOrd="0" destOrd="0" presId="urn:microsoft.com/office/officeart/2018/2/layout/IconLabelList"/>
    <dgm:cxn modelId="{D6033B8F-C70B-48CF-BE01-6079BE81E802}" type="presParOf" srcId="{BCEA56F7-9969-40AA-9CE8-361D53192EA8}" destId="{5EBEA652-4193-408E-9750-022DA9B11595}" srcOrd="1" destOrd="0" presId="urn:microsoft.com/office/officeart/2018/2/layout/IconLabelList"/>
    <dgm:cxn modelId="{43ED27EA-92B9-4F0B-9470-1E7E281FAAC1}" type="presParOf" srcId="{BCEA56F7-9969-40AA-9CE8-361D53192EA8}" destId="{03FDCB54-C955-4910-B254-E0F272AC4B35}" srcOrd="2" destOrd="0" presId="urn:microsoft.com/office/officeart/2018/2/layout/IconLabelList"/>
    <dgm:cxn modelId="{2D710DED-E9AB-4D34-8AC9-A54FE986B0EC}" type="presParOf" srcId="{0711C613-0428-463D-B4C8-CC8C8B1C9810}" destId="{6C768301-C4D5-4853-94B7-C37676CCBEDB}" srcOrd="3" destOrd="0" presId="urn:microsoft.com/office/officeart/2018/2/layout/IconLabelList"/>
    <dgm:cxn modelId="{1D15DECA-EF6F-4F3A-B4C0-26DC41639CD9}" type="presParOf" srcId="{0711C613-0428-463D-B4C8-CC8C8B1C9810}" destId="{3AC8CEAF-09F3-4DCE-A11C-1ED3D7C80701}" srcOrd="4" destOrd="0" presId="urn:microsoft.com/office/officeart/2018/2/layout/IconLabelList"/>
    <dgm:cxn modelId="{40F926A5-F1D2-4515-A66D-1DB208EEA74A}" type="presParOf" srcId="{3AC8CEAF-09F3-4DCE-A11C-1ED3D7C80701}" destId="{5B4D3FE1-83C5-4FE1-8C6E-5F542DC4D0CD}" srcOrd="0" destOrd="0" presId="urn:microsoft.com/office/officeart/2018/2/layout/IconLabelList"/>
    <dgm:cxn modelId="{826A64FE-2469-4C05-B28B-987B7922D6E3}" type="presParOf" srcId="{3AC8CEAF-09F3-4DCE-A11C-1ED3D7C80701}" destId="{520CEAEA-5A63-4C56-8EC4-44196F365F5E}" srcOrd="1" destOrd="0" presId="urn:microsoft.com/office/officeart/2018/2/layout/IconLabelList"/>
    <dgm:cxn modelId="{4AAC5FC8-C4F0-434D-96EC-0BFAF3B7D891}" type="presParOf" srcId="{3AC8CEAF-09F3-4DCE-A11C-1ED3D7C80701}" destId="{CA2FF313-1FCA-4545-AA31-24AD3F87B548}" srcOrd="2" destOrd="0" presId="urn:microsoft.com/office/officeart/2018/2/layout/IconLabelList"/>
    <dgm:cxn modelId="{E74CCA65-F0F4-4732-8EFE-C198536BE0E2}" type="presParOf" srcId="{0711C613-0428-463D-B4C8-CC8C8B1C9810}" destId="{BE19BAB9-E838-492E-9268-12D6097914DE}" srcOrd="5" destOrd="0" presId="urn:microsoft.com/office/officeart/2018/2/layout/IconLabelList"/>
    <dgm:cxn modelId="{251C2606-A46F-463D-9353-2525417A6D39}" type="presParOf" srcId="{0711C613-0428-463D-B4C8-CC8C8B1C9810}" destId="{11FB9167-D882-443B-9F46-F674F573D04A}" srcOrd="6" destOrd="0" presId="urn:microsoft.com/office/officeart/2018/2/layout/IconLabelList"/>
    <dgm:cxn modelId="{D21E4639-BA01-4EDA-93C7-26AE4B5ADB34}" type="presParOf" srcId="{11FB9167-D882-443B-9F46-F674F573D04A}" destId="{37DCF079-AFBD-4FEF-9A86-183E13C375DD}" srcOrd="0" destOrd="0" presId="urn:microsoft.com/office/officeart/2018/2/layout/IconLabelList"/>
    <dgm:cxn modelId="{25F3D2B2-C345-4FE1-A0E2-2F020A03AE4C}" type="presParOf" srcId="{11FB9167-D882-443B-9F46-F674F573D04A}" destId="{363C9012-88B2-4343-B718-B188BD51C54F}" srcOrd="1" destOrd="0" presId="urn:microsoft.com/office/officeart/2018/2/layout/IconLabelList"/>
    <dgm:cxn modelId="{DAE72027-EB5D-4E68-988D-6A752B328496}" type="presParOf" srcId="{11FB9167-D882-443B-9F46-F674F573D04A}" destId="{E668716F-C972-459C-8B6B-7427A3168CC4}" srcOrd="2" destOrd="0" presId="urn:microsoft.com/office/officeart/2018/2/layout/IconLabelList"/>
    <dgm:cxn modelId="{46B2CF5B-8C3E-4C21-82D2-FBF9F3EDEE26}" type="presParOf" srcId="{0711C613-0428-463D-B4C8-CC8C8B1C9810}" destId="{4BF6A12E-13BE-46AA-8DA9-276B75A37562}" srcOrd="7" destOrd="0" presId="urn:microsoft.com/office/officeart/2018/2/layout/IconLabelList"/>
    <dgm:cxn modelId="{956A4216-D1E7-4450-B352-84CE841E0085}" type="presParOf" srcId="{0711C613-0428-463D-B4C8-CC8C8B1C9810}" destId="{6B334E3D-FA67-4CD8-9871-DFF0C88081DD}" srcOrd="8" destOrd="0" presId="urn:microsoft.com/office/officeart/2018/2/layout/IconLabelList"/>
    <dgm:cxn modelId="{290613E7-6213-4A76-9089-798DCBC21524}" type="presParOf" srcId="{6B334E3D-FA67-4CD8-9871-DFF0C88081DD}" destId="{380499CF-BED9-4060-B259-BD0A6BAA1D21}" srcOrd="0" destOrd="0" presId="urn:microsoft.com/office/officeart/2018/2/layout/IconLabelList"/>
    <dgm:cxn modelId="{FD00CDF3-39BB-4129-862D-DEE29D5D45A4}" type="presParOf" srcId="{6B334E3D-FA67-4CD8-9871-DFF0C88081DD}" destId="{A1CB64E1-EC84-4281-934B-62C56B007FFB}" srcOrd="1" destOrd="0" presId="urn:microsoft.com/office/officeart/2018/2/layout/IconLabelList"/>
    <dgm:cxn modelId="{A3B19239-85B9-4226-8FD8-651878F3D141}" type="presParOf" srcId="{6B334E3D-FA67-4CD8-9871-DFF0C88081DD}" destId="{5D14F853-6001-49C9-9892-75A67F931F9B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B91870C-C329-454D-9783-41C6372BAFFA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A5EFB9A-8E2A-4A41-AD8A-6D958721BB7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Managing Organisational Change</a:t>
          </a:r>
          <a:br>
            <a:rPr lang="en-GB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GB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GB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GB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dirty="0" err="1">
              <a:latin typeface="Arial" panose="020B0604020202020204" pitchFamily="34" charset="0"/>
              <a:cs typeface="Arial" panose="020B0604020202020204" pitchFamily="34" charset="0"/>
            </a:rPr>
            <a:t>HealthConnect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 is operating in a changing environment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338D756-891A-4864-93F1-90EE2CA80034}" type="parTrans" cxnId="{22B9984A-C1D4-4728-A888-D5E172ECA300}">
      <dgm:prSet/>
      <dgm:spPr/>
      <dgm:t>
        <a:bodyPr/>
        <a:lstStyle/>
        <a:p>
          <a:endParaRPr lang="en-US"/>
        </a:p>
      </dgm:t>
    </dgm:pt>
    <dgm:pt modelId="{38C64051-E83A-4159-B48B-F130925C8771}" type="sibTrans" cxnId="{22B9984A-C1D4-4728-A888-D5E172ECA300}">
      <dgm:prSet/>
      <dgm:spPr/>
      <dgm:t>
        <a:bodyPr/>
        <a:lstStyle/>
        <a:p>
          <a:endParaRPr lang="en-US"/>
        </a:p>
      </dgm:t>
    </dgm:pt>
    <dgm:pt modelId="{E95A3430-2D99-46E4-9298-58706F07C2B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Digital transformation</a:t>
          </a:r>
          <a:b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Workforce growth</a:t>
          </a:r>
          <a:b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New technologies</a:t>
          </a:r>
          <a:b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Changing healthcare delivery</a:t>
          </a:r>
          <a:b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Change approaches</a:t>
          </a:r>
          <a:b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Lewin (1951)</a:t>
          </a:r>
          <a:b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* Unfreeze</a:t>
          </a:r>
          <a:b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* Change</a:t>
          </a:r>
          <a:b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* Refreeze</a:t>
          </a:r>
          <a:b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Kotter (1996)</a:t>
          </a:r>
          <a:b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* Create urgency</a:t>
          </a:r>
          <a:b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* Build coalition</a:t>
          </a:r>
          <a:b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* Develop vision</a:t>
          </a:r>
          <a:b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* Communicate change</a:t>
          </a:r>
          <a:b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* Embed change</a:t>
          </a:r>
          <a:br>
            <a:rPr lang="en-GB" sz="1100" dirty="0"/>
          </a:br>
          <a:br>
            <a:rPr lang="en-GB" sz="1100" dirty="0"/>
          </a:br>
          <a:endParaRPr lang="en-US" sz="1100" dirty="0"/>
        </a:p>
      </dgm:t>
    </dgm:pt>
    <dgm:pt modelId="{2908C94F-D226-41D8-ACFD-C6298C23B3F0}" type="parTrans" cxnId="{F96E93CC-48E0-47E3-A531-B92242FF1C54}">
      <dgm:prSet/>
      <dgm:spPr/>
      <dgm:t>
        <a:bodyPr/>
        <a:lstStyle/>
        <a:p>
          <a:endParaRPr lang="en-US"/>
        </a:p>
      </dgm:t>
    </dgm:pt>
    <dgm:pt modelId="{51C42B81-C9F0-4CB0-A7B9-97F0EE068939}" type="sibTrans" cxnId="{F96E93CC-48E0-47E3-A531-B92242FF1C54}">
      <dgm:prSet/>
      <dgm:spPr/>
      <dgm:t>
        <a:bodyPr/>
        <a:lstStyle/>
        <a:p>
          <a:endParaRPr lang="en-US"/>
        </a:p>
      </dgm:t>
    </dgm:pt>
    <dgm:pt modelId="{BABAF69E-EF9A-47A1-82DD-14F620950B61}" type="pres">
      <dgm:prSet presAssocID="{4B91870C-C329-454D-9783-41C6372BAFFA}" presName="root" presStyleCnt="0">
        <dgm:presLayoutVars>
          <dgm:dir/>
          <dgm:resizeHandles val="exact"/>
        </dgm:presLayoutVars>
      </dgm:prSet>
      <dgm:spPr/>
    </dgm:pt>
    <dgm:pt modelId="{F8A0D5E1-C9C4-43BE-903D-FEAE6A2258D2}" type="pres">
      <dgm:prSet presAssocID="{7A5EFB9A-8E2A-4A41-AD8A-6D958721BB77}" presName="compNode" presStyleCnt="0"/>
      <dgm:spPr/>
    </dgm:pt>
    <dgm:pt modelId="{55C4DDAE-47A6-431D-8DC0-B921C0903F06}" type="pres">
      <dgm:prSet presAssocID="{7A5EFB9A-8E2A-4A41-AD8A-6D958721BB77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3D1DB462-8258-4329-A9A4-68ABD0DD7CC8}" type="pres">
      <dgm:prSet presAssocID="{7A5EFB9A-8E2A-4A41-AD8A-6D958721BB77}" presName="spaceRect" presStyleCnt="0"/>
      <dgm:spPr/>
    </dgm:pt>
    <dgm:pt modelId="{6430195B-0CA7-434F-80FE-EDC0D8C7B1DE}" type="pres">
      <dgm:prSet presAssocID="{7A5EFB9A-8E2A-4A41-AD8A-6D958721BB77}" presName="textRect" presStyleLbl="revTx" presStyleIdx="0" presStyleCnt="2">
        <dgm:presLayoutVars>
          <dgm:chMax val="1"/>
          <dgm:chPref val="1"/>
        </dgm:presLayoutVars>
      </dgm:prSet>
      <dgm:spPr/>
    </dgm:pt>
    <dgm:pt modelId="{ADB84A09-BBA4-42D1-9A77-4FBBDED91B3E}" type="pres">
      <dgm:prSet presAssocID="{38C64051-E83A-4159-B48B-F130925C8771}" presName="sibTrans" presStyleCnt="0"/>
      <dgm:spPr/>
    </dgm:pt>
    <dgm:pt modelId="{E327695D-2B7E-41DA-87F7-38C619A960D0}" type="pres">
      <dgm:prSet presAssocID="{E95A3430-2D99-46E4-9298-58706F07C2BC}" presName="compNode" presStyleCnt="0"/>
      <dgm:spPr/>
    </dgm:pt>
    <dgm:pt modelId="{F8FCECF2-FAA9-48E1-9767-E41A93CC5CBA}" type="pres">
      <dgm:prSet presAssocID="{E95A3430-2D99-46E4-9298-58706F07C2BC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D683C3CA-473D-47B1-881B-AD5566B3B9FD}" type="pres">
      <dgm:prSet presAssocID="{E95A3430-2D99-46E4-9298-58706F07C2BC}" presName="spaceRect" presStyleCnt="0"/>
      <dgm:spPr/>
    </dgm:pt>
    <dgm:pt modelId="{706767C7-3B7B-477F-9F9A-95FF1A60BBC5}" type="pres">
      <dgm:prSet presAssocID="{E95A3430-2D99-46E4-9298-58706F07C2BC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4025D110-8840-43F0-B67C-7376C887007F}" type="presOf" srcId="{4B91870C-C329-454D-9783-41C6372BAFFA}" destId="{BABAF69E-EF9A-47A1-82DD-14F620950B61}" srcOrd="0" destOrd="0" presId="urn:microsoft.com/office/officeart/2018/2/layout/IconLabelList"/>
    <dgm:cxn modelId="{D704DE2B-A907-4387-BBDD-74CFF7A00E8A}" type="presOf" srcId="{E95A3430-2D99-46E4-9298-58706F07C2BC}" destId="{706767C7-3B7B-477F-9F9A-95FF1A60BBC5}" srcOrd="0" destOrd="0" presId="urn:microsoft.com/office/officeart/2018/2/layout/IconLabelList"/>
    <dgm:cxn modelId="{22B9984A-C1D4-4728-A888-D5E172ECA300}" srcId="{4B91870C-C329-454D-9783-41C6372BAFFA}" destId="{7A5EFB9A-8E2A-4A41-AD8A-6D958721BB77}" srcOrd="0" destOrd="0" parTransId="{7338D756-891A-4864-93F1-90EE2CA80034}" sibTransId="{38C64051-E83A-4159-B48B-F130925C8771}"/>
    <dgm:cxn modelId="{F96E93CC-48E0-47E3-A531-B92242FF1C54}" srcId="{4B91870C-C329-454D-9783-41C6372BAFFA}" destId="{E95A3430-2D99-46E4-9298-58706F07C2BC}" srcOrd="1" destOrd="0" parTransId="{2908C94F-D226-41D8-ACFD-C6298C23B3F0}" sibTransId="{51C42B81-C9F0-4CB0-A7B9-97F0EE068939}"/>
    <dgm:cxn modelId="{23B0FBFD-A939-4FE5-B9ED-10DBAF1855F5}" type="presOf" srcId="{7A5EFB9A-8E2A-4A41-AD8A-6D958721BB77}" destId="{6430195B-0CA7-434F-80FE-EDC0D8C7B1DE}" srcOrd="0" destOrd="0" presId="urn:microsoft.com/office/officeart/2018/2/layout/IconLabelList"/>
    <dgm:cxn modelId="{ED38BB3B-24E6-43B2-8411-94099825098A}" type="presParOf" srcId="{BABAF69E-EF9A-47A1-82DD-14F620950B61}" destId="{F8A0D5E1-C9C4-43BE-903D-FEAE6A2258D2}" srcOrd="0" destOrd="0" presId="urn:microsoft.com/office/officeart/2018/2/layout/IconLabelList"/>
    <dgm:cxn modelId="{3E40D94C-BD4B-42BE-9032-84AD352A4533}" type="presParOf" srcId="{F8A0D5E1-C9C4-43BE-903D-FEAE6A2258D2}" destId="{55C4DDAE-47A6-431D-8DC0-B921C0903F06}" srcOrd="0" destOrd="0" presId="urn:microsoft.com/office/officeart/2018/2/layout/IconLabelList"/>
    <dgm:cxn modelId="{5F68A748-3611-4D0F-B9E3-89BD6B74185D}" type="presParOf" srcId="{F8A0D5E1-C9C4-43BE-903D-FEAE6A2258D2}" destId="{3D1DB462-8258-4329-A9A4-68ABD0DD7CC8}" srcOrd="1" destOrd="0" presId="urn:microsoft.com/office/officeart/2018/2/layout/IconLabelList"/>
    <dgm:cxn modelId="{E85DA502-ADC0-47C2-8E15-9D09DE6478C9}" type="presParOf" srcId="{F8A0D5E1-C9C4-43BE-903D-FEAE6A2258D2}" destId="{6430195B-0CA7-434F-80FE-EDC0D8C7B1DE}" srcOrd="2" destOrd="0" presId="urn:microsoft.com/office/officeart/2018/2/layout/IconLabelList"/>
    <dgm:cxn modelId="{F69A1B92-AD7B-484C-B377-33960438A190}" type="presParOf" srcId="{BABAF69E-EF9A-47A1-82DD-14F620950B61}" destId="{ADB84A09-BBA4-42D1-9A77-4FBBDED91B3E}" srcOrd="1" destOrd="0" presId="urn:microsoft.com/office/officeart/2018/2/layout/IconLabelList"/>
    <dgm:cxn modelId="{01D11ADD-DCAE-4444-B602-B64CC8CA7B11}" type="presParOf" srcId="{BABAF69E-EF9A-47A1-82DD-14F620950B61}" destId="{E327695D-2B7E-41DA-87F7-38C619A960D0}" srcOrd="2" destOrd="0" presId="urn:microsoft.com/office/officeart/2018/2/layout/IconLabelList"/>
    <dgm:cxn modelId="{68967C64-EE78-46E2-B92E-03BA7A7897C8}" type="presParOf" srcId="{E327695D-2B7E-41DA-87F7-38C619A960D0}" destId="{F8FCECF2-FAA9-48E1-9767-E41A93CC5CBA}" srcOrd="0" destOrd="0" presId="urn:microsoft.com/office/officeart/2018/2/layout/IconLabelList"/>
    <dgm:cxn modelId="{BD196B7B-3F84-4C23-8643-0FBFD91D449C}" type="presParOf" srcId="{E327695D-2B7E-41DA-87F7-38C619A960D0}" destId="{D683C3CA-473D-47B1-881B-AD5566B3B9FD}" srcOrd="1" destOrd="0" presId="urn:microsoft.com/office/officeart/2018/2/layout/IconLabelList"/>
    <dgm:cxn modelId="{4D015CAA-454B-4D98-96DF-6C5D339DB0F5}" type="presParOf" srcId="{E327695D-2B7E-41DA-87F7-38C619A960D0}" destId="{706767C7-3B7B-477F-9F9A-95FF1A60BBC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25442A4-0B81-4421-AE32-19B54346C9AD}" type="doc">
      <dgm:prSet loTypeId="urn:microsoft.com/office/officeart/2005/8/layout/cycle1" loCatId="cycle" qsTypeId="urn:microsoft.com/office/officeart/2005/8/quickstyle/simple5" qsCatId="simple" csTypeId="urn:microsoft.com/office/officeart/2005/8/colors/accent5_2" csCatId="accent5" phldr="1"/>
      <dgm:spPr/>
      <dgm:t>
        <a:bodyPr/>
        <a:lstStyle/>
        <a:p>
          <a:endParaRPr lang="en-US"/>
        </a:p>
      </dgm:t>
    </dgm:pt>
    <dgm:pt modelId="{CC1820B9-C73E-4660-9D07-4E64A399B8F8}">
      <dgm:prSet custT="1"/>
      <dgm:spPr/>
      <dgm:t>
        <a:bodyPr/>
        <a:lstStyle/>
        <a:p>
          <a:r>
            <a:rPr lang="en-GB" sz="1100" b="1" dirty="0">
              <a:latin typeface="Arial" panose="020B0604020202020204" pitchFamily="34" charset="0"/>
              <a:cs typeface="Arial" panose="020B0604020202020204" pitchFamily="34" charset="0"/>
            </a:rPr>
            <a:t>Leadership, Performance &amp; Strategic HRM</a:t>
          </a:r>
          <a:endParaRPr lang="en-US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D376A88-5179-4BEA-96BC-07E6CFC546CC}" type="parTrans" cxnId="{AF179774-2E67-412C-AB9D-791D4304BFCF}">
      <dgm:prSet/>
      <dgm:spPr/>
      <dgm:t>
        <a:bodyPr/>
        <a:lstStyle/>
        <a:p>
          <a:endParaRPr lang="en-US"/>
        </a:p>
      </dgm:t>
    </dgm:pt>
    <dgm:pt modelId="{04E56A1C-8127-4F5F-A1FE-0074C1720239}" type="sibTrans" cxnId="{AF179774-2E67-412C-AB9D-791D4304BFCF}">
      <dgm:prSet/>
      <dgm:spPr/>
      <dgm:t>
        <a:bodyPr/>
        <a:lstStyle/>
        <a:p>
          <a:endParaRPr lang="en-US"/>
        </a:p>
      </dgm:t>
    </dgm:pt>
    <dgm:pt modelId="{DD0C4069-964C-41BC-BFE1-514C4779B0FB}">
      <dgm:prSet custT="1"/>
      <dgm:spPr/>
      <dgm:t>
        <a:bodyPr/>
        <a:lstStyle/>
        <a:p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Leadershi</a:t>
          </a:r>
          <a:r>
            <a:rPr lang="en-GB" sz="1100" dirty="0"/>
            <a:t>p</a:t>
          </a:r>
          <a:endParaRPr lang="en-US" sz="1100" dirty="0"/>
        </a:p>
      </dgm:t>
    </dgm:pt>
    <dgm:pt modelId="{CEB8F6D2-046C-4973-AEA0-D766B857C226}" type="parTrans" cxnId="{BF418B9B-44D8-4F85-90C4-EA01C37F793A}">
      <dgm:prSet/>
      <dgm:spPr/>
      <dgm:t>
        <a:bodyPr/>
        <a:lstStyle/>
        <a:p>
          <a:endParaRPr lang="en-US"/>
        </a:p>
      </dgm:t>
    </dgm:pt>
    <dgm:pt modelId="{845F2DD1-2E93-42EA-B999-BA7BD25977D5}" type="sibTrans" cxnId="{BF418B9B-44D8-4F85-90C4-EA01C37F793A}">
      <dgm:prSet/>
      <dgm:spPr/>
      <dgm:t>
        <a:bodyPr/>
        <a:lstStyle/>
        <a:p>
          <a:endParaRPr lang="en-US"/>
        </a:p>
      </dgm:t>
    </dgm:pt>
    <dgm:pt modelId="{AF25EBA4-6BB1-4BDA-B3C6-723BD18ADD48}">
      <dgm:prSet custT="1"/>
      <dgm:spPr/>
      <dgm:t>
        <a:bodyPr/>
        <a:lstStyle/>
        <a:p>
          <a:r>
            <a:rPr lang="en-GB" sz="1050" dirty="0">
              <a:latin typeface="Arial" panose="020B0604020202020204" pitchFamily="34" charset="0"/>
              <a:cs typeface="Arial" panose="020B0604020202020204" pitchFamily="34" charset="0"/>
            </a:rPr>
            <a:t>Vision → Communication → Participation → Development</a:t>
          </a:r>
          <a:endParaRPr lang="en-US" sz="105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914F402-EF9E-43BF-8DA5-7015BD0F56A7}" type="parTrans" cxnId="{07759C55-4CE8-442B-9DDA-D8F860130B2F}">
      <dgm:prSet/>
      <dgm:spPr/>
      <dgm:t>
        <a:bodyPr/>
        <a:lstStyle/>
        <a:p>
          <a:endParaRPr lang="en-US"/>
        </a:p>
      </dgm:t>
    </dgm:pt>
    <dgm:pt modelId="{8E694DEF-82DC-4AA2-8AB2-05876E495979}" type="sibTrans" cxnId="{07759C55-4CE8-442B-9DDA-D8F860130B2F}">
      <dgm:prSet/>
      <dgm:spPr/>
      <dgm:t>
        <a:bodyPr/>
        <a:lstStyle/>
        <a:p>
          <a:endParaRPr lang="en-US"/>
        </a:p>
      </dgm:t>
    </dgm:pt>
    <dgm:pt modelId="{481ED010-C278-48CA-B349-9BAB19514316}">
      <dgm:prSet custT="1"/>
      <dgm:spPr/>
      <dgm:t>
        <a:bodyPr/>
        <a:lstStyle/>
        <a:p>
          <a:r>
            <a:rPr lang="en-GB" sz="900" dirty="0">
              <a:latin typeface="Arial" panose="020B0604020202020204" pitchFamily="34" charset="0"/>
              <a:cs typeface="Arial" panose="020B0604020202020204" pitchFamily="34" charset="0"/>
            </a:rPr>
            <a:t>* Clear objectives</a:t>
          </a:r>
          <a:br>
            <a:rPr lang="en-GB" sz="9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900" dirty="0">
              <a:latin typeface="Arial" panose="020B0604020202020204" pitchFamily="34" charset="0"/>
              <a:cs typeface="Arial" panose="020B0604020202020204" pitchFamily="34" charset="0"/>
            </a:rPr>
            <a:t>* Continuous feedback</a:t>
          </a:r>
          <a:br>
            <a:rPr lang="en-GB" sz="9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900" dirty="0">
              <a:latin typeface="Arial" panose="020B0604020202020204" pitchFamily="34" charset="0"/>
              <a:cs typeface="Arial" panose="020B0604020202020204" pitchFamily="34" charset="0"/>
            </a:rPr>
            <a:t>* Development plans</a:t>
          </a:r>
          <a:br>
            <a:rPr lang="en-GB" sz="9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900" dirty="0">
              <a:latin typeface="Arial" panose="020B0604020202020204" pitchFamily="34" charset="0"/>
              <a:cs typeface="Arial" panose="020B0604020202020204" pitchFamily="34" charset="0"/>
            </a:rPr>
            <a:t>* Performance measurement</a:t>
          </a:r>
          <a:br>
            <a:rPr lang="en-GB" sz="9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900" dirty="0">
              <a:latin typeface="Arial" panose="020B0604020202020204" pitchFamily="34" charset="0"/>
              <a:cs typeface="Arial" panose="020B0604020202020204" pitchFamily="34" charset="0"/>
            </a:rPr>
            <a:t>* Recognition</a:t>
          </a:r>
          <a:endParaRPr lang="en-US" sz="9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DA0363D-1F37-4746-9371-4C67E74A4201}" type="parTrans" cxnId="{0B727EF6-8F54-48F6-96AD-58489BA6735B}">
      <dgm:prSet/>
      <dgm:spPr/>
      <dgm:t>
        <a:bodyPr/>
        <a:lstStyle/>
        <a:p>
          <a:endParaRPr lang="en-US"/>
        </a:p>
      </dgm:t>
    </dgm:pt>
    <dgm:pt modelId="{E129B00B-9904-48A0-939D-99FAA1529789}" type="sibTrans" cxnId="{0B727EF6-8F54-48F6-96AD-58489BA6735B}">
      <dgm:prSet/>
      <dgm:spPr/>
      <dgm:t>
        <a:bodyPr/>
        <a:lstStyle/>
        <a:p>
          <a:endParaRPr lang="en-US"/>
        </a:p>
      </dgm:t>
    </dgm:pt>
    <dgm:pt modelId="{812C7B2B-EC24-445E-8F73-A4FB25A57247}">
      <dgm:prSet custT="1"/>
      <dgm:spPr/>
      <dgm:t>
        <a:bodyPr/>
        <a:lstStyle/>
        <a:p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Strategic alignment</a:t>
          </a:r>
          <a:endParaRPr lang="en-US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99D6CF7-DB31-4718-BA02-532A8E496CDA}" type="parTrans" cxnId="{1D44B5F2-3066-4273-94CE-FFDA7EE7198A}">
      <dgm:prSet/>
      <dgm:spPr/>
      <dgm:t>
        <a:bodyPr/>
        <a:lstStyle/>
        <a:p>
          <a:endParaRPr lang="en-US"/>
        </a:p>
      </dgm:t>
    </dgm:pt>
    <dgm:pt modelId="{21F0C3EC-9F4F-4F1F-9088-5803A74B4AE6}" type="sibTrans" cxnId="{1D44B5F2-3066-4273-94CE-FFDA7EE7198A}">
      <dgm:prSet/>
      <dgm:spPr/>
      <dgm:t>
        <a:bodyPr/>
        <a:lstStyle/>
        <a:p>
          <a:endParaRPr lang="en-US"/>
        </a:p>
      </dgm:t>
    </dgm:pt>
    <dgm:pt modelId="{5DFCE88C-267C-4D35-8D56-A019DC6CBECB}">
      <dgm:prSet custT="1"/>
      <dgm:spPr/>
      <dgm:t>
        <a:bodyPr/>
        <a:lstStyle/>
        <a:p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HR activities</a:t>
          </a:r>
          <a:b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↓</a:t>
          </a:r>
          <a:b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Employee capabilities</a:t>
          </a:r>
          <a:b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↓</a:t>
          </a:r>
          <a:b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Organisational performance</a:t>
          </a:r>
          <a:endParaRPr lang="en-US" sz="1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DEBD32C-1963-49DE-95A3-0685F2970EB4}" type="parTrans" cxnId="{BCA9D934-9624-450E-A63A-F77B95E6B6D6}">
      <dgm:prSet/>
      <dgm:spPr/>
      <dgm:t>
        <a:bodyPr/>
        <a:lstStyle/>
        <a:p>
          <a:endParaRPr lang="en-US"/>
        </a:p>
      </dgm:t>
    </dgm:pt>
    <dgm:pt modelId="{B2F1EF8F-A998-4119-B8D7-0D11CBE18A8E}" type="sibTrans" cxnId="{BCA9D934-9624-450E-A63A-F77B95E6B6D6}">
      <dgm:prSet/>
      <dgm:spPr/>
      <dgm:t>
        <a:bodyPr/>
        <a:lstStyle/>
        <a:p>
          <a:endParaRPr lang="en-US"/>
        </a:p>
      </dgm:t>
    </dgm:pt>
    <dgm:pt modelId="{E546DC0A-0267-4429-8C19-BA9FF877819C}">
      <dgm:prSet custT="1"/>
      <dgm:spPr/>
      <dgm:t>
        <a:bodyPr/>
        <a:lstStyle/>
        <a:p>
          <a:r>
            <a:rPr lang="en-GB" sz="1100" dirty="0"/>
            <a:t>Buller &amp; McEvoy (</a:t>
          </a: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2012</a:t>
          </a:r>
          <a:r>
            <a:rPr lang="en-GB" sz="1100" dirty="0"/>
            <a:t>)</a:t>
          </a:r>
          <a:br>
            <a:rPr lang="en-GB" sz="1100" dirty="0"/>
          </a:br>
          <a:r>
            <a:rPr lang="en-GB" sz="1100" dirty="0"/>
            <a:t>Kaplan et al. (2004</a:t>
          </a:r>
          <a:r>
            <a:rPr lang="en-GB" sz="600" dirty="0"/>
            <a:t>)</a:t>
          </a:r>
          <a:endParaRPr lang="en-US" sz="600" dirty="0"/>
        </a:p>
      </dgm:t>
    </dgm:pt>
    <dgm:pt modelId="{8D6BB785-DE9D-44D5-BAB7-B3F7A0795DC5}" type="parTrans" cxnId="{D2C8B59F-567F-42C7-85B9-96A78AB077FF}">
      <dgm:prSet/>
      <dgm:spPr/>
      <dgm:t>
        <a:bodyPr/>
        <a:lstStyle/>
        <a:p>
          <a:endParaRPr lang="en-US"/>
        </a:p>
      </dgm:t>
    </dgm:pt>
    <dgm:pt modelId="{338E9C6E-4D2F-407E-BFE7-4A1CEA7636C8}" type="sibTrans" cxnId="{D2C8B59F-567F-42C7-85B9-96A78AB077FF}">
      <dgm:prSet/>
      <dgm:spPr/>
      <dgm:t>
        <a:bodyPr/>
        <a:lstStyle/>
        <a:p>
          <a:endParaRPr lang="en-US"/>
        </a:p>
      </dgm:t>
    </dgm:pt>
    <dgm:pt modelId="{467EEA0E-5F4D-469D-BA65-A698BFE37363}">
      <dgm:prSet custT="1"/>
      <dgm:spPr/>
      <dgm:t>
        <a:bodyPr/>
        <a:lstStyle/>
        <a:p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Performance </a:t>
          </a:r>
          <a:r>
            <a:rPr lang="en-GB" sz="1000" dirty="0" err="1">
              <a:latin typeface="Arial" panose="020B0604020202020204" pitchFamily="34" charset="0"/>
              <a:cs typeface="Arial" panose="020B0604020202020204" pitchFamily="34" charset="0"/>
            </a:rPr>
            <a:t>managemet</a:t>
          </a:r>
          <a:endParaRPr lang="en-US" sz="1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C349847-4C4F-4DB4-81E4-3B7CED913E09}" type="sibTrans" cxnId="{EAC07AAF-9EB0-4796-BBB7-FB39C4119FC5}">
      <dgm:prSet/>
      <dgm:spPr/>
      <dgm:t>
        <a:bodyPr/>
        <a:lstStyle/>
        <a:p>
          <a:endParaRPr lang="en-US"/>
        </a:p>
      </dgm:t>
    </dgm:pt>
    <dgm:pt modelId="{15B84B1B-573E-466B-B266-F86917C24477}" type="parTrans" cxnId="{EAC07AAF-9EB0-4796-BBB7-FB39C4119FC5}">
      <dgm:prSet/>
      <dgm:spPr/>
      <dgm:t>
        <a:bodyPr/>
        <a:lstStyle/>
        <a:p>
          <a:endParaRPr lang="en-US"/>
        </a:p>
      </dgm:t>
    </dgm:pt>
    <dgm:pt modelId="{7A0547A3-6A4E-4534-A223-EBEA09CC35D1}" type="pres">
      <dgm:prSet presAssocID="{B25442A4-0B81-4421-AE32-19B54346C9AD}" presName="cycle" presStyleCnt="0">
        <dgm:presLayoutVars>
          <dgm:dir/>
          <dgm:resizeHandles val="exact"/>
        </dgm:presLayoutVars>
      </dgm:prSet>
      <dgm:spPr/>
    </dgm:pt>
    <dgm:pt modelId="{73ABFF2D-BAEC-4831-A343-AD1B02BE3539}" type="pres">
      <dgm:prSet presAssocID="{CC1820B9-C73E-4660-9D07-4E64A399B8F8}" presName="dummy" presStyleCnt="0"/>
      <dgm:spPr/>
    </dgm:pt>
    <dgm:pt modelId="{1EB5A85F-73CB-40F6-842A-307A003B4CC8}" type="pres">
      <dgm:prSet presAssocID="{CC1820B9-C73E-4660-9D07-4E64A399B8F8}" presName="node" presStyleLbl="revTx" presStyleIdx="0" presStyleCnt="8">
        <dgm:presLayoutVars>
          <dgm:bulletEnabled val="1"/>
        </dgm:presLayoutVars>
      </dgm:prSet>
      <dgm:spPr/>
    </dgm:pt>
    <dgm:pt modelId="{229436BD-4BE2-4CAE-B787-B3DC5AD0B668}" type="pres">
      <dgm:prSet presAssocID="{04E56A1C-8127-4F5F-A1FE-0074C1720239}" presName="sibTrans" presStyleLbl="node1" presStyleIdx="0" presStyleCnt="8"/>
      <dgm:spPr/>
    </dgm:pt>
    <dgm:pt modelId="{6FF5A52B-ABB2-4A29-B38E-90525E0C44BF}" type="pres">
      <dgm:prSet presAssocID="{DD0C4069-964C-41BC-BFE1-514C4779B0FB}" presName="dummy" presStyleCnt="0"/>
      <dgm:spPr/>
    </dgm:pt>
    <dgm:pt modelId="{88C503F1-BD63-43EA-8636-3A33C7218308}" type="pres">
      <dgm:prSet presAssocID="{DD0C4069-964C-41BC-BFE1-514C4779B0FB}" presName="node" presStyleLbl="revTx" presStyleIdx="1" presStyleCnt="8">
        <dgm:presLayoutVars>
          <dgm:bulletEnabled val="1"/>
        </dgm:presLayoutVars>
      </dgm:prSet>
      <dgm:spPr/>
    </dgm:pt>
    <dgm:pt modelId="{9D516EFC-DC3F-4E37-870E-BE031AABDEA5}" type="pres">
      <dgm:prSet presAssocID="{845F2DD1-2E93-42EA-B999-BA7BD25977D5}" presName="sibTrans" presStyleLbl="node1" presStyleIdx="1" presStyleCnt="8"/>
      <dgm:spPr/>
    </dgm:pt>
    <dgm:pt modelId="{6DB1A413-4144-4A1D-8EC9-BAC97F0E4BE1}" type="pres">
      <dgm:prSet presAssocID="{AF25EBA4-6BB1-4BDA-B3C6-723BD18ADD48}" presName="dummy" presStyleCnt="0"/>
      <dgm:spPr/>
    </dgm:pt>
    <dgm:pt modelId="{427CFF35-AC61-4A8B-A37B-38DDBA45A9DC}" type="pres">
      <dgm:prSet presAssocID="{AF25EBA4-6BB1-4BDA-B3C6-723BD18ADD48}" presName="node" presStyleLbl="revTx" presStyleIdx="2" presStyleCnt="8" custRadScaleRad="100732" custRadScaleInc="-6564">
        <dgm:presLayoutVars>
          <dgm:bulletEnabled val="1"/>
        </dgm:presLayoutVars>
      </dgm:prSet>
      <dgm:spPr/>
    </dgm:pt>
    <dgm:pt modelId="{8FFFCAB0-2F55-4899-AD94-692AA485496F}" type="pres">
      <dgm:prSet presAssocID="{8E694DEF-82DC-4AA2-8AB2-05876E495979}" presName="sibTrans" presStyleLbl="node1" presStyleIdx="2" presStyleCnt="8"/>
      <dgm:spPr/>
    </dgm:pt>
    <dgm:pt modelId="{7C0B0D3D-1571-45E0-BB5C-506F696B85BE}" type="pres">
      <dgm:prSet presAssocID="{467EEA0E-5F4D-469D-BA65-A698BFE37363}" presName="dummy" presStyleCnt="0"/>
      <dgm:spPr/>
    </dgm:pt>
    <dgm:pt modelId="{47A24AA5-EF78-4046-8EA2-CA8E679C6024}" type="pres">
      <dgm:prSet presAssocID="{467EEA0E-5F4D-469D-BA65-A698BFE37363}" presName="node" presStyleLbl="revTx" presStyleIdx="3" presStyleCnt="8">
        <dgm:presLayoutVars>
          <dgm:bulletEnabled val="1"/>
        </dgm:presLayoutVars>
      </dgm:prSet>
      <dgm:spPr/>
    </dgm:pt>
    <dgm:pt modelId="{1F9C0B4D-6E54-415F-B3B9-244BE69F2534}" type="pres">
      <dgm:prSet presAssocID="{1C349847-4C4F-4DB4-81E4-3B7CED913E09}" presName="sibTrans" presStyleLbl="node1" presStyleIdx="3" presStyleCnt="8"/>
      <dgm:spPr/>
    </dgm:pt>
    <dgm:pt modelId="{BD33A01C-2F23-4D07-9769-6EBB9A68C2D9}" type="pres">
      <dgm:prSet presAssocID="{481ED010-C278-48CA-B349-9BAB19514316}" presName="dummy" presStyleCnt="0"/>
      <dgm:spPr/>
    </dgm:pt>
    <dgm:pt modelId="{F052106B-828D-45CB-B2B6-A38180282399}" type="pres">
      <dgm:prSet presAssocID="{481ED010-C278-48CA-B349-9BAB19514316}" presName="node" presStyleLbl="revTx" presStyleIdx="4" presStyleCnt="8">
        <dgm:presLayoutVars>
          <dgm:bulletEnabled val="1"/>
        </dgm:presLayoutVars>
      </dgm:prSet>
      <dgm:spPr/>
    </dgm:pt>
    <dgm:pt modelId="{0A08B3F7-7986-4668-AFE2-B15A1FD1346E}" type="pres">
      <dgm:prSet presAssocID="{E129B00B-9904-48A0-939D-99FAA1529789}" presName="sibTrans" presStyleLbl="node1" presStyleIdx="4" presStyleCnt="8" custLinFactNeighborX="-8526" custLinFactNeighborY="-2143"/>
      <dgm:spPr/>
    </dgm:pt>
    <dgm:pt modelId="{245ED03A-2571-4231-A686-3BDCC4ADEF8C}" type="pres">
      <dgm:prSet presAssocID="{812C7B2B-EC24-445E-8F73-A4FB25A57247}" presName="dummy" presStyleCnt="0"/>
      <dgm:spPr/>
    </dgm:pt>
    <dgm:pt modelId="{53786ED5-6661-494C-8F83-6CD58F0CFFEC}" type="pres">
      <dgm:prSet presAssocID="{812C7B2B-EC24-445E-8F73-A4FB25A57247}" presName="node" presStyleLbl="revTx" presStyleIdx="5" presStyleCnt="8">
        <dgm:presLayoutVars>
          <dgm:bulletEnabled val="1"/>
        </dgm:presLayoutVars>
      </dgm:prSet>
      <dgm:spPr/>
    </dgm:pt>
    <dgm:pt modelId="{9FBB8230-C24F-420D-AF70-B22D0C572B81}" type="pres">
      <dgm:prSet presAssocID="{21F0C3EC-9F4F-4F1F-9088-5803A74B4AE6}" presName="sibTrans" presStyleLbl="node1" presStyleIdx="5" presStyleCnt="8" custLinFactNeighborX="-8526" custLinFactNeighborY="4234"/>
      <dgm:spPr/>
    </dgm:pt>
    <dgm:pt modelId="{E7B47196-7C6E-416F-A373-CCC940265F53}" type="pres">
      <dgm:prSet presAssocID="{5DFCE88C-267C-4D35-8D56-A019DC6CBECB}" presName="dummy" presStyleCnt="0"/>
      <dgm:spPr/>
    </dgm:pt>
    <dgm:pt modelId="{331179C4-4224-4D83-898B-02835BDEAF49}" type="pres">
      <dgm:prSet presAssocID="{5DFCE88C-267C-4D35-8D56-A019DC6CBECB}" presName="node" presStyleLbl="revTx" presStyleIdx="6" presStyleCnt="8">
        <dgm:presLayoutVars>
          <dgm:bulletEnabled val="1"/>
        </dgm:presLayoutVars>
      </dgm:prSet>
      <dgm:spPr/>
    </dgm:pt>
    <dgm:pt modelId="{803C18FF-F713-42A9-94D4-8C972E9F8073}" type="pres">
      <dgm:prSet presAssocID="{B2F1EF8F-A998-4119-B8D7-0D11CBE18A8E}" presName="sibTrans" presStyleLbl="node1" presStyleIdx="6" presStyleCnt="8" custLinFactNeighborX="-1993" custLinFactNeighborY="-5734"/>
      <dgm:spPr/>
    </dgm:pt>
    <dgm:pt modelId="{F4CFADFA-9822-45D5-8034-A8A82B8196A7}" type="pres">
      <dgm:prSet presAssocID="{E546DC0A-0267-4429-8C19-BA9FF877819C}" presName="dummy" presStyleCnt="0"/>
      <dgm:spPr/>
    </dgm:pt>
    <dgm:pt modelId="{936E6902-4A0B-4268-8A6E-8090C17E4969}" type="pres">
      <dgm:prSet presAssocID="{E546DC0A-0267-4429-8C19-BA9FF877819C}" presName="node" presStyleLbl="revTx" presStyleIdx="7" presStyleCnt="8">
        <dgm:presLayoutVars>
          <dgm:bulletEnabled val="1"/>
        </dgm:presLayoutVars>
      </dgm:prSet>
      <dgm:spPr/>
    </dgm:pt>
    <dgm:pt modelId="{E881BB7A-1CBA-44FE-B2F3-2B50E296DB6C}" type="pres">
      <dgm:prSet presAssocID="{338E9C6E-4D2F-407E-BFE7-4A1CEA7636C8}" presName="sibTrans" presStyleLbl="node1" presStyleIdx="7" presStyleCnt="8"/>
      <dgm:spPr/>
    </dgm:pt>
  </dgm:ptLst>
  <dgm:cxnLst>
    <dgm:cxn modelId="{B7CD5C08-6603-4F95-846B-BD53132FAF69}" type="presOf" srcId="{1C349847-4C4F-4DB4-81E4-3B7CED913E09}" destId="{1F9C0B4D-6E54-415F-B3B9-244BE69F2534}" srcOrd="0" destOrd="0" presId="urn:microsoft.com/office/officeart/2005/8/layout/cycle1"/>
    <dgm:cxn modelId="{2CB71509-14A3-4B4A-AFF6-D34A588EA2D6}" type="presOf" srcId="{B25442A4-0B81-4421-AE32-19B54346C9AD}" destId="{7A0547A3-6A4E-4534-A223-EBEA09CC35D1}" srcOrd="0" destOrd="0" presId="urn:microsoft.com/office/officeart/2005/8/layout/cycle1"/>
    <dgm:cxn modelId="{13AA762F-C501-4026-8E49-2C36D277876E}" type="presOf" srcId="{812C7B2B-EC24-445E-8F73-A4FB25A57247}" destId="{53786ED5-6661-494C-8F83-6CD58F0CFFEC}" srcOrd="0" destOrd="0" presId="urn:microsoft.com/office/officeart/2005/8/layout/cycle1"/>
    <dgm:cxn modelId="{040DA42F-9EBB-4241-B1EE-705009756869}" type="presOf" srcId="{DD0C4069-964C-41BC-BFE1-514C4779B0FB}" destId="{88C503F1-BD63-43EA-8636-3A33C7218308}" srcOrd="0" destOrd="0" presId="urn:microsoft.com/office/officeart/2005/8/layout/cycle1"/>
    <dgm:cxn modelId="{F6C9CA30-C154-4D8A-8B2A-0F63FA14A71A}" type="presOf" srcId="{B2F1EF8F-A998-4119-B8D7-0D11CBE18A8E}" destId="{803C18FF-F713-42A9-94D4-8C972E9F8073}" srcOrd="0" destOrd="0" presId="urn:microsoft.com/office/officeart/2005/8/layout/cycle1"/>
    <dgm:cxn modelId="{4478F533-B4E6-48B5-8CE8-2DDD3F749795}" type="presOf" srcId="{467EEA0E-5F4D-469D-BA65-A698BFE37363}" destId="{47A24AA5-EF78-4046-8EA2-CA8E679C6024}" srcOrd="0" destOrd="0" presId="urn:microsoft.com/office/officeart/2005/8/layout/cycle1"/>
    <dgm:cxn modelId="{BCA9D934-9624-450E-A63A-F77B95E6B6D6}" srcId="{B25442A4-0B81-4421-AE32-19B54346C9AD}" destId="{5DFCE88C-267C-4D35-8D56-A019DC6CBECB}" srcOrd="6" destOrd="0" parTransId="{0DEBD32C-1963-49DE-95A3-0685F2970EB4}" sibTransId="{B2F1EF8F-A998-4119-B8D7-0D11CBE18A8E}"/>
    <dgm:cxn modelId="{77CAFA60-13B5-4359-900A-34FA475718F2}" type="presOf" srcId="{E129B00B-9904-48A0-939D-99FAA1529789}" destId="{0A08B3F7-7986-4668-AFE2-B15A1FD1346E}" srcOrd="0" destOrd="0" presId="urn:microsoft.com/office/officeart/2005/8/layout/cycle1"/>
    <dgm:cxn modelId="{E42AAC63-26F2-4BA5-AF22-17B9F274416A}" type="presOf" srcId="{CC1820B9-C73E-4660-9D07-4E64A399B8F8}" destId="{1EB5A85F-73CB-40F6-842A-307A003B4CC8}" srcOrd="0" destOrd="0" presId="urn:microsoft.com/office/officeart/2005/8/layout/cycle1"/>
    <dgm:cxn modelId="{CB5C074E-1FBE-4223-85C5-F293A29557E0}" type="presOf" srcId="{21F0C3EC-9F4F-4F1F-9088-5803A74B4AE6}" destId="{9FBB8230-C24F-420D-AF70-B22D0C572B81}" srcOrd="0" destOrd="0" presId="urn:microsoft.com/office/officeart/2005/8/layout/cycle1"/>
    <dgm:cxn modelId="{7B59956F-D64A-476F-A3AA-49ACBD39D0F5}" type="presOf" srcId="{481ED010-C278-48CA-B349-9BAB19514316}" destId="{F052106B-828D-45CB-B2B6-A38180282399}" srcOrd="0" destOrd="0" presId="urn:microsoft.com/office/officeart/2005/8/layout/cycle1"/>
    <dgm:cxn modelId="{F94C6170-6604-493E-8E01-07E4830E0C96}" type="presOf" srcId="{04E56A1C-8127-4F5F-A1FE-0074C1720239}" destId="{229436BD-4BE2-4CAE-B787-B3DC5AD0B668}" srcOrd="0" destOrd="0" presId="urn:microsoft.com/office/officeart/2005/8/layout/cycle1"/>
    <dgm:cxn modelId="{247C3B54-6A0C-4253-83EE-E3C634324E68}" type="presOf" srcId="{338E9C6E-4D2F-407E-BFE7-4A1CEA7636C8}" destId="{E881BB7A-1CBA-44FE-B2F3-2B50E296DB6C}" srcOrd="0" destOrd="0" presId="urn:microsoft.com/office/officeart/2005/8/layout/cycle1"/>
    <dgm:cxn modelId="{AF179774-2E67-412C-AB9D-791D4304BFCF}" srcId="{B25442A4-0B81-4421-AE32-19B54346C9AD}" destId="{CC1820B9-C73E-4660-9D07-4E64A399B8F8}" srcOrd="0" destOrd="0" parTransId="{ED376A88-5179-4BEA-96BC-07E6CFC546CC}" sibTransId="{04E56A1C-8127-4F5F-A1FE-0074C1720239}"/>
    <dgm:cxn modelId="{07759C55-4CE8-442B-9DDA-D8F860130B2F}" srcId="{B25442A4-0B81-4421-AE32-19B54346C9AD}" destId="{AF25EBA4-6BB1-4BDA-B3C6-723BD18ADD48}" srcOrd="2" destOrd="0" parTransId="{A914F402-EF9E-43BF-8DA5-7015BD0F56A7}" sibTransId="{8E694DEF-82DC-4AA2-8AB2-05876E495979}"/>
    <dgm:cxn modelId="{F00E7656-72CA-4D54-B6E7-D78214FD578C}" type="presOf" srcId="{E546DC0A-0267-4429-8C19-BA9FF877819C}" destId="{936E6902-4A0B-4268-8A6E-8090C17E4969}" srcOrd="0" destOrd="0" presId="urn:microsoft.com/office/officeart/2005/8/layout/cycle1"/>
    <dgm:cxn modelId="{14C59396-6808-4934-A652-4FE48C8C0C53}" type="presOf" srcId="{845F2DD1-2E93-42EA-B999-BA7BD25977D5}" destId="{9D516EFC-DC3F-4E37-870E-BE031AABDEA5}" srcOrd="0" destOrd="0" presId="urn:microsoft.com/office/officeart/2005/8/layout/cycle1"/>
    <dgm:cxn modelId="{BF418B9B-44D8-4F85-90C4-EA01C37F793A}" srcId="{B25442A4-0B81-4421-AE32-19B54346C9AD}" destId="{DD0C4069-964C-41BC-BFE1-514C4779B0FB}" srcOrd="1" destOrd="0" parTransId="{CEB8F6D2-046C-4973-AEA0-D766B857C226}" sibTransId="{845F2DD1-2E93-42EA-B999-BA7BD25977D5}"/>
    <dgm:cxn modelId="{D2C8B59F-567F-42C7-85B9-96A78AB077FF}" srcId="{B25442A4-0B81-4421-AE32-19B54346C9AD}" destId="{E546DC0A-0267-4429-8C19-BA9FF877819C}" srcOrd="7" destOrd="0" parTransId="{8D6BB785-DE9D-44D5-BAB7-B3F7A0795DC5}" sibTransId="{338E9C6E-4D2F-407E-BFE7-4A1CEA7636C8}"/>
    <dgm:cxn modelId="{ACCC78A6-35B1-4A6B-949C-4554291A7B70}" type="presOf" srcId="{5DFCE88C-267C-4D35-8D56-A019DC6CBECB}" destId="{331179C4-4224-4D83-898B-02835BDEAF49}" srcOrd="0" destOrd="0" presId="urn:microsoft.com/office/officeart/2005/8/layout/cycle1"/>
    <dgm:cxn modelId="{EAC07AAF-9EB0-4796-BBB7-FB39C4119FC5}" srcId="{B25442A4-0B81-4421-AE32-19B54346C9AD}" destId="{467EEA0E-5F4D-469D-BA65-A698BFE37363}" srcOrd="3" destOrd="0" parTransId="{15B84B1B-573E-466B-B266-F86917C24477}" sibTransId="{1C349847-4C4F-4DB4-81E4-3B7CED913E09}"/>
    <dgm:cxn modelId="{98E07ED8-9097-4F08-8F6A-32FD8DD56C27}" type="presOf" srcId="{AF25EBA4-6BB1-4BDA-B3C6-723BD18ADD48}" destId="{427CFF35-AC61-4A8B-A37B-38DDBA45A9DC}" srcOrd="0" destOrd="0" presId="urn:microsoft.com/office/officeart/2005/8/layout/cycle1"/>
    <dgm:cxn modelId="{C9DFE3E1-D325-46C7-B9C5-EDD89B92EAA5}" type="presOf" srcId="{8E694DEF-82DC-4AA2-8AB2-05876E495979}" destId="{8FFFCAB0-2F55-4899-AD94-692AA485496F}" srcOrd="0" destOrd="0" presId="urn:microsoft.com/office/officeart/2005/8/layout/cycle1"/>
    <dgm:cxn modelId="{1D44B5F2-3066-4273-94CE-FFDA7EE7198A}" srcId="{B25442A4-0B81-4421-AE32-19B54346C9AD}" destId="{812C7B2B-EC24-445E-8F73-A4FB25A57247}" srcOrd="5" destOrd="0" parTransId="{E99D6CF7-DB31-4718-BA02-532A8E496CDA}" sibTransId="{21F0C3EC-9F4F-4F1F-9088-5803A74B4AE6}"/>
    <dgm:cxn modelId="{0B727EF6-8F54-48F6-96AD-58489BA6735B}" srcId="{B25442A4-0B81-4421-AE32-19B54346C9AD}" destId="{481ED010-C278-48CA-B349-9BAB19514316}" srcOrd="4" destOrd="0" parTransId="{7DA0363D-1F37-4746-9371-4C67E74A4201}" sibTransId="{E129B00B-9904-48A0-939D-99FAA1529789}"/>
    <dgm:cxn modelId="{E3CE7189-37B0-47E1-87C7-8C95603481BB}" type="presParOf" srcId="{7A0547A3-6A4E-4534-A223-EBEA09CC35D1}" destId="{73ABFF2D-BAEC-4831-A343-AD1B02BE3539}" srcOrd="0" destOrd="0" presId="urn:microsoft.com/office/officeart/2005/8/layout/cycle1"/>
    <dgm:cxn modelId="{B27B64DD-D60F-442A-84B8-482A5BE739E6}" type="presParOf" srcId="{7A0547A3-6A4E-4534-A223-EBEA09CC35D1}" destId="{1EB5A85F-73CB-40F6-842A-307A003B4CC8}" srcOrd="1" destOrd="0" presId="urn:microsoft.com/office/officeart/2005/8/layout/cycle1"/>
    <dgm:cxn modelId="{8E00EA79-4895-4BDF-A04A-615CD5F2DFA2}" type="presParOf" srcId="{7A0547A3-6A4E-4534-A223-EBEA09CC35D1}" destId="{229436BD-4BE2-4CAE-B787-B3DC5AD0B668}" srcOrd="2" destOrd="0" presId="urn:microsoft.com/office/officeart/2005/8/layout/cycle1"/>
    <dgm:cxn modelId="{F3542C2A-BE58-4547-88D5-1F42163E876B}" type="presParOf" srcId="{7A0547A3-6A4E-4534-A223-EBEA09CC35D1}" destId="{6FF5A52B-ABB2-4A29-B38E-90525E0C44BF}" srcOrd="3" destOrd="0" presId="urn:microsoft.com/office/officeart/2005/8/layout/cycle1"/>
    <dgm:cxn modelId="{91A3595C-47D7-4BFB-AE28-94FDEE9F01F9}" type="presParOf" srcId="{7A0547A3-6A4E-4534-A223-EBEA09CC35D1}" destId="{88C503F1-BD63-43EA-8636-3A33C7218308}" srcOrd="4" destOrd="0" presId="urn:microsoft.com/office/officeart/2005/8/layout/cycle1"/>
    <dgm:cxn modelId="{24C6C815-4DB1-4CEB-8F3C-1227ADF8EF1E}" type="presParOf" srcId="{7A0547A3-6A4E-4534-A223-EBEA09CC35D1}" destId="{9D516EFC-DC3F-4E37-870E-BE031AABDEA5}" srcOrd="5" destOrd="0" presId="urn:microsoft.com/office/officeart/2005/8/layout/cycle1"/>
    <dgm:cxn modelId="{92E0C6C7-6BF5-46AF-90DC-FAE95AA1067C}" type="presParOf" srcId="{7A0547A3-6A4E-4534-A223-EBEA09CC35D1}" destId="{6DB1A413-4144-4A1D-8EC9-BAC97F0E4BE1}" srcOrd="6" destOrd="0" presId="urn:microsoft.com/office/officeart/2005/8/layout/cycle1"/>
    <dgm:cxn modelId="{19246856-D56A-4B3D-A4BF-7F71F956AF64}" type="presParOf" srcId="{7A0547A3-6A4E-4534-A223-EBEA09CC35D1}" destId="{427CFF35-AC61-4A8B-A37B-38DDBA45A9DC}" srcOrd="7" destOrd="0" presId="urn:microsoft.com/office/officeart/2005/8/layout/cycle1"/>
    <dgm:cxn modelId="{AFE3D246-4F7C-49A2-95F0-8C36305D0DD2}" type="presParOf" srcId="{7A0547A3-6A4E-4534-A223-EBEA09CC35D1}" destId="{8FFFCAB0-2F55-4899-AD94-692AA485496F}" srcOrd="8" destOrd="0" presId="urn:microsoft.com/office/officeart/2005/8/layout/cycle1"/>
    <dgm:cxn modelId="{A1B5BBA4-F85B-435D-8803-4E31A5B97F2A}" type="presParOf" srcId="{7A0547A3-6A4E-4534-A223-EBEA09CC35D1}" destId="{7C0B0D3D-1571-45E0-BB5C-506F696B85BE}" srcOrd="9" destOrd="0" presId="urn:microsoft.com/office/officeart/2005/8/layout/cycle1"/>
    <dgm:cxn modelId="{EEBD1B25-F865-4696-A139-551A0C1E5CD9}" type="presParOf" srcId="{7A0547A3-6A4E-4534-A223-EBEA09CC35D1}" destId="{47A24AA5-EF78-4046-8EA2-CA8E679C6024}" srcOrd="10" destOrd="0" presId="urn:microsoft.com/office/officeart/2005/8/layout/cycle1"/>
    <dgm:cxn modelId="{C9D2807C-0416-483B-8BD0-778AB32DAAB6}" type="presParOf" srcId="{7A0547A3-6A4E-4534-A223-EBEA09CC35D1}" destId="{1F9C0B4D-6E54-415F-B3B9-244BE69F2534}" srcOrd="11" destOrd="0" presId="urn:microsoft.com/office/officeart/2005/8/layout/cycle1"/>
    <dgm:cxn modelId="{8168B7B3-D4D4-40C4-AAAB-2DB1A50DFFE4}" type="presParOf" srcId="{7A0547A3-6A4E-4534-A223-EBEA09CC35D1}" destId="{BD33A01C-2F23-4D07-9769-6EBB9A68C2D9}" srcOrd="12" destOrd="0" presId="urn:microsoft.com/office/officeart/2005/8/layout/cycle1"/>
    <dgm:cxn modelId="{1D3B570F-EF9A-4843-BBA6-1E235D6B6582}" type="presParOf" srcId="{7A0547A3-6A4E-4534-A223-EBEA09CC35D1}" destId="{F052106B-828D-45CB-B2B6-A38180282399}" srcOrd="13" destOrd="0" presId="urn:microsoft.com/office/officeart/2005/8/layout/cycle1"/>
    <dgm:cxn modelId="{3ACB1859-9294-44B2-BC04-2D66C8F04072}" type="presParOf" srcId="{7A0547A3-6A4E-4534-A223-EBEA09CC35D1}" destId="{0A08B3F7-7986-4668-AFE2-B15A1FD1346E}" srcOrd="14" destOrd="0" presId="urn:microsoft.com/office/officeart/2005/8/layout/cycle1"/>
    <dgm:cxn modelId="{786DDBAA-A550-4B44-AD2F-45E5681DFD8C}" type="presParOf" srcId="{7A0547A3-6A4E-4534-A223-EBEA09CC35D1}" destId="{245ED03A-2571-4231-A686-3BDCC4ADEF8C}" srcOrd="15" destOrd="0" presId="urn:microsoft.com/office/officeart/2005/8/layout/cycle1"/>
    <dgm:cxn modelId="{8E498D8B-04A3-44EF-BA9B-F33D0520E6D1}" type="presParOf" srcId="{7A0547A3-6A4E-4534-A223-EBEA09CC35D1}" destId="{53786ED5-6661-494C-8F83-6CD58F0CFFEC}" srcOrd="16" destOrd="0" presId="urn:microsoft.com/office/officeart/2005/8/layout/cycle1"/>
    <dgm:cxn modelId="{32F0B54D-251A-4050-AAD7-C6C7E128B2B7}" type="presParOf" srcId="{7A0547A3-6A4E-4534-A223-EBEA09CC35D1}" destId="{9FBB8230-C24F-420D-AF70-B22D0C572B81}" srcOrd="17" destOrd="0" presId="urn:microsoft.com/office/officeart/2005/8/layout/cycle1"/>
    <dgm:cxn modelId="{6276632F-0C0C-4C80-9B6C-76286FACD39E}" type="presParOf" srcId="{7A0547A3-6A4E-4534-A223-EBEA09CC35D1}" destId="{E7B47196-7C6E-416F-A373-CCC940265F53}" srcOrd="18" destOrd="0" presId="urn:microsoft.com/office/officeart/2005/8/layout/cycle1"/>
    <dgm:cxn modelId="{F0B404C3-06C1-400A-A8B7-E3C76258AD48}" type="presParOf" srcId="{7A0547A3-6A4E-4534-A223-EBEA09CC35D1}" destId="{331179C4-4224-4D83-898B-02835BDEAF49}" srcOrd="19" destOrd="0" presId="urn:microsoft.com/office/officeart/2005/8/layout/cycle1"/>
    <dgm:cxn modelId="{F5DC0CFA-20FF-46D7-9E06-48C3686772D8}" type="presParOf" srcId="{7A0547A3-6A4E-4534-A223-EBEA09CC35D1}" destId="{803C18FF-F713-42A9-94D4-8C972E9F8073}" srcOrd="20" destOrd="0" presId="urn:microsoft.com/office/officeart/2005/8/layout/cycle1"/>
    <dgm:cxn modelId="{D2B76DEE-B54C-4187-B2A2-8C1A078EB0BA}" type="presParOf" srcId="{7A0547A3-6A4E-4534-A223-EBEA09CC35D1}" destId="{F4CFADFA-9822-45D5-8034-A8A82B8196A7}" srcOrd="21" destOrd="0" presId="urn:microsoft.com/office/officeart/2005/8/layout/cycle1"/>
    <dgm:cxn modelId="{A91299AC-BC2E-443B-A016-544B68804B46}" type="presParOf" srcId="{7A0547A3-6A4E-4534-A223-EBEA09CC35D1}" destId="{936E6902-4A0B-4268-8A6E-8090C17E4969}" srcOrd="22" destOrd="0" presId="urn:microsoft.com/office/officeart/2005/8/layout/cycle1"/>
    <dgm:cxn modelId="{3189D680-A10B-4FC5-8A31-130939766814}" type="presParOf" srcId="{7A0547A3-6A4E-4534-A223-EBEA09CC35D1}" destId="{E881BB7A-1CBA-44FE-B2F3-2B50E296DB6C}" srcOrd="23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9248EBC-F48F-4659-83D7-4930FB7BA9CA}" type="doc">
      <dgm:prSet loTypeId="urn:microsoft.com/office/officeart/2005/8/layout/cycle1" loCatId="cycle" qsTypeId="urn:microsoft.com/office/officeart/2005/8/quickstyle/simple5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A4BDD5A-58A3-4F80-9254-9D81A381C618}">
      <dgm:prSet custT="1"/>
      <dgm:spPr/>
      <dgm:t>
        <a:bodyPr/>
        <a:lstStyle/>
        <a:p>
          <a:r>
            <a:rPr lang="en-GB" sz="1050" b="1" dirty="0">
              <a:latin typeface="Arial" panose="020B0604020202020204" pitchFamily="34" charset="0"/>
              <a:cs typeface="Arial" panose="020B0604020202020204" pitchFamily="34" charset="0"/>
            </a:rPr>
            <a:t>Organisational Change, Wellbeing &amp; Retention</a:t>
          </a:r>
          <a:endParaRPr lang="en-US" sz="105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0D610DD-782B-4025-BF1E-46774154B074}" type="parTrans" cxnId="{ACACF54A-81DA-44D3-900D-1E0239B2DDF5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96B7D71-84FA-40A1-B43D-A3A12DFB62BF}" type="sibTrans" cxnId="{ACACF54A-81DA-44D3-900D-1E0239B2DDF5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395568F-7DF5-45EE-9895-ABF8E84AEF20}">
      <dgm:prSet custT="1"/>
      <dgm:spPr/>
      <dgm:t>
        <a:bodyPr/>
        <a:lstStyle/>
        <a:p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Retention cycle</a:t>
          </a:r>
          <a:endParaRPr lang="en-US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FE6E7A6-68E0-45CA-8924-A5A4C4940292}" type="parTrans" cxnId="{6BC26711-752E-4ACA-A789-F90912B1FEE3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D8985FB-A926-43C1-8850-974D3321BA67}" type="sibTrans" cxnId="{6BC26711-752E-4ACA-A789-F90912B1FEE3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14389F8-2794-4253-B3F9-C5B97350EBE8}">
      <dgm:prSet custT="1"/>
      <dgm:spPr/>
      <dgm:t>
        <a:bodyPr/>
        <a:lstStyle/>
        <a:p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Work pressure</a:t>
          </a:r>
          <a:b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↓</a:t>
          </a:r>
          <a:b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Burnout</a:t>
          </a:r>
          <a:b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↓</a:t>
          </a:r>
          <a:b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Disengagement</a:t>
          </a:r>
          <a:b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↓</a:t>
          </a:r>
          <a:b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Turnover</a:t>
          </a:r>
          <a:b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↓</a:t>
          </a:r>
          <a:b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Loss of knowledge</a:t>
          </a:r>
          <a:b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↓</a:t>
          </a:r>
          <a:b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Recruitment pressure</a:t>
          </a:r>
          <a:endParaRPr lang="en-US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A001B45-1EAD-48D3-9D53-CDDCC0917479}" type="parTrans" cxnId="{353D53BE-1EF4-4739-AF38-73F7430DE166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AC65B68-8E0C-42E5-A6AA-B57F615DF08E}" type="sibTrans" cxnId="{353D53BE-1EF4-4739-AF38-73F7430DE166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433D245-6280-467D-97C4-99D2CBC095F5}">
      <dgm:prSet custT="1"/>
      <dgm:spPr/>
      <dgm:t>
        <a:bodyPr/>
        <a:lstStyle/>
        <a:p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HR response</a:t>
          </a:r>
          <a:b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* Employee involvement</a:t>
          </a:r>
          <a:b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* Coaching &amp; support</a:t>
          </a:r>
          <a:b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* Career development</a:t>
          </a:r>
          <a:b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* Flexible working</a:t>
          </a:r>
          <a:b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* Workload management</a:t>
          </a:r>
          <a:b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* Recognition</a:t>
          </a:r>
          <a:b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* Leadership support</a:t>
          </a:r>
          <a:br>
            <a:rPr lang="en-GB" sz="800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GB" sz="800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GB" sz="800" dirty="0">
              <a:latin typeface="Arial" panose="020B0604020202020204" pitchFamily="34" charset="0"/>
              <a:cs typeface="Arial" panose="020B0604020202020204" pitchFamily="34" charset="0"/>
            </a:rPr>
          </a:br>
          <a:endParaRPr lang="en-US" sz="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396EDC4-4B45-4801-BA79-A5CFA079A363}" type="parTrans" cxnId="{7839C0AB-D78E-4754-8694-898FFCC75BDD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C2F5B1A-4CFB-4F47-8485-F68E580395EF}" type="sibTrans" cxnId="{7839C0AB-D78E-4754-8694-898FFCC75BDD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7F31EAF-ED8F-4B53-8A92-7767B23D16A2}" type="pres">
      <dgm:prSet presAssocID="{59248EBC-F48F-4659-83D7-4930FB7BA9CA}" presName="cycle" presStyleCnt="0">
        <dgm:presLayoutVars>
          <dgm:dir/>
          <dgm:resizeHandles val="exact"/>
        </dgm:presLayoutVars>
      </dgm:prSet>
      <dgm:spPr/>
    </dgm:pt>
    <dgm:pt modelId="{867F0CC5-271A-4D20-AB83-51E36537C906}" type="pres">
      <dgm:prSet presAssocID="{4A4BDD5A-58A3-4F80-9254-9D81A381C618}" presName="dummy" presStyleCnt="0"/>
      <dgm:spPr/>
    </dgm:pt>
    <dgm:pt modelId="{70635FB3-B8F9-45D3-A886-B5486D980521}" type="pres">
      <dgm:prSet presAssocID="{4A4BDD5A-58A3-4F80-9254-9D81A381C618}" presName="node" presStyleLbl="revTx" presStyleIdx="0" presStyleCnt="4">
        <dgm:presLayoutVars>
          <dgm:bulletEnabled val="1"/>
        </dgm:presLayoutVars>
      </dgm:prSet>
      <dgm:spPr/>
    </dgm:pt>
    <dgm:pt modelId="{8F057138-78A7-4690-BBD6-BF8DFB8872CB}" type="pres">
      <dgm:prSet presAssocID="{D96B7D71-84FA-40A1-B43D-A3A12DFB62BF}" presName="sibTrans" presStyleLbl="node1" presStyleIdx="0" presStyleCnt="4"/>
      <dgm:spPr/>
    </dgm:pt>
    <dgm:pt modelId="{30007804-66B9-45E8-819F-89E4B2B44CE9}" type="pres">
      <dgm:prSet presAssocID="{C395568F-7DF5-45EE-9895-ABF8E84AEF20}" presName="dummy" presStyleCnt="0"/>
      <dgm:spPr/>
    </dgm:pt>
    <dgm:pt modelId="{3BC89AB3-B679-4357-B1B1-8EAD7A72D949}" type="pres">
      <dgm:prSet presAssocID="{C395568F-7DF5-45EE-9895-ABF8E84AEF20}" presName="node" presStyleLbl="revTx" presStyleIdx="1" presStyleCnt="4">
        <dgm:presLayoutVars>
          <dgm:bulletEnabled val="1"/>
        </dgm:presLayoutVars>
      </dgm:prSet>
      <dgm:spPr/>
    </dgm:pt>
    <dgm:pt modelId="{AA977D51-2C0E-48CA-9FA4-638FCD9EAEEA}" type="pres">
      <dgm:prSet presAssocID="{ED8985FB-A926-43C1-8850-974D3321BA67}" presName="sibTrans" presStyleLbl="node1" presStyleIdx="1" presStyleCnt="4" custLinFactNeighborX="6519" custLinFactNeighborY="343"/>
      <dgm:spPr/>
    </dgm:pt>
    <dgm:pt modelId="{963ADD04-FD4F-46A6-A59F-E8803AEF024B}" type="pres">
      <dgm:prSet presAssocID="{E14389F8-2794-4253-B3F9-C5B97350EBE8}" presName="dummy" presStyleCnt="0"/>
      <dgm:spPr/>
    </dgm:pt>
    <dgm:pt modelId="{91A3B525-A3A0-4532-86D3-4FC50959960D}" type="pres">
      <dgm:prSet presAssocID="{E14389F8-2794-4253-B3F9-C5B97350EBE8}" presName="node" presStyleLbl="revTx" presStyleIdx="2" presStyleCnt="4">
        <dgm:presLayoutVars>
          <dgm:bulletEnabled val="1"/>
        </dgm:presLayoutVars>
      </dgm:prSet>
      <dgm:spPr/>
    </dgm:pt>
    <dgm:pt modelId="{2D51BFF2-2C42-441B-8518-A2FDEF51F73E}" type="pres">
      <dgm:prSet presAssocID="{DAC65B68-8E0C-42E5-A6AA-B57F615DF08E}" presName="sibTrans" presStyleLbl="node1" presStyleIdx="2" presStyleCnt="4" custLinFactNeighborX="-5833" custLinFactNeighborY="-1029"/>
      <dgm:spPr/>
    </dgm:pt>
    <dgm:pt modelId="{826FE93A-3595-48D9-8938-EB17A9590341}" type="pres">
      <dgm:prSet presAssocID="{0433D245-6280-467D-97C4-99D2CBC095F5}" presName="dummy" presStyleCnt="0"/>
      <dgm:spPr/>
    </dgm:pt>
    <dgm:pt modelId="{72926EF8-476C-4052-B9BF-38B7AF98D5DB}" type="pres">
      <dgm:prSet presAssocID="{0433D245-6280-467D-97C4-99D2CBC095F5}" presName="node" presStyleLbl="revTx" presStyleIdx="3" presStyleCnt="4">
        <dgm:presLayoutVars>
          <dgm:bulletEnabled val="1"/>
        </dgm:presLayoutVars>
      </dgm:prSet>
      <dgm:spPr/>
    </dgm:pt>
    <dgm:pt modelId="{859B9E34-1D7C-45D6-B35D-315BCB8D9C5F}" type="pres">
      <dgm:prSet presAssocID="{DC2F5B1A-4CFB-4F47-8485-F68E580395EF}" presName="sibTrans" presStyleLbl="node1" presStyleIdx="3" presStyleCnt="4"/>
      <dgm:spPr/>
    </dgm:pt>
  </dgm:ptLst>
  <dgm:cxnLst>
    <dgm:cxn modelId="{6BC26711-752E-4ACA-A789-F90912B1FEE3}" srcId="{59248EBC-F48F-4659-83D7-4930FB7BA9CA}" destId="{C395568F-7DF5-45EE-9895-ABF8E84AEF20}" srcOrd="1" destOrd="0" parTransId="{9FE6E7A6-68E0-45CA-8924-A5A4C4940292}" sibTransId="{ED8985FB-A926-43C1-8850-974D3321BA67}"/>
    <dgm:cxn modelId="{B95B2D1F-C9B8-445E-B853-C13762BD7228}" type="presOf" srcId="{C395568F-7DF5-45EE-9895-ABF8E84AEF20}" destId="{3BC89AB3-B679-4357-B1B1-8EAD7A72D949}" srcOrd="0" destOrd="0" presId="urn:microsoft.com/office/officeart/2005/8/layout/cycle1"/>
    <dgm:cxn modelId="{FACAD727-7AF0-472C-AE41-EFB0B2006016}" type="presOf" srcId="{D96B7D71-84FA-40A1-B43D-A3A12DFB62BF}" destId="{8F057138-78A7-4690-BBD6-BF8DFB8872CB}" srcOrd="0" destOrd="0" presId="urn:microsoft.com/office/officeart/2005/8/layout/cycle1"/>
    <dgm:cxn modelId="{98A07D2B-7514-46E7-8C48-B448A0A2B133}" type="presOf" srcId="{DAC65B68-8E0C-42E5-A6AA-B57F615DF08E}" destId="{2D51BFF2-2C42-441B-8518-A2FDEF51F73E}" srcOrd="0" destOrd="0" presId="urn:microsoft.com/office/officeart/2005/8/layout/cycle1"/>
    <dgm:cxn modelId="{D7247C5D-26BD-4DD6-AEF2-7B014D05F661}" type="presOf" srcId="{0433D245-6280-467D-97C4-99D2CBC095F5}" destId="{72926EF8-476C-4052-B9BF-38B7AF98D5DB}" srcOrd="0" destOrd="0" presId="urn:microsoft.com/office/officeart/2005/8/layout/cycle1"/>
    <dgm:cxn modelId="{A972CA42-9E07-4F9C-82E3-B054F06744F5}" type="presOf" srcId="{E14389F8-2794-4253-B3F9-C5B97350EBE8}" destId="{91A3B525-A3A0-4532-86D3-4FC50959960D}" srcOrd="0" destOrd="0" presId="urn:microsoft.com/office/officeart/2005/8/layout/cycle1"/>
    <dgm:cxn modelId="{ACACF54A-81DA-44D3-900D-1E0239B2DDF5}" srcId="{59248EBC-F48F-4659-83D7-4930FB7BA9CA}" destId="{4A4BDD5A-58A3-4F80-9254-9D81A381C618}" srcOrd="0" destOrd="0" parTransId="{A0D610DD-782B-4025-BF1E-46774154B074}" sibTransId="{D96B7D71-84FA-40A1-B43D-A3A12DFB62BF}"/>
    <dgm:cxn modelId="{AD50CD55-2FE5-483A-AD6B-46265893A818}" type="presOf" srcId="{DC2F5B1A-4CFB-4F47-8485-F68E580395EF}" destId="{859B9E34-1D7C-45D6-B35D-315BCB8D9C5F}" srcOrd="0" destOrd="0" presId="urn:microsoft.com/office/officeart/2005/8/layout/cycle1"/>
    <dgm:cxn modelId="{11B5F481-AC7B-4DCE-858A-1928E7A91FF9}" type="presOf" srcId="{ED8985FB-A926-43C1-8850-974D3321BA67}" destId="{AA977D51-2C0E-48CA-9FA4-638FCD9EAEEA}" srcOrd="0" destOrd="0" presId="urn:microsoft.com/office/officeart/2005/8/layout/cycle1"/>
    <dgm:cxn modelId="{4E896B99-4DCD-4F82-A5C9-B9D658AA041C}" type="presOf" srcId="{4A4BDD5A-58A3-4F80-9254-9D81A381C618}" destId="{70635FB3-B8F9-45D3-A886-B5486D980521}" srcOrd="0" destOrd="0" presId="urn:microsoft.com/office/officeart/2005/8/layout/cycle1"/>
    <dgm:cxn modelId="{7839C0AB-D78E-4754-8694-898FFCC75BDD}" srcId="{59248EBC-F48F-4659-83D7-4930FB7BA9CA}" destId="{0433D245-6280-467D-97C4-99D2CBC095F5}" srcOrd="3" destOrd="0" parTransId="{D396EDC4-4B45-4801-BA79-A5CFA079A363}" sibTransId="{DC2F5B1A-4CFB-4F47-8485-F68E580395EF}"/>
    <dgm:cxn modelId="{353D53BE-1EF4-4739-AF38-73F7430DE166}" srcId="{59248EBC-F48F-4659-83D7-4930FB7BA9CA}" destId="{E14389F8-2794-4253-B3F9-C5B97350EBE8}" srcOrd="2" destOrd="0" parTransId="{9A001B45-1EAD-48D3-9D53-CDDCC0917479}" sibTransId="{DAC65B68-8E0C-42E5-A6AA-B57F615DF08E}"/>
    <dgm:cxn modelId="{B24BAAC5-A938-4672-861B-AA06BC511547}" type="presOf" srcId="{59248EBC-F48F-4659-83D7-4930FB7BA9CA}" destId="{07F31EAF-ED8F-4B53-8A92-7767B23D16A2}" srcOrd="0" destOrd="0" presId="urn:microsoft.com/office/officeart/2005/8/layout/cycle1"/>
    <dgm:cxn modelId="{1F4CBAB8-5D28-4671-80A4-4C218B258E38}" type="presParOf" srcId="{07F31EAF-ED8F-4B53-8A92-7767B23D16A2}" destId="{867F0CC5-271A-4D20-AB83-51E36537C906}" srcOrd="0" destOrd="0" presId="urn:microsoft.com/office/officeart/2005/8/layout/cycle1"/>
    <dgm:cxn modelId="{E7766A67-2C90-4490-9709-9EB53BF34228}" type="presParOf" srcId="{07F31EAF-ED8F-4B53-8A92-7767B23D16A2}" destId="{70635FB3-B8F9-45D3-A886-B5486D980521}" srcOrd="1" destOrd="0" presId="urn:microsoft.com/office/officeart/2005/8/layout/cycle1"/>
    <dgm:cxn modelId="{B345BEA9-1FC2-46BA-B420-2528A7D1DCB5}" type="presParOf" srcId="{07F31EAF-ED8F-4B53-8A92-7767B23D16A2}" destId="{8F057138-78A7-4690-BBD6-BF8DFB8872CB}" srcOrd="2" destOrd="0" presId="urn:microsoft.com/office/officeart/2005/8/layout/cycle1"/>
    <dgm:cxn modelId="{B3426D1D-4DE7-499C-9C4D-AB8E67F83FA2}" type="presParOf" srcId="{07F31EAF-ED8F-4B53-8A92-7767B23D16A2}" destId="{30007804-66B9-45E8-819F-89E4B2B44CE9}" srcOrd="3" destOrd="0" presId="urn:microsoft.com/office/officeart/2005/8/layout/cycle1"/>
    <dgm:cxn modelId="{2165840C-A99D-4138-A3C6-32CEE8B57AE1}" type="presParOf" srcId="{07F31EAF-ED8F-4B53-8A92-7767B23D16A2}" destId="{3BC89AB3-B679-4357-B1B1-8EAD7A72D949}" srcOrd="4" destOrd="0" presId="urn:microsoft.com/office/officeart/2005/8/layout/cycle1"/>
    <dgm:cxn modelId="{73A34F2B-A68C-495C-8E3F-089FAAE1E78E}" type="presParOf" srcId="{07F31EAF-ED8F-4B53-8A92-7767B23D16A2}" destId="{AA977D51-2C0E-48CA-9FA4-638FCD9EAEEA}" srcOrd="5" destOrd="0" presId="urn:microsoft.com/office/officeart/2005/8/layout/cycle1"/>
    <dgm:cxn modelId="{4A59E21A-BFCC-4273-B02A-27CDFAF73858}" type="presParOf" srcId="{07F31EAF-ED8F-4B53-8A92-7767B23D16A2}" destId="{963ADD04-FD4F-46A6-A59F-E8803AEF024B}" srcOrd="6" destOrd="0" presId="urn:microsoft.com/office/officeart/2005/8/layout/cycle1"/>
    <dgm:cxn modelId="{A314075F-6EC2-48D1-8934-FBB92BD34FF9}" type="presParOf" srcId="{07F31EAF-ED8F-4B53-8A92-7767B23D16A2}" destId="{91A3B525-A3A0-4532-86D3-4FC50959960D}" srcOrd="7" destOrd="0" presId="urn:microsoft.com/office/officeart/2005/8/layout/cycle1"/>
    <dgm:cxn modelId="{BDBBA7DA-FA72-477A-AA95-185DA7A741F1}" type="presParOf" srcId="{07F31EAF-ED8F-4B53-8A92-7767B23D16A2}" destId="{2D51BFF2-2C42-441B-8518-A2FDEF51F73E}" srcOrd="8" destOrd="0" presId="urn:microsoft.com/office/officeart/2005/8/layout/cycle1"/>
    <dgm:cxn modelId="{B7340DA3-E147-4EFB-AE74-837ADB0FA1CC}" type="presParOf" srcId="{07F31EAF-ED8F-4B53-8A92-7767B23D16A2}" destId="{826FE93A-3595-48D9-8938-EB17A9590341}" srcOrd="9" destOrd="0" presId="urn:microsoft.com/office/officeart/2005/8/layout/cycle1"/>
    <dgm:cxn modelId="{250F7C1E-3315-416C-82E4-AABDEF23BAAA}" type="presParOf" srcId="{07F31EAF-ED8F-4B53-8A92-7767B23D16A2}" destId="{72926EF8-476C-4052-B9BF-38B7AF98D5DB}" srcOrd="10" destOrd="0" presId="urn:microsoft.com/office/officeart/2005/8/layout/cycle1"/>
    <dgm:cxn modelId="{997CD956-3BF8-47A3-87FD-9A79AAABC991}" type="presParOf" srcId="{07F31EAF-ED8F-4B53-8A92-7767B23D16A2}" destId="{859B9E34-1D7C-45D6-B35D-315BCB8D9C5F}" srcOrd="11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79F5FD-8BAD-4F30-85E8-74019FD5EF88}">
      <dsp:nvSpPr>
        <dsp:cNvPr id="0" name=""/>
        <dsp:cNvSpPr/>
      </dsp:nvSpPr>
      <dsp:spPr>
        <a:xfrm>
          <a:off x="828914" y="592691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B9A30F-8FF7-43F5-86F9-EABCBCEB9736}">
      <dsp:nvSpPr>
        <dsp:cNvPr id="0" name=""/>
        <dsp:cNvSpPr/>
      </dsp:nvSpPr>
      <dsp:spPr>
        <a:xfrm>
          <a:off x="333914" y="2011370"/>
          <a:ext cx="1800000" cy="26376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Good Morning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33914" y="2011370"/>
        <a:ext cx="1800000" cy="2637639"/>
      </dsp:txXfrm>
    </dsp:sp>
    <dsp:sp modelId="{F27AFA65-FFDC-430B-8216-5E7E5B5C5DF8}">
      <dsp:nvSpPr>
        <dsp:cNvPr id="0" name=""/>
        <dsp:cNvSpPr/>
      </dsp:nvSpPr>
      <dsp:spPr>
        <a:xfrm>
          <a:off x="2943914" y="592691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FDCB54-C955-4910-B254-E0F272AC4B35}">
      <dsp:nvSpPr>
        <dsp:cNvPr id="0" name=""/>
        <dsp:cNvSpPr/>
      </dsp:nvSpPr>
      <dsp:spPr>
        <a:xfrm>
          <a:off x="2448914" y="2011370"/>
          <a:ext cx="1800000" cy="26376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This presentation evaluates how Human Resource Management practices can help </a:t>
          </a:r>
          <a:r>
            <a:rPr lang="en-GB" sz="1100" kern="1200" dirty="0" err="1">
              <a:latin typeface="Arial" panose="020B0604020202020204" pitchFamily="34" charset="0"/>
              <a:cs typeface="Arial" panose="020B0604020202020204" pitchFamily="34" charset="0"/>
            </a:rPr>
            <a:t>HealthConnect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 UK manage its current workforce challenges and support continued organisational growth.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48914" y="2011370"/>
        <a:ext cx="1800000" cy="2637639"/>
      </dsp:txXfrm>
    </dsp:sp>
    <dsp:sp modelId="{5B4D3FE1-83C5-4FE1-8C6E-5F542DC4D0CD}">
      <dsp:nvSpPr>
        <dsp:cNvPr id="0" name=""/>
        <dsp:cNvSpPr/>
      </dsp:nvSpPr>
      <dsp:spPr>
        <a:xfrm>
          <a:off x="5058914" y="592691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2FF313-1FCA-4545-AA31-24AD3F87B548}">
      <dsp:nvSpPr>
        <dsp:cNvPr id="0" name=""/>
        <dsp:cNvSpPr/>
      </dsp:nvSpPr>
      <dsp:spPr>
        <a:xfrm>
          <a:off x="4563914" y="2011370"/>
          <a:ext cx="1800000" cy="26376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 err="1">
              <a:latin typeface="Arial" panose="020B0604020202020204" pitchFamily="34" charset="0"/>
              <a:cs typeface="Arial" panose="020B0604020202020204" pitchFamily="34" charset="0"/>
            </a:rPr>
            <a:t>HealthConnect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 UK is a rapidly growing digital healthcare organisation providing virtual consultations, remote patient monitoring and digital healthcare services throughout the United Kingdom.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563914" y="2011370"/>
        <a:ext cx="1800000" cy="2637639"/>
      </dsp:txXfrm>
    </dsp:sp>
    <dsp:sp modelId="{37DCF079-AFBD-4FEF-9A86-183E13C375DD}">
      <dsp:nvSpPr>
        <dsp:cNvPr id="0" name=""/>
        <dsp:cNvSpPr/>
      </dsp:nvSpPr>
      <dsp:spPr>
        <a:xfrm>
          <a:off x="7173914" y="592691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68716F-C972-459C-8B6B-7427A3168CC4}">
      <dsp:nvSpPr>
        <dsp:cNvPr id="0" name=""/>
        <dsp:cNvSpPr/>
      </dsp:nvSpPr>
      <dsp:spPr>
        <a:xfrm>
          <a:off x="6678914" y="2011370"/>
          <a:ext cx="1800000" cy="26376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The 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organisation is currently experiencing difficulties attracting skilled employees, employee turnover, wellbeing and burnout concerns, digital skills shortages, reduced engagement, challenges within multidisciplinary teams and leadership development gaps.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678914" y="2011370"/>
        <a:ext cx="1800000" cy="2637639"/>
      </dsp:txXfrm>
    </dsp:sp>
    <dsp:sp modelId="{380499CF-BED9-4060-B259-BD0A6BAA1D21}">
      <dsp:nvSpPr>
        <dsp:cNvPr id="0" name=""/>
        <dsp:cNvSpPr/>
      </dsp:nvSpPr>
      <dsp:spPr>
        <a:xfrm>
          <a:off x="9288914" y="592691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14F853-6001-49C9-9892-75A67F931F9B}">
      <dsp:nvSpPr>
        <dsp:cNvPr id="0" name=""/>
        <dsp:cNvSpPr/>
      </dsp:nvSpPr>
      <dsp:spPr>
        <a:xfrm>
          <a:off x="8793914" y="2011370"/>
          <a:ext cx="1800000" cy="26376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I will evaluate how workforce planning, recruitment, talent management, learning and development, coaching, leadership and organisational change can help </a:t>
          </a:r>
          <a:r>
            <a:rPr lang="en-GB" sz="1100" kern="1200" dirty="0" err="1">
              <a:latin typeface="Arial" panose="020B0604020202020204" pitchFamily="34" charset="0"/>
              <a:cs typeface="Arial" panose="020B0604020202020204" pitchFamily="34" charset="0"/>
            </a:rPr>
            <a:t>HealthConnect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 address these challenges.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793914" y="2011370"/>
        <a:ext cx="1800000" cy="263763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C4DDAE-47A6-431D-8DC0-B921C0903F06}">
      <dsp:nvSpPr>
        <dsp:cNvPr id="0" name=""/>
        <dsp:cNvSpPr/>
      </dsp:nvSpPr>
      <dsp:spPr>
        <a:xfrm>
          <a:off x="1368433" y="72992"/>
          <a:ext cx="735644" cy="73564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0195B-0CA7-434F-80FE-EDC0D8C7B1DE}">
      <dsp:nvSpPr>
        <dsp:cNvPr id="0" name=""/>
        <dsp:cNvSpPr/>
      </dsp:nvSpPr>
      <dsp:spPr>
        <a:xfrm>
          <a:off x="918872" y="1628299"/>
          <a:ext cx="1634765" cy="39081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latin typeface="Arial" panose="020B0604020202020204" pitchFamily="34" charset="0"/>
              <a:cs typeface="Arial" panose="020B0604020202020204" pitchFamily="34" charset="0"/>
            </a:rPr>
            <a:t>Managing Organisational Change</a:t>
          </a:r>
          <a:b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100" kern="1200" dirty="0" err="1">
              <a:latin typeface="Arial" panose="020B0604020202020204" pitchFamily="34" charset="0"/>
              <a:cs typeface="Arial" panose="020B0604020202020204" pitchFamily="34" charset="0"/>
            </a:rPr>
            <a:t>HealthConnect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 is operating in a changing environment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18872" y="1628299"/>
        <a:ext cx="1634765" cy="3908111"/>
      </dsp:txXfrm>
    </dsp:sp>
    <dsp:sp modelId="{F8FCECF2-FAA9-48E1-9767-E41A93CC5CBA}">
      <dsp:nvSpPr>
        <dsp:cNvPr id="0" name=""/>
        <dsp:cNvSpPr/>
      </dsp:nvSpPr>
      <dsp:spPr>
        <a:xfrm>
          <a:off x="3289283" y="72992"/>
          <a:ext cx="735644" cy="73564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6767C7-3B7B-477F-9F9A-95FF1A60BBC5}">
      <dsp:nvSpPr>
        <dsp:cNvPr id="0" name=""/>
        <dsp:cNvSpPr/>
      </dsp:nvSpPr>
      <dsp:spPr>
        <a:xfrm>
          <a:off x="2839722" y="1628299"/>
          <a:ext cx="1634765" cy="39081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Digital transformation</a:t>
          </a:r>
          <a:b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Workforce growth</a:t>
          </a:r>
          <a:b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New technologies</a:t>
          </a:r>
          <a:b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Changing healthcare delivery</a:t>
          </a:r>
          <a:b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Change approaches</a:t>
          </a:r>
          <a:b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Lewin (1951)</a:t>
          </a:r>
          <a:b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* Unfreeze</a:t>
          </a:r>
          <a:b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* Change</a:t>
          </a:r>
          <a:b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* Refreeze</a:t>
          </a:r>
          <a:b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Kotter (1996)</a:t>
          </a:r>
          <a:b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* Create urgency</a:t>
          </a:r>
          <a:b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* Build coalition</a:t>
          </a:r>
          <a:b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* Develop vision</a:t>
          </a:r>
          <a:b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* Communicate change</a:t>
          </a:r>
          <a:b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* Embed change</a:t>
          </a:r>
          <a:br>
            <a:rPr lang="en-GB" sz="1100" kern="1200" dirty="0"/>
          </a:br>
          <a:br>
            <a:rPr lang="en-GB" sz="1100" kern="1200" dirty="0"/>
          </a:br>
          <a:endParaRPr lang="en-US" sz="1100" kern="1200" dirty="0"/>
        </a:p>
      </dsp:txBody>
      <dsp:txXfrm>
        <a:off x="2839722" y="1628299"/>
        <a:ext cx="1634765" cy="390811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B5A85F-73CB-40F6-842A-307A003B4CC8}">
      <dsp:nvSpPr>
        <dsp:cNvPr id="0" name=""/>
        <dsp:cNvSpPr/>
      </dsp:nvSpPr>
      <dsp:spPr>
        <a:xfrm>
          <a:off x="3060334" y="1813"/>
          <a:ext cx="754986" cy="7549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latin typeface="Arial" panose="020B0604020202020204" pitchFamily="34" charset="0"/>
              <a:cs typeface="Arial" panose="020B0604020202020204" pitchFamily="34" charset="0"/>
            </a:rPr>
            <a:t>Leadership, Performance &amp; Strategic HRM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060334" y="1813"/>
        <a:ext cx="754986" cy="754986"/>
      </dsp:txXfrm>
    </dsp:sp>
    <dsp:sp modelId="{229436BD-4BE2-4CAE-B787-B3DC5AD0B668}">
      <dsp:nvSpPr>
        <dsp:cNvPr id="0" name=""/>
        <dsp:cNvSpPr/>
      </dsp:nvSpPr>
      <dsp:spPr>
        <a:xfrm>
          <a:off x="589892" y="71810"/>
          <a:ext cx="4207717" cy="4207717"/>
        </a:xfrm>
        <a:prstGeom prst="circularArrow">
          <a:avLst>
            <a:gd name="adj1" fmla="val 3499"/>
            <a:gd name="adj2" fmla="val 216950"/>
            <a:gd name="adj3" fmla="val 19269374"/>
            <a:gd name="adj4" fmla="val 18313676"/>
            <a:gd name="adj5" fmla="val 4082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8C503F1-BD63-43EA-8636-3A33C7218308}">
      <dsp:nvSpPr>
        <dsp:cNvPr id="0" name=""/>
        <dsp:cNvSpPr/>
      </dsp:nvSpPr>
      <dsp:spPr>
        <a:xfrm>
          <a:off x="4112619" y="1054098"/>
          <a:ext cx="754986" cy="7549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Leadershi</a:t>
          </a:r>
          <a:r>
            <a:rPr lang="en-GB" sz="1100" kern="1200" dirty="0"/>
            <a:t>p</a:t>
          </a:r>
          <a:endParaRPr lang="en-US" sz="1100" kern="1200" dirty="0"/>
        </a:p>
      </dsp:txBody>
      <dsp:txXfrm>
        <a:off x="4112619" y="1054098"/>
        <a:ext cx="754986" cy="754986"/>
      </dsp:txXfrm>
    </dsp:sp>
    <dsp:sp modelId="{9D516EFC-DC3F-4E37-870E-BE031AABDEA5}">
      <dsp:nvSpPr>
        <dsp:cNvPr id="0" name=""/>
        <dsp:cNvSpPr/>
      </dsp:nvSpPr>
      <dsp:spPr>
        <a:xfrm>
          <a:off x="597804" y="110858"/>
          <a:ext cx="4207717" cy="4207717"/>
        </a:xfrm>
        <a:prstGeom prst="circularArrow">
          <a:avLst>
            <a:gd name="adj1" fmla="val 3499"/>
            <a:gd name="adj2" fmla="val 216950"/>
            <a:gd name="adj3" fmla="val 318775"/>
            <a:gd name="adj4" fmla="val 20877514"/>
            <a:gd name="adj5" fmla="val 4082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27CFF35-AC61-4A8B-A37B-38DDBA45A9DC}">
      <dsp:nvSpPr>
        <dsp:cNvPr id="0" name=""/>
        <dsp:cNvSpPr/>
      </dsp:nvSpPr>
      <dsp:spPr>
        <a:xfrm>
          <a:off x="4138380" y="2516494"/>
          <a:ext cx="754986" cy="7549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 dirty="0">
              <a:latin typeface="Arial" panose="020B0604020202020204" pitchFamily="34" charset="0"/>
              <a:cs typeface="Arial" panose="020B0604020202020204" pitchFamily="34" charset="0"/>
            </a:rPr>
            <a:t>Vision → Communication → Participation → Development</a:t>
          </a:r>
          <a:endParaRPr lang="en-US" sz="105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138380" y="2516494"/>
        <a:ext cx="754986" cy="754986"/>
      </dsp:txXfrm>
    </dsp:sp>
    <dsp:sp modelId="{8FFFCAB0-2F55-4899-AD94-692AA485496F}">
      <dsp:nvSpPr>
        <dsp:cNvPr id="0" name=""/>
        <dsp:cNvSpPr/>
      </dsp:nvSpPr>
      <dsp:spPr>
        <a:xfrm>
          <a:off x="622879" y="49022"/>
          <a:ext cx="4207717" cy="4207717"/>
        </a:xfrm>
        <a:prstGeom prst="circularArrow">
          <a:avLst>
            <a:gd name="adj1" fmla="val 3499"/>
            <a:gd name="adj2" fmla="val 216950"/>
            <a:gd name="adj3" fmla="val 3140261"/>
            <a:gd name="adj4" fmla="val 2107251"/>
            <a:gd name="adj5" fmla="val 4082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7A24AA5-EF78-4046-8EA2-CA8E679C6024}">
      <dsp:nvSpPr>
        <dsp:cNvPr id="0" name=""/>
        <dsp:cNvSpPr/>
      </dsp:nvSpPr>
      <dsp:spPr>
        <a:xfrm>
          <a:off x="3060334" y="3594537"/>
          <a:ext cx="754986" cy="7549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Performance </a:t>
          </a:r>
          <a:r>
            <a:rPr lang="en-GB" sz="1000" kern="1200" dirty="0" err="1">
              <a:latin typeface="Arial" panose="020B0604020202020204" pitchFamily="34" charset="0"/>
              <a:cs typeface="Arial" panose="020B0604020202020204" pitchFamily="34" charset="0"/>
            </a:rPr>
            <a:t>managemet</a:t>
          </a:r>
          <a:endParaRPr lang="en-US" sz="1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060334" y="3594537"/>
        <a:ext cx="754986" cy="754986"/>
      </dsp:txXfrm>
    </dsp:sp>
    <dsp:sp modelId="{1F9C0B4D-6E54-415F-B3B9-244BE69F2534}">
      <dsp:nvSpPr>
        <dsp:cNvPr id="0" name=""/>
        <dsp:cNvSpPr/>
      </dsp:nvSpPr>
      <dsp:spPr>
        <a:xfrm>
          <a:off x="589892" y="71810"/>
          <a:ext cx="4207717" cy="4207717"/>
        </a:xfrm>
        <a:prstGeom prst="circularArrow">
          <a:avLst>
            <a:gd name="adj1" fmla="val 3499"/>
            <a:gd name="adj2" fmla="val 216950"/>
            <a:gd name="adj3" fmla="val 5835092"/>
            <a:gd name="adj4" fmla="val 4747957"/>
            <a:gd name="adj5" fmla="val 4082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052106B-828D-45CB-B2B6-A38180282399}">
      <dsp:nvSpPr>
        <dsp:cNvPr id="0" name=""/>
        <dsp:cNvSpPr/>
      </dsp:nvSpPr>
      <dsp:spPr>
        <a:xfrm>
          <a:off x="1572180" y="3594537"/>
          <a:ext cx="754986" cy="7549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>
              <a:latin typeface="Arial" panose="020B0604020202020204" pitchFamily="34" charset="0"/>
              <a:cs typeface="Arial" panose="020B0604020202020204" pitchFamily="34" charset="0"/>
            </a:rPr>
            <a:t>* Clear objectives</a:t>
          </a:r>
          <a:br>
            <a:rPr lang="en-GB" sz="9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900" kern="1200" dirty="0">
              <a:latin typeface="Arial" panose="020B0604020202020204" pitchFamily="34" charset="0"/>
              <a:cs typeface="Arial" panose="020B0604020202020204" pitchFamily="34" charset="0"/>
            </a:rPr>
            <a:t>* Continuous feedback</a:t>
          </a:r>
          <a:br>
            <a:rPr lang="en-GB" sz="9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900" kern="1200" dirty="0">
              <a:latin typeface="Arial" panose="020B0604020202020204" pitchFamily="34" charset="0"/>
              <a:cs typeface="Arial" panose="020B0604020202020204" pitchFamily="34" charset="0"/>
            </a:rPr>
            <a:t>* Development plans</a:t>
          </a:r>
          <a:br>
            <a:rPr lang="en-GB" sz="9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900" kern="1200" dirty="0">
              <a:latin typeface="Arial" panose="020B0604020202020204" pitchFamily="34" charset="0"/>
              <a:cs typeface="Arial" panose="020B0604020202020204" pitchFamily="34" charset="0"/>
            </a:rPr>
            <a:t>* Performance measurement</a:t>
          </a:r>
          <a:br>
            <a:rPr lang="en-GB" sz="9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900" kern="1200" dirty="0">
              <a:latin typeface="Arial" panose="020B0604020202020204" pitchFamily="34" charset="0"/>
              <a:cs typeface="Arial" panose="020B0604020202020204" pitchFamily="34" charset="0"/>
            </a:rPr>
            <a:t>* Recognition</a:t>
          </a:r>
          <a:endParaRPr lang="en-US" sz="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572180" y="3594537"/>
        <a:ext cx="754986" cy="754986"/>
      </dsp:txXfrm>
    </dsp:sp>
    <dsp:sp modelId="{0A08B3F7-7986-4668-AFE2-B15A1FD1346E}">
      <dsp:nvSpPr>
        <dsp:cNvPr id="0" name=""/>
        <dsp:cNvSpPr/>
      </dsp:nvSpPr>
      <dsp:spPr>
        <a:xfrm>
          <a:off x="231142" y="-18361"/>
          <a:ext cx="4207717" cy="4207717"/>
        </a:xfrm>
        <a:prstGeom prst="circularArrow">
          <a:avLst>
            <a:gd name="adj1" fmla="val 3499"/>
            <a:gd name="adj2" fmla="val 216950"/>
            <a:gd name="adj3" fmla="val 8469374"/>
            <a:gd name="adj4" fmla="val 7513676"/>
            <a:gd name="adj5" fmla="val 4082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3786ED5-6661-494C-8F83-6CD58F0CFFEC}">
      <dsp:nvSpPr>
        <dsp:cNvPr id="0" name=""/>
        <dsp:cNvSpPr/>
      </dsp:nvSpPr>
      <dsp:spPr>
        <a:xfrm>
          <a:off x="519895" y="2542252"/>
          <a:ext cx="754986" cy="7549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Strategic alignment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19895" y="2542252"/>
        <a:ext cx="754986" cy="754986"/>
      </dsp:txXfrm>
    </dsp:sp>
    <dsp:sp modelId="{9FBB8230-C24F-420D-AF70-B22D0C572B81}">
      <dsp:nvSpPr>
        <dsp:cNvPr id="0" name=""/>
        <dsp:cNvSpPr/>
      </dsp:nvSpPr>
      <dsp:spPr>
        <a:xfrm>
          <a:off x="231142" y="249964"/>
          <a:ext cx="4207717" cy="4207717"/>
        </a:xfrm>
        <a:prstGeom prst="circularArrow">
          <a:avLst>
            <a:gd name="adj1" fmla="val 3499"/>
            <a:gd name="adj2" fmla="val 216950"/>
            <a:gd name="adj3" fmla="val 11235092"/>
            <a:gd name="adj4" fmla="val 10147957"/>
            <a:gd name="adj5" fmla="val 4082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31179C4-4224-4D83-898B-02835BDEAF49}">
      <dsp:nvSpPr>
        <dsp:cNvPr id="0" name=""/>
        <dsp:cNvSpPr/>
      </dsp:nvSpPr>
      <dsp:spPr>
        <a:xfrm>
          <a:off x="519895" y="1054098"/>
          <a:ext cx="754986" cy="7549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HR activities</a:t>
          </a:r>
          <a:b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↓</a:t>
          </a:r>
          <a:b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Employee capabilities</a:t>
          </a:r>
          <a:b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↓</a:t>
          </a:r>
          <a:b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Organisational performance</a:t>
          </a:r>
          <a:endParaRPr lang="en-US" sz="1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19895" y="1054098"/>
        <a:ext cx="754986" cy="754986"/>
      </dsp:txXfrm>
    </dsp:sp>
    <dsp:sp modelId="{803C18FF-F713-42A9-94D4-8C972E9F8073}">
      <dsp:nvSpPr>
        <dsp:cNvPr id="0" name=""/>
        <dsp:cNvSpPr/>
      </dsp:nvSpPr>
      <dsp:spPr>
        <a:xfrm>
          <a:off x="506032" y="-169460"/>
          <a:ext cx="4207717" cy="4207717"/>
        </a:xfrm>
        <a:prstGeom prst="circularArrow">
          <a:avLst>
            <a:gd name="adj1" fmla="val 3499"/>
            <a:gd name="adj2" fmla="val 216950"/>
            <a:gd name="adj3" fmla="val 13869374"/>
            <a:gd name="adj4" fmla="val 12913676"/>
            <a:gd name="adj5" fmla="val 4082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36E6902-4A0B-4268-8A6E-8090C17E4969}">
      <dsp:nvSpPr>
        <dsp:cNvPr id="0" name=""/>
        <dsp:cNvSpPr/>
      </dsp:nvSpPr>
      <dsp:spPr>
        <a:xfrm>
          <a:off x="1572180" y="1813"/>
          <a:ext cx="754986" cy="7549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Buller &amp; McEvoy (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2012</a:t>
          </a:r>
          <a:r>
            <a:rPr lang="en-GB" sz="1100" kern="1200" dirty="0"/>
            <a:t>)</a:t>
          </a:r>
          <a:br>
            <a:rPr lang="en-GB" sz="1100" kern="1200" dirty="0"/>
          </a:br>
          <a:r>
            <a:rPr lang="en-GB" sz="1100" kern="1200" dirty="0"/>
            <a:t>Kaplan et al. (2004</a:t>
          </a:r>
          <a:r>
            <a:rPr lang="en-GB" sz="600" kern="1200" dirty="0"/>
            <a:t>)</a:t>
          </a:r>
          <a:endParaRPr lang="en-US" sz="600" kern="1200" dirty="0"/>
        </a:p>
      </dsp:txBody>
      <dsp:txXfrm>
        <a:off x="1572180" y="1813"/>
        <a:ext cx="754986" cy="754986"/>
      </dsp:txXfrm>
    </dsp:sp>
    <dsp:sp modelId="{E881BB7A-1CBA-44FE-B2F3-2B50E296DB6C}">
      <dsp:nvSpPr>
        <dsp:cNvPr id="0" name=""/>
        <dsp:cNvSpPr/>
      </dsp:nvSpPr>
      <dsp:spPr>
        <a:xfrm>
          <a:off x="589892" y="71810"/>
          <a:ext cx="4207717" cy="4207717"/>
        </a:xfrm>
        <a:prstGeom prst="circularArrow">
          <a:avLst>
            <a:gd name="adj1" fmla="val 3499"/>
            <a:gd name="adj2" fmla="val 216950"/>
            <a:gd name="adj3" fmla="val 16635092"/>
            <a:gd name="adj4" fmla="val 15547957"/>
            <a:gd name="adj5" fmla="val 4082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635FB3-B8F9-45D3-A886-B5486D980521}">
      <dsp:nvSpPr>
        <dsp:cNvPr id="0" name=""/>
        <dsp:cNvSpPr/>
      </dsp:nvSpPr>
      <dsp:spPr>
        <a:xfrm>
          <a:off x="3154416" y="333574"/>
          <a:ext cx="1790318" cy="17903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b="1" kern="1200" dirty="0">
              <a:latin typeface="Arial" panose="020B0604020202020204" pitchFamily="34" charset="0"/>
              <a:cs typeface="Arial" panose="020B0604020202020204" pitchFamily="34" charset="0"/>
            </a:rPr>
            <a:t>Organisational Change, Wellbeing &amp; Retention</a:t>
          </a:r>
          <a:endParaRPr lang="en-US" sz="105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54416" y="333574"/>
        <a:ext cx="1790318" cy="1790318"/>
      </dsp:txXfrm>
    </dsp:sp>
    <dsp:sp modelId="{8F057138-78A7-4690-BBD6-BF8DFB8872CB}">
      <dsp:nvSpPr>
        <dsp:cNvPr id="0" name=""/>
        <dsp:cNvSpPr/>
      </dsp:nvSpPr>
      <dsp:spPr>
        <a:xfrm>
          <a:off x="-418" y="220549"/>
          <a:ext cx="5058178" cy="5058178"/>
        </a:xfrm>
        <a:prstGeom prst="circularArrow">
          <a:avLst>
            <a:gd name="adj1" fmla="val 6902"/>
            <a:gd name="adj2" fmla="val 465342"/>
            <a:gd name="adj3" fmla="val 549458"/>
            <a:gd name="adj4" fmla="val 20585200"/>
            <a:gd name="adj5" fmla="val 8052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BC89AB3-B679-4357-B1B1-8EAD7A72D949}">
      <dsp:nvSpPr>
        <dsp:cNvPr id="0" name=""/>
        <dsp:cNvSpPr/>
      </dsp:nvSpPr>
      <dsp:spPr>
        <a:xfrm>
          <a:off x="3154416" y="3375384"/>
          <a:ext cx="1790318" cy="17903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Retention cycle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54416" y="3375384"/>
        <a:ext cx="1790318" cy="1790318"/>
      </dsp:txXfrm>
    </dsp:sp>
    <dsp:sp modelId="{AA977D51-2C0E-48CA-9FA4-638FCD9EAEEA}">
      <dsp:nvSpPr>
        <dsp:cNvPr id="0" name=""/>
        <dsp:cNvSpPr/>
      </dsp:nvSpPr>
      <dsp:spPr>
        <a:xfrm>
          <a:off x="329324" y="237899"/>
          <a:ext cx="5058178" cy="5058178"/>
        </a:xfrm>
        <a:prstGeom prst="circularArrow">
          <a:avLst>
            <a:gd name="adj1" fmla="val 6902"/>
            <a:gd name="adj2" fmla="val 465342"/>
            <a:gd name="adj3" fmla="val 5949458"/>
            <a:gd name="adj4" fmla="val 4385200"/>
            <a:gd name="adj5" fmla="val 8052"/>
          </a:avLst>
        </a:prstGeom>
        <a:gradFill rotWithShape="0">
          <a:gsLst>
            <a:gs pos="0">
              <a:schemeClr val="accent5">
                <a:hueOff val="-4050717"/>
                <a:satOff val="-275"/>
                <a:lumOff val="65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050717"/>
                <a:satOff val="-275"/>
                <a:lumOff val="65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050717"/>
                <a:satOff val="-275"/>
                <a:lumOff val="65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1A3B525-A3A0-4532-86D3-4FC50959960D}">
      <dsp:nvSpPr>
        <dsp:cNvPr id="0" name=""/>
        <dsp:cNvSpPr/>
      </dsp:nvSpPr>
      <dsp:spPr>
        <a:xfrm>
          <a:off x="112606" y="3375384"/>
          <a:ext cx="1790318" cy="17903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Work pressure</a:t>
          </a:r>
          <a:b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↓</a:t>
          </a:r>
          <a:b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Burnout</a:t>
          </a:r>
          <a:b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↓</a:t>
          </a:r>
          <a:b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Disengagement</a:t>
          </a:r>
          <a:b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↓</a:t>
          </a:r>
          <a:b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Turnover</a:t>
          </a:r>
          <a:b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↓</a:t>
          </a:r>
          <a:b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Loss of knowledge</a:t>
          </a:r>
          <a:b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↓</a:t>
          </a:r>
          <a:b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Recruitment pressure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2606" y="3375384"/>
        <a:ext cx="1790318" cy="1790318"/>
      </dsp:txXfrm>
    </dsp:sp>
    <dsp:sp modelId="{2D51BFF2-2C42-441B-8518-A2FDEF51F73E}">
      <dsp:nvSpPr>
        <dsp:cNvPr id="0" name=""/>
        <dsp:cNvSpPr/>
      </dsp:nvSpPr>
      <dsp:spPr>
        <a:xfrm>
          <a:off x="-295461" y="168501"/>
          <a:ext cx="5058178" cy="5058178"/>
        </a:xfrm>
        <a:prstGeom prst="circularArrow">
          <a:avLst>
            <a:gd name="adj1" fmla="val 6902"/>
            <a:gd name="adj2" fmla="val 465342"/>
            <a:gd name="adj3" fmla="val 11349458"/>
            <a:gd name="adj4" fmla="val 9785200"/>
            <a:gd name="adj5" fmla="val 8052"/>
          </a:avLst>
        </a:prstGeom>
        <a:gradFill rotWithShape="0">
          <a:gsLst>
            <a:gs pos="0">
              <a:schemeClr val="accent5">
                <a:hueOff val="-8101434"/>
                <a:satOff val="-551"/>
                <a:lumOff val="13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101434"/>
                <a:satOff val="-551"/>
                <a:lumOff val="13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101434"/>
                <a:satOff val="-551"/>
                <a:lumOff val="13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2926EF8-476C-4052-B9BF-38B7AF98D5DB}">
      <dsp:nvSpPr>
        <dsp:cNvPr id="0" name=""/>
        <dsp:cNvSpPr/>
      </dsp:nvSpPr>
      <dsp:spPr>
        <a:xfrm>
          <a:off x="112606" y="333574"/>
          <a:ext cx="1790318" cy="17903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HR response</a:t>
          </a:r>
          <a:b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* Employee involvement</a:t>
          </a:r>
          <a:b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* Coaching &amp; support</a:t>
          </a:r>
          <a:b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* Career development</a:t>
          </a:r>
          <a:b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* Flexible working</a:t>
          </a:r>
          <a:b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* Workload management</a:t>
          </a:r>
          <a:b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* Recognition</a:t>
          </a:r>
          <a:b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* Leadership support</a:t>
          </a:r>
          <a:br>
            <a:rPr lang="en-GB" sz="800" kern="1200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GB" sz="800" kern="1200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GB" sz="800" kern="1200" dirty="0">
              <a:latin typeface="Arial" panose="020B0604020202020204" pitchFamily="34" charset="0"/>
              <a:cs typeface="Arial" panose="020B0604020202020204" pitchFamily="34" charset="0"/>
            </a:rPr>
          </a:br>
          <a:endParaRPr lang="en-US" sz="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2606" y="333574"/>
        <a:ext cx="1790318" cy="1790318"/>
      </dsp:txXfrm>
    </dsp:sp>
    <dsp:sp modelId="{859B9E34-1D7C-45D6-B35D-315BCB8D9C5F}">
      <dsp:nvSpPr>
        <dsp:cNvPr id="0" name=""/>
        <dsp:cNvSpPr/>
      </dsp:nvSpPr>
      <dsp:spPr>
        <a:xfrm>
          <a:off x="-418" y="220549"/>
          <a:ext cx="5058178" cy="5058178"/>
        </a:xfrm>
        <a:prstGeom prst="circularArrow">
          <a:avLst>
            <a:gd name="adj1" fmla="val 6902"/>
            <a:gd name="adj2" fmla="val 465342"/>
            <a:gd name="adj3" fmla="val 16749458"/>
            <a:gd name="adj4" fmla="val 15185200"/>
            <a:gd name="adj5" fmla="val 8052"/>
          </a:avLst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E59401-EA45-2275-207F-F90D947676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26709AA-7D35-2F6D-CB61-4B380655C7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1C5E1D-9863-F8DC-3856-4320622408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9D5F-50F7-4750-9119-AF27A85DC0DC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92D817-84FE-CBE9-3C3A-A6A7799AD8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4BAA82-2B0B-E9CC-3F39-8E63DFEB48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AF5E20-ECF1-4FF6-8832-1F6708005F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997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3DD00A-B038-A987-2D3F-718135CB67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5E318E-DE9C-4A68-55E9-0A4C02694A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0A3C18-4A79-F6CE-8DEB-87F3EAEA7D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9D5F-50F7-4750-9119-AF27A85DC0DC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871796-123F-C692-2B46-BC4B91527C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0765E1-1B7E-5479-BDE9-425FE6D0C4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AF5E20-ECF1-4FF6-8832-1F6708005F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17872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1952B1-7759-7DE2-2D34-A8CB39EA54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EA25CB-630A-4815-F66B-3DA1882C3B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D0C197-44CB-3B5D-3DFF-448848165E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9D5F-50F7-4750-9119-AF27A85DC0DC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CF7454-0B6E-3718-EBE9-351EB331CB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216C24-A9BB-E127-DA4E-2AD49FAFD6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AF5E20-ECF1-4FF6-8832-1F6708005F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62974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9C8B50-D7CF-367B-20F0-946A2CCCA6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65A854-D74A-A7A6-D4A9-9B0FC114B9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F11D01C-A750-D8EA-56E2-F80C2DFB7A8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5BA99B-4BB2-AE99-C1CC-1C9E6FA1C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9D5F-50F7-4750-9119-AF27A85DC0DC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841EBE-DEBE-4DDC-01AB-1303920E86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4157FF-4155-3131-CD22-246E8B138F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AF5E20-ECF1-4FF6-8832-1F6708005F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05764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51CF0A-35A9-65F3-5CEE-9209F0B44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5A9DE5-5C76-82DB-1306-5932531CBC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29EE78-D106-CD57-0AFE-B535F0F86C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01B4A47-E67B-294F-0BF5-413D4D3FF77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E2C71FF-8BB1-9DBE-CBB5-1E2003B9182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E9A46A0-3FF3-2967-A6D5-6842E061E6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9D5F-50F7-4750-9119-AF27A85DC0DC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74039E6-1A47-22BB-82E7-832A1F3DC1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F02FCB8-C2C1-CF4F-8072-AAECDAA092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AF5E20-ECF1-4FF6-8832-1F6708005F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3482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4CBE13-64EB-89C7-6DA1-D7B5472880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F7EE924-077E-48A7-B703-EA0228E103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9D5F-50F7-4750-9119-AF27A85DC0DC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50C8A5-E89E-06D1-DBC8-7FC19DF686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C628786-A47B-D65C-395A-1030373E02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AF5E20-ECF1-4FF6-8832-1F6708005F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18361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6A945A4-D749-964A-2C38-3DBA8B632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9D5F-50F7-4750-9119-AF27A85DC0DC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80D35E-48EB-DA81-1F9B-B9E3480747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FBB304-537D-3B45-216A-005CD38D7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AF5E20-ECF1-4FF6-8832-1F6708005F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79887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06319-2C51-9040-6B9E-700EB80FD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C5CB6F-8549-07B1-3979-CD63CE1DD2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0D5EDC1-A173-EF19-7C3A-84523DC0F9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54B975-8810-0AF9-2EEE-7A178E075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9D5F-50F7-4750-9119-AF27A85DC0DC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24A9B7-A387-7021-835D-7B2251B95F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9BFB21-55AE-D3AC-740C-D09342193E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AF5E20-ECF1-4FF6-8832-1F6708005F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12138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075493-71AA-D7CE-0CD4-AAC08F42E9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6282E03-C83A-BE10-3295-C955858E43A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C55F9B0-5285-2B1D-C1BC-BE6B3B58D7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4F3933-514D-2E8E-424D-FF663F0098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9D5F-50F7-4750-9119-AF27A85DC0DC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D7036E-708A-B124-50CF-7E8FCD123C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E89FBB-B6B8-CD35-B085-56849EB5A7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AF5E20-ECF1-4FF6-8832-1F6708005F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32783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6F32F6-6600-3A5E-5C59-1D73E38F97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54044E6-45CE-C1BD-D7A3-E5919ADC6BC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689C15-78C2-9305-2BF5-1419525BC2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9D5F-50F7-4750-9119-AF27A85DC0DC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BA413E-9613-148A-B9E0-7E80839E59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6E879B-9E43-E2BC-2645-D816C9E0F8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AF5E20-ECF1-4FF6-8832-1F6708005F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82869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329D98F-ADD6-62F7-8CB5-ED7F6A52115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0F98E3C-2941-0E71-0DDA-B25475C902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DD6E52-F646-4DC6-0BF2-C89C5CE6DB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9D5F-50F7-4750-9119-AF27A85DC0DC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5217E2-33D4-89F0-FA97-DF6BAFA78E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C2D215-6BC3-5DE5-5E82-FB566683C3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AF5E20-ECF1-4FF6-8832-1F6708005F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13113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FC855E1-4790-BDFB-F73A-0DB5E0A695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70AD35-750E-916F-10A7-0254AEF579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14C8EE-41AA-31D4-DE05-EEBDFC8B831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0E9D5F-50F7-4750-9119-AF27A85DC0DC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1FDB84-20BA-026A-61A1-AC5B7B3AC22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1F6396-0F6F-F0EB-2E1C-6D3117D0398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3AF5E20-ECF1-4FF6-8832-1F6708005F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22729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4135/9781446251867" TargetMode="External"/><Relationship Id="rId2" Type="http://schemas.openxmlformats.org/officeDocument/2006/relationships/hyperlink" Target="https://www.cipd.co.uk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open.edu/openlearn/health-sports-psychology/psychology/everyone-can-learn-coach-coaching-the-Oscar-model/" TargetMode="External"/><Relationship Id="rId4" Type="http://schemas.openxmlformats.org/officeDocument/2006/relationships/hyperlink" Target="https://leadershipacademy.nhs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FFD48BC7-DC40-47DE-87EE-9F4B6ECB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3" name="Freeform: Shape 8">
            <a:extLst>
              <a:ext uri="{FF2B5EF4-FFF2-40B4-BE49-F238E27FC236}">
                <a16:creationId xmlns:a16="http://schemas.microsoft.com/office/drawing/2014/main" id="{E502BBC7-2C76-46F3-BC24-5985BC13D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4425" y="0"/>
            <a:ext cx="9963150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139700" sx="102000" sy="102000" algn="ctr" rotWithShape="0">
              <a:schemeClr val="bg1">
                <a:lumMod val="85000"/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4" name="Freeform: Shape 10">
            <a:extLst>
              <a:ext uri="{FF2B5EF4-FFF2-40B4-BE49-F238E27FC236}">
                <a16:creationId xmlns:a16="http://schemas.microsoft.com/office/drawing/2014/main" id="{C7F28D52-2A5F-4D23-81AE-7CB8B591C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664" y="0"/>
            <a:ext cx="9948672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FC02E5-9886-2EBB-DE5D-A59A31F8D13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3" y="1999615"/>
            <a:ext cx="9144000" cy="2764028"/>
          </a:xfrm>
        </p:spPr>
        <p:txBody>
          <a:bodyPr anchor="ctr">
            <a:normAutofit fontScale="90000"/>
          </a:bodyPr>
          <a:lstStyle/>
          <a:p>
            <a:r>
              <a:rPr lang="en-GB" sz="1800" b="1">
                <a:latin typeface="Arial" panose="020B0604020202020204" pitchFamily="34" charset="0"/>
                <a:cs typeface="Arial" panose="020B0604020202020204" pitchFamily="34" charset="0"/>
              </a:rPr>
              <a:t>Name: Ashia Aslam</a:t>
            </a:r>
            <a:br>
              <a:rPr lang="en-GB" sz="1800" b="1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>
                <a:latin typeface="Arial" panose="020B0604020202020204" pitchFamily="34" charset="0"/>
                <a:cs typeface="Arial" panose="020B0604020202020204" pitchFamily="34" charset="0"/>
              </a:rPr>
              <a:t>Student ID: 2324496</a:t>
            </a:r>
            <a:br>
              <a:rPr lang="en-GB" sz="1800" b="1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>
                <a:latin typeface="Arial" panose="020B0604020202020204" pitchFamily="34" charset="0"/>
                <a:cs typeface="Arial" panose="020B0604020202020204" pitchFamily="34" charset="0"/>
              </a:rPr>
              <a:t>Module Code: LCLM5002 Developing and Managing Individuals and Teams</a:t>
            </a:r>
            <a:br>
              <a:rPr lang="en-GB" sz="1800" b="1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>
                <a:latin typeface="Arial" panose="020B0604020202020204" pitchFamily="34" charset="0"/>
                <a:cs typeface="Arial" panose="020B0604020202020204" pitchFamily="34" charset="0"/>
              </a:rPr>
              <a:t>Component 1: Individual Presentation</a:t>
            </a:r>
            <a:br>
              <a:rPr lang="en-GB" sz="1800" b="1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>
                <a:latin typeface="Arial" panose="020B0604020202020204" pitchFamily="34" charset="0"/>
                <a:cs typeface="Arial" panose="020B0604020202020204" pitchFamily="34" charset="0"/>
              </a:rPr>
              <a:t>Title :Human Resource Management Strategies of Health Connect UK</a:t>
            </a:r>
            <a:br>
              <a:rPr lang="en-GB" sz="1800" b="1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>
                <a:latin typeface="Arial" panose="020B0604020202020204" pitchFamily="34" charset="0"/>
                <a:cs typeface="Arial" panose="020B0604020202020204" pitchFamily="34" charset="0"/>
              </a:rPr>
              <a:t>Lecturer Name: Shujun Xiao</a:t>
            </a:r>
            <a:br>
              <a:rPr lang="en-GB" sz="1800" b="1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b="1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b="1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629484E-3792-4B3D-89AD-7C8A1ED0E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0" y="5524786"/>
            <a:ext cx="4754880" cy="274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337116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8" name="TextBox 5">
            <a:extLst>
              <a:ext uri="{FF2B5EF4-FFF2-40B4-BE49-F238E27FC236}">
                <a16:creationId xmlns:a16="http://schemas.microsoft.com/office/drawing/2014/main" id="{45B4B711-EBF2-09B3-6822-9FF0FAD4EFF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50023365"/>
              </p:ext>
            </p:extLst>
          </p:nvPr>
        </p:nvGraphicFramePr>
        <p:xfrm>
          <a:off x="644056" y="1944710"/>
          <a:ext cx="10927829" cy="52417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35137186-0644-F205-A549-791D4AF7338A}"/>
              </a:ext>
            </a:extLst>
          </p:cNvPr>
          <p:cNvSpPr txBox="1"/>
          <p:nvPr/>
        </p:nvSpPr>
        <p:spPr>
          <a:xfrm>
            <a:off x="425002" y="6465814"/>
            <a:ext cx="269168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Buller and McEvoy(2012). Taylor(2014).</a:t>
            </a:r>
          </a:p>
        </p:txBody>
      </p:sp>
    </p:spTree>
    <p:extLst>
      <p:ext uri="{BB962C8B-B14F-4D97-AF65-F5344CB8AC3E}">
        <p14:creationId xmlns:p14="http://schemas.microsoft.com/office/powerpoint/2010/main" val="17411380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89890" y="0"/>
            <a:ext cx="3902110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EE806C06-15A0-FCEF-5677-18AE54053171}"/>
              </a:ext>
            </a:extLst>
          </p:cNvPr>
          <p:cNvSpPr txBox="1"/>
          <p:nvPr/>
        </p:nvSpPr>
        <p:spPr>
          <a:xfrm>
            <a:off x="1179073" y="901521"/>
            <a:ext cx="9833548" cy="53886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1100" b="1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HealthConnect</a:t>
            </a:r>
            <a:r>
              <a:rPr lang="en-US" sz="11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UK: Current Workforce Challenges</a:t>
            </a:r>
            <a:b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Rapid organizational growth</a:t>
            </a:r>
            <a:b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HealthConnect</a:t>
            </a:r>
            <a: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UK provides:</a:t>
            </a:r>
            <a:b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* Virtual consultations</a:t>
            </a:r>
            <a:b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* Remote patient monitoring</a:t>
            </a:r>
            <a:b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* Digital healthcare services</a:t>
            </a:r>
            <a:b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HR challenges</a:t>
            </a:r>
            <a:b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Attract</a:t>
            </a:r>
            <a:b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→ Shortage of healthcare &amp; technology professionals</a:t>
            </a:r>
            <a:b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</a:t>
            </a:r>
            <a:b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→ Digital skills and leadership gaps</a:t>
            </a:r>
            <a:b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Motivate</a:t>
            </a:r>
            <a:b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→ Reduced employee engagement</a:t>
            </a:r>
            <a:b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Retain</a:t>
            </a:r>
            <a:b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→ Turnover, burnout and wellbeing concerns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br>
              <a:rPr lang="en-US" sz="1050" dirty="0">
                <a:solidFill>
                  <a:schemeClr val="tx2"/>
                </a:solidFill>
              </a:rPr>
            </a:br>
            <a:endParaRPr lang="en-US" sz="1050" dirty="0">
              <a:solidFill>
                <a:schemeClr val="tx2"/>
              </a:solidFill>
            </a:endParaRPr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898948" cy="2175328"/>
            <a:chOff x="-305" y="-1"/>
            <a:chExt cx="3832880" cy="2876136"/>
          </a:xfrm>
        </p:grpSpPr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482A5B18-4E34-7C4B-EFF3-034ACC76444E}"/>
              </a:ext>
            </a:extLst>
          </p:cNvPr>
          <p:cNvSpPr txBox="1"/>
          <p:nvPr/>
        </p:nvSpPr>
        <p:spPr>
          <a:xfrm>
            <a:off x="0" y="6389414"/>
            <a:ext cx="43401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Buller and McEvoy,2012; Taylor,2014; CIPD,2017B).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22392941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89890" y="0"/>
            <a:ext cx="3902110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C59CB2DB-B877-9CFE-BAD1-231ADBDC5CA7}"/>
              </a:ext>
            </a:extLst>
          </p:cNvPr>
          <p:cNvSpPr txBox="1"/>
          <p:nvPr/>
        </p:nvSpPr>
        <p:spPr>
          <a:xfrm>
            <a:off x="1179073" y="1191488"/>
            <a:ext cx="9833548" cy="4970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Workforce Planning &amp; Strategic Staffing</a:t>
            </a:r>
            <a:b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Workforce planning</a:t>
            </a:r>
            <a:b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Current workforce</a:t>
            </a:r>
            <a:b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↓</a:t>
            </a:r>
            <a:b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Future organizational requirements</a:t>
            </a:r>
            <a:b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↓</a:t>
            </a:r>
            <a:b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Skills-gap analysis</a:t>
            </a:r>
            <a:b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↓</a:t>
            </a:r>
            <a:b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Recruit / develop / retain</a:t>
            </a:r>
            <a:b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↓</a:t>
            </a:r>
            <a:b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Review &amp; adjust</a:t>
            </a:r>
            <a:b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HealthConnect’s</a:t>
            </a:r>
            <a: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critical requirements</a:t>
            </a:r>
            <a:b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* Digital healthcare skills</a:t>
            </a:r>
            <a:b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* Specialist healthcare professionals</a:t>
            </a:r>
            <a:b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* Technology expertise</a:t>
            </a:r>
            <a:b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* Leadership capability</a:t>
            </a:r>
            <a:b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* Multidisciplinary teamwork</a:t>
            </a:r>
            <a:b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700" dirty="0">
                <a:solidFill>
                  <a:schemeClr val="tx2"/>
                </a:solidFill>
              </a:rPr>
            </a:br>
            <a:endParaRPr lang="en-US" sz="7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898948" cy="2175328"/>
            <a:chOff x="-305" y="-1"/>
            <a:chExt cx="3832880" cy="2876136"/>
          </a:xfrm>
        </p:grpSpPr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B92E482D-5783-7771-44DF-38AECE00455F}"/>
              </a:ext>
            </a:extLst>
          </p:cNvPr>
          <p:cNvSpPr txBox="1"/>
          <p:nvPr/>
        </p:nvSpPr>
        <p:spPr>
          <a:xfrm>
            <a:off x="180304" y="6478462"/>
            <a:ext cx="412123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(Bechet (2008); Buller and McEvoy (2012).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4934083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3D rendering of game pieces tied together with a rope">
            <a:extLst>
              <a:ext uri="{FF2B5EF4-FFF2-40B4-BE49-F238E27FC236}">
                <a16:creationId xmlns:a16="http://schemas.microsoft.com/office/drawing/2014/main" id="{84DFCDED-C4AC-03DD-07ED-9D614B55F6E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9179"/>
          <a:stretch>
            <a:fillRect/>
          </a:stretch>
        </p:blipFill>
        <p:spPr>
          <a:xfrm>
            <a:off x="20" y="-13638"/>
            <a:ext cx="7390243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AE3A741D-C19B-960A-5803-1C5887147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879677" y="2347416"/>
            <a:ext cx="1630908" cy="7390262"/>
          </a:xfrm>
          <a:prstGeom prst="rect">
            <a:avLst/>
          </a:prstGeom>
          <a:gradFill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C39DE25-0E4E-0AA7-0932-1D78C2372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-1919061" y="1919060"/>
            <a:ext cx="6854280" cy="301615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D6EA299-0840-6DEA-E670-C49AEBC87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461657" y="4425055"/>
            <a:ext cx="2928605" cy="2432945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51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9931326-1381-5412-B1EC-4A2133394AC4}"/>
              </a:ext>
            </a:extLst>
          </p:cNvPr>
          <p:cNvSpPr txBox="1"/>
          <p:nvPr/>
        </p:nvSpPr>
        <p:spPr>
          <a:xfrm>
            <a:off x="8028463" y="1194072"/>
            <a:ext cx="3369234" cy="47946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Recruitment &amp; Selection Strategy</a:t>
            </a: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Recommended approach</a:t>
            </a: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Blended recruitment strategy</a:t>
            </a: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Internal + External + Online + Social Media</a:t>
            </a: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Selection</a:t>
            </a: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Job analysis → Job description → Person specification → Structured selection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C845D9C-CB8F-6A8C-441B-E0EFF82F85E6}"/>
              </a:ext>
            </a:extLst>
          </p:cNvPr>
          <p:cNvSpPr txBox="1"/>
          <p:nvPr/>
        </p:nvSpPr>
        <p:spPr>
          <a:xfrm>
            <a:off x="103178" y="6381940"/>
            <a:ext cx="5100033" cy="3148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(Taylor,2014: Mueller-Camen, croucher and Leigh, 2008).</a:t>
            </a:r>
          </a:p>
        </p:txBody>
      </p:sp>
    </p:spTree>
    <p:extLst>
      <p:ext uri="{BB962C8B-B14F-4D97-AF65-F5344CB8AC3E}">
        <p14:creationId xmlns:p14="http://schemas.microsoft.com/office/powerpoint/2010/main" val="13624878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7A77E73-1C5E-3115-ABEF-72851AEF788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7341" b="-2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377E01D-771A-11FF-9D0E-32DDF614BCC8}"/>
              </a:ext>
            </a:extLst>
          </p:cNvPr>
          <p:cNvSpPr txBox="1"/>
          <p:nvPr/>
        </p:nvSpPr>
        <p:spPr>
          <a:xfrm>
            <a:off x="6115317" y="220717"/>
            <a:ext cx="5247340" cy="66372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 Talent Management &amp; Succession Planning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From recruitment → long-term talent</a:t>
            </a: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Identify critical roles</a:t>
            </a: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↓</a:t>
            </a: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Identify high-potential employees</a:t>
            </a: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↓</a:t>
            </a: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Develop talent</a:t>
            </a: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↓</a:t>
            </a: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Succession planning</a:t>
            </a: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↓</a:t>
            </a: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Leadership continuity</a:t>
            </a: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HealthConnect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priorities</a:t>
            </a: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* Identify critical healthcare roles</a:t>
            </a: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* Identify digital/technology specialists</a:t>
            </a: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* Develop future managers</a:t>
            </a: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* Create leadership pipelines</a:t>
            </a: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* Reduce dependency on external recruitment</a:t>
            </a: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700" dirty="0"/>
            </a:br>
            <a:endParaRPr lang="en-US" sz="7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B008CEC-B6AB-7040-FADF-02B9777C5FB0}"/>
              </a:ext>
            </a:extLst>
          </p:cNvPr>
          <p:cNvSpPr txBox="1"/>
          <p:nvPr/>
        </p:nvSpPr>
        <p:spPr>
          <a:xfrm>
            <a:off x="90153" y="6465586"/>
            <a:ext cx="459775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(CIPD (2017a; 2017b); NHS (2015); Taylor (2014).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8464158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1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12192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2898E16-571D-6EDA-879B-FF3956E3E96E}"/>
              </a:ext>
            </a:extLst>
          </p:cNvPr>
          <p:cNvSpPr txBox="1"/>
          <p:nvPr/>
        </p:nvSpPr>
        <p:spPr>
          <a:xfrm>
            <a:off x="1565401" y="652202"/>
            <a:ext cx="4054180" cy="600155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11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Learning, Development &amp; Organizational Learning</a:t>
            </a:r>
          </a:p>
          <a:p>
            <a:pPr>
              <a:lnSpc>
                <a:spcPct val="150000"/>
              </a:lnSpc>
              <a:spcAft>
                <a:spcPts val="600"/>
              </a:spcAft>
            </a:pPr>
            <a:br>
              <a:rPr lang="en-US" sz="11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1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Addressing the skills gap</a:t>
            </a:r>
            <a:br>
              <a:rPr lang="en-US" sz="11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1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 needs analysis</a:t>
            </a:r>
            <a:br>
              <a:rPr lang="en-US" sz="11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1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Identify:</a:t>
            </a:r>
            <a:br>
              <a:rPr lang="en-US" sz="11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1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* Knowledge gaps</a:t>
            </a:r>
            <a:br>
              <a:rPr lang="en-US" sz="11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* Technical skills</a:t>
            </a:r>
            <a:br>
              <a:rPr lang="en-US" sz="11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* Digital capabilities</a:t>
            </a:r>
            <a:br>
              <a:rPr lang="en-US" sz="11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* </a:t>
            </a:r>
            <a:r>
              <a:rPr lang="en-US" sz="11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Behavioural</a:t>
            </a:r>
            <a:r>
              <a:rPr lang="en-US" sz="11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skills</a:t>
            </a:r>
            <a:br>
              <a:rPr lang="en-US" sz="11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* Leadership skills</a:t>
            </a:r>
            <a:b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2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Freeform: Shape 13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24586" y="5970896"/>
            <a:ext cx="9967416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634CFCE-E1F6-46A3-4E27-39D7936AD9BD}"/>
              </a:ext>
            </a:extLst>
          </p:cNvPr>
          <p:cNvSpPr txBox="1"/>
          <p:nvPr/>
        </p:nvSpPr>
        <p:spPr>
          <a:xfrm>
            <a:off x="6731874" y="1871647"/>
            <a:ext cx="3042745" cy="938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Development</a:t>
            </a:r>
            <a:b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Upskill + Reskill + Continuous learning</a:t>
            </a:r>
            <a:b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9EA077C-0DD4-48D1-8F1D-8CFBBA3D3B22}"/>
              </a:ext>
            </a:extLst>
          </p:cNvPr>
          <p:cNvSpPr txBox="1"/>
          <p:nvPr/>
        </p:nvSpPr>
        <p:spPr>
          <a:xfrm>
            <a:off x="0" y="6257836"/>
            <a:ext cx="6117465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b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(Fiol &amp; Lyles, 1985;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Dermol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Čater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2013; Baraldi and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Cifalinò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2015).</a:t>
            </a:r>
            <a:b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34267769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89890" y="0"/>
            <a:ext cx="3902110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42B67967-1099-FD4A-273D-9E0FD37CA803}"/>
              </a:ext>
            </a:extLst>
          </p:cNvPr>
          <p:cNvSpPr txBox="1"/>
          <p:nvPr/>
        </p:nvSpPr>
        <p:spPr>
          <a:xfrm>
            <a:off x="883012" y="1191488"/>
            <a:ext cx="9833548" cy="537604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11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Coaching, Mentoring &amp; Leadership Development</a:t>
            </a:r>
            <a:b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 people through:</a:t>
            </a:r>
            <a:b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Coaching</a:t>
            </a:r>
            <a:b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* Performance improvement</a:t>
            </a:r>
            <a:b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* Individual development</a:t>
            </a:r>
            <a:b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* Problem solving</a:t>
            </a:r>
            <a:b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Mentoring</a:t>
            </a:r>
            <a:b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* Career development</a:t>
            </a:r>
            <a:b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* Knowledge transfer</a:t>
            </a:r>
            <a:b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* Leadership preparation</a:t>
            </a:r>
            <a:b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Reflective learning</a:t>
            </a:r>
            <a:b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* Learn from experience</a:t>
            </a:r>
            <a:b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* Identify improvements</a:t>
            </a:r>
            <a:b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* Develop professional judgement</a:t>
            </a:r>
            <a:b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1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898948" cy="2175328"/>
            <a:chOff x="-305" y="-1"/>
            <a:chExt cx="3832880" cy="2876136"/>
          </a:xfrm>
        </p:grpSpPr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C6917682-F975-5093-76A3-2AD462078AEF}"/>
              </a:ext>
            </a:extLst>
          </p:cNvPr>
          <p:cNvSpPr txBox="1"/>
          <p:nvPr/>
        </p:nvSpPr>
        <p:spPr>
          <a:xfrm>
            <a:off x="0" y="6026449"/>
            <a:ext cx="597579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b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(Dexter, Dexter and Irving, 2011; Brockbank, 2012; Clutterbuck, 2009; </a:t>
            </a:r>
            <a:b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Connor, 2012; Open University, 2022).</a:t>
            </a:r>
            <a:b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9643472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46E8B44-268F-5640-7DC2-4D7F4B73AB7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373" r="16875" b="-2"/>
          <a:stretch>
            <a:fillRect/>
          </a:stretch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3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E6FC9564-36F1-2EDB-81EB-E7FA37BFDEB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8241614"/>
              </p:ext>
            </p:extLst>
          </p:nvPr>
        </p:nvGraphicFramePr>
        <p:xfrm>
          <a:off x="838200" y="567559"/>
          <a:ext cx="5393361" cy="56094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3C101B32-5FFB-A513-9943-A0BC2E1C7070}"/>
              </a:ext>
            </a:extLst>
          </p:cNvPr>
          <p:cNvSpPr txBox="1"/>
          <p:nvPr/>
        </p:nvSpPr>
        <p:spPr>
          <a:xfrm>
            <a:off x="152361" y="6465579"/>
            <a:ext cx="471040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(Lewin,1951;Kotter, 1996;Ford,Ford and D’Amelio,2008).</a:t>
            </a:r>
          </a:p>
        </p:txBody>
      </p:sp>
    </p:spTree>
    <p:extLst>
      <p:ext uri="{BB962C8B-B14F-4D97-AF65-F5344CB8AC3E}">
        <p14:creationId xmlns:p14="http://schemas.microsoft.com/office/powerpoint/2010/main" val="16054803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DB304A14-32D0-4873-B914-423ED7B8D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0D3D8CE2-2BAC-B455-24E8-7D037F757B4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862" r="3050" b="-2"/>
          <a:stretch>
            <a:fillRect/>
          </a:stretch>
        </p:blipFill>
        <p:spPr>
          <a:xfrm>
            <a:off x="6621294" y="1295416"/>
            <a:ext cx="5570706" cy="5562584"/>
          </a:xfrm>
          <a:custGeom>
            <a:avLst/>
            <a:gdLst/>
            <a:ahLst/>
            <a:cxnLst/>
            <a:rect l="l" t="t" r="r" b="b"/>
            <a:pathLst>
              <a:path w="5570706" h="5562584">
                <a:moveTo>
                  <a:pt x="3374687" y="0"/>
                </a:moveTo>
                <a:cubicBezTo>
                  <a:pt x="4190094" y="0"/>
                  <a:pt x="4937956" y="289196"/>
                  <a:pt x="5521301" y="770615"/>
                </a:cubicBezTo>
                <a:lnTo>
                  <a:pt x="5570706" y="815517"/>
                </a:lnTo>
                <a:lnTo>
                  <a:pt x="5570706" y="5562584"/>
                </a:lnTo>
                <a:lnTo>
                  <a:pt x="808135" y="5562584"/>
                </a:lnTo>
                <a:lnTo>
                  <a:pt x="770615" y="5521302"/>
                </a:lnTo>
                <a:cubicBezTo>
                  <a:pt x="289196" y="4937957"/>
                  <a:pt x="0" y="4190095"/>
                  <a:pt x="0" y="3374687"/>
                </a:cubicBezTo>
                <a:cubicBezTo>
                  <a:pt x="0" y="1510899"/>
                  <a:pt x="1510899" y="0"/>
                  <a:pt x="3374687" y="0"/>
                </a:cubicBezTo>
                <a:close/>
              </a:path>
            </a:pathLst>
          </a:custGeom>
        </p:spPr>
      </p:pic>
      <p:sp>
        <p:nvSpPr>
          <p:cNvPr id="29" name="!!Oval">
            <a:extLst>
              <a:ext uri="{FF2B5EF4-FFF2-40B4-BE49-F238E27FC236}">
                <a16:creationId xmlns:a16="http://schemas.microsoft.com/office/drawing/2014/main" id="{1D460C86-854F-4FB3-ABC2-E823D8FEB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43451" y="1656147"/>
            <a:ext cx="546100" cy="5461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!!Arc">
            <a:extLst>
              <a:ext uri="{FF2B5EF4-FFF2-40B4-BE49-F238E27FC236}">
                <a16:creationId xmlns:a16="http://schemas.microsoft.com/office/drawing/2014/main" id="{BB48116A-278A-4CC5-89D3-9DE8E8FF1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34739" y="587516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31" name="TextBox 3">
            <a:extLst>
              <a:ext uri="{FF2B5EF4-FFF2-40B4-BE49-F238E27FC236}">
                <a16:creationId xmlns:a16="http://schemas.microsoft.com/office/drawing/2014/main" id="{517E4E05-86B3-2DB8-637E-801BED3C008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26270358"/>
              </p:ext>
            </p:extLst>
          </p:nvPr>
        </p:nvGraphicFramePr>
        <p:xfrm>
          <a:off x="616896" y="1761231"/>
          <a:ext cx="5387502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E6CEE516-BE31-F307-E3FA-9D789A93179D}"/>
              </a:ext>
            </a:extLst>
          </p:cNvPr>
          <p:cNvSpPr txBox="1"/>
          <p:nvPr/>
        </p:nvSpPr>
        <p:spPr>
          <a:xfrm>
            <a:off x="0" y="6488668"/>
            <a:ext cx="57725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(Buller and McEvoy,2012;Kaplan and Norton,2004; Ulrich et al.2024).</a:t>
            </a:r>
          </a:p>
        </p:txBody>
      </p:sp>
    </p:spTree>
    <p:extLst>
      <p:ext uri="{BB962C8B-B14F-4D97-AF65-F5344CB8AC3E}">
        <p14:creationId xmlns:p14="http://schemas.microsoft.com/office/powerpoint/2010/main" val="34944908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FB69F996-CC00-1583-3C8C-1381E334972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360" r="27292" b="-2"/>
          <a:stretch>
            <a:fillRect/>
          </a:stretch>
        </p:blipFill>
        <p:spPr>
          <a:xfrm>
            <a:off x="2" y="1587"/>
            <a:ext cx="6095999" cy="6856413"/>
          </a:xfrm>
          <a:custGeom>
            <a:avLst/>
            <a:gdLst/>
            <a:ahLst/>
            <a:cxnLst/>
            <a:rect l="l" t="t" r="r" b="b"/>
            <a:pathLst>
              <a:path w="6649908" h="6856413">
                <a:moveTo>
                  <a:pt x="0" y="0"/>
                </a:moveTo>
                <a:lnTo>
                  <a:pt x="6559859" y="0"/>
                </a:lnTo>
                <a:lnTo>
                  <a:pt x="6572145" y="79394"/>
                </a:lnTo>
                <a:cubicBezTo>
                  <a:pt x="6857782" y="2230562"/>
                  <a:pt x="6243159" y="4473353"/>
                  <a:pt x="6528796" y="6624522"/>
                </a:cubicBezTo>
                <a:lnTo>
                  <a:pt x="6564680" y="6856413"/>
                </a:lnTo>
                <a:lnTo>
                  <a:pt x="0" y="6856413"/>
                </a:lnTo>
                <a:close/>
              </a:path>
            </a:pathLst>
          </a:custGeom>
        </p:spPr>
      </p:pic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A6E7B3CC-37CF-F4A0-410C-3998EFF8735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53899810"/>
              </p:ext>
            </p:extLst>
          </p:nvPr>
        </p:nvGraphicFramePr>
        <p:xfrm>
          <a:off x="6417735" y="708339"/>
          <a:ext cx="5057342" cy="5499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AF51B574-4384-9DE0-DADF-3D0D1CB7FF81}"/>
              </a:ext>
            </a:extLst>
          </p:cNvPr>
          <p:cNvSpPr txBox="1"/>
          <p:nvPr/>
        </p:nvSpPr>
        <p:spPr>
          <a:xfrm>
            <a:off x="0" y="6497861"/>
            <a:ext cx="548866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(Kotter,1996;Ford, Ford and D’Amelio,2008; Molloy and whittington,2005;Reily,2012).</a:t>
            </a:r>
          </a:p>
        </p:txBody>
      </p:sp>
    </p:spTree>
    <p:extLst>
      <p:ext uri="{BB962C8B-B14F-4D97-AF65-F5344CB8AC3E}">
        <p14:creationId xmlns:p14="http://schemas.microsoft.com/office/powerpoint/2010/main" val="16460136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7FBFE2-73DE-7AFE-C783-8C6E8E9BAB14}"/>
              </a:ext>
            </a:extLst>
          </p:cNvPr>
          <p:cNvSpPr txBox="1"/>
          <p:nvPr/>
        </p:nvSpPr>
        <p:spPr>
          <a:xfrm>
            <a:off x="662153" y="236483"/>
            <a:ext cx="4709300" cy="608691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Recommendations &amp; Expected Outcomes</a:t>
            </a: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Recommended HR Strategy</a:t>
            </a: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1. ATTRACT</a:t>
            </a: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Targeted recruitment</a:t>
            </a: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Internal + external + online</a:t>
            </a: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1. DEVELOP</a:t>
            </a: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Skills-gap analysis</a:t>
            </a: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Training + coaching + mentoring</a:t>
            </a: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1. MANAGE CHANGE</a:t>
            </a: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Employee involvement</a:t>
            </a: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Clear communication</a:t>
            </a: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Leadership development</a:t>
            </a: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1. RETAIN</a:t>
            </a: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Wellbeing</a:t>
            </a: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Career development</a:t>
            </a: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Recognition</a:t>
            </a: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Expected outcomes</a:t>
            </a: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↓ Turnover</a:t>
            </a: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↑ Engagement</a:t>
            </a: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↑ Skills</a:t>
            </a: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↑ Leadership capability</a:t>
            </a: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↑ Organizational performance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8" descr="A group of multi coloured wooden stick figures">
            <a:extLst>
              <a:ext uri="{FF2B5EF4-FFF2-40B4-BE49-F238E27FC236}">
                <a16:creationId xmlns:a16="http://schemas.microsoft.com/office/drawing/2014/main" id="{8FCD339E-E67C-AC09-F50D-92D2C5D6A98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122" r="26253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4BCC1BD-60D2-62F9-6B6D-088ACBF4287B}"/>
              </a:ext>
            </a:extLst>
          </p:cNvPr>
          <p:cNvSpPr txBox="1"/>
          <p:nvPr/>
        </p:nvSpPr>
        <p:spPr>
          <a:xfrm>
            <a:off x="0" y="6429073"/>
            <a:ext cx="450760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(Buller and McEvoy,2021; CIPD,2025).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26362445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7D6B2E-37A3-429E-A37C-F30ED6487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1723" y="-1"/>
            <a:ext cx="12225953" cy="6868071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41959" y="-3"/>
            <a:ext cx="11772269" cy="6868074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83000"/>
                </a:schemeClr>
              </a:gs>
              <a:gs pos="100000">
                <a:schemeClr val="accent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5200" y="0"/>
            <a:ext cx="3623374" cy="686807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064D5D5-227B-4F66-9AEA-46F570E79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5875" y="-3"/>
            <a:ext cx="12233581" cy="6868076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73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46B67A4-D328-4747-A82B-65E84FA463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484334" y="-861824"/>
            <a:ext cx="6861931" cy="8597859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27000"/>
                </a:srgb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993193">
            <a:off x="1186972" y="1089049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6000"/>
                </a:schemeClr>
              </a:gs>
              <a:gs pos="85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08E25BE-6C4D-B638-2A12-823B6DE2520E}"/>
              </a:ext>
            </a:extLst>
          </p:cNvPr>
          <p:cNvSpPr txBox="1"/>
          <p:nvPr/>
        </p:nvSpPr>
        <p:spPr>
          <a:xfrm>
            <a:off x="4162567" y="818984"/>
            <a:ext cx="6714699" cy="317868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b="1" kern="1200" dirty="0">
                <a:solidFill>
                  <a:srgbClr val="FFFFFF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Thank you for listening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4490110"/>
            <a:ext cx="12217710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07779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AEE1159-A521-40DD-7D8E-DA91619E18AF}"/>
              </a:ext>
            </a:extLst>
          </p:cNvPr>
          <p:cNvSpPr txBox="1"/>
          <p:nvPr/>
        </p:nvSpPr>
        <p:spPr>
          <a:xfrm>
            <a:off x="3142445" y="270456"/>
            <a:ext cx="51515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Reference List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0FD105F-6C16-F21E-B4A4-9F020A5F009F}"/>
              </a:ext>
            </a:extLst>
          </p:cNvPr>
          <p:cNvSpPr txBox="1"/>
          <p:nvPr/>
        </p:nvSpPr>
        <p:spPr>
          <a:xfrm>
            <a:off x="227527" y="888642"/>
            <a:ext cx="11964473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Baraldi, S. and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Cifalinò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A. (2015) ‘Delivering training strategies: the balanced scorecard at work’,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Training and Development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19(3), pp.179-198.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Brockbank, A. (2012)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Facilitating reflective learning: coaching, mentoring and supervision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2nd ed. Philadelphia, PA: Kogan Page.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Buller, P.F. and McEvoy, G.M. (2012) ‘Strategy, human resource management and performance: sharpening line of sight’,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Human Resource Management Review,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22(1), pp. 43-56.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CIPD (2017a)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Succession planning.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100" dirty="0">
                <a:solidFill>
                  <a:schemeClr val="accent4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https:www.cipd.co.uk/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(Accessed: 10 October 2026)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CIPD (2017b)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Talent management.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100" dirty="0">
                <a:solidFill>
                  <a:schemeClr val="accent4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https://www.cipd.co.uk/</a:t>
            </a:r>
            <a:r>
              <a:rPr lang="en-GB" sz="1100" dirty="0">
                <a:solidFill>
                  <a:schemeClr val="accent4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(Accessed: 10 October 2026)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Clutterbuck, D. (2009)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Further techniques for coaching and mentoring.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Amsterdam: Butterworth-Heinmann.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Conner, M. (2012)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Coaching and mentoring at work: developing effective practice.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2nd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Slough: McGraw-Hill. </a:t>
            </a:r>
          </a:p>
          <a:p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Dermol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V. and </a:t>
            </a:r>
            <a:r>
              <a:rPr lang="en-GB" sz="1100" dirty="0" err="1"/>
              <a:t>Čater</a:t>
            </a:r>
            <a:r>
              <a:rPr lang="en-GB" sz="1100" dirty="0"/>
              <a:t>,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T. (2013) ‘The influence of training and training transfer factors on organisational learning and performance’,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Personnel Review,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42(3), pp. 324-348.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Dexter, J., Dexter, G and Irving, J (2011)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An Introduction to Coaching.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London: SAGE Publications Ltd. Available at: </a:t>
            </a:r>
            <a:r>
              <a:rPr lang="en-GB" sz="1100" dirty="0">
                <a:solidFill>
                  <a:schemeClr val="accent4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https://doi.org/10.4135/9781446251867</a:t>
            </a:r>
            <a:r>
              <a:rPr lang="en-GB" sz="1100" dirty="0">
                <a:solidFill>
                  <a:schemeClr val="accent4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Fiol, C.M. and Lyles, M.A. (1985) ‘Organizational learning’,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Academy of Management Review,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10(4), pp. 803-813.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Ford, J.D., Ford, L.W. and D’Amelio, A. (2008) ‘Resistance to change: the rest of the story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’, Academy of Management Review,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33(2), pp. 362-377.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Kaplan, R.S. and Norton, D.P. (2004) Strategy maps: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converting intangible assets into tangible outcomes.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Boston, MA: Harvard Business School Press.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Kotter, J.P. (1996)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Leading change.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Boston, MA: Harvard Business School Press.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Lewin, K. (1995)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Field theory in social science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New York: Harper and Row.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NHS (2015)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Talent and talent management insights.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Leadership Academy at: </a:t>
            </a:r>
            <a:r>
              <a:rPr lang="en-GB" sz="1100" dirty="0">
                <a:solidFill>
                  <a:schemeClr val="accent4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https://leadershipacademy.nhs.</a:t>
            </a:r>
            <a:r>
              <a:rPr lang="en-GB" sz="1100" dirty="0">
                <a:solidFill>
                  <a:srgbClr val="96607D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uk/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 10 October 2026)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Open University (2022)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Everyone can learn to coach! Coaching with the OSCAR model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100" dirty="0" err="1">
                <a:solidFill>
                  <a:schemeClr val="accent4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OpenLearn</a:t>
            </a:r>
            <a:r>
              <a:rPr lang="en-GB" sz="1100" dirty="0">
                <a:solidFill>
                  <a:schemeClr val="accent4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dirty="0">
                <a:solidFill>
                  <a:schemeClr val="accent4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https://www.open.edu/openlearn/health-sports-psychology/psychology/everyone-can-learn-coach-coaching-the-Oscar-model</a:t>
            </a:r>
            <a:r>
              <a:rPr lang="en-GB" sz="1100" dirty="0">
                <a:solidFill>
                  <a:srgbClr val="96607D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 at: 10 October 2026)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Taylor, S. (2014)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Resourcing and talent management.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6th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London: CIPD.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069348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626</TotalTime>
  <Words>1572</Words>
  <Application>Microsoft Office PowerPoint</Application>
  <PresentationFormat>Widescreen</PresentationFormat>
  <Paragraphs>64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Aptos</vt:lpstr>
      <vt:lpstr>Aptos Display</vt:lpstr>
      <vt:lpstr>Arial</vt:lpstr>
      <vt:lpstr>Calibri</vt:lpstr>
      <vt:lpstr>Office Theme</vt:lpstr>
      <vt:lpstr>Name: Ashia Aslam  Student ID: 2324496  Module Code: LCLM5002 Developing and Managing Individuals and Teams  Component 1: Individual Presentation  Title :Human Resource Management Strategies of Health Connect UK  Lecturer Name: Shujun Xiao    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Ashia Aslam</dc:creator>
  <cp:lastModifiedBy>Ashia Aslam</cp:lastModifiedBy>
  <cp:revision>1</cp:revision>
  <dcterms:created xsi:type="dcterms:W3CDTF">2026-10-07T09:04:09Z</dcterms:created>
  <dcterms:modified xsi:type="dcterms:W3CDTF">2026-10-11T21:37:55Z</dcterms:modified>
</cp:coreProperties>
</file>