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7" r:id="rId4"/>
  </p:sldMasterIdLst>
  <p:notesMasterIdLst>
    <p:notesMasterId r:id="rId7"/>
  </p:notesMasterIdLst>
  <p:sldIdLst>
    <p:sldId id="257" r:id="rId5"/>
    <p:sldId id="256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149FB80-D3EE-1A47-7441-5AD207841ED2}" v="20" dt="2022-05-27T10:18:45.672"/>
    <p1510:client id="{428548C1-F11E-284B-20E8-94770106CB25}" v="17" dt="2022-05-27T10:29:19.300"/>
    <p1510:client id="{54FFD46D-EC67-54D9-98DB-90B07235899A}" v="134" dt="2022-05-27T10:27:37.438"/>
    <p1510:client id="{57F84BB6-D13B-4467-A3EE-9CA027AE8D2B}" v="1" dt="2022-05-26T13:31:54.745"/>
    <p1510:client id="{E412CEB6-68BE-4D47-B853-0E8F6662D377}" v="117" dt="2022-05-27T10:20:38.00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&#65279;<?xml version="1.0" encoding="utf-8"?><Relationships xmlns="http://schemas.openxmlformats.org/package/2006/relationships"><Relationship Type="http://schemas.openxmlformats.org/officeDocument/2006/relationships/presProps" Target="presProps.xml" Id="rId8" /><Relationship Type="http://schemas.microsoft.com/office/2015/10/relationships/revisionInfo" Target="revisionInfo.xml" Id="rId13" /><Relationship Type="http://schemas.openxmlformats.org/officeDocument/2006/relationships/customXml" Target="../customXml/item3.xml" Id="rId3" /><Relationship Type="http://schemas.openxmlformats.org/officeDocument/2006/relationships/notesMaster" Target="notesMasters/notesMaster1.xml" Id="rId7" /><Relationship Type="http://schemas.openxmlformats.org/officeDocument/2006/relationships/customXml" Target="../customXml/item2.xml" Id="rId2" /><Relationship Type="http://schemas.openxmlformats.org/officeDocument/2006/relationships/customXml" Target="../customXml/item1.xml" Id="rId1" /><Relationship Type="http://schemas.openxmlformats.org/officeDocument/2006/relationships/slide" Target="slides/slide2.xml" Id="rId6" /><Relationship Type="http://schemas.openxmlformats.org/officeDocument/2006/relationships/tableStyles" Target="tableStyles.xml" Id="rId11" /><Relationship Type="http://schemas.openxmlformats.org/officeDocument/2006/relationships/slide" Target="slides/slide1.xml" Id="rId5" /><Relationship Type="http://schemas.openxmlformats.org/officeDocument/2006/relationships/theme" Target="theme/theme1.xml" Id="rId10" /><Relationship Type="http://schemas.openxmlformats.org/officeDocument/2006/relationships/slideMaster" Target="slideMasters/slideMaster1.xml" Id="rId4" /><Relationship Type="http://schemas.openxmlformats.org/officeDocument/2006/relationships/viewProps" Target="viewProps.xml" Id="rId9" 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41598A5-78DC-4417-92B2-80CDA2767EF1}" type="datetimeFigureOut">
              <a:rPr lang="en-GB" smtClean="0"/>
              <a:t>27/05/2022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0F503A4-AF5E-45ED-B4BE-53EDDBBF56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828532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09800" y="4464028"/>
            <a:ext cx="9144000" cy="1641490"/>
          </a:xfrm>
        </p:spPr>
        <p:txBody>
          <a:bodyPr wrap="none" anchor="t">
            <a:normAutofit/>
          </a:bodyPr>
          <a:lstStyle>
            <a:lvl1pPr algn="r">
              <a:defRPr sz="9600" b="0" spc="-300">
                <a:gradFill flip="none" rotWithShape="1">
                  <a:gsLst>
                    <a:gs pos="0">
                      <a:schemeClr val="tx1"/>
                    </a:gs>
                    <a:gs pos="68000">
                      <a:srgbClr val="F1F1F1"/>
                    </a:gs>
                    <a:gs pos="100000">
                      <a:schemeClr val="bg1">
                        <a:lumMod val="11000"/>
                        <a:lumOff val="89000"/>
                      </a:schemeClr>
                    </a:gs>
                  </a:gsLst>
                  <a:lin ang="54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</a:defRPr>
            </a:lvl1pPr>
          </a:lstStyle>
          <a:p>
            <a:pPr lvl="0" algn="r"/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09799" y="3694375"/>
            <a:ext cx="9144000" cy="754025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 algn="r">
              <a:buNone/>
              <a:defRPr sz="3200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</a:lstStyle>
          <a:p>
            <a:pPr marL="0" lvl="0" indent="0" algn="r">
              <a:buNone/>
            </a:pPr>
            <a:r>
              <a:rPr lang="en-US"/>
              <a:t>Click to edit Master subtitle style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281C5-E793-4A1E-8E95-1026F797C67A}" type="datetimeFigureOut">
              <a:rPr lang="en-GB" smtClean="0"/>
              <a:t>27/05/2022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86ACE-2AEB-4361-8CA1-2F14B46A8D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9744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281C5-E793-4A1E-8E95-1026F797C67A}" type="datetimeFigureOut">
              <a:rPr lang="en-GB" smtClean="0"/>
              <a:t>27/05/2022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86ACE-2AEB-4361-8CA1-2F14B46A8D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5849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ctrTitle"/>
          </p:nvPr>
        </p:nvSpPr>
        <p:spPr>
          <a:xfrm>
            <a:off x="854532" y="4464028"/>
            <a:ext cx="9144000" cy="1641490"/>
          </a:xfrm>
        </p:spPr>
        <p:txBody>
          <a:bodyPr wrap="none" anchor="t">
            <a:normAutofit/>
          </a:bodyPr>
          <a:lstStyle>
            <a:lvl1pPr algn="l">
              <a:defRPr sz="9600" b="0" spc="-300">
                <a:gradFill flip="none" rotWithShape="1">
                  <a:gsLst>
                    <a:gs pos="32000">
                      <a:schemeClr val="tx1">
                        <a:lumMod val="89000"/>
                      </a:schemeClr>
                    </a:gs>
                    <a:gs pos="0">
                      <a:schemeClr val="bg1">
                        <a:lumMod val="32000"/>
                        <a:lumOff val="68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81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  <a:latin typeface="+mj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Subtitle 2"/>
          <p:cNvSpPr>
            <a:spLocks noGrp="1"/>
          </p:cNvSpPr>
          <p:nvPr>
            <p:ph type="subTitle" idx="1"/>
          </p:nvPr>
        </p:nvSpPr>
        <p:spPr>
          <a:xfrm>
            <a:off x="854532" y="3693674"/>
            <a:ext cx="9144000" cy="754025"/>
          </a:xfrm>
        </p:spPr>
        <p:txBody>
          <a:bodyPr anchor="b">
            <a:normAutofit/>
          </a:bodyPr>
          <a:lstStyle>
            <a:lvl1pPr marL="0" indent="0" algn="l">
              <a:buNone/>
              <a:defRPr sz="3200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281C5-E793-4A1E-8E95-1026F797C67A}" type="datetimeFigureOut">
              <a:rPr lang="en-GB" smtClean="0"/>
              <a:t>27/05/2022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86ACE-2AEB-4361-8CA1-2F14B46A8D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52035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20000" y="1825625"/>
            <a:ext cx="5025216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19840" y="1825625"/>
            <a:ext cx="503396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281C5-E793-4A1E-8E95-1026F797C67A}" type="datetimeFigureOut">
              <a:rPr lang="en-GB" smtClean="0"/>
              <a:t>27/05/2022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86ACE-2AEB-4361-8CA1-2F14B46A8D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57634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000" y="1681163"/>
            <a:ext cx="5025216" cy="823912"/>
          </a:xfrm>
        </p:spPr>
        <p:txBody>
          <a:bodyPr anchor="b"/>
          <a:lstStyle>
            <a:lvl1pPr marL="0" indent="0">
              <a:buNone/>
              <a:defRPr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20000" y="2505075"/>
            <a:ext cx="5025216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19840" y="1681163"/>
            <a:ext cx="5035548" cy="823912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19840" y="2505075"/>
            <a:ext cx="503554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281C5-E793-4A1E-8E95-1026F797C67A}" type="datetimeFigureOut">
              <a:rPr lang="en-GB" smtClean="0"/>
              <a:t>27/05/2022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86ACE-2AEB-4361-8CA1-2F14B46A8D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93526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281C5-E793-4A1E-8E95-1026F797C67A}" type="datetimeFigureOut">
              <a:rPr lang="en-GB" smtClean="0"/>
              <a:t>27/05/2022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86ACE-2AEB-4361-8CA1-2F14B46A8D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83372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281C5-E793-4A1E-8E95-1026F797C67A}" type="datetimeFigureOut">
              <a:rPr lang="en-GB" smtClean="0"/>
              <a:t>27/05/2022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86ACE-2AEB-4361-8CA1-2F14B46A8D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16317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20000" y="2057400"/>
            <a:ext cx="3652025" cy="3811588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281C5-E793-4A1E-8E95-1026F797C67A}" type="datetimeFigureOut">
              <a:rPr lang="en-GB" smtClean="0"/>
              <a:t>27/05/2022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86ACE-2AEB-4361-8CA1-2F14B46A8D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76330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20000" y="2057400"/>
            <a:ext cx="3652025" cy="3811588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281C5-E793-4A1E-8E95-1026F797C67A}" type="datetimeFigureOut">
              <a:rPr lang="en-GB" smtClean="0"/>
              <a:t>27/05/2022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86ACE-2AEB-4361-8CA1-2F14B46A8D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52310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367160"/>
            <a:ext cx="10515600" cy="81935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39788" y="987425"/>
            <a:ext cx="10515600" cy="337973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5186516"/>
            <a:ext cx="10514012" cy="682472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281C5-E793-4A1E-8E95-1026F797C67A}" type="datetimeFigureOut">
              <a:rPr lang="en-GB" smtClean="0"/>
              <a:t>27/05/2022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86ACE-2AEB-4361-8CA1-2F14B46A8D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83499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353434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4489399"/>
            <a:ext cx="10514012" cy="1501826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281C5-E793-4A1E-8E95-1026F797C67A}" type="datetimeFigureOut">
              <a:rPr lang="en-GB" smtClean="0"/>
              <a:t>27/05/2022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86ACE-2AEB-4361-8CA1-2F14B46A8D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937664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365125"/>
            <a:ext cx="9302752" cy="2992904"/>
          </a:xfrm>
        </p:spPr>
        <p:txBody>
          <a:bodyPr anchor="ctr"/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8200" y="4501729"/>
            <a:ext cx="10512424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281C5-E793-4A1E-8E95-1026F797C67A}" type="datetimeFigureOut">
              <a:rPr lang="en-GB" smtClean="0"/>
              <a:t>27/05/2022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86ACE-2AEB-4361-8CA1-2F14B46A8D31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1111044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7459400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2326967"/>
            <a:ext cx="10515600" cy="2511835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4850581"/>
            <a:ext cx="10514012" cy="1140644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281C5-E793-4A1E-8E95-1026F797C67A}" type="datetimeFigureOut">
              <a:rPr lang="en-GB" smtClean="0"/>
              <a:t>27/05/2022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86ACE-2AEB-4361-8CA1-2F14B46A8D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365409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337282" y="188595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356798" y="257175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87994" y="1885950"/>
            <a:ext cx="2936241" cy="57626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77441" y="257175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29035" y="1885950"/>
            <a:ext cx="2932113" cy="57626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2400" b="0" dirty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29035" y="257175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281C5-E793-4A1E-8E95-1026F797C67A}" type="datetimeFigureOut">
              <a:rPr lang="en-GB" smtClean="0"/>
              <a:t>27/05/2022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86ACE-2AEB-4361-8CA1-2F14B46A8D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775936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332085" y="4297503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2085" y="2256354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332085" y="4873765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997" y="4297503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68996" y="2256354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67644" y="4873764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04322" y="4297503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04321" y="2256354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04197" y="4873762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281C5-E793-4A1E-8E95-1026F797C67A}" type="datetimeFigureOut">
              <a:rPr lang="en-GB" smtClean="0"/>
              <a:t>27/05/2022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86ACE-2AEB-4361-8CA1-2F14B46A8D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136928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281C5-E793-4A1E-8E95-1026F797C67A}" type="datetimeFigureOut">
              <a:rPr lang="en-GB" smtClean="0"/>
              <a:t>27/05/2022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86ACE-2AEB-4361-8CA1-2F14B46A8D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326816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281C5-E793-4A1E-8E95-1026F797C67A}" type="datetimeFigureOut">
              <a:rPr lang="en-GB" smtClean="0"/>
              <a:t>27/05/2022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86ACE-2AEB-4361-8CA1-2F14B46A8D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4784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9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000" y="1825625"/>
            <a:ext cx="102338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fld id="{639281C5-E793-4A1E-8E95-1026F797C67A}" type="datetimeFigureOut">
              <a:rPr lang="en-GB" smtClean="0"/>
              <a:t>27/05/2022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fld id="{14B86ACE-2AEB-4361-8CA1-2F14B46A8D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143666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38" r:id="rId1"/>
    <p:sldLayoutId id="2147483739" r:id="rId2"/>
    <p:sldLayoutId id="2147483740" r:id="rId3"/>
    <p:sldLayoutId id="2147483741" r:id="rId4"/>
    <p:sldLayoutId id="2147483742" r:id="rId5"/>
    <p:sldLayoutId id="2147483743" r:id="rId6"/>
    <p:sldLayoutId id="2147483744" r:id="rId7"/>
    <p:sldLayoutId id="2147483745" r:id="rId8"/>
    <p:sldLayoutId id="2147483746" r:id="rId9"/>
    <p:sldLayoutId id="2147483747" r:id="rId10"/>
    <p:sldLayoutId id="2147483748" r:id="rId11"/>
    <p:sldLayoutId id="2147483749" r:id="rId12"/>
    <p:sldLayoutId id="2147483750" r:id="rId13"/>
    <p:sldLayoutId id="2147483751" r:id="rId14"/>
    <p:sldLayoutId id="2147483752" r:id="rId15"/>
    <p:sldLayoutId id="2147483753" r:id="rId16"/>
    <p:sldLayoutId id="2147483754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b="0" kern="1200">
          <a:gradFill flip="none" rotWithShape="1">
            <a:gsLst>
              <a:gs pos="28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  <a:tileRect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D6B434-EC2D-5245-CEB8-309449C8E3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15862" y="1677192"/>
            <a:ext cx="4876799" cy="948668"/>
          </a:xfrm>
        </p:spPr>
        <p:txBody>
          <a:bodyPr>
            <a:normAutofit/>
          </a:bodyPr>
          <a:lstStyle/>
          <a:p>
            <a:r>
              <a:rPr lang="en-GB" sz="2800"/>
              <a:t>Foreign Languages &amp; Cultural Awareness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0F76167-F8AD-3450-3E29-884AD2C2B32B}"/>
              </a:ext>
            </a:extLst>
          </p:cNvPr>
          <p:cNvSpPr txBox="1"/>
          <p:nvPr/>
        </p:nvSpPr>
        <p:spPr>
          <a:xfrm>
            <a:off x="593834" y="2960025"/>
            <a:ext cx="72416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Module Code :     BMIH5003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CD77F4F-E297-110D-6277-1DC9999F8096}"/>
              </a:ext>
            </a:extLst>
          </p:cNvPr>
          <p:cNvSpPr txBox="1"/>
          <p:nvPr/>
        </p:nvSpPr>
        <p:spPr>
          <a:xfrm>
            <a:off x="1093076" y="1802275"/>
            <a:ext cx="3121572" cy="5232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800">
                <a:latin typeface="Arial"/>
                <a:cs typeface="Arial"/>
              </a:rPr>
              <a:t>Module :</a:t>
            </a:r>
            <a:endParaRPr lang="en-GB">
              <a:latin typeface="Arial"/>
              <a:cs typeface="Arial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17B722E-B790-5054-2B45-CF758A59C4A7}"/>
              </a:ext>
            </a:extLst>
          </p:cNvPr>
          <p:cNvSpPr txBox="1"/>
          <p:nvPr/>
        </p:nvSpPr>
        <p:spPr>
          <a:xfrm>
            <a:off x="578069" y="819807"/>
            <a:ext cx="6399509" cy="954107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Student Name :     Mohammed Hassan</a:t>
            </a:r>
          </a:p>
          <a:p>
            <a:endParaRPr lang="en-GB" sz="28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D6330FC-BFF2-77B4-FF44-9E07E3153CB3}"/>
              </a:ext>
            </a:extLst>
          </p:cNvPr>
          <p:cNvSpPr txBox="1"/>
          <p:nvPr/>
        </p:nvSpPr>
        <p:spPr>
          <a:xfrm>
            <a:off x="1444235" y="3981248"/>
            <a:ext cx="466717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Tutor :        Rodrigo Aguilera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F8AF83A-9914-687D-B85B-A961BED8619C}"/>
              </a:ext>
            </a:extLst>
          </p:cNvPr>
          <p:cNvSpPr txBox="1"/>
          <p:nvPr/>
        </p:nvSpPr>
        <p:spPr>
          <a:xfrm>
            <a:off x="777230" y="5002471"/>
            <a:ext cx="50770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Assessment :    Business Card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CF3DB47-EF5A-898F-D248-A44EB983DE2C}"/>
              </a:ext>
            </a:extLst>
          </p:cNvPr>
          <p:cNvSpPr txBox="1"/>
          <p:nvPr/>
        </p:nvSpPr>
        <p:spPr>
          <a:xfrm>
            <a:off x="593834" y="5891072"/>
            <a:ext cx="481654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Student Number :    2027186</a:t>
            </a:r>
          </a:p>
        </p:txBody>
      </p:sp>
    </p:spTree>
    <p:extLst>
      <p:ext uri="{BB962C8B-B14F-4D97-AF65-F5344CB8AC3E}">
        <p14:creationId xmlns:p14="http://schemas.microsoft.com/office/powerpoint/2010/main" val="38801347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31333A-7C29-D78A-B760-D76617A0CBC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1363" y="1686302"/>
            <a:ext cx="4522305" cy="1249107"/>
          </a:xfrm>
        </p:spPr>
        <p:txBody>
          <a:bodyPr>
            <a:noAutofit/>
          </a:bodyPr>
          <a:lstStyle/>
          <a:p>
            <a:pPr algn="l"/>
            <a:r>
              <a:rPr lang="en-GB" sz="6000" b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Mohama  Hasan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126CADF-2892-2918-030B-E6309354E65F}"/>
              </a:ext>
            </a:extLst>
          </p:cNvPr>
          <p:cNvSpPr txBox="1"/>
          <p:nvPr/>
        </p:nvSpPr>
        <p:spPr>
          <a:xfrm>
            <a:off x="388538" y="2535299"/>
            <a:ext cx="4522305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dirty="0">
                <a:latin typeface="Arial"/>
                <a:cs typeface="Arial"/>
              </a:rPr>
              <a:t>Subdirector de limpieza</a:t>
            </a:r>
          </a:p>
        </p:txBody>
      </p:sp>
      <p:pic>
        <p:nvPicPr>
          <p:cNvPr id="6" name="Picture 5" descr="A picture containing building, outdoor, city, apartment building&#10;&#10;Description automatically generated">
            <a:extLst>
              <a:ext uri="{FF2B5EF4-FFF2-40B4-BE49-F238E27FC236}">
                <a16:creationId xmlns:a16="http://schemas.microsoft.com/office/drawing/2014/main" id="{6F790E3C-FFAC-C154-EF10-6E5470D9FC5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38594" y="344347"/>
            <a:ext cx="2564868" cy="3690068"/>
          </a:xfrm>
          <a:prstGeom prst="rect">
            <a:avLst/>
          </a:prstGeom>
          <a:effectLst>
            <a:softEdge rad="266700"/>
          </a:effec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4483475-9B3A-7968-D797-0977AC22EDCA}"/>
              </a:ext>
            </a:extLst>
          </p:cNvPr>
          <p:cNvSpPr txBox="1"/>
          <p:nvPr/>
        </p:nvSpPr>
        <p:spPr>
          <a:xfrm>
            <a:off x="4025232" y="4071926"/>
            <a:ext cx="3972910" cy="138499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800" dirty="0">
                <a:latin typeface="Arial"/>
                <a:cs typeface="Arial"/>
              </a:rPr>
              <a:t>Carretera 260 cholton</a:t>
            </a:r>
          </a:p>
          <a:p>
            <a:endParaRPr lang="en-GB" sz="2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8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50A9AE8-C81A-4065-72EB-187B263791D4}"/>
              </a:ext>
            </a:extLst>
          </p:cNvPr>
          <p:cNvSpPr txBox="1"/>
          <p:nvPr/>
        </p:nvSpPr>
        <p:spPr>
          <a:xfrm>
            <a:off x="4382698" y="4971643"/>
            <a:ext cx="18258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0" i="0">
                <a:effectLst/>
                <a:latin typeface="arial" panose="020B0604020202020204" pitchFamily="34" charset="0"/>
              </a:rPr>
              <a:t>Pontevedra, </a:t>
            </a:r>
            <a:endParaRPr lang="en-GB" sz="200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CFF389B-4AF0-DFBB-0BE9-9952BCEFB933}"/>
              </a:ext>
            </a:extLst>
          </p:cNvPr>
          <p:cNvSpPr txBox="1"/>
          <p:nvPr/>
        </p:nvSpPr>
        <p:spPr>
          <a:xfrm>
            <a:off x="8357663" y="5984971"/>
            <a:ext cx="7464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l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2586F13-0CDD-E868-7735-1AE396AA8969}"/>
              </a:ext>
            </a:extLst>
          </p:cNvPr>
          <p:cNvSpPr txBox="1"/>
          <p:nvPr/>
        </p:nvSpPr>
        <p:spPr>
          <a:xfrm>
            <a:off x="5968220" y="4985147"/>
            <a:ext cx="1195551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0" i="0">
                <a:effectLst/>
                <a:latin typeface="arial" panose="020B0604020202020204" pitchFamily="34" charset="0"/>
              </a:rPr>
              <a:t>España</a:t>
            </a:r>
            <a:endParaRPr lang="en-GB" sz="200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7D050C88-4423-E00B-6FCF-EE95F974372C}"/>
              </a:ext>
            </a:extLst>
          </p:cNvPr>
          <p:cNvSpPr txBox="1"/>
          <p:nvPr/>
        </p:nvSpPr>
        <p:spPr>
          <a:xfrm>
            <a:off x="5295614" y="5919646"/>
            <a:ext cx="361555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>
                <a:latin typeface="Arial" panose="020B0604020202020204" pitchFamily="34" charset="0"/>
                <a:cs typeface="Arial" panose="020B0604020202020204" pitchFamily="34" charset="0"/>
              </a:rPr>
              <a:t>mohama</a:t>
            </a:r>
            <a:r>
              <a:rPr lang="en-GB" sz="2000" b="0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@jucamar.es</a:t>
            </a:r>
            <a:endParaRPr lang="en-GB" sz="20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91030EDC-496C-8AA8-265C-B5DE11C0B555}"/>
              </a:ext>
            </a:extLst>
          </p:cNvPr>
          <p:cNvSpPr txBox="1"/>
          <p:nvPr/>
        </p:nvSpPr>
        <p:spPr>
          <a:xfrm>
            <a:off x="4159007" y="4564368"/>
            <a:ext cx="3804745" cy="40011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000" b="0" i="0" dirty="0">
                <a:effectLst/>
                <a:latin typeface="Arial"/>
                <a:cs typeface="Arial"/>
              </a:rPr>
              <a:t>36940 Cangas de Morrazo</a:t>
            </a:r>
            <a:endParaRPr lang="en-GB" sz="2000" dirty="0">
              <a:latin typeface="Arial"/>
              <a:cs typeface="Arial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512DAC52-430E-C2B1-A3E7-ECFD9F73B254}"/>
              </a:ext>
            </a:extLst>
          </p:cNvPr>
          <p:cNvSpPr txBox="1"/>
          <p:nvPr/>
        </p:nvSpPr>
        <p:spPr>
          <a:xfrm>
            <a:off x="8730895" y="5954193"/>
            <a:ext cx="379458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información@jucamar.es</a:t>
            </a:r>
            <a:endParaRPr lang="en-GB" sz="20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Rectangle 3">
            <a:extLst>
              <a:ext uri="{FF2B5EF4-FFF2-40B4-BE49-F238E27FC236}">
                <a16:creationId xmlns:a16="http://schemas.microsoft.com/office/drawing/2014/main" id="{22401C1F-9DB4-3547-3A4A-8CFD5F7AFDBA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457200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-12696" rIns="0" bIns="-12696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s-ES" altLang="en-US" sz="2100" b="0" i="0" u="none" strike="noStrike" cap="none" normalizeH="0" baseline="0">
                <a:ln>
                  <a:noFill/>
                </a:ln>
                <a:solidFill>
                  <a:srgbClr val="202124"/>
                </a:solidFill>
                <a:effectLst/>
                <a:latin typeface="inherit"/>
              </a:rPr>
              <a:t>subgerente de limpieza</a:t>
            </a:r>
            <a:r>
              <a:rPr kumimoji="0" lang="es-ES" altLang="en-US" sz="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</a:rPr>
              <a:t> </a:t>
            </a:r>
            <a:endParaRPr kumimoji="0" lang="es-E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0ADDB25-A9E1-64BC-D368-D2E799EE45C0}"/>
              </a:ext>
            </a:extLst>
          </p:cNvPr>
          <p:cNvSpPr txBox="1"/>
          <p:nvPr/>
        </p:nvSpPr>
        <p:spPr>
          <a:xfrm>
            <a:off x="4294386" y="5984971"/>
            <a:ext cx="3615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l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84A2A61-2B95-566E-6FA4-9EBF76862FAD}"/>
              </a:ext>
            </a:extLst>
          </p:cNvPr>
          <p:cNvSpPr txBox="1"/>
          <p:nvPr/>
        </p:nvSpPr>
        <p:spPr>
          <a:xfrm>
            <a:off x="1682506" y="6039583"/>
            <a:ext cx="2147276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000">
                <a:latin typeface="Arial"/>
                <a:cs typeface="Arial"/>
              </a:rPr>
              <a:t>+34986300594</a:t>
            </a:r>
          </a:p>
        </p:txBody>
      </p:sp>
    </p:spTree>
    <p:extLst>
      <p:ext uri="{BB962C8B-B14F-4D97-AF65-F5344CB8AC3E}">
        <p14:creationId xmlns:p14="http://schemas.microsoft.com/office/powerpoint/2010/main" val="2657763778"/>
      </p:ext>
    </p:extLst>
  </p:cSld>
  <p:clrMapOvr>
    <a:masterClrMapping/>
  </p:clrMapOvr>
</p:sld>
</file>

<file path=ppt/theme/theme1.xml><?xml version="1.0" encoding="utf-8"?>
<a:theme xmlns:a="http://schemas.openxmlformats.org/drawingml/2006/main" name="Depth">
  <a:themeElements>
    <a:clrScheme name="Depth">
      <a:dk1>
        <a:sysClr val="windowText" lastClr="000000"/>
      </a:dk1>
      <a:lt1>
        <a:sysClr val="window" lastClr="FFFFFF"/>
      </a:lt1>
      <a:dk2>
        <a:srgbClr val="4E3B30"/>
      </a:dk2>
      <a:lt2>
        <a:srgbClr val="FFDB82"/>
      </a:lt2>
      <a:accent1>
        <a:srgbClr val="F0A22E"/>
      </a:accent1>
      <a:accent2>
        <a:srgbClr val="E4D9B2"/>
      </a:accent2>
      <a:accent3>
        <a:srgbClr val="AA986C"/>
      </a:accent3>
      <a:accent4>
        <a:srgbClr val="8FB977"/>
      </a:accent4>
      <a:accent5>
        <a:srgbClr val="778F9F"/>
      </a:accent5>
      <a:accent6>
        <a:srgbClr val="8A6087"/>
      </a:accent6>
      <a:hlink>
        <a:srgbClr val="AD1F1F"/>
      </a:hlink>
      <a:folHlink>
        <a:srgbClr val="FFC42F"/>
      </a:folHlink>
    </a:clrScheme>
    <a:fontScheme name="Depth">
      <a:majorFont>
        <a:latin typeface="Corbel" panose="020B0503020204020204"/>
        <a:ea typeface=""/>
        <a:cs typeface=""/>
        <a:font script="Jpan" typeface="メイリオ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メイリオ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epth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epth" id="{7BEAFC2A-325C-49C4-AC08-2B765DA903F9}" vid="{C473073F-34A4-486A-BBA1-2A70AE921EB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E71865688677B4DA44BFFE6D32FF457" ma:contentTypeVersion="11" ma:contentTypeDescription="Create a new document." ma:contentTypeScope="" ma:versionID="55eadccc06fec0d679b7dc7a586c9911">
  <xsd:schema xmlns:xsd="http://www.w3.org/2001/XMLSchema" xmlns:xs="http://www.w3.org/2001/XMLSchema" xmlns:p="http://schemas.microsoft.com/office/2006/metadata/properties" xmlns:ns3="ba6c36b3-aaa0-4c81-9b28-778ff2f838f2" xmlns:ns4="e9eca9e8-c0f5-42ce-ae20-9ea09691131d" targetNamespace="http://schemas.microsoft.com/office/2006/metadata/properties" ma:root="true" ma:fieldsID="b7e5a8d4da95297701d41d3f1386a80e" ns3:_="" ns4:_="">
    <xsd:import namespace="ba6c36b3-aaa0-4c81-9b28-778ff2f838f2"/>
    <xsd:import namespace="e9eca9e8-c0f5-42ce-ae20-9ea09691131d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a6c36b3-aaa0-4c81-9b28-778ff2f838f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7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8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9eca9e8-c0f5-42ce-ae20-9ea09691131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405E6B05-E374-4796-93E9-C5D89A4F97B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D76EB998-BA31-41DA-A378-48CAE7EB7FE4}">
  <ds:schemaRefs>
    <ds:schemaRef ds:uri="ba6c36b3-aaa0-4c81-9b28-778ff2f838f2"/>
    <ds:schemaRef ds:uri="e9eca9e8-c0f5-42ce-ae20-9ea09691131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DA2BA938-EBB3-4FF3-9B17-52EF03663735}">
  <ds:schemaRefs>
    <ds:schemaRef ds:uri="ba6c36b3-aaa0-4c81-9b28-778ff2f838f2"/>
    <ds:schemaRef ds:uri="e9eca9e8-c0f5-42ce-ae20-9ea09691131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Depth</Template>
  <Application>Microsoft Office PowerPoint</Application>
  <PresentationFormat>Widescreen</PresentationFormat>
  <Slides>2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Depth</vt:lpstr>
      <vt:lpstr>Foreign Languages &amp; Cultural Awareness</vt:lpstr>
      <vt:lpstr>Mohama  Hasan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Foreign Languages &amp; Culural Awareness</dc:title>
  <dc:creator>Mohammed Hassan (2027186)</dc:creator>
  <cp:revision>6</cp:revision>
  <dcterms:created xsi:type="dcterms:W3CDTF">2022-05-25T08:32:03Z</dcterms:created>
  <dcterms:modified xsi:type="dcterms:W3CDTF">2022-05-27T10:29:19Z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0x010100AE71865688677B4DA44BFFE6D32FF457</vt:lpwstr>
  </property>
</Properties>
</file>