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7"/>
  </p:notesMasterIdLst>
  <p:sldIdLst>
    <p:sldId id="257" r:id="rId2"/>
    <p:sldId id="258" r:id="rId3"/>
    <p:sldId id="284" r:id="rId4"/>
    <p:sldId id="285" r:id="rId5"/>
    <p:sldId id="286" r:id="rId6"/>
    <p:sldId id="288" r:id="rId7"/>
    <p:sldId id="292" r:id="rId8"/>
    <p:sldId id="301" r:id="rId9"/>
    <p:sldId id="293" r:id="rId10"/>
    <p:sldId id="295" r:id="rId11"/>
    <p:sldId id="300" r:id="rId12"/>
    <p:sldId id="296" r:id="rId13"/>
    <p:sldId id="297" r:id="rId14"/>
    <p:sldId id="303" r:id="rId15"/>
    <p:sldId id="29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350" autoAdjust="0"/>
    <p:restoredTop sz="94660"/>
  </p:normalViewPr>
  <p:slideViewPr>
    <p:cSldViewPr snapToGrid="0">
      <p:cViewPr varScale="1">
        <p:scale>
          <a:sx n="14" d="100"/>
          <a:sy n="14" d="100"/>
        </p:scale>
        <p:origin x="176" y="2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2B911-7FE7-4292-B152-8427794D4E93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4C526-B3F1-4FFD-BE35-3D07EB13B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20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062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Definitions</a:t>
            </a:r>
          </a:p>
          <a:p>
            <a:r>
              <a:rPr lang="en-GB" sz="1600" dirty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20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492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162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718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5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805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{Added slide}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973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769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467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643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8214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9092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553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11/29/21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276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12661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75301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832354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2531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49598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23378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7778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983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89934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85450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4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4D8CB017-33B2-41FC-9018-895D615F6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23688" y="1235847"/>
            <a:ext cx="6300215" cy="3325266"/>
          </a:xfrm>
        </p:spPr>
        <p:txBody>
          <a:bodyPr>
            <a:normAutofit/>
          </a:bodyPr>
          <a:lstStyle/>
          <a:p>
            <a:r>
              <a:rPr lang="en-US" sz="7200"/>
              <a:t>Report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123687" y="4881152"/>
            <a:ext cx="6300215" cy="1020027"/>
          </a:xfrm>
        </p:spPr>
        <p:txBody>
          <a:bodyPr>
            <a:normAutofit/>
          </a:bodyPr>
          <a:lstStyle/>
          <a:p>
            <a:pPr eaLnBrk="1" hangingPunct="1"/>
            <a:endParaRPr lang="en-GB"/>
          </a:p>
        </p:txBody>
      </p:sp>
      <p:sp>
        <p:nvSpPr>
          <p:cNvPr id="202" name="Freeform 6">
            <a:extLst>
              <a:ext uri="{FF2B5EF4-FFF2-40B4-BE49-F238E27FC236}">
                <a16:creationId xmlns:a16="http://schemas.microsoft.com/office/drawing/2014/main" id="{C8A9CB7C-6CE6-480D-9512-94F0A9ADE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2050" name="Picture 2" descr="6 main types of report writing | BAW Blog">
            <a:extLst>
              <a:ext uri="{FF2B5EF4-FFF2-40B4-BE49-F238E27FC236}">
                <a16:creationId xmlns:a16="http://schemas.microsoft.com/office/drawing/2014/main" id="{7D68EE8E-8051-FB46-AD08-0DAB30197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7" r="16655" b="-1"/>
          <a:stretch/>
        </p:blipFill>
        <p:spPr bwMode="auto">
          <a:xfrm>
            <a:off x="1240971" y="1737526"/>
            <a:ext cx="3398085" cy="334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" name="Rectangle 203">
            <a:extLst>
              <a:ext uri="{FF2B5EF4-FFF2-40B4-BE49-F238E27FC236}">
                <a16:creationId xmlns:a16="http://schemas.microsoft.com/office/drawing/2014/main" id="{60536E66-5E0B-4B75-838E-4961DC06C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6527" y="1535319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412976" y="2709069"/>
            <a:ext cx="4040188" cy="3941763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pic>
        <p:nvPicPr>
          <p:cNvPr id="1026" name="Picture 2" descr="How to write reports - Effective Report-Writing with ACES Learning Hub">
            <a:extLst>
              <a:ext uri="{FF2B5EF4-FFF2-40B4-BE49-F238E27FC236}">
                <a16:creationId xmlns:a16="http://schemas.microsoft.com/office/drawing/2014/main" id="{DDB832E2-9287-7D4C-A924-689222AE9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124" y="2043265"/>
            <a:ext cx="3263900" cy="248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168228" y="978408"/>
            <a:ext cx="6335338" cy="149213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Why write a Report?</a:t>
            </a:r>
          </a:p>
        </p:txBody>
      </p:sp>
      <p:pic>
        <p:nvPicPr>
          <p:cNvPr id="8" name="Picture 7" descr="Magnifying glass showing decling performance">
            <a:extLst>
              <a:ext uri="{FF2B5EF4-FFF2-40B4-BE49-F238E27FC236}">
                <a16:creationId xmlns:a16="http://schemas.microsoft.com/office/drawing/2014/main" id="{4E651E84-98F7-48F0-BAFF-989655E91E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48" r="45212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2" name="Freeform 6">
            <a:extLst>
              <a:ext uri="{FF2B5EF4-FFF2-40B4-BE49-F238E27FC236}">
                <a16:creationId xmlns:a16="http://schemas.microsoft.com/office/drawing/2014/main" id="{18E8C5BB-A90A-496B-A745-79A49F350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Specific Research,</a:t>
            </a:r>
          </a:p>
          <a:p>
            <a:r>
              <a:rPr lang="en-GB" dirty="0"/>
              <a:t>Course of action to be used in research,</a:t>
            </a:r>
          </a:p>
          <a:p>
            <a:r>
              <a:rPr lang="en-GB" dirty="0"/>
              <a:t>Give information concisely and accurately,</a:t>
            </a:r>
          </a:p>
          <a:p>
            <a:r>
              <a:rPr lang="en-GB" dirty="0"/>
              <a:t>Impersonal and objective,</a:t>
            </a:r>
          </a:p>
          <a:p>
            <a:r>
              <a:rPr lang="en-GB" dirty="0"/>
              <a:t>Findings,</a:t>
            </a:r>
          </a:p>
          <a:p>
            <a:r>
              <a:rPr lang="en-GB" dirty="0"/>
              <a:t>Standard structure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D63B47-914A-418A-BA06-1B760F27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8971" y="1241366"/>
            <a:ext cx="7153029" cy="149213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to write a Report</a:t>
            </a:r>
          </a:p>
        </p:txBody>
      </p:sp>
      <p:pic>
        <p:nvPicPr>
          <p:cNvPr id="13" name="Picture 4" descr="A hand holding a pen and shading circles on a sheet">
            <a:extLst>
              <a:ext uri="{FF2B5EF4-FFF2-40B4-BE49-F238E27FC236}">
                <a16:creationId xmlns:a16="http://schemas.microsoft.com/office/drawing/2014/main" id="{F60AFFCA-9943-4E4E-BDED-77EC74FF04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721" r="20250" b="-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4" name="Freeform 6">
            <a:extLst>
              <a:ext uri="{FF2B5EF4-FFF2-40B4-BE49-F238E27FC236}">
                <a16:creationId xmlns:a16="http://schemas.microsoft.com/office/drawing/2014/main" id="{18E8C5BB-A90A-496B-A745-79A49F350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Style: Formal Writing</a:t>
            </a:r>
          </a:p>
          <a:p>
            <a:pPr marL="109728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dirty="0"/>
              <a:t>Think of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subject matter </a:t>
            </a:r>
            <a:r>
              <a:rPr lang="en-GB" dirty="0"/>
              <a:t>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purpose</a:t>
            </a:r>
            <a:r>
              <a:rPr lang="en-GB" dirty="0"/>
              <a:t> 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reader</a:t>
            </a:r>
            <a:r>
              <a:rPr lang="en-GB" dirty="0"/>
              <a:t> of the report.</a:t>
            </a: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BCD63B47-914A-418A-BA06-1B760F27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Subject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What do you already know about the subject matter?</a:t>
            </a:r>
          </a:p>
          <a:p>
            <a:endParaRPr lang="en-GB" sz="3600" dirty="0"/>
          </a:p>
          <a:p>
            <a:r>
              <a:rPr lang="en-GB" sz="3600" dirty="0"/>
              <a:t>What do you need to find out?</a:t>
            </a:r>
          </a:p>
          <a:p>
            <a:endParaRPr lang="en-GB" sz="3600" dirty="0"/>
          </a:p>
          <a:p>
            <a:r>
              <a:rPr lang="en-GB" sz="3600" dirty="0"/>
              <a:t>Where will you find the information you need?</a:t>
            </a:r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Structure of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5080" y="1166018"/>
            <a:ext cx="96012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/>
              <a:t>Title Page</a:t>
            </a:r>
          </a:p>
          <a:p>
            <a:pPr>
              <a:buNone/>
            </a:pPr>
            <a:r>
              <a:rPr lang="en-GB" sz="3200" dirty="0"/>
              <a:t>Contents Page</a:t>
            </a:r>
          </a:p>
          <a:p>
            <a:pPr>
              <a:buNone/>
            </a:pPr>
            <a:r>
              <a:rPr lang="en-GB" sz="3200" dirty="0"/>
              <a:t>Executive Summary</a:t>
            </a:r>
          </a:p>
          <a:p>
            <a:pPr marL="566928" indent="-457200">
              <a:buAutoNum type="arabicPeriod"/>
            </a:pPr>
            <a:r>
              <a:rPr lang="en-GB" sz="3200" dirty="0"/>
              <a:t>Introduction</a:t>
            </a:r>
          </a:p>
          <a:p>
            <a:pPr marL="566928" indent="-457200">
              <a:buAutoNum type="arabicPeriod"/>
            </a:pPr>
            <a:r>
              <a:rPr lang="en-GB" sz="3200" dirty="0"/>
              <a:t>Main Findings</a:t>
            </a:r>
          </a:p>
          <a:p>
            <a:pPr marL="566928" indent="-457200">
              <a:buAutoNum type="arabicPeriod"/>
            </a:pPr>
            <a:r>
              <a:rPr lang="en-GB" sz="3200" dirty="0"/>
              <a:t>Conclusions</a:t>
            </a:r>
          </a:p>
          <a:p>
            <a:pPr marL="566928" indent="-457200">
              <a:buAutoNum type="arabicPeriod"/>
            </a:pPr>
            <a:r>
              <a:rPr lang="en-GB" sz="3200" dirty="0"/>
              <a:t>Recommendations</a:t>
            </a:r>
          </a:p>
          <a:p>
            <a:pPr marL="566928" indent="-457200">
              <a:buAutoNum type="arabicPeriod"/>
            </a:pPr>
            <a:r>
              <a:rPr lang="en-GB" sz="3200" dirty="0"/>
              <a:t>References (not included in word count)</a:t>
            </a:r>
          </a:p>
          <a:p>
            <a:pPr marL="566928" lvl="0" indent="-457200">
              <a:buClr>
                <a:srgbClr val="2DA2BF"/>
              </a:buClr>
              <a:buFont typeface="Wingdings 3"/>
              <a:buAutoNum type="arabicPeriod"/>
            </a:pPr>
            <a:r>
              <a:rPr lang="en-GB" sz="3200" dirty="0"/>
              <a:t>Appendices </a:t>
            </a:r>
            <a:r>
              <a:rPr lang="en-GB" sz="3200" dirty="0">
                <a:solidFill>
                  <a:prstClr val="black"/>
                </a:solidFill>
              </a:rPr>
              <a:t>(not included in word count)</a:t>
            </a:r>
          </a:p>
          <a:p>
            <a:pPr marL="566928" indent="-457200">
              <a:buAutoNum type="arabicPeriod"/>
            </a:pP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Executive summary</a:t>
            </a:r>
            <a:br>
              <a:rPr lang="en-GB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29898" y="1481329"/>
            <a:ext cx="9486582" cy="4525963"/>
          </a:xfrm>
        </p:spPr>
        <p:txBody>
          <a:bodyPr>
            <a:normAutofit/>
          </a:bodyPr>
          <a:lstStyle/>
          <a:p>
            <a:r>
              <a:rPr lang="en-GB" dirty="0"/>
              <a:t>A short summary of the whole report in a few paragraphs. </a:t>
            </a:r>
          </a:p>
          <a:p>
            <a:r>
              <a:rPr lang="en-GB" dirty="0"/>
              <a:t>Imagine that the person reading this has just a few minutes to read the report before an important meeting.</a:t>
            </a:r>
          </a:p>
          <a:p>
            <a:r>
              <a:rPr lang="en-GB" dirty="0"/>
              <a:t>This section should give them all the </a:t>
            </a:r>
            <a:r>
              <a:rPr lang="en-GB" b="1" dirty="0"/>
              <a:t>key</a:t>
            </a:r>
            <a:r>
              <a:rPr lang="en-GB" dirty="0"/>
              <a:t> information they need.</a:t>
            </a:r>
          </a:p>
          <a:p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  <a:p>
            <a:endParaRPr lang="en-GB" dirty="0"/>
          </a:p>
          <a:p>
            <a:r>
              <a:rPr lang="en-GB" dirty="0"/>
              <a:t>Clear headings and sub-headings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Write in the third person.  </a:t>
            </a:r>
            <a:br>
              <a:rPr lang="en-GB" sz="4400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For example, rather than </a:t>
            </a:r>
            <a:r>
              <a:rPr lang="en-GB" sz="2800" i="1" dirty="0"/>
              <a:t>‘ I found…’</a:t>
            </a:r>
            <a:r>
              <a:rPr lang="en-GB" sz="2800" dirty="0"/>
              <a:t> you should say something like </a:t>
            </a:r>
            <a:r>
              <a:rPr lang="en-GB" sz="2800" i="1" dirty="0"/>
              <a:t>‘</a:t>
            </a:r>
            <a:r>
              <a:rPr lang="en-GB" sz="2800" dirty="0"/>
              <a:t>It was evident…’.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believe that</a:t>
            </a:r>
            <a:r>
              <a:rPr lang="en-GB" sz="2800" dirty="0"/>
              <a:t>...’ – ‘It is believed to be the case that...’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think this is the right course to take</a:t>
            </a:r>
            <a:r>
              <a:rPr lang="en-GB" sz="2800" dirty="0"/>
              <a:t>’ – ‘This appears to be the right course to take’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To me, this argument is weak</a:t>
            </a:r>
            <a:r>
              <a:rPr lang="en-GB" sz="28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/>
          </a:p>
          <a:p>
            <a:r>
              <a:rPr lang="en-GB" sz="2800" b="1" dirty="0"/>
              <a:t>Don’t use the first person ( I, We, Us)</a:t>
            </a:r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738531"/>
          </a:xfrm>
        </p:spPr>
        <p:txBody>
          <a:bodyPr/>
          <a:lstStyle/>
          <a:p>
            <a:r>
              <a:rPr lang="en-GB" dirty="0"/>
              <a:t>Bibliography</a:t>
            </a:r>
          </a:p>
          <a:p>
            <a:endParaRPr lang="en-GB" dirty="0"/>
          </a:p>
          <a:p>
            <a:r>
              <a:rPr lang="en-GB" dirty="0"/>
              <a:t>Appendices</a:t>
            </a:r>
          </a:p>
          <a:p>
            <a:endParaRPr lang="en-GB" dirty="0"/>
          </a:p>
          <a:p>
            <a:pPr marL="0" indent="0">
              <a:buNone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{709CEA18-40DC-0941-B533-476D25FCC425}tf10001071</Template>
  <TotalTime>128</TotalTime>
  <Words>488</Words>
  <Application>Microsoft Macintosh PowerPoint</Application>
  <PresentationFormat>Widescreen</PresentationFormat>
  <Paragraphs>113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Impact</vt:lpstr>
      <vt:lpstr>Wingdings 3</vt:lpstr>
      <vt:lpstr>Badge</vt:lpstr>
      <vt:lpstr>Report Writing</vt:lpstr>
      <vt:lpstr>PowerPoint Presentation</vt:lpstr>
      <vt:lpstr>Why write a Report?</vt:lpstr>
      <vt:lpstr>How to write a Report</vt:lpstr>
      <vt:lpstr>The Subject Matter</vt:lpstr>
      <vt:lpstr>The Reader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Write in the third person.   </vt:lpstr>
      <vt:lpstr>Additional Sections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Wynne Jones</dc:creator>
  <cp:lastModifiedBy>Rhiannon Lloyd</cp:lastModifiedBy>
  <cp:revision>7</cp:revision>
  <dcterms:created xsi:type="dcterms:W3CDTF">2021-04-13T09:18:49Z</dcterms:created>
  <dcterms:modified xsi:type="dcterms:W3CDTF">2021-11-29T13:32:40Z</dcterms:modified>
</cp:coreProperties>
</file>