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15"/>
  </p:notesMasterIdLst>
  <p:sldIdLst>
    <p:sldId id="401" r:id="rId5"/>
    <p:sldId id="420" r:id="rId6"/>
    <p:sldId id="402" r:id="rId7"/>
    <p:sldId id="416" r:id="rId8"/>
    <p:sldId id="418" r:id="rId9"/>
    <p:sldId id="413" r:id="rId10"/>
    <p:sldId id="403" r:id="rId11"/>
    <p:sldId id="412" r:id="rId12"/>
    <p:sldId id="419" r:id="rId13"/>
    <p:sldId id="41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C6B1760-B78E-4B08-B724-D79336B77958}">
          <p14:sldIdLst>
            <p14:sldId id="401"/>
            <p14:sldId id="420"/>
            <p14:sldId id="402"/>
            <p14:sldId id="416"/>
            <p14:sldId id="418"/>
            <p14:sldId id="413"/>
            <p14:sldId id="403"/>
          </p14:sldIdLst>
        </p14:section>
        <p14:section name="Untitled Section" id="{B2389276-78EB-46EC-8E4A-365C42E78E41}">
          <p14:sldIdLst>
            <p14:sldId id="412"/>
            <p14:sldId id="419"/>
            <p14:sldId id="41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095D1E-9D2F-4362-B35E-8B04EDDE9B21}" v="46" dt="2023-03-10T20:34:51.4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6208" autoAdjust="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M Taylor" userId="22317e82-0949-4eae-9692-97026b61cfe3" providerId="ADAL" clId="{FE095D1E-9D2F-4362-B35E-8B04EDDE9B21}"/>
    <pc:docChg chg="undo custSel addSld delSld modSld sldOrd addSection modSection">
      <pc:chgData name="Nichola M Taylor" userId="22317e82-0949-4eae-9692-97026b61cfe3" providerId="ADAL" clId="{FE095D1E-9D2F-4362-B35E-8B04EDDE9B21}" dt="2023-03-16T12:51:30.872" v="2067"/>
      <pc:docMkLst>
        <pc:docMk/>
      </pc:docMkLst>
      <pc:sldChg chg="del">
        <pc:chgData name="Nichola M Taylor" userId="22317e82-0949-4eae-9692-97026b61cfe3" providerId="ADAL" clId="{FE095D1E-9D2F-4362-B35E-8B04EDDE9B21}" dt="2023-03-16T12:50:21.317" v="2046" actId="2696"/>
        <pc:sldMkLst>
          <pc:docMk/>
          <pc:sldMk cId="1974942735" sldId="394"/>
        </pc:sldMkLst>
      </pc:sldChg>
      <pc:sldChg chg="del">
        <pc:chgData name="Nichola M Taylor" userId="22317e82-0949-4eae-9692-97026b61cfe3" providerId="ADAL" clId="{FE095D1E-9D2F-4362-B35E-8B04EDDE9B21}" dt="2023-03-16T12:50:02.781" v="2041" actId="2696"/>
        <pc:sldMkLst>
          <pc:docMk/>
          <pc:sldMk cId="4093317005" sldId="396"/>
        </pc:sldMkLst>
      </pc:sldChg>
      <pc:sldChg chg="del">
        <pc:chgData name="Nichola M Taylor" userId="22317e82-0949-4eae-9692-97026b61cfe3" providerId="ADAL" clId="{FE095D1E-9D2F-4362-B35E-8B04EDDE9B21}" dt="2023-03-16T12:50:06.346" v="2042" actId="2696"/>
        <pc:sldMkLst>
          <pc:docMk/>
          <pc:sldMk cId="1497105360" sldId="397"/>
        </pc:sldMkLst>
      </pc:sldChg>
      <pc:sldChg chg="modTransition">
        <pc:chgData name="Nichola M Taylor" userId="22317e82-0949-4eae-9692-97026b61cfe3" providerId="ADAL" clId="{FE095D1E-9D2F-4362-B35E-8B04EDDE9B21}" dt="2023-03-10T20:54:29.341" v="1234"/>
        <pc:sldMkLst>
          <pc:docMk/>
          <pc:sldMk cId="2074766540" sldId="401"/>
        </pc:sldMkLst>
      </pc:sldChg>
      <pc:sldChg chg="modSp mod modTransition">
        <pc:chgData name="Nichola M Taylor" userId="22317e82-0949-4eae-9692-97026b61cfe3" providerId="ADAL" clId="{FE095D1E-9D2F-4362-B35E-8B04EDDE9B21}" dt="2023-03-10T20:39:36.958" v="1218"/>
        <pc:sldMkLst>
          <pc:docMk/>
          <pc:sldMk cId="2849151971" sldId="402"/>
        </pc:sldMkLst>
        <pc:spChg chg="mod">
          <ac:chgData name="Nichola M Taylor" userId="22317e82-0949-4eae-9692-97026b61cfe3" providerId="ADAL" clId="{FE095D1E-9D2F-4362-B35E-8B04EDDE9B21}" dt="2023-03-10T19:26:50.505" v="109" actId="20577"/>
          <ac:spMkLst>
            <pc:docMk/>
            <pc:sldMk cId="2849151971" sldId="402"/>
            <ac:spMk id="10" creationId="{F67F229A-48C3-4BE7-96EC-3C05DC7FB720}"/>
          </ac:spMkLst>
        </pc:spChg>
        <pc:spChg chg="mod">
          <ac:chgData name="Nichola M Taylor" userId="22317e82-0949-4eae-9692-97026b61cfe3" providerId="ADAL" clId="{FE095D1E-9D2F-4362-B35E-8B04EDDE9B21}" dt="2023-03-10T19:52:37.398" v="638" actId="20577"/>
          <ac:spMkLst>
            <pc:docMk/>
            <pc:sldMk cId="2849151971" sldId="402"/>
            <ac:spMk id="11" creationId="{7041F48D-F184-4F9F-B5AC-F127F0898F39}"/>
          </ac:spMkLst>
        </pc:spChg>
      </pc:sldChg>
      <pc:sldChg chg="addSp delSp modSp mod ord modTransition">
        <pc:chgData name="Nichola M Taylor" userId="22317e82-0949-4eae-9692-97026b61cfe3" providerId="ADAL" clId="{FE095D1E-9D2F-4362-B35E-8B04EDDE9B21}" dt="2023-03-14T20:32:14.093" v="1757" actId="207"/>
        <pc:sldMkLst>
          <pc:docMk/>
          <pc:sldMk cId="1912948986" sldId="403"/>
        </pc:sldMkLst>
        <pc:spChg chg="add del mod">
          <ac:chgData name="Nichola M Taylor" userId="22317e82-0949-4eae-9692-97026b61cfe3" providerId="ADAL" clId="{FE095D1E-9D2F-4362-B35E-8B04EDDE9B21}" dt="2023-03-10T19:21:26.465" v="17"/>
          <ac:spMkLst>
            <pc:docMk/>
            <pc:sldMk cId="1912948986" sldId="403"/>
            <ac:spMk id="3" creationId="{795DEC05-ED98-9DCD-32C8-874504F59C49}"/>
          </ac:spMkLst>
        </pc:spChg>
        <pc:spChg chg="mod">
          <ac:chgData name="Nichola M Taylor" userId="22317e82-0949-4eae-9692-97026b61cfe3" providerId="ADAL" clId="{FE095D1E-9D2F-4362-B35E-8B04EDDE9B21}" dt="2023-03-14T20:32:14.093" v="1757" actId="207"/>
          <ac:spMkLst>
            <pc:docMk/>
            <pc:sldMk cId="1912948986" sldId="403"/>
            <ac:spMk id="4" creationId="{65A85D8F-96DF-414F-96F0-8F01B9758670}"/>
          </ac:spMkLst>
        </pc:spChg>
        <pc:spChg chg="mod">
          <ac:chgData name="Nichola M Taylor" userId="22317e82-0949-4eae-9692-97026b61cfe3" providerId="ADAL" clId="{FE095D1E-9D2F-4362-B35E-8B04EDDE9B21}" dt="2023-03-10T19:26:00.415" v="89" actId="20577"/>
          <ac:spMkLst>
            <pc:docMk/>
            <pc:sldMk cId="1912948986" sldId="403"/>
            <ac:spMk id="5" creationId="{07F79409-2936-4FDC-BF6F-45FC9FDA836A}"/>
          </ac:spMkLst>
        </pc:spChg>
        <pc:spChg chg="add del mod">
          <ac:chgData name="Nichola M Taylor" userId="22317e82-0949-4eae-9692-97026b61cfe3" providerId="ADAL" clId="{FE095D1E-9D2F-4362-B35E-8B04EDDE9B21}" dt="2023-03-10T19:22:56.444" v="19"/>
          <ac:spMkLst>
            <pc:docMk/>
            <pc:sldMk cId="1912948986" sldId="403"/>
            <ac:spMk id="7" creationId="{0F57B8B7-6D05-FF6F-B4B1-3C280F911555}"/>
          </ac:spMkLst>
        </pc:spChg>
        <pc:spChg chg="add del mod">
          <ac:chgData name="Nichola M Taylor" userId="22317e82-0949-4eae-9692-97026b61cfe3" providerId="ADAL" clId="{FE095D1E-9D2F-4362-B35E-8B04EDDE9B21}" dt="2023-03-10T19:23:16.984" v="21"/>
          <ac:spMkLst>
            <pc:docMk/>
            <pc:sldMk cId="1912948986" sldId="403"/>
            <ac:spMk id="10" creationId="{F7915BD8-9770-A0AD-7670-283E9FDEE029}"/>
          </ac:spMkLst>
        </pc:spChg>
        <pc:spChg chg="add del mod">
          <ac:chgData name="Nichola M Taylor" userId="22317e82-0949-4eae-9692-97026b61cfe3" providerId="ADAL" clId="{FE095D1E-9D2F-4362-B35E-8B04EDDE9B21}" dt="2023-03-10T19:24:02.830" v="23"/>
          <ac:spMkLst>
            <pc:docMk/>
            <pc:sldMk cId="1912948986" sldId="403"/>
            <ac:spMk id="14" creationId="{317D4149-CAAF-BF5B-CE50-B7C151EC882A}"/>
          </ac:spMkLst>
        </pc:spChg>
        <pc:spChg chg="add del mod">
          <ac:chgData name="Nichola M Taylor" userId="22317e82-0949-4eae-9692-97026b61cfe3" providerId="ADAL" clId="{FE095D1E-9D2F-4362-B35E-8B04EDDE9B21}" dt="2023-03-10T19:24:20.553" v="25"/>
          <ac:spMkLst>
            <pc:docMk/>
            <pc:sldMk cId="1912948986" sldId="403"/>
            <ac:spMk id="19" creationId="{AD7BBF8D-E849-713D-CC88-6425491CAD88}"/>
          </ac:spMkLst>
        </pc:spChg>
        <pc:spChg chg="add del mod">
          <ac:chgData name="Nichola M Taylor" userId="22317e82-0949-4eae-9692-97026b61cfe3" providerId="ADAL" clId="{FE095D1E-9D2F-4362-B35E-8B04EDDE9B21}" dt="2023-03-10T19:25:24.122" v="27"/>
          <ac:spMkLst>
            <pc:docMk/>
            <pc:sldMk cId="1912948986" sldId="403"/>
            <ac:spMk id="21" creationId="{D7B22DE8-EE03-6705-AB7A-222B732B9F95}"/>
          </ac:spMkLst>
        </pc:spChg>
        <pc:picChg chg="add del mod">
          <ac:chgData name="Nichola M Taylor" userId="22317e82-0949-4eae-9692-97026b61cfe3" providerId="ADAL" clId="{FE095D1E-9D2F-4362-B35E-8B04EDDE9B21}" dt="2023-03-10T19:23:00.749" v="20" actId="21"/>
          <ac:picMkLst>
            <pc:docMk/>
            <pc:sldMk cId="1912948986" sldId="403"/>
            <ac:picMk id="8" creationId="{07981891-A1CE-9738-33F5-ED48877F22CB}"/>
          </ac:picMkLst>
        </pc:picChg>
        <pc:picChg chg="del">
          <ac:chgData name="Nichola M Taylor" userId="22317e82-0949-4eae-9692-97026b61cfe3" providerId="ADAL" clId="{FE095D1E-9D2F-4362-B35E-8B04EDDE9B21}" dt="2023-03-10T19:19:05.804" v="16" actId="21"/>
          <ac:picMkLst>
            <pc:docMk/>
            <pc:sldMk cId="1912948986" sldId="403"/>
            <ac:picMk id="11" creationId="{86865FD9-DFA3-490C-B372-0EDD4BED9C59}"/>
          </ac:picMkLst>
        </pc:picChg>
        <pc:picChg chg="del">
          <ac:chgData name="Nichola M Taylor" userId="22317e82-0949-4eae-9692-97026b61cfe3" providerId="ADAL" clId="{FE095D1E-9D2F-4362-B35E-8B04EDDE9B21}" dt="2023-03-10T19:22:52.846" v="18" actId="21"/>
          <ac:picMkLst>
            <pc:docMk/>
            <pc:sldMk cId="1912948986" sldId="403"/>
            <ac:picMk id="13" creationId="{55CEEF7E-98C5-40BC-941B-88FA9196B7B7}"/>
          </ac:picMkLst>
        </pc:picChg>
        <pc:picChg chg="del">
          <ac:chgData name="Nichola M Taylor" userId="22317e82-0949-4eae-9692-97026b61cfe3" providerId="ADAL" clId="{FE095D1E-9D2F-4362-B35E-8B04EDDE9B21}" dt="2023-03-10T19:23:59.246" v="22" actId="21"/>
          <ac:picMkLst>
            <pc:docMk/>
            <pc:sldMk cId="1912948986" sldId="403"/>
            <ac:picMk id="15" creationId="{949D770F-0604-41BE-87F0-65B08CC353C6}"/>
          </ac:picMkLst>
        </pc:picChg>
        <pc:picChg chg="add del mod">
          <ac:chgData name="Nichola M Taylor" userId="22317e82-0949-4eae-9692-97026b61cfe3" providerId="ADAL" clId="{FE095D1E-9D2F-4362-B35E-8B04EDDE9B21}" dt="2023-03-10T19:24:06.381" v="24" actId="21"/>
          <ac:picMkLst>
            <pc:docMk/>
            <pc:sldMk cId="1912948986" sldId="403"/>
            <ac:picMk id="16" creationId="{60527F82-CE0A-8E27-BAAD-6F867BF4A6A4}"/>
          </ac:picMkLst>
        </pc:picChg>
        <pc:picChg chg="del">
          <ac:chgData name="Nichola M Taylor" userId="22317e82-0949-4eae-9692-97026b61cfe3" providerId="ADAL" clId="{FE095D1E-9D2F-4362-B35E-8B04EDDE9B21}" dt="2023-03-10T19:24:33.346" v="26" actId="21"/>
          <ac:picMkLst>
            <pc:docMk/>
            <pc:sldMk cId="1912948986" sldId="403"/>
            <ac:picMk id="17" creationId="{B9BCE927-4F46-4797-9BD3-B816E2B4CEA5}"/>
          </ac:picMkLst>
        </pc:picChg>
        <pc:picChg chg="add mod">
          <ac:chgData name="Nichola M Taylor" userId="22317e82-0949-4eae-9692-97026b61cfe3" providerId="ADAL" clId="{FE095D1E-9D2F-4362-B35E-8B04EDDE9B21}" dt="2023-03-10T19:21:26.465" v="17"/>
          <ac:picMkLst>
            <pc:docMk/>
            <pc:sldMk cId="1912948986" sldId="403"/>
            <ac:picMk id="1026" creationId="{E45A17FE-8F05-EE8B-5380-96F831119CAC}"/>
          </ac:picMkLst>
        </pc:picChg>
        <pc:picChg chg="add mod">
          <ac:chgData name="Nichola M Taylor" userId="22317e82-0949-4eae-9692-97026b61cfe3" providerId="ADAL" clId="{FE095D1E-9D2F-4362-B35E-8B04EDDE9B21}" dt="2023-03-10T19:23:16.984" v="21"/>
          <ac:picMkLst>
            <pc:docMk/>
            <pc:sldMk cId="1912948986" sldId="403"/>
            <ac:picMk id="1028" creationId="{C3E907B1-71BE-FC4E-54E9-9F043F7A7927}"/>
          </ac:picMkLst>
        </pc:picChg>
        <pc:picChg chg="add mod">
          <ac:chgData name="Nichola M Taylor" userId="22317e82-0949-4eae-9692-97026b61cfe3" providerId="ADAL" clId="{FE095D1E-9D2F-4362-B35E-8B04EDDE9B21}" dt="2023-03-10T19:25:29.012" v="28" actId="14100"/>
          <ac:picMkLst>
            <pc:docMk/>
            <pc:sldMk cId="1912948986" sldId="403"/>
            <ac:picMk id="1030" creationId="{264900AC-807F-5276-21F0-B9F65B88E66A}"/>
          </ac:picMkLst>
        </pc:picChg>
        <pc:picChg chg="add mod">
          <ac:chgData name="Nichola M Taylor" userId="22317e82-0949-4eae-9692-97026b61cfe3" providerId="ADAL" clId="{FE095D1E-9D2F-4362-B35E-8B04EDDE9B21}" dt="2023-03-10T19:25:24.122" v="27"/>
          <ac:picMkLst>
            <pc:docMk/>
            <pc:sldMk cId="1912948986" sldId="403"/>
            <ac:picMk id="1032" creationId="{48C9B285-D0DF-44C4-A262-62F851A951D0}"/>
          </ac:picMkLst>
        </pc:picChg>
      </pc:sldChg>
      <pc:sldChg chg="modSp del mod">
        <pc:chgData name="Nichola M Taylor" userId="22317e82-0949-4eae-9692-97026b61cfe3" providerId="ADAL" clId="{FE095D1E-9D2F-4362-B35E-8B04EDDE9B21}" dt="2023-03-10T19:43:15.801" v="374" actId="2696"/>
        <pc:sldMkLst>
          <pc:docMk/>
          <pc:sldMk cId="1633727740" sldId="404"/>
        </pc:sldMkLst>
        <pc:spChg chg="mod">
          <ac:chgData name="Nichola M Taylor" userId="22317e82-0949-4eae-9692-97026b61cfe3" providerId="ADAL" clId="{FE095D1E-9D2F-4362-B35E-8B04EDDE9B21}" dt="2023-03-10T19:42:43.203" v="359" actId="20577"/>
          <ac:spMkLst>
            <pc:docMk/>
            <pc:sldMk cId="1633727740" sldId="404"/>
            <ac:spMk id="4" creationId="{C278FAAB-8DFA-4475-B8B6-51A3ED193119}"/>
          </ac:spMkLst>
        </pc:spChg>
        <pc:spChg chg="mod">
          <ac:chgData name="Nichola M Taylor" userId="22317e82-0949-4eae-9692-97026b61cfe3" providerId="ADAL" clId="{FE095D1E-9D2F-4362-B35E-8B04EDDE9B21}" dt="2023-03-10T19:43:03.994" v="373" actId="14100"/>
          <ac:spMkLst>
            <pc:docMk/>
            <pc:sldMk cId="1633727740" sldId="404"/>
            <ac:spMk id="5" creationId="{6237BABF-398B-4F17-B288-42D7047C2B6E}"/>
          </ac:spMkLst>
        </pc:spChg>
        <pc:picChg chg="mod">
          <ac:chgData name="Nichola M Taylor" userId="22317e82-0949-4eae-9692-97026b61cfe3" providerId="ADAL" clId="{FE095D1E-9D2F-4362-B35E-8B04EDDE9B21}" dt="2023-03-10T19:31:49.232" v="347" actId="14100"/>
          <ac:picMkLst>
            <pc:docMk/>
            <pc:sldMk cId="1633727740" sldId="404"/>
            <ac:picMk id="7" creationId="{2E3A6B9C-61DE-478A-BBBB-7765E56378A3}"/>
          </ac:picMkLst>
        </pc:picChg>
        <pc:picChg chg="mod">
          <ac:chgData name="Nichola M Taylor" userId="22317e82-0949-4eae-9692-97026b61cfe3" providerId="ADAL" clId="{FE095D1E-9D2F-4362-B35E-8B04EDDE9B21}" dt="2023-03-10T19:31:52.859" v="348" actId="14100"/>
          <ac:picMkLst>
            <pc:docMk/>
            <pc:sldMk cId="1633727740" sldId="404"/>
            <ac:picMk id="9" creationId="{62E8AA20-DC84-4901-B726-97173C509248}"/>
          </ac:picMkLst>
        </pc:picChg>
      </pc:sldChg>
      <pc:sldChg chg="del">
        <pc:chgData name="Nichola M Taylor" userId="22317e82-0949-4eae-9692-97026b61cfe3" providerId="ADAL" clId="{FE095D1E-9D2F-4362-B35E-8B04EDDE9B21}" dt="2023-03-16T12:50:10.771" v="2043" actId="2696"/>
        <pc:sldMkLst>
          <pc:docMk/>
          <pc:sldMk cId="3079534048" sldId="405"/>
        </pc:sldMkLst>
      </pc:sldChg>
      <pc:sldChg chg="del">
        <pc:chgData name="Nichola M Taylor" userId="22317e82-0949-4eae-9692-97026b61cfe3" providerId="ADAL" clId="{FE095D1E-9D2F-4362-B35E-8B04EDDE9B21}" dt="2023-03-16T12:50:14.703" v="2044" actId="2696"/>
        <pc:sldMkLst>
          <pc:docMk/>
          <pc:sldMk cId="3937857121" sldId="406"/>
        </pc:sldMkLst>
      </pc:sldChg>
      <pc:sldChg chg="del">
        <pc:chgData name="Nichola M Taylor" userId="22317e82-0949-4eae-9692-97026b61cfe3" providerId="ADAL" clId="{FE095D1E-9D2F-4362-B35E-8B04EDDE9B21}" dt="2023-03-16T12:50:25.586" v="2047" actId="2696"/>
        <pc:sldMkLst>
          <pc:docMk/>
          <pc:sldMk cId="1241505514" sldId="407"/>
        </pc:sldMkLst>
      </pc:sldChg>
      <pc:sldChg chg="del">
        <pc:chgData name="Nichola M Taylor" userId="22317e82-0949-4eae-9692-97026b61cfe3" providerId="ADAL" clId="{FE095D1E-9D2F-4362-B35E-8B04EDDE9B21}" dt="2023-03-16T12:50:29.937" v="2048" actId="2696"/>
        <pc:sldMkLst>
          <pc:docMk/>
          <pc:sldMk cId="3958427157" sldId="408"/>
        </pc:sldMkLst>
      </pc:sldChg>
      <pc:sldChg chg="del">
        <pc:chgData name="Nichola M Taylor" userId="22317e82-0949-4eae-9692-97026b61cfe3" providerId="ADAL" clId="{FE095D1E-9D2F-4362-B35E-8B04EDDE9B21}" dt="2023-03-16T12:50:34.695" v="2049" actId="2696"/>
        <pc:sldMkLst>
          <pc:docMk/>
          <pc:sldMk cId="2420767862" sldId="409"/>
        </pc:sldMkLst>
      </pc:sldChg>
      <pc:sldChg chg="del">
        <pc:chgData name="Nichola M Taylor" userId="22317e82-0949-4eae-9692-97026b61cfe3" providerId="ADAL" clId="{FE095D1E-9D2F-4362-B35E-8B04EDDE9B21}" dt="2023-03-16T12:50:17.963" v="2045" actId="2696"/>
        <pc:sldMkLst>
          <pc:docMk/>
          <pc:sldMk cId="970158950" sldId="410"/>
        </pc:sldMkLst>
      </pc:sldChg>
      <pc:sldChg chg="delSp new del mod modClrScheme chgLayout">
        <pc:chgData name="Nichola M Taylor" userId="22317e82-0949-4eae-9692-97026b61cfe3" providerId="ADAL" clId="{FE095D1E-9D2F-4362-B35E-8B04EDDE9B21}" dt="2023-03-10T20:00:01.966" v="644" actId="2696"/>
        <pc:sldMkLst>
          <pc:docMk/>
          <pc:sldMk cId="3253471678" sldId="411"/>
        </pc:sldMkLst>
        <pc:spChg chg="del">
          <ac:chgData name="Nichola M Taylor" userId="22317e82-0949-4eae-9692-97026b61cfe3" providerId="ADAL" clId="{FE095D1E-9D2F-4362-B35E-8B04EDDE9B21}" dt="2023-03-10T19:43:58.148" v="375" actId="700"/>
          <ac:spMkLst>
            <pc:docMk/>
            <pc:sldMk cId="3253471678" sldId="411"/>
            <ac:spMk id="2" creationId="{32429653-C816-2F0D-5970-7C62659C9D8A}"/>
          </ac:spMkLst>
        </pc:spChg>
        <pc:spChg chg="del">
          <ac:chgData name="Nichola M Taylor" userId="22317e82-0949-4eae-9692-97026b61cfe3" providerId="ADAL" clId="{FE095D1E-9D2F-4362-B35E-8B04EDDE9B21}" dt="2023-03-10T19:43:58.148" v="375" actId="700"/>
          <ac:spMkLst>
            <pc:docMk/>
            <pc:sldMk cId="3253471678" sldId="411"/>
            <ac:spMk id="3" creationId="{C94B9EE1-8351-DD04-00C0-F27ABF392915}"/>
          </ac:spMkLst>
        </pc:spChg>
        <pc:spChg chg="del">
          <ac:chgData name="Nichola M Taylor" userId="22317e82-0949-4eae-9692-97026b61cfe3" providerId="ADAL" clId="{FE095D1E-9D2F-4362-B35E-8B04EDDE9B21}" dt="2023-03-10T19:43:58.148" v="375" actId="700"/>
          <ac:spMkLst>
            <pc:docMk/>
            <pc:sldMk cId="3253471678" sldId="411"/>
            <ac:spMk id="4" creationId="{A2FB8C6F-7F54-17D7-1401-72151E41B3DD}"/>
          </ac:spMkLst>
        </pc:spChg>
        <pc:spChg chg="del">
          <ac:chgData name="Nichola M Taylor" userId="22317e82-0949-4eae-9692-97026b61cfe3" providerId="ADAL" clId="{FE095D1E-9D2F-4362-B35E-8B04EDDE9B21}" dt="2023-03-10T19:43:58.148" v="375" actId="700"/>
          <ac:spMkLst>
            <pc:docMk/>
            <pc:sldMk cId="3253471678" sldId="411"/>
            <ac:spMk id="5" creationId="{7407DD10-53B1-301C-7A56-D248211C69E9}"/>
          </ac:spMkLst>
        </pc:spChg>
      </pc:sldChg>
      <pc:sldChg chg="addSp delSp modSp new mod modTransition modClrScheme chgLayout">
        <pc:chgData name="Nichola M Taylor" userId="22317e82-0949-4eae-9692-97026b61cfe3" providerId="ADAL" clId="{FE095D1E-9D2F-4362-B35E-8B04EDDE9B21}" dt="2023-03-10T20:41:44.385" v="1233"/>
        <pc:sldMkLst>
          <pc:docMk/>
          <pc:sldMk cId="312426496" sldId="412"/>
        </pc:sldMkLst>
        <pc:spChg chg="del">
          <ac:chgData name="Nichola M Taylor" userId="22317e82-0949-4eae-9692-97026b61cfe3" providerId="ADAL" clId="{FE095D1E-9D2F-4362-B35E-8B04EDDE9B21}" dt="2023-03-10T20:15:28.533" v="652"/>
          <ac:spMkLst>
            <pc:docMk/>
            <pc:sldMk cId="312426496" sldId="412"/>
            <ac:spMk id="2" creationId="{B94833A7-A724-A175-AC64-723E771A81E4}"/>
          </ac:spMkLst>
        </pc:spChg>
        <pc:spChg chg="del">
          <ac:chgData name="Nichola M Taylor" userId="22317e82-0949-4eae-9692-97026b61cfe3" providerId="ADAL" clId="{FE095D1E-9D2F-4362-B35E-8B04EDDE9B21}" dt="2023-03-10T20:01:22.278" v="645"/>
          <ac:spMkLst>
            <pc:docMk/>
            <pc:sldMk cId="312426496" sldId="412"/>
            <ac:spMk id="3" creationId="{C37EEF09-DC56-1121-D815-625357F125A0}"/>
          </ac:spMkLst>
        </pc:spChg>
        <pc:spChg chg="mod ord">
          <ac:chgData name="Nichola M Taylor" userId="22317e82-0949-4eae-9692-97026b61cfe3" providerId="ADAL" clId="{FE095D1E-9D2F-4362-B35E-8B04EDDE9B21}" dt="2023-03-10T20:20:40.081" v="692" actId="26606"/>
          <ac:spMkLst>
            <pc:docMk/>
            <pc:sldMk cId="312426496" sldId="412"/>
            <ac:spMk id="4" creationId="{DA0A2662-0D49-D9B6-A9CE-E34A06BD804F}"/>
          </ac:spMkLst>
        </pc:spChg>
        <pc:spChg chg="del">
          <ac:chgData name="Nichola M Taylor" userId="22317e82-0949-4eae-9692-97026b61cfe3" providerId="ADAL" clId="{FE095D1E-9D2F-4362-B35E-8B04EDDE9B21}" dt="2023-03-10T19:59:40.960" v="639"/>
          <ac:spMkLst>
            <pc:docMk/>
            <pc:sldMk cId="312426496" sldId="412"/>
            <ac:spMk id="5" creationId="{F37941FF-5567-DBE0-6AF4-28EB8AD6340C}"/>
          </ac:spMkLst>
        </pc:spChg>
        <pc:spChg chg="mod ord">
          <ac:chgData name="Nichola M Taylor" userId="22317e82-0949-4eae-9692-97026b61cfe3" providerId="ADAL" clId="{FE095D1E-9D2F-4362-B35E-8B04EDDE9B21}" dt="2023-03-10T20:20:40.081" v="692" actId="26606"/>
          <ac:spMkLst>
            <pc:docMk/>
            <pc:sldMk cId="312426496" sldId="412"/>
            <ac:spMk id="6" creationId="{4A3E67D9-F4DB-3D23-CEBF-4AEC240FC921}"/>
          </ac:spMkLst>
        </pc:spChg>
        <pc:spChg chg="del">
          <ac:chgData name="Nichola M Taylor" userId="22317e82-0949-4eae-9692-97026b61cfe3" providerId="ADAL" clId="{FE095D1E-9D2F-4362-B35E-8B04EDDE9B21}" dt="2023-03-10T20:16:57.847" v="659"/>
          <ac:spMkLst>
            <pc:docMk/>
            <pc:sldMk cId="312426496" sldId="412"/>
            <ac:spMk id="7" creationId="{0655DED3-0D21-780D-E1BD-83BD1DD38049}"/>
          </ac:spMkLst>
        </pc:spChg>
        <pc:spChg chg="del">
          <ac:chgData name="Nichola M Taylor" userId="22317e82-0949-4eae-9692-97026b61cfe3" providerId="ADAL" clId="{FE095D1E-9D2F-4362-B35E-8B04EDDE9B21}" dt="2023-03-10T20:19:30.966" v="683"/>
          <ac:spMkLst>
            <pc:docMk/>
            <pc:sldMk cId="312426496" sldId="412"/>
            <ac:spMk id="8" creationId="{472E3250-F7C5-044A-35C8-A9E4CC30ADFE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63" creationId="{C282E804-D1F9-13A9-74E3-D2545E17975D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65" creationId="{DBF1804A-DD9D-E355-06AD-CBD0A882D517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67" creationId="{ECE0146F-7E40-E1B9-2B79-EB8C0F9D6DFF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69" creationId="{4FE91725-78FB-682F-33D3-187B6BA6A3EC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71" creationId="{56594D2F-06E7-5C41-DC2E-4E4F2E8A735E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73" creationId="{BEBA9383-352E-2E92-844B-F4BF722EBB5A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75" creationId="{3A3C5A1F-594C-266E-193D-C784B8FBE80E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77" creationId="{AB08C13B-9CA3-9B79-29EE-5CD30BA091C2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79" creationId="{33C6878F-2929-5697-7D09-CA797D223820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81" creationId="{E51D2B47-AE19-0766-CE85-EA6808709004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83" creationId="{77667EAA-F746-4BF0-7A39-FEB78D3D0E06}"/>
          </ac:spMkLst>
        </pc:spChg>
        <pc:spChg chg="add del mod">
          <ac:chgData name="Nichola M Taylor" userId="22317e82-0949-4eae-9692-97026b61cfe3" providerId="ADAL" clId="{FE095D1E-9D2F-4362-B35E-8B04EDDE9B21}" dt="2023-03-10T20:20:26.059" v="685" actId="26606"/>
          <ac:spMkLst>
            <pc:docMk/>
            <pc:sldMk cId="312426496" sldId="412"/>
            <ac:spMk id="2085" creationId="{6DDAAEA1-4840-7135-8DE8-CFD2302A3AC1}"/>
          </ac:spMkLst>
        </pc:spChg>
        <pc:picChg chg="add mod ord">
          <ac:chgData name="Nichola M Taylor" userId="22317e82-0949-4eae-9692-97026b61cfe3" providerId="ADAL" clId="{FE095D1E-9D2F-4362-B35E-8B04EDDE9B21}" dt="2023-03-10T20:20:40.081" v="692" actId="26606"/>
          <ac:picMkLst>
            <pc:docMk/>
            <pc:sldMk cId="312426496" sldId="412"/>
            <ac:picMk id="2050" creationId="{4F6DA21D-8802-FA4D-6023-38C7DFFC16CE}"/>
          </ac:picMkLst>
        </pc:picChg>
        <pc:picChg chg="add mod ord">
          <ac:chgData name="Nichola M Taylor" userId="22317e82-0949-4eae-9692-97026b61cfe3" providerId="ADAL" clId="{FE095D1E-9D2F-4362-B35E-8B04EDDE9B21}" dt="2023-03-10T20:20:43.749" v="693" actId="1076"/>
          <ac:picMkLst>
            <pc:docMk/>
            <pc:sldMk cId="312426496" sldId="412"/>
            <ac:picMk id="2052" creationId="{63A418EE-B329-9F51-2FC1-BE42C8028F33}"/>
          </ac:picMkLst>
        </pc:picChg>
        <pc:picChg chg="add mod ord">
          <ac:chgData name="Nichola M Taylor" userId="22317e82-0949-4eae-9692-97026b61cfe3" providerId="ADAL" clId="{FE095D1E-9D2F-4362-B35E-8B04EDDE9B21}" dt="2023-03-10T20:21:03.222" v="697" actId="1076"/>
          <ac:picMkLst>
            <pc:docMk/>
            <pc:sldMk cId="312426496" sldId="412"/>
            <ac:picMk id="2054" creationId="{9C77C885-5D2F-050D-19C6-F24D9C889E50}"/>
          </ac:picMkLst>
        </pc:picChg>
        <pc:picChg chg="add mod ord">
          <ac:chgData name="Nichola M Taylor" userId="22317e82-0949-4eae-9692-97026b61cfe3" providerId="ADAL" clId="{FE095D1E-9D2F-4362-B35E-8B04EDDE9B21}" dt="2023-03-10T20:20:45.311" v="694" actId="1076"/>
          <ac:picMkLst>
            <pc:docMk/>
            <pc:sldMk cId="312426496" sldId="412"/>
            <ac:picMk id="2056" creationId="{1324C77B-3A04-0B77-B4E7-4E3A27BCD896}"/>
          </ac:picMkLst>
        </pc:picChg>
        <pc:picChg chg="add mod">
          <ac:chgData name="Nichola M Taylor" userId="22317e82-0949-4eae-9692-97026b61cfe3" providerId="ADAL" clId="{FE095D1E-9D2F-4362-B35E-8B04EDDE9B21}" dt="2023-03-10T20:20:49.570" v="696" actId="1076"/>
          <ac:picMkLst>
            <pc:docMk/>
            <pc:sldMk cId="312426496" sldId="412"/>
            <ac:picMk id="2058" creationId="{AF8CF7DA-BF7C-C009-053A-29B7CD5B0C9A}"/>
          </ac:picMkLst>
        </pc:picChg>
      </pc:sldChg>
      <pc:sldChg chg="modSp new mod ord">
        <pc:chgData name="Nichola M Taylor" userId="22317e82-0949-4eae-9692-97026b61cfe3" providerId="ADAL" clId="{FE095D1E-9D2F-4362-B35E-8B04EDDE9B21}" dt="2023-03-16T12:51:30.872" v="2067"/>
        <pc:sldMkLst>
          <pc:docMk/>
          <pc:sldMk cId="1104773243" sldId="413"/>
        </pc:sldMkLst>
        <pc:spChg chg="mod">
          <ac:chgData name="Nichola M Taylor" userId="22317e82-0949-4eae-9692-97026b61cfe3" providerId="ADAL" clId="{FE095D1E-9D2F-4362-B35E-8B04EDDE9B21}" dt="2023-03-10T20:35:27.096" v="894" actId="20577"/>
          <ac:spMkLst>
            <pc:docMk/>
            <pc:sldMk cId="1104773243" sldId="413"/>
            <ac:spMk id="2" creationId="{E9B3C9E4-5FEB-0133-4DBF-836C48579131}"/>
          </ac:spMkLst>
        </pc:spChg>
        <pc:spChg chg="mod">
          <ac:chgData name="Nichola M Taylor" userId="22317e82-0949-4eae-9692-97026b61cfe3" providerId="ADAL" clId="{FE095D1E-9D2F-4362-B35E-8B04EDDE9B21}" dt="2023-03-13T13:51:32.919" v="1264" actId="20577"/>
          <ac:spMkLst>
            <pc:docMk/>
            <pc:sldMk cId="1104773243" sldId="413"/>
            <ac:spMk id="3" creationId="{744586CE-C90E-8C69-368B-62BA9AE5E826}"/>
          </ac:spMkLst>
        </pc:spChg>
      </pc:sldChg>
      <pc:sldChg chg="addSp delSp modSp new del mod modTransition modClrScheme chgLayout">
        <pc:chgData name="Nichola M Taylor" userId="22317e82-0949-4eae-9692-97026b61cfe3" providerId="ADAL" clId="{FE095D1E-9D2F-4362-B35E-8B04EDDE9B21}" dt="2023-03-10T20:35:05.183" v="855" actId="2696"/>
        <pc:sldMkLst>
          <pc:docMk/>
          <pc:sldMk cId="4289553036" sldId="413"/>
        </pc:sldMkLst>
        <pc:spChg chg="del">
          <ac:chgData name="Nichola M Taylor" userId="22317e82-0949-4eae-9692-97026b61cfe3" providerId="ADAL" clId="{FE095D1E-9D2F-4362-B35E-8B04EDDE9B21}" dt="2023-03-10T20:24:37.171" v="699" actId="700"/>
          <ac:spMkLst>
            <pc:docMk/>
            <pc:sldMk cId="4289553036" sldId="413"/>
            <ac:spMk id="2" creationId="{12FD6E57-B989-C7D3-8B85-5D15C40539D1}"/>
          </ac:spMkLst>
        </pc:spChg>
        <pc:spChg chg="del">
          <ac:chgData name="Nichola M Taylor" userId="22317e82-0949-4eae-9692-97026b61cfe3" providerId="ADAL" clId="{FE095D1E-9D2F-4362-B35E-8B04EDDE9B21}" dt="2023-03-10T20:24:37.171" v="699" actId="700"/>
          <ac:spMkLst>
            <pc:docMk/>
            <pc:sldMk cId="4289553036" sldId="413"/>
            <ac:spMk id="3" creationId="{42B7CBF5-0FB8-6936-A1C4-B518F4933A46}"/>
          </ac:spMkLst>
        </pc:spChg>
        <pc:spChg chg="mod ord">
          <ac:chgData name="Nichola M Taylor" userId="22317e82-0949-4eae-9692-97026b61cfe3" providerId="ADAL" clId="{FE095D1E-9D2F-4362-B35E-8B04EDDE9B21}" dt="2023-03-10T20:33:54.616" v="847" actId="26606"/>
          <ac:spMkLst>
            <pc:docMk/>
            <pc:sldMk cId="4289553036" sldId="413"/>
            <ac:spMk id="4" creationId="{AE42BCA6-20F2-FABC-BC7D-CB24D3B41D75}"/>
          </ac:spMkLst>
        </pc:spChg>
        <pc:spChg chg="mod ord">
          <ac:chgData name="Nichola M Taylor" userId="22317e82-0949-4eae-9692-97026b61cfe3" providerId="ADAL" clId="{FE095D1E-9D2F-4362-B35E-8B04EDDE9B21}" dt="2023-03-10T20:33:54.616" v="847" actId="26606"/>
          <ac:spMkLst>
            <pc:docMk/>
            <pc:sldMk cId="4289553036" sldId="413"/>
            <ac:spMk id="5" creationId="{6233754D-D202-4C77-9147-7EAAFBF8900D}"/>
          </ac:spMkLst>
        </pc:spChg>
        <pc:spChg chg="mod ord">
          <ac:chgData name="Nichola M Taylor" userId="22317e82-0949-4eae-9692-97026b61cfe3" providerId="ADAL" clId="{FE095D1E-9D2F-4362-B35E-8B04EDDE9B21}" dt="2023-03-10T20:33:54.616" v="847" actId="26606"/>
          <ac:spMkLst>
            <pc:docMk/>
            <pc:sldMk cId="4289553036" sldId="413"/>
            <ac:spMk id="6" creationId="{E58B75ED-E548-5BC5-753E-A26BC24C83D7}"/>
          </ac:spMkLst>
        </pc:spChg>
        <pc:spChg chg="add mod ord">
          <ac:chgData name="Nichola M Taylor" userId="22317e82-0949-4eae-9692-97026b61cfe3" providerId="ADAL" clId="{FE095D1E-9D2F-4362-B35E-8B04EDDE9B21}" dt="2023-03-10T20:33:54.616" v="847" actId="26606"/>
          <ac:spMkLst>
            <pc:docMk/>
            <pc:sldMk cId="4289553036" sldId="413"/>
            <ac:spMk id="11" creationId="{4A8D3ED7-4122-48A3-F0CB-ED4FDB0A5460}"/>
          </ac:spMkLst>
        </pc:spChg>
        <pc:spChg chg="add del mod">
          <ac:chgData name="Nichola M Taylor" userId="22317e82-0949-4eae-9692-97026b61cfe3" providerId="ADAL" clId="{FE095D1E-9D2F-4362-B35E-8B04EDDE9B21}" dt="2023-03-10T20:30:21.731" v="809" actId="12084"/>
          <ac:spMkLst>
            <pc:docMk/>
            <pc:sldMk cId="4289553036" sldId="413"/>
            <ac:spMk id="13" creationId="{0113B81A-F560-0B9D-C194-EF86661EA617}"/>
          </ac:spMkLst>
        </pc:spChg>
        <pc:graphicFrameChg chg="add mod ord modGraphic">
          <ac:chgData name="Nichola M Taylor" userId="22317e82-0949-4eae-9692-97026b61cfe3" providerId="ADAL" clId="{FE095D1E-9D2F-4362-B35E-8B04EDDE9B21}" dt="2023-03-10T20:34:51.424" v="854" actId="20577"/>
          <ac:graphicFrameMkLst>
            <pc:docMk/>
            <pc:sldMk cId="4289553036" sldId="413"/>
            <ac:graphicFrameMk id="7" creationId="{C0CF90BB-E288-9295-E088-BACA670EAADC}"/>
          </ac:graphicFrameMkLst>
        </pc:graphicFrameChg>
      </pc:sldChg>
      <pc:sldChg chg="new del">
        <pc:chgData name="Nichola M Taylor" userId="22317e82-0949-4eae-9692-97026b61cfe3" providerId="ADAL" clId="{FE095D1E-9D2F-4362-B35E-8B04EDDE9B21}" dt="2023-03-10T20:41:06.511" v="1231" actId="2696"/>
        <pc:sldMkLst>
          <pc:docMk/>
          <pc:sldMk cId="448227248" sldId="414"/>
        </pc:sldMkLst>
      </pc:sldChg>
      <pc:sldChg chg="addSp delSp modSp new mod">
        <pc:chgData name="Nichola M Taylor" userId="22317e82-0949-4eae-9692-97026b61cfe3" providerId="ADAL" clId="{FE095D1E-9D2F-4362-B35E-8B04EDDE9B21}" dt="2023-03-16T12:51:08.367" v="2065" actId="122"/>
        <pc:sldMkLst>
          <pc:docMk/>
          <pc:sldMk cId="1977589877" sldId="414"/>
        </pc:sldMkLst>
        <pc:spChg chg="mod">
          <ac:chgData name="Nichola M Taylor" userId="22317e82-0949-4eae-9692-97026b61cfe3" providerId="ADAL" clId="{FE095D1E-9D2F-4362-B35E-8B04EDDE9B21}" dt="2023-03-16T12:51:08.367" v="2065" actId="122"/>
          <ac:spMkLst>
            <pc:docMk/>
            <pc:sldMk cId="1977589877" sldId="414"/>
            <ac:spMk id="3" creationId="{063933C3-C19B-3C6D-D8D4-46E6BD13E158}"/>
          </ac:spMkLst>
        </pc:spChg>
        <pc:spChg chg="add del">
          <ac:chgData name="Nichola M Taylor" userId="22317e82-0949-4eae-9692-97026b61cfe3" providerId="ADAL" clId="{FE095D1E-9D2F-4362-B35E-8B04EDDE9B21}" dt="2023-03-13T13:52:25.919" v="1267" actId="22"/>
          <ac:spMkLst>
            <pc:docMk/>
            <pc:sldMk cId="1977589877" sldId="414"/>
            <ac:spMk id="8" creationId="{C40D96B0-21F4-59C6-84C9-957802EDE16A}"/>
          </ac:spMkLst>
        </pc:spChg>
      </pc:sldChg>
      <pc:sldChg chg="new del">
        <pc:chgData name="Nichola M Taylor" userId="22317e82-0949-4eae-9692-97026b61cfe3" providerId="ADAL" clId="{FE095D1E-9D2F-4362-B35E-8B04EDDE9B21}" dt="2023-03-10T20:39:53.210" v="1220" actId="2696"/>
        <pc:sldMkLst>
          <pc:docMk/>
          <pc:sldMk cId="3086960731" sldId="414"/>
        </pc:sldMkLst>
      </pc:sldChg>
      <pc:sldChg chg="new del">
        <pc:chgData name="Nichola M Taylor" userId="22317e82-0949-4eae-9692-97026b61cfe3" providerId="ADAL" clId="{FE095D1E-9D2F-4362-B35E-8B04EDDE9B21}" dt="2023-03-13T16:24:45.787" v="1270" actId="2696"/>
        <pc:sldMkLst>
          <pc:docMk/>
          <pc:sldMk cId="3744054764" sldId="415"/>
        </pc:sldMkLst>
      </pc:sldChg>
      <pc:sldChg chg="addSp modSp new mod modClrScheme chgLayout">
        <pc:chgData name="Nichola M Taylor" userId="22317e82-0949-4eae-9692-97026b61cfe3" providerId="ADAL" clId="{FE095D1E-9D2F-4362-B35E-8B04EDDE9B21}" dt="2023-03-14T19:57:11.465" v="1703" actId="113"/>
        <pc:sldMkLst>
          <pc:docMk/>
          <pc:sldMk cId="2407345399" sldId="416"/>
        </pc:sldMkLst>
        <pc:spChg chg="mod ord">
          <ac:chgData name="Nichola M Taylor" userId="22317e82-0949-4eae-9692-97026b61cfe3" providerId="ADAL" clId="{FE095D1E-9D2F-4362-B35E-8B04EDDE9B21}" dt="2023-03-13T16:25:24.718" v="1271" actId="700"/>
          <ac:spMkLst>
            <pc:docMk/>
            <pc:sldMk cId="2407345399" sldId="416"/>
            <ac:spMk id="2" creationId="{23ED2BF5-637F-F993-F8E4-F3870AE8CEB4}"/>
          </ac:spMkLst>
        </pc:spChg>
        <pc:spChg chg="mod ord">
          <ac:chgData name="Nichola M Taylor" userId="22317e82-0949-4eae-9692-97026b61cfe3" providerId="ADAL" clId="{FE095D1E-9D2F-4362-B35E-8B04EDDE9B21}" dt="2023-03-13T16:25:24.718" v="1271" actId="700"/>
          <ac:spMkLst>
            <pc:docMk/>
            <pc:sldMk cId="2407345399" sldId="416"/>
            <ac:spMk id="3" creationId="{306E7BF9-0EFB-9B5D-98C0-BDAF457E771E}"/>
          </ac:spMkLst>
        </pc:spChg>
        <pc:spChg chg="mod ord">
          <ac:chgData name="Nichola M Taylor" userId="22317e82-0949-4eae-9692-97026b61cfe3" providerId="ADAL" clId="{FE095D1E-9D2F-4362-B35E-8B04EDDE9B21}" dt="2023-03-13T16:25:24.718" v="1271" actId="700"/>
          <ac:spMkLst>
            <pc:docMk/>
            <pc:sldMk cId="2407345399" sldId="416"/>
            <ac:spMk id="4" creationId="{6407948A-88FD-08AD-32D9-EBC418D70D58}"/>
          </ac:spMkLst>
        </pc:spChg>
        <pc:spChg chg="add mod ord">
          <ac:chgData name="Nichola M Taylor" userId="22317e82-0949-4eae-9692-97026b61cfe3" providerId="ADAL" clId="{FE095D1E-9D2F-4362-B35E-8B04EDDE9B21}" dt="2023-03-13T16:25:53.066" v="1323" actId="20577"/>
          <ac:spMkLst>
            <pc:docMk/>
            <pc:sldMk cId="2407345399" sldId="416"/>
            <ac:spMk id="5" creationId="{68335009-6C31-2DF6-11D7-856101219B3C}"/>
          </ac:spMkLst>
        </pc:spChg>
        <pc:spChg chg="add mod ord">
          <ac:chgData name="Nichola M Taylor" userId="22317e82-0949-4eae-9692-97026b61cfe3" providerId="ADAL" clId="{FE095D1E-9D2F-4362-B35E-8B04EDDE9B21}" dt="2023-03-14T19:57:11.465" v="1703" actId="113"/>
          <ac:spMkLst>
            <pc:docMk/>
            <pc:sldMk cId="2407345399" sldId="416"/>
            <ac:spMk id="6" creationId="{8E066EC3-39A3-8245-5F77-B8865F1EEEB6}"/>
          </ac:spMkLst>
        </pc:spChg>
      </pc:sldChg>
      <pc:sldChg chg="new del">
        <pc:chgData name="Nichola M Taylor" userId="22317e82-0949-4eae-9692-97026b61cfe3" providerId="ADAL" clId="{FE095D1E-9D2F-4362-B35E-8B04EDDE9B21}" dt="2023-03-13T16:42:00.497" v="1327" actId="2696"/>
        <pc:sldMkLst>
          <pc:docMk/>
          <pc:sldMk cId="130779519" sldId="417"/>
        </pc:sldMkLst>
      </pc:sldChg>
      <pc:sldChg chg="new del">
        <pc:chgData name="Nichola M Taylor" userId="22317e82-0949-4eae-9692-97026b61cfe3" providerId="ADAL" clId="{FE095D1E-9D2F-4362-B35E-8B04EDDE9B21}" dt="2023-03-13T16:43:06.505" v="1329" actId="2696"/>
        <pc:sldMkLst>
          <pc:docMk/>
          <pc:sldMk cId="1574650628" sldId="417"/>
        </pc:sldMkLst>
      </pc:sldChg>
      <pc:sldChg chg="addSp delSp modSp new del mod">
        <pc:chgData name="Nichola M Taylor" userId="22317e82-0949-4eae-9692-97026b61cfe3" providerId="ADAL" clId="{FE095D1E-9D2F-4362-B35E-8B04EDDE9B21}" dt="2023-03-14T20:11:04.842" v="1704" actId="2696"/>
        <pc:sldMkLst>
          <pc:docMk/>
          <pc:sldMk cId="3703114986" sldId="417"/>
        </pc:sldMkLst>
        <pc:spChg chg="mod">
          <ac:chgData name="Nichola M Taylor" userId="22317e82-0949-4eae-9692-97026b61cfe3" providerId="ADAL" clId="{FE095D1E-9D2F-4362-B35E-8B04EDDE9B21}" dt="2023-03-13T16:45:27.372" v="1416" actId="122"/>
          <ac:spMkLst>
            <pc:docMk/>
            <pc:sldMk cId="3703114986" sldId="417"/>
            <ac:spMk id="2" creationId="{7337F8D5-A246-FD86-8458-A5234A8F0044}"/>
          </ac:spMkLst>
        </pc:spChg>
        <pc:spChg chg="del">
          <ac:chgData name="Nichola M Taylor" userId="22317e82-0949-4eae-9692-97026b61cfe3" providerId="ADAL" clId="{FE095D1E-9D2F-4362-B35E-8B04EDDE9B21}" dt="2023-03-13T16:43:20.291" v="1331" actId="3680"/>
          <ac:spMkLst>
            <pc:docMk/>
            <pc:sldMk cId="3703114986" sldId="417"/>
            <ac:spMk id="3" creationId="{2D37345E-5CB6-80FB-E5E2-306C6A17EC68}"/>
          </ac:spMkLst>
        </pc:spChg>
        <pc:graphicFrameChg chg="add mod ord modGraphic">
          <ac:chgData name="Nichola M Taylor" userId="22317e82-0949-4eae-9692-97026b61cfe3" providerId="ADAL" clId="{FE095D1E-9D2F-4362-B35E-8B04EDDE9B21}" dt="2023-03-13T16:46:43.309" v="1436" actId="207"/>
          <ac:graphicFrameMkLst>
            <pc:docMk/>
            <pc:sldMk cId="3703114986" sldId="417"/>
            <ac:graphicFrameMk id="7" creationId="{77E05B02-E48C-023F-D486-886221D21421}"/>
          </ac:graphicFrameMkLst>
        </pc:graphicFrameChg>
      </pc:sldChg>
      <pc:sldChg chg="new del">
        <pc:chgData name="Nichola M Taylor" userId="22317e82-0949-4eae-9692-97026b61cfe3" providerId="ADAL" clId="{FE095D1E-9D2F-4362-B35E-8B04EDDE9B21}" dt="2023-03-13T16:41:48.267" v="1326" actId="2696"/>
        <pc:sldMkLst>
          <pc:docMk/>
          <pc:sldMk cId="932995250" sldId="418"/>
        </pc:sldMkLst>
      </pc:sldChg>
      <pc:sldChg chg="modSp new mod">
        <pc:chgData name="Nichola M Taylor" userId="22317e82-0949-4eae-9692-97026b61cfe3" providerId="ADAL" clId="{FE095D1E-9D2F-4362-B35E-8B04EDDE9B21}" dt="2023-03-13T20:38:22.055" v="1614" actId="20577"/>
        <pc:sldMkLst>
          <pc:docMk/>
          <pc:sldMk cId="4229271085" sldId="418"/>
        </pc:sldMkLst>
        <pc:spChg chg="mod">
          <ac:chgData name="Nichola M Taylor" userId="22317e82-0949-4eae-9692-97026b61cfe3" providerId="ADAL" clId="{FE095D1E-9D2F-4362-B35E-8B04EDDE9B21}" dt="2023-03-13T16:44:27.520" v="1358" actId="20577"/>
          <ac:spMkLst>
            <pc:docMk/>
            <pc:sldMk cId="4229271085" sldId="418"/>
            <ac:spMk id="2" creationId="{7A880BFD-6745-8A50-F2B2-A2AA047432C9}"/>
          </ac:spMkLst>
        </pc:spChg>
        <pc:spChg chg="mod">
          <ac:chgData name="Nichola M Taylor" userId="22317e82-0949-4eae-9692-97026b61cfe3" providerId="ADAL" clId="{FE095D1E-9D2F-4362-B35E-8B04EDDE9B21}" dt="2023-03-13T20:38:22.055" v="1614" actId="20577"/>
          <ac:spMkLst>
            <pc:docMk/>
            <pc:sldMk cId="4229271085" sldId="418"/>
            <ac:spMk id="3" creationId="{0AE01DC7-3EAB-DB07-5061-E6505BAF3BE0}"/>
          </ac:spMkLst>
        </pc:spChg>
      </pc:sldChg>
      <pc:sldChg chg="modSp new mod ord">
        <pc:chgData name="Nichola M Taylor" userId="22317e82-0949-4eae-9692-97026b61cfe3" providerId="ADAL" clId="{FE095D1E-9D2F-4362-B35E-8B04EDDE9B21}" dt="2023-03-16T12:49:54.777" v="2040" actId="20577"/>
        <pc:sldMkLst>
          <pc:docMk/>
          <pc:sldMk cId="1284172342" sldId="419"/>
        </pc:sldMkLst>
        <pc:spChg chg="mod">
          <ac:chgData name="Nichola M Taylor" userId="22317e82-0949-4eae-9692-97026b61cfe3" providerId="ADAL" clId="{FE095D1E-9D2F-4362-B35E-8B04EDDE9B21}" dt="2023-03-16T12:48:46.453" v="1919" actId="20577"/>
          <ac:spMkLst>
            <pc:docMk/>
            <pc:sldMk cId="1284172342" sldId="419"/>
            <ac:spMk id="2" creationId="{A2A04C2E-6AD6-F6C9-9697-F268323D4440}"/>
          </ac:spMkLst>
        </pc:spChg>
        <pc:spChg chg="mod">
          <ac:chgData name="Nichola M Taylor" userId="22317e82-0949-4eae-9692-97026b61cfe3" providerId="ADAL" clId="{FE095D1E-9D2F-4362-B35E-8B04EDDE9B21}" dt="2023-03-16T12:49:54.777" v="2040" actId="20577"/>
          <ac:spMkLst>
            <pc:docMk/>
            <pc:sldMk cId="1284172342" sldId="419"/>
            <ac:spMk id="3" creationId="{EE709818-B10B-DC36-7514-DBFEFAD06D88}"/>
          </ac:spMkLst>
        </pc:spChg>
      </pc:sldChg>
      <pc:sldChg chg="modSp new mod ord">
        <pc:chgData name="Nichola M Taylor" userId="22317e82-0949-4eae-9692-97026b61cfe3" providerId="ADAL" clId="{FE095D1E-9D2F-4362-B35E-8B04EDDE9B21}" dt="2023-03-16T12:47:20.827" v="1890" actId="20577"/>
        <pc:sldMkLst>
          <pc:docMk/>
          <pc:sldMk cId="40792549" sldId="420"/>
        </pc:sldMkLst>
        <pc:spChg chg="mod">
          <ac:chgData name="Nichola M Taylor" userId="22317e82-0949-4eae-9692-97026b61cfe3" providerId="ADAL" clId="{FE095D1E-9D2F-4362-B35E-8B04EDDE9B21}" dt="2023-03-13T16:49:27.184" v="1446" actId="20577"/>
          <ac:spMkLst>
            <pc:docMk/>
            <pc:sldMk cId="40792549" sldId="420"/>
            <ac:spMk id="4" creationId="{EC909C78-8161-CD0F-82BE-7B37147A549E}"/>
          </ac:spMkLst>
        </pc:spChg>
        <pc:spChg chg="mod">
          <ac:chgData name="Nichola M Taylor" userId="22317e82-0949-4eae-9692-97026b61cfe3" providerId="ADAL" clId="{FE095D1E-9D2F-4362-B35E-8B04EDDE9B21}" dt="2023-03-16T12:47:20.827" v="1890" actId="20577"/>
          <ac:spMkLst>
            <pc:docMk/>
            <pc:sldMk cId="40792549" sldId="420"/>
            <ac:spMk id="5" creationId="{DB6416FD-59B1-0E55-D24C-C6BAB402ABA4}"/>
          </ac:spMkLst>
        </pc:spChg>
      </pc:sldChg>
      <pc:sldChg chg="new del">
        <pc:chgData name="Nichola M Taylor" userId="22317e82-0949-4eae-9692-97026b61cfe3" providerId="ADAL" clId="{FE095D1E-9D2F-4362-B35E-8B04EDDE9B21}" dt="2023-03-16T12:46:50.138" v="1840" actId="680"/>
        <pc:sldMkLst>
          <pc:docMk/>
          <pc:sldMk cId="496857527" sldId="42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3/16/2023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Principles &amp; Contexts of Work with 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Nichola </a:t>
            </a:r>
            <a:r>
              <a:rPr lang="en-US" dirty="0" err="1"/>
              <a:t>taylor</a:t>
            </a:r>
            <a:endParaRPr lang="en-US" dirty="0"/>
          </a:p>
          <a:p>
            <a:endParaRPr lang="en-US" dirty="0"/>
          </a:p>
          <a:p>
            <a:r>
              <a:rPr lang="en-US" dirty="0"/>
              <a:t>ecyw4002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E64BE11-66C1-6947-0EFE-088705BAB13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880635-4D81-F873-A854-676797DC03C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C909C78-8161-CD0F-82BE-7B37147A5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6416FD-59B1-0E55-D24C-C6BAB402A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477828"/>
            <a:ext cx="5479473" cy="3694372"/>
          </a:xfrm>
        </p:spPr>
        <p:txBody>
          <a:bodyPr/>
          <a:lstStyle/>
          <a:p>
            <a:r>
              <a:rPr lang="en-GB" dirty="0"/>
              <a:t>Page 1 – Introduction</a:t>
            </a:r>
          </a:p>
          <a:p>
            <a:r>
              <a:rPr lang="en-GB" dirty="0"/>
              <a:t>Page 2 – Principles &amp; Purposes of youth Work</a:t>
            </a:r>
          </a:p>
          <a:p>
            <a:r>
              <a:rPr lang="en-GB" dirty="0"/>
              <a:t>Page 3 – Non –formal education</a:t>
            </a:r>
          </a:p>
          <a:p>
            <a:endParaRPr lang="en-GB" dirty="0"/>
          </a:p>
          <a:p>
            <a:r>
              <a:rPr lang="en-GB" dirty="0"/>
              <a:t>	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5430F1-365E-4A11-E611-CC39A9C10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56B6308-3C12-E40B-CEE4-787836A3D6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1E546E4-45A6-77DE-9EDC-1BE92CDDCDB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</p:spTree>
    <p:extLst>
      <p:ext uri="{BB962C8B-B14F-4D97-AF65-F5344CB8AC3E}">
        <p14:creationId xmlns:p14="http://schemas.microsoft.com/office/powerpoint/2010/main" val="40792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Introduction</a:t>
            </a:r>
            <a:r>
              <a:rPr lang="en-US" dirty="0"/>
              <a:t>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This presentation will focus on life in the 80’s, how life in this decade impacted on young people, their lives and communities.  I will look at policy development and discuss similarities between then and now.</a:t>
            </a:r>
          </a:p>
          <a:p>
            <a:endParaRPr lang="en-US" sz="1800" dirty="0"/>
          </a:p>
          <a:p>
            <a:endParaRPr lang="en-US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B9E4CF7-70FB-40DF-BE47-6E5AE3154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335009-6C31-2DF6-11D7-856101219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 Purposes of Youth Work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066EC3-39A3-8245-5F77-B8865F1EE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727" y="1371600"/>
            <a:ext cx="10661073" cy="4984750"/>
          </a:xfrm>
        </p:spPr>
        <p:txBody>
          <a:bodyPr/>
          <a:lstStyle/>
          <a:p>
            <a:r>
              <a:rPr lang="en-GB" b="1" dirty="0"/>
              <a:t>Educative</a:t>
            </a:r>
          </a:p>
          <a:p>
            <a:endParaRPr lang="en-GB" b="1" dirty="0"/>
          </a:p>
          <a:p>
            <a:r>
              <a:rPr lang="en-GB" b="1" dirty="0"/>
              <a:t>Expressive</a:t>
            </a:r>
          </a:p>
          <a:p>
            <a:endParaRPr lang="en-GB" b="1" dirty="0"/>
          </a:p>
          <a:p>
            <a:r>
              <a:rPr lang="en-GB" b="1" dirty="0"/>
              <a:t>Participative</a:t>
            </a:r>
          </a:p>
          <a:p>
            <a:endParaRPr lang="en-GB" b="1" dirty="0"/>
          </a:p>
          <a:p>
            <a:r>
              <a:rPr lang="en-GB" b="1" dirty="0"/>
              <a:t>Inclusive</a:t>
            </a:r>
          </a:p>
          <a:p>
            <a:endParaRPr lang="en-GB" b="1" dirty="0"/>
          </a:p>
          <a:p>
            <a:r>
              <a:rPr lang="en-GB" b="1" dirty="0"/>
              <a:t>Empowering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ED2BF5-637F-F993-F8E4-F3870AE8C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6E7BF9-0EFB-9B5D-98C0-BDAF457E7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07948A-88FD-08AD-32D9-EBC418D70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345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80BFD-6745-8A50-F2B2-A2AA04743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 – formal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01DC7-3EAB-DB07-5061-E6505BAF3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Non-formal education</a:t>
            </a:r>
          </a:p>
          <a:p>
            <a:endParaRPr lang="en-GB" dirty="0"/>
          </a:p>
          <a:p>
            <a:r>
              <a:rPr lang="en-GB" dirty="0"/>
              <a:t>How does it work.</a:t>
            </a:r>
          </a:p>
          <a:p>
            <a:endParaRPr lang="en-GB" dirty="0"/>
          </a:p>
          <a:p>
            <a:r>
              <a:rPr lang="en-GB" dirty="0"/>
              <a:t>What are the advantages of Non- formal education</a:t>
            </a:r>
          </a:p>
          <a:p>
            <a:endParaRPr lang="en-GB" dirty="0"/>
          </a:p>
          <a:p>
            <a:r>
              <a:rPr lang="en-GB" dirty="0"/>
              <a:t>Examples of </a:t>
            </a:r>
            <a:r>
              <a:rPr lang="en-GB"/>
              <a:t>Non-formal Education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9BF55E-8917-DD1C-8FD8-D6806C2A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52714-F780-2DF2-B6D7-B0442F79B2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146C65-9DCA-0C3B-3153-F819BC12B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9271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3C9E4-5FEB-0133-4DBF-836C48579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Events of the 80’s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586CE-C90E-8C69-368B-62BA9AE5E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905"/>
            <a:ext cx="10515600" cy="492144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1981 – The Royal Wedding </a:t>
            </a:r>
          </a:p>
          <a:p>
            <a:r>
              <a:rPr lang="en-GB" dirty="0"/>
              <a:t>1982 – The Falklands War</a:t>
            </a:r>
          </a:p>
          <a:p>
            <a:r>
              <a:rPr lang="en-GB" dirty="0"/>
              <a:t>1983 – Margaret Thatcher wins the election</a:t>
            </a:r>
          </a:p>
          <a:p>
            <a:r>
              <a:rPr lang="en-GB" dirty="0"/>
              <a:t>1984 – Miners Strike</a:t>
            </a:r>
          </a:p>
          <a:p>
            <a:r>
              <a:rPr lang="en-GB" dirty="0"/>
              <a:t>1985 – Live Aid</a:t>
            </a:r>
          </a:p>
          <a:p>
            <a:r>
              <a:rPr lang="en-GB" dirty="0"/>
              <a:t>1986 – </a:t>
            </a:r>
            <a:r>
              <a:rPr lang="en-GB" dirty="0" err="1"/>
              <a:t>Privitisation</a:t>
            </a:r>
            <a:r>
              <a:rPr lang="en-GB" dirty="0"/>
              <a:t> of major Industries</a:t>
            </a:r>
          </a:p>
          <a:p>
            <a:r>
              <a:rPr lang="en-GB" dirty="0"/>
              <a:t>1987 – Thatcher wins again</a:t>
            </a:r>
          </a:p>
          <a:p>
            <a:r>
              <a:rPr lang="en-GB" dirty="0"/>
              <a:t>1988 – Liberal Democratic Party Forms</a:t>
            </a:r>
          </a:p>
          <a:p>
            <a:r>
              <a:rPr lang="en-GB" dirty="0"/>
              <a:t>1989 – Invention of the World Wide Web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6AEA6-0A74-78F3-91F7-373CF621B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90477-9756-6B6E-2BB5-0451F3E5B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6A065-B9B8-2EF1-5D3D-FD096F4A6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773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A85D8F-96DF-414F-96F0-8F01B9758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98764"/>
            <a:ext cx="3761099" cy="1969796"/>
          </a:xfrm>
        </p:spPr>
        <p:txBody>
          <a:bodyPr>
            <a:normAutofit/>
          </a:bodyPr>
          <a:lstStyle/>
          <a:p>
            <a:pPr algn="ctr"/>
            <a:r>
              <a:rPr lang="en-US" sz="9600" dirty="0">
                <a:solidFill>
                  <a:srgbClr val="FF0000"/>
                </a:solidFill>
              </a:rPr>
              <a:t>80’s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79409-2936-4FDC-BF6F-45FC9FDA8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0E469817-940E-4A7E-82D2-9FC9B4D3A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Presentation Title</a:t>
            </a:r>
          </a:p>
        </p:txBody>
      </p:sp>
      <p:pic>
        <p:nvPicPr>
          <p:cNvPr id="1026" name="Picture 2" descr="80s Fashion - News, Tips &amp; Guides | Glamour">
            <a:extLst>
              <a:ext uri="{FF2B5EF4-FFF2-40B4-BE49-F238E27FC236}">
                <a16:creationId xmlns:a16="http://schemas.microsoft.com/office/drawing/2014/main" id="{E45A17FE-8F05-EE8B-5380-96F831119CAC}"/>
              </a:ext>
            </a:extLst>
          </p:cNvPr>
          <p:cNvPicPr>
            <a:picLocks noGrp="1" noChangeAspect="1" noChangeArrowheads="1"/>
          </p:cNvPicPr>
          <p:nvPr>
            <p:ph type="pic" sz="quarter" idx="16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25" b="632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incess Diana's Wedding Dress - Every Detail of Princess Diana's Iconic  Wedding Gown">
            <a:extLst>
              <a:ext uri="{FF2B5EF4-FFF2-40B4-BE49-F238E27FC236}">
                <a16:creationId xmlns:a16="http://schemas.microsoft.com/office/drawing/2014/main" id="{C3E907B1-71BE-FC4E-54E9-9F043F7A7927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32" b="1013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Who was 'Iron Lady' Margaret Thatcher? | Live Science">
            <a:extLst>
              <a:ext uri="{FF2B5EF4-FFF2-40B4-BE49-F238E27FC236}">
                <a16:creationId xmlns:a16="http://schemas.microsoft.com/office/drawing/2014/main" id="{264900AC-807F-5276-21F0-B9F65B88E66A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0" r="2620"/>
          <a:stretch>
            <a:fillRect/>
          </a:stretch>
        </p:blipFill>
        <p:spPr bwMode="auto">
          <a:xfrm>
            <a:off x="4726727" y="3802958"/>
            <a:ext cx="4228283" cy="305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Live Aid concert raises $127 million for famine relief in Africa - HISTORY">
            <a:extLst>
              <a:ext uri="{FF2B5EF4-FFF2-40B4-BE49-F238E27FC236}">
                <a16:creationId xmlns:a16="http://schemas.microsoft.com/office/drawing/2014/main" id="{48C9B285-D0DF-44C4-A262-62F851A951D0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7" r="1183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948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conic perms, famous 80s perms | Glamour UK">
            <a:extLst>
              <a:ext uri="{FF2B5EF4-FFF2-40B4-BE49-F238E27FC236}">
                <a16:creationId xmlns:a16="http://schemas.microsoft.com/office/drawing/2014/main" id="{4F6DA21D-8802-FA4D-6023-38C7DFFC16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075" y="2011363"/>
            <a:ext cx="3641725" cy="41592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80s fashion: The best and worst trends from the decade of 'more is more' -  CNN Style">
            <a:extLst>
              <a:ext uri="{FF2B5EF4-FFF2-40B4-BE49-F238E27FC236}">
                <a16:creationId xmlns:a16="http://schemas.microsoft.com/office/drawing/2014/main" id="{1324C77B-3A04-0B77-B4E7-4E3A27BCD896}"/>
              </a:ext>
            </a:extLst>
          </p:cNvPr>
          <p:cNvPicPr>
            <a:picLocks noGrp="1" noChangeAspect="1" noChangeArrowheads="1"/>
          </p:cNvPicPr>
          <p:nvPr>
            <p:ph type="pic"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77" r="20877"/>
          <a:stretch>
            <a:fillRect/>
          </a:stretch>
        </p:blipFill>
        <p:spPr bwMode="auto">
          <a:xfrm>
            <a:off x="5441952" y="821532"/>
            <a:ext cx="2984500" cy="23145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15 Tubular '80s Fashion Trends - RETROPOND">
            <a:extLst>
              <a:ext uri="{FF2B5EF4-FFF2-40B4-BE49-F238E27FC236}">
                <a16:creationId xmlns:a16="http://schemas.microsoft.com/office/drawing/2014/main" id="{9C77C885-5D2F-050D-19C6-F24D9C889E50}"/>
              </a:ext>
            </a:extLst>
          </p:cNvPr>
          <p:cNvPicPr>
            <a:picLocks noGrp="1" noChangeAspect="1" noChangeArrowheads="1"/>
          </p:cNvPicPr>
          <p:nvPr>
            <p:ph type="pic" sz="quarter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58" r="11058"/>
          <a:stretch>
            <a:fillRect/>
          </a:stretch>
        </p:blipFill>
        <p:spPr bwMode="auto">
          <a:xfrm>
            <a:off x="5578248" y="4018756"/>
            <a:ext cx="2984500" cy="17843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ullet 'back in fashion' as 80s haircut soars in popularity among men and  women - Mirror Online">
            <a:extLst>
              <a:ext uri="{FF2B5EF4-FFF2-40B4-BE49-F238E27FC236}">
                <a16:creationId xmlns:a16="http://schemas.microsoft.com/office/drawing/2014/main" id="{63A418EE-B329-9F51-2FC1-BE42C8028F33}"/>
              </a:ext>
            </a:extLst>
          </p:cNvPr>
          <p:cNvPicPr>
            <a:picLocks noGrp="1" noChangeAspect="1" noChangeArrowheads="1"/>
          </p:cNvPicPr>
          <p:nvPr>
            <p:ph type="pic" sz="quarter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83" b="20883"/>
          <a:stretch>
            <a:fillRect/>
          </a:stretch>
        </p:blipFill>
        <p:spPr bwMode="auto">
          <a:xfrm>
            <a:off x="9469437" y="365125"/>
            <a:ext cx="2212975" cy="19256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80's, When Everybody Wanted to Rule the World!">
            <a:extLst>
              <a:ext uri="{FF2B5EF4-FFF2-40B4-BE49-F238E27FC236}">
                <a16:creationId xmlns:a16="http://schemas.microsoft.com/office/drawing/2014/main" id="{AF8CF7DA-BF7C-C009-053A-29B7CD5B0C9A}"/>
              </a:ext>
            </a:extLst>
          </p:cNvPr>
          <p:cNvPicPr>
            <a:picLocks noGrp="1" noChangeAspect="1" noChangeArrowheads="1"/>
          </p:cNvPicPr>
          <p:nvPr>
            <p:ph type="pic" sz="quarter" idx="4294967295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3" b="7853"/>
          <a:stretch>
            <a:fillRect/>
          </a:stretch>
        </p:blipFill>
        <p:spPr bwMode="auto">
          <a:xfrm>
            <a:off x="8883197" y="3115569"/>
            <a:ext cx="3109415" cy="30550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A0A2662-0D49-D9B6-A9CE-E34A06BD8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/>
              <a:t>80’s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3E67D9-F4DB-3D23-CEBF-4AEC240FC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1242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04C2E-6AD6-F6C9-9697-F268323D4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Work in the 80’s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09818-B10B-DC36-7514-DBFEFAD06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was youth work like in the 80’s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Comparing youth work in the 80’s to now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8CD15-68B2-9809-1D57-8ADB8C3B7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B6A2E-7A81-7011-785D-7B294096C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0D31D-40A4-94F9-DAA1-7412EBB93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172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73C3F-B426-EF29-DF60-9B9414B26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933C3-C19B-3C6D-D8D4-46E6BD13E1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algn="ctr"/>
            <a:r>
              <a:rPr lang="en-GB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D867D5-BF1E-226F-F078-8E27907C2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F1A35C-09E8-BFA6-5ECD-46911D5E7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5F1DF-CEB0-A6F9-4C6F-F55B7597B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58987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DFCC198-DBFA-46B2-A241-8E3888E63670}">
  <ds:schemaRefs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71af3243-3dd4-4a8d-8c0d-dd76da1f02a5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{C11AD395-C165-476F-B091-FEB4DD821ED7}tf89080264_win32</Template>
  <TotalTime>667</TotalTime>
  <Words>217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Elephant</vt:lpstr>
      <vt:lpstr>Brush</vt:lpstr>
      <vt:lpstr>Principles &amp; Contexts of Work with Young People</vt:lpstr>
      <vt:lpstr>Content</vt:lpstr>
      <vt:lpstr>Introduction </vt:lpstr>
      <vt:lpstr>Principle Purposes of Youth Work</vt:lpstr>
      <vt:lpstr>Non – formal education</vt:lpstr>
      <vt:lpstr>Historical Events of the 80’s</vt:lpstr>
      <vt:lpstr>80’s</vt:lpstr>
      <vt:lpstr>80’s</vt:lpstr>
      <vt:lpstr>Youth Work in the 80’s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&amp; Contexts of Work with Young People</dc:title>
  <dc:creator>Nichola M Taylor</dc:creator>
  <cp:lastModifiedBy>Nichola M Taylor</cp:lastModifiedBy>
  <cp:revision>1</cp:revision>
  <dcterms:created xsi:type="dcterms:W3CDTF">2023-03-10T19:14:22Z</dcterms:created>
  <dcterms:modified xsi:type="dcterms:W3CDTF">2023-03-16T12:51:39Z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