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2" r:id="rId1"/>
  </p:sldMasterIdLst>
  <p:notesMasterIdLst>
    <p:notesMasterId r:id="rId24"/>
  </p:notesMasterIdLst>
  <p:handoutMasterIdLst>
    <p:handoutMasterId r:id="rId25"/>
  </p:handoutMasterIdLst>
  <p:sldIdLst>
    <p:sldId id="256" r:id="rId2"/>
    <p:sldId id="257" r:id="rId3"/>
    <p:sldId id="271" r:id="rId4"/>
    <p:sldId id="259" r:id="rId5"/>
    <p:sldId id="260" r:id="rId6"/>
    <p:sldId id="261" r:id="rId7"/>
    <p:sldId id="277" r:id="rId8"/>
    <p:sldId id="274" r:id="rId9"/>
    <p:sldId id="282" r:id="rId10"/>
    <p:sldId id="275" r:id="rId11"/>
    <p:sldId id="262" r:id="rId12"/>
    <p:sldId id="276" r:id="rId13"/>
    <p:sldId id="264" r:id="rId14"/>
    <p:sldId id="279" r:id="rId15"/>
    <p:sldId id="280" r:id="rId16"/>
    <p:sldId id="265" r:id="rId17"/>
    <p:sldId id="281" r:id="rId18"/>
    <p:sldId id="268" r:id="rId19"/>
    <p:sldId id="267" r:id="rId20"/>
    <p:sldId id="269" r:id="rId21"/>
    <p:sldId id="283" r:id="rId22"/>
    <p:sldId id="270" r:id="rId23"/>
  </p:sldIdLst>
  <p:sldSz cx="12192000" cy="6858000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atie Ball (1600566)" initials="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325"/>
    <p:restoredTop sz="82149" autoAdjust="0"/>
  </p:normalViewPr>
  <p:slideViewPr>
    <p:cSldViewPr snapToGrid="0" snapToObjects="1">
      <p:cViewPr varScale="1">
        <p:scale>
          <a:sx n="76" d="100"/>
          <a:sy n="76" d="100"/>
        </p:scale>
        <p:origin x="142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B71E521-2E26-AC41-B6D1-F533E077567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122707-0070-F44D-B304-C773D446FA0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D9F15E-3004-5649-952F-344D686143E1}" type="datetimeFigureOut">
              <a:rPr lang="en-US" smtClean="0"/>
              <a:t>12/14/18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DC18AD-C2AC-D94C-A772-E5A4D6E9DE5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7DDCDC-1967-A64E-AEFF-C3D0EFBBBD3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E9C842-FFFF-A04D-9A14-2E2B3FF2DD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6220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CFBE1-9E5A-584E-A6B6-0991D1314C06}" type="datetimeFigureOut">
              <a:rPr lang="en-US" smtClean="0"/>
              <a:t>12/14/18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14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2"/>
            <a:ext cx="7315200" cy="2700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514791-13D4-F64F-94F4-4B4BC85370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5260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14791-13D4-F64F-94F4-4B4BC853706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3035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14791-13D4-F64F-94F4-4B4BC853706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74651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000" b="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14791-13D4-F64F-94F4-4B4BC853706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7458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14791-13D4-F64F-94F4-4B4BC853706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57257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14791-13D4-F64F-94F4-4B4BC853706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4121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14791-13D4-F64F-94F4-4B4BC853706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4017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628650" lvl="1" indent="-171450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14791-13D4-F64F-94F4-4B4BC853706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41020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14791-13D4-F64F-94F4-4B4BC853706C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9107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14791-13D4-F64F-94F4-4B4BC853706C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4368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14791-13D4-F64F-94F4-4B4BC853706C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11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14791-13D4-F64F-94F4-4B4BC853706C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9999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14791-13D4-F64F-94F4-4B4BC853706C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6136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14791-13D4-F64F-94F4-4B4BC853706C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17710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14791-13D4-F64F-94F4-4B4BC853706C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34570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14791-13D4-F64F-94F4-4B4BC853706C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18554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14791-13D4-F64F-94F4-4B4BC853706C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86664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  <a:tabLst/>
              <a:defRPr/>
            </a:pPr>
            <a:endParaRPr lang="en-US" sz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14791-13D4-F64F-94F4-4B4BC853706C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22483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14791-13D4-F64F-94F4-4B4BC853706C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443938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14791-13D4-F64F-94F4-4B4BC853706C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585182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14791-13D4-F64F-94F4-4B4BC853706C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63181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14791-13D4-F64F-94F4-4B4BC853706C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285702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14791-13D4-F64F-94F4-4B4BC853706C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99314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A3BCCC14-3092-C84C-B3B4-73AEDCFEB2B6}" type="datetimeFigureOut">
              <a:rPr lang="en-US" smtClean="0"/>
              <a:t>12/14/18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E07009FB-6951-E547-B4AD-3D29D45FCAAD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846073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CCC14-3092-C84C-B3B4-73AEDCFEB2B6}" type="datetimeFigureOut">
              <a:rPr lang="en-US" smtClean="0"/>
              <a:t>12/14/18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009FB-6951-E547-B4AD-3D29D45FCA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7504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A3BCCC14-3092-C84C-B3B4-73AEDCFEB2B6}" type="datetimeFigureOut">
              <a:rPr lang="en-US" smtClean="0"/>
              <a:t>12/14/18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E07009FB-6951-E547-B4AD-3D29D45FCAAD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2656555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CCC14-3092-C84C-B3B4-73AEDCFEB2B6}" type="datetimeFigureOut">
              <a:rPr lang="en-US" smtClean="0"/>
              <a:t>12/14/18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009FB-6951-E547-B4AD-3D29D45FCA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016772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CCC14-3092-C84C-B3B4-73AEDCFEB2B6}" type="datetimeFigureOut">
              <a:rPr lang="en-US" smtClean="0"/>
              <a:t>12/14/18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009FB-6951-E547-B4AD-3D29D45FCA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530230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CCC14-3092-C84C-B3B4-73AEDCFEB2B6}" type="datetimeFigureOut">
              <a:rPr lang="en-US" smtClean="0"/>
              <a:t>12/14/18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009FB-6951-E547-B4AD-3D29D45FCA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71173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CCC14-3092-C84C-B3B4-73AEDCFEB2B6}" type="datetimeFigureOut">
              <a:rPr lang="en-US" smtClean="0"/>
              <a:t>12/14/18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009FB-6951-E547-B4AD-3D29D45FCA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5415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A3BCCC14-3092-C84C-B3B4-73AEDCFEB2B6}" type="datetimeFigureOut">
              <a:rPr lang="en-US" smtClean="0"/>
              <a:t>12/14/18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E07009FB-6951-E547-B4AD-3D29D45FCAA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01291271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A3BCCC14-3092-C84C-B3B4-73AEDCFEB2B6}" type="datetimeFigureOut">
              <a:rPr lang="en-US" smtClean="0"/>
              <a:t>12/14/18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E07009FB-6951-E547-B4AD-3D29D45FCA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458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CCC14-3092-C84C-B3B4-73AEDCFEB2B6}" type="datetimeFigureOut">
              <a:rPr lang="en-US" smtClean="0"/>
              <a:t>12/14/18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009FB-6951-E547-B4AD-3D29D45FCA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2612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CCC14-3092-C84C-B3B4-73AEDCFEB2B6}" type="datetimeFigureOut">
              <a:rPr lang="en-US" smtClean="0"/>
              <a:t>12/14/18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009FB-6951-E547-B4AD-3D29D45FCA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033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A3BCCC14-3092-C84C-B3B4-73AEDCFEB2B6}" type="datetimeFigureOut">
              <a:rPr lang="en-US" smtClean="0"/>
              <a:t>12/14/18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07009FB-6951-E547-B4AD-3D29D45FCAA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06879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tiff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tiff"/><Relationship Id="rId9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tiff"/><Relationship Id="rId3" Type="http://schemas.openxmlformats.org/officeDocument/2006/relationships/image" Target="../media/image5.jpeg"/><Relationship Id="rId7" Type="http://schemas.openxmlformats.org/officeDocument/2006/relationships/image" Target="../media/image12.tif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tiff"/><Relationship Id="rId10" Type="http://schemas.openxmlformats.org/officeDocument/2006/relationships/image" Target="../media/image15.tiff"/><Relationship Id="rId4" Type="http://schemas.openxmlformats.org/officeDocument/2006/relationships/image" Target="../media/image9.tiff"/><Relationship Id="rId9" Type="http://schemas.openxmlformats.org/officeDocument/2006/relationships/image" Target="../media/image14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tiff"/><Relationship Id="rId3" Type="http://schemas.openxmlformats.org/officeDocument/2006/relationships/image" Target="../media/image18.tiff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tiff"/><Relationship Id="rId5" Type="http://schemas.openxmlformats.org/officeDocument/2006/relationships/image" Target="../media/image20.jpeg"/><Relationship Id="rId4" Type="http://schemas.openxmlformats.org/officeDocument/2006/relationships/image" Target="../media/image19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5.tiff"/><Relationship Id="rId7" Type="http://schemas.openxmlformats.org/officeDocument/2006/relationships/image" Target="../media/image29.tif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tiff"/><Relationship Id="rId5" Type="http://schemas.openxmlformats.org/officeDocument/2006/relationships/image" Target="../media/image27.tiff"/><Relationship Id="rId4" Type="http://schemas.openxmlformats.org/officeDocument/2006/relationships/image" Target="../media/image26.tiff"/><Relationship Id="rId9" Type="http://schemas.openxmlformats.org/officeDocument/2006/relationships/image" Target="../media/image31.tif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7E7773-5923-D541-B595-4ED6D9CE11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21812" y="1383488"/>
            <a:ext cx="7748375" cy="4584247"/>
          </a:xfrm>
        </p:spPr>
        <p:txBody>
          <a:bodyPr/>
          <a:lstStyle/>
          <a:p>
            <a:r>
              <a:rPr lang="en-US" sz="6000" b="1" dirty="0">
                <a:latin typeface="Calibri" panose="020F0502020204030204" pitchFamily="34" charset="0"/>
                <a:cs typeface="Calibri" panose="020F0502020204030204" pitchFamily="34" charset="0"/>
              </a:rPr>
              <a:t>Popular</a:t>
            </a:r>
            <a:br>
              <a:rPr lang="en-US" sz="60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6000" b="1" dirty="0">
                <a:latin typeface="Calibri" panose="020F0502020204030204" pitchFamily="34" charset="0"/>
                <a:cs typeface="Calibri" panose="020F0502020204030204" pitchFamily="34" charset="0"/>
              </a:rPr>
              <a:t> culture</a:t>
            </a:r>
            <a:br>
              <a:rPr lang="en-US" sz="60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6000" b="1" dirty="0">
                <a:latin typeface="Calibri" panose="020F0502020204030204" pitchFamily="34" charset="0"/>
                <a:cs typeface="Calibri" panose="020F0502020204030204" pitchFamily="34" charset="0"/>
              </a:rPr>
              <a:t>as</a:t>
            </a:r>
            <a:br>
              <a:rPr lang="en-US" sz="60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6000" b="1" dirty="0">
                <a:latin typeface="Calibri" panose="020F0502020204030204" pitchFamily="34" charset="0"/>
                <a:cs typeface="Calibri" panose="020F0502020204030204" pitchFamily="34" charset="0"/>
              </a:rPr>
              <a:t> Religion </a:t>
            </a:r>
            <a:br>
              <a:rPr lang="en-US" sz="60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6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7BBF1B-FE29-2A4F-8627-A358632F8D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4779" y="5967735"/>
            <a:ext cx="10114474" cy="742279"/>
          </a:xfrm>
        </p:spPr>
        <p:txBody>
          <a:bodyPr>
            <a:normAutofit fontScale="25000" lnSpcReduction="20000"/>
          </a:bodyPr>
          <a:lstStyle/>
          <a:p>
            <a:r>
              <a:rPr lang="en-GB" sz="4800" b="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Religion, Media and Popular Culture: From Manuscripts to Disney </a:t>
            </a:r>
          </a:p>
          <a:p>
            <a:r>
              <a:rPr lang="en-GB" sz="4800" b="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HPRS6040</a:t>
            </a:r>
          </a:p>
          <a:p>
            <a:r>
              <a:rPr lang="en-GB" sz="4800" b="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Katie Ball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07214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9DBA3C2-C92B-4CEB-868F-52A62295B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08475D-57CE-4646-A731-B7D75A0A9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638" y="-275155"/>
            <a:ext cx="10668004" cy="1113295"/>
          </a:xfrm>
        </p:spPr>
        <p:txBody>
          <a:bodyPr anchor="b">
            <a:normAutofit/>
          </a:bodyPr>
          <a:lstStyle/>
          <a:p>
            <a:r>
              <a:rPr lang="en-US" sz="3400" b="1" dirty="0">
                <a:latin typeface="Calibri" panose="020F0502020204030204" pitchFamily="34" charset="0"/>
                <a:cs typeface="Calibri" panose="020F0502020204030204" pitchFamily="34" charset="0"/>
              </a:rPr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814FA4-0035-B244-A0B2-FA7CCA04AA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550" y="1521929"/>
            <a:ext cx="12192000" cy="4684832"/>
          </a:xfrm>
        </p:spPr>
        <p:txBody>
          <a:bodyPr>
            <a:normAutofit/>
          </a:bodyPr>
          <a:lstStyle/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 gain an understanding of how religion and popular culture are interlinked </a:t>
            </a: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 put forward scholarly definitions of religion and popular culture </a:t>
            </a: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 critically examine popular culture as a religion by exploring:</a:t>
            </a:r>
          </a:p>
          <a:p>
            <a:pPr lvl="1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Sport as a Religion</a:t>
            </a:r>
          </a:p>
          <a:p>
            <a:pPr lvl="1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Religion of Thinness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A5C11C9-65D2-491A-A266-6ADBD2CB4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006736"/>
            <a:ext cx="12191998" cy="851265"/>
          </a:xfrm>
          <a:custGeom>
            <a:avLst/>
            <a:gdLst>
              <a:gd name="connsiteX0" fmla="*/ 619389 w 12191998"/>
              <a:gd name="connsiteY0" fmla="*/ 0 h 851265"/>
              <a:gd name="connsiteX1" fmla="*/ 687652 w 12191998"/>
              <a:gd name="connsiteY1" fmla="*/ 3175 h 851265"/>
              <a:gd name="connsiteX2" fmla="*/ 747977 w 12191998"/>
              <a:gd name="connsiteY2" fmla="*/ 9525 h 851265"/>
              <a:gd name="connsiteX3" fmla="*/ 800364 w 12191998"/>
              <a:gd name="connsiteY3" fmla="*/ 20637 h 851265"/>
              <a:gd name="connsiteX4" fmla="*/ 846402 w 12191998"/>
              <a:gd name="connsiteY4" fmla="*/ 36512 h 851265"/>
              <a:gd name="connsiteX5" fmla="*/ 887677 w 12191998"/>
              <a:gd name="connsiteY5" fmla="*/ 52387 h 851265"/>
              <a:gd name="connsiteX6" fmla="*/ 924189 w 12191998"/>
              <a:gd name="connsiteY6" fmla="*/ 68262 h 851265"/>
              <a:gd name="connsiteX7" fmla="*/ 962289 w 12191998"/>
              <a:gd name="connsiteY7" fmla="*/ 87312 h 851265"/>
              <a:gd name="connsiteX8" fmla="*/ 1000389 w 12191998"/>
              <a:gd name="connsiteY8" fmla="*/ 106362 h 851265"/>
              <a:gd name="connsiteX9" fmla="*/ 1036902 w 12191998"/>
              <a:gd name="connsiteY9" fmla="*/ 125412 h 851265"/>
              <a:gd name="connsiteX10" fmla="*/ 1078177 w 12191998"/>
              <a:gd name="connsiteY10" fmla="*/ 141287 h 851265"/>
              <a:gd name="connsiteX11" fmla="*/ 1124214 w 12191998"/>
              <a:gd name="connsiteY11" fmla="*/ 155575 h 851265"/>
              <a:gd name="connsiteX12" fmla="*/ 1176602 w 12191998"/>
              <a:gd name="connsiteY12" fmla="*/ 166687 h 851265"/>
              <a:gd name="connsiteX13" fmla="*/ 1236927 w 12191998"/>
              <a:gd name="connsiteY13" fmla="*/ 174625 h 851265"/>
              <a:gd name="connsiteX14" fmla="*/ 1305189 w 12191998"/>
              <a:gd name="connsiteY14" fmla="*/ 176212 h 851265"/>
              <a:gd name="connsiteX15" fmla="*/ 1373452 w 12191998"/>
              <a:gd name="connsiteY15" fmla="*/ 174625 h 851265"/>
              <a:gd name="connsiteX16" fmla="*/ 1433777 w 12191998"/>
              <a:gd name="connsiteY16" fmla="*/ 166687 h 851265"/>
              <a:gd name="connsiteX17" fmla="*/ 1486164 w 12191998"/>
              <a:gd name="connsiteY17" fmla="*/ 155575 h 851265"/>
              <a:gd name="connsiteX18" fmla="*/ 1532202 w 12191998"/>
              <a:gd name="connsiteY18" fmla="*/ 141287 h 851265"/>
              <a:gd name="connsiteX19" fmla="*/ 1573477 w 12191998"/>
              <a:gd name="connsiteY19" fmla="*/ 125412 h 851265"/>
              <a:gd name="connsiteX20" fmla="*/ 1609989 w 12191998"/>
              <a:gd name="connsiteY20" fmla="*/ 106362 h 851265"/>
              <a:gd name="connsiteX21" fmla="*/ 1648089 w 12191998"/>
              <a:gd name="connsiteY21" fmla="*/ 87312 h 851265"/>
              <a:gd name="connsiteX22" fmla="*/ 1686189 w 12191998"/>
              <a:gd name="connsiteY22" fmla="*/ 68262 h 851265"/>
              <a:gd name="connsiteX23" fmla="*/ 1722702 w 12191998"/>
              <a:gd name="connsiteY23" fmla="*/ 52387 h 851265"/>
              <a:gd name="connsiteX24" fmla="*/ 1763977 w 12191998"/>
              <a:gd name="connsiteY24" fmla="*/ 36512 h 851265"/>
              <a:gd name="connsiteX25" fmla="*/ 1810014 w 12191998"/>
              <a:gd name="connsiteY25" fmla="*/ 20637 h 851265"/>
              <a:gd name="connsiteX26" fmla="*/ 1862402 w 12191998"/>
              <a:gd name="connsiteY26" fmla="*/ 9525 h 851265"/>
              <a:gd name="connsiteX27" fmla="*/ 1922727 w 12191998"/>
              <a:gd name="connsiteY27" fmla="*/ 3175 h 851265"/>
              <a:gd name="connsiteX28" fmla="*/ 1990989 w 12191998"/>
              <a:gd name="connsiteY28" fmla="*/ 0 h 851265"/>
              <a:gd name="connsiteX29" fmla="*/ 2059252 w 12191998"/>
              <a:gd name="connsiteY29" fmla="*/ 3175 h 851265"/>
              <a:gd name="connsiteX30" fmla="*/ 2119577 w 12191998"/>
              <a:gd name="connsiteY30" fmla="*/ 9525 h 851265"/>
              <a:gd name="connsiteX31" fmla="*/ 2171964 w 12191998"/>
              <a:gd name="connsiteY31" fmla="*/ 20637 h 851265"/>
              <a:gd name="connsiteX32" fmla="*/ 2218002 w 12191998"/>
              <a:gd name="connsiteY32" fmla="*/ 36512 h 851265"/>
              <a:gd name="connsiteX33" fmla="*/ 2259277 w 12191998"/>
              <a:gd name="connsiteY33" fmla="*/ 52387 h 851265"/>
              <a:gd name="connsiteX34" fmla="*/ 2295789 w 12191998"/>
              <a:gd name="connsiteY34" fmla="*/ 68262 h 851265"/>
              <a:gd name="connsiteX35" fmla="*/ 2333889 w 12191998"/>
              <a:gd name="connsiteY35" fmla="*/ 87312 h 851265"/>
              <a:gd name="connsiteX36" fmla="*/ 2371989 w 12191998"/>
              <a:gd name="connsiteY36" fmla="*/ 106362 h 851265"/>
              <a:gd name="connsiteX37" fmla="*/ 2408502 w 12191998"/>
              <a:gd name="connsiteY37" fmla="*/ 125412 h 851265"/>
              <a:gd name="connsiteX38" fmla="*/ 2449777 w 12191998"/>
              <a:gd name="connsiteY38" fmla="*/ 141287 h 851265"/>
              <a:gd name="connsiteX39" fmla="*/ 2495814 w 12191998"/>
              <a:gd name="connsiteY39" fmla="*/ 155575 h 851265"/>
              <a:gd name="connsiteX40" fmla="*/ 2548202 w 12191998"/>
              <a:gd name="connsiteY40" fmla="*/ 166687 h 851265"/>
              <a:gd name="connsiteX41" fmla="*/ 2608527 w 12191998"/>
              <a:gd name="connsiteY41" fmla="*/ 174625 h 851265"/>
              <a:gd name="connsiteX42" fmla="*/ 2676789 w 12191998"/>
              <a:gd name="connsiteY42" fmla="*/ 176212 h 851265"/>
              <a:gd name="connsiteX43" fmla="*/ 2745052 w 12191998"/>
              <a:gd name="connsiteY43" fmla="*/ 174625 h 851265"/>
              <a:gd name="connsiteX44" fmla="*/ 2805377 w 12191998"/>
              <a:gd name="connsiteY44" fmla="*/ 166687 h 851265"/>
              <a:gd name="connsiteX45" fmla="*/ 2857764 w 12191998"/>
              <a:gd name="connsiteY45" fmla="*/ 155575 h 851265"/>
              <a:gd name="connsiteX46" fmla="*/ 2903802 w 12191998"/>
              <a:gd name="connsiteY46" fmla="*/ 141287 h 851265"/>
              <a:gd name="connsiteX47" fmla="*/ 2945077 w 12191998"/>
              <a:gd name="connsiteY47" fmla="*/ 125412 h 851265"/>
              <a:gd name="connsiteX48" fmla="*/ 2981589 w 12191998"/>
              <a:gd name="connsiteY48" fmla="*/ 106362 h 851265"/>
              <a:gd name="connsiteX49" fmla="*/ 3019689 w 12191998"/>
              <a:gd name="connsiteY49" fmla="*/ 87312 h 851265"/>
              <a:gd name="connsiteX50" fmla="*/ 3057789 w 12191998"/>
              <a:gd name="connsiteY50" fmla="*/ 68262 h 851265"/>
              <a:gd name="connsiteX51" fmla="*/ 3094302 w 12191998"/>
              <a:gd name="connsiteY51" fmla="*/ 52387 h 851265"/>
              <a:gd name="connsiteX52" fmla="*/ 3135577 w 12191998"/>
              <a:gd name="connsiteY52" fmla="*/ 36512 h 851265"/>
              <a:gd name="connsiteX53" fmla="*/ 3181614 w 12191998"/>
              <a:gd name="connsiteY53" fmla="*/ 20637 h 851265"/>
              <a:gd name="connsiteX54" fmla="*/ 3234002 w 12191998"/>
              <a:gd name="connsiteY54" fmla="*/ 9525 h 851265"/>
              <a:gd name="connsiteX55" fmla="*/ 3294327 w 12191998"/>
              <a:gd name="connsiteY55" fmla="*/ 3175 h 851265"/>
              <a:gd name="connsiteX56" fmla="*/ 3361002 w 12191998"/>
              <a:gd name="connsiteY56" fmla="*/ 0 h 851265"/>
              <a:gd name="connsiteX57" fmla="*/ 3430852 w 12191998"/>
              <a:gd name="connsiteY57" fmla="*/ 3175 h 851265"/>
              <a:gd name="connsiteX58" fmla="*/ 3491177 w 12191998"/>
              <a:gd name="connsiteY58" fmla="*/ 9525 h 851265"/>
              <a:gd name="connsiteX59" fmla="*/ 3543564 w 12191998"/>
              <a:gd name="connsiteY59" fmla="*/ 20637 h 851265"/>
              <a:gd name="connsiteX60" fmla="*/ 3589602 w 12191998"/>
              <a:gd name="connsiteY60" fmla="*/ 36512 h 851265"/>
              <a:gd name="connsiteX61" fmla="*/ 3630877 w 12191998"/>
              <a:gd name="connsiteY61" fmla="*/ 52387 h 851265"/>
              <a:gd name="connsiteX62" fmla="*/ 3667389 w 12191998"/>
              <a:gd name="connsiteY62" fmla="*/ 68262 h 851265"/>
              <a:gd name="connsiteX63" fmla="*/ 3705489 w 12191998"/>
              <a:gd name="connsiteY63" fmla="*/ 87312 h 851265"/>
              <a:gd name="connsiteX64" fmla="*/ 3743589 w 12191998"/>
              <a:gd name="connsiteY64" fmla="*/ 106362 h 851265"/>
              <a:gd name="connsiteX65" fmla="*/ 3780102 w 12191998"/>
              <a:gd name="connsiteY65" fmla="*/ 125412 h 851265"/>
              <a:gd name="connsiteX66" fmla="*/ 3821377 w 12191998"/>
              <a:gd name="connsiteY66" fmla="*/ 141287 h 851265"/>
              <a:gd name="connsiteX67" fmla="*/ 3867414 w 12191998"/>
              <a:gd name="connsiteY67" fmla="*/ 155575 h 851265"/>
              <a:gd name="connsiteX68" fmla="*/ 3919802 w 12191998"/>
              <a:gd name="connsiteY68" fmla="*/ 166687 h 851265"/>
              <a:gd name="connsiteX69" fmla="*/ 3980127 w 12191998"/>
              <a:gd name="connsiteY69" fmla="*/ 174625 h 851265"/>
              <a:gd name="connsiteX70" fmla="*/ 4048389 w 12191998"/>
              <a:gd name="connsiteY70" fmla="*/ 176212 h 851265"/>
              <a:gd name="connsiteX71" fmla="*/ 4116652 w 12191998"/>
              <a:gd name="connsiteY71" fmla="*/ 174625 h 851265"/>
              <a:gd name="connsiteX72" fmla="*/ 4176977 w 12191998"/>
              <a:gd name="connsiteY72" fmla="*/ 166687 h 851265"/>
              <a:gd name="connsiteX73" fmla="*/ 4229364 w 12191998"/>
              <a:gd name="connsiteY73" fmla="*/ 155575 h 851265"/>
              <a:gd name="connsiteX74" fmla="*/ 4275402 w 12191998"/>
              <a:gd name="connsiteY74" fmla="*/ 141287 h 851265"/>
              <a:gd name="connsiteX75" fmla="*/ 4316677 w 12191998"/>
              <a:gd name="connsiteY75" fmla="*/ 125412 h 851265"/>
              <a:gd name="connsiteX76" fmla="*/ 4353189 w 12191998"/>
              <a:gd name="connsiteY76" fmla="*/ 106362 h 851265"/>
              <a:gd name="connsiteX77" fmla="*/ 4429389 w 12191998"/>
              <a:gd name="connsiteY77" fmla="*/ 68262 h 851265"/>
              <a:gd name="connsiteX78" fmla="*/ 4465902 w 12191998"/>
              <a:gd name="connsiteY78" fmla="*/ 52387 h 851265"/>
              <a:gd name="connsiteX79" fmla="*/ 4507177 w 12191998"/>
              <a:gd name="connsiteY79" fmla="*/ 36512 h 851265"/>
              <a:gd name="connsiteX80" fmla="*/ 4553216 w 12191998"/>
              <a:gd name="connsiteY80" fmla="*/ 20637 h 851265"/>
              <a:gd name="connsiteX81" fmla="*/ 4605602 w 12191998"/>
              <a:gd name="connsiteY81" fmla="*/ 9525 h 851265"/>
              <a:gd name="connsiteX82" fmla="*/ 4665928 w 12191998"/>
              <a:gd name="connsiteY82" fmla="*/ 3175 h 851265"/>
              <a:gd name="connsiteX83" fmla="*/ 4734189 w 12191998"/>
              <a:gd name="connsiteY83" fmla="*/ 0 h 851265"/>
              <a:gd name="connsiteX84" fmla="*/ 4802453 w 12191998"/>
              <a:gd name="connsiteY84" fmla="*/ 3175 h 851265"/>
              <a:gd name="connsiteX85" fmla="*/ 4862777 w 12191998"/>
              <a:gd name="connsiteY85" fmla="*/ 9525 h 851265"/>
              <a:gd name="connsiteX86" fmla="*/ 4915165 w 12191998"/>
              <a:gd name="connsiteY86" fmla="*/ 20637 h 851265"/>
              <a:gd name="connsiteX87" fmla="*/ 4961202 w 12191998"/>
              <a:gd name="connsiteY87" fmla="*/ 36512 h 851265"/>
              <a:gd name="connsiteX88" fmla="*/ 5002478 w 12191998"/>
              <a:gd name="connsiteY88" fmla="*/ 52387 h 851265"/>
              <a:gd name="connsiteX89" fmla="*/ 5038989 w 12191998"/>
              <a:gd name="connsiteY89" fmla="*/ 68262 h 851265"/>
              <a:gd name="connsiteX90" fmla="*/ 5077091 w 12191998"/>
              <a:gd name="connsiteY90" fmla="*/ 87312 h 851265"/>
              <a:gd name="connsiteX91" fmla="*/ 5115189 w 12191998"/>
              <a:gd name="connsiteY91" fmla="*/ 106362 h 851265"/>
              <a:gd name="connsiteX92" fmla="*/ 5151702 w 12191998"/>
              <a:gd name="connsiteY92" fmla="*/ 125412 h 851265"/>
              <a:gd name="connsiteX93" fmla="*/ 5192978 w 12191998"/>
              <a:gd name="connsiteY93" fmla="*/ 141287 h 851265"/>
              <a:gd name="connsiteX94" fmla="*/ 5239014 w 12191998"/>
              <a:gd name="connsiteY94" fmla="*/ 155575 h 851265"/>
              <a:gd name="connsiteX95" fmla="*/ 5291401 w 12191998"/>
              <a:gd name="connsiteY95" fmla="*/ 166687 h 851265"/>
              <a:gd name="connsiteX96" fmla="*/ 5351727 w 12191998"/>
              <a:gd name="connsiteY96" fmla="*/ 174625 h 851265"/>
              <a:gd name="connsiteX97" fmla="*/ 5410199 w 12191998"/>
              <a:gd name="connsiteY97" fmla="*/ 175985 h 851265"/>
              <a:gd name="connsiteX98" fmla="*/ 5468671 w 12191998"/>
              <a:gd name="connsiteY98" fmla="*/ 174625 h 851265"/>
              <a:gd name="connsiteX99" fmla="*/ 5528996 w 12191998"/>
              <a:gd name="connsiteY99" fmla="*/ 166687 h 851265"/>
              <a:gd name="connsiteX100" fmla="*/ 5581383 w 12191998"/>
              <a:gd name="connsiteY100" fmla="*/ 155575 h 851265"/>
              <a:gd name="connsiteX101" fmla="*/ 5627421 w 12191998"/>
              <a:gd name="connsiteY101" fmla="*/ 141287 h 851265"/>
              <a:gd name="connsiteX102" fmla="*/ 5668696 w 12191998"/>
              <a:gd name="connsiteY102" fmla="*/ 125412 h 851265"/>
              <a:gd name="connsiteX103" fmla="*/ 5705210 w 12191998"/>
              <a:gd name="connsiteY103" fmla="*/ 106362 h 851265"/>
              <a:gd name="connsiteX104" fmla="*/ 5743308 w 12191998"/>
              <a:gd name="connsiteY104" fmla="*/ 87312 h 851265"/>
              <a:gd name="connsiteX105" fmla="*/ 5781408 w 12191998"/>
              <a:gd name="connsiteY105" fmla="*/ 68262 h 851265"/>
              <a:gd name="connsiteX106" fmla="*/ 5817921 w 12191998"/>
              <a:gd name="connsiteY106" fmla="*/ 52387 h 851265"/>
              <a:gd name="connsiteX107" fmla="*/ 5859196 w 12191998"/>
              <a:gd name="connsiteY107" fmla="*/ 36512 h 851265"/>
              <a:gd name="connsiteX108" fmla="*/ 5905234 w 12191998"/>
              <a:gd name="connsiteY108" fmla="*/ 20637 h 851265"/>
              <a:gd name="connsiteX109" fmla="*/ 5957621 w 12191998"/>
              <a:gd name="connsiteY109" fmla="*/ 9525 h 851265"/>
              <a:gd name="connsiteX110" fmla="*/ 6017948 w 12191998"/>
              <a:gd name="connsiteY110" fmla="*/ 3175 h 851265"/>
              <a:gd name="connsiteX111" fmla="*/ 6086210 w 12191998"/>
              <a:gd name="connsiteY111" fmla="*/ 0 h 851265"/>
              <a:gd name="connsiteX112" fmla="*/ 6095999 w 12191998"/>
              <a:gd name="connsiteY112" fmla="*/ 455 h 851265"/>
              <a:gd name="connsiteX113" fmla="*/ 6105789 w 12191998"/>
              <a:gd name="connsiteY113" fmla="*/ 0 h 851265"/>
              <a:gd name="connsiteX114" fmla="*/ 6174052 w 12191998"/>
              <a:gd name="connsiteY114" fmla="*/ 3175 h 851265"/>
              <a:gd name="connsiteX115" fmla="*/ 6234377 w 12191998"/>
              <a:gd name="connsiteY115" fmla="*/ 9525 h 851265"/>
              <a:gd name="connsiteX116" fmla="*/ 6286764 w 12191998"/>
              <a:gd name="connsiteY116" fmla="*/ 20637 h 851265"/>
              <a:gd name="connsiteX117" fmla="*/ 6332802 w 12191998"/>
              <a:gd name="connsiteY117" fmla="*/ 36512 h 851265"/>
              <a:gd name="connsiteX118" fmla="*/ 6374077 w 12191998"/>
              <a:gd name="connsiteY118" fmla="*/ 52387 h 851265"/>
              <a:gd name="connsiteX119" fmla="*/ 6410589 w 12191998"/>
              <a:gd name="connsiteY119" fmla="*/ 68262 h 851265"/>
              <a:gd name="connsiteX120" fmla="*/ 6448689 w 12191998"/>
              <a:gd name="connsiteY120" fmla="*/ 87312 h 851265"/>
              <a:gd name="connsiteX121" fmla="*/ 6486789 w 12191998"/>
              <a:gd name="connsiteY121" fmla="*/ 106362 h 851265"/>
              <a:gd name="connsiteX122" fmla="*/ 6523302 w 12191998"/>
              <a:gd name="connsiteY122" fmla="*/ 125412 h 851265"/>
              <a:gd name="connsiteX123" fmla="*/ 6564577 w 12191998"/>
              <a:gd name="connsiteY123" fmla="*/ 141287 h 851265"/>
              <a:gd name="connsiteX124" fmla="*/ 6610614 w 12191998"/>
              <a:gd name="connsiteY124" fmla="*/ 155575 h 851265"/>
              <a:gd name="connsiteX125" fmla="*/ 6663002 w 12191998"/>
              <a:gd name="connsiteY125" fmla="*/ 166687 h 851265"/>
              <a:gd name="connsiteX126" fmla="*/ 6723327 w 12191998"/>
              <a:gd name="connsiteY126" fmla="*/ 174625 h 851265"/>
              <a:gd name="connsiteX127" fmla="*/ 6781799 w 12191998"/>
              <a:gd name="connsiteY127" fmla="*/ 175985 h 851265"/>
              <a:gd name="connsiteX128" fmla="*/ 6840271 w 12191998"/>
              <a:gd name="connsiteY128" fmla="*/ 174625 h 851265"/>
              <a:gd name="connsiteX129" fmla="*/ 6900596 w 12191998"/>
              <a:gd name="connsiteY129" fmla="*/ 166687 h 851265"/>
              <a:gd name="connsiteX130" fmla="*/ 6952983 w 12191998"/>
              <a:gd name="connsiteY130" fmla="*/ 155575 h 851265"/>
              <a:gd name="connsiteX131" fmla="*/ 6999021 w 12191998"/>
              <a:gd name="connsiteY131" fmla="*/ 141287 h 851265"/>
              <a:gd name="connsiteX132" fmla="*/ 7040296 w 12191998"/>
              <a:gd name="connsiteY132" fmla="*/ 125412 h 851265"/>
              <a:gd name="connsiteX133" fmla="*/ 7076808 w 12191998"/>
              <a:gd name="connsiteY133" fmla="*/ 106362 h 851265"/>
              <a:gd name="connsiteX134" fmla="*/ 7114908 w 12191998"/>
              <a:gd name="connsiteY134" fmla="*/ 87312 h 851265"/>
              <a:gd name="connsiteX135" fmla="*/ 7153008 w 12191998"/>
              <a:gd name="connsiteY135" fmla="*/ 68262 h 851265"/>
              <a:gd name="connsiteX136" fmla="*/ 7189521 w 12191998"/>
              <a:gd name="connsiteY136" fmla="*/ 52387 h 851265"/>
              <a:gd name="connsiteX137" fmla="*/ 7230796 w 12191998"/>
              <a:gd name="connsiteY137" fmla="*/ 36512 h 851265"/>
              <a:gd name="connsiteX138" fmla="*/ 7276833 w 12191998"/>
              <a:gd name="connsiteY138" fmla="*/ 20637 h 851265"/>
              <a:gd name="connsiteX139" fmla="*/ 7329221 w 12191998"/>
              <a:gd name="connsiteY139" fmla="*/ 9525 h 851265"/>
              <a:gd name="connsiteX140" fmla="*/ 7389546 w 12191998"/>
              <a:gd name="connsiteY140" fmla="*/ 3175 h 851265"/>
              <a:gd name="connsiteX141" fmla="*/ 7457808 w 12191998"/>
              <a:gd name="connsiteY141" fmla="*/ 0 h 851265"/>
              <a:gd name="connsiteX142" fmla="*/ 7526071 w 12191998"/>
              <a:gd name="connsiteY142" fmla="*/ 3175 h 851265"/>
              <a:gd name="connsiteX143" fmla="*/ 7586396 w 12191998"/>
              <a:gd name="connsiteY143" fmla="*/ 9525 h 851265"/>
              <a:gd name="connsiteX144" fmla="*/ 7638783 w 12191998"/>
              <a:gd name="connsiteY144" fmla="*/ 20637 h 851265"/>
              <a:gd name="connsiteX145" fmla="*/ 7684821 w 12191998"/>
              <a:gd name="connsiteY145" fmla="*/ 36512 h 851265"/>
              <a:gd name="connsiteX146" fmla="*/ 7726096 w 12191998"/>
              <a:gd name="connsiteY146" fmla="*/ 52387 h 851265"/>
              <a:gd name="connsiteX147" fmla="*/ 7762608 w 12191998"/>
              <a:gd name="connsiteY147" fmla="*/ 68262 h 851265"/>
              <a:gd name="connsiteX148" fmla="*/ 7800708 w 12191998"/>
              <a:gd name="connsiteY148" fmla="*/ 87312 h 851265"/>
              <a:gd name="connsiteX149" fmla="*/ 7838808 w 12191998"/>
              <a:gd name="connsiteY149" fmla="*/ 106362 h 851265"/>
              <a:gd name="connsiteX150" fmla="*/ 7875321 w 12191998"/>
              <a:gd name="connsiteY150" fmla="*/ 125412 h 851265"/>
              <a:gd name="connsiteX151" fmla="*/ 7916596 w 12191998"/>
              <a:gd name="connsiteY151" fmla="*/ 141287 h 851265"/>
              <a:gd name="connsiteX152" fmla="*/ 7962633 w 12191998"/>
              <a:gd name="connsiteY152" fmla="*/ 155575 h 851265"/>
              <a:gd name="connsiteX153" fmla="*/ 8015021 w 12191998"/>
              <a:gd name="connsiteY153" fmla="*/ 166687 h 851265"/>
              <a:gd name="connsiteX154" fmla="*/ 8075346 w 12191998"/>
              <a:gd name="connsiteY154" fmla="*/ 174625 h 851265"/>
              <a:gd name="connsiteX155" fmla="*/ 8143608 w 12191998"/>
              <a:gd name="connsiteY155" fmla="*/ 176212 h 851265"/>
              <a:gd name="connsiteX156" fmla="*/ 8211871 w 12191998"/>
              <a:gd name="connsiteY156" fmla="*/ 174625 h 851265"/>
              <a:gd name="connsiteX157" fmla="*/ 8272196 w 12191998"/>
              <a:gd name="connsiteY157" fmla="*/ 166687 h 851265"/>
              <a:gd name="connsiteX158" fmla="*/ 8324583 w 12191998"/>
              <a:gd name="connsiteY158" fmla="*/ 155575 h 851265"/>
              <a:gd name="connsiteX159" fmla="*/ 8370621 w 12191998"/>
              <a:gd name="connsiteY159" fmla="*/ 141287 h 851265"/>
              <a:gd name="connsiteX160" fmla="*/ 8411896 w 12191998"/>
              <a:gd name="connsiteY160" fmla="*/ 125412 h 851265"/>
              <a:gd name="connsiteX161" fmla="*/ 8448408 w 12191998"/>
              <a:gd name="connsiteY161" fmla="*/ 106362 h 851265"/>
              <a:gd name="connsiteX162" fmla="*/ 8486508 w 12191998"/>
              <a:gd name="connsiteY162" fmla="*/ 87312 h 851265"/>
              <a:gd name="connsiteX163" fmla="*/ 8524608 w 12191998"/>
              <a:gd name="connsiteY163" fmla="*/ 68262 h 851265"/>
              <a:gd name="connsiteX164" fmla="*/ 8561120 w 12191998"/>
              <a:gd name="connsiteY164" fmla="*/ 52387 h 851265"/>
              <a:gd name="connsiteX165" fmla="*/ 8602396 w 12191998"/>
              <a:gd name="connsiteY165" fmla="*/ 36512 h 851265"/>
              <a:gd name="connsiteX166" fmla="*/ 8648432 w 12191998"/>
              <a:gd name="connsiteY166" fmla="*/ 20637 h 851265"/>
              <a:gd name="connsiteX167" fmla="*/ 8700820 w 12191998"/>
              <a:gd name="connsiteY167" fmla="*/ 9525 h 851265"/>
              <a:gd name="connsiteX168" fmla="*/ 8761146 w 12191998"/>
              <a:gd name="connsiteY168" fmla="*/ 3175 h 851265"/>
              <a:gd name="connsiteX169" fmla="*/ 8827820 w 12191998"/>
              <a:gd name="connsiteY169" fmla="*/ 0 h 851265"/>
              <a:gd name="connsiteX170" fmla="*/ 8897670 w 12191998"/>
              <a:gd name="connsiteY170" fmla="*/ 3175 h 851265"/>
              <a:gd name="connsiteX171" fmla="*/ 8957996 w 12191998"/>
              <a:gd name="connsiteY171" fmla="*/ 9525 h 851265"/>
              <a:gd name="connsiteX172" fmla="*/ 9010382 w 12191998"/>
              <a:gd name="connsiteY172" fmla="*/ 20637 h 851265"/>
              <a:gd name="connsiteX173" fmla="*/ 9056420 w 12191998"/>
              <a:gd name="connsiteY173" fmla="*/ 36512 h 851265"/>
              <a:gd name="connsiteX174" fmla="*/ 9097696 w 12191998"/>
              <a:gd name="connsiteY174" fmla="*/ 52387 h 851265"/>
              <a:gd name="connsiteX175" fmla="*/ 9134208 w 12191998"/>
              <a:gd name="connsiteY175" fmla="*/ 68262 h 851265"/>
              <a:gd name="connsiteX176" fmla="*/ 9172308 w 12191998"/>
              <a:gd name="connsiteY176" fmla="*/ 87312 h 851265"/>
              <a:gd name="connsiteX177" fmla="*/ 9210408 w 12191998"/>
              <a:gd name="connsiteY177" fmla="*/ 106362 h 851265"/>
              <a:gd name="connsiteX178" fmla="*/ 9246920 w 12191998"/>
              <a:gd name="connsiteY178" fmla="*/ 125412 h 851265"/>
              <a:gd name="connsiteX179" fmla="*/ 9288196 w 12191998"/>
              <a:gd name="connsiteY179" fmla="*/ 141287 h 851265"/>
              <a:gd name="connsiteX180" fmla="*/ 9334232 w 12191998"/>
              <a:gd name="connsiteY180" fmla="*/ 155575 h 851265"/>
              <a:gd name="connsiteX181" fmla="*/ 9386620 w 12191998"/>
              <a:gd name="connsiteY181" fmla="*/ 166687 h 851265"/>
              <a:gd name="connsiteX182" fmla="*/ 9446946 w 12191998"/>
              <a:gd name="connsiteY182" fmla="*/ 174625 h 851265"/>
              <a:gd name="connsiteX183" fmla="*/ 9515208 w 12191998"/>
              <a:gd name="connsiteY183" fmla="*/ 176212 h 851265"/>
              <a:gd name="connsiteX184" fmla="*/ 9583470 w 12191998"/>
              <a:gd name="connsiteY184" fmla="*/ 174625 h 851265"/>
              <a:gd name="connsiteX185" fmla="*/ 9643796 w 12191998"/>
              <a:gd name="connsiteY185" fmla="*/ 166687 h 851265"/>
              <a:gd name="connsiteX186" fmla="*/ 9696182 w 12191998"/>
              <a:gd name="connsiteY186" fmla="*/ 155575 h 851265"/>
              <a:gd name="connsiteX187" fmla="*/ 9742220 w 12191998"/>
              <a:gd name="connsiteY187" fmla="*/ 141287 h 851265"/>
              <a:gd name="connsiteX188" fmla="*/ 9783496 w 12191998"/>
              <a:gd name="connsiteY188" fmla="*/ 125412 h 851265"/>
              <a:gd name="connsiteX189" fmla="*/ 9820008 w 12191998"/>
              <a:gd name="connsiteY189" fmla="*/ 106362 h 851265"/>
              <a:gd name="connsiteX190" fmla="*/ 9896208 w 12191998"/>
              <a:gd name="connsiteY190" fmla="*/ 68262 h 851265"/>
              <a:gd name="connsiteX191" fmla="*/ 9932720 w 12191998"/>
              <a:gd name="connsiteY191" fmla="*/ 52387 h 851265"/>
              <a:gd name="connsiteX192" fmla="*/ 9973996 w 12191998"/>
              <a:gd name="connsiteY192" fmla="*/ 36512 h 851265"/>
              <a:gd name="connsiteX193" fmla="*/ 10020032 w 12191998"/>
              <a:gd name="connsiteY193" fmla="*/ 20637 h 851265"/>
              <a:gd name="connsiteX194" fmla="*/ 10072420 w 12191998"/>
              <a:gd name="connsiteY194" fmla="*/ 9525 h 851265"/>
              <a:gd name="connsiteX195" fmla="*/ 10132746 w 12191998"/>
              <a:gd name="connsiteY195" fmla="*/ 3175 h 851265"/>
              <a:gd name="connsiteX196" fmla="*/ 10201008 w 12191998"/>
              <a:gd name="connsiteY196" fmla="*/ 0 h 851265"/>
              <a:gd name="connsiteX197" fmla="*/ 10269270 w 12191998"/>
              <a:gd name="connsiteY197" fmla="*/ 3175 h 851265"/>
              <a:gd name="connsiteX198" fmla="*/ 10329596 w 12191998"/>
              <a:gd name="connsiteY198" fmla="*/ 9525 h 851265"/>
              <a:gd name="connsiteX199" fmla="*/ 10381982 w 12191998"/>
              <a:gd name="connsiteY199" fmla="*/ 20637 h 851265"/>
              <a:gd name="connsiteX200" fmla="*/ 10428020 w 12191998"/>
              <a:gd name="connsiteY200" fmla="*/ 36512 h 851265"/>
              <a:gd name="connsiteX201" fmla="*/ 10469296 w 12191998"/>
              <a:gd name="connsiteY201" fmla="*/ 52387 h 851265"/>
              <a:gd name="connsiteX202" fmla="*/ 10505808 w 12191998"/>
              <a:gd name="connsiteY202" fmla="*/ 68262 h 851265"/>
              <a:gd name="connsiteX203" fmla="*/ 10543908 w 12191998"/>
              <a:gd name="connsiteY203" fmla="*/ 87312 h 851265"/>
              <a:gd name="connsiteX204" fmla="*/ 10582008 w 12191998"/>
              <a:gd name="connsiteY204" fmla="*/ 106362 h 851265"/>
              <a:gd name="connsiteX205" fmla="*/ 10618520 w 12191998"/>
              <a:gd name="connsiteY205" fmla="*/ 125412 h 851265"/>
              <a:gd name="connsiteX206" fmla="*/ 10659796 w 12191998"/>
              <a:gd name="connsiteY206" fmla="*/ 141287 h 851265"/>
              <a:gd name="connsiteX207" fmla="*/ 10705832 w 12191998"/>
              <a:gd name="connsiteY207" fmla="*/ 155575 h 851265"/>
              <a:gd name="connsiteX208" fmla="*/ 10758220 w 12191998"/>
              <a:gd name="connsiteY208" fmla="*/ 166687 h 851265"/>
              <a:gd name="connsiteX209" fmla="*/ 10818546 w 12191998"/>
              <a:gd name="connsiteY209" fmla="*/ 174625 h 851265"/>
              <a:gd name="connsiteX210" fmla="*/ 10886808 w 12191998"/>
              <a:gd name="connsiteY210" fmla="*/ 176212 h 851265"/>
              <a:gd name="connsiteX211" fmla="*/ 10955070 w 12191998"/>
              <a:gd name="connsiteY211" fmla="*/ 174625 h 851265"/>
              <a:gd name="connsiteX212" fmla="*/ 11015396 w 12191998"/>
              <a:gd name="connsiteY212" fmla="*/ 166687 h 851265"/>
              <a:gd name="connsiteX213" fmla="*/ 11067782 w 12191998"/>
              <a:gd name="connsiteY213" fmla="*/ 155575 h 851265"/>
              <a:gd name="connsiteX214" fmla="*/ 11113820 w 12191998"/>
              <a:gd name="connsiteY214" fmla="*/ 141287 h 851265"/>
              <a:gd name="connsiteX215" fmla="*/ 11155096 w 12191998"/>
              <a:gd name="connsiteY215" fmla="*/ 125412 h 851265"/>
              <a:gd name="connsiteX216" fmla="*/ 11191608 w 12191998"/>
              <a:gd name="connsiteY216" fmla="*/ 106362 h 851265"/>
              <a:gd name="connsiteX217" fmla="*/ 11229708 w 12191998"/>
              <a:gd name="connsiteY217" fmla="*/ 87312 h 851265"/>
              <a:gd name="connsiteX218" fmla="*/ 11267808 w 12191998"/>
              <a:gd name="connsiteY218" fmla="*/ 68262 h 851265"/>
              <a:gd name="connsiteX219" fmla="*/ 11304320 w 12191998"/>
              <a:gd name="connsiteY219" fmla="*/ 52387 h 851265"/>
              <a:gd name="connsiteX220" fmla="*/ 11345596 w 12191998"/>
              <a:gd name="connsiteY220" fmla="*/ 36512 h 851265"/>
              <a:gd name="connsiteX221" fmla="*/ 11391632 w 12191998"/>
              <a:gd name="connsiteY221" fmla="*/ 20637 h 851265"/>
              <a:gd name="connsiteX222" fmla="*/ 11444020 w 12191998"/>
              <a:gd name="connsiteY222" fmla="*/ 9525 h 851265"/>
              <a:gd name="connsiteX223" fmla="*/ 11504346 w 12191998"/>
              <a:gd name="connsiteY223" fmla="*/ 3175 h 851265"/>
              <a:gd name="connsiteX224" fmla="*/ 11572608 w 12191998"/>
              <a:gd name="connsiteY224" fmla="*/ 0 h 851265"/>
              <a:gd name="connsiteX225" fmla="*/ 11640870 w 12191998"/>
              <a:gd name="connsiteY225" fmla="*/ 3175 h 851265"/>
              <a:gd name="connsiteX226" fmla="*/ 11701196 w 12191998"/>
              <a:gd name="connsiteY226" fmla="*/ 9525 h 851265"/>
              <a:gd name="connsiteX227" fmla="*/ 11753582 w 12191998"/>
              <a:gd name="connsiteY227" fmla="*/ 20637 h 851265"/>
              <a:gd name="connsiteX228" fmla="*/ 11799620 w 12191998"/>
              <a:gd name="connsiteY228" fmla="*/ 36512 h 851265"/>
              <a:gd name="connsiteX229" fmla="*/ 11840896 w 12191998"/>
              <a:gd name="connsiteY229" fmla="*/ 52387 h 851265"/>
              <a:gd name="connsiteX230" fmla="*/ 11877408 w 12191998"/>
              <a:gd name="connsiteY230" fmla="*/ 68262 h 851265"/>
              <a:gd name="connsiteX231" fmla="*/ 11915508 w 12191998"/>
              <a:gd name="connsiteY231" fmla="*/ 87312 h 851265"/>
              <a:gd name="connsiteX232" fmla="*/ 11953608 w 12191998"/>
              <a:gd name="connsiteY232" fmla="*/ 106362 h 851265"/>
              <a:gd name="connsiteX233" fmla="*/ 11990120 w 12191998"/>
              <a:gd name="connsiteY233" fmla="*/ 125412 h 851265"/>
              <a:gd name="connsiteX234" fmla="*/ 12031396 w 12191998"/>
              <a:gd name="connsiteY234" fmla="*/ 141287 h 851265"/>
              <a:gd name="connsiteX235" fmla="*/ 12077432 w 12191998"/>
              <a:gd name="connsiteY235" fmla="*/ 155575 h 851265"/>
              <a:gd name="connsiteX236" fmla="*/ 12129820 w 12191998"/>
              <a:gd name="connsiteY236" fmla="*/ 166688 h 851265"/>
              <a:gd name="connsiteX237" fmla="*/ 12190146 w 12191998"/>
              <a:gd name="connsiteY237" fmla="*/ 174625 h 851265"/>
              <a:gd name="connsiteX238" fmla="*/ 12191998 w 12191998"/>
              <a:gd name="connsiteY238" fmla="*/ 174668 h 851265"/>
              <a:gd name="connsiteX239" fmla="*/ 12191998 w 12191998"/>
              <a:gd name="connsiteY239" fmla="*/ 851265 h 851265"/>
              <a:gd name="connsiteX240" fmla="*/ 0 w 12191998"/>
              <a:gd name="connsiteY240" fmla="*/ 851265 h 851265"/>
              <a:gd name="connsiteX241" fmla="*/ 0 w 12191998"/>
              <a:gd name="connsiteY241" fmla="*/ 174668 h 851265"/>
              <a:gd name="connsiteX242" fmla="*/ 1852 w 12191998"/>
              <a:gd name="connsiteY242" fmla="*/ 174625 h 851265"/>
              <a:gd name="connsiteX243" fmla="*/ 62177 w 12191998"/>
              <a:gd name="connsiteY243" fmla="*/ 166687 h 851265"/>
              <a:gd name="connsiteX244" fmla="*/ 114564 w 12191998"/>
              <a:gd name="connsiteY244" fmla="*/ 155575 h 851265"/>
              <a:gd name="connsiteX245" fmla="*/ 160602 w 12191998"/>
              <a:gd name="connsiteY245" fmla="*/ 141287 h 851265"/>
              <a:gd name="connsiteX246" fmla="*/ 201877 w 12191998"/>
              <a:gd name="connsiteY246" fmla="*/ 125412 h 851265"/>
              <a:gd name="connsiteX247" fmla="*/ 238389 w 12191998"/>
              <a:gd name="connsiteY247" fmla="*/ 106362 h 851265"/>
              <a:gd name="connsiteX248" fmla="*/ 276489 w 12191998"/>
              <a:gd name="connsiteY248" fmla="*/ 87312 h 851265"/>
              <a:gd name="connsiteX249" fmla="*/ 314589 w 12191998"/>
              <a:gd name="connsiteY249" fmla="*/ 68262 h 851265"/>
              <a:gd name="connsiteX250" fmla="*/ 351102 w 12191998"/>
              <a:gd name="connsiteY250" fmla="*/ 52387 h 851265"/>
              <a:gd name="connsiteX251" fmla="*/ 392377 w 12191998"/>
              <a:gd name="connsiteY251" fmla="*/ 36512 h 851265"/>
              <a:gd name="connsiteX252" fmla="*/ 438414 w 12191998"/>
              <a:gd name="connsiteY252" fmla="*/ 20637 h 851265"/>
              <a:gd name="connsiteX253" fmla="*/ 490802 w 12191998"/>
              <a:gd name="connsiteY253" fmla="*/ 9525 h 851265"/>
              <a:gd name="connsiteX254" fmla="*/ 551127 w 12191998"/>
              <a:gd name="connsiteY254" fmla="*/ 3175 h 851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</a:cxnLst>
            <a:rect l="l" t="t" r="r" b="b"/>
            <a:pathLst>
              <a:path w="12191998" h="851265">
                <a:moveTo>
                  <a:pt x="619389" y="0"/>
                </a:moveTo>
                <a:lnTo>
                  <a:pt x="687652" y="3175"/>
                </a:lnTo>
                <a:lnTo>
                  <a:pt x="747977" y="9525"/>
                </a:lnTo>
                <a:lnTo>
                  <a:pt x="800364" y="20637"/>
                </a:lnTo>
                <a:lnTo>
                  <a:pt x="846402" y="36512"/>
                </a:lnTo>
                <a:lnTo>
                  <a:pt x="887677" y="52387"/>
                </a:lnTo>
                <a:lnTo>
                  <a:pt x="924189" y="68262"/>
                </a:lnTo>
                <a:lnTo>
                  <a:pt x="962289" y="87312"/>
                </a:lnTo>
                <a:lnTo>
                  <a:pt x="1000389" y="106362"/>
                </a:lnTo>
                <a:lnTo>
                  <a:pt x="1036902" y="125412"/>
                </a:lnTo>
                <a:lnTo>
                  <a:pt x="1078177" y="141287"/>
                </a:lnTo>
                <a:lnTo>
                  <a:pt x="1124214" y="155575"/>
                </a:lnTo>
                <a:lnTo>
                  <a:pt x="1176602" y="166687"/>
                </a:lnTo>
                <a:lnTo>
                  <a:pt x="1236927" y="174625"/>
                </a:lnTo>
                <a:lnTo>
                  <a:pt x="1305189" y="176212"/>
                </a:lnTo>
                <a:lnTo>
                  <a:pt x="1373452" y="174625"/>
                </a:lnTo>
                <a:lnTo>
                  <a:pt x="1433777" y="166687"/>
                </a:lnTo>
                <a:lnTo>
                  <a:pt x="1486164" y="155575"/>
                </a:lnTo>
                <a:lnTo>
                  <a:pt x="1532202" y="141287"/>
                </a:lnTo>
                <a:lnTo>
                  <a:pt x="1573477" y="125412"/>
                </a:lnTo>
                <a:lnTo>
                  <a:pt x="1609989" y="106362"/>
                </a:lnTo>
                <a:lnTo>
                  <a:pt x="1648089" y="87312"/>
                </a:lnTo>
                <a:lnTo>
                  <a:pt x="1686189" y="68262"/>
                </a:lnTo>
                <a:lnTo>
                  <a:pt x="1722702" y="52387"/>
                </a:lnTo>
                <a:lnTo>
                  <a:pt x="1763977" y="36512"/>
                </a:lnTo>
                <a:lnTo>
                  <a:pt x="1810014" y="20637"/>
                </a:lnTo>
                <a:lnTo>
                  <a:pt x="1862402" y="9525"/>
                </a:lnTo>
                <a:lnTo>
                  <a:pt x="1922727" y="3175"/>
                </a:lnTo>
                <a:lnTo>
                  <a:pt x="1990989" y="0"/>
                </a:lnTo>
                <a:lnTo>
                  <a:pt x="2059252" y="3175"/>
                </a:lnTo>
                <a:lnTo>
                  <a:pt x="2119577" y="9525"/>
                </a:lnTo>
                <a:lnTo>
                  <a:pt x="2171964" y="20637"/>
                </a:lnTo>
                <a:lnTo>
                  <a:pt x="2218002" y="36512"/>
                </a:lnTo>
                <a:lnTo>
                  <a:pt x="2259277" y="52387"/>
                </a:lnTo>
                <a:lnTo>
                  <a:pt x="2295789" y="68262"/>
                </a:lnTo>
                <a:lnTo>
                  <a:pt x="2333889" y="87312"/>
                </a:lnTo>
                <a:lnTo>
                  <a:pt x="2371989" y="106362"/>
                </a:lnTo>
                <a:lnTo>
                  <a:pt x="2408502" y="125412"/>
                </a:lnTo>
                <a:lnTo>
                  <a:pt x="2449777" y="141287"/>
                </a:lnTo>
                <a:lnTo>
                  <a:pt x="2495814" y="155575"/>
                </a:lnTo>
                <a:lnTo>
                  <a:pt x="2548202" y="166687"/>
                </a:lnTo>
                <a:lnTo>
                  <a:pt x="2608527" y="174625"/>
                </a:lnTo>
                <a:lnTo>
                  <a:pt x="2676789" y="176212"/>
                </a:lnTo>
                <a:lnTo>
                  <a:pt x="2745052" y="174625"/>
                </a:lnTo>
                <a:lnTo>
                  <a:pt x="2805377" y="166687"/>
                </a:lnTo>
                <a:lnTo>
                  <a:pt x="2857764" y="155575"/>
                </a:lnTo>
                <a:lnTo>
                  <a:pt x="2903802" y="141287"/>
                </a:lnTo>
                <a:lnTo>
                  <a:pt x="2945077" y="125412"/>
                </a:lnTo>
                <a:lnTo>
                  <a:pt x="2981589" y="106362"/>
                </a:lnTo>
                <a:lnTo>
                  <a:pt x="3019689" y="87312"/>
                </a:lnTo>
                <a:lnTo>
                  <a:pt x="3057789" y="68262"/>
                </a:lnTo>
                <a:lnTo>
                  <a:pt x="3094302" y="52387"/>
                </a:lnTo>
                <a:lnTo>
                  <a:pt x="3135577" y="36512"/>
                </a:lnTo>
                <a:lnTo>
                  <a:pt x="3181614" y="20637"/>
                </a:lnTo>
                <a:lnTo>
                  <a:pt x="3234002" y="9525"/>
                </a:lnTo>
                <a:lnTo>
                  <a:pt x="3294327" y="3175"/>
                </a:lnTo>
                <a:lnTo>
                  <a:pt x="3361002" y="0"/>
                </a:lnTo>
                <a:lnTo>
                  <a:pt x="3430852" y="3175"/>
                </a:lnTo>
                <a:lnTo>
                  <a:pt x="3491177" y="9525"/>
                </a:lnTo>
                <a:lnTo>
                  <a:pt x="3543564" y="20637"/>
                </a:lnTo>
                <a:lnTo>
                  <a:pt x="3589602" y="36512"/>
                </a:lnTo>
                <a:lnTo>
                  <a:pt x="3630877" y="52387"/>
                </a:lnTo>
                <a:lnTo>
                  <a:pt x="3667389" y="68262"/>
                </a:lnTo>
                <a:lnTo>
                  <a:pt x="3705489" y="87312"/>
                </a:lnTo>
                <a:lnTo>
                  <a:pt x="3743589" y="106362"/>
                </a:lnTo>
                <a:lnTo>
                  <a:pt x="3780102" y="125412"/>
                </a:lnTo>
                <a:lnTo>
                  <a:pt x="3821377" y="141287"/>
                </a:lnTo>
                <a:lnTo>
                  <a:pt x="3867414" y="155575"/>
                </a:lnTo>
                <a:lnTo>
                  <a:pt x="3919802" y="166687"/>
                </a:lnTo>
                <a:lnTo>
                  <a:pt x="3980127" y="174625"/>
                </a:lnTo>
                <a:lnTo>
                  <a:pt x="4048389" y="176212"/>
                </a:lnTo>
                <a:lnTo>
                  <a:pt x="4116652" y="174625"/>
                </a:lnTo>
                <a:lnTo>
                  <a:pt x="4176977" y="166687"/>
                </a:lnTo>
                <a:lnTo>
                  <a:pt x="4229364" y="155575"/>
                </a:lnTo>
                <a:lnTo>
                  <a:pt x="4275402" y="141287"/>
                </a:lnTo>
                <a:lnTo>
                  <a:pt x="4316677" y="125412"/>
                </a:lnTo>
                <a:lnTo>
                  <a:pt x="4353189" y="106362"/>
                </a:lnTo>
                <a:lnTo>
                  <a:pt x="4429389" y="68262"/>
                </a:lnTo>
                <a:lnTo>
                  <a:pt x="4465902" y="52387"/>
                </a:lnTo>
                <a:lnTo>
                  <a:pt x="4507177" y="36512"/>
                </a:lnTo>
                <a:lnTo>
                  <a:pt x="4553216" y="20637"/>
                </a:lnTo>
                <a:lnTo>
                  <a:pt x="4605602" y="9525"/>
                </a:lnTo>
                <a:lnTo>
                  <a:pt x="4665928" y="3175"/>
                </a:lnTo>
                <a:lnTo>
                  <a:pt x="4734189" y="0"/>
                </a:lnTo>
                <a:lnTo>
                  <a:pt x="4802453" y="3175"/>
                </a:lnTo>
                <a:lnTo>
                  <a:pt x="4862777" y="9525"/>
                </a:lnTo>
                <a:lnTo>
                  <a:pt x="4915165" y="20637"/>
                </a:lnTo>
                <a:lnTo>
                  <a:pt x="4961202" y="36512"/>
                </a:lnTo>
                <a:lnTo>
                  <a:pt x="5002478" y="52387"/>
                </a:lnTo>
                <a:lnTo>
                  <a:pt x="5038989" y="68262"/>
                </a:lnTo>
                <a:lnTo>
                  <a:pt x="5077091" y="87312"/>
                </a:lnTo>
                <a:lnTo>
                  <a:pt x="5115189" y="106362"/>
                </a:lnTo>
                <a:lnTo>
                  <a:pt x="5151702" y="125412"/>
                </a:lnTo>
                <a:lnTo>
                  <a:pt x="5192978" y="141287"/>
                </a:lnTo>
                <a:lnTo>
                  <a:pt x="5239014" y="155575"/>
                </a:lnTo>
                <a:lnTo>
                  <a:pt x="5291401" y="166687"/>
                </a:lnTo>
                <a:lnTo>
                  <a:pt x="5351727" y="174625"/>
                </a:lnTo>
                <a:lnTo>
                  <a:pt x="5410199" y="175985"/>
                </a:lnTo>
                <a:lnTo>
                  <a:pt x="5468671" y="174625"/>
                </a:lnTo>
                <a:lnTo>
                  <a:pt x="5528996" y="166687"/>
                </a:lnTo>
                <a:lnTo>
                  <a:pt x="5581383" y="155575"/>
                </a:lnTo>
                <a:lnTo>
                  <a:pt x="5627421" y="141287"/>
                </a:lnTo>
                <a:lnTo>
                  <a:pt x="5668696" y="125412"/>
                </a:lnTo>
                <a:lnTo>
                  <a:pt x="5705210" y="106362"/>
                </a:lnTo>
                <a:lnTo>
                  <a:pt x="5743308" y="87312"/>
                </a:lnTo>
                <a:lnTo>
                  <a:pt x="5781408" y="68262"/>
                </a:lnTo>
                <a:lnTo>
                  <a:pt x="5817921" y="52387"/>
                </a:lnTo>
                <a:lnTo>
                  <a:pt x="5859196" y="36512"/>
                </a:lnTo>
                <a:lnTo>
                  <a:pt x="5905234" y="20637"/>
                </a:lnTo>
                <a:lnTo>
                  <a:pt x="5957621" y="9525"/>
                </a:lnTo>
                <a:lnTo>
                  <a:pt x="6017948" y="3175"/>
                </a:lnTo>
                <a:lnTo>
                  <a:pt x="6086210" y="0"/>
                </a:lnTo>
                <a:lnTo>
                  <a:pt x="6095999" y="455"/>
                </a:lnTo>
                <a:lnTo>
                  <a:pt x="6105789" y="0"/>
                </a:lnTo>
                <a:lnTo>
                  <a:pt x="6174052" y="3175"/>
                </a:lnTo>
                <a:lnTo>
                  <a:pt x="6234377" y="9525"/>
                </a:lnTo>
                <a:lnTo>
                  <a:pt x="6286764" y="20637"/>
                </a:lnTo>
                <a:lnTo>
                  <a:pt x="6332802" y="36512"/>
                </a:lnTo>
                <a:lnTo>
                  <a:pt x="6374077" y="52387"/>
                </a:lnTo>
                <a:lnTo>
                  <a:pt x="6410589" y="68262"/>
                </a:lnTo>
                <a:lnTo>
                  <a:pt x="6448689" y="87312"/>
                </a:lnTo>
                <a:lnTo>
                  <a:pt x="6486789" y="106362"/>
                </a:lnTo>
                <a:lnTo>
                  <a:pt x="6523302" y="125412"/>
                </a:lnTo>
                <a:lnTo>
                  <a:pt x="6564577" y="141287"/>
                </a:lnTo>
                <a:lnTo>
                  <a:pt x="6610614" y="155575"/>
                </a:lnTo>
                <a:lnTo>
                  <a:pt x="6663002" y="166687"/>
                </a:lnTo>
                <a:lnTo>
                  <a:pt x="6723327" y="174625"/>
                </a:lnTo>
                <a:lnTo>
                  <a:pt x="6781799" y="175985"/>
                </a:lnTo>
                <a:lnTo>
                  <a:pt x="6840271" y="174625"/>
                </a:lnTo>
                <a:lnTo>
                  <a:pt x="6900596" y="166687"/>
                </a:lnTo>
                <a:lnTo>
                  <a:pt x="6952983" y="155575"/>
                </a:lnTo>
                <a:lnTo>
                  <a:pt x="6999021" y="141287"/>
                </a:lnTo>
                <a:lnTo>
                  <a:pt x="7040296" y="125412"/>
                </a:lnTo>
                <a:lnTo>
                  <a:pt x="7076808" y="106362"/>
                </a:lnTo>
                <a:lnTo>
                  <a:pt x="7114908" y="87312"/>
                </a:lnTo>
                <a:lnTo>
                  <a:pt x="7153008" y="68262"/>
                </a:lnTo>
                <a:lnTo>
                  <a:pt x="7189521" y="52387"/>
                </a:lnTo>
                <a:lnTo>
                  <a:pt x="7230796" y="36512"/>
                </a:lnTo>
                <a:lnTo>
                  <a:pt x="7276833" y="20637"/>
                </a:lnTo>
                <a:lnTo>
                  <a:pt x="7329221" y="9525"/>
                </a:lnTo>
                <a:lnTo>
                  <a:pt x="7389546" y="3175"/>
                </a:lnTo>
                <a:lnTo>
                  <a:pt x="7457808" y="0"/>
                </a:lnTo>
                <a:lnTo>
                  <a:pt x="7526071" y="3175"/>
                </a:lnTo>
                <a:lnTo>
                  <a:pt x="7586396" y="9525"/>
                </a:lnTo>
                <a:lnTo>
                  <a:pt x="7638783" y="20637"/>
                </a:lnTo>
                <a:lnTo>
                  <a:pt x="7684821" y="36512"/>
                </a:lnTo>
                <a:lnTo>
                  <a:pt x="7726096" y="52387"/>
                </a:lnTo>
                <a:lnTo>
                  <a:pt x="7762608" y="68262"/>
                </a:lnTo>
                <a:lnTo>
                  <a:pt x="7800708" y="87312"/>
                </a:lnTo>
                <a:lnTo>
                  <a:pt x="7838808" y="106362"/>
                </a:lnTo>
                <a:lnTo>
                  <a:pt x="7875321" y="125412"/>
                </a:lnTo>
                <a:lnTo>
                  <a:pt x="7916596" y="141287"/>
                </a:lnTo>
                <a:lnTo>
                  <a:pt x="7962633" y="155575"/>
                </a:lnTo>
                <a:lnTo>
                  <a:pt x="8015021" y="166687"/>
                </a:lnTo>
                <a:lnTo>
                  <a:pt x="8075346" y="174625"/>
                </a:lnTo>
                <a:lnTo>
                  <a:pt x="8143608" y="176212"/>
                </a:lnTo>
                <a:lnTo>
                  <a:pt x="8211871" y="174625"/>
                </a:lnTo>
                <a:lnTo>
                  <a:pt x="8272196" y="166687"/>
                </a:lnTo>
                <a:lnTo>
                  <a:pt x="8324583" y="155575"/>
                </a:lnTo>
                <a:lnTo>
                  <a:pt x="8370621" y="141287"/>
                </a:lnTo>
                <a:lnTo>
                  <a:pt x="8411896" y="125412"/>
                </a:lnTo>
                <a:lnTo>
                  <a:pt x="8448408" y="106362"/>
                </a:lnTo>
                <a:lnTo>
                  <a:pt x="8486508" y="87312"/>
                </a:lnTo>
                <a:lnTo>
                  <a:pt x="8524608" y="68262"/>
                </a:lnTo>
                <a:lnTo>
                  <a:pt x="8561120" y="52387"/>
                </a:lnTo>
                <a:lnTo>
                  <a:pt x="8602396" y="36512"/>
                </a:lnTo>
                <a:lnTo>
                  <a:pt x="8648432" y="20637"/>
                </a:lnTo>
                <a:lnTo>
                  <a:pt x="8700820" y="9525"/>
                </a:lnTo>
                <a:lnTo>
                  <a:pt x="8761146" y="3175"/>
                </a:lnTo>
                <a:lnTo>
                  <a:pt x="8827820" y="0"/>
                </a:lnTo>
                <a:lnTo>
                  <a:pt x="8897670" y="3175"/>
                </a:lnTo>
                <a:lnTo>
                  <a:pt x="8957996" y="9525"/>
                </a:lnTo>
                <a:lnTo>
                  <a:pt x="9010382" y="20637"/>
                </a:lnTo>
                <a:lnTo>
                  <a:pt x="9056420" y="36512"/>
                </a:lnTo>
                <a:lnTo>
                  <a:pt x="9097696" y="52387"/>
                </a:lnTo>
                <a:lnTo>
                  <a:pt x="9134208" y="68262"/>
                </a:lnTo>
                <a:lnTo>
                  <a:pt x="9172308" y="87312"/>
                </a:lnTo>
                <a:lnTo>
                  <a:pt x="9210408" y="106362"/>
                </a:lnTo>
                <a:lnTo>
                  <a:pt x="9246920" y="125412"/>
                </a:lnTo>
                <a:lnTo>
                  <a:pt x="9288196" y="141287"/>
                </a:lnTo>
                <a:lnTo>
                  <a:pt x="9334232" y="155575"/>
                </a:lnTo>
                <a:lnTo>
                  <a:pt x="9386620" y="166687"/>
                </a:lnTo>
                <a:lnTo>
                  <a:pt x="9446946" y="174625"/>
                </a:lnTo>
                <a:lnTo>
                  <a:pt x="9515208" y="176212"/>
                </a:lnTo>
                <a:lnTo>
                  <a:pt x="9583470" y="174625"/>
                </a:lnTo>
                <a:lnTo>
                  <a:pt x="9643796" y="166687"/>
                </a:lnTo>
                <a:lnTo>
                  <a:pt x="9696182" y="155575"/>
                </a:lnTo>
                <a:lnTo>
                  <a:pt x="9742220" y="141287"/>
                </a:lnTo>
                <a:lnTo>
                  <a:pt x="9783496" y="125412"/>
                </a:lnTo>
                <a:lnTo>
                  <a:pt x="9820008" y="106362"/>
                </a:lnTo>
                <a:lnTo>
                  <a:pt x="9896208" y="68262"/>
                </a:lnTo>
                <a:lnTo>
                  <a:pt x="9932720" y="52387"/>
                </a:lnTo>
                <a:lnTo>
                  <a:pt x="9973996" y="36512"/>
                </a:lnTo>
                <a:lnTo>
                  <a:pt x="10020032" y="20637"/>
                </a:lnTo>
                <a:lnTo>
                  <a:pt x="10072420" y="9525"/>
                </a:lnTo>
                <a:lnTo>
                  <a:pt x="10132746" y="3175"/>
                </a:lnTo>
                <a:lnTo>
                  <a:pt x="10201008" y="0"/>
                </a:lnTo>
                <a:lnTo>
                  <a:pt x="10269270" y="3175"/>
                </a:lnTo>
                <a:lnTo>
                  <a:pt x="10329596" y="9525"/>
                </a:lnTo>
                <a:lnTo>
                  <a:pt x="10381982" y="20637"/>
                </a:lnTo>
                <a:lnTo>
                  <a:pt x="10428020" y="36512"/>
                </a:lnTo>
                <a:lnTo>
                  <a:pt x="10469296" y="52387"/>
                </a:lnTo>
                <a:lnTo>
                  <a:pt x="10505808" y="68262"/>
                </a:lnTo>
                <a:lnTo>
                  <a:pt x="10543908" y="87312"/>
                </a:lnTo>
                <a:lnTo>
                  <a:pt x="10582008" y="106362"/>
                </a:lnTo>
                <a:lnTo>
                  <a:pt x="10618520" y="125412"/>
                </a:lnTo>
                <a:lnTo>
                  <a:pt x="10659796" y="141287"/>
                </a:lnTo>
                <a:lnTo>
                  <a:pt x="10705832" y="155575"/>
                </a:lnTo>
                <a:lnTo>
                  <a:pt x="10758220" y="166687"/>
                </a:lnTo>
                <a:lnTo>
                  <a:pt x="10818546" y="174625"/>
                </a:lnTo>
                <a:lnTo>
                  <a:pt x="10886808" y="176212"/>
                </a:lnTo>
                <a:lnTo>
                  <a:pt x="10955070" y="174625"/>
                </a:lnTo>
                <a:lnTo>
                  <a:pt x="11015396" y="166687"/>
                </a:lnTo>
                <a:lnTo>
                  <a:pt x="11067782" y="155575"/>
                </a:lnTo>
                <a:lnTo>
                  <a:pt x="11113820" y="141287"/>
                </a:lnTo>
                <a:lnTo>
                  <a:pt x="11155096" y="125412"/>
                </a:lnTo>
                <a:lnTo>
                  <a:pt x="11191608" y="106362"/>
                </a:lnTo>
                <a:lnTo>
                  <a:pt x="11229708" y="87312"/>
                </a:lnTo>
                <a:lnTo>
                  <a:pt x="11267808" y="68262"/>
                </a:lnTo>
                <a:lnTo>
                  <a:pt x="11304320" y="52387"/>
                </a:lnTo>
                <a:lnTo>
                  <a:pt x="11345596" y="36512"/>
                </a:lnTo>
                <a:lnTo>
                  <a:pt x="11391632" y="20637"/>
                </a:lnTo>
                <a:lnTo>
                  <a:pt x="11444020" y="9525"/>
                </a:lnTo>
                <a:lnTo>
                  <a:pt x="11504346" y="3175"/>
                </a:lnTo>
                <a:lnTo>
                  <a:pt x="11572608" y="0"/>
                </a:lnTo>
                <a:lnTo>
                  <a:pt x="11640870" y="3175"/>
                </a:lnTo>
                <a:lnTo>
                  <a:pt x="11701196" y="9525"/>
                </a:lnTo>
                <a:lnTo>
                  <a:pt x="11753582" y="20637"/>
                </a:lnTo>
                <a:lnTo>
                  <a:pt x="11799620" y="36512"/>
                </a:lnTo>
                <a:lnTo>
                  <a:pt x="11840896" y="52387"/>
                </a:lnTo>
                <a:lnTo>
                  <a:pt x="11877408" y="68262"/>
                </a:lnTo>
                <a:lnTo>
                  <a:pt x="11915508" y="87312"/>
                </a:lnTo>
                <a:lnTo>
                  <a:pt x="11953608" y="106362"/>
                </a:lnTo>
                <a:lnTo>
                  <a:pt x="11990120" y="125412"/>
                </a:lnTo>
                <a:lnTo>
                  <a:pt x="12031396" y="141287"/>
                </a:lnTo>
                <a:lnTo>
                  <a:pt x="12077432" y="155575"/>
                </a:lnTo>
                <a:lnTo>
                  <a:pt x="12129820" y="166688"/>
                </a:lnTo>
                <a:lnTo>
                  <a:pt x="12190146" y="174625"/>
                </a:lnTo>
                <a:lnTo>
                  <a:pt x="12191998" y="174668"/>
                </a:lnTo>
                <a:lnTo>
                  <a:pt x="12191998" y="851265"/>
                </a:lnTo>
                <a:lnTo>
                  <a:pt x="0" y="851265"/>
                </a:lnTo>
                <a:lnTo>
                  <a:pt x="0" y="174668"/>
                </a:lnTo>
                <a:lnTo>
                  <a:pt x="1852" y="174625"/>
                </a:lnTo>
                <a:lnTo>
                  <a:pt x="62177" y="166687"/>
                </a:lnTo>
                <a:lnTo>
                  <a:pt x="114564" y="155575"/>
                </a:lnTo>
                <a:lnTo>
                  <a:pt x="160602" y="141287"/>
                </a:lnTo>
                <a:lnTo>
                  <a:pt x="201877" y="125412"/>
                </a:lnTo>
                <a:lnTo>
                  <a:pt x="238389" y="106362"/>
                </a:lnTo>
                <a:lnTo>
                  <a:pt x="276489" y="87312"/>
                </a:lnTo>
                <a:lnTo>
                  <a:pt x="314589" y="68262"/>
                </a:lnTo>
                <a:lnTo>
                  <a:pt x="351102" y="52387"/>
                </a:lnTo>
                <a:lnTo>
                  <a:pt x="392377" y="36512"/>
                </a:lnTo>
                <a:lnTo>
                  <a:pt x="438414" y="20637"/>
                </a:lnTo>
                <a:lnTo>
                  <a:pt x="490802" y="9525"/>
                </a:lnTo>
                <a:lnTo>
                  <a:pt x="551127" y="31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9839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9DBA3C2-C92B-4CEB-868F-52A62295B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23047-EA36-B547-B4F2-ECEE962E8D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113295"/>
            <a:ext cx="12191998" cy="45393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“Religion appears not only in churches, synagogues, mosques and temples; it also appears in popular culture”</a:t>
            </a:r>
            <a:endParaRPr lang="en-US" sz="1800" b="1" baseline="300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Clr>
                <a:schemeClr val="accent1"/>
              </a:buClr>
              <a:buSzPct val="80000"/>
              <a:buNone/>
            </a:pPr>
            <a:endParaRPr lang="en-US" sz="1800" b="1" baseline="300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Four ways religion and popular culture are interlinked:</a:t>
            </a:r>
          </a:p>
          <a:p>
            <a:pPr marL="800100" lvl="1" indent="-342900">
              <a:buClr>
                <a:schemeClr val="accent1"/>
              </a:buClr>
              <a:buSzPct val="80000"/>
              <a:buFont typeface="+mj-lt"/>
              <a:buAutoNum type="arabicPeriod"/>
            </a:pPr>
            <a:endParaRPr lang="en-US" sz="1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800100" lvl="1" indent="-342900">
              <a:buClr>
                <a:schemeClr val="accent1"/>
              </a:buClr>
              <a:buSzPct val="80000"/>
              <a:buFont typeface="+mj-lt"/>
              <a:buAutoNum type="arabicPeriod"/>
            </a:pP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Religion in Popular Culture: </a:t>
            </a: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music and music videos; books; television programs; movies; and comic books</a:t>
            </a:r>
            <a:endParaRPr lang="en-US" sz="1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800100" lvl="1" indent="-342900">
              <a:buClr>
                <a:schemeClr val="accent1"/>
              </a:buClr>
              <a:buSzPct val="80000"/>
              <a:buFont typeface="+mj-lt"/>
              <a:buAutoNum type="arabicPeriod"/>
            </a:pPr>
            <a:endParaRPr lang="en-US" sz="1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800100" lvl="1" indent="-342900">
              <a:buClr>
                <a:schemeClr val="accent1"/>
              </a:buClr>
              <a:buSzPct val="80000"/>
              <a:buFont typeface="+mj-lt"/>
              <a:buAutoNum type="arabicPeriod"/>
            </a:pP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Popular Culture in Religion: </a:t>
            </a: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preachers advised to shorten sermons</a:t>
            </a: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</a:p>
          <a:p>
            <a:pPr marL="800100" lvl="1" indent="-342900">
              <a:buClr>
                <a:schemeClr val="accent1"/>
              </a:buClr>
              <a:buSzPct val="80000"/>
              <a:buFont typeface="+mj-lt"/>
              <a:buAutoNum type="arabicPeriod"/>
            </a:pPr>
            <a:endParaRPr lang="en-US" sz="1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800100" lvl="1" indent="-342900">
              <a:buClr>
                <a:schemeClr val="accent1"/>
              </a:buClr>
              <a:buSzPct val="80000"/>
              <a:buFont typeface="+mj-lt"/>
              <a:buAutoNum type="arabicPeriod"/>
            </a:pP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Popular Culture as Religion: </a:t>
            </a: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sport; Disney; Coca-Cola; dieting; and Star Trek </a:t>
            </a:r>
            <a:endParaRPr lang="en-US" sz="1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800100" lvl="1" indent="-342900">
              <a:buClr>
                <a:schemeClr val="accent1"/>
              </a:buClr>
              <a:buSzPct val="80000"/>
              <a:buFont typeface="+mj-lt"/>
              <a:buAutoNum type="arabicPeriod"/>
            </a:pPr>
            <a:endParaRPr lang="en-US" sz="1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800100" lvl="1" indent="-342900">
              <a:buClr>
                <a:schemeClr val="accent1"/>
              </a:buClr>
              <a:buSzPct val="80000"/>
              <a:buFont typeface="+mj-lt"/>
              <a:buAutoNum type="arabicPeriod"/>
            </a:pP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Religion and Popular Culture in Dialogue: </a:t>
            </a: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religion in the news </a:t>
            </a:r>
          </a:p>
          <a:p>
            <a:pPr marL="800100" lvl="1" indent="-342900">
              <a:buClr>
                <a:schemeClr val="accent1"/>
              </a:buClr>
              <a:buSzPct val="80000"/>
              <a:buFont typeface="+mj-lt"/>
              <a:buAutoNum type="arabicPeriod"/>
            </a:pPr>
            <a:endParaRPr lang="en-US" sz="1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Clr>
                <a:schemeClr val="accent1"/>
              </a:buClr>
              <a:buSzPct val="80000"/>
              <a:buNone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.Lucida Grande UI Regular"/>
              <a:buChar char="►"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sz="240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A5C11C9-65D2-491A-A266-6ADBD2CB4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006736"/>
            <a:ext cx="12191998" cy="851265"/>
          </a:xfrm>
          <a:custGeom>
            <a:avLst/>
            <a:gdLst>
              <a:gd name="connsiteX0" fmla="*/ 619389 w 12191998"/>
              <a:gd name="connsiteY0" fmla="*/ 0 h 851265"/>
              <a:gd name="connsiteX1" fmla="*/ 687652 w 12191998"/>
              <a:gd name="connsiteY1" fmla="*/ 3175 h 851265"/>
              <a:gd name="connsiteX2" fmla="*/ 747977 w 12191998"/>
              <a:gd name="connsiteY2" fmla="*/ 9525 h 851265"/>
              <a:gd name="connsiteX3" fmla="*/ 800364 w 12191998"/>
              <a:gd name="connsiteY3" fmla="*/ 20637 h 851265"/>
              <a:gd name="connsiteX4" fmla="*/ 846402 w 12191998"/>
              <a:gd name="connsiteY4" fmla="*/ 36512 h 851265"/>
              <a:gd name="connsiteX5" fmla="*/ 887677 w 12191998"/>
              <a:gd name="connsiteY5" fmla="*/ 52387 h 851265"/>
              <a:gd name="connsiteX6" fmla="*/ 924189 w 12191998"/>
              <a:gd name="connsiteY6" fmla="*/ 68262 h 851265"/>
              <a:gd name="connsiteX7" fmla="*/ 962289 w 12191998"/>
              <a:gd name="connsiteY7" fmla="*/ 87312 h 851265"/>
              <a:gd name="connsiteX8" fmla="*/ 1000389 w 12191998"/>
              <a:gd name="connsiteY8" fmla="*/ 106362 h 851265"/>
              <a:gd name="connsiteX9" fmla="*/ 1036902 w 12191998"/>
              <a:gd name="connsiteY9" fmla="*/ 125412 h 851265"/>
              <a:gd name="connsiteX10" fmla="*/ 1078177 w 12191998"/>
              <a:gd name="connsiteY10" fmla="*/ 141287 h 851265"/>
              <a:gd name="connsiteX11" fmla="*/ 1124214 w 12191998"/>
              <a:gd name="connsiteY11" fmla="*/ 155575 h 851265"/>
              <a:gd name="connsiteX12" fmla="*/ 1176602 w 12191998"/>
              <a:gd name="connsiteY12" fmla="*/ 166687 h 851265"/>
              <a:gd name="connsiteX13" fmla="*/ 1236927 w 12191998"/>
              <a:gd name="connsiteY13" fmla="*/ 174625 h 851265"/>
              <a:gd name="connsiteX14" fmla="*/ 1305189 w 12191998"/>
              <a:gd name="connsiteY14" fmla="*/ 176212 h 851265"/>
              <a:gd name="connsiteX15" fmla="*/ 1373452 w 12191998"/>
              <a:gd name="connsiteY15" fmla="*/ 174625 h 851265"/>
              <a:gd name="connsiteX16" fmla="*/ 1433777 w 12191998"/>
              <a:gd name="connsiteY16" fmla="*/ 166687 h 851265"/>
              <a:gd name="connsiteX17" fmla="*/ 1486164 w 12191998"/>
              <a:gd name="connsiteY17" fmla="*/ 155575 h 851265"/>
              <a:gd name="connsiteX18" fmla="*/ 1532202 w 12191998"/>
              <a:gd name="connsiteY18" fmla="*/ 141287 h 851265"/>
              <a:gd name="connsiteX19" fmla="*/ 1573477 w 12191998"/>
              <a:gd name="connsiteY19" fmla="*/ 125412 h 851265"/>
              <a:gd name="connsiteX20" fmla="*/ 1609989 w 12191998"/>
              <a:gd name="connsiteY20" fmla="*/ 106362 h 851265"/>
              <a:gd name="connsiteX21" fmla="*/ 1648089 w 12191998"/>
              <a:gd name="connsiteY21" fmla="*/ 87312 h 851265"/>
              <a:gd name="connsiteX22" fmla="*/ 1686189 w 12191998"/>
              <a:gd name="connsiteY22" fmla="*/ 68262 h 851265"/>
              <a:gd name="connsiteX23" fmla="*/ 1722702 w 12191998"/>
              <a:gd name="connsiteY23" fmla="*/ 52387 h 851265"/>
              <a:gd name="connsiteX24" fmla="*/ 1763977 w 12191998"/>
              <a:gd name="connsiteY24" fmla="*/ 36512 h 851265"/>
              <a:gd name="connsiteX25" fmla="*/ 1810014 w 12191998"/>
              <a:gd name="connsiteY25" fmla="*/ 20637 h 851265"/>
              <a:gd name="connsiteX26" fmla="*/ 1862402 w 12191998"/>
              <a:gd name="connsiteY26" fmla="*/ 9525 h 851265"/>
              <a:gd name="connsiteX27" fmla="*/ 1922727 w 12191998"/>
              <a:gd name="connsiteY27" fmla="*/ 3175 h 851265"/>
              <a:gd name="connsiteX28" fmla="*/ 1990989 w 12191998"/>
              <a:gd name="connsiteY28" fmla="*/ 0 h 851265"/>
              <a:gd name="connsiteX29" fmla="*/ 2059252 w 12191998"/>
              <a:gd name="connsiteY29" fmla="*/ 3175 h 851265"/>
              <a:gd name="connsiteX30" fmla="*/ 2119577 w 12191998"/>
              <a:gd name="connsiteY30" fmla="*/ 9525 h 851265"/>
              <a:gd name="connsiteX31" fmla="*/ 2171964 w 12191998"/>
              <a:gd name="connsiteY31" fmla="*/ 20637 h 851265"/>
              <a:gd name="connsiteX32" fmla="*/ 2218002 w 12191998"/>
              <a:gd name="connsiteY32" fmla="*/ 36512 h 851265"/>
              <a:gd name="connsiteX33" fmla="*/ 2259277 w 12191998"/>
              <a:gd name="connsiteY33" fmla="*/ 52387 h 851265"/>
              <a:gd name="connsiteX34" fmla="*/ 2295789 w 12191998"/>
              <a:gd name="connsiteY34" fmla="*/ 68262 h 851265"/>
              <a:gd name="connsiteX35" fmla="*/ 2333889 w 12191998"/>
              <a:gd name="connsiteY35" fmla="*/ 87312 h 851265"/>
              <a:gd name="connsiteX36" fmla="*/ 2371989 w 12191998"/>
              <a:gd name="connsiteY36" fmla="*/ 106362 h 851265"/>
              <a:gd name="connsiteX37" fmla="*/ 2408502 w 12191998"/>
              <a:gd name="connsiteY37" fmla="*/ 125412 h 851265"/>
              <a:gd name="connsiteX38" fmla="*/ 2449777 w 12191998"/>
              <a:gd name="connsiteY38" fmla="*/ 141287 h 851265"/>
              <a:gd name="connsiteX39" fmla="*/ 2495814 w 12191998"/>
              <a:gd name="connsiteY39" fmla="*/ 155575 h 851265"/>
              <a:gd name="connsiteX40" fmla="*/ 2548202 w 12191998"/>
              <a:gd name="connsiteY40" fmla="*/ 166687 h 851265"/>
              <a:gd name="connsiteX41" fmla="*/ 2608527 w 12191998"/>
              <a:gd name="connsiteY41" fmla="*/ 174625 h 851265"/>
              <a:gd name="connsiteX42" fmla="*/ 2676789 w 12191998"/>
              <a:gd name="connsiteY42" fmla="*/ 176212 h 851265"/>
              <a:gd name="connsiteX43" fmla="*/ 2745052 w 12191998"/>
              <a:gd name="connsiteY43" fmla="*/ 174625 h 851265"/>
              <a:gd name="connsiteX44" fmla="*/ 2805377 w 12191998"/>
              <a:gd name="connsiteY44" fmla="*/ 166687 h 851265"/>
              <a:gd name="connsiteX45" fmla="*/ 2857764 w 12191998"/>
              <a:gd name="connsiteY45" fmla="*/ 155575 h 851265"/>
              <a:gd name="connsiteX46" fmla="*/ 2903802 w 12191998"/>
              <a:gd name="connsiteY46" fmla="*/ 141287 h 851265"/>
              <a:gd name="connsiteX47" fmla="*/ 2945077 w 12191998"/>
              <a:gd name="connsiteY47" fmla="*/ 125412 h 851265"/>
              <a:gd name="connsiteX48" fmla="*/ 2981589 w 12191998"/>
              <a:gd name="connsiteY48" fmla="*/ 106362 h 851265"/>
              <a:gd name="connsiteX49" fmla="*/ 3019689 w 12191998"/>
              <a:gd name="connsiteY49" fmla="*/ 87312 h 851265"/>
              <a:gd name="connsiteX50" fmla="*/ 3057789 w 12191998"/>
              <a:gd name="connsiteY50" fmla="*/ 68262 h 851265"/>
              <a:gd name="connsiteX51" fmla="*/ 3094302 w 12191998"/>
              <a:gd name="connsiteY51" fmla="*/ 52387 h 851265"/>
              <a:gd name="connsiteX52" fmla="*/ 3135577 w 12191998"/>
              <a:gd name="connsiteY52" fmla="*/ 36512 h 851265"/>
              <a:gd name="connsiteX53" fmla="*/ 3181614 w 12191998"/>
              <a:gd name="connsiteY53" fmla="*/ 20637 h 851265"/>
              <a:gd name="connsiteX54" fmla="*/ 3234002 w 12191998"/>
              <a:gd name="connsiteY54" fmla="*/ 9525 h 851265"/>
              <a:gd name="connsiteX55" fmla="*/ 3294327 w 12191998"/>
              <a:gd name="connsiteY55" fmla="*/ 3175 h 851265"/>
              <a:gd name="connsiteX56" fmla="*/ 3361002 w 12191998"/>
              <a:gd name="connsiteY56" fmla="*/ 0 h 851265"/>
              <a:gd name="connsiteX57" fmla="*/ 3430852 w 12191998"/>
              <a:gd name="connsiteY57" fmla="*/ 3175 h 851265"/>
              <a:gd name="connsiteX58" fmla="*/ 3491177 w 12191998"/>
              <a:gd name="connsiteY58" fmla="*/ 9525 h 851265"/>
              <a:gd name="connsiteX59" fmla="*/ 3543564 w 12191998"/>
              <a:gd name="connsiteY59" fmla="*/ 20637 h 851265"/>
              <a:gd name="connsiteX60" fmla="*/ 3589602 w 12191998"/>
              <a:gd name="connsiteY60" fmla="*/ 36512 h 851265"/>
              <a:gd name="connsiteX61" fmla="*/ 3630877 w 12191998"/>
              <a:gd name="connsiteY61" fmla="*/ 52387 h 851265"/>
              <a:gd name="connsiteX62" fmla="*/ 3667389 w 12191998"/>
              <a:gd name="connsiteY62" fmla="*/ 68262 h 851265"/>
              <a:gd name="connsiteX63" fmla="*/ 3705489 w 12191998"/>
              <a:gd name="connsiteY63" fmla="*/ 87312 h 851265"/>
              <a:gd name="connsiteX64" fmla="*/ 3743589 w 12191998"/>
              <a:gd name="connsiteY64" fmla="*/ 106362 h 851265"/>
              <a:gd name="connsiteX65" fmla="*/ 3780102 w 12191998"/>
              <a:gd name="connsiteY65" fmla="*/ 125412 h 851265"/>
              <a:gd name="connsiteX66" fmla="*/ 3821377 w 12191998"/>
              <a:gd name="connsiteY66" fmla="*/ 141287 h 851265"/>
              <a:gd name="connsiteX67" fmla="*/ 3867414 w 12191998"/>
              <a:gd name="connsiteY67" fmla="*/ 155575 h 851265"/>
              <a:gd name="connsiteX68" fmla="*/ 3919802 w 12191998"/>
              <a:gd name="connsiteY68" fmla="*/ 166687 h 851265"/>
              <a:gd name="connsiteX69" fmla="*/ 3980127 w 12191998"/>
              <a:gd name="connsiteY69" fmla="*/ 174625 h 851265"/>
              <a:gd name="connsiteX70" fmla="*/ 4048389 w 12191998"/>
              <a:gd name="connsiteY70" fmla="*/ 176212 h 851265"/>
              <a:gd name="connsiteX71" fmla="*/ 4116652 w 12191998"/>
              <a:gd name="connsiteY71" fmla="*/ 174625 h 851265"/>
              <a:gd name="connsiteX72" fmla="*/ 4176977 w 12191998"/>
              <a:gd name="connsiteY72" fmla="*/ 166687 h 851265"/>
              <a:gd name="connsiteX73" fmla="*/ 4229364 w 12191998"/>
              <a:gd name="connsiteY73" fmla="*/ 155575 h 851265"/>
              <a:gd name="connsiteX74" fmla="*/ 4275402 w 12191998"/>
              <a:gd name="connsiteY74" fmla="*/ 141287 h 851265"/>
              <a:gd name="connsiteX75" fmla="*/ 4316677 w 12191998"/>
              <a:gd name="connsiteY75" fmla="*/ 125412 h 851265"/>
              <a:gd name="connsiteX76" fmla="*/ 4353189 w 12191998"/>
              <a:gd name="connsiteY76" fmla="*/ 106362 h 851265"/>
              <a:gd name="connsiteX77" fmla="*/ 4429389 w 12191998"/>
              <a:gd name="connsiteY77" fmla="*/ 68262 h 851265"/>
              <a:gd name="connsiteX78" fmla="*/ 4465902 w 12191998"/>
              <a:gd name="connsiteY78" fmla="*/ 52387 h 851265"/>
              <a:gd name="connsiteX79" fmla="*/ 4507177 w 12191998"/>
              <a:gd name="connsiteY79" fmla="*/ 36512 h 851265"/>
              <a:gd name="connsiteX80" fmla="*/ 4553216 w 12191998"/>
              <a:gd name="connsiteY80" fmla="*/ 20637 h 851265"/>
              <a:gd name="connsiteX81" fmla="*/ 4605602 w 12191998"/>
              <a:gd name="connsiteY81" fmla="*/ 9525 h 851265"/>
              <a:gd name="connsiteX82" fmla="*/ 4665928 w 12191998"/>
              <a:gd name="connsiteY82" fmla="*/ 3175 h 851265"/>
              <a:gd name="connsiteX83" fmla="*/ 4734189 w 12191998"/>
              <a:gd name="connsiteY83" fmla="*/ 0 h 851265"/>
              <a:gd name="connsiteX84" fmla="*/ 4802453 w 12191998"/>
              <a:gd name="connsiteY84" fmla="*/ 3175 h 851265"/>
              <a:gd name="connsiteX85" fmla="*/ 4862777 w 12191998"/>
              <a:gd name="connsiteY85" fmla="*/ 9525 h 851265"/>
              <a:gd name="connsiteX86" fmla="*/ 4915165 w 12191998"/>
              <a:gd name="connsiteY86" fmla="*/ 20637 h 851265"/>
              <a:gd name="connsiteX87" fmla="*/ 4961202 w 12191998"/>
              <a:gd name="connsiteY87" fmla="*/ 36512 h 851265"/>
              <a:gd name="connsiteX88" fmla="*/ 5002478 w 12191998"/>
              <a:gd name="connsiteY88" fmla="*/ 52387 h 851265"/>
              <a:gd name="connsiteX89" fmla="*/ 5038989 w 12191998"/>
              <a:gd name="connsiteY89" fmla="*/ 68262 h 851265"/>
              <a:gd name="connsiteX90" fmla="*/ 5077091 w 12191998"/>
              <a:gd name="connsiteY90" fmla="*/ 87312 h 851265"/>
              <a:gd name="connsiteX91" fmla="*/ 5115189 w 12191998"/>
              <a:gd name="connsiteY91" fmla="*/ 106362 h 851265"/>
              <a:gd name="connsiteX92" fmla="*/ 5151702 w 12191998"/>
              <a:gd name="connsiteY92" fmla="*/ 125412 h 851265"/>
              <a:gd name="connsiteX93" fmla="*/ 5192978 w 12191998"/>
              <a:gd name="connsiteY93" fmla="*/ 141287 h 851265"/>
              <a:gd name="connsiteX94" fmla="*/ 5239014 w 12191998"/>
              <a:gd name="connsiteY94" fmla="*/ 155575 h 851265"/>
              <a:gd name="connsiteX95" fmla="*/ 5291401 w 12191998"/>
              <a:gd name="connsiteY95" fmla="*/ 166687 h 851265"/>
              <a:gd name="connsiteX96" fmla="*/ 5351727 w 12191998"/>
              <a:gd name="connsiteY96" fmla="*/ 174625 h 851265"/>
              <a:gd name="connsiteX97" fmla="*/ 5410199 w 12191998"/>
              <a:gd name="connsiteY97" fmla="*/ 175985 h 851265"/>
              <a:gd name="connsiteX98" fmla="*/ 5468671 w 12191998"/>
              <a:gd name="connsiteY98" fmla="*/ 174625 h 851265"/>
              <a:gd name="connsiteX99" fmla="*/ 5528996 w 12191998"/>
              <a:gd name="connsiteY99" fmla="*/ 166687 h 851265"/>
              <a:gd name="connsiteX100" fmla="*/ 5581383 w 12191998"/>
              <a:gd name="connsiteY100" fmla="*/ 155575 h 851265"/>
              <a:gd name="connsiteX101" fmla="*/ 5627421 w 12191998"/>
              <a:gd name="connsiteY101" fmla="*/ 141287 h 851265"/>
              <a:gd name="connsiteX102" fmla="*/ 5668696 w 12191998"/>
              <a:gd name="connsiteY102" fmla="*/ 125412 h 851265"/>
              <a:gd name="connsiteX103" fmla="*/ 5705210 w 12191998"/>
              <a:gd name="connsiteY103" fmla="*/ 106362 h 851265"/>
              <a:gd name="connsiteX104" fmla="*/ 5743308 w 12191998"/>
              <a:gd name="connsiteY104" fmla="*/ 87312 h 851265"/>
              <a:gd name="connsiteX105" fmla="*/ 5781408 w 12191998"/>
              <a:gd name="connsiteY105" fmla="*/ 68262 h 851265"/>
              <a:gd name="connsiteX106" fmla="*/ 5817921 w 12191998"/>
              <a:gd name="connsiteY106" fmla="*/ 52387 h 851265"/>
              <a:gd name="connsiteX107" fmla="*/ 5859196 w 12191998"/>
              <a:gd name="connsiteY107" fmla="*/ 36512 h 851265"/>
              <a:gd name="connsiteX108" fmla="*/ 5905234 w 12191998"/>
              <a:gd name="connsiteY108" fmla="*/ 20637 h 851265"/>
              <a:gd name="connsiteX109" fmla="*/ 5957621 w 12191998"/>
              <a:gd name="connsiteY109" fmla="*/ 9525 h 851265"/>
              <a:gd name="connsiteX110" fmla="*/ 6017948 w 12191998"/>
              <a:gd name="connsiteY110" fmla="*/ 3175 h 851265"/>
              <a:gd name="connsiteX111" fmla="*/ 6086210 w 12191998"/>
              <a:gd name="connsiteY111" fmla="*/ 0 h 851265"/>
              <a:gd name="connsiteX112" fmla="*/ 6095999 w 12191998"/>
              <a:gd name="connsiteY112" fmla="*/ 455 h 851265"/>
              <a:gd name="connsiteX113" fmla="*/ 6105789 w 12191998"/>
              <a:gd name="connsiteY113" fmla="*/ 0 h 851265"/>
              <a:gd name="connsiteX114" fmla="*/ 6174052 w 12191998"/>
              <a:gd name="connsiteY114" fmla="*/ 3175 h 851265"/>
              <a:gd name="connsiteX115" fmla="*/ 6234377 w 12191998"/>
              <a:gd name="connsiteY115" fmla="*/ 9525 h 851265"/>
              <a:gd name="connsiteX116" fmla="*/ 6286764 w 12191998"/>
              <a:gd name="connsiteY116" fmla="*/ 20637 h 851265"/>
              <a:gd name="connsiteX117" fmla="*/ 6332802 w 12191998"/>
              <a:gd name="connsiteY117" fmla="*/ 36512 h 851265"/>
              <a:gd name="connsiteX118" fmla="*/ 6374077 w 12191998"/>
              <a:gd name="connsiteY118" fmla="*/ 52387 h 851265"/>
              <a:gd name="connsiteX119" fmla="*/ 6410589 w 12191998"/>
              <a:gd name="connsiteY119" fmla="*/ 68262 h 851265"/>
              <a:gd name="connsiteX120" fmla="*/ 6448689 w 12191998"/>
              <a:gd name="connsiteY120" fmla="*/ 87312 h 851265"/>
              <a:gd name="connsiteX121" fmla="*/ 6486789 w 12191998"/>
              <a:gd name="connsiteY121" fmla="*/ 106362 h 851265"/>
              <a:gd name="connsiteX122" fmla="*/ 6523302 w 12191998"/>
              <a:gd name="connsiteY122" fmla="*/ 125412 h 851265"/>
              <a:gd name="connsiteX123" fmla="*/ 6564577 w 12191998"/>
              <a:gd name="connsiteY123" fmla="*/ 141287 h 851265"/>
              <a:gd name="connsiteX124" fmla="*/ 6610614 w 12191998"/>
              <a:gd name="connsiteY124" fmla="*/ 155575 h 851265"/>
              <a:gd name="connsiteX125" fmla="*/ 6663002 w 12191998"/>
              <a:gd name="connsiteY125" fmla="*/ 166687 h 851265"/>
              <a:gd name="connsiteX126" fmla="*/ 6723327 w 12191998"/>
              <a:gd name="connsiteY126" fmla="*/ 174625 h 851265"/>
              <a:gd name="connsiteX127" fmla="*/ 6781799 w 12191998"/>
              <a:gd name="connsiteY127" fmla="*/ 175985 h 851265"/>
              <a:gd name="connsiteX128" fmla="*/ 6840271 w 12191998"/>
              <a:gd name="connsiteY128" fmla="*/ 174625 h 851265"/>
              <a:gd name="connsiteX129" fmla="*/ 6900596 w 12191998"/>
              <a:gd name="connsiteY129" fmla="*/ 166687 h 851265"/>
              <a:gd name="connsiteX130" fmla="*/ 6952983 w 12191998"/>
              <a:gd name="connsiteY130" fmla="*/ 155575 h 851265"/>
              <a:gd name="connsiteX131" fmla="*/ 6999021 w 12191998"/>
              <a:gd name="connsiteY131" fmla="*/ 141287 h 851265"/>
              <a:gd name="connsiteX132" fmla="*/ 7040296 w 12191998"/>
              <a:gd name="connsiteY132" fmla="*/ 125412 h 851265"/>
              <a:gd name="connsiteX133" fmla="*/ 7076808 w 12191998"/>
              <a:gd name="connsiteY133" fmla="*/ 106362 h 851265"/>
              <a:gd name="connsiteX134" fmla="*/ 7114908 w 12191998"/>
              <a:gd name="connsiteY134" fmla="*/ 87312 h 851265"/>
              <a:gd name="connsiteX135" fmla="*/ 7153008 w 12191998"/>
              <a:gd name="connsiteY135" fmla="*/ 68262 h 851265"/>
              <a:gd name="connsiteX136" fmla="*/ 7189521 w 12191998"/>
              <a:gd name="connsiteY136" fmla="*/ 52387 h 851265"/>
              <a:gd name="connsiteX137" fmla="*/ 7230796 w 12191998"/>
              <a:gd name="connsiteY137" fmla="*/ 36512 h 851265"/>
              <a:gd name="connsiteX138" fmla="*/ 7276833 w 12191998"/>
              <a:gd name="connsiteY138" fmla="*/ 20637 h 851265"/>
              <a:gd name="connsiteX139" fmla="*/ 7329221 w 12191998"/>
              <a:gd name="connsiteY139" fmla="*/ 9525 h 851265"/>
              <a:gd name="connsiteX140" fmla="*/ 7389546 w 12191998"/>
              <a:gd name="connsiteY140" fmla="*/ 3175 h 851265"/>
              <a:gd name="connsiteX141" fmla="*/ 7457808 w 12191998"/>
              <a:gd name="connsiteY141" fmla="*/ 0 h 851265"/>
              <a:gd name="connsiteX142" fmla="*/ 7526071 w 12191998"/>
              <a:gd name="connsiteY142" fmla="*/ 3175 h 851265"/>
              <a:gd name="connsiteX143" fmla="*/ 7586396 w 12191998"/>
              <a:gd name="connsiteY143" fmla="*/ 9525 h 851265"/>
              <a:gd name="connsiteX144" fmla="*/ 7638783 w 12191998"/>
              <a:gd name="connsiteY144" fmla="*/ 20637 h 851265"/>
              <a:gd name="connsiteX145" fmla="*/ 7684821 w 12191998"/>
              <a:gd name="connsiteY145" fmla="*/ 36512 h 851265"/>
              <a:gd name="connsiteX146" fmla="*/ 7726096 w 12191998"/>
              <a:gd name="connsiteY146" fmla="*/ 52387 h 851265"/>
              <a:gd name="connsiteX147" fmla="*/ 7762608 w 12191998"/>
              <a:gd name="connsiteY147" fmla="*/ 68262 h 851265"/>
              <a:gd name="connsiteX148" fmla="*/ 7800708 w 12191998"/>
              <a:gd name="connsiteY148" fmla="*/ 87312 h 851265"/>
              <a:gd name="connsiteX149" fmla="*/ 7838808 w 12191998"/>
              <a:gd name="connsiteY149" fmla="*/ 106362 h 851265"/>
              <a:gd name="connsiteX150" fmla="*/ 7875321 w 12191998"/>
              <a:gd name="connsiteY150" fmla="*/ 125412 h 851265"/>
              <a:gd name="connsiteX151" fmla="*/ 7916596 w 12191998"/>
              <a:gd name="connsiteY151" fmla="*/ 141287 h 851265"/>
              <a:gd name="connsiteX152" fmla="*/ 7962633 w 12191998"/>
              <a:gd name="connsiteY152" fmla="*/ 155575 h 851265"/>
              <a:gd name="connsiteX153" fmla="*/ 8015021 w 12191998"/>
              <a:gd name="connsiteY153" fmla="*/ 166687 h 851265"/>
              <a:gd name="connsiteX154" fmla="*/ 8075346 w 12191998"/>
              <a:gd name="connsiteY154" fmla="*/ 174625 h 851265"/>
              <a:gd name="connsiteX155" fmla="*/ 8143608 w 12191998"/>
              <a:gd name="connsiteY155" fmla="*/ 176212 h 851265"/>
              <a:gd name="connsiteX156" fmla="*/ 8211871 w 12191998"/>
              <a:gd name="connsiteY156" fmla="*/ 174625 h 851265"/>
              <a:gd name="connsiteX157" fmla="*/ 8272196 w 12191998"/>
              <a:gd name="connsiteY157" fmla="*/ 166687 h 851265"/>
              <a:gd name="connsiteX158" fmla="*/ 8324583 w 12191998"/>
              <a:gd name="connsiteY158" fmla="*/ 155575 h 851265"/>
              <a:gd name="connsiteX159" fmla="*/ 8370621 w 12191998"/>
              <a:gd name="connsiteY159" fmla="*/ 141287 h 851265"/>
              <a:gd name="connsiteX160" fmla="*/ 8411896 w 12191998"/>
              <a:gd name="connsiteY160" fmla="*/ 125412 h 851265"/>
              <a:gd name="connsiteX161" fmla="*/ 8448408 w 12191998"/>
              <a:gd name="connsiteY161" fmla="*/ 106362 h 851265"/>
              <a:gd name="connsiteX162" fmla="*/ 8486508 w 12191998"/>
              <a:gd name="connsiteY162" fmla="*/ 87312 h 851265"/>
              <a:gd name="connsiteX163" fmla="*/ 8524608 w 12191998"/>
              <a:gd name="connsiteY163" fmla="*/ 68262 h 851265"/>
              <a:gd name="connsiteX164" fmla="*/ 8561120 w 12191998"/>
              <a:gd name="connsiteY164" fmla="*/ 52387 h 851265"/>
              <a:gd name="connsiteX165" fmla="*/ 8602396 w 12191998"/>
              <a:gd name="connsiteY165" fmla="*/ 36512 h 851265"/>
              <a:gd name="connsiteX166" fmla="*/ 8648432 w 12191998"/>
              <a:gd name="connsiteY166" fmla="*/ 20637 h 851265"/>
              <a:gd name="connsiteX167" fmla="*/ 8700820 w 12191998"/>
              <a:gd name="connsiteY167" fmla="*/ 9525 h 851265"/>
              <a:gd name="connsiteX168" fmla="*/ 8761146 w 12191998"/>
              <a:gd name="connsiteY168" fmla="*/ 3175 h 851265"/>
              <a:gd name="connsiteX169" fmla="*/ 8827820 w 12191998"/>
              <a:gd name="connsiteY169" fmla="*/ 0 h 851265"/>
              <a:gd name="connsiteX170" fmla="*/ 8897670 w 12191998"/>
              <a:gd name="connsiteY170" fmla="*/ 3175 h 851265"/>
              <a:gd name="connsiteX171" fmla="*/ 8957996 w 12191998"/>
              <a:gd name="connsiteY171" fmla="*/ 9525 h 851265"/>
              <a:gd name="connsiteX172" fmla="*/ 9010382 w 12191998"/>
              <a:gd name="connsiteY172" fmla="*/ 20637 h 851265"/>
              <a:gd name="connsiteX173" fmla="*/ 9056420 w 12191998"/>
              <a:gd name="connsiteY173" fmla="*/ 36512 h 851265"/>
              <a:gd name="connsiteX174" fmla="*/ 9097696 w 12191998"/>
              <a:gd name="connsiteY174" fmla="*/ 52387 h 851265"/>
              <a:gd name="connsiteX175" fmla="*/ 9134208 w 12191998"/>
              <a:gd name="connsiteY175" fmla="*/ 68262 h 851265"/>
              <a:gd name="connsiteX176" fmla="*/ 9172308 w 12191998"/>
              <a:gd name="connsiteY176" fmla="*/ 87312 h 851265"/>
              <a:gd name="connsiteX177" fmla="*/ 9210408 w 12191998"/>
              <a:gd name="connsiteY177" fmla="*/ 106362 h 851265"/>
              <a:gd name="connsiteX178" fmla="*/ 9246920 w 12191998"/>
              <a:gd name="connsiteY178" fmla="*/ 125412 h 851265"/>
              <a:gd name="connsiteX179" fmla="*/ 9288196 w 12191998"/>
              <a:gd name="connsiteY179" fmla="*/ 141287 h 851265"/>
              <a:gd name="connsiteX180" fmla="*/ 9334232 w 12191998"/>
              <a:gd name="connsiteY180" fmla="*/ 155575 h 851265"/>
              <a:gd name="connsiteX181" fmla="*/ 9386620 w 12191998"/>
              <a:gd name="connsiteY181" fmla="*/ 166687 h 851265"/>
              <a:gd name="connsiteX182" fmla="*/ 9446946 w 12191998"/>
              <a:gd name="connsiteY182" fmla="*/ 174625 h 851265"/>
              <a:gd name="connsiteX183" fmla="*/ 9515208 w 12191998"/>
              <a:gd name="connsiteY183" fmla="*/ 176212 h 851265"/>
              <a:gd name="connsiteX184" fmla="*/ 9583470 w 12191998"/>
              <a:gd name="connsiteY184" fmla="*/ 174625 h 851265"/>
              <a:gd name="connsiteX185" fmla="*/ 9643796 w 12191998"/>
              <a:gd name="connsiteY185" fmla="*/ 166687 h 851265"/>
              <a:gd name="connsiteX186" fmla="*/ 9696182 w 12191998"/>
              <a:gd name="connsiteY186" fmla="*/ 155575 h 851265"/>
              <a:gd name="connsiteX187" fmla="*/ 9742220 w 12191998"/>
              <a:gd name="connsiteY187" fmla="*/ 141287 h 851265"/>
              <a:gd name="connsiteX188" fmla="*/ 9783496 w 12191998"/>
              <a:gd name="connsiteY188" fmla="*/ 125412 h 851265"/>
              <a:gd name="connsiteX189" fmla="*/ 9820008 w 12191998"/>
              <a:gd name="connsiteY189" fmla="*/ 106362 h 851265"/>
              <a:gd name="connsiteX190" fmla="*/ 9896208 w 12191998"/>
              <a:gd name="connsiteY190" fmla="*/ 68262 h 851265"/>
              <a:gd name="connsiteX191" fmla="*/ 9932720 w 12191998"/>
              <a:gd name="connsiteY191" fmla="*/ 52387 h 851265"/>
              <a:gd name="connsiteX192" fmla="*/ 9973996 w 12191998"/>
              <a:gd name="connsiteY192" fmla="*/ 36512 h 851265"/>
              <a:gd name="connsiteX193" fmla="*/ 10020032 w 12191998"/>
              <a:gd name="connsiteY193" fmla="*/ 20637 h 851265"/>
              <a:gd name="connsiteX194" fmla="*/ 10072420 w 12191998"/>
              <a:gd name="connsiteY194" fmla="*/ 9525 h 851265"/>
              <a:gd name="connsiteX195" fmla="*/ 10132746 w 12191998"/>
              <a:gd name="connsiteY195" fmla="*/ 3175 h 851265"/>
              <a:gd name="connsiteX196" fmla="*/ 10201008 w 12191998"/>
              <a:gd name="connsiteY196" fmla="*/ 0 h 851265"/>
              <a:gd name="connsiteX197" fmla="*/ 10269270 w 12191998"/>
              <a:gd name="connsiteY197" fmla="*/ 3175 h 851265"/>
              <a:gd name="connsiteX198" fmla="*/ 10329596 w 12191998"/>
              <a:gd name="connsiteY198" fmla="*/ 9525 h 851265"/>
              <a:gd name="connsiteX199" fmla="*/ 10381982 w 12191998"/>
              <a:gd name="connsiteY199" fmla="*/ 20637 h 851265"/>
              <a:gd name="connsiteX200" fmla="*/ 10428020 w 12191998"/>
              <a:gd name="connsiteY200" fmla="*/ 36512 h 851265"/>
              <a:gd name="connsiteX201" fmla="*/ 10469296 w 12191998"/>
              <a:gd name="connsiteY201" fmla="*/ 52387 h 851265"/>
              <a:gd name="connsiteX202" fmla="*/ 10505808 w 12191998"/>
              <a:gd name="connsiteY202" fmla="*/ 68262 h 851265"/>
              <a:gd name="connsiteX203" fmla="*/ 10543908 w 12191998"/>
              <a:gd name="connsiteY203" fmla="*/ 87312 h 851265"/>
              <a:gd name="connsiteX204" fmla="*/ 10582008 w 12191998"/>
              <a:gd name="connsiteY204" fmla="*/ 106362 h 851265"/>
              <a:gd name="connsiteX205" fmla="*/ 10618520 w 12191998"/>
              <a:gd name="connsiteY205" fmla="*/ 125412 h 851265"/>
              <a:gd name="connsiteX206" fmla="*/ 10659796 w 12191998"/>
              <a:gd name="connsiteY206" fmla="*/ 141287 h 851265"/>
              <a:gd name="connsiteX207" fmla="*/ 10705832 w 12191998"/>
              <a:gd name="connsiteY207" fmla="*/ 155575 h 851265"/>
              <a:gd name="connsiteX208" fmla="*/ 10758220 w 12191998"/>
              <a:gd name="connsiteY208" fmla="*/ 166687 h 851265"/>
              <a:gd name="connsiteX209" fmla="*/ 10818546 w 12191998"/>
              <a:gd name="connsiteY209" fmla="*/ 174625 h 851265"/>
              <a:gd name="connsiteX210" fmla="*/ 10886808 w 12191998"/>
              <a:gd name="connsiteY210" fmla="*/ 176212 h 851265"/>
              <a:gd name="connsiteX211" fmla="*/ 10955070 w 12191998"/>
              <a:gd name="connsiteY211" fmla="*/ 174625 h 851265"/>
              <a:gd name="connsiteX212" fmla="*/ 11015396 w 12191998"/>
              <a:gd name="connsiteY212" fmla="*/ 166687 h 851265"/>
              <a:gd name="connsiteX213" fmla="*/ 11067782 w 12191998"/>
              <a:gd name="connsiteY213" fmla="*/ 155575 h 851265"/>
              <a:gd name="connsiteX214" fmla="*/ 11113820 w 12191998"/>
              <a:gd name="connsiteY214" fmla="*/ 141287 h 851265"/>
              <a:gd name="connsiteX215" fmla="*/ 11155096 w 12191998"/>
              <a:gd name="connsiteY215" fmla="*/ 125412 h 851265"/>
              <a:gd name="connsiteX216" fmla="*/ 11191608 w 12191998"/>
              <a:gd name="connsiteY216" fmla="*/ 106362 h 851265"/>
              <a:gd name="connsiteX217" fmla="*/ 11229708 w 12191998"/>
              <a:gd name="connsiteY217" fmla="*/ 87312 h 851265"/>
              <a:gd name="connsiteX218" fmla="*/ 11267808 w 12191998"/>
              <a:gd name="connsiteY218" fmla="*/ 68262 h 851265"/>
              <a:gd name="connsiteX219" fmla="*/ 11304320 w 12191998"/>
              <a:gd name="connsiteY219" fmla="*/ 52387 h 851265"/>
              <a:gd name="connsiteX220" fmla="*/ 11345596 w 12191998"/>
              <a:gd name="connsiteY220" fmla="*/ 36512 h 851265"/>
              <a:gd name="connsiteX221" fmla="*/ 11391632 w 12191998"/>
              <a:gd name="connsiteY221" fmla="*/ 20637 h 851265"/>
              <a:gd name="connsiteX222" fmla="*/ 11444020 w 12191998"/>
              <a:gd name="connsiteY222" fmla="*/ 9525 h 851265"/>
              <a:gd name="connsiteX223" fmla="*/ 11504346 w 12191998"/>
              <a:gd name="connsiteY223" fmla="*/ 3175 h 851265"/>
              <a:gd name="connsiteX224" fmla="*/ 11572608 w 12191998"/>
              <a:gd name="connsiteY224" fmla="*/ 0 h 851265"/>
              <a:gd name="connsiteX225" fmla="*/ 11640870 w 12191998"/>
              <a:gd name="connsiteY225" fmla="*/ 3175 h 851265"/>
              <a:gd name="connsiteX226" fmla="*/ 11701196 w 12191998"/>
              <a:gd name="connsiteY226" fmla="*/ 9525 h 851265"/>
              <a:gd name="connsiteX227" fmla="*/ 11753582 w 12191998"/>
              <a:gd name="connsiteY227" fmla="*/ 20637 h 851265"/>
              <a:gd name="connsiteX228" fmla="*/ 11799620 w 12191998"/>
              <a:gd name="connsiteY228" fmla="*/ 36512 h 851265"/>
              <a:gd name="connsiteX229" fmla="*/ 11840896 w 12191998"/>
              <a:gd name="connsiteY229" fmla="*/ 52387 h 851265"/>
              <a:gd name="connsiteX230" fmla="*/ 11877408 w 12191998"/>
              <a:gd name="connsiteY230" fmla="*/ 68262 h 851265"/>
              <a:gd name="connsiteX231" fmla="*/ 11915508 w 12191998"/>
              <a:gd name="connsiteY231" fmla="*/ 87312 h 851265"/>
              <a:gd name="connsiteX232" fmla="*/ 11953608 w 12191998"/>
              <a:gd name="connsiteY232" fmla="*/ 106362 h 851265"/>
              <a:gd name="connsiteX233" fmla="*/ 11990120 w 12191998"/>
              <a:gd name="connsiteY233" fmla="*/ 125412 h 851265"/>
              <a:gd name="connsiteX234" fmla="*/ 12031396 w 12191998"/>
              <a:gd name="connsiteY234" fmla="*/ 141287 h 851265"/>
              <a:gd name="connsiteX235" fmla="*/ 12077432 w 12191998"/>
              <a:gd name="connsiteY235" fmla="*/ 155575 h 851265"/>
              <a:gd name="connsiteX236" fmla="*/ 12129820 w 12191998"/>
              <a:gd name="connsiteY236" fmla="*/ 166688 h 851265"/>
              <a:gd name="connsiteX237" fmla="*/ 12190146 w 12191998"/>
              <a:gd name="connsiteY237" fmla="*/ 174625 h 851265"/>
              <a:gd name="connsiteX238" fmla="*/ 12191998 w 12191998"/>
              <a:gd name="connsiteY238" fmla="*/ 174668 h 851265"/>
              <a:gd name="connsiteX239" fmla="*/ 12191998 w 12191998"/>
              <a:gd name="connsiteY239" fmla="*/ 851265 h 851265"/>
              <a:gd name="connsiteX240" fmla="*/ 0 w 12191998"/>
              <a:gd name="connsiteY240" fmla="*/ 851265 h 851265"/>
              <a:gd name="connsiteX241" fmla="*/ 0 w 12191998"/>
              <a:gd name="connsiteY241" fmla="*/ 174668 h 851265"/>
              <a:gd name="connsiteX242" fmla="*/ 1852 w 12191998"/>
              <a:gd name="connsiteY242" fmla="*/ 174625 h 851265"/>
              <a:gd name="connsiteX243" fmla="*/ 62177 w 12191998"/>
              <a:gd name="connsiteY243" fmla="*/ 166687 h 851265"/>
              <a:gd name="connsiteX244" fmla="*/ 114564 w 12191998"/>
              <a:gd name="connsiteY244" fmla="*/ 155575 h 851265"/>
              <a:gd name="connsiteX245" fmla="*/ 160602 w 12191998"/>
              <a:gd name="connsiteY245" fmla="*/ 141287 h 851265"/>
              <a:gd name="connsiteX246" fmla="*/ 201877 w 12191998"/>
              <a:gd name="connsiteY246" fmla="*/ 125412 h 851265"/>
              <a:gd name="connsiteX247" fmla="*/ 238389 w 12191998"/>
              <a:gd name="connsiteY247" fmla="*/ 106362 h 851265"/>
              <a:gd name="connsiteX248" fmla="*/ 276489 w 12191998"/>
              <a:gd name="connsiteY248" fmla="*/ 87312 h 851265"/>
              <a:gd name="connsiteX249" fmla="*/ 314589 w 12191998"/>
              <a:gd name="connsiteY249" fmla="*/ 68262 h 851265"/>
              <a:gd name="connsiteX250" fmla="*/ 351102 w 12191998"/>
              <a:gd name="connsiteY250" fmla="*/ 52387 h 851265"/>
              <a:gd name="connsiteX251" fmla="*/ 392377 w 12191998"/>
              <a:gd name="connsiteY251" fmla="*/ 36512 h 851265"/>
              <a:gd name="connsiteX252" fmla="*/ 438414 w 12191998"/>
              <a:gd name="connsiteY252" fmla="*/ 20637 h 851265"/>
              <a:gd name="connsiteX253" fmla="*/ 490802 w 12191998"/>
              <a:gd name="connsiteY253" fmla="*/ 9525 h 851265"/>
              <a:gd name="connsiteX254" fmla="*/ 551127 w 12191998"/>
              <a:gd name="connsiteY254" fmla="*/ 3175 h 851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</a:cxnLst>
            <a:rect l="l" t="t" r="r" b="b"/>
            <a:pathLst>
              <a:path w="12191998" h="851265">
                <a:moveTo>
                  <a:pt x="619389" y="0"/>
                </a:moveTo>
                <a:lnTo>
                  <a:pt x="687652" y="3175"/>
                </a:lnTo>
                <a:lnTo>
                  <a:pt x="747977" y="9525"/>
                </a:lnTo>
                <a:lnTo>
                  <a:pt x="800364" y="20637"/>
                </a:lnTo>
                <a:lnTo>
                  <a:pt x="846402" y="36512"/>
                </a:lnTo>
                <a:lnTo>
                  <a:pt x="887677" y="52387"/>
                </a:lnTo>
                <a:lnTo>
                  <a:pt x="924189" y="68262"/>
                </a:lnTo>
                <a:lnTo>
                  <a:pt x="962289" y="87312"/>
                </a:lnTo>
                <a:lnTo>
                  <a:pt x="1000389" y="106362"/>
                </a:lnTo>
                <a:lnTo>
                  <a:pt x="1036902" y="125412"/>
                </a:lnTo>
                <a:lnTo>
                  <a:pt x="1078177" y="141287"/>
                </a:lnTo>
                <a:lnTo>
                  <a:pt x="1124214" y="155575"/>
                </a:lnTo>
                <a:lnTo>
                  <a:pt x="1176602" y="166687"/>
                </a:lnTo>
                <a:lnTo>
                  <a:pt x="1236927" y="174625"/>
                </a:lnTo>
                <a:lnTo>
                  <a:pt x="1305189" y="176212"/>
                </a:lnTo>
                <a:lnTo>
                  <a:pt x="1373452" y="174625"/>
                </a:lnTo>
                <a:lnTo>
                  <a:pt x="1433777" y="166687"/>
                </a:lnTo>
                <a:lnTo>
                  <a:pt x="1486164" y="155575"/>
                </a:lnTo>
                <a:lnTo>
                  <a:pt x="1532202" y="141287"/>
                </a:lnTo>
                <a:lnTo>
                  <a:pt x="1573477" y="125412"/>
                </a:lnTo>
                <a:lnTo>
                  <a:pt x="1609989" y="106362"/>
                </a:lnTo>
                <a:lnTo>
                  <a:pt x="1648089" y="87312"/>
                </a:lnTo>
                <a:lnTo>
                  <a:pt x="1686189" y="68262"/>
                </a:lnTo>
                <a:lnTo>
                  <a:pt x="1722702" y="52387"/>
                </a:lnTo>
                <a:lnTo>
                  <a:pt x="1763977" y="36512"/>
                </a:lnTo>
                <a:lnTo>
                  <a:pt x="1810014" y="20637"/>
                </a:lnTo>
                <a:lnTo>
                  <a:pt x="1862402" y="9525"/>
                </a:lnTo>
                <a:lnTo>
                  <a:pt x="1922727" y="3175"/>
                </a:lnTo>
                <a:lnTo>
                  <a:pt x="1990989" y="0"/>
                </a:lnTo>
                <a:lnTo>
                  <a:pt x="2059252" y="3175"/>
                </a:lnTo>
                <a:lnTo>
                  <a:pt x="2119577" y="9525"/>
                </a:lnTo>
                <a:lnTo>
                  <a:pt x="2171964" y="20637"/>
                </a:lnTo>
                <a:lnTo>
                  <a:pt x="2218002" y="36512"/>
                </a:lnTo>
                <a:lnTo>
                  <a:pt x="2259277" y="52387"/>
                </a:lnTo>
                <a:lnTo>
                  <a:pt x="2295789" y="68262"/>
                </a:lnTo>
                <a:lnTo>
                  <a:pt x="2333889" y="87312"/>
                </a:lnTo>
                <a:lnTo>
                  <a:pt x="2371989" y="106362"/>
                </a:lnTo>
                <a:lnTo>
                  <a:pt x="2408502" y="125412"/>
                </a:lnTo>
                <a:lnTo>
                  <a:pt x="2449777" y="141287"/>
                </a:lnTo>
                <a:lnTo>
                  <a:pt x="2495814" y="155575"/>
                </a:lnTo>
                <a:lnTo>
                  <a:pt x="2548202" y="166687"/>
                </a:lnTo>
                <a:lnTo>
                  <a:pt x="2608527" y="174625"/>
                </a:lnTo>
                <a:lnTo>
                  <a:pt x="2676789" y="176212"/>
                </a:lnTo>
                <a:lnTo>
                  <a:pt x="2745052" y="174625"/>
                </a:lnTo>
                <a:lnTo>
                  <a:pt x="2805377" y="166687"/>
                </a:lnTo>
                <a:lnTo>
                  <a:pt x="2857764" y="155575"/>
                </a:lnTo>
                <a:lnTo>
                  <a:pt x="2903802" y="141287"/>
                </a:lnTo>
                <a:lnTo>
                  <a:pt x="2945077" y="125412"/>
                </a:lnTo>
                <a:lnTo>
                  <a:pt x="2981589" y="106362"/>
                </a:lnTo>
                <a:lnTo>
                  <a:pt x="3019689" y="87312"/>
                </a:lnTo>
                <a:lnTo>
                  <a:pt x="3057789" y="68262"/>
                </a:lnTo>
                <a:lnTo>
                  <a:pt x="3094302" y="52387"/>
                </a:lnTo>
                <a:lnTo>
                  <a:pt x="3135577" y="36512"/>
                </a:lnTo>
                <a:lnTo>
                  <a:pt x="3181614" y="20637"/>
                </a:lnTo>
                <a:lnTo>
                  <a:pt x="3234002" y="9525"/>
                </a:lnTo>
                <a:lnTo>
                  <a:pt x="3294327" y="3175"/>
                </a:lnTo>
                <a:lnTo>
                  <a:pt x="3361002" y="0"/>
                </a:lnTo>
                <a:lnTo>
                  <a:pt x="3430852" y="3175"/>
                </a:lnTo>
                <a:lnTo>
                  <a:pt x="3491177" y="9525"/>
                </a:lnTo>
                <a:lnTo>
                  <a:pt x="3543564" y="20637"/>
                </a:lnTo>
                <a:lnTo>
                  <a:pt x="3589602" y="36512"/>
                </a:lnTo>
                <a:lnTo>
                  <a:pt x="3630877" y="52387"/>
                </a:lnTo>
                <a:lnTo>
                  <a:pt x="3667389" y="68262"/>
                </a:lnTo>
                <a:lnTo>
                  <a:pt x="3705489" y="87312"/>
                </a:lnTo>
                <a:lnTo>
                  <a:pt x="3743589" y="106362"/>
                </a:lnTo>
                <a:lnTo>
                  <a:pt x="3780102" y="125412"/>
                </a:lnTo>
                <a:lnTo>
                  <a:pt x="3821377" y="141287"/>
                </a:lnTo>
                <a:lnTo>
                  <a:pt x="3867414" y="155575"/>
                </a:lnTo>
                <a:lnTo>
                  <a:pt x="3919802" y="166687"/>
                </a:lnTo>
                <a:lnTo>
                  <a:pt x="3980127" y="174625"/>
                </a:lnTo>
                <a:lnTo>
                  <a:pt x="4048389" y="176212"/>
                </a:lnTo>
                <a:lnTo>
                  <a:pt x="4116652" y="174625"/>
                </a:lnTo>
                <a:lnTo>
                  <a:pt x="4176977" y="166687"/>
                </a:lnTo>
                <a:lnTo>
                  <a:pt x="4229364" y="155575"/>
                </a:lnTo>
                <a:lnTo>
                  <a:pt x="4275402" y="141287"/>
                </a:lnTo>
                <a:lnTo>
                  <a:pt x="4316677" y="125412"/>
                </a:lnTo>
                <a:lnTo>
                  <a:pt x="4353189" y="106362"/>
                </a:lnTo>
                <a:lnTo>
                  <a:pt x="4429389" y="68262"/>
                </a:lnTo>
                <a:lnTo>
                  <a:pt x="4465902" y="52387"/>
                </a:lnTo>
                <a:lnTo>
                  <a:pt x="4507177" y="36512"/>
                </a:lnTo>
                <a:lnTo>
                  <a:pt x="4553216" y="20637"/>
                </a:lnTo>
                <a:lnTo>
                  <a:pt x="4605602" y="9525"/>
                </a:lnTo>
                <a:lnTo>
                  <a:pt x="4665928" y="3175"/>
                </a:lnTo>
                <a:lnTo>
                  <a:pt x="4734189" y="0"/>
                </a:lnTo>
                <a:lnTo>
                  <a:pt x="4802453" y="3175"/>
                </a:lnTo>
                <a:lnTo>
                  <a:pt x="4862777" y="9525"/>
                </a:lnTo>
                <a:lnTo>
                  <a:pt x="4915165" y="20637"/>
                </a:lnTo>
                <a:lnTo>
                  <a:pt x="4961202" y="36512"/>
                </a:lnTo>
                <a:lnTo>
                  <a:pt x="5002478" y="52387"/>
                </a:lnTo>
                <a:lnTo>
                  <a:pt x="5038989" y="68262"/>
                </a:lnTo>
                <a:lnTo>
                  <a:pt x="5077091" y="87312"/>
                </a:lnTo>
                <a:lnTo>
                  <a:pt x="5115189" y="106362"/>
                </a:lnTo>
                <a:lnTo>
                  <a:pt x="5151702" y="125412"/>
                </a:lnTo>
                <a:lnTo>
                  <a:pt x="5192978" y="141287"/>
                </a:lnTo>
                <a:lnTo>
                  <a:pt x="5239014" y="155575"/>
                </a:lnTo>
                <a:lnTo>
                  <a:pt x="5291401" y="166687"/>
                </a:lnTo>
                <a:lnTo>
                  <a:pt x="5351727" y="174625"/>
                </a:lnTo>
                <a:lnTo>
                  <a:pt x="5410199" y="175985"/>
                </a:lnTo>
                <a:lnTo>
                  <a:pt x="5468671" y="174625"/>
                </a:lnTo>
                <a:lnTo>
                  <a:pt x="5528996" y="166687"/>
                </a:lnTo>
                <a:lnTo>
                  <a:pt x="5581383" y="155575"/>
                </a:lnTo>
                <a:lnTo>
                  <a:pt x="5627421" y="141287"/>
                </a:lnTo>
                <a:lnTo>
                  <a:pt x="5668696" y="125412"/>
                </a:lnTo>
                <a:lnTo>
                  <a:pt x="5705210" y="106362"/>
                </a:lnTo>
                <a:lnTo>
                  <a:pt x="5743308" y="87312"/>
                </a:lnTo>
                <a:lnTo>
                  <a:pt x="5781408" y="68262"/>
                </a:lnTo>
                <a:lnTo>
                  <a:pt x="5817921" y="52387"/>
                </a:lnTo>
                <a:lnTo>
                  <a:pt x="5859196" y="36512"/>
                </a:lnTo>
                <a:lnTo>
                  <a:pt x="5905234" y="20637"/>
                </a:lnTo>
                <a:lnTo>
                  <a:pt x="5957621" y="9525"/>
                </a:lnTo>
                <a:lnTo>
                  <a:pt x="6017948" y="3175"/>
                </a:lnTo>
                <a:lnTo>
                  <a:pt x="6086210" y="0"/>
                </a:lnTo>
                <a:lnTo>
                  <a:pt x="6095999" y="455"/>
                </a:lnTo>
                <a:lnTo>
                  <a:pt x="6105789" y="0"/>
                </a:lnTo>
                <a:lnTo>
                  <a:pt x="6174052" y="3175"/>
                </a:lnTo>
                <a:lnTo>
                  <a:pt x="6234377" y="9525"/>
                </a:lnTo>
                <a:lnTo>
                  <a:pt x="6286764" y="20637"/>
                </a:lnTo>
                <a:lnTo>
                  <a:pt x="6332802" y="36512"/>
                </a:lnTo>
                <a:lnTo>
                  <a:pt x="6374077" y="52387"/>
                </a:lnTo>
                <a:lnTo>
                  <a:pt x="6410589" y="68262"/>
                </a:lnTo>
                <a:lnTo>
                  <a:pt x="6448689" y="87312"/>
                </a:lnTo>
                <a:lnTo>
                  <a:pt x="6486789" y="106362"/>
                </a:lnTo>
                <a:lnTo>
                  <a:pt x="6523302" y="125412"/>
                </a:lnTo>
                <a:lnTo>
                  <a:pt x="6564577" y="141287"/>
                </a:lnTo>
                <a:lnTo>
                  <a:pt x="6610614" y="155575"/>
                </a:lnTo>
                <a:lnTo>
                  <a:pt x="6663002" y="166687"/>
                </a:lnTo>
                <a:lnTo>
                  <a:pt x="6723327" y="174625"/>
                </a:lnTo>
                <a:lnTo>
                  <a:pt x="6781799" y="175985"/>
                </a:lnTo>
                <a:lnTo>
                  <a:pt x="6840271" y="174625"/>
                </a:lnTo>
                <a:lnTo>
                  <a:pt x="6900596" y="166687"/>
                </a:lnTo>
                <a:lnTo>
                  <a:pt x="6952983" y="155575"/>
                </a:lnTo>
                <a:lnTo>
                  <a:pt x="6999021" y="141287"/>
                </a:lnTo>
                <a:lnTo>
                  <a:pt x="7040296" y="125412"/>
                </a:lnTo>
                <a:lnTo>
                  <a:pt x="7076808" y="106362"/>
                </a:lnTo>
                <a:lnTo>
                  <a:pt x="7114908" y="87312"/>
                </a:lnTo>
                <a:lnTo>
                  <a:pt x="7153008" y="68262"/>
                </a:lnTo>
                <a:lnTo>
                  <a:pt x="7189521" y="52387"/>
                </a:lnTo>
                <a:lnTo>
                  <a:pt x="7230796" y="36512"/>
                </a:lnTo>
                <a:lnTo>
                  <a:pt x="7276833" y="20637"/>
                </a:lnTo>
                <a:lnTo>
                  <a:pt x="7329221" y="9525"/>
                </a:lnTo>
                <a:lnTo>
                  <a:pt x="7389546" y="3175"/>
                </a:lnTo>
                <a:lnTo>
                  <a:pt x="7457808" y="0"/>
                </a:lnTo>
                <a:lnTo>
                  <a:pt x="7526071" y="3175"/>
                </a:lnTo>
                <a:lnTo>
                  <a:pt x="7586396" y="9525"/>
                </a:lnTo>
                <a:lnTo>
                  <a:pt x="7638783" y="20637"/>
                </a:lnTo>
                <a:lnTo>
                  <a:pt x="7684821" y="36512"/>
                </a:lnTo>
                <a:lnTo>
                  <a:pt x="7726096" y="52387"/>
                </a:lnTo>
                <a:lnTo>
                  <a:pt x="7762608" y="68262"/>
                </a:lnTo>
                <a:lnTo>
                  <a:pt x="7800708" y="87312"/>
                </a:lnTo>
                <a:lnTo>
                  <a:pt x="7838808" y="106362"/>
                </a:lnTo>
                <a:lnTo>
                  <a:pt x="7875321" y="125412"/>
                </a:lnTo>
                <a:lnTo>
                  <a:pt x="7916596" y="141287"/>
                </a:lnTo>
                <a:lnTo>
                  <a:pt x="7962633" y="155575"/>
                </a:lnTo>
                <a:lnTo>
                  <a:pt x="8015021" y="166687"/>
                </a:lnTo>
                <a:lnTo>
                  <a:pt x="8075346" y="174625"/>
                </a:lnTo>
                <a:lnTo>
                  <a:pt x="8143608" y="176212"/>
                </a:lnTo>
                <a:lnTo>
                  <a:pt x="8211871" y="174625"/>
                </a:lnTo>
                <a:lnTo>
                  <a:pt x="8272196" y="166687"/>
                </a:lnTo>
                <a:lnTo>
                  <a:pt x="8324583" y="155575"/>
                </a:lnTo>
                <a:lnTo>
                  <a:pt x="8370621" y="141287"/>
                </a:lnTo>
                <a:lnTo>
                  <a:pt x="8411896" y="125412"/>
                </a:lnTo>
                <a:lnTo>
                  <a:pt x="8448408" y="106362"/>
                </a:lnTo>
                <a:lnTo>
                  <a:pt x="8486508" y="87312"/>
                </a:lnTo>
                <a:lnTo>
                  <a:pt x="8524608" y="68262"/>
                </a:lnTo>
                <a:lnTo>
                  <a:pt x="8561120" y="52387"/>
                </a:lnTo>
                <a:lnTo>
                  <a:pt x="8602396" y="36512"/>
                </a:lnTo>
                <a:lnTo>
                  <a:pt x="8648432" y="20637"/>
                </a:lnTo>
                <a:lnTo>
                  <a:pt x="8700820" y="9525"/>
                </a:lnTo>
                <a:lnTo>
                  <a:pt x="8761146" y="3175"/>
                </a:lnTo>
                <a:lnTo>
                  <a:pt x="8827820" y="0"/>
                </a:lnTo>
                <a:lnTo>
                  <a:pt x="8897670" y="3175"/>
                </a:lnTo>
                <a:lnTo>
                  <a:pt x="8957996" y="9525"/>
                </a:lnTo>
                <a:lnTo>
                  <a:pt x="9010382" y="20637"/>
                </a:lnTo>
                <a:lnTo>
                  <a:pt x="9056420" y="36512"/>
                </a:lnTo>
                <a:lnTo>
                  <a:pt x="9097696" y="52387"/>
                </a:lnTo>
                <a:lnTo>
                  <a:pt x="9134208" y="68262"/>
                </a:lnTo>
                <a:lnTo>
                  <a:pt x="9172308" y="87312"/>
                </a:lnTo>
                <a:lnTo>
                  <a:pt x="9210408" y="106362"/>
                </a:lnTo>
                <a:lnTo>
                  <a:pt x="9246920" y="125412"/>
                </a:lnTo>
                <a:lnTo>
                  <a:pt x="9288196" y="141287"/>
                </a:lnTo>
                <a:lnTo>
                  <a:pt x="9334232" y="155575"/>
                </a:lnTo>
                <a:lnTo>
                  <a:pt x="9386620" y="166687"/>
                </a:lnTo>
                <a:lnTo>
                  <a:pt x="9446946" y="174625"/>
                </a:lnTo>
                <a:lnTo>
                  <a:pt x="9515208" y="176212"/>
                </a:lnTo>
                <a:lnTo>
                  <a:pt x="9583470" y="174625"/>
                </a:lnTo>
                <a:lnTo>
                  <a:pt x="9643796" y="166687"/>
                </a:lnTo>
                <a:lnTo>
                  <a:pt x="9696182" y="155575"/>
                </a:lnTo>
                <a:lnTo>
                  <a:pt x="9742220" y="141287"/>
                </a:lnTo>
                <a:lnTo>
                  <a:pt x="9783496" y="125412"/>
                </a:lnTo>
                <a:lnTo>
                  <a:pt x="9820008" y="106362"/>
                </a:lnTo>
                <a:lnTo>
                  <a:pt x="9896208" y="68262"/>
                </a:lnTo>
                <a:lnTo>
                  <a:pt x="9932720" y="52387"/>
                </a:lnTo>
                <a:lnTo>
                  <a:pt x="9973996" y="36512"/>
                </a:lnTo>
                <a:lnTo>
                  <a:pt x="10020032" y="20637"/>
                </a:lnTo>
                <a:lnTo>
                  <a:pt x="10072420" y="9525"/>
                </a:lnTo>
                <a:lnTo>
                  <a:pt x="10132746" y="3175"/>
                </a:lnTo>
                <a:lnTo>
                  <a:pt x="10201008" y="0"/>
                </a:lnTo>
                <a:lnTo>
                  <a:pt x="10269270" y="3175"/>
                </a:lnTo>
                <a:lnTo>
                  <a:pt x="10329596" y="9525"/>
                </a:lnTo>
                <a:lnTo>
                  <a:pt x="10381982" y="20637"/>
                </a:lnTo>
                <a:lnTo>
                  <a:pt x="10428020" y="36512"/>
                </a:lnTo>
                <a:lnTo>
                  <a:pt x="10469296" y="52387"/>
                </a:lnTo>
                <a:lnTo>
                  <a:pt x="10505808" y="68262"/>
                </a:lnTo>
                <a:lnTo>
                  <a:pt x="10543908" y="87312"/>
                </a:lnTo>
                <a:lnTo>
                  <a:pt x="10582008" y="106362"/>
                </a:lnTo>
                <a:lnTo>
                  <a:pt x="10618520" y="125412"/>
                </a:lnTo>
                <a:lnTo>
                  <a:pt x="10659796" y="141287"/>
                </a:lnTo>
                <a:lnTo>
                  <a:pt x="10705832" y="155575"/>
                </a:lnTo>
                <a:lnTo>
                  <a:pt x="10758220" y="166687"/>
                </a:lnTo>
                <a:lnTo>
                  <a:pt x="10818546" y="174625"/>
                </a:lnTo>
                <a:lnTo>
                  <a:pt x="10886808" y="176212"/>
                </a:lnTo>
                <a:lnTo>
                  <a:pt x="10955070" y="174625"/>
                </a:lnTo>
                <a:lnTo>
                  <a:pt x="11015396" y="166687"/>
                </a:lnTo>
                <a:lnTo>
                  <a:pt x="11067782" y="155575"/>
                </a:lnTo>
                <a:lnTo>
                  <a:pt x="11113820" y="141287"/>
                </a:lnTo>
                <a:lnTo>
                  <a:pt x="11155096" y="125412"/>
                </a:lnTo>
                <a:lnTo>
                  <a:pt x="11191608" y="106362"/>
                </a:lnTo>
                <a:lnTo>
                  <a:pt x="11229708" y="87312"/>
                </a:lnTo>
                <a:lnTo>
                  <a:pt x="11267808" y="68262"/>
                </a:lnTo>
                <a:lnTo>
                  <a:pt x="11304320" y="52387"/>
                </a:lnTo>
                <a:lnTo>
                  <a:pt x="11345596" y="36512"/>
                </a:lnTo>
                <a:lnTo>
                  <a:pt x="11391632" y="20637"/>
                </a:lnTo>
                <a:lnTo>
                  <a:pt x="11444020" y="9525"/>
                </a:lnTo>
                <a:lnTo>
                  <a:pt x="11504346" y="3175"/>
                </a:lnTo>
                <a:lnTo>
                  <a:pt x="11572608" y="0"/>
                </a:lnTo>
                <a:lnTo>
                  <a:pt x="11640870" y="3175"/>
                </a:lnTo>
                <a:lnTo>
                  <a:pt x="11701196" y="9525"/>
                </a:lnTo>
                <a:lnTo>
                  <a:pt x="11753582" y="20637"/>
                </a:lnTo>
                <a:lnTo>
                  <a:pt x="11799620" y="36512"/>
                </a:lnTo>
                <a:lnTo>
                  <a:pt x="11840896" y="52387"/>
                </a:lnTo>
                <a:lnTo>
                  <a:pt x="11877408" y="68262"/>
                </a:lnTo>
                <a:lnTo>
                  <a:pt x="11915508" y="87312"/>
                </a:lnTo>
                <a:lnTo>
                  <a:pt x="11953608" y="106362"/>
                </a:lnTo>
                <a:lnTo>
                  <a:pt x="11990120" y="125412"/>
                </a:lnTo>
                <a:lnTo>
                  <a:pt x="12031396" y="141287"/>
                </a:lnTo>
                <a:lnTo>
                  <a:pt x="12077432" y="155575"/>
                </a:lnTo>
                <a:lnTo>
                  <a:pt x="12129820" y="166688"/>
                </a:lnTo>
                <a:lnTo>
                  <a:pt x="12190146" y="174625"/>
                </a:lnTo>
                <a:lnTo>
                  <a:pt x="12191998" y="174668"/>
                </a:lnTo>
                <a:lnTo>
                  <a:pt x="12191998" y="851265"/>
                </a:lnTo>
                <a:lnTo>
                  <a:pt x="0" y="851265"/>
                </a:lnTo>
                <a:lnTo>
                  <a:pt x="0" y="174668"/>
                </a:lnTo>
                <a:lnTo>
                  <a:pt x="1852" y="174625"/>
                </a:lnTo>
                <a:lnTo>
                  <a:pt x="62177" y="166687"/>
                </a:lnTo>
                <a:lnTo>
                  <a:pt x="114564" y="155575"/>
                </a:lnTo>
                <a:lnTo>
                  <a:pt x="160602" y="141287"/>
                </a:lnTo>
                <a:lnTo>
                  <a:pt x="201877" y="125412"/>
                </a:lnTo>
                <a:lnTo>
                  <a:pt x="238389" y="106362"/>
                </a:lnTo>
                <a:lnTo>
                  <a:pt x="276489" y="87312"/>
                </a:lnTo>
                <a:lnTo>
                  <a:pt x="314589" y="68262"/>
                </a:lnTo>
                <a:lnTo>
                  <a:pt x="351102" y="52387"/>
                </a:lnTo>
                <a:lnTo>
                  <a:pt x="392377" y="36512"/>
                </a:lnTo>
                <a:lnTo>
                  <a:pt x="438414" y="20637"/>
                </a:lnTo>
                <a:lnTo>
                  <a:pt x="490802" y="9525"/>
                </a:lnTo>
                <a:lnTo>
                  <a:pt x="551127" y="31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B8D45A1-C285-E24B-9926-7E59EAFE22D7}"/>
              </a:ext>
            </a:extLst>
          </p:cNvPr>
          <p:cNvSpPr txBox="1">
            <a:spLocks/>
          </p:cNvSpPr>
          <p:nvPr/>
        </p:nvSpPr>
        <p:spPr>
          <a:xfrm>
            <a:off x="160638" y="-275155"/>
            <a:ext cx="10668004" cy="111329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100" kern="1200" cap="all" spc="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400" b="1" dirty="0">
                <a:latin typeface="Calibri" panose="020F0502020204030204" pitchFamily="34" charset="0"/>
                <a:cs typeface="Calibri" panose="020F0502020204030204" pitchFamily="34" charset="0"/>
              </a:rPr>
              <a:t>Religion and popular culture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3415795-9015-E94A-8A5D-AD3796D9A28C}"/>
              </a:ext>
            </a:extLst>
          </p:cNvPr>
          <p:cNvSpPr/>
          <p:nvPr/>
        </p:nvSpPr>
        <p:spPr>
          <a:xfrm>
            <a:off x="-1" y="6611779"/>
            <a:ext cx="1234649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1. </a:t>
            </a:r>
            <a:r>
              <a:rPr lang="en-US" sz="10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Religion and Popular Culture in America, </a:t>
            </a:r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ed. by Bruce David Forbes and Jeffrey H. Mahan, (</a:t>
            </a:r>
            <a:r>
              <a:rPr lang="en-GB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Rev. ed. Berkeley, Calif.; London: University of California Press, 2005</a:t>
            </a:r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), pp.1-10.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3567D18B-6FFB-0D4D-9939-9808A6B0DB28}"/>
              </a:ext>
            </a:extLst>
          </p:cNvPr>
          <p:cNvSpPr txBox="1">
            <a:spLocks/>
          </p:cNvSpPr>
          <p:nvPr/>
        </p:nvSpPr>
        <p:spPr>
          <a:xfrm>
            <a:off x="2" y="1113431"/>
            <a:ext cx="12191998" cy="45393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sz="18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“Religion appears not only in churches, synagogues, mosques and temples; it also appears in popular culture”</a:t>
            </a:r>
            <a:endParaRPr lang="en-US" sz="1800" b="1" baseline="300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Clr>
                <a:schemeClr val="accent1"/>
              </a:buClr>
              <a:buSzPct val="80000"/>
              <a:buFont typeface="Arial" panose="020B0604020202020204" pitchFamily="34" charset="0"/>
              <a:buNone/>
            </a:pPr>
            <a:endParaRPr lang="en-US" sz="1800" baseline="300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Four ways religion and popular culture are interlinked:</a:t>
            </a:r>
          </a:p>
          <a:p>
            <a:pPr marL="800100" lvl="1" indent="-342900">
              <a:buClr>
                <a:schemeClr val="accent1"/>
              </a:buClr>
              <a:buSzPct val="80000"/>
              <a:buFont typeface="+mj-lt"/>
              <a:buAutoNum type="arabicPeriod"/>
            </a:pPr>
            <a:endParaRPr lang="en-US" sz="1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800100" lvl="1" indent="-342900">
              <a:buClr>
                <a:schemeClr val="accent1"/>
              </a:buClr>
              <a:buSzPct val="80000"/>
              <a:buFont typeface="+mj-lt"/>
              <a:buAutoNum type="arabicPeriod"/>
            </a:pP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Religion in Popular Culture: </a:t>
            </a: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music and music videos; books; television programs; movies; and comic books</a:t>
            </a:r>
            <a:endParaRPr lang="en-US" sz="1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800100" lvl="1" indent="-342900">
              <a:buClr>
                <a:schemeClr val="accent1"/>
              </a:buClr>
              <a:buSzPct val="80000"/>
              <a:buFont typeface="+mj-lt"/>
              <a:buAutoNum type="arabicPeriod"/>
            </a:pPr>
            <a:endParaRPr lang="en-US" sz="1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800100" lvl="1" indent="-342900">
              <a:buClr>
                <a:schemeClr val="accent1"/>
              </a:buClr>
              <a:buSzPct val="80000"/>
              <a:buFont typeface="+mj-lt"/>
              <a:buAutoNum type="arabicPeriod"/>
            </a:pP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Popular Culture in Religion: </a:t>
            </a: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preachers advised to shorten sermons</a:t>
            </a: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</a:p>
          <a:p>
            <a:pPr marL="800100" lvl="1" indent="-342900">
              <a:buClr>
                <a:schemeClr val="accent1"/>
              </a:buClr>
              <a:buSzPct val="80000"/>
              <a:buFont typeface="+mj-lt"/>
              <a:buAutoNum type="arabicPeriod"/>
            </a:pPr>
            <a:endParaRPr lang="en-US" sz="1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800100" lvl="1" indent="-342900">
              <a:buClr>
                <a:schemeClr val="accent1"/>
              </a:buClr>
              <a:buSzPct val="80000"/>
              <a:buFont typeface="+mj-lt"/>
              <a:buAutoNum type="arabicPeriod"/>
            </a:pPr>
            <a:r>
              <a:rPr lang="en-US" sz="16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Popular Culture as Religion</a:t>
            </a: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sport; Disney; Coca-Cola; dieting; and Star Trek </a:t>
            </a:r>
          </a:p>
          <a:p>
            <a:pPr marL="800100" lvl="1" indent="-342900">
              <a:buClr>
                <a:schemeClr val="accent1"/>
              </a:buClr>
              <a:buSzPct val="80000"/>
              <a:buFont typeface="+mj-lt"/>
              <a:buAutoNum type="arabicPeriod"/>
            </a:pPr>
            <a:endParaRPr lang="en-US" sz="1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800100" lvl="1" indent="-342900">
              <a:buClr>
                <a:schemeClr val="accent1"/>
              </a:buClr>
              <a:buSzPct val="80000"/>
              <a:buFont typeface="+mj-lt"/>
              <a:buAutoNum type="arabicPeriod"/>
            </a:pP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Religion and Popular Culture in Dialogue: </a:t>
            </a: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religion in the news  </a:t>
            </a:r>
            <a:r>
              <a:rPr lang="en-US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endParaRPr lang="en-US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800100" lvl="1" indent="-342900">
              <a:buClr>
                <a:schemeClr val="accent1"/>
              </a:buClr>
              <a:buSzPct val="80000"/>
              <a:buFont typeface="+mj-lt"/>
              <a:buAutoNum type="arabicPeriod"/>
            </a:pPr>
            <a:endParaRPr lang="en-US" sz="1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Clr>
                <a:schemeClr val="accent1"/>
              </a:buClr>
              <a:buSzPct val="80000"/>
              <a:buFont typeface="Arial" panose="020B0604020202020204" pitchFamily="34" charset="0"/>
              <a:buNone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.Lucida Grande UI Regular"/>
              <a:buChar char="►"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738801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9DBA3C2-C92B-4CEB-868F-52A62295B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A5C11C9-65D2-491A-A266-6ADBD2CB4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006736"/>
            <a:ext cx="12191998" cy="851265"/>
          </a:xfrm>
          <a:custGeom>
            <a:avLst/>
            <a:gdLst>
              <a:gd name="connsiteX0" fmla="*/ 619389 w 12191998"/>
              <a:gd name="connsiteY0" fmla="*/ 0 h 851265"/>
              <a:gd name="connsiteX1" fmla="*/ 687652 w 12191998"/>
              <a:gd name="connsiteY1" fmla="*/ 3175 h 851265"/>
              <a:gd name="connsiteX2" fmla="*/ 747977 w 12191998"/>
              <a:gd name="connsiteY2" fmla="*/ 9525 h 851265"/>
              <a:gd name="connsiteX3" fmla="*/ 800364 w 12191998"/>
              <a:gd name="connsiteY3" fmla="*/ 20637 h 851265"/>
              <a:gd name="connsiteX4" fmla="*/ 846402 w 12191998"/>
              <a:gd name="connsiteY4" fmla="*/ 36512 h 851265"/>
              <a:gd name="connsiteX5" fmla="*/ 887677 w 12191998"/>
              <a:gd name="connsiteY5" fmla="*/ 52387 h 851265"/>
              <a:gd name="connsiteX6" fmla="*/ 924189 w 12191998"/>
              <a:gd name="connsiteY6" fmla="*/ 68262 h 851265"/>
              <a:gd name="connsiteX7" fmla="*/ 962289 w 12191998"/>
              <a:gd name="connsiteY7" fmla="*/ 87312 h 851265"/>
              <a:gd name="connsiteX8" fmla="*/ 1000389 w 12191998"/>
              <a:gd name="connsiteY8" fmla="*/ 106362 h 851265"/>
              <a:gd name="connsiteX9" fmla="*/ 1036902 w 12191998"/>
              <a:gd name="connsiteY9" fmla="*/ 125412 h 851265"/>
              <a:gd name="connsiteX10" fmla="*/ 1078177 w 12191998"/>
              <a:gd name="connsiteY10" fmla="*/ 141287 h 851265"/>
              <a:gd name="connsiteX11" fmla="*/ 1124214 w 12191998"/>
              <a:gd name="connsiteY11" fmla="*/ 155575 h 851265"/>
              <a:gd name="connsiteX12" fmla="*/ 1176602 w 12191998"/>
              <a:gd name="connsiteY12" fmla="*/ 166687 h 851265"/>
              <a:gd name="connsiteX13" fmla="*/ 1236927 w 12191998"/>
              <a:gd name="connsiteY13" fmla="*/ 174625 h 851265"/>
              <a:gd name="connsiteX14" fmla="*/ 1305189 w 12191998"/>
              <a:gd name="connsiteY14" fmla="*/ 176212 h 851265"/>
              <a:gd name="connsiteX15" fmla="*/ 1373452 w 12191998"/>
              <a:gd name="connsiteY15" fmla="*/ 174625 h 851265"/>
              <a:gd name="connsiteX16" fmla="*/ 1433777 w 12191998"/>
              <a:gd name="connsiteY16" fmla="*/ 166687 h 851265"/>
              <a:gd name="connsiteX17" fmla="*/ 1486164 w 12191998"/>
              <a:gd name="connsiteY17" fmla="*/ 155575 h 851265"/>
              <a:gd name="connsiteX18" fmla="*/ 1532202 w 12191998"/>
              <a:gd name="connsiteY18" fmla="*/ 141287 h 851265"/>
              <a:gd name="connsiteX19" fmla="*/ 1573477 w 12191998"/>
              <a:gd name="connsiteY19" fmla="*/ 125412 h 851265"/>
              <a:gd name="connsiteX20" fmla="*/ 1609989 w 12191998"/>
              <a:gd name="connsiteY20" fmla="*/ 106362 h 851265"/>
              <a:gd name="connsiteX21" fmla="*/ 1648089 w 12191998"/>
              <a:gd name="connsiteY21" fmla="*/ 87312 h 851265"/>
              <a:gd name="connsiteX22" fmla="*/ 1686189 w 12191998"/>
              <a:gd name="connsiteY22" fmla="*/ 68262 h 851265"/>
              <a:gd name="connsiteX23" fmla="*/ 1722702 w 12191998"/>
              <a:gd name="connsiteY23" fmla="*/ 52387 h 851265"/>
              <a:gd name="connsiteX24" fmla="*/ 1763977 w 12191998"/>
              <a:gd name="connsiteY24" fmla="*/ 36512 h 851265"/>
              <a:gd name="connsiteX25" fmla="*/ 1810014 w 12191998"/>
              <a:gd name="connsiteY25" fmla="*/ 20637 h 851265"/>
              <a:gd name="connsiteX26" fmla="*/ 1862402 w 12191998"/>
              <a:gd name="connsiteY26" fmla="*/ 9525 h 851265"/>
              <a:gd name="connsiteX27" fmla="*/ 1922727 w 12191998"/>
              <a:gd name="connsiteY27" fmla="*/ 3175 h 851265"/>
              <a:gd name="connsiteX28" fmla="*/ 1990989 w 12191998"/>
              <a:gd name="connsiteY28" fmla="*/ 0 h 851265"/>
              <a:gd name="connsiteX29" fmla="*/ 2059252 w 12191998"/>
              <a:gd name="connsiteY29" fmla="*/ 3175 h 851265"/>
              <a:gd name="connsiteX30" fmla="*/ 2119577 w 12191998"/>
              <a:gd name="connsiteY30" fmla="*/ 9525 h 851265"/>
              <a:gd name="connsiteX31" fmla="*/ 2171964 w 12191998"/>
              <a:gd name="connsiteY31" fmla="*/ 20637 h 851265"/>
              <a:gd name="connsiteX32" fmla="*/ 2218002 w 12191998"/>
              <a:gd name="connsiteY32" fmla="*/ 36512 h 851265"/>
              <a:gd name="connsiteX33" fmla="*/ 2259277 w 12191998"/>
              <a:gd name="connsiteY33" fmla="*/ 52387 h 851265"/>
              <a:gd name="connsiteX34" fmla="*/ 2295789 w 12191998"/>
              <a:gd name="connsiteY34" fmla="*/ 68262 h 851265"/>
              <a:gd name="connsiteX35" fmla="*/ 2333889 w 12191998"/>
              <a:gd name="connsiteY35" fmla="*/ 87312 h 851265"/>
              <a:gd name="connsiteX36" fmla="*/ 2371989 w 12191998"/>
              <a:gd name="connsiteY36" fmla="*/ 106362 h 851265"/>
              <a:gd name="connsiteX37" fmla="*/ 2408502 w 12191998"/>
              <a:gd name="connsiteY37" fmla="*/ 125412 h 851265"/>
              <a:gd name="connsiteX38" fmla="*/ 2449777 w 12191998"/>
              <a:gd name="connsiteY38" fmla="*/ 141287 h 851265"/>
              <a:gd name="connsiteX39" fmla="*/ 2495814 w 12191998"/>
              <a:gd name="connsiteY39" fmla="*/ 155575 h 851265"/>
              <a:gd name="connsiteX40" fmla="*/ 2548202 w 12191998"/>
              <a:gd name="connsiteY40" fmla="*/ 166687 h 851265"/>
              <a:gd name="connsiteX41" fmla="*/ 2608527 w 12191998"/>
              <a:gd name="connsiteY41" fmla="*/ 174625 h 851265"/>
              <a:gd name="connsiteX42" fmla="*/ 2676789 w 12191998"/>
              <a:gd name="connsiteY42" fmla="*/ 176212 h 851265"/>
              <a:gd name="connsiteX43" fmla="*/ 2745052 w 12191998"/>
              <a:gd name="connsiteY43" fmla="*/ 174625 h 851265"/>
              <a:gd name="connsiteX44" fmla="*/ 2805377 w 12191998"/>
              <a:gd name="connsiteY44" fmla="*/ 166687 h 851265"/>
              <a:gd name="connsiteX45" fmla="*/ 2857764 w 12191998"/>
              <a:gd name="connsiteY45" fmla="*/ 155575 h 851265"/>
              <a:gd name="connsiteX46" fmla="*/ 2903802 w 12191998"/>
              <a:gd name="connsiteY46" fmla="*/ 141287 h 851265"/>
              <a:gd name="connsiteX47" fmla="*/ 2945077 w 12191998"/>
              <a:gd name="connsiteY47" fmla="*/ 125412 h 851265"/>
              <a:gd name="connsiteX48" fmla="*/ 2981589 w 12191998"/>
              <a:gd name="connsiteY48" fmla="*/ 106362 h 851265"/>
              <a:gd name="connsiteX49" fmla="*/ 3019689 w 12191998"/>
              <a:gd name="connsiteY49" fmla="*/ 87312 h 851265"/>
              <a:gd name="connsiteX50" fmla="*/ 3057789 w 12191998"/>
              <a:gd name="connsiteY50" fmla="*/ 68262 h 851265"/>
              <a:gd name="connsiteX51" fmla="*/ 3094302 w 12191998"/>
              <a:gd name="connsiteY51" fmla="*/ 52387 h 851265"/>
              <a:gd name="connsiteX52" fmla="*/ 3135577 w 12191998"/>
              <a:gd name="connsiteY52" fmla="*/ 36512 h 851265"/>
              <a:gd name="connsiteX53" fmla="*/ 3181614 w 12191998"/>
              <a:gd name="connsiteY53" fmla="*/ 20637 h 851265"/>
              <a:gd name="connsiteX54" fmla="*/ 3234002 w 12191998"/>
              <a:gd name="connsiteY54" fmla="*/ 9525 h 851265"/>
              <a:gd name="connsiteX55" fmla="*/ 3294327 w 12191998"/>
              <a:gd name="connsiteY55" fmla="*/ 3175 h 851265"/>
              <a:gd name="connsiteX56" fmla="*/ 3361002 w 12191998"/>
              <a:gd name="connsiteY56" fmla="*/ 0 h 851265"/>
              <a:gd name="connsiteX57" fmla="*/ 3430852 w 12191998"/>
              <a:gd name="connsiteY57" fmla="*/ 3175 h 851265"/>
              <a:gd name="connsiteX58" fmla="*/ 3491177 w 12191998"/>
              <a:gd name="connsiteY58" fmla="*/ 9525 h 851265"/>
              <a:gd name="connsiteX59" fmla="*/ 3543564 w 12191998"/>
              <a:gd name="connsiteY59" fmla="*/ 20637 h 851265"/>
              <a:gd name="connsiteX60" fmla="*/ 3589602 w 12191998"/>
              <a:gd name="connsiteY60" fmla="*/ 36512 h 851265"/>
              <a:gd name="connsiteX61" fmla="*/ 3630877 w 12191998"/>
              <a:gd name="connsiteY61" fmla="*/ 52387 h 851265"/>
              <a:gd name="connsiteX62" fmla="*/ 3667389 w 12191998"/>
              <a:gd name="connsiteY62" fmla="*/ 68262 h 851265"/>
              <a:gd name="connsiteX63" fmla="*/ 3705489 w 12191998"/>
              <a:gd name="connsiteY63" fmla="*/ 87312 h 851265"/>
              <a:gd name="connsiteX64" fmla="*/ 3743589 w 12191998"/>
              <a:gd name="connsiteY64" fmla="*/ 106362 h 851265"/>
              <a:gd name="connsiteX65" fmla="*/ 3780102 w 12191998"/>
              <a:gd name="connsiteY65" fmla="*/ 125412 h 851265"/>
              <a:gd name="connsiteX66" fmla="*/ 3821377 w 12191998"/>
              <a:gd name="connsiteY66" fmla="*/ 141287 h 851265"/>
              <a:gd name="connsiteX67" fmla="*/ 3867414 w 12191998"/>
              <a:gd name="connsiteY67" fmla="*/ 155575 h 851265"/>
              <a:gd name="connsiteX68" fmla="*/ 3919802 w 12191998"/>
              <a:gd name="connsiteY68" fmla="*/ 166687 h 851265"/>
              <a:gd name="connsiteX69" fmla="*/ 3980127 w 12191998"/>
              <a:gd name="connsiteY69" fmla="*/ 174625 h 851265"/>
              <a:gd name="connsiteX70" fmla="*/ 4048389 w 12191998"/>
              <a:gd name="connsiteY70" fmla="*/ 176212 h 851265"/>
              <a:gd name="connsiteX71" fmla="*/ 4116652 w 12191998"/>
              <a:gd name="connsiteY71" fmla="*/ 174625 h 851265"/>
              <a:gd name="connsiteX72" fmla="*/ 4176977 w 12191998"/>
              <a:gd name="connsiteY72" fmla="*/ 166687 h 851265"/>
              <a:gd name="connsiteX73" fmla="*/ 4229364 w 12191998"/>
              <a:gd name="connsiteY73" fmla="*/ 155575 h 851265"/>
              <a:gd name="connsiteX74" fmla="*/ 4275402 w 12191998"/>
              <a:gd name="connsiteY74" fmla="*/ 141287 h 851265"/>
              <a:gd name="connsiteX75" fmla="*/ 4316677 w 12191998"/>
              <a:gd name="connsiteY75" fmla="*/ 125412 h 851265"/>
              <a:gd name="connsiteX76" fmla="*/ 4353189 w 12191998"/>
              <a:gd name="connsiteY76" fmla="*/ 106362 h 851265"/>
              <a:gd name="connsiteX77" fmla="*/ 4429389 w 12191998"/>
              <a:gd name="connsiteY77" fmla="*/ 68262 h 851265"/>
              <a:gd name="connsiteX78" fmla="*/ 4465902 w 12191998"/>
              <a:gd name="connsiteY78" fmla="*/ 52387 h 851265"/>
              <a:gd name="connsiteX79" fmla="*/ 4507177 w 12191998"/>
              <a:gd name="connsiteY79" fmla="*/ 36512 h 851265"/>
              <a:gd name="connsiteX80" fmla="*/ 4553216 w 12191998"/>
              <a:gd name="connsiteY80" fmla="*/ 20637 h 851265"/>
              <a:gd name="connsiteX81" fmla="*/ 4605602 w 12191998"/>
              <a:gd name="connsiteY81" fmla="*/ 9525 h 851265"/>
              <a:gd name="connsiteX82" fmla="*/ 4665928 w 12191998"/>
              <a:gd name="connsiteY82" fmla="*/ 3175 h 851265"/>
              <a:gd name="connsiteX83" fmla="*/ 4734189 w 12191998"/>
              <a:gd name="connsiteY83" fmla="*/ 0 h 851265"/>
              <a:gd name="connsiteX84" fmla="*/ 4802453 w 12191998"/>
              <a:gd name="connsiteY84" fmla="*/ 3175 h 851265"/>
              <a:gd name="connsiteX85" fmla="*/ 4862777 w 12191998"/>
              <a:gd name="connsiteY85" fmla="*/ 9525 h 851265"/>
              <a:gd name="connsiteX86" fmla="*/ 4915165 w 12191998"/>
              <a:gd name="connsiteY86" fmla="*/ 20637 h 851265"/>
              <a:gd name="connsiteX87" fmla="*/ 4961202 w 12191998"/>
              <a:gd name="connsiteY87" fmla="*/ 36512 h 851265"/>
              <a:gd name="connsiteX88" fmla="*/ 5002478 w 12191998"/>
              <a:gd name="connsiteY88" fmla="*/ 52387 h 851265"/>
              <a:gd name="connsiteX89" fmla="*/ 5038989 w 12191998"/>
              <a:gd name="connsiteY89" fmla="*/ 68262 h 851265"/>
              <a:gd name="connsiteX90" fmla="*/ 5077091 w 12191998"/>
              <a:gd name="connsiteY90" fmla="*/ 87312 h 851265"/>
              <a:gd name="connsiteX91" fmla="*/ 5115189 w 12191998"/>
              <a:gd name="connsiteY91" fmla="*/ 106362 h 851265"/>
              <a:gd name="connsiteX92" fmla="*/ 5151702 w 12191998"/>
              <a:gd name="connsiteY92" fmla="*/ 125412 h 851265"/>
              <a:gd name="connsiteX93" fmla="*/ 5192978 w 12191998"/>
              <a:gd name="connsiteY93" fmla="*/ 141287 h 851265"/>
              <a:gd name="connsiteX94" fmla="*/ 5239014 w 12191998"/>
              <a:gd name="connsiteY94" fmla="*/ 155575 h 851265"/>
              <a:gd name="connsiteX95" fmla="*/ 5291401 w 12191998"/>
              <a:gd name="connsiteY95" fmla="*/ 166687 h 851265"/>
              <a:gd name="connsiteX96" fmla="*/ 5351727 w 12191998"/>
              <a:gd name="connsiteY96" fmla="*/ 174625 h 851265"/>
              <a:gd name="connsiteX97" fmla="*/ 5410199 w 12191998"/>
              <a:gd name="connsiteY97" fmla="*/ 175985 h 851265"/>
              <a:gd name="connsiteX98" fmla="*/ 5468671 w 12191998"/>
              <a:gd name="connsiteY98" fmla="*/ 174625 h 851265"/>
              <a:gd name="connsiteX99" fmla="*/ 5528996 w 12191998"/>
              <a:gd name="connsiteY99" fmla="*/ 166687 h 851265"/>
              <a:gd name="connsiteX100" fmla="*/ 5581383 w 12191998"/>
              <a:gd name="connsiteY100" fmla="*/ 155575 h 851265"/>
              <a:gd name="connsiteX101" fmla="*/ 5627421 w 12191998"/>
              <a:gd name="connsiteY101" fmla="*/ 141287 h 851265"/>
              <a:gd name="connsiteX102" fmla="*/ 5668696 w 12191998"/>
              <a:gd name="connsiteY102" fmla="*/ 125412 h 851265"/>
              <a:gd name="connsiteX103" fmla="*/ 5705210 w 12191998"/>
              <a:gd name="connsiteY103" fmla="*/ 106362 h 851265"/>
              <a:gd name="connsiteX104" fmla="*/ 5743308 w 12191998"/>
              <a:gd name="connsiteY104" fmla="*/ 87312 h 851265"/>
              <a:gd name="connsiteX105" fmla="*/ 5781408 w 12191998"/>
              <a:gd name="connsiteY105" fmla="*/ 68262 h 851265"/>
              <a:gd name="connsiteX106" fmla="*/ 5817921 w 12191998"/>
              <a:gd name="connsiteY106" fmla="*/ 52387 h 851265"/>
              <a:gd name="connsiteX107" fmla="*/ 5859196 w 12191998"/>
              <a:gd name="connsiteY107" fmla="*/ 36512 h 851265"/>
              <a:gd name="connsiteX108" fmla="*/ 5905234 w 12191998"/>
              <a:gd name="connsiteY108" fmla="*/ 20637 h 851265"/>
              <a:gd name="connsiteX109" fmla="*/ 5957621 w 12191998"/>
              <a:gd name="connsiteY109" fmla="*/ 9525 h 851265"/>
              <a:gd name="connsiteX110" fmla="*/ 6017948 w 12191998"/>
              <a:gd name="connsiteY110" fmla="*/ 3175 h 851265"/>
              <a:gd name="connsiteX111" fmla="*/ 6086210 w 12191998"/>
              <a:gd name="connsiteY111" fmla="*/ 0 h 851265"/>
              <a:gd name="connsiteX112" fmla="*/ 6095999 w 12191998"/>
              <a:gd name="connsiteY112" fmla="*/ 455 h 851265"/>
              <a:gd name="connsiteX113" fmla="*/ 6105789 w 12191998"/>
              <a:gd name="connsiteY113" fmla="*/ 0 h 851265"/>
              <a:gd name="connsiteX114" fmla="*/ 6174052 w 12191998"/>
              <a:gd name="connsiteY114" fmla="*/ 3175 h 851265"/>
              <a:gd name="connsiteX115" fmla="*/ 6234377 w 12191998"/>
              <a:gd name="connsiteY115" fmla="*/ 9525 h 851265"/>
              <a:gd name="connsiteX116" fmla="*/ 6286764 w 12191998"/>
              <a:gd name="connsiteY116" fmla="*/ 20637 h 851265"/>
              <a:gd name="connsiteX117" fmla="*/ 6332802 w 12191998"/>
              <a:gd name="connsiteY117" fmla="*/ 36512 h 851265"/>
              <a:gd name="connsiteX118" fmla="*/ 6374077 w 12191998"/>
              <a:gd name="connsiteY118" fmla="*/ 52387 h 851265"/>
              <a:gd name="connsiteX119" fmla="*/ 6410589 w 12191998"/>
              <a:gd name="connsiteY119" fmla="*/ 68262 h 851265"/>
              <a:gd name="connsiteX120" fmla="*/ 6448689 w 12191998"/>
              <a:gd name="connsiteY120" fmla="*/ 87312 h 851265"/>
              <a:gd name="connsiteX121" fmla="*/ 6486789 w 12191998"/>
              <a:gd name="connsiteY121" fmla="*/ 106362 h 851265"/>
              <a:gd name="connsiteX122" fmla="*/ 6523302 w 12191998"/>
              <a:gd name="connsiteY122" fmla="*/ 125412 h 851265"/>
              <a:gd name="connsiteX123" fmla="*/ 6564577 w 12191998"/>
              <a:gd name="connsiteY123" fmla="*/ 141287 h 851265"/>
              <a:gd name="connsiteX124" fmla="*/ 6610614 w 12191998"/>
              <a:gd name="connsiteY124" fmla="*/ 155575 h 851265"/>
              <a:gd name="connsiteX125" fmla="*/ 6663002 w 12191998"/>
              <a:gd name="connsiteY125" fmla="*/ 166687 h 851265"/>
              <a:gd name="connsiteX126" fmla="*/ 6723327 w 12191998"/>
              <a:gd name="connsiteY126" fmla="*/ 174625 h 851265"/>
              <a:gd name="connsiteX127" fmla="*/ 6781799 w 12191998"/>
              <a:gd name="connsiteY127" fmla="*/ 175985 h 851265"/>
              <a:gd name="connsiteX128" fmla="*/ 6840271 w 12191998"/>
              <a:gd name="connsiteY128" fmla="*/ 174625 h 851265"/>
              <a:gd name="connsiteX129" fmla="*/ 6900596 w 12191998"/>
              <a:gd name="connsiteY129" fmla="*/ 166687 h 851265"/>
              <a:gd name="connsiteX130" fmla="*/ 6952983 w 12191998"/>
              <a:gd name="connsiteY130" fmla="*/ 155575 h 851265"/>
              <a:gd name="connsiteX131" fmla="*/ 6999021 w 12191998"/>
              <a:gd name="connsiteY131" fmla="*/ 141287 h 851265"/>
              <a:gd name="connsiteX132" fmla="*/ 7040296 w 12191998"/>
              <a:gd name="connsiteY132" fmla="*/ 125412 h 851265"/>
              <a:gd name="connsiteX133" fmla="*/ 7076808 w 12191998"/>
              <a:gd name="connsiteY133" fmla="*/ 106362 h 851265"/>
              <a:gd name="connsiteX134" fmla="*/ 7114908 w 12191998"/>
              <a:gd name="connsiteY134" fmla="*/ 87312 h 851265"/>
              <a:gd name="connsiteX135" fmla="*/ 7153008 w 12191998"/>
              <a:gd name="connsiteY135" fmla="*/ 68262 h 851265"/>
              <a:gd name="connsiteX136" fmla="*/ 7189521 w 12191998"/>
              <a:gd name="connsiteY136" fmla="*/ 52387 h 851265"/>
              <a:gd name="connsiteX137" fmla="*/ 7230796 w 12191998"/>
              <a:gd name="connsiteY137" fmla="*/ 36512 h 851265"/>
              <a:gd name="connsiteX138" fmla="*/ 7276833 w 12191998"/>
              <a:gd name="connsiteY138" fmla="*/ 20637 h 851265"/>
              <a:gd name="connsiteX139" fmla="*/ 7329221 w 12191998"/>
              <a:gd name="connsiteY139" fmla="*/ 9525 h 851265"/>
              <a:gd name="connsiteX140" fmla="*/ 7389546 w 12191998"/>
              <a:gd name="connsiteY140" fmla="*/ 3175 h 851265"/>
              <a:gd name="connsiteX141" fmla="*/ 7457808 w 12191998"/>
              <a:gd name="connsiteY141" fmla="*/ 0 h 851265"/>
              <a:gd name="connsiteX142" fmla="*/ 7526071 w 12191998"/>
              <a:gd name="connsiteY142" fmla="*/ 3175 h 851265"/>
              <a:gd name="connsiteX143" fmla="*/ 7586396 w 12191998"/>
              <a:gd name="connsiteY143" fmla="*/ 9525 h 851265"/>
              <a:gd name="connsiteX144" fmla="*/ 7638783 w 12191998"/>
              <a:gd name="connsiteY144" fmla="*/ 20637 h 851265"/>
              <a:gd name="connsiteX145" fmla="*/ 7684821 w 12191998"/>
              <a:gd name="connsiteY145" fmla="*/ 36512 h 851265"/>
              <a:gd name="connsiteX146" fmla="*/ 7726096 w 12191998"/>
              <a:gd name="connsiteY146" fmla="*/ 52387 h 851265"/>
              <a:gd name="connsiteX147" fmla="*/ 7762608 w 12191998"/>
              <a:gd name="connsiteY147" fmla="*/ 68262 h 851265"/>
              <a:gd name="connsiteX148" fmla="*/ 7800708 w 12191998"/>
              <a:gd name="connsiteY148" fmla="*/ 87312 h 851265"/>
              <a:gd name="connsiteX149" fmla="*/ 7838808 w 12191998"/>
              <a:gd name="connsiteY149" fmla="*/ 106362 h 851265"/>
              <a:gd name="connsiteX150" fmla="*/ 7875321 w 12191998"/>
              <a:gd name="connsiteY150" fmla="*/ 125412 h 851265"/>
              <a:gd name="connsiteX151" fmla="*/ 7916596 w 12191998"/>
              <a:gd name="connsiteY151" fmla="*/ 141287 h 851265"/>
              <a:gd name="connsiteX152" fmla="*/ 7962633 w 12191998"/>
              <a:gd name="connsiteY152" fmla="*/ 155575 h 851265"/>
              <a:gd name="connsiteX153" fmla="*/ 8015021 w 12191998"/>
              <a:gd name="connsiteY153" fmla="*/ 166687 h 851265"/>
              <a:gd name="connsiteX154" fmla="*/ 8075346 w 12191998"/>
              <a:gd name="connsiteY154" fmla="*/ 174625 h 851265"/>
              <a:gd name="connsiteX155" fmla="*/ 8143608 w 12191998"/>
              <a:gd name="connsiteY155" fmla="*/ 176212 h 851265"/>
              <a:gd name="connsiteX156" fmla="*/ 8211871 w 12191998"/>
              <a:gd name="connsiteY156" fmla="*/ 174625 h 851265"/>
              <a:gd name="connsiteX157" fmla="*/ 8272196 w 12191998"/>
              <a:gd name="connsiteY157" fmla="*/ 166687 h 851265"/>
              <a:gd name="connsiteX158" fmla="*/ 8324583 w 12191998"/>
              <a:gd name="connsiteY158" fmla="*/ 155575 h 851265"/>
              <a:gd name="connsiteX159" fmla="*/ 8370621 w 12191998"/>
              <a:gd name="connsiteY159" fmla="*/ 141287 h 851265"/>
              <a:gd name="connsiteX160" fmla="*/ 8411896 w 12191998"/>
              <a:gd name="connsiteY160" fmla="*/ 125412 h 851265"/>
              <a:gd name="connsiteX161" fmla="*/ 8448408 w 12191998"/>
              <a:gd name="connsiteY161" fmla="*/ 106362 h 851265"/>
              <a:gd name="connsiteX162" fmla="*/ 8486508 w 12191998"/>
              <a:gd name="connsiteY162" fmla="*/ 87312 h 851265"/>
              <a:gd name="connsiteX163" fmla="*/ 8524608 w 12191998"/>
              <a:gd name="connsiteY163" fmla="*/ 68262 h 851265"/>
              <a:gd name="connsiteX164" fmla="*/ 8561120 w 12191998"/>
              <a:gd name="connsiteY164" fmla="*/ 52387 h 851265"/>
              <a:gd name="connsiteX165" fmla="*/ 8602396 w 12191998"/>
              <a:gd name="connsiteY165" fmla="*/ 36512 h 851265"/>
              <a:gd name="connsiteX166" fmla="*/ 8648432 w 12191998"/>
              <a:gd name="connsiteY166" fmla="*/ 20637 h 851265"/>
              <a:gd name="connsiteX167" fmla="*/ 8700820 w 12191998"/>
              <a:gd name="connsiteY167" fmla="*/ 9525 h 851265"/>
              <a:gd name="connsiteX168" fmla="*/ 8761146 w 12191998"/>
              <a:gd name="connsiteY168" fmla="*/ 3175 h 851265"/>
              <a:gd name="connsiteX169" fmla="*/ 8827820 w 12191998"/>
              <a:gd name="connsiteY169" fmla="*/ 0 h 851265"/>
              <a:gd name="connsiteX170" fmla="*/ 8897670 w 12191998"/>
              <a:gd name="connsiteY170" fmla="*/ 3175 h 851265"/>
              <a:gd name="connsiteX171" fmla="*/ 8957996 w 12191998"/>
              <a:gd name="connsiteY171" fmla="*/ 9525 h 851265"/>
              <a:gd name="connsiteX172" fmla="*/ 9010382 w 12191998"/>
              <a:gd name="connsiteY172" fmla="*/ 20637 h 851265"/>
              <a:gd name="connsiteX173" fmla="*/ 9056420 w 12191998"/>
              <a:gd name="connsiteY173" fmla="*/ 36512 h 851265"/>
              <a:gd name="connsiteX174" fmla="*/ 9097696 w 12191998"/>
              <a:gd name="connsiteY174" fmla="*/ 52387 h 851265"/>
              <a:gd name="connsiteX175" fmla="*/ 9134208 w 12191998"/>
              <a:gd name="connsiteY175" fmla="*/ 68262 h 851265"/>
              <a:gd name="connsiteX176" fmla="*/ 9172308 w 12191998"/>
              <a:gd name="connsiteY176" fmla="*/ 87312 h 851265"/>
              <a:gd name="connsiteX177" fmla="*/ 9210408 w 12191998"/>
              <a:gd name="connsiteY177" fmla="*/ 106362 h 851265"/>
              <a:gd name="connsiteX178" fmla="*/ 9246920 w 12191998"/>
              <a:gd name="connsiteY178" fmla="*/ 125412 h 851265"/>
              <a:gd name="connsiteX179" fmla="*/ 9288196 w 12191998"/>
              <a:gd name="connsiteY179" fmla="*/ 141287 h 851265"/>
              <a:gd name="connsiteX180" fmla="*/ 9334232 w 12191998"/>
              <a:gd name="connsiteY180" fmla="*/ 155575 h 851265"/>
              <a:gd name="connsiteX181" fmla="*/ 9386620 w 12191998"/>
              <a:gd name="connsiteY181" fmla="*/ 166687 h 851265"/>
              <a:gd name="connsiteX182" fmla="*/ 9446946 w 12191998"/>
              <a:gd name="connsiteY182" fmla="*/ 174625 h 851265"/>
              <a:gd name="connsiteX183" fmla="*/ 9515208 w 12191998"/>
              <a:gd name="connsiteY183" fmla="*/ 176212 h 851265"/>
              <a:gd name="connsiteX184" fmla="*/ 9583470 w 12191998"/>
              <a:gd name="connsiteY184" fmla="*/ 174625 h 851265"/>
              <a:gd name="connsiteX185" fmla="*/ 9643796 w 12191998"/>
              <a:gd name="connsiteY185" fmla="*/ 166687 h 851265"/>
              <a:gd name="connsiteX186" fmla="*/ 9696182 w 12191998"/>
              <a:gd name="connsiteY186" fmla="*/ 155575 h 851265"/>
              <a:gd name="connsiteX187" fmla="*/ 9742220 w 12191998"/>
              <a:gd name="connsiteY187" fmla="*/ 141287 h 851265"/>
              <a:gd name="connsiteX188" fmla="*/ 9783496 w 12191998"/>
              <a:gd name="connsiteY188" fmla="*/ 125412 h 851265"/>
              <a:gd name="connsiteX189" fmla="*/ 9820008 w 12191998"/>
              <a:gd name="connsiteY189" fmla="*/ 106362 h 851265"/>
              <a:gd name="connsiteX190" fmla="*/ 9896208 w 12191998"/>
              <a:gd name="connsiteY190" fmla="*/ 68262 h 851265"/>
              <a:gd name="connsiteX191" fmla="*/ 9932720 w 12191998"/>
              <a:gd name="connsiteY191" fmla="*/ 52387 h 851265"/>
              <a:gd name="connsiteX192" fmla="*/ 9973996 w 12191998"/>
              <a:gd name="connsiteY192" fmla="*/ 36512 h 851265"/>
              <a:gd name="connsiteX193" fmla="*/ 10020032 w 12191998"/>
              <a:gd name="connsiteY193" fmla="*/ 20637 h 851265"/>
              <a:gd name="connsiteX194" fmla="*/ 10072420 w 12191998"/>
              <a:gd name="connsiteY194" fmla="*/ 9525 h 851265"/>
              <a:gd name="connsiteX195" fmla="*/ 10132746 w 12191998"/>
              <a:gd name="connsiteY195" fmla="*/ 3175 h 851265"/>
              <a:gd name="connsiteX196" fmla="*/ 10201008 w 12191998"/>
              <a:gd name="connsiteY196" fmla="*/ 0 h 851265"/>
              <a:gd name="connsiteX197" fmla="*/ 10269270 w 12191998"/>
              <a:gd name="connsiteY197" fmla="*/ 3175 h 851265"/>
              <a:gd name="connsiteX198" fmla="*/ 10329596 w 12191998"/>
              <a:gd name="connsiteY198" fmla="*/ 9525 h 851265"/>
              <a:gd name="connsiteX199" fmla="*/ 10381982 w 12191998"/>
              <a:gd name="connsiteY199" fmla="*/ 20637 h 851265"/>
              <a:gd name="connsiteX200" fmla="*/ 10428020 w 12191998"/>
              <a:gd name="connsiteY200" fmla="*/ 36512 h 851265"/>
              <a:gd name="connsiteX201" fmla="*/ 10469296 w 12191998"/>
              <a:gd name="connsiteY201" fmla="*/ 52387 h 851265"/>
              <a:gd name="connsiteX202" fmla="*/ 10505808 w 12191998"/>
              <a:gd name="connsiteY202" fmla="*/ 68262 h 851265"/>
              <a:gd name="connsiteX203" fmla="*/ 10543908 w 12191998"/>
              <a:gd name="connsiteY203" fmla="*/ 87312 h 851265"/>
              <a:gd name="connsiteX204" fmla="*/ 10582008 w 12191998"/>
              <a:gd name="connsiteY204" fmla="*/ 106362 h 851265"/>
              <a:gd name="connsiteX205" fmla="*/ 10618520 w 12191998"/>
              <a:gd name="connsiteY205" fmla="*/ 125412 h 851265"/>
              <a:gd name="connsiteX206" fmla="*/ 10659796 w 12191998"/>
              <a:gd name="connsiteY206" fmla="*/ 141287 h 851265"/>
              <a:gd name="connsiteX207" fmla="*/ 10705832 w 12191998"/>
              <a:gd name="connsiteY207" fmla="*/ 155575 h 851265"/>
              <a:gd name="connsiteX208" fmla="*/ 10758220 w 12191998"/>
              <a:gd name="connsiteY208" fmla="*/ 166687 h 851265"/>
              <a:gd name="connsiteX209" fmla="*/ 10818546 w 12191998"/>
              <a:gd name="connsiteY209" fmla="*/ 174625 h 851265"/>
              <a:gd name="connsiteX210" fmla="*/ 10886808 w 12191998"/>
              <a:gd name="connsiteY210" fmla="*/ 176212 h 851265"/>
              <a:gd name="connsiteX211" fmla="*/ 10955070 w 12191998"/>
              <a:gd name="connsiteY211" fmla="*/ 174625 h 851265"/>
              <a:gd name="connsiteX212" fmla="*/ 11015396 w 12191998"/>
              <a:gd name="connsiteY212" fmla="*/ 166687 h 851265"/>
              <a:gd name="connsiteX213" fmla="*/ 11067782 w 12191998"/>
              <a:gd name="connsiteY213" fmla="*/ 155575 h 851265"/>
              <a:gd name="connsiteX214" fmla="*/ 11113820 w 12191998"/>
              <a:gd name="connsiteY214" fmla="*/ 141287 h 851265"/>
              <a:gd name="connsiteX215" fmla="*/ 11155096 w 12191998"/>
              <a:gd name="connsiteY215" fmla="*/ 125412 h 851265"/>
              <a:gd name="connsiteX216" fmla="*/ 11191608 w 12191998"/>
              <a:gd name="connsiteY216" fmla="*/ 106362 h 851265"/>
              <a:gd name="connsiteX217" fmla="*/ 11229708 w 12191998"/>
              <a:gd name="connsiteY217" fmla="*/ 87312 h 851265"/>
              <a:gd name="connsiteX218" fmla="*/ 11267808 w 12191998"/>
              <a:gd name="connsiteY218" fmla="*/ 68262 h 851265"/>
              <a:gd name="connsiteX219" fmla="*/ 11304320 w 12191998"/>
              <a:gd name="connsiteY219" fmla="*/ 52387 h 851265"/>
              <a:gd name="connsiteX220" fmla="*/ 11345596 w 12191998"/>
              <a:gd name="connsiteY220" fmla="*/ 36512 h 851265"/>
              <a:gd name="connsiteX221" fmla="*/ 11391632 w 12191998"/>
              <a:gd name="connsiteY221" fmla="*/ 20637 h 851265"/>
              <a:gd name="connsiteX222" fmla="*/ 11444020 w 12191998"/>
              <a:gd name="connsiteY222" fmla="*/ 9525 h 851265"/>
              <a:gd name="connsiteX223" fmla="*/ 11504346 w 12191998"/>
              <a:gd name="connsiteY223" fmla="*/ 3175 h 851265"/>
              <a:gd name="connsiteX224" fmla="*/ 11572608 w 12191998"/>
              <a:gd name="connsiteY224" fmla="*/ 0 h 851265"/>
              <a:gd name="connsiteX225" fmla="*/ 11640870 w 12191998"/>
              <a:gd name="connsiteY225" fmla="*/ 3175 h 851265"/>
              <a:gd name="connsiteX226" fmla="*/ 11701196 w 12191998"/>
              <a:gd name="connsiteY226" fmla="*/ 9525 h 851265"/>
              <a:gd name="connsiteX227" fmla="*/ 11753582 w 12191998"/>
              <a:gd name="connsiteY227" fmla="*/ 20637 h 851265"/>
              <a:gd name="connsiteX228" fmla="*/ 11799620 w 12191998"/>
              <a:gd name="connsiteY228" fmla="*/ 36512 h 851265"/>
              <a:gd name="connsiteX229" fmla="*/ 11840896 w 12191998"/>
              <a:gd name="connsiteY229" fmla="*/ 52387 h 851265"/>
              <a:gd name="connsiteX230" fmla="*/ 11877408 w 12191998"/>
              <a:gd name="connsiteY230" fmla="*/ 68262 h 851265"/>
              <a:gd name="connsiteX231" fmla="*/ 11915508 w 12191998"/>
              <a:gd name="connsiteY231" fmla="*/ 87312 h 851265"/>
              <a:gd name="connsiteX232" fmla="*/ 11953608 w 12191998"/>
              <a:gd name="connsiteY232" fmla="*/ 106362 h 851265"/>
              <a:gd name="connsiteX233" fmla="*/ 11990120 w 12191998"/>
              <a:gd name="connsiteY233" fmla="*/ 125412 h 851265"/>
              <a:gd name="connsiteX234" fmla="*/ 12031396 w 12191998"/>
              <a:gd name="connsiteY234" fmla="*/ 141287 h 851265"/>
              <a:gd name="connsiteX235" fmla="*/ 12077432 w 12191998"/>
              <a:gd name="connsiteY235" fmla="*/ 155575 h 851265"/>
              <a:gd name="connsiteX236" fmla="*/ 12129820 w 12191998"/>
              <a:gd name="connsiteY236" fmla="*/ 166688 h 851265"/>
              <a:gd name="connsiteX237" fmla="*/ 12190146 w 12191998"/>
              <a:gd name="connsiteY237" fmla="*/ 174625 h 851265"/>
              <a:gd name="connsiteX238" fmla="*/ 12191998 w 12191998"/>
              <a:gd name="connsiteY238" fmla="*/ 174668 h 851265"/>
              <a:gd name="connsiteX239" fmla="*/ 12191998 w 12191998"/>
              <a:gd name="connsiteY239" fmla="*/ 851265 h 851265"/>
              <a:gd name="connsiteX240" fmla="*/ 0 w 12191998"/>
              <a:gd name="connsiteY240" fmla="*/ 851265 h 851265"/>
              <a:gd name="connsiteX241" fmla="*/ 0 w 12191998"/>
              <a:gd name="connsiteY241" fmla="*/ 174668 h 851265"/>
              <a:gd name="connsiteX242" fmla="*/ 1852 w 12191998"/>
              <a:gd name="connsiteY242" fmla="*/ 174625 h 851265"/>
              <a:gd name="connsiteX243" fmla="*/ 62177 w 12191998"/>
              <a:gd name="connsiteY243" fmla="*/ 166687 h 851265"/>
              <a:gd name="connsiteX244" fmla="*/ 114564 w 12191998"/>
              <a:gd name="connsiteY244" fmla="*/ 155575 h 851265"/>
              <a:gd name="connsiteX245" fmla="*/ 160602 w 12191998"/>
              <a:gd name="connsiteY245" fmla="*/ 141287 h 851265"/>
              <a:gd name="connsiteX246" fmla="*/ 201877 w 12191998"/>
              <a:gd name="connsiteY246" fmla="*/ 125412 h 851265"/>
              <a:gd name="connsiteX247" fmla="*/ 238389 w 12191998"/>
              <a:gd name="connsiteY247" fmla="*/ 106362 h 851265"/>
              <a:gd name="connsiteX248" fmla="*/ 276489 w 12191998"/>
              <a:gd name="connsiteY248" fmla="*/ 87312 h 851265"/>
              <a:gd name="connsiteX249" fmla="*/ 314589 w 12191998"/>
              <a:gd name="connsiteY249" fmla="*/ 68262 h 851265"/>
              <a:gd name="connsiteX250" fmla="*/ 351102 w 12191998"/>
              <a:gd name="connsiteY250" fmla="*/ 52387 h 851265"/>
              <a:gd name="connsiteX251" fmla="*/ 392377 w 12191998"/>
              <a:gd name="connsiteY251" fmla="*/ 36512 h 851265"/>
              <a:gd name="connsiteX252" fmla="*/ 438414 w 12191998"/>
              <a:gd name="connsiteY252" fmla="*/ 20637 h 851265"/>
              <a:gd name="connsiteX253" fmla="*/ 490802 w 12191998"/>
              <a:gd name="connsiteY253" fmla="*/ 9525 h 851265"/>
              <a:gd name="connsiteX254" fmla="*/ 551127 w 12191998"/>
              <a:gd name="connsiteY254" fmla="*/ 3175 h 851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</a:cxnLst>
            <a:rect l="l" t="t" r="r" b="b"/>
            <a:pathLst>
              <a:path w="12191998" h="851265">
                <a:moveTo>
                  <a:pt x="619389" y="0"/>
                </a:moveTo>
                <a:lnTo>
                  <a:pt x="687652" y="3175"/>
                </a:lnTo>
                <a:lnTo>
                  <a:pt x="747977" y="9525"/>
                </a:lnTo>
                <a:lnTo>
                  <a:pt x="800364" y="20637"/>
                </a:lnTo>
                <a:lnTo>
                  <a:pt x="846402" y="36512"/>
                </a:lnTo>
                <a:lnTo>
                  <a:pt x="887677" y="52387"/>
                </a:lnTo>
                <a:lnTo>
                  <a:pt x="924189" y="68262"/>
                </a:lnTo>
                <a:lnTo>
                  <a:pt x="962289" y="87312"/>
                </a:lnTo>
                <a:lnTo>
                  <a:pt x="1000389" y="106362"/>
                </a:lnTo>
                <a:lnTo>
                  <a:pt x="1036902" y="125412"/>
                </a:lnTo>
                <a:lnTo>
                  <a:pt x="1078177" y="141287"/>
                </a:lnTo>
                <a:lnTo>
                  <a:pt x="1124214" y="155575"/>
                </a:lnTo>
                <a:lnTo>
                  <a:pt x="1176602" y="166687"/>
                </a:lnTo>
                <a:lnTo>
                  <a:pt x="1236927" y="174625"/>
                </a:lnTo>
                <a:lnTo>
                  <a:pt x="1305189" y="176212"/>
                </a:lnTo>
                <a:lnTo>
                  <a:pt x="1373452" y="174625"/>
                </a:lnTo>
                <a:lnTo>
                  <a:pt x="1433777" y="166687"/>
                </a:lnTo>
                <a:lnTo>
                  <a:pt x="1486164" y="155575"/>
                </a:lnTo>
                <a:lnTo>
                  <a:pt x="1532202" y="141287"/>
                </a:lnTo>
                <a:lnTo>
                  <a:pt x="1573477" y="125412"/>
                </a:lnTo>
                <a:lnTo>
                  <a:pt x="1609989" y="106362"/>
                </a:lnTo>
                <a:lnTo>
                  <a:pt x="1648089" y="87312"/>
                </a:lnTo>
                <a:lnTo>
                  <a:pt x="1686189" y="68262"/>
                </a:lnTo>
                <a:lnTo>
                  <a:pt x="1722702" y="52387"/>
                </a:lnTo>
                <a:lnTo>
                  <a:pt x="1763977" y="36512"/>
                </a:lnTo>
                <a:lnTo>
                  <a:pt x="1810014" y="20637"/>
                </a:lnTo>
                <a:lnTo>
                  <a:pt x="1862402" y="9525"/>
                </a:lnTo>
                <a:lnTo>
                  <a:pt x="1922727" y="3175"/>
                </a:lnTo>
                <a:lnTo>
                  <a:pt x="1990989" y="0"/>
                </a:lnTo>
                <a:lnTo>
                  <a:pt x="2059252" y="3175"/>
                </a:lnTo>
                <a:lnTo>
                  <a:pt x="2119577" y="9525"/>
                </a:lnTo>
                <a:lnTo>
                  <a:pt x="2171964" y="20637"/>
                </a:lnTo>
                <a:lnTo>
                  <a:pt x="2218002" y="36512"/>
                </a:lnTo>
                <a:lnTo>
                  <a:pt x="2259277" y="52387"/>
                </a:lnTo>
                <a:lnTo>
                  <a:pt x="2295789" y="68262"/>
                </a:lnTo>
                <a:lnTo>
                  <a:pt x="2333889" y="87312"/>
                </a:lnTo>
                <a:lnTo>
                  <a:pt x="2371989" y="106362"/>
                </a:lnTo>
                <a:lnTo>
                  <a:pt x="2408502" y="125412"/>
                </a:lnTo>
                <a:lnTo>
                  <a:pt x="2449777" y="141287"/>
                </a:lnTo>
                <a:lnTo>
                  <a:pt x="2495814" y="155575"/>
                </a:lnTo>
                <a:lnTo>
                  <a:pt x="2548202" y="166687"/>
                </a:lnTo>
                <a:lnTo>
                  <a:pt x="2608527" y="174625"/>
                </a:lnTo>
                <a:lnTo>
                  <a:pt x="2676789" y="176212"/>
                </a:lnTo>
                <a:lnTo>
                  <a:pt x="2745052" y="174625"/>
                </a:lnTo>
                <a:lnTo>
                  <a:pt x="2805377" y="166687"/>
                </a:lnTo>
                <a:lnTo>
                  <a:pt x="2857764" y="155575"/>
                </a:lnTo>
                <a:lnTo>
                  <a:pt x="2903802" y="141287"/>
                </a:lnTo>
                <a:lnTo>
                  <a:pt x="2945077" y="125412"/>
                </a:lnTo>
                <a:lnTo>
                  <a:pt x="2981589" y="106362"/>
                </a:lnTo>
                <a:lnTo>
                  <a:pt x="3019689" y="87312"/>
                </a:lnTo>
                <a:lnTo>
                  <a:pt x="3057789" y="68262"/>
                </a:lnTo>
                <a:lnTo>
                  <a:pt x="3094302" y="52387"/>
                </a:lnTo>
                <a:lnTo>
                  <a:pt x="3135577" y="36512"/>
                </a:lnTo>
                <a:lnTo>
                  <a:pt x="3181614" y="20637"/>
                </a:lnTo>
                <a:lnTo>
                  <a:pt x="3234002" y="9525"/>
                </a:lnTo>
                <a:lnTo>
                  <a:pt x="3294327" y="3175"/>
                </a:lnTo>
                <a:lnTo>
                  <a:pt x="3361002" y="0"/>
                </a:lnTo>
                <a:lnTo>
                  <a:pt x="3430852" y="3175"/>
                </a:lnTo>
                <a:lnTo>
                  <a:pt x="3491177" y="9525"/>
                </a:lnTo>
                <a:lnTo>
                  <a:pt x="3543564" y="20637"/>
                </a:lnTo>
                <a:lnTo>
                  <a:pt x="3589602" y="36512"/>
                </a:lnTo>
                <a:lnTo>
                  <a:pt x="3630877" y="52387"/>
                </a:lnTo>
                <a:lnTo>
                  <a:pt x="3667389" y="68262"/>
                </a:lnTo>
                <a:lnTo>
                  <a:pt x="3705489" y="87312"/>
                </a:lnTo>
                <a:lnTo>
                  <a:pt x="3743589" y="106362"/>
                </a:lnTo>
                <a:lnTo>
                  <a:pt x="3780102" y="125412"/>
                </a:lnTo>
                <a:lnTo>
                  <a:pt x="3821377" y="141287"/>
                </a:lnTo>
                <a:lnTo>
                  <a:pt x="3867414" y="155575"/>
                </a:lnTo>
                <a:lnTo>
                  <a:pt x="3919802" y="166687"/>
                </a:lnTo>
                <a:lnTo>
                  <a:pt x="3980127" y="174625"/>
                </a:lnTo>
                <a:lnTo>
                  <a:pt x="4048389" y="176212"/>
                </a:lnTo>
                <a:lnTo>
                  <a:pt x="4116652" y="174625"/>
                </a:lnTo>
                <a:lnTo>
                  <a:pt x="4176977" y="166687"/>
                </a:lnTo>
                <a:lnTo>
                  <a:pt x="4229364" y="155575"/>
                </a:lnTo>
                <a:lnTo>
                  <a:pt x="4275402" y="141287"/>
                </a:lnTo>
                <a:lnTo>
                  <a:pt x="4316677" y="125412"/>
                </a:lnTo>
                <a:lnTo>
                  <a:pt x="4353189" y="106362"/>
                </a:lnTo>
                <a:lnTo>
                  <a:pt x="4429389" y="68262"/>
                </a:lnTo>
                <a:lnTo>
                  <a:pt x="4465902" y="52387"/>
                </a:lnTo>
                <a:lnTo>
                  <a:pt x="4507177" y="36512"/>
                </a:lnTo>
                <a:lnTo>
                  <a:pt x="4553216" y="20637"/>
                </a:lnTo>
                <a:lnTo>
                  <a:pt x="4605602" y="9525"/>
                </a:lnTo>
                <a:lnTo>
                  <a:pt x="4665928" y="3175"/>
                </a:lnTo>
                <a:lnTo>
                  <a:pt x="4734189" y="0"/>
                </a:lnTo>
                <a:lnTo>
                  <a:pt x="4802453" y="3175"/>
                </a:lnTo>
                <a:lnTo>
                  <a:pt x="4862777" y="9525"/>
                </a:lnTo>
                <a:lnTo>
                  <a:pt x="4915165" y="20637"/>
                </a:lnTo>
                <a:lnTo>
                  <a:pt x="4961202" y="36512"/>
                </a:lnTo>
                <a:lnTo>
                  <a:pt x="5002478" y="52387"/>
                </a:lnTo>
                <a:lnTo>
                  <a:pt x="5038989" y="68262"/>
                </a:lnTo>
                <a:lnTo>
                  <a:pt x="5077091" y="87312"/>
                </a:lnTo>
                <a:lnTo>
                  <a:pt x="5115189" y="106362"/>
                </a:lnTo>
                <a:lnTo>
                  <a:pt x="5151702" y="125412"/>
                </a:lnTo>
                <a:lnTo>
                  <a:pt x="5192978" y="141287"/>
                </a:lnTo>
                <a:lnTo>
                  <a:pt x="5239014" y="155575"/>
                </a:lnTo>
                <a:lnTo>
                  <a:pt x="5291401" y="166687"/>
                </a:lnTo>
                <a:lnTo>
                  <a:pt x="5351727" y="174625"/>
                </a:lnTo>
                <a:lnTo>
                  <a:pt x="5410199" y="175985"/>
                </a:lnTo>
                <a:lnTo>
                  <a:pt x="5468671" y="174625"/>
                </a:lnTo>
                <a:lnTo>
                  <a:pt x="5528996" y="166687"/>
                </a:lnTo>
                <a:lnTo>
                  <a:pt x="5581383" y="155575"/>
                </a:lnTo>
                <a:lnTo>
                  <a:pt x="5627421" y="141287"/>
                </a:lnTo>
                <a:lnTo>
                  <a:pt x="5668696" y="125412"/>
                </a:lnTo>
                <a:lnTo>
                  <a:pt x="5705210" y="106362"/>
                </a:lnTo>
                <a:lnTo>
                  <a:pt x="5743308" y="87312"/>
                </a:lnTo>
                <a:lnTo>
                  <a:pt x="5781408" y="68262"/>
                </a:lnTo>
                <a:lnTo>
                  <a:pt x="5817921" y="52387"/>
                </a:lnTo>
                <a:lnTo>
                  <a:pt x="5859196" y="36512"/>
                </a:lnTo>
                <a:lnTo>
                  <a:pt x="5905234" y="20637"/>
                </a:lnTo>
                <a:lnTo>
                  <a:pt x="5957621" y="9525"/>
                </a:lnTo>
                <a:lnTo>
                  <a:pt x="6017948" y="3175"/>
                </a:lnTo>
                <a:lnTo>
                  <a:pt x="6086210" y="0"/>
                </a:lnTo>
                <a:lnTo>
                  <a:pt x="6095999" y="455"/>
                </a:lnTo>
                <a:lnTo>
                  <a:pt x="6105789" y="0"/>
                </a:lnTo>
                <a:lnTo>
                  <a:pt x="6174052" y="3175"/>
                </a:lnTo>
                <a:lnTo>
                  <a:pt x="6234377" y="9525"/>
                </a:lnTo>
                <a:lnTo>
                  <a:pt x="6286764" y="20637"/>
                </a:lnTo>
                <a:lnTo>
                  <a:pt x="6332802" y="36512"/>
                </a:lnTo>
                <a:lnTo>
                  <a:pt x="6374077" y="52387"/>
                </a:lnTo>
                <a:lnTo>
                  <a:pt x="6410589" y="68262"/>
                </a:lnTo>
                <a:lnTo>
                  <a:pt x="6448689" y="87312"/>
                </a:lnTo>
                <a:lnTo>
                  <a:pt x="6486789" y="106362"/>
                </a:lnTo>
                <a:lnTo>
                  <a:pt x="6523302" y="125412"/>
                </a:lnTo>
                <a:lnTo>
                  <a:pt x="6564577" y="141287"/>
                </a:lnTo>
                <a:lnTo>
                  <a:pt x="6610614" y="155575"/>
                </a:lnTo>
                <a:lnTo>
                  <a:pt x="6663002" y="166687"/>
                </a:lnTo>
                <a:lnTo>
                  <a:pt x="6723327" y="174625"/>
                </a:lnTo>
                <a:lnTo>
                  <a:pt x="6781799" y="175985"/>
                </a:lnTo>
                <a:lnTo>
                  <a:pt x="6840271" y="174625"/>
                </a:lnTo>
                <a:lnTo>
                  <a:pt x="6900596" y="166687"/>
                </a:lnTo>
                <a:lnTo>
                  <a:pt x="6952983" y="155575"/>
                </a:lnTo>
                <a:lnTo>
                  <a:pt x="6999021" y="141287"/>
                </a:lnTo>
                <a:lnTo>
                  <a:pt x="7040296" y="125412"/>
                </a:lnTo>
                <a:lnTo>
                  <a:pt x="7076808" y="106362"/>
                </a:lnTo>
                <a:lnTo>
                  <a:pt x="7114908" y="87312"/>
                </a:lnTo>
                <a:lnTo>
                  <a:pt x="7153008" y="68262"/>
                </a:lnTo>
                <a:lnTo>
                  <a:pt x="7189521" y="52387"/>
                </a:lnTo>
                <a:lnTo>
                  <a:pt x="7230796" y="36512"/>
                </a:lnTo>
                <a:lnTo>
                  <a:pt x="7276833" y="20637"/>
                </a:lnTo>
                <a:lnTo>
                  <a:pt x="7329221" y="9525"/>
                </a:lnTo>
                <a:lnTo>
                  <a:pt x="7389546" y="3175"/>
                </a:lnTo>
                <a:lnTo>
                  <a:pt x="7457808" y="0"/>
                </a:lnTo>
                <a:lnTo>
                  <a:pt x="7526071" y="3175"/>
                </a:lnTo>
                <a:lnTo>
                  <a:pt x="7586396" y="9525"/>
                </a:lnTo>
                <a:lnTo>
                  <a:pt x="7638783" y="20637"/>
                </a:lnTo>
                <a:lnTo>
                  <a:pt x="7684821" y="36512"/>
                </a:lnTo>
                <a:lnTo>
                  <a:pt x="7726096" y="52387"/>
                </a:lnTo>
                <a:lnTo>
                  <a:pt x="7762608" y="68262"/>
                </a:lnTo>
                <a:lnTo>
                  <a:pt x="7800708" y="87312"/>
                </a:lnTo>
                <a:lnTo>
                  <a:pt x="7838808" y="106362"/>
                </a:lnTo>
                <a:lnTo>
                  <a:pt x="7875321" y="125412"/>
                </a:lnTo>
                <a:lnTo>
                  <a:pt x="7916596" y="141287"/>
                </a:lnTo>
                <a:lnTo>
                  <a:pt x="7962633" y="155575"/>
                </a:lnTo>
                <a:lnTo>
                  <a:pt x="8015021" y="166687"/>
                </a:lnTo>
                <a:lnTo>
                  <a:pt x="8075346" y="174625"/>
                </a:lnTo>
                <a:lnTo>
                  <a:pt x="8143608" y="176212"/>
                </a:lnTo>
                <a:lnTo>
                  <a:pt x="8211871" y="174625"/>
                </a:lnTo>
                <a:lnTo>
                  <a:pt x="8272196" y="166687"/>
                </a:lnTo>
                <a:lnTo>
                  <a:pt x="8324583" y="155575"/>
                </a:lnTo>
                <a:lnTo>
                  <a:pt x="8370621" y="141287"/>
                </a:lnTo>
                <a:lnTo>
                  <a:pt x="8411896" y="125412"/>
                </a:lnTo>
                <a:lnTo>
                  <a:pt x="8448408" y="106362"/>
                </a:lnTo>
                <a:lnTo>
                  <a:pt x="8486508" y="87312"/>
                </a:lnTo>
                <a:lnTo>
                  <a:pt x="8524608" y="68262"/>
                </a:lnTo>
                <a:lnTo>
                  <a:pt x="8561120" y="52387"/>
                </a:lnTo>
                <a:lnTo>
                  <a:pt x="8602396" y="36512"/>
                </a:lnTo>
                <a:lnTo>
                  <a:pt x="8648432" y="20637"/>
                </a:lnTo>
                <a:lnTo>
                  <a:pt x="8700820" y="9525"/>
                </a:lnTo>
                <a:lnTo>
                  <a:pt x="8761146" y="3175"/>
                </a:lnTo>
                <a:lnTo>
                  <a:pt x="8827820" y="0"/>
                </a:lnTo>
                <a:lnTo>
                  <a:pt x="8897670" y="3175"/>
                </a:lnTo>
                <a:lnTo>
                  <a:pt x="8957996" y="9525"/>
                </a:lnTo>
                <a:lnTo>
                  <a:pt x="9010382" y="20637"/>
                </a:lnTo>
                <a:lnTo>
                  <a:pt x="9056420" y="36512"/>
                </a:lnTo>
                <a:lnTo>
                  <a:pt x="9097696" y="52387"/>
                </a:lnTo>
                <a:lnTo>
                  <a:pt x="9134208" y="68262"/>
                </a:lnTo>
                <a:lnTo>
                  <a:pt x="9172308" y="87312"/>
                </a:lnTo>
                <a:lnTo>
                  <a:pt x="9210408" y="106362"/>
                </a:lnTo>
                <a:lnTo>
                  <a:pt x="9246920" y="125412"/>
                </a:lnTo>
                <a:lnTo>
                  <a:pt x="9288196" y="141287"/>
                </a:lnTo>
                <a:lnTo>
                  <a:pt x="9334232" y="155575"/>
                </a:lnTo>
                <a:lnTo>
                  <a:pt x="9386620" y="166687"/>
                </a:lnTo>
                <a:lnTo>
                  <a:pt x="9446946" y="174625"/>
                </a:lnTo>
                <a:lnTo>
                  <a:pt x="9515208" y="176212"/>
                </a:lnTo>
                <a:lnTo>
                  <a:pt x="9583470" y="174625"/>
                </a:lnTo>
                <a:lnTo>
                  <a:pt x="9643796" y="166687"/>
                </a:lnTo>
                <a:lnTo>
                  <a:pt x="9696182" y="155575"/>
                </a:lnTo>
                <a:lnTo>
                  <a:pt x="9742220" y="141287"/>
                </a:lnTo>
                <a:lnTo>
                  <a:pt x="9783496" y="125412"/>
                </a:lnTo>
                <a:lnTo>
                  <a:pt x="9820008" y="106362"/>
                </a:lnTo>
                <a:lnTo>
                  <a:pt x="9896208" y="68262"/>
                </a:lnTo>
                <a:lnTo>
                  <a:pt x="9932720" y="52387"/>
                </a:lnTo>
                <a:lnTo>
                  <a:pt x="9973996" y="36512"/>
                </a:lnTo>
                <a:lnTo>
                  <a:pt x="10020032" y="20637"/>
                </a:lnTo>
                <a:lnTo>
                  <a:pt x="10072420" y="9525"/>
                </a:lnTo>
                <a:lnTo>
                  <a:pt x="10132746" y="3175"/>
                </a:lnTo>
                <a:lnTo>
                  <a:pt x="10201008" y="0"/>
                </a:lnTo>
                <a:lnTo>
                  <a:pt x="10269270" y="3175"/>
                </a:lnTo>
                <a:lnTo>
                  <a:pt x="10329596" y="9525"/>
                </a:lnTo>
                <a:lnTo>
                  <a:pt x="10381982" y="20637"/>
                </a:lnTo>
                <a:lnTo>
                  <a:pt x="10428020" y="36512"/>
                </a:lnTo>
                <a:lnTo>
                  <a:pt x="10469296" y="52387"/>
                </a:lnTo>
                <a:lnTo>
                  <a:pt x="10505808" y="68262"/>
                </a:lnTo>
                <a:lnTo>
                  <a:pt x="10543908" y="87312"/>
                </a:lnTo>
                <a:lnTo>
                  <a:pt x="10582008" y="106362"/>
                </a:lnTo>
                <a:lnTo>
                  <a:pt x="10618520" y="125412"/>
                </a:lnTo>
                <a:lnTo>
                  <a:pt x="10659796" y="141287"/>
                </a:lnTo>
                <a:lnTo>
                  <a:pt x="10705832" y="155575"/>
                </a:lnTo>
                <a:lnTo>
                  <a:pt x="10758220" y="166687"/>
                </a:lnTo>
                <a:lnTo>
                  <a:pt x="10818546" y="174625"/>
                </a:lnTo>
                <a:lnTo>
                  <a:pt x="10886808" y="176212"/>
                </a:lnTo>
                <a:lnTo>
                  <a:pt x="10955070" y="174625"/>
                </a:lnTo>
                <a:lnTo>
                  <a:pt x="11015396" y="166687"/>
                </a:lnTo>
                <a:lnTo>
                  <a:pt x="11067782" y="155575"/>
                </a:lnTo>
                <a:lnTo>
                  <a:pt x="11113820" y="141287"/>
                </a:lnTo>
                <a:lnTo>
                  <a:pt x="11155096" y="125412"/>
                </a:lnTo>
                <a:lnTo>
                  <a:pt x="11191608" y="106362"/>
                </a:lnTo>
                <a:lnTo>
                  <a:pt x="11229708" y="87312"/>
                </a:lnTo>
                <a:lnTo>
                  <a:pt x="11267808" y="68262"/>
                </a:lnTo>
                <a:lnTo>
                  <a:pt x="11304320" y="52387"/>
                </a:lnTo>
                <a:lnTo>
                  <a:pt x="11345596" y="36512"/>
                </a:lnTo>
                <a:lnTo>
                  <a:pt x="11391632" y="20637"/>
                </a:lnTo>
                <a:lnTo>
                  <a:pt x="11444020" y="9525"/>
                </a:lnTo>
                <a:lnTo>
                  <a:pt x="11504346" y="3175"/>
                </a:lnTo>
                <a:lnTo>
                  <a:pt x="11572608" y="0"/>
                </a:lnTo>
                <a:lnTo>
                  <a:pt x="11640870" y="3175"/>
                </a:lnTo>
                <a:lnTo>
                  <a:pt x="11701196" y="9525"/>
                </a:lnTo>
                <a:lnTo>
                  <a:pt x="11753582" y="20637"/>
                </a:lnTo>
                <a:lnTo>
                  <a:pt x="11799620" y="36512"/>
                </a:lnTo>
                <a:lnTo>
                  <a:pt x="11840896" y="52387"/>
                </a:lnTo>
                <a:lnTo>
                  <a:pt x="11877408" y="68262"/>
                </a:lnTo>
                <a:lnTo>
                  <a:pt x="11915508" y="87312"/>
                </a:lnTo>
                <a:lnTo>
                  <a:pt x="11953608" y="106362"/>
                </a:lnTo>
                <a:lnTo>
                  <a:pt x="11990120" y="125412"/>
                </a:lnTo>
                <a:lnTo>
                  <a:pt x="12031396" y="141287"/>
                </a:lnTo>
                <a:lnTo>
                  <a:pt x="12077432" y="155575"/>
                </a:lnTo>
                <a:lnTo>
                  <a:pt x="12129820" y="166688"/>
                </a:lnTo>
                <a:lnTo>
                  <a:pt x="12190146" y="174625"/>
                </a:lnTo>
                <a:lnTo>
                  <a:pt x="12191998" y="174668"/>
                </a:lnTo>
                <a:lnTo>
                  <a:pt x="12191998" y="851265"/>
                </a:lnTo>
                <a:lnTo>
                  <a:pt x="0" y="851265"/>
                </a:lnTo>
                <a:lnTo>
                  <a:pt x="0" y="174668"/>
                </a:lnTo>
                <a:lnTo>
                  <a:pt x="1852" y="174625"/>
                </a:lnTo>
                <a:lnTo>
                  <a:pt x="62177" y="166687"/>
                </a:lnTo>
                <a:lnTo>
                  <a:pt x="114564" y="155575"/>
                </a:lnTo>
                <a:lnTo>
                  <a:pt x="160602" y="141287"/>
                </a:lnTo>
                <a:lnTo>
                  <a:pt x="201877" y="125412"/>
                </a:lnTo>
                <a:lnTo>
                  <a:pt x="238389" y="106362"/>
                </a:lnTo>
                <a:lnTo>
                  <a:pt x="276489" y="87312"/>
                </a:lnTo>
                <a:lnTo>
                  <a:pt x="314589" y="68262"/>
                </a:lnTo>
                <a:lnTo>
                  <a:pt x="351102" y="52387"/>
                </a:lnTo>
                <a:lnTo>
                  <a:pt x="392377" y="36512"/>
                </a:lnTo>
                <a:lnTo>
                  <a:pt x="438414" y="20637"/>
                </a:lnTo>
                <a:lnTo>
                  <a:pt x="490802" y="9525"/>
                </a:lnTo>
                <a:lnTo>
                  <a:pt x="551127" y="31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DD1365F-0C1B-3E44-BD21-A2DC8F18A483}"/>
              </a:ext>
            </a:extLst>
          </p:cNvPr>
          <p:cNvSpPr txBox="1">
            <a:spLocks/>
          </p:cNvSpPr>
          <p:nvPr/>
        </p:nvSpPr>
        <p:spPr>
          <a:xfrm>
            <a:off x="160638" y="-275155"/>
            <a:ext cx="10668004" cy="111329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100" kern="1200" cap="all" spc="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400" b="1" dirty="0">
                <a:latin typeface="Calibri" panose="020F0502020204030204" pitchFamily="34" charset="0"/>
                <a:cs typeface="Calibri" panose="020F0502020204030204" pitchFamily="34" charset="0"/>
              </a:rPr>
              <a:t>Defining religion and popular culture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BDD7459-EF90-0341-8068-2B9F72FF23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13296"/>
            <a:ext cx="12192000" cy="4684832"/>
          </a:xfrm>
        </p:spPr>
        <p:txBody>
          <a:bodyPr>
            <a:normAutofit/>
          </a:bodyPr>
          <a:lstStyle/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8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is Religion?</a:t>
            </a:r>
          </a:p>
          <a:p>
            <a:pPr lvl="1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6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GB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“A religion is: (1) a system of symbols which acts to (2) establish powerful, pervasive, and long-lasting moods and motivations in men by (3) formulating conceptions of a general order of existence and (4) clothing these conceptions with such an aura of factuality that (5) the moods and motivations seem uniquely realistic.” – Clifford Geertz </a:t>
            </a:r>
            <a:r>
              <a:rPr lang="en-GB" sz="1600" baseline="30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endParaRPr lang="en-US" sz="1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6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8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is popular culture?</a:t>
            </a:r>
          </a:p>
          <a:p>
            <a:pPr lvl="1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4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Popular Culture is, “that which is (or has been) accepted or approved of by large groups of people” </a:t>
            </a:r>
            <a:r>
              <a:rPr lang="en-US" sz="1600" baseline="30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and involves the mass media, which is significant in its transmission</a:t>
            </a:r>
          </a:p>
          <a:p>
            <a:pPr lvl="1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Scholars within the field often classify it from high culture and folk culture </a:t>
            </a:r>
            <a:r>
              <a:rPr lang="en-US" sz="1600" baseline="30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endParaRPr lang="en-US" sz="1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3D4CA88-2500-A64E-BDDD-D3E1133A1543}"/>
              </a:ext>
            </a:extLst>
          </p:cNvPr>
          <p:cNvSpPr/>
          <p:nvPr/>
        </p:nvSpPr>
        <p:spPr>
          <a:xfrm>
            <a:off x="0" y="6169230"/>
            <a:ext cx="1197996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2. Meredith B. McGuire, </a:t>
            </a:r>
            <a:r>
              <a:rPr lang="en-GB" sz="1000" i="1" dirty="0">
                <a:solidFill>
                  <a:schemeClr val="bg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Religion: The Social Context,</a:t>
            </a:r>
            <a:r>
              <a:rPr lang="en-GB" sz="1000" dirty="0">
                <a:solidFill>
                  <a:schemeClr val="bg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5th ed.  (Belmont, Calif.; London: Wadsworth Thomson Learning, 2002), p.11.</a:t>
            </a:r>
          </a:p>
          <a:p>
            <a:r>
              <a:rPr lang="en-GB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3.</a:t>
            </a:r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An Introduction to the Study of Popular Culture: What is this Stuff that Dreams are Made Of?” in </a:t>
            </a:r>
            <a:r>
              <a:rPr lang="en-US" sz="10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Popular Culture: An Introductory Text, </a:t>
            </a:r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ed. by Jack </a:t>
            </a:r>
            <a:r>
              <a:rPr lang="en-US" sz="10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Nachbar</a:t>
            </a:r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and Kevin </a:t>
            </a:r>
            <a:r>
              <a:rPr lang="en-US" sz="10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Lause</a:t>
            </a:r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(Bowling Green, Ohio: Bowling Green State University Popular Press, 1992).p, 12. </a:t>
            </a:r>
          </a:p>
          <a:p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4.</a:t>
            </a:r>
            <a:r>
              <a:rPr lang="en-US" sz="10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Forbes and Mahan</a:t>
            </a:r>
            <a:r>
              <a:rPr lang="en-US" sz="10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Religion and Popular Culture in America, (</a:t>
            </a:r>
            <a:r>
              <a:rPr lang="en-GB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2005</a:t>
            </a:r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),pp.2-4.</a:t>
            </a:r>
          </a:p>
          <a:p>
            <a:endParaRPr lang="en-US" sz="12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93607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9DBA3C2-C92B-4CEB-868F-52A62295B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A5C11C9-65D2-491A-A266-6ADBD2CB4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006736"/>
            <a:ext cx="12191998" cy="851265"/>
          </a:xfrm>
          <a:custGeom>
            <a:avLst/>
            <a:gdLst>
              <a:gd name="connsiteX0" fmla="*/ 619389 w 12191998"/>
              <a:gd name="connsiteY0" fmla="*/ 0 h 851265"/>
              <a:gd name="connsiteX1" fmla="*/ 687652 w 12191998"/>
              <a:gd name="connsiteY1" fmla="*/ 3175 h 851265"/>
              <a:gd name="connsiteX2" fmla="*/ 747977 w 12191998"/>
              <a:gd name="connsiteY2" fmla="*/ 9525 h 851265"/>
              <a:gd name="connsiteX3" fmla="*/ 800364 w 12191998"/>
              <a:gd name="connsiteY3" fmla="*/ 20637 h 851265"/>
              <a:gd name="connsiteX4" fmla="*/ 846402 w 12191998"/>
              <a:gd name="connsiteY4" fmla="*/ 36512 h 851265"/>
              <a:gd name="connsiteX5" fmla="*/ 887677 w 12191998"/>
              <a:gd name="connsiteY5" fmla="*/ 52387 h 851265"/>
              <a:gd name="connsiteX6" fmla="*/ 924189 w 12191998"/>
              <a:gd name="connsiteY6" fmla="*/ 68262 h 851265"/>
              <a:gd name="connsiteX7" fmla="*/ 962289 w 12191998"/>
              <a:gd name="connsiteY7" fmla="*/ 87312 h 851265"/>
              <a:gd name="connsiteX8" fmla="*/ 1000389 w 12191998"/>
              <a:gd name="connsiteY8" fmla="*/ 106362 h 851265"/>
              <a:gd name="connsiteX9" fmla="*/ 1036902 w 12191998"/>
              <a:gd name="connsiteY9" fmla="*/ 125412 h 851265"/>
              <a:gd name="connsiteX10" fmla="*/ 1078177 w 12191998"/>
              <a:gd name="connsiteY10" fmla="*/ 141287 h 851265"/>
              <a:gd name="connsiteX11" fmla="*/ 1124214 w 12191998"/>
              <a:gd name="connsiteY11" fmla="*/ 155575 h 851265"/>
              <a:gd name="connsiteX12" fmla="*/ 1176602 w 12191998"/>
              <a:gd name="connsiteY12" fmla="*/ 166687 h 851265"/>
              <a:gd name="connsiteX13" fmla="*/ 1236927 w 12191998"/>
              <a:gd name="connsiteY13" fmla="*/ 174625 h 851265"/>
              <a:gd name="connsiteX14" fmla="*/ 1305189 w 12191998"/>
              <a:gd name="connsiteY14" fmla="*/ 176212 h 851265"/>
              <a:gd name="connsiteX15" fmla="*/ 1373452 w 12191998"/>
              <a:gd name="connsiteY15" fmla="*/ 174625 h 851265"/>
              <a:gd name="connsiteX16" fmla="*/ 1433777 w 12191998"/>
              <a:gd name="connsiteY16" fmla="*/ 166687 h 851265"/>
              <a:gd name="connsiteX17" fmla="*/ 1486164 w 12191998"/>
              <a:gd name="connsiteY17" fmla="*/ 155575 h 851265"/>
              <a:gd name="connsiteX18" fmla="*/ 1532202 w 12191998"/>
              <a:gd name="connsiteY18" fmla="*/ 141287 h 851265"/>
              <a:gd name="connsiteX19" fmla="*/ 1573477 w 12191998"/>
              <a:gd name="connsiteY19" fmla="*/ 125412 h 851265"/>
              <a:gd name="connsiteX20" fmla="*/ 1609989 w 12191998"/>
              <a:gd name="connsiteY20" fmla="*/ 106362 h 851265"/>
              <a:gd name="connsiteX21" fmla="*/ 1648089 w 12191998"/>
              <a:gd name="connsiteY21" fmla="*/ 87312 h 851265"/>
              <a:gd name="connsiteX22" fmla="*/ 1686189 w 12191998"/>
              <a:gd name="connsiteY22" fmla="*/ 68262 h 851265"/>
              <a:gd name="connsiteX23" fmla="*/ 1722702 w 12191998"/>
              <a:gd name="connsiteY23" fmla="*/ 52387 h 851265"/>
              <a:gd name="connsiteX24" fmla="*/ 1763977 w 12191998"/>
              <a:gd name="connsiteY24" fmla="*/ 36512 h 851265"/>
              <a:gd name="connsiteX25" fmla="*/ 1810014 w 12191998"/>
              <a:gd name="connsiteY25" fmla="*/ 20637 h 851265"/>
              <a:gd name="connsiteX26" fmla="*/ 1862402 w 12191998"/>
              <a:gd name="connsiteY26" fmla="*/ 9525 h 851265"/>
              <a:gd name="connsiteX27" fmla="*/ 1922727 w 12191998"/>
              <a:gd name="connsiteY27" fmla="*/ 3175 h 851265"/>
              <a:gd name="connsiteX28" fmla="*/ 1990989 w 12191998"/>
              <a:gd name="connsiteY28" fmla="*/ 0 h 851265"/>
              <a:gd name="connsiteX29" fmla="*/ 2059252 w 12191998"/>
              <a:gd name="connsiteY29" fmla="*/ 3175 h 851265"/>
              <a:gd name="connsiteX30" fmla="*/ 2119577 w 12191998"/>
              <a:gd name="connsiteY30" fmla="*/ 9525 h 851265"/>
              <a:gd name="connsiteX31" fmla="*/ 2171964 w 12191998"/>
              <a:gd name="connsiteY31" fmla="*/ 20637 h 851265"/>
              <a:gd name="connsiteX32" fmla="*/ 2218002 w 12191998"/>
              <a:gd name="connsiteY32" fmla="*/ 36512 h 851265"/>
              <a:gd name="connsiteX33" fmla="*/ 2259277 w 12191998"/>
              <a:gd name="connsiteY33" fmla="*/ 52387 h 851265"/>
              <a:gd name="connsiteX34" fmla="*/ 2295789 w 12191998"/>
              <a:gd name="connsiteY34" fmla="*/ 68262 h 851265"/>
              <a:gd name="connsiteX35" fmla="*/ 2333889 w 12191998"/>
              <a:gd name="connsiteY35" fmla="*/ 87312 h 851265"/>
              <a:gd name="connsiteX36" fmla="*/ 2371989 w 12191998"/>
              <a:gd name="connsiteY36" fmla="*/ 106362 h 851265"/>
              <a:gd name="connsiteX37" fmla="*/ 2408502 w 12191998"/>
              <a:gd name="connsiteY37" fmla="*/ 125412 h 851265"/>
              <a:gd name="connsiteX38" fmla="*/ 2449777 w 12191998"/>
              <a:gd name="connsiteY38" fmla="*/ 141287 h 851265"/>
              <a:gd name="connsiteX39" fmla="*/ 2495814 w 12191998"/>
              <a:gd name="connsiteY39" fmla="*/ 155575 h 851265"/>
              <a:gd name="connsiteX40" fmla="*/ 2548202 w 12191998"/>
              <a:gd name="connsiteY40" fmla="*/ 166687 h 851265"/>
              <a:gd name="connsiteX41" fmla="*/ 2608527 w 12191998"/>
              <a:gd name="connsiteY41" fmla="*/ 174625 h 851265"/>
              <a:gd name="connsiteX42" fmla="*/ 2676789 w 12191998"/>
              <a:gd name="connsiteY42" fmla="*/ 176212 h 851265"/>
              <a:gd name="connsiteX43" fmla="*/ 2745052 w 12191998"/>
              <a:gd name="connsiteY43" fmla="*/ 174625 h 851265"/>
              <a:gd name="connsiteX44" fmla="*/ 2805377 w 12191998"/>
              <a:gd name="connsiteY44" fmla="*/ 166687 h 851265"/>
              <a:gd name="connsiteX45" fmla="*/ 2857764 w 12191998"/>
              <a:gd name="connsiteY45" fmla="*/ 155575 h 851265"/>
              <a:gd name="connsiteX46" fmla="*/ 2903802 w 12191998"/>
              <a:gd name="connsiteY46" fmla="*/ 141287 h 851265"/>
              <a:gd name="connsiteX47" fmla="*/ 2945077 w 12191998"/>
              <a:gd name="connsiteY47" fmla="*/ 125412 h 851265"/>
              <a:gd name="connsiteX48" fmla="*/ 2981589 w 12191998"/>
              <a:gd name="connsiteY48" fmla="*/ 106362 h 851265"/>
              <a:gd name="connsiteX49" fmla="*/ 3019689 w 12191998"/>
              <a:gd name="connsiteY49" fmla="*/ 87312 h 851265"/>
              <a:gd name="connsiteX50" fmla="*/ 3057789 w 12191998"/>
              <a:gd name="connsiteY50" fmla="*/ 68262 h 851265"/>
              <a:gd name="connsiteX51" fmla="*/ 3094302 w 12191998"/>
              <a:gd name="connsiteY51" fmla="*/ 52387 h 851265"/>
              <a:gd name="connsiteX52" fmla="*/ 3135577 w 12191998"/>
              <a:gd name="connsiteY52" fmla="*/ 36512 h 851265"/>
              <a:gd name="connsiteX53" fmla="*/ 3181614 w 12191998"/>
              <a:gd name="connsiteY53" fmla="*/ 20637 h 851265"/>
              <a:gd name="connsiteX54" fmla="*/ 3234002 w 12191998"/>
              <a:gd name="connsiteY54" fmla="*/ 9525 h 851265"/>
              <a:gd name="connsiteX55" fmla="*/ 3294327 w 12191998"/>
              <a:gd name="connsiteY55" fmla="*/ 3175 h 851265"/>
              <a:gd name="connsiteX56" fmla="*/ 3361002 w 12191998"/>
              <a:gd name="connsiteY56" fmla="*/ 0 h 851265"/>
              <a:gd name="connsiteX57" fmla="*/ 3430852 w 12191998"/>
              <a:gd name="connsiteY57" fmla="*/ 3175 h 851265"/>
              <a:gd name="connsiteX58" fmla="*/ 3491177 w 12191998"/>
              <a:gd name="connsiteY58" fmla="*/ 9525 h 851265"/>
              <a:gd name="connsiteX59" fmla="*/ 3543564 w 12191998"/>
              <a:gd name="connsiteY59" fmla="*/ 20637 h 851265"/>
              <a:gd name="connsiteX60" fmla="*/ 3589602 w 12191998"/>
              <a:gd name="connsiteY60" fmla="*/ 36512 h 851265"/>
              <a:gd name="connsiteX61" fmla="*/ 3630877 w 12191998"/>
              <a:gd name="connsiteY61" fmla="*/ 52387 h 851265"/>
              <a:gd name="connsiteX62" fmla="*/ 3667389 w 12191998"/>
              <a:gd name="connsiteY62" fmla="*/ 68262 h 851265"/>
              <a:gd name="connsiteX63" fmla="*/ 3705489 w 12191998"/>
              <a:gd name="connsiteY63" fmla="*/ 87312 h 851265"/>
              <a:gd name="connsiteX64" fmla="*/ 3743589 w 12191998"/>
              <a:gd name="connsiteY64" fmla="*/ 106362 h 851265"/>
              <a:gd name="connsiteX65" fmla="*/ 3780102 w 12191998"/>
              <a:gd name="connsiteY65" fmla="*/ 125412 h 851265"/>
              <a:gd name="connsiteX66" fmla="*/ 3821377 w 12191998"/>
              <a:gd name="connsiteY66" fmla="*/ 141287 h 851265"/>
              <a:gd name="connsiteX67" fmla="*/ 3867414 w 12191998"/>
              <a:gd name="connsiteY67" fmla="*/ 155575 h 851265"/>
              <a:gd name="connsiteX68" fmla="*/ 3919802 w 12191998"/>
              <a:gd name="connsiteY68" fmla="*/ 166687 h 851265"/>
              <a:gd name="connsiteX69" fmla="*/ 3980127 w 12191998"/>
              <a:gd name="connsiteY69" fmla="*/ 174625 h 851265"/>
              <a:gd name="connsiteX70" fmla="*/ 4048389 w 12191998"/>
              <a:gd name="connsiteY70" fmla="*/ 176212 h 851265"/>
              <a:gd name="connsiteX71" fmla="*/ 4116652 w 12191998"/>
              <a:gd name="connsiteY71" fmla="*/ 174625 h 851265"/>
              <a:gd name="connsiteX72" fmla="*/ 4176977 w 12191998"/>
              <a:gd name="connsiteY72" fmla="*/ 166687 h 851265"/>
              <a:gd name="connsiteX73" fmla="*/ 4229364 w 12191998"/>
              <a:gd name="connsiteY73" fmla="*/ 155575 h 851265"/>
              <a:gd name="connsiteX74" fmla="*/ 4275402 w 12191998"/>
              <a:gd name="connsiteY74" fmla="*/ 141287 h 851265"/>
              <a:gd name="connsiteX75" fmla="*/ 4316677 w 12191998"/>
              <a:gd name="connsiteY75" fmla="*/ 125412 h 851265"/>
              <a:gd name="connsiteX76" fmla="*/ 4353189 w 12191998"/>
              <a:gd name="connsiteY76" fmla="*/ 106362 h 851265"/>
              <a:gd name="connsiteX77" fmla="*/ 4429389 w 12191998"/>
              <a:gd name="connsiteY77" fmla="*/ 68262 h 851265"/>
              <a:gd name="connsiteX78" fmla="*/ 4465902 w 12191998"/>
              <a:gd name="connsiteY78" fmla="*/ 52387 h 851265"/>
              <a:gd name="connsiteX79" fmla="*/ 4507177 w 12191998"/>
              <a:gd name="connsiteY79" fmla="*/ 36512 h 851265"/>
              <a:gd name="connsiteX80" fmla="*/ 4553216 w 12191998"/>
              <a:gd name="connsiteY80" fmla="*/ 20637 h 851265"/>
              <a:gd name="connsiteX81" fmla="*/ 4605602 w 12191998"/>
              <a:gd name="connsiteY81" fmla="*/ 9525 h 851265"/>
              <a:gd name="connsiteX82" fmla="*/ 4665928 w 12191998"/>
              <a:gd name="connsiteY82" fmla="*/ 3175 h 851265"/>
              <a:gd name="connsiteX83" fmla="*/ 4734189 w 12191998"/>
              <a:gd name="connsiteY83" fmla="*/ 0 h 851265"/>
              <a:gd name="connsiteX84" fmla="*/ 4802453 w 12191998"/>
              <a:gd name="connsiteY84" fmla="*/ 3175 h 851265"/>
              <a:gd name="connsiteX85" fmla="*/ 4862777 w 12191998"/>
              <a:gd name="connsiteY85" fmla="*/ 9525 h 851265"/>
              <a:gd name="connsiteX86" fmla="*/ 4915165 w 12191998"/>
              <a:gd name="connsiteY86" fmla="*/ 20637 h 851265"/>
              <a:gd name="connsiteX87" fmla="*/ 4961202 w 12191998"/>
              <a:gd name="connsiteY87" fmla="*/ 36512 h 851265"/>
              <a:gd name="connsiteX88" fmla="*/ 5002478 w 12191998"/>
              <a:gd name="connsiteY88" fmla="*/ 52387 h 851265"/>
              <a:gd name="connsiteX89" fmla="*/ 5038989 w 12191998"/>
              <a:gd name="connsiteY89" fmla="*/ 68262 h 851265"/>
              <a:gd name="connsiteX90" fmla="*/ 5077091 w 12191998"/>
              <a:gd name="connsiteY90" fmla="*/ 87312 h 851265"/>
              <a:gd name="connsiteX91" fmla="*/ 5115189 w 12191998"/>
              <a:gd name="connsiteY91" fmla="*/ 106362 h 851265"/>
              <a:gd name="connsiteX92" fmla="*/ 5151702 w 12191998"/>
              <a:gd name="connsiteY92" fmla="*/ 125412 h 851265"/>
              <a:gd name="connsiteX93" fmla="*/ 5192978 w 12191998"/>
              <a:gd name="connsiteY93" fmla="*/ 141287 h 851265"/>
              <a:gd name="connsiteX94" fmla="*/ 5239014 w 12191998"/>
              <a:gd name="connsiteY94" fmla="*/ 155575 h 851265"/>
              <a:gd name="connsiteX95" fmla="*/ 5291401 w 12191998"/>
              <a:gd name="connsiteY95" fmla="*/ 166687 h 851265"/>
              <a:gd name="connsiteX96" fmla="*/ 5351727 w 12191998"/>
              <a:gd name="connsiteY96" fmla="*/ 174625 h 851265"/>
              <a:gd name="connsiteX97" fmla="*/ 5410199 w 12191998"/>
              <a:gd name="connsiteY97" fmla="*/ 175985 h 851265"/>
              <a:gd name="connsiteX98" fmla="*/ 5468671 w 12191998"/>
              <a:gd name="connsiteY98" fmla="*/ 174625 h 851265"/>
              <a:gd name="connsiteX99" fmla="*/ 5528996 w 12191998"/>
              <a:gd name="connsiteY99" fmla="*/ 166687 h 851265"/>
              <a:gd name="connsiteX100" fmla="*/ 5581383 w 12191998"/>
              <a:gd name="connsiteY100" fmla="*/ 155575 h 851265"/>
              <a:gd name="connsiteX101" fmla="*/ 5627421 w 12191998"/>
              <a:gd name="connsiteY101" fmla="*/ 141287 h 851265"/>
              <a:gd name="connsiteX102" fmla="*/ 5668696 w 12191998"/>
              <a:gd name="connsiteY102" fmla="*/ 125412 h 851265"/>
              <a:gd name="connsiteX103" fmla="*/ 5705210 w 12191998"/>
              <a:gd name="connsiteY103" fmla="*/ 106362 h 851265"/>
              <a:gd name="connsiteX104" fmla="*/ 5743308 w 12191998"/>
              <a:gd name="connsiteY104" fmla="*/ 87312 h 851265"/>
              <a:gd name="connsiteX105" fmla="*/ 5781408 w 12191998"/>
              <a:gd name="connsiteY105" fmla="*/ 68262 h 851265"/>
              <a:gd name="connsiteX106" fmla="*/ 5817921 w 12191998"/>
              <a:gd name="connsiteY106" fmla="*/ 52387 h 851265"/>
              <a:gd name="connsiteX107" fmla="*/ 5859196 w 12191998"/>
              <a:gd name="connsiteY107" fmla="*/ 36512 h 851265"/>
              <a:gd name="connsiteX108" fmla="*/ 5905234 w 12191998"/>
              <a:gd name="connsiteY108" fmla="*/ 20637 h 851265"/>
              <a:gd name="connsiteX109" fmla="*/ 5957621 w 12191998"/>
              <a:gd name="connsiteY109" fmla="*/ 9525 h 851265"/>
              <a:gd name="connsiteX110" fmla="*/ 6017948 w 12191998"/>
              <a:gd name="connsiteY110" fmla="*/ 3175 h 851265"/>
              <a:gd name="connsiteX111" fmla="*/ 6086210 w 12191998"/>
              <a:gd name="connsiteY111" fmla="*/ 0 h 851265"/>
              <a:gd name="connsiteX112" fmla="*/ 6095999 w 12191998"/>
              <a:gd name="connsiteY112" fmla="*/ 455 h 851265"/>
              <a:gd name="connsiteX113" fmla="*/ 6105789 w 12191998"/>
              <a:gd name="connsiteY113" fmla="*/ 0 h 851265"/>
              <a:gd name="connsiteX114" fmla="*/ 6174052 w 12191998"/>
              <a:gd name="connsiteY114" fmla="*/ 3175 h 851265"/>
              <a:gd name="connsiteX115" fmla="*/ 6234377 w 12191998"/>
              <a:gd name="connsiteY115" fmla="*/ 9525 h 851265"/>
              <a:gd name="connsiteX116" fmla="*/ 6286764 w 12191998"/>
              <a:gd name="connsiteY116" fmla="*/ 20637 h 851265"/>
              <a:gd name="connsiteX117" fmla="*/ 6332802 w 12191998"/>
              <a:gd name="connsiteY117" fmla="*/ 36512 h 851265"/>
              <a:gd name="connsiteX118" fmla="*/ 6374077 w 12191998"/>
              <a:gd name="connsiteY118" fmla="*/ 52387 h 851265"/>
              <a:gd name="connsiteX119" fmla="*/ 6410589 w 12191998"/>
              <a:gd name="connsiteY119" fmla="*/ 68262 h 851265"/>
              <a:gd name="connsiteX120" fmla="*/ 6448689 w 12191998"/>
              <a:gd name="connsiteY120" fmla="*/ 87312 h 851265"/>
              <a:gd name="connsiteX121" fmla="*/ 6486789 w 12191998"/>
              <a:gd name="connsiteY121" fmla="*/ 106362 h 851265"/>
              <a:gd name="connsiteX122" fmla="*/ 6523302 w 12191998"/>
              <a:gd name="connsiteY122" fmla="*/ 125412 h 851265"/>
              <a:gd name="connsiteX123" fmla="*/ 6564577 w 12191998"/>
              <a:gd name="connsiteY123" fmla="*/ 141287 h 851265"/>
              <a:gd name="connsiteX124" fmla="*/ 6610614 w 12191998"/>
              <a:gd name="connsiteY124" fmla="*/ 155575 h 851265"/>
              <a:gd name="connsiteX125" fmla="*/ 6663002 w 12191998"/>
              <a:gd name="connsiteY125" fmla="*/ 166687 h 851265"/>
              <a:gd name="connsiteX126" fmla="*/ 6723327 w 12191998"/>
              <a:gd name="connsiteY126" fmla="*/ 174625 h 851265"/>
              <a:gd name="connsiteX127" fmla="*/ 6781799 w 12191998"/>
              <a:gd name="connsiteY127" fmla="*/ 175985 h 851265"/>
              <a:gd name="connsiteX128" fmla="*/ 6840271 w 12191998"/>
              <a:gd name="connsiteY128" fmla="*/ 174625 h 851265"/>
              <a:gd name="connsiteX129" fmla="*/ 6900596 w 12191998"/>
              <a:gd name="connsiteY129" fmla="*/ 166687 h 851265"/>
              <a:gd name="connsiteX130" fmla="*/ 6952983 w 12191998"/>
              <a:gd name="connsiteY130" fmla="*/ 155575 h 851265"/>
              <a:gd name="connsiteX131" fmla="*/ 6999021 w 12191998"/>
              <a:gd name="connsiteY131" fmla="*/ 141287 h 851265"/>
              <a:gd name="connsiteX132" fmla="*/ 7040296 w 12191998"/>
              <a:gd name="connsiteY132" fmla="*/ 125412 h 851265"/>
              <a:gd name="connsiteX133" fmla="*/ 7076808 w 12191998"/>
              <a:gd name="connsiteY133" fmla="*/ 106362 h 851265"/>
              <a:gd name="connsiteX134" fmla="*/ 7114908 w 12191998"/>
              <a:gd name="connsiteY134" fmla="*/ 87312 h 851265"/>
              <a:gd name="connsiteX135" fmla="*/ 7153008 w 12191998"/>
              <a:gd name="connsiteY135" fmla="*/ 68262 h 851265"/>
              <a:gd name="connsiteX136" fmla="*/ 7189521 w 12191998"/>
              <a:gd name="connsiteY136" fmla="*/ 52387 h 851265"/>
              <a:gd name="connsiteX137" fmla="*/ 7230796 w 12191998"/>
              <a:gd name="connsiteY137" fmla="*/ 36512 h 851265"/>
              <a:gd name="connsiteX138" fmla="*/ 7276833 w 12191998"/>
              <a:gd name="connsiteY138" fmla="*/ 20637 h 851265"/>
              <a:gd name="connsiteX139" fmla="*/ 7329221 w 12191998"/>
              <a:gd name="connsiteY139" fmla="*/ 9525 h 851265"/>
              <a:gd name="connsiteX140" fmla="*/ 7389546 w 12191998"/>
              <a:gd name="connsiteY140" fmla="*/ 3175 h 851265"/>
              <a:gd name="connsiteX141" fmla="*/ 7457808 w 12191998"/>
              <a:gd name="connsiteY141" fmla="*/ 0 h 851265"/>
              <a:gd name="connsiteX142" fmla="*/ 7526071 w 12191998"/>
              <a:gd name="connsiteY142" fmla="*/ 3175 h 851265"/>
              <a:gd name="connsiteX143" fmla="*/ 7586396 w 12191998"/>
              <a:gd name="connsiteY143" fmla="*/ 9525 h 851265"/>
              <a:gd name="connsiteX144" fmla="*/ 7638783 w 12191998"/>
              <a:gd name="connsiteY144" fmla="*/ 20637 h 851265"/>
              <a:gd name="connsiteX145" fmla="*/ 7684821 w 12191998"/>
              <a:gd name="connsiteY145" fmla="*/ 36512 h 851265"/>
              <a:gd name="connsiteX146" fmla="*/ 7726096 w 12191998"/>
              <a:gd name="connsiteY146" fmla="*/ 52387 h 851265"/>
              <a:gd name="connsiteX147" fmla="*/ 7762608 w 12191998"/>
              <a:gd name="connsiteY147" fmla="*/ 68262 h 851265"/>
              <a:gd name="connsiteX148" fmla="*/ 7800708 w 12191998"/>
              <a:gd name="connsiteY148" fmla="*/ 87312 h 851265"/>
              <a:gd name="connsiteX149" fmla="*/ 7838808 w 12191998"/>
              <a:gd name="connsiteY149" fmla="*/ 106362 h 851265"/>
              <a:gd name="connsiteX150" fmla="*/ 7875321 w 12191998"/>
              <a:gd name="connsiteY150" fmla="*/ 125412 h 851265"/>
              <a:gd name="connsiteX151" fmla="*/ 7916596 w 12191998"/>
              <a:gd name="connsiteY151" fmla="*/ 141287 h 851265"/>
              <a:gd name="connsiteX152" fmla="*/ 7962633 w 12191998"/>
              <a:gd name="connsiteY152" fmla="*/ 155575 h 851265"/>
              <a:gd name="connsiteX153" fmla="*/ 8015021 w 12191998"/>
              <a:gd name="connsiteY153" fmla="*/ 166687 h 851265"/>
              <a:gd name="connsiteX154" fmla="*/ 8075346 w 12191998"/>
              <a:gd name="connsiteY154" fmla="*/ 174625 h 851265"/>
              <a:gd name="connsiteX155" fmla="*/ 8143608 w 12191998"/>
              <a:gd name="connsiteY155" fmla="*/ 176212 h 851265"/>
              <a:gd name="connsiteX156" fmla="*/ 8211871 w 12191998"/>
              <a:gd name="connsiteY156" fmla="*/ 174625 h 851265"/>
              <a:gd name="connsiteX157" fmla="*/ 8272196 w 12191998"/>
              <a:gd name="connsiteY157" fmla="*/ 166687 h 851265"/>
              <a:gd name="connsiteX158" fmla="*/ 8324583 w 12191998"/>
              <a:gd name="connsiteY158" fmla="*/ 155575 h 851265"/>
              <a:gd name="connsiteX159" fmla="*/ 8370621 w 12191998"/>
              <a:gd name="connsiteY159" fmla="*/ 141287 h 851265"/>
              <a:gd name="connsiteX160" fmla="*/ 8411896 w 12191998"/>
              <a:gd name="connsiteY160" fmla="*/ 125412 h 851265"/>
              <a:gd name="connsiteX161" fmla="*/ 8448408 w 12191998"/>
              <a:gd name="connsiteY161" fmla="*/ 106362 h 851265"/>
              <a:gd name="connsiteX162" fmla="*/ 8486508 w 12191998"/>
              <a:gd name="connsiteY162" fmla="*/ 87312 h 851265"/>
              <a:gd name="connsiteX163" fmla="*/ 8524608 w 12191998"/>
              <a:gd name="connsiteY163" fmla="*/ 68262 h 851265"/>
              <a:gd name="connsiteX164" fmla="*/ 8561120 w 12191998"/>
              <a:gd name="connsiteY164" fmla="*/ 52387 h 851265"/>
              <a:gd name="connsiteX165" fmla="*/ 8602396 w 12191998"/>
              <a:gd name="connsiteY165" fmla="*/ 36512 h 851265"/>
              <a:gd name="connsiteX166" fmla="*/ 8648432 w 12191998"/>
              <a:gd name="connsiteY166" fmla="*/ 20637 h 851265"/>
              <a:gd name="connsiteX167" fmla="*/ 8700820 w 12191998"/>
              <a:gd name="connsiteY167" fmla="*/ 9525 h 851265"/>
              <a:gd name="connsiteX168" fmla="*/ 8761146 w 12191998"/>
              <a:gd name="connsiteY168" fmla="*/ 3175 h 851265"/>
              <a:gd name="connsiteX169" fmla="*/ 8827820 w 12191998"/>
              <a:gd name="connsiteY169" fmla="*/ 0 h 851265"/>
              <a:gd name="connsiteX170" fmla="*/ 8897670 w 12191998"/>
              <a:gd name="connsiteY170" fmla="*/ 3175 h 851265"/>
              <a:gd name="connsiteX171" fmla="*/ 8957996 w 12191998"/>
              <a:gd name="connsiteY171" fmla="*/ 9525 h 851265"/>
              <a:gd name="connsiteX172" fmla="*/ 9010382 w 12191998"/>
              <a:gd name="connsiteY172" fmla="*/ 20637 h 851265"/>
              <a:gd name="connsiteX173" fmla="*/ 9056420 w 12191998"/>
              <a:gd name="connsiteY173" fmla="*/ 36512 h 851265"/>
              <a:gd name="connsiteX174" fmla="*/ 9097696 w 12191998"/>
              <a:gd name="connsiteY174" fmla="*/ 52387 h 851265"/>
              <a:gd name="connsiteX175" fmla="*/ 9134208 w 12191998"/>
              <a:gd name="connsiteY175" fmla="*/ 68262 h 851265"/>
              <a:gd name="connsiteX176" fmla="*/ 9172308 w 12191998"/>
              <a:gd name="connsiteY176" fmla="*/ 87312 h 851265"/>
              <a:gd name="connsiteX177" fmla="*/ 9210408 w 12191998"/>
              <a:gd name="connsiteY177" fmla="*/ 106362 h 851265"/>
              <a:gd name="connsiteX178" fmla="*/ 9246920 w 12191998"/>
              <a:gd name="connsiteY178" fmla="*/ 125412 h 851265"/>
              <a:gd name="connsiteX179" fmla="*/ 9288196 w 12191998"/>
              <a:gd name="connsiteY179" fmla="*/ 141287 h 851265"/>
              <a:gd name="connsiteX180" fmla="*/ 9334232 w 12191998"/>
              <a:gd name="connsiteY180" fmla="*/ 155575 h 851265"/>
              <a:gd name="connsiteX181" fmla="*/ 9386620 w 12191998"/>
              <a:gd name="connsiteY181" fmla="*/ 166687 h 851265"/>
              <a:gd name="connsiteX182" fmla="*/ 9446946 w 12191998"/>
              <a:gd name="connsiteY182" fmla="*/ 174625 h 851265"/>
              <a:gd name="connsiteX183" fmla="*/ 9515208 w 12191998"/>
              <a:gd name="connsiteY183" fmla="*/ 176212 h 851265"/>
              <a:gd name="connsiteX184" fmla="*/ 9583470 w 12191998"/>
              <a:gd name="connsiteY184" fmla="*/ 174625 h 851265"/>
              <a:gd name="connsiteX185" fmla="*/ 9643796 w 12191998"/>
              <a:gd name="connsiteY185" fmla="*/ 166687 h 851265"/>
              <a:gd name="connsiteX186" fmla="*/ 9696182 w 12191998"/>
              <a:gd name="connsiteY186" fmla="*/ 155575 h 851265"/>
              <a:gd name="connsiteX187" fmla="*/ 9742220 w 12191998"/>
              <a:gd name="connsiteY187" fmla="*/ 141287 h 851265"/>
              <a:gd name="connsiteX188" fmla="*/ 9783496 w 12191998"/>
              <a:gd name="connsiteY188" fmla="*/ 125412 h 851265"/>
              <a:gd name="connsiteX189" fmla="*/ 9820008 w 12191998"/>
              <a:gd name="connsiteY189" fmla="*/ 106362 h 851265"/>
              <a:gd name="connsiteX190" fmla="*/ 9896208 w 12191998"/>
              <a:gd name="connsiteY190" fmla="*/ 68262 h 851265"/>
              <a:gd name="connsiteX191" fmla="*/ 9932720 w 12191998"/>
              <a:gd name="connsiteY191" fmla="*/ 52387 h 851265"/>
              <a:gd name="connsiteX192" fmla="*/ 9973996 w 12191998"/>
              <a:gd name="connsiteY192" fmla="*/ 36512 h 851265"/>
              <a:gd name="connsiteX193" fmla="*/ 10020032 w 12191998"/>
              <a:gd name="connsiteY193" fmla="*/ 20637 h 851265"/>
              <a:gd name="connsiteX194" fmla="*/ 10072420 w 12191998"/>
              <a:gd name="connsiteY194" fmla="*/ 9525 h 851265"/>
              <a:gd name="connsiteX195" fmla="*/ 10132746 w 12191998"/>
              <a:gd name="connsiteY195" fmla="*/ 3175 h 851265"/>
              <a:gd name="connsiteX196" fmla="*/ 10201008 w 12191998"/>
              <a:gd name="connsiteY196" fmla="*/ 0 h 851265"/>
              <a:gd name="connsiteX197" fmla="*/ 10269270 w 12191998"/>
              <a:gd name="connsiteY197" fmla="*/ 3175 h 851265"/>
              <a:gd name="connsiteX198" fmla="*/ 10329596 w 12191998"/>
              <a:gd name="connsiteY198" fmla="*/ 9525 h 851265"/>
              <a:gd name="connsiteX199" fmla="*/ 10381982 w 12191998"/>
              <a:gd name="connsiteY199" fmla="*/ 20637 h 851265"/>
              <a:gd name="connsiteX200" fmla="*/ 10428020 w 12191998"/>
              <a:gd name="connsiteY200" fmla="*/ 36512 h 851265"/>
              <a:gd name="connsiteX201" fmla="*/ 10469296 w 12191998"/>
              <a:gd name="connsiteY201" fmla="*/ 52387 h 851265"/>
              <a:gd name="connsiteX202" fmla="*/ 10505808 w 12191998"/>
              <a:gd name="connsiteY202" fmla="*/ 68262 h 851265"/>
              <a:gd name="connsiteX203" fmla="*/ 10543908 w 12191998"/>
              <a:gd name="connsiteY203" fmla="*/ 87312 h 851265"/>
              <a:gd name="connsiteX204" fmla="*/ 10582008 w 12191998"/>
              <a:gd name="connsiteY204" fmla="*/ 106362 h 851265"/>
              <a:gd name="connsiteX205" fmla="*/ 10618520 w 12191998"/>
              <a:gd name="connsiteY205" fmla="*/ 125412 h 851265"/>
              <a:gd name="connsiteX206" fmla="*/ 10659796 w 12191998"/>
              <a:gd name="connsiteY206" fmla="*/ 141287 h 851265"/>
              <a:gd name="connsiteX207" fmla="*/ 10705832 w 12191998"/>
              <a:gd name="connsiteY207" fmla="*/ 155575 h 851265"/>
              <a:gd name="connsiteX208" fmla="*/ 10758220 w 12191998"/>
              <a:gd name="connsiteY208" fmla="*/ 166687 h 851265"/>
              <a:gd name="connsiteX209" fmla="*/ 10818546 w 12191998"/>
              <a:gd name="connsiteY209" fmla="*/ 174625 h 851265"/>
              <a:gd name="connsiteX210" fmla="*/ 10886808 w 12191998"/>
              <a:gd name="connsiteY210" fmla="*/ 176212 h 851265"/>
              <a:gd name="connsiteX211" fmla="*/ 10955070 w 12191998"/>
              <a:gd name="connsiteY211" fmla="*/ 174625 h 851265"/>
              <a:gd name="connsiteX212" fmla="*/ 11015396 w 12191998"/>
              <a:gd name="connsiteY212" fmla="*/ 166687 h 851265"/>
              <a:gd name="connsiteX213" fmla="*/ 11067782 w 12191998"/>
              <a:gd name="connsiteY213" fmla="*/ 155575 h 851265"/>
              <a:gd name="connsiteX214" fmla="*/ 11113820 w 12191998"/>
              <a:gd name="connsiteY214" fmla="*/ 141287 h 851265"/>
              <a:gd name="connsiteX215" fmla="*/ 11155096 w 12191998"/>
              <a:gd name="connsiteY215" fmla="*/ 125412 h 851265"/>
              <a:gd name="connsiteX216" fmla="*/ 11191608 w 12191998"/>
              <a:gd name="connsiteY216" fmla="*/ 106362 h 851265"/>
              <a:gd name="connsiteX217" fmla="*/ 11229708 w 12191998"/>
              <a:gd name="connsiteY217" fmla="*/ 87312 h 851265"/>
              <a:gd name="connsiteX218" fmla="*/ 11267808 w 12191998"/>
              <a:gd name="connsiteY218" fmla="*/ 68262 h 851265"/>
              <a:gd name="connsiteX219" fmla="*/ 11304320 w 12191998"/>
              <a:gd name="connsiteY219" fmla="*/ 52387 h 851265"/>
              <a:gd name="connsiteX220" fmla="*/ 11345596 w 12191998"/>
              <a:gd name="connsiteY220" fmla="*/ 36512 h 851265"/>
              <a:gd name="connsiteX221" fmla="*/ 11391632 w 12191998"/>
              <a:gd name="connsiteY221" fmla="*/ 20637 h 851265"/>
              <a:gd name="connsiteX222" fmla="*/ 11444020 w 12191998"/>
              <a:gd name="connsiteY222" fmla="*/ 9525 h 851265"/>
              <a:gd name="connsiteX223" fmla="*/ 11504346 w 12191998"/>
              <a:gd name="connsiteY223" fmla="*/ 3175 h 851265"/>
              <a:gd name="connsiteX224" fmla="*/ 11572608 w 12191998"/>
              <a:gd name="connsiteY224" fmla="*/ 0 h 851265"/>
              <a:gd name="connsiteX225" fmla="*/ 11640870 w 12191998"/>
              <a:gd name="connsiteY225" fmla="*/ 3175 h 851265"/>
              <a:gd name="connsiteX226" fmla="*/ 11701196 w 12191998"/>
              <a:gd name="connsiteY226" fmla="*/ 9525 h 851265"/>
              <a:gd name="connsiteX227" fmla="*/ 11753582 w 12191998"/>
              <a:gd name="connsiteY227" fmla="*/ 20637 h 851265"/>
              <a:gd name="connsiteX228" fmla="*/ 11799620 w 12191998"/>
              <a:gd name="connsiteY228" fmla="*/ 36512 h 851265"/>
              <a:gd name="connsiteX229" fmla="*/ 11840896 w 12191998"/>
              <a:gd name="connsiteY229" fmla="*/ 52387 h 851265"/>
              <a:gd name="connsiteX230" fmla="*/ 11877408 w 12191998"/>
              <a:gd name="connsiteY230" fmla="*/ 68262 h 851265"/>
              <a:gd name="connsiteX231" fmla="*/ 11915508 w 12191998"/>
              <a:gd name="connsiteY231" fmla="*/ 87312 h 851265"/>
              <a:gd name="connsiteX232" fmla="*/ 11953608 w 12191998"/>
              <a:gd name="connsiteY232" fmla="*/ 106362 h 851265"/>
              <a:gd name="connsiteX233" fmla="*/ 11990120 w 12191998"/>
              <a:gd name="connsiteY233" fmla="*/ 125412 h 851265"/>
              <a:gd name="connsiteX234" fmla="*/ 12031396 w 12191998"/>
              <a:gd name="connsiteY234" fmla="*/ 141287 h 851265"/>
              <a:gd name="connsiteX235" fmla="*/ 12077432 w 12191998"/>
              <a:gd name="connsiteY235" fmla="*/ 155575 h 851265"/>
              <a:gd name="connsiteX236" fmla="*/ 12129820 w 12191998"/>
              <a:gd name="connsiteY236" fmla="*/ 166688 h 851265"/>
              <a:gd name="connsiteX237" fmla="*/ 12190146 w 12191998"/>
              <a:gd name="connsiteY237" fmla="*/ 174625 h 851265"/>
              <a:gd name="connsiteX238" fmla="*/ 12191998 w 12191998"/>
              <a:gd name="connsiteY238" fmla="*/ 174668 h 851265"/>
              <a:gd name="connsiteX239" fmla="*/ 12191998 w 12191998"/>
              <a:gd name="connsiteY239" fmla="*/ 851265 h 851265"/>
              <a:gd name="connsiteX240" fmla="*/ 0 w 12191998"/>
              <a:gd name="connsiteY240" fmla="*/ 851265 h 851265"/>
              <a:gd name="connsiteX241" fmla="*/ 0 w 12191998"/>
              <a:gd name="connsiteY241" fmla="*/ 174668 h 851265"/>
              <a:gd name="connsiteX242" fmla="*/ 1852 w 12191998"/>
              <a:gd name="connsiteY242" fmla="*/ 174625 h 851265"/>
              <a:gd name="connsiteX243" fmla="*/ 62177 w 12191998"/>
              <a:gd name="connsiteY243" fmla="*/ 166687 h 851265"/>
              <a:gd name="connsiteX244" fmla="*/ 114564 w 12191998"/>
              <a:gd name="connsiteY244" fmla="*/ 155575 h 851265"/>
              <a:gd name="connsiteX245" fmla="*/ 160602 w 12191998"/>
              <a:gd name="connsiteY245" fmla="*/ 141287 h 851265"/>
              <a:gd name="connsiteX246" fmla="*/ 201877 w 12191998"/>
              <a:gd name="connsiteY246" fmla="*/ 125412 h 851265"/>
              <a:gd name="connsiteX247" fmla="*/ 238389 w 12191998"/>
              <a:gd name="connsiteY247" fmla="*/ 106362 h 851265"/>
              <a:gd name="connsiteX248" fmla="*/ 276489 w 12191998"/>
              <a:gd name="connsiteY248" fmla="*/ 87312 h 851265"/>
              <a:gd name="connsiteX249" fmla="*/ 314589 w 12191998"/>
              <a:gd name="connsiteY249" fmla="*/ 68262 h 851265"/>
              <a:gd name="connsiteX250" fmla="*/ 351102 w 12191998"/>
              <a:gd name="connsiteY250" fmla="*/ 52387 h 851265"/>
              <a:gd name="connsiteX251" fmla="*/ 392377 w 12191998"/>
              <a:gd name="connsiteY251" fmla="*/ 36512 h 851265"/>
              <a:gd name="connsiteX252" fmla="*/ 438414 w 12191998"/>
              <a:gd name="connsiteY252" fmla="*/ 20637 h 851265"/>
              <a:gd name="connsiteX253" fmla="*/ 490802 w 12191998"/>
              <a:gd name="connsiteY253" fmla="*/ 9525 h 851265"/>
              <a:gd name="connsiteX254" fmla="*/ 551127 w 12191998"/>
              <a:gd name="connsiteY254" fmla="*/ 3175 h 851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</a:cxnLst>
            <a:rect l="l" t="t" r="r" b="b"/>
            <a:pathLst>
              <a:path w="12191998" h="851265">
                <a:moveTo>
                  <a:pt x="619389" y="0"/>
                </a:moveTo>
                <a:lnTo>
                  <a:pt x="687652" y="3175"/>
                </a:lnTo>
                <a:lnTo>
                  <a:pt x="747977" y="9525"/>
                </a:lnTo>
                <a:lnTo>
                  <a:pt x="800364" y="20637"/>
                </a:lnTo>
                <a:lnTo>
                  <a:pt x="846402" y="36512"/>
                </a:lnTo>
                <a:lnTo>
                  <a:pt x="887677" y="52387"/>
                </a:lnTo>
                <a:lnTo>
                  <a:pt x="924189" y="68262"/>
                </a:lnTo>
                <a:lnTo>
                  <a:pt x="962289" y="87312"/>
                </a:lnTo>
                <a:lnTo>
                  <a:pt x="1000389" y="106362"/>
                </a:lnTo>
                <a:lnTo>
                  <a:pt x="1036902" y="125412"/>
                </a:lnTo>
                <a:lnTo>
                  <a:pt x="1078177" y="141287"/>
                </a:lnTo>
                <a:lnTo>
                  <a:pt x="1124214" y="155575"/>
                </a:lnTo>
                <a:lnTo>
                  <a:pt x="1176602" y="166687"/>
                </a:lnTo>
                <a:lnTo>
                  <a:pt x="1236927" y="174625"/>
                </a:lnTo>
                <a:lnTo>
                  <a:pt x="1305189" y="176212"/>
                </a:lnTo>
                <a:lnTo>
                  <a:pt x="1373452" y="174625"/>
                </a:lnTo>
                <a:lnTo>
                  <a:pt x="1433777" y="166687"/>
                </a:lnTo>
                <a:lnTo>
                  <a:pt x="1486164" y="155575"/>
                </a:lnTo>
                <a:lnTo>
                  <a:pt x="1532202" y="141287"/>
                </a:lnTo>
                <a:lnTo>
                  <a:pt x="1573477" y="125412"/>
                </a:lnTo>
                <a:lnTo>
                  <a:pt x="1609989" y="106362"/>
                </a:lnTo>
                <a:lnTo>
                  <a:pt x="1648089" y="87312"/>
                </a:lnTo>
                <a:lnTo>
                  <a:pt x="1686189" y="68262"/>
                </a:lnTo>
                <a:lnTo>
                  <a:pt x="1722702" y="52387"/>
                </a:lnTo>
                <a:lnTo>
                  <a:pt x="1763977" y="36512"/>
                </a:lnTo>
                <a:lnTo>
                  <a:pt x="1810014" y="20637"/>
                </a:lnTo>
                <a:lnTo>
                  <a:pt x="1862402" y="9525"/>
                </a:lnTo>
                <a:lnTo>
                  <a:pt x="1922727" y="3175"/>
                </a:lnTo>
                <a:lnTo>
                  <a:pt x="1990989" y="0"/>
                </a:lnTo>
                <a:lnTo>
                  <a:pt x="2059252" y="3175"/>
                </a:lnTo>
                <a:lnTo>
                  <a:pt x="2119577" y="9525"/>
                </a:lnTo>
                <a:lnTo>
                  <a:pt x="2171964" y="20637"/>
                </a:lnTo>
                <a:lnTo>
                  <a:pt x="2218002" y="36512"/>
                </a:lnTo>
                <a:lnTo>
                  <a:pt x="2259277" y="52387"/>
                </a:lnTo>
                <a:lnTo>
                  <a:pt x="2295789" y="68262"/>
                </a:lnTo>
                <a:lnTo>
                  <a:pt x="2333889" y="87312"/>
                </a:lnTo>
                <a:lnTo>
                  <a:pt x="2371989" y="106362"/>
                </a:lnTo>
                <a:lnTo>
                  <a:pt x="2408502" y="125412"/>
                </a:lnTo>
                <a:lnTo>
                  <a:pt x="2449777" y="141287"/>
                </a:lnTo>
                <a:lnTo>
                  <a:pt x="2495814" y="155575"/>
                </a:lnTo>
                <a:lnTo>
                  <a:pt x="2548202" y="166687"/>
                </a:lnTo>
                <a:lnTo>
                  <a:pt x="2608527" y="174625"/>
                </a:lnTo>
                <a:lnTo>
                  <a:pt x="2676789" y="176212"/>
                </a:lnTo>
                <a:lnTo>
                  <a:pt x="2745052" y="174625"/>
                </a:lnTo>
                <a:lnTo>
                  <a:pt x="2805377" y="166687"/>
                </a:lnTo>
                <a:lnTo>
                  <a:pt x="2857764" y="155575"/>
                </a:lnTo>
                <a:lnTo>
                  <a:pt x="2903802" y="141287"/>
                </a:lnTo>
                <a:lnTo>
                  <a:pt x="2945077" y="125412"/>
                </a:lnTo>
                <a:lnTo>
                  <a:pt x="2981589" y="106362"/>
                </a:lnTo>
                <a:lnTo>
                  <a:pt x="3019689" y="87312"/>
                </a:lnTo>
                <a:lnTo>
                  <a:pt x="3057789" y="68262"/>
                </a:lnTo>
                <a:lnTo>
                  <a:pt x="3094302" y="52387"/>
                </a:lnTo>
                <a:lnTo>
                  <a:pt x="3135577" y="36512"/>
                </a:lnTo>
                <a:lnTo>
                  <a:pt x="3181614" y="20637"/>
                </a:lnTo>
                <a:lnTo>
                  <a:pt x="3234002" y="9525"/>
                </a:lnTo>
                <a:lnTo>
                  <a:pt x="3294327" y="3175"/>
                </a:lnTo>
                <a:lnTo>
                  <a:pt x="3361002" y="0"/>
                </a:lnTo>
                <a:lnTo>
                  <a:pt x="3430852" y="3175"/>
                </a:lnTo>
                <a:lnTo>
                  <a:pt x="3491177" y="9525"/>
                </a:lnTo>
                <a:lnTo>
                  <a:pt x="3543564" y="20637"/>
                </a:lnTo>
                <a:lnTo>
                  <a:pt x="3589602" y="36512"/>
                </a:lnTo>
                <a:lnTo>
                  <a:pt x="3630877" y="52387"/>
                </a:lnTo>
                <a:lnTo>
                  <a:pt x="3667389" y="68262"/>
                </a:lnTo>
                <a:lnTo>
                  <a:pt x="3705489" y="87312"/>
                </a:lnTo>
                <a:lnTo>
                  <a:pt x="3743589" y="106362"/>
                </a:lnTo>
                <a:lnTo>
                  <a:pt x="3780102" y="125412"/>
                </a:lnTo>
                <a:lnTo>
                  <a:pt x="3821377" y="141287"/>
                </a:lnTo>
                <a:lnTo>
                  <a:pt x="3867414" y="155575"/>
                </a:lnTo>
                <a:lnTo>
                  <a:pt x="3919802" y="166687"/>
                </a:lnTo>
                <a:lnTo>
                  <a:pt x="3980127" y="174625"/>
                </a:lnTo>
                <a:lnTo>
                  <a:pt x="4048389" y="176212"/>
                </a:lnTo>
                <a:lnTo>
                  <a:pt x="4116652" y="174625"/>
                </a:lnTo>
                <a:lnTo>
                  <a:pt x="4176977" y="166687"/>
                </a:lnTo>
                <a:lnTo>
                  <a:pt x="4229364" y="155575"/>
                </a:lnTo>
                <a:lnTo>
                  <a:pt x="4275402" y="141287"/>
                </a:lnTo>
                <a:lnTo>
                  <a:pt x="4316677" y="125412"/>
                </a:lnTo>
                <a:lnTo>
                  <a:pt x="4353189" y="106362"/>
                </a:lnTo>
                <a:lnTo>
                  <a:pt x="4429389" y="68262"/>
                </a:lnTo>
                <a:lnTo>
                  <a:pt x="4465902" y="52387"/>
                </a:lnTo>
                <a:lnTo>
                  <a:pt x="4507177" y="36512"/>
                </a:lnTo>
                <a:lnTo>
                  <a:pt x="4553216" y="20637"/>
                </a:lnTo>
                <a:lnTo>
                  <a:pt x="4605602" y="9525"/>
                </a:lnTo>
                <a:lnTo>
                  <a:pt x="4665928" y="3175"/>
                </a:lnTo>
                <a:lnTo>
                  <a:pt x="4734189" y="0"/>
                </a:lnTo>
                <a:lnTo>
                  <a:pt x="4802453" y="3175"/>
                </a:lnTo>
                <a:lnTo>
                  <a:pt x="4862777" y="9525"/>
                </a:lnTo>
                <a:lnTo>
                  <a:pt x="4915165" y="20637"/>
                </a:lnTo>
                <a:lnTo>
                  <a:pt x="4961202" y="36512"/>
                </a:lnTo>
                <a:lnTo>
                  <a:pt x="5002478" y="52387"/>
                </a:lnTo>
                <a:lnTo>
                  <a:pt x="5038989" y="68262"/>
                </a:lnTo>
                <a:lnTo>
                  <a:pt x="5077091" y="87312"/>
                </a:lnTo>
                <a:lnTo>
                  <a:pt x="5115189" y="106362"/>
                </a:lnTo>
                <a:lnTo>
                  <a:pt x="5151702" y="125412"/>
                </a:lnTo>
                <a:lnTo>
                  <a:pt x="5192978" y="141287"/>
                </a:lnTo>
                <a:lnTo>
                  <a:pt x="5239014" y="155575"/>
                </a:lnTo>
                <a:lnTo>
                  <a:pt x="5291401" y="166687"/>
                </a:lnTo>
                <a:lnTo>
                  <a:pt x="5351727" y="174625"/>
                </a:lnTo>
                <a:lnTo>
                  <a:pt x="5410199" y="175985"/>
                </a:lnTo>
                <a:lnTo>
                  <a:pt x="5468671" y="174625"/>
                </a:lnTo>
                <a:lnTo>
                  <a:pt x="5528996" y="166687"/>
                </a:lnTo>
                <a:lnTo>
                  <a:pt x="5581383" y="155575"/>
                </a:lnTo>
                <a:lnTo>
                  <a:pt x="5627421" y="141287"/>
                </a:lnTo>
                <a:lnTo>
                  <a:pt x="5668696" y="125412"/>
                </a:lnTo>
                <a:lnTo>
                  <a:pt x="5705210" y="106362"/>
                </a:lnTo>
                <a:lnTo>
                  <a:pt x="5743308" y="87312"/>
                </a:lnTo>
                <a:lnTo>
                  <a:pt x="5781408" y="68262"/>
                </a:lnTo>
                <a:lnTo>
                  <a:pt x="5817921" y="52387"/>
                </a:lnTo>
                <a:lnTo>
                  <a:pt x="5859196" y="36512"/>
                </a:lnTo>
                <a:lnTo>
                  <a:pt x="5905234" y="20637"/>
                </a:lnTo>
                <a:lnTo>
                  <a:pt x="5957621" y="9525"/>
                </a:lnTo>
                <a:lnTo>
                  <a:pt x="6017948" y="3175"/>
                </a:lnTo>
                <a:lnTo>
                  <a:pt x="6086210" y="0"/>
                </a:lnTo>
                <a:lnTo>
                  <a:pt x="6095999" y="455"/>
                </a:lnTo>
                <a:lnTo>
                  <a:pt x="6105789" y="0"/>
                </a:lnTo>
                <a:lnTo>
                  <a:pt x="6174052" y="3175"/>
                </a:lnTo>
                <a:lnTo>
                  <a:pt x="6234377" y="9525"/>
                </a:lnTo>
                <a:lnTo>
                  <a:pt x="6286764" y="20637"/>
                </a:lnTo>
                <a:lnTo>
                  <a:pt x="6332802" y="36512"/>
                </a:lnTo>
                <a:lnTo>
                  <a:pt x="6374077" y="52387"/>
                </a:lnTo>
                <a:lnTo>
                  <a:pt x="6410589" y="68262"/>
                </a:lnTo>
                <a:lnTo>
                  <a:pt x="6448689" y="87312"/>
                </a:lnTo>
                <a:lnTo>
                  <a:pt x="6486789" y="106362"/>
                </a:lnTo>
                <a:lnTo>
                  <a:pt x="6523302" y="125412"/>
                </a:lnTo>
                <a:lnTo>
                  <a:pt x="6564577" y="141287"/>
                </a:lnTo>
                <a:lnTo>
                  <a:pt x="6610614" y="155575"/>
                </a:lnTo>
                <a:lnTo>
                  <a:pt x="6663002" y="166687"/>
                </a:lnTo>
                <a:lnTo>
                  <a:pt x="6723327" y="174625"/>
                </a:lnTo>
                <a:lnTo>
                  <a:pt x="6781799" y="175985"/>
                </a:lnTo>
                <a:lnTo>
                  <a:pt x="6840271" y="174625"/>
                </a:lnTo>
                <a:lnTo>
                  <a:pt x="6900596" y="166687"/>
                </a:lnTo>
                <a:lnTo>
                  <a:pt x="6952983" y="155575"/>
                </a:lnTo>
                <a:lnTo>
                  <a:pt x="6999021" y="141287"/>
                </a:lnTo>
                <a:lnTo>
                  <a:pt x="7040296" y="125412"/>
                </a:lnTo>
                <a:lnTo>
                  <a:pt x="7076808" y="106362"/>
                </a:lnTo>
                <a:lnTo>
                  <a:pt x="7114908" y="87312"/>
                </a:lnTo>
                <a:lnTo>
                  <a:pt x="7153008" y="68262"/>
                </a:lnTo>
                <a:lnTo>
                  <a:pt x="7189521" y="52387"/>
                </a:lnTo>
                <a:lnTo>
                  <a:pt x="7230796" y="36512"/>
                </a:lnTo>
                <a:lnTo>
                  <a:pt x="7276833" y="20637"/>
                </a:lnTo>
                <a:lnTo>
                  <a:pt x="7329221" y="9525"/>
                </a:lnTo>
                <a:lnTo>
                  <a:pt x="7389546" y="3175"/>
                </a:lnTo>
                <a:lnTo>
                  <a:pt x="7457808" y="0"/>
                </a:lnTo>
                <a:lnTo>
                  <a:pt x="7526071" y="3175"/>
                </a:lnTo>
                <a:lnTo>
                  <a:pt x="7586396" y="9525"/>
                </a:lnTo>
                <a:lnTo>
                  <a:pt x="7638783" y="20637"/>
                </a:lnTo>
                <a:lnTo>
                  <a:pt x="7684821" y="36512"/>
                </a:lnTo>
                <a:lnTo>
                  <a:pt x="7726096" y="52387"/>
                </a:lnTo>
                <a:lnTo>
                  <a:pt x="7762608" y="68262"/>
                </a:lnTo>
                <a:lnTo>
                  <a:pt x="7800708" y="87312"/>
                </a:lnTo>
                <a:lnTo>
                  <a:pt x="7838808" y="106362"/>
                </a:lnTo>
                <a:lnTo>
                  <a:pt x="7875321" y="125412"/>
                </a:lnTo>
                <a:lnTo>
                  <a:pt x="7916596" y="141287"/>
                </a:lnTo>
                <a:lnTo>
                  <a:pt x="7962633" y="155575"/>
                </a:lnTo>
                <a:lnTo>
                  <a:pt x="8015021" y="166687"/>
                </a:lnTo>
                <a:lnTo>
                  <a:pt x="8075346" y="174625"/>
                </a:lnTo>
                <a:lnTo>
                  <a:pt x="8143608" y="176212"/>
                </a:lnTo>
                <a:lnTo>
                  <a:pt x="8211871" y="174625"/>
                </a:lnTo>
                <a:lnTo>
                  <a:pt x="8272196" y="166687"/>
                </a:lnTo>
                <a:lnTo>
                  <a:pt x="8324583" y="155575"/>
                </a:lnTo>
                <a:lnTo>
                  <a:pt x="8370621" y="141287"/>
                </a:lnTo>
                <a:lnTo>
                  <a:pt x="8411896" y="125412"/>
                </a:lnTo>
                <a:lnTo>
                  <a:pt x="8448408" y="106362"/>
                </a:lnTo>
                <a:lnTo>
                  <a:pt x="8486508" y="87312"/>
                </a:lnTo>
                <a:lnTo>
                  <a:pt x="8524608" y="68262"/>
                </a:lnTo>
                <a:lnTo>
                  <a:pt x="8561120" y="52387"/>
                </a:lnTo>
                <a:lnTo>
                  <a:pt x="8602396" y="36512"/>
                </a:lnTo>
                <a:lnTo>
                  <a:pt x="8648432" y="20637"/>
                </a:lnTo>
                <a:lnTo>
                  <a:pt x="8700820" y="9525"/>
                </a:lnTo>
                <a:lnTo>
                  <a:pt x="8761146" y="3175"/>
                </a:lnTo>
                <a:lnTo>
                  <a:pt x="8827820" y="0"/>
                </a:lnTo>
                <a:lnTo>
                  <a:pt x="8897670" y="3175"/>
                </a:lnTo>
                <a:lnTo>
                  <a:pt x="8957996" y="9525"/>
                </a:lnTo>
                <a:lnTo>
                  <a:pt x="9010382" y="20637"/>
                </a:lnTo>
                <a:lnTo>
                  <a:pt x="9056420" y="36512"/>
                </a:lnTo>
                <a:lnTo>
                  <a:pt x="9097696" y="52387"/>
                </a:lnTo>
                <a:lnTo>
                  <a:pt x="9134208" y="68262"/>
                </a:lnTo>
                <a:lnTo>
                  <a:pt x="9172308" y="87312"/>
                </a:lnTo>
                <a:lnTo>
                  <a:pt x="9210408" y="106362"/>
                </a:lnTo>
                <a:lnTo>
                  <a:pt x="9246920" y="125412"/>
                </a:lnTo>
                <a:lnTo>
                  <a:pt x="9288196" y="141287"/>
                </a:lnTo>
                <a:lnTo>
                  <a:pt x="9334232" y="155575"/>
                </a:lnTo>
                <a:lnTo>
                  <a:pt x="9386620" y="166687"/>
                </a:lnTo>
                <a:lnTo>
                  <a:pt x="9446946" y="174625"/>
                </a:lnTo>
                <a:lnTo>
                  <a:pt x="9515208" y="176212"/>
                </a:lnTo>
                <a:lnTo>
                  <a:pt x="9583470" y="174625"/>
                </a:lnTo>
                <a:lnTo>
                  <a:pt x="9643796" y="166687"/>
                </a:lnTo>
                <a:lnTo>
                  <a:pt x="9696182" y="155575"/>
                </a:lnTo>
                <a:lnTo>
                  <a:pt x="9742220" y="141287"/>
                </a:lnTo>
                <a:lnTo>
                  <a:pt x="9783496" y="125412"/>
                </a:lnTo>
                <a:lnTo>
                  <a:pt x="9820008" y="106362"/>
                </a:lnTo>
                <a:lnTo>
                  <a:pt x="9896208" y="68262"/>
                </a:lnTo>
                <a:lnTo>
                  <a:pt x="9932720" y="52387"/>
                </a:lnTo>
                <a:lnTo>
                  <a:pt x="9973996" y="36512"/>
                </a:lnTo>
                <a:lnTo>
                  <a:pt x="10020032" y="20637"/>
                </a:lnTo>
                <a:lnTo>
                  <a:pt x="10072420" y="9525"/>
                </a:lnTo>
                <a:lnTo>
                  <a:pt x="10132746" y="3175"/>
                </a:lnTo>
                <a:lnTo>
                  <a:pt x="10201008" y="0"/>
                </a:lnTo>
                <a:lnTo>
                  <a:pt x="10269270" y="3175"/>
                </a:lnTo>
                <a:lnTo>
                  <a:pt x="10329596" y="9525"/>
                </a:lnTo>
                <a:lnTo>
                  <a:pt x="10381982" y="20637"/>
                </a:lnTo>
                <a:lnTo>
                  <a:pt x="10428020" y="36512"/>
                </a:lnTo>
                <a:lnTo>
                  <a:pt x="10469296" y="52387"/>
                </a:lnTo>
                <a:lnTo>
                  <a:pt x="10505808" y="68262"/>
                </a:lnTo>
                <a:lnTo>
                  <a:pt x="10543908" y="87312"/>
                </a:lnTo>
                <a:lnTo>
                  <a:pt x="10582008" y="106362"/>
                </a:lnTo>
                <a:lnTo>
                  <a:pt x="10618520" y="125412"/>
                </a:lnTo>
                <a:lnTo>
                  <a:pt x="10659796" y="141287"/>
                </a:lnTo>
                <a:lnTo>
                  <a:pt x="10705832" y="155575"/>
                </a:lnTo>
                <a:lnTo>
                  <a:pt x="10758220" y="166687"/>
                </a:lnTo>
                <a:lnTo>
                  <a:pt x="10818546" y="174625"/>
                </a:lnTo>
                <a:lnTo>
                  <a:pt x="10886808" y="176212"/>
                </a:lnTo>
                <a:lnTo>
                  <a:pt x="10955070" y="174625"/>
                </a:lnTo>
                <a:lnTo>
                  <a:pt x="11015396" y="166687"/>
                </a:lnTo>
                <a:lnTo>
                  <a:pt x="11067782" y="155575"/>
                </a:lnTo>
                <a:lnTo>
                  <a:pt x="11113820" y="141287"/>
                </a:lnTo>
                <a:lnTo>
                  <a:pt x="11155096" y="125412"/>
                </a:lnTo>
                <a:lnTo>
                  <a:pt x="11191608" y="106362"/>
                </a:lnTo>
                <a:lnTo>
                  <a:pt x="11229708" y="87312"/>
                </a:lnTo>
                <a:lnTo>
                  <a:pt x="11267808" y="68262"/>
                </a:lnTo>
                <a:lnTo>
                  <a:pt x="11304320" y="52387"/>
                </a:lnTo>
                <a:lnTo>
                  <a:pt x="11345596" y="36512"/>
                </a:lnTo>
                <a:lnTo>
                  <a:pt x="11391632" y="20637"/>
                </a:lnTo>
                <a:lnTo>
                  <a:pt x="11444020" y="9525"/>
                </a:lnTo>
                <a:lnTo>
                  <a:pt x="11504346" y="3175"/>
                </a:lnTo>
                <a:lnTo>
                  <a:pt x="11572608" y="0"/>
                </a:lnTo>
                <a:lnTo>
                  <a:pt x="11640870" y="3175"/>
                </a:lnTo>
                <a:lnTo>
                  <a:pt x="11701196" y="9525"/>
                </a:lnTo>
                <a:lnTo>
                  <a:pt x="11753582" y="20637"/>
                </a:lnTo>
                <a:lnTo>
                  <a:pt x="11799620" y="36512"/>
                </a:lnTo>
                <a:lnTo>
                  <a:pt x="11840896" y="52387"/>
                </a:lnTo>
                <a:lnTo>
                  <a:pt x="11877408" y="68262"/>
                </a:lnTo>
                <a:lnTo>
                  <a:pt x="11915508" y="87312"/>
                </a:lnTo>
                <a:lnTo>
                  <a:pt x="11953608" y="106362"/>
                </a:lnTo>
                <a:lnTo>
                  <a:pt x="11990120" y="125412"/>
                </a:lnTo>
                <a:lnTo>
                  <a:pt x="12031396" y="141287"/>
                </a:lnTo>
                <a:lnTo>
                  <a:pt x="12077432" y="155575"/>
                </a:lnTo>
                <a:lnTo>
                  <a:pt x="12129820" y="166688"/>
                </a:lnTo>
                <a:lnTo>
                  <a:pt x="12190146" y="174625"/>
                </a:lnTo>
                <a:lnTo>
                  <a:pt x="12191998" y="174668"/>
                </a:lnTo>
                <a:lnTo>
                  <a:pt x="12191998" y="851265"/>
                </a:lnTo>
                <a:lnTo>
                  <a:pt x="0" y="851265"/>
                </a:lnTo>
                <a:lnTo>
                  <a:pt x="0" y="174668"/>
                </a:lnTo>
                <a:lnTo>
                  <a:pt x="1852" y="174625"/>
                </a:lnTo>
                <a:lnTo>
                  <a:pt x="62177" y="166687"/>
                </a:lnTo>
                <a:lnTo>
                  <a:pt x="114564" y="155575"/>
                </a:lnTo>
                <a:lnTo>
                  <a:pt x="160602" y="141287"/>
                </a:lnTo>
                <a:lnTo>
                  <a:pt x="201877" y="125412"/>
                </a:lnTo>
                <a:lnTo>
                  <a:pt x="238389" y="106362"/>
                </a:lnTo>
                <a:lnTo>
                  <a:pt x="276489" y="87312"/>
                </a:lnTo>
                <a:lnTo>
                  <a:pt x="314589" y="68262"/>
                </a:lnTo>
                <a:lnTo>
                  <a:pt x="351102" y="52387"/>
                </a:lnTo>
                <a:lnTo>
                  <a:pt x="392377" y="36512"/>
                </a:lnTo>
                <a:lnTo>
                  <a:pt x="438414" y="20637"/>
                </a:lnTo>
                <a:lnTo>
                  <a:pt x="490802" y="9525"/>
                </a:lnTo>
                <a:lnTo>
                  <a:pt x="551127" y="31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6038861-0240-C240-96B4-0B7AA1A6B7FE}"/>
              </a:ext>
            </a:extLst>
          </p:cNvPr>
          <p:cNvSpPr txBox="1">
            <a:spLocks/>
          </p:cNvSpPr>
          <p:nvPr/>
        </p:nvSpPr>
        <p:spPr>
          <a:xfrm>
            <a:off x="160638" y="-275155"/>
            <a:ext cx="10668004" cy="111329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100" kern="1200" cap="all" spc="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400" b="1" dirty="0">
                <a:latin typeface="Calibri" panose="020F0502020204030204" pitchFamily="34" charset="0"/>
                <a:cs typeface="Calibri" panose="020F0502020204030204" pitchFamily="34" charset="0"/>
              </a:rPr>
              <a:t>Popular culture as religion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9B1EFC1-33F5-5F48-92BA-62F153DA6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13296"/>
            <a:ext cx="12192000" cy="4684832"/>
          </a:xfrm>
        </p:spPr>
        <p:txBody>
          <a:bodyPr>
            <a:normAutofit/>
          </a:bodyPr>
          <a:lstStyle/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Popular culture acts as a religion and operates like a religion</a:t>
            </a: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Dependent on the definition of religion</a:t>
            </a:r>
          </a:p>
          <a:p>
            <a:pPr marL="0" indent="0">
              <a:buClr>
                <a:schemeClr val="accent1"/>
              </a:buClr>
              <a:buSzPct val="80000"/>
              <a:buNone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Examples include: </a:t>
            </a:r>
          </a:p>
          <a:p>
            <a:pPr lvl="1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brand of Coca-Cola</a:t>
            </a:r>
          </a:p>
          <a:p>
            <a:pPr lvl="1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Tupperware</a:t>
            </a:r>
          </a:p>
          <a:p>
            <a:pPr lvl="1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Jediism</a:t>
            </a:r>
          </a:p>
          <a:p>
            <a:pPr lvl="1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Dieting</a:t>
            </a:r>
          </a:p>
          <a:p>
            <a:pPr lvl="1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Veganism as a religion</a:t>
            </a:r>
          </a:p>
          <a:p>
            <a:pPr lvl="1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Rock ‘n’ Roll</a:t>
            </a:r>
          </a:p>
          <a:p>
            <a:pPr lvl="1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Sports as religion</a:t>
            </a:r>
          </a:p>
          <a:p>
            <a:pPr lvl="1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02D6-0C54-0448-BCA6-09D4118AA193}"/>
              </a:ext>
            </a:extLst>
          </p:cNvPr>
          <p:cNvSpPr txBox="1"/>
          <p:nvPr/>
        </p:nvSpPr>
        <p:spPr>
          <a:xfrm>
            <a:off x="0" y="6561821"/>
            <a:ext cx="1298448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5. David </a:t>
            </a:r>
            <a:r>
              <a:rPr lang="en-US" sz="10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Chidester</a:t>
            </a:r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 </a:t>
            </a:r>
            <a:r>
              <a:rPr lang="en-US" sz="10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Authentic Fakes: Religion and American Popular Culture</a:t>
            </a:r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(</a:t>
            </a:r>
            <a:r>
              <a:rPr lang="en-GB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Berkeley, Calif. ; London : University of California Press 2005</a:t>
            </a:r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), pp.32-33.</a:t>
            </a:r>
          </a:p>
        </p:txBody>
      </p:sp>
    </p:spTree>
    <p:extLst>
      <p:ext uri="{BB962C8B-B14F-4D97-AF65-F5344CB8AC3E}">
        <p14:creationId xmlns:p14="http://schemas.microsoft.com/office/powerpoint/2010/main" val="12296385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9DBA3C2-C92B-4CEB-868F-52A62295B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A5C11C9-65D2-491A-A266-6ADBD2CB4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006736"/>
            <a:ext cx="12191998" cy="851265"/>
          </a:xfrm>
          <a:custGeom>
            <a:avLst/>
            <a:gdLst>
              <a:gd name="connsiteX0" fmla="*/ 619389 w 12191998"/>
              <a:gd name="connsiteY0" fmla="*/ 0 h 851265"/>
              <a:gd name="connsiteX1" fmla="*/ 687652 w 12191998"/>
              <a:gd name="connsiteY1" fmla="*/ 3175 h 851265"/>
              <a:gd name="connsiteX2" fmla="*/ 747977 w 12191998"/>
              <a:gd name="connsiteY2" fmla="*/ 9525 h 851265"/>
              <a:gd name="connsiteX3" fmla="*/ 800364 w 12191998"/>
              <a:gd name="connsiteY3" fmla="*/ 20637 h 851265"/>
              <a:gd name="connsiteX4" fmla="*/ 846402 w 12191998"/>
              <a:gd name="connsiteY4" fmla="*/ 36512 h 851265"/>
              <a:gd name="connsiteX5" fmla="*/ 887677 w 12191998"/>
              <a:gd name="connsiteY5" fmla="*/ 52387 h 851265"/>
              <a:gd name="connsiteX6" fmla="*/ 924189 w 12191998"/>
              <a:gd name="connsiteY6" fmla="*/ 68262 h 851265"/>
              <a:gd name="connsiteX7" fmla="*/ 962289 w 12191998"/>
              <a:gd name="connsiteY7" fmla="*/ 87312 h 851265"/>
              <a:gd name="connsiteX8" fmla="*/ 1000389 w 12191998"/>
              <a:gd name="connsiteY8" fmla="*/ 106362 h 851265"/>
              <a:gd name="connsiteX9" fmla="*/ 1036902 w 12191998"/>
              <a:gd name="connsiteY9" fmla="*/ 125412 h 851265"/>
              <a:gd name="connsiteX10" fmla="*/ 1078177 w 12191998"/>
              <a:gd name="connsiteY10" fmla="*/ 141287 h 851265"/>
              <a:gd name="connsiteX11" fmla="*/ 1124214 w 12191998"/>
              <a:gd name="connsiteY11" fmla="*/ 155575 h 851265"/>
              <a:gd name="connsiteX12" fmla="*/ 1176602 w 12191998"/>
              <a:gd name="connsiteY12" fmla="*/ 166687 h 851265"/>
              <a:gd name="connsiteX13" fmla="*/ 1236927 w 12191998"/>
              <a:gd name="connsiteY13" fmla="*/ 174625 h 851265"/>
              <a:gd name="connsiteX14" fmla="*/ 1305189 w 12191998"/>
              <a:gd name="connsiteY14" fmla="*/ 176212 h 851265"/>
              <a:gd name="connsiteX15" fmla="*/ 1373452 w 12191998"/>
              <a:gd name="connsiteY15" fmla="*/ 174625 h 851265"/>
              <a:gd name="connsiteX16" fmla="*/ 1433777 w 12191998"/>
              <a:gd name="connsiteY16" fmla="*/ 166687 h 851265"/>
              <a:gd name="connsiteX17" fmla="*/ 1486164 w 12191998"/>
              <a:gd name="connsiteY17" fmla="*/ 155575 h 851265"/>
              <a:gd name="connsiteX18" fmla="*/ 1532202 w 12191998"/>
              <a:gd name="connsiteY18" fmla="*/ 141287 h 851265"/>
              <a:gd name="connsiteX19" fmla="*/ 1573477 w 12191998"/>
              <a:gd name="connsiteY19" fmla="*/ 125412 h 851265"/>
              <a:gd name="connsiteX20" fmla="*/ 1609989 w 12191998"/>
              <a:gd name="connsiteY20" fmla="*/ 106362 h 851265"/>
              <a:gd name="connsiteX21" fmla="*/ 1648089 w 12191998"/>
              <a:gd name="connsiteY21" fmla="*/ 87312 h 851265"/>
              <a:gd name="connsiteX22" fmla="*/ 1686189 w 12191998"/>
              <a:gd name="connsiteY22" fmla="*/ 68262 h 851265"/>
              <a:gd name="connsiteX23" fmla="*/ 1722702 w 12191998"/>
              <a:gd name="connsiteY23" fmla="*/ 52387 h 851265"/>
              <a:gd name="connsiteX24" fmla="*/ 1763977 w 12191998"/>
              <a:gd name="connsiteY24" fmla="*/ 36512 h 851265"/>
              <a:gd name="connsiteX25" fmla="*/ 1810014 w 12191998"/>
              <a:gd name="connsiteY25" fmla="*/ 20637 h 851265"/>
              <a:gd name="connsiteX26" fmla="*/ 1862402 w 12191998"/>
              <a:gd name="connsiteY26" fmla="*/ 9525 h 851265"/>
              <a:gd name="connsiteX27" fmla="*/ 1922727 w 12191998"/>
              <a:gd name="connsiteY27" fmla="*/ 3175 h 851265"/>
              <a:gd name="connsiteX28" fmla="*/ 1990989 w 12191998"/>
              <a:gd name="connsiteY28" fmla="*/ 0 h 851265"/>
              <a:gd name="connsiteX29" fmla="*/ 2059252 w 12191998"/>
              <a:gd name="connsiteY29" fmla="*/ 3175 h 851265"/>
              <a:gd name="connsiteX30" fmla="*/ 2119577 w 12191998"/>
              <a:gd name="connsiteY30" fmla="*/ 9525 h 851265"/>
              <a:gd name="connsiteX31" fmla="*/ 2171964 w 12191998"/>
              <a:gd name="connsiteY31" fmla="*/ 20637 h 851265"/>
              <a:gd name="connsiteX32" fmla="*/ 2218002 w 12191998"/>
              <a:gd name="connsiteY32" fmla="*/ 36512 h 851265"/>
              <a:gd name="connsiteX33" fmla="*/ 2259277 w 12191998"/>
              <a:gd name="connsiteY33" fmla="*/ 52387 h 851265"/>
              <a:gd name="connsiteX34" fmla="*/ 2295789 w 12191998"/>
              <a:gd name="connsiteY34" fmla="*/ 68262 h 851265"/>
              <a:gd name="connsiteX35" fmla="*/ 2333889 w 12191998"/>
              <a:gd name="connsiteY35" fmla="*/ 87312 h 851265"/>
              <a:gd name="connsiteX36" fmla="*/ 2371989 w 12191998"/>
              <a:gd name="connsiteY36" fmla="*/ 106362 h 851265"/>
              <a:gd name="connsiteX37" fmla="*/ 2408502 w 12191998"/>
              <a:gd name="connsiteY37" fmla="*/ 125412 h 851265"/>
              <a:gd name="connsiteX38" fmla="*/ 2449777 w 12191998"/>
              <a:gd name="connsiteY38" fmla="*/ 141287 h 851265"/>
              <a:gd name="connsiteX39" fmla="*/ 2495814 w 12191998"/>
              <a:gd name="connsiteY39" fmla="*/ 155575 h 851265"/>
              <a:gd name="connsiteX40" fmla="*/ 2548202 w 12191998"/>
              <a:gd name="connsiteY40" fmla="*/ 166687 h 851265"/>
              <a:gd name="connsiteX41" fmla="*/ 2608527 w 12191998"/>
              <a:gd name="connsiteY41" fmla="*/ 174625 h 851265"/>
              <a:gd name="connsiteX42" fmla="*/ 2676789 w 12191998"/>
              <a:gd name="connsiteY42" fmla="*/ 176212 h 851265"/>
              <a:gd name="connsiteX43" fmla="*/ 2745052 w 12191998"/>
              <a:gd name="connsiteY43" fmla="*/ 174625 h 851265"/>
              <a:gd name="connsiteX44" fmla="*/ 2805377 w 12191998"/>
              <a:gd name="connsiteY44" fmla="*/ 166687 h 851265"/>
              <a:gd name="connsiteX45" fmla="*/ 2857764 w 12191998"/>
              <a:gd name="connsiteY45" fmla="*/ 155575 h 851265"/>
              <a:gd name="connsiteX46" fmla="*/ 2903802 w 12191998"/>
              <a:gd name="connsiteY46" fmla="*/ 141287 h 851265"/>
              <a:gd name="connsiteX47" fmla="*/ 2945077 w 12191998"/>
              <a:gd name="connsiteY47" fmla="*/ 125412 h 851265"/>
              <a:gd name="connsiteX48" fmla="*/ 2981589 w 12191998"/>
              <a:gd name="connsiteY48" fmla="*/ 106362 h 851265"/>
              <a:gd name="connsiteX49" fmla="*/ 3019689 w 12191998"/>
              <a:gd name="connsiteY49" fmla="*/ 87312 h 851265"/>
              <a:gd name="connsiteX50" fmla="*/ 3057789 w 12191998"/>
              <a:gd name="connsiteY50" fmla="*/ 68262 h 851265"/>
              <a:gd name="connsiteX51" fmla="*/ 3094302 w 12191998"/>
              <a:gd name="connsiteY51" fmla="*/ 52387 h 851265"/>
              <a:gd name="connsiteX52" fmla="*/ 3135577 w 12191998"/>
              <a:gd name="connsiteY52" fmla="*/ 36512 h 851265"/>
              <a:gd name="connsiteX53" fmla="*/ 3181614 w 12191998"/>
              <a:gd name="connsiteY53" fmla="*/ 20637 h 851265"/>
              <a:gd name="connsiteX54" fmla="*/ 3234002 w 12191998"/>
              <a:gd name="connsiteY54" fmla="*/ 9525 h 851265"/>
              <a:gd name="connsiteX55" fmla="*/ 3294327 w 12191998"/>
              <a:gd name="connsiteY55" fmla="*/ 3175 h 851265"/>
              <a:gd name="connsiteX56" fmla="*/ 3361002 w 12191998"/>
              <a:gd name="connsiteY56" fmla="*/ 0 h 851265"/>
              <a:gd name="connsiteX57" fmla="*/ 3430852 w 12191998"/>
              <a:gd name="connsiteY57" fmla="*/ 3175 h 851265"/>
              <a:gd name="connsiteX58" fmla="*/ 3491177 w 12191998"/>
              <a:gd name="connsiteY58" fmla="*/ 9525 h 851265"/>
              <a:gd name="connsiteX59" fmla="*/ 3543564 w 12191998"/>
              <a:gd name="connsiteY59" fmla="*/ 20637 h 851265"/>
              <a:gd name="connsiteX60" fmla="*/ 3589602 w 12191998"/>
              <a:gd name="connsiteY60" fmla="*/ 36512 h 851265"/>
              <a:gd name="connsiteX61" fmla="*/ 3630877 w 12191998"/>
              <a:gd name="connsiteY61" fmla="*/ 52387 h 851265"/>
              <a:gd name="connsiteX62" fmla="*/ 3667389 w 12191998"/>
              <a:gd name="connsiteY62" fmla="*/ 68262 h 851265"/>
              <a:gd name="connsiteX63" fmla="*/ 3705489 w 12191998"/>
              <a:gd name="connsiteY63" fmla="*/ 87312 h 851265"/>
              <a:gd name="connsiteX64" fmla="*/ 3743589 w 12191998"/>
              <a:gd name="connsiteY64" fmla="*/ 106362 h 851265"/>
              <a:gd name="connsiteX65" fmla="*/ 3780102 w 12191998"/>
              <a:gd name="connsiteY65" fmla="*/ 125412 h 851265"/>
              <a:gd name="connsiteX66" fmla="*/ 3821377 w 12191998"/>
              <a:gd name="connsiteY66" fmla="*/ 141287 h 851265"/>
              <a:gd name="connsiteX67" fmla="*/ 3867414 w 12191998"/>
              <a:gd name="connsiteY67" fmla="*/ 155575 h 851265"/>
              <a:gd name="connsiteX68" fmla="*/ 3919802 w 12191998"/>
              <a:gd name="connsiteY68" fmla="*/ 166687 h 851265"/>
              <a:gd name="connsiteX69" fmla="*/ 3980127 w 12191998"/>
              <a:gd name="connsiteY69" fmla="*/ 174625 h 851265"/>
              <a:gd name="connsiteX70" fmla="*/ 4048389 w 12191998"/>
              <a:gd name="connsiteY70" fmla="*/ 176212 h 851265"/>
              <a:gd name="connsiteX71" fmla="*/ 4116652 w 12191998"/>
              <a:gd name="connsiteY71" fmla="*/ 174625 h 851265"/>
              <a:gd name="connsiteX72" fmla="*/ 4176977 w 12191998"/>
              <a:gd name="connsiteY72" fmla="*/ 166687 h 851265"/>
              <a:gd name="connsiteX73" fmla="*/ 4229364 w 12191998"/>
              <a:gd name="connsiteY73" fmla="*/ 155575 h 851265"/>
              <a:gd name="connsiteX74" fmla="*/ 4275402 w 12191998"/>
              <a:gd name="connsiteY74" fmla="*/ 141287 h 851265"/>
              <a:gd name="connsiteX75" fmla="*/ 4316677 w 12191998"/>
              <a:gd name="connsiteY75" fmla="*/ 125412 h 851265"/>
              <a:gd name="connsiteX76" fmla="*/ 4353189 w 12191998"/>
              <a:gd name="connsiteY76" fmla="*/ 106362 h 851265"/>
              <a:gd name="connsiteX77" fmla="*/ 4429389 w 12191998"/>
              <a:gd name="connsiteY77" fmla="*/ 68262 h 851265"/>
              <a:gd name="connsiteX78" fmla="*/ 4465902 w 12191998"/>
              <a:gd name="connsiteY78" fmla="*/ 52387 h 851265"/>
              <a:gd name="connsiteX79" fmla="*/ 4507177 w 12191998"/>
              <a:gd name="connsiteY79" fmla="*/ 36512 h 851265"/>
              <a:gd name="connsiteX80" fmla="*/ 4553216 w 12191998"/>
              <a:gd name="connsiteY80" fmla="*/ 20637 h 851265"/>
              <a:gd name="connsiteX81" fmla="*/ 4605602 w 12191998"/>
              <a:gd name="connsiteY81" fmla="*/ 9525 h 851265"/>
              <a:gd name="connsiteX82" fmla="*/ 4665928 w 12191998"/>
              <a:gd name="connsiteY82" fmla="*/ 3175 h 851265"/>
              <a:gd name="connsiteX83" fmla="*/ 4734189 w 12191998"/>
              <a:gd name="connsiteY83" fmla="*/ 0 h 851265"/>
              <a:gd name="connsiteX84" fmla="*/ 4802453 w 12191998"/>
              <a:gd name="connsiteY84" fmla="*/ 3175 h 851265"/>
              <a:gd name="connsiteX85" fmla="*/ 4862777 w 12191998"/>
              <a:gd name="connsiteY85" fmla="*/ 9525 h 851265"/>
              <a:gd name="connsiteX86" fmla="*/ 4915165 w 12191998"/>
              <a:gd name="connsiteY86" fmla="*/ 20637 h 851265"/>
              <a:gd name="connsiteX87" fmla="*/ 4961202 w 12191998"/>
              <a:gd name="connsiteY87" fmla="*/ 36512 h 851265"/>
              <a:gd name="connsiteX88" fmla="*/ 5002478 w 12191998"/>
              <a:gd name="connsiteY88" fmla="*/ 52387 h 851265"/>
              <a:gd name="connsiteX89" fmla="*/ 5038989 w 12191998"/>
              <a:gd name="connsiteY89" fmla="*/ 68262 h 851265"/>
              <a:gd name="connsiteX90" fmla="*/ 5077091 w 12191998"/>
              <a:gd name="connsiteY90" fmla="*/ 87312 h 851265"/>
              <a:gd name="connsiteX91" fmla="*/ 5115189 w 12191998"/>
              <a:gd name="connsiteY91" fmla="*/ 106362 h 851265"/>
              <a:gd name="connsiteX92" fmla="*/ 5151702 w 12191998"/>
              <a:gd name="connsiteY92" fmla="*/ 125412 h 851265"/>
              <a:gd name="connsiteX93" fmla="*/ 5192978 w 12191998"/>
              <a:gd name="connsiteY93" fmla="*/ 141287 h 851265"/>
              <a:gd name="connsiteX94" fmla="*/ 5239014 w 12191998"/>
              <a:gd name="connsiteY94" fmla="*/ 155575 h 851265"/>
              <a:gd name="connsiteX95" fmla="*/ 5291401 w 12191998"/>
              <a:gd name="connsiteY95" fmla="*/ 166687 h 851265"/>
              <a:gd name="connsiteX96" fmla="*/ 5351727 w 12191998"/>
              <a:gd name="connsiteY96" fmla="*/ 174625 h 851265"/>
              <a:gd name="connsiteX97" fmla="*/ 5410199 w 12191998"/>
              <a:gd name="connsiteY97" fmla="*/ 175985 h 851265"/>
              <a:gd name="connsiteX98" fmla="*/ 5468671 w 12191998"/>
              <a:gd name="connsiteY98" fmla="*/ 174625 h 851265"/>
              <a:gd name="connsiteX99" fmla="*/ 5528996 w 12191998"/>
              <a:gd name="connsiteY99" fmla="*/ 166687 h 851265"/>
              <a:gd name="connsiteX100" fmla="*/ 5581383 w 12191998"/>
              <a:gd name="connsiteY100" fmla="*/ 155575 h 851265"/>
              <a:gd name="connsiteX101" fmla="*/ 5627421 w 12191998"/>
              <a:gd name="connsiteY101" fmla="*/ 141287 h 851265"/>
              <a:gd name="connsiteX102" fmla="*/ 5668696 w 12191998"/>
              <a:gd name="connsiteY102" fmla="*/ 125412 h 851265"/>
              <a:gd name="connsiteX103" fmla="*/ 5705210 w 12191998"/>
              <a:gd name="connsiteY103" fmla="*/ 106362 h 851265"/>
              <a:gd name="connsiteX104" fmla="*/ 5743308 w 12191998"/>
              <a:gd name="connsiteY104" fmla="*/ 87312 h 851265"/>
              <a:gd name="connsiteX105" fmla="*/ 5781408 w 12191998"/>
              <a:gd name="connsiteY105" fmla="*/ 68262 h 851265"/>
              <a:gd name="connsiteX106" fmla="*/ 5817921 w 12191998"/>
              <a:gd name="connsiteY106" fmla="*/ 52387 h 851265"/>
              <a:gd name="connsiteX107" fmla="*/ 5859196 w 12191998"/>
              <a:gd name="connsiteY107" fmla="*/ 36512 h 851265"/>
              <a:gd name="connsiteX108" fmla="*/ 5905234 w 12191998"/>
              <a:gd name="connsiteY108" fmla="*/ 20637 h 851265"/>
              <a:gd name="connsiteX109" fmla="*/ 5957621 w 12191998"/>
              <a:gd name="connsiteY109" fmla="*/ 9525 h 851265"/>
              <a:gd name="connsiteX110" fmla="*/ 6017948 w 12191998"/>
              <a:gd name="connsiteY110" fmla="*/ 3175 h 851265"/>
              <a:gd name="connsiteX111" fmla="*/ 6086210 w 12191998"/>
              <a:gd name="connsiteY111" fmla="*/ 0 h 851265"/>
              <a:gd name="connsiteX112" fmla="*/ 6095999 w 12191998"/>
              <a:gd name="connsiteY112" fmla="*/ 455 h 851265"/>
              <a:gd name="connsiteX113" fmla="*/ 6105789 w 12191998"/>
              <a:gd name="connsiteY113" fmla="*/ 0 h 851265"/>
              <a:gd name="connsiteX114" fmla="*/ 6174052 w 12191998"/>
              <a:gd name="connsiteY114" fmla="*/ 3175 h 851265"/>
              <a:gd name="connsiteX115" fmla="*/ 6234377 w 12191998"/>
              <a:gd name="connsiteY115" fmla="*/ 9525 h 851265"/>
              <a:gd name="connsiteX116" fmla="*/ 6286764 w 12191998"/>
              <a:gd name="connsiteY116" fmla="*/ 20637 h 851265"/>
              <a:gd name="connsiteX117" fmla="*/ 6332802 w 12191998"/>
              <a:gd name="connsiteY117" fmla="*/ 36512 h 851265"/>
              <a:gd name="connsiteX118" fmla="*/ 6374077 w 12191998"/>
              <a:gd name="connsiteY118" fmla="*/ 52387 h 851265"/>
              <a:gd name="connsiteX119" fmla="*/ 6410589 w 12191998"/>
              <a:gd name="connsiteY119" fmla="*/ 68262 h 851265"/>
              <a:gd name="connsiteX120" fmla="*/ 6448689 w 12191998"/>
              <a:gd name="connsiteY120" fmla="*/ 87312 h 851265"/>
              <a:gd name="connsiteX121" fmla="*/ 6486789 w 12191998"/>
              <a:gd name="connsiteY121" fmla="*/ 106362 h 851265"/>
              <a:gd name="connsiteX122" fmla="*/ 6523302 w 12191998"/>
              <a:gd name="connsiteY122" fmla="*/ 125412 h 851265"/>
              <a:gd name="connsiteX123" fmla="*/ 6564577 w 12191998"/>
              <a:gd name="connsiteY123" fmla="*/ 141287 h 851265"/>
              <a:gd name="connsiteX124" fmla="*/ 6610614 w 12191998"/>
              <a:gd name="connsiteY124" fmla="*/ 155575 h 851265"/>
              <a:gd name="connsiteX125" fmla="*/ 6663002 w 12191998"/>
              <a:gd name="connsiteY125" fmla="*/ 166687 h 851265"/>
              <a:gd name="connsiteX126" fmla="*/ 6723327 w 12191998"/>
              <a:gd name="connsiteY126" fmla="*/ 174625 h 851265"/>
              <a:gd name="connsiteX127" fmla="*/ 6781799 w 12191998"/>
              <a:gd name="connsiteY127" fmla="*/ 175985 h 851265"/>
              <a:gd name="connsiteX128" fmla="*/ 6840271 w 12191998"/>
              <a:gd name="connsiteY128" fmla="*/ 174625 h 851265"/>
              <a:gd name="connsiteX129" fmla="*/ 6900596 w 12191998"/>
              <a:gd name="connsiteY129" fmla="*/ 166687 h 851265"/>
              <a:gd name="connsiteX130" fmla="*/ 6952983 w 12191998"/>
              <a:gd name="connsiteY130" fmla="*/ 155575 h 851265"/>
              <a:gd name="connsiteX131" fmla="*/ 6999021 w 12191998"/>
              <a:gd name="connsiteY131" fmla="*/ 141287 h 851265"/>
              <a:gd name="connsiteX132" fmla="*/ 7040296 w 12191998"/>
              <a:gd name="connsiteY132" fmla="*/ 125412 h 851265"/>
              <a:gd name="connsiteX133" fmla="*/ 7076808 w 12191998"/>
              <a:gd name="connsiteY133" fmla="*/ 106362 h 851265"/>
              <a:gd name="connsiteX134" fmla="*/ 7114908 w 12191998"/>
              <a:gd name="connsiteY134" fmla="*/ 87312 h 851265"/>
              <a:gd name="connsiteX135" fmla="*/ 7153008 w 12191998"/>
              <a:gd name="connsiteY135" fmla="*/ 68262 h 851265"/>
              <a:gd name="connsiteX136" fmla="*/ 7189521 w 12191998"/>
              <a:gd name="connsiteY136" fmla="*/ 52387 h 851265"/>
              <a:gd name="connsiteX137" fmla="*/ 7230796 w 12191998"/>
              <a:gd name="connsiteY137" fmla="*/ 36512 h 851265"/>
              <a:gd name="connsiteX138" fmla="*/ 7276833 w 12191998"/>
              <a:gd name="connsiteY138" fmla="*/ 20637 h 851265"/>
              <a:gd name="connsiteX139" fmla="*/ 7329221 w 12191998"/>
              <a:gd name="connsiteY139" fmla="*/ 9525 h 851265"/>
              <a:gd name="connsiteX140" fmla="*/ 7389546 w 12191998"/>
              <a:gd name="connsiteY140" fmla="*/ 3175 h 851265"/>
              <a:gd name="connsiteX141" fmla="*/ 7457808 w 12191998"/>
              <a:gd name="connsiteY141" fmla="*/ 0 h 851265"/>
              <a:gd name="connsiteX142" fmla="*/ 7526071 w 12191998"/>
              <a:gd name="connsiteY142" fmla="*/ 3175 h 851265"/>
              <a:gd name="connsiteX143" fmla="*/ 7586396 w 12191998"/>
              <a:gd name="connsiteY143" fmla="*/ 9525 h 851265"/>
              <a:gd name="connsiteX144" fmla="*/ 7638783 w 12191998"/>
              <a:gd name="connsiteY144" fmla="*/ 20637 h 851265"/>
              <a:gd name="connsiteX145" fmla="*/ 7684821 w 12191998"/>
              <a:gd name="connsiteY145" fmla="*/ 36512 h 851265"/>
              <a:gd name="connsiteX146" fmla="*/ 7726096 w 12191998"/>
              <a:gd name="connsiteY146" fmla="*/ 52387 h 851265"/>
              <a:gd name="connsiteX147" fmla="*/ 7762608 w 12191998"/>
              <a:gd name="connsiteY147" fmla="*/ 68262 h 851265"/>
              <a:gd name="connsiteX148" fmla="*/ 7800708 w 12191998"/>
              <a:gd name="connsiteY148" fmla="*/ 87312 h 851265"/>
              <a:gd name="connsiteX149" fmla="*/ 7838808 w 12191998"/>
              <a:gd name="connsiteY149" fmla="*/ 106362 h 851265"/>
              <a:gd name="connsiteX150" fmla="*/ 7875321 w 12191998"/>
              <a:gd name="connsiteY150" fmla="*/ 125412 h 851265"/>
              <a:gd name="connsiteX151" fmla="*/ 7916596 w 12191998"/>
              <a:gd name="connsiteY151" fmla="*/ 141287 h 851265"/>
              <a:gd name="connsiteX152" fmla="*/ 7962633 w 12191998"/>
              <a:gd name="connsiteY152" fmla="*/ 155575 h 851265"/>
              <a:gd name="connsiteX153" fmla="*/ 8015021 w 12191998"/>
              <a:gd name="connsiteY153" fmla="*/ 166687 h 851265"/>
              <a:gd name="connsiteX154" fmla="*/ 8075346 w 12191998"/>
              <a:gd name="connsiteY154" fmla="*/ 174625 h 851265"/>
              <a:gd name="connsiteX155" fmla="*/ 8143608 w 12191998"/>
              <a:gd name="connsiteY155" fmla="*/ 176212 h 851265"/>
              <a:gd name="connsiteX156" fmla="*/ 8211871 w 12191998"/>
              <a:gd name="connsiteY156" fmla="*/ 174625 h 851265"/>
              <a:gd name="connsiteX157" fmla="*/ 8272196 w 12191998"/>
              <a:gd name="connsiteY157" fmla="*/ 166687 h 851265"/>
              <a:gd name="connsiteX158" fmla="*/ 8324583 w 12191998"/>
              <a:gd name="connsiteY158" fmla="*/ 155575 h 851265"/>
              <a:gd name="connsiteX159" fmla="*/ 8370621 w 12191998"/>
              <a:gd name="connsiteY159" fmla="*/ 141287 h 851265"/>
              <a:gd name="connsiteX160" fmla="*/ 8411896 w 12191998"/>
              <a:gd name="connsiteY160" fmla="*/ 125412 h 851265"/>
              <a:gd name="connsiteX161" fmla="*/ 8448408 w 12191998"/>
              <a:gd name="connsiteY161" fmla="*/ 106362 h 851265"/>
              <a:gd name="connsiteX162" fmla="*/ 8486508 w 12191998"/>
              <a:gd name="connsiteY162" fmla="*/ 87312 h 851265"/>
              <a:gd name="connsiteX163" fmla="*/ 8524608 w 12191998"/>
              <a:gd name="connsiteY163" fmla="*/ 68262 h 851265"/>
              <a:gd name="connsiteX164" fmla="*/ 8561120 w 12191998"/>
              <a:gd name="connsiteY164" fmla="*/ 52387 h 851265"/>
              <a:gd name="connsiteX165" fmla="*/ 8602396 w 12191998"/>
              <a:gd name="connsiteY165" fmla="*/ 36512 h 851265"/>
              <a:gd name="connsiteX166" fmla="*/ 8648432 w 12191998"/>
              <a:gd name="connsiteY166" fmla="*/ 20637 h 851265"/>
              <a:gd name="connsiteX167" fmla="*/ 8700820 w 12191998"/>
              <a:gd name="connsiteY167" fmla="*/ 9525 h 851265"/>
              <a:gd name="connsiteX168" fmla="*/ 8761146 w 12191998"/>
              <a:gd name="connsiteY168" fmla="*/ 3175 h 851265"/>
              <a:gd name="connsiteX169" fmla="*/ 8827820 w 12191998"/>
              <a:gd name="connsiteY169" fmla="*/ 0 h 851265"/>
              <a:gd name="connsiteX170" fmla="*/ 8897670 w 12191998"/>
              <a:gd name="connsiteY170" fmla="*/ 3175 h 851265"/>
              <a:gd name="connsiteX171" fmla="*/ 8957996 w 12191998"/>
              <a:gd name="connsiteY171" fmla="*/ 9525 h 851265"/>
              <a:gd name="connsiteX172" fmla="*/ 9010382 w 12191998"/>
              <a:gd name="connsiteY172" fmla="*/ 20637 h 851265"/>
              <a:gd name="connsiteX173" fmla="*/ 9056420 w 12191998"/>
              <a:gd name="connsiteY173" fmla="*/ 36512 h 851265"/>
              <a:gd name="connsiteX174" fmla="*/ 9097696 w 12191998"/>
              <a:gd name="connsiteY174" fmla="*/ 52387 h 851265"/>
              <a:gd name="connsiteX175" fmla="*/ 9134208 w 12191998"/>
              <a:gd name="connsiteY175" fmla="*/ 68262 h 851265"/>
              <a:gd name="connsiteX176" fmla="*/ 9172308 w 12191998"/>
              <a:gd name="connsiteY176" fmla="*/ 87312 h 851265"/>
              <a:gd name="connsiteX177" fmla="*/ 9210408 w 12191998"/>
              <a:gd name="connsiteY177" fmla="*/ 106362 h 851265"/>
              <a:gd name="connsiteX178" fmla="*/ 9246920 w 12191998"/>
              <a:gd name="connsiteY178" fmla="*/ 125412 h 851265"/>
              <a:gd name="connsiteX179" fmla="*/ 9288196 w 12191998"/>
              <a:gd name="connsiteY179" fmla="*/ 141287 h 851265"/>
              <a:gd name="connsiteX180" fmla="*/ 9334232 w 12191998"/>
              <a:gd name="connsiteY180" fmla="*/ 155575 h 851265"/>
              <a:gd name="connsiteX181" fmla="*/ 9386620 w 12191998"/>
              <a:gd name="connsiteY181" fmla="*/ 166687 h 851265"/>
              <a:gd name="connsiteX182" fmla="*/ 9446946 w 12191998"/>
              <a:gd name="connsiteY182" fmla="*/ 174625 h 851265"/>
              <a:gd name="connsiteX183" fmla="*/ 9515208 w 12191998"/>
              <a:gd name="connsiteY183" fmla="*/ 176212 h 851265"/>
              <a:gd name="connsiteX184" fmla="*/ 9583470 w 12191998"/>
              <a:gd name="connsiteY184" fmla="*/ 174625 h 851265"/>
              <a:gd name="connsiteX185" fmla="*/ 9643796 w 12191998"/>
              <a:gd name="connsiteY185" fmla="*/ 166687 h 851265"/>
              <a:gd name="connsiteX186" fmla="*/ 9696182 w 12191998"/>
              <a:gd name="connsiteY186" fmla="*/ 155575 h 851265"/>
              <a:gd name="connsiteX187" fmla="*/ 9742220 w 12191998"/>
              <a:gd name="connsiteY187" fmla="*/ 141287 h 851265"/>
              <a:gd name="connsiteX188" fmla="*/ 9783496 w 12191998"/>
              <a:gd name="connsiteY188" fmla="*/ 125412 h 851265"/>
              <a:gd name="connsiteX189" fmla="*/ 9820008 w 12191998"/>
              <a:gd name="connsiteY189" fmla="*/ 106362 h 851265"/>
              <a:gd name="connsiteX190" fmla="*/ 9896208 w 12191998"/>
              <a:gd name="connsiteY190" fmla="*/ 68262 h 851265"/>
              <a:gd name="connsiteX191" fmla="*/ 9932720 w 12191998"/>
              <a:gd name="connsiteY191" fmla="*/ 52387 h 851265"/>
              <a:gd name="connsiteX192" fmla="*/ 9973996 w 12191998"/>
              <a:gd name="connsiteY192" fmla="*/ 36512 h 851265"/>
              <a:gd name="connsiteX193" fmla="*/ 10020032 w 12191998"/>
              <a:gd name="connsiteY193" fmla="*/ 20637 h 851265"/>
              <a:gd name="connsiteX194" fmla="*/ 10072420 w 12191998"/>
              <a:gd name="connsiteY194" fmla="*/ 9525 h 851265"/>
              <a:gd name="connsiteX195" fmla="*/ 10132746 w 12191998"/>
              <a:gd name="connsiteY195" fmla="*/ 3175 h 851265"/>
              <a:gd name="connsiteX196" fmla="*/ 10201008 w 12191998"/>
              <a:gd name="connsiteY196" fmla="*/ 0 h 851265"/>
              <a:gd name="connsiteX197" fmla="*/ 10269270 w 12191998"/>
              <a:gd name="connsiteY197" fmla="*/ 3175 h 851265"/>
              <a:gd name="connsiteX198" fmla="*/ 10329596 w 12191998"/>
              <a:gd name="connsiteY198" fmla="*/ 9525 h 851265"/>
              <a:gd name="connsiteX199" fmla="*/ 10381982 w 12191998"/>
              <a:gd name="connsiteY199" fmla="*/ 20637 h 851265"/>
              <a:gd name="connsiteX200" fmla="*/ 10428020 w 12191998"/>
              <a:gd name="connsiteY200" fmla="*/ 36512 h 851265"/>
              <a:gd name="connsiteX201" fmla="*/ 10469296 w 12191998"/>
              <a:gd name="connsiteY201" fmla="*/ 52387 h 851265"/>
              <a:gd name="connsiteX202" fmla="*/ 10505808 w 12191998"/>
              <a:gd name="connsiteY202" fmla="*/ 68262 h 851265"/>
              <a:gd name="connsiteX203" fmla="*/ 10543908 w 12191998"/>
              <a:gd name="connsiteY203" fmla="*/ 87312 h 851265"/>
              <a:gd name="connsiteX204" fmla="*/ 10582008 w 12191998"/>
              <a:gd name="connsiteY204" fmla="*/ 106362 h 851265"/>
              <a:gd name="connsiteX205" fmla="*/ 10618520 w 12191998"/>
              <a:gd name="connsiteY205" fmla="*/ 125412 h 851265"/>
              <a:gd name="connsiteX206" fmla="*/ 10659796 w 12191998"/>
              <a:gd name="connsiteY206" fmla="*/ 141287 h 851265"/>
              <a:gd name="connsiteX207" fmla="*/ 10705832 w 12191998"/>
              <a:gd name="connsiteY207" fmla="*/ 155575 h 851265"/>
              <a:gd name="connsiteX208" fmla="*/ 10758220 w 12191998"/>
              <a:gd name="connsiteY208" fmla="*/ 166687 h 851265"/>
              <a:gd name="connsiteX209" fmla="*/ 10818546 w 12191998"/>
              <a:gd name="connsiteY209" fmla="*/ 174625 h 851265"/>
              <a:gd name="connsiteX210" fmla="*/ 10886808 w 12191998"/>
              <a:gd name="connsiteY210" fmla="*/ 176212 h 851265"/>
              <a:gd name="connsiteX211" fmla="*/ 10955070 w 12191998"/>
              <a:gd name="connsiteY211" fmla="*/ 174625 h 851265"/>
              <a:gd name="connsiteX212" fmla="*/ 11015396 w 12191998"/>
              <a:gd name="connsiteY212" fmla="*/ 166687 h 851265"/>
              <a:gd name="connsiteX213" fmla="*/ 11067782 w 12191998"/>
              <a:gd name="connsiteY213" fmla="*/ 155575 h 851265"/>
              <a:gd name="connsiteX214" fmla="*/ 11113820 w 12191998"/>
              <a:gd name="connsiteY214" fmla="*/ 141287 h 851265"/>
              <a:gd name="connsiteX215" fmla="*/ 11155096 w 12191998"/>
              <a:gd name="connsiteY215" fmla="*/ 125412 h 851265"/>
              <a:gd name="connsiteX216" fmla="*/ 11191608 w 12191998"/>
              <a:gd name="connsiteY216" fmla="*/ 106362 h 851265"/>
              <a:gd name="connsiteX217" fmla="*/ 11229708 w 12191998"/>
              <a:gd name="connsiteY217" fmla="*/ 87312 h 851265"/>
              <a:gd name="connsiteX218" fmla="*/ 11267808 w 12191998"/>
              <a:gd name="connsiteY218" fmla="*/ 68262 h 851265"/>
              <a:gd name="connsiteX219" fmla="*/ 11304320 w 12191998"/>
              <a:gd name="connsiteY219" fmla="*/ 52387 h 851265"/>
              <a:gd name="connsiteX220" fmla="*/ 11345596 w 12191998"/>
              <a:gd name="connsiteY220" fmla="*/ 36512 h 851265"/>
              <a:gd name="connsiteX221" fmla="*/ 11391632 w 12191998"/>
              <a:gd name="connsiteY221" fmla="*/ 20637 h 851265"/>
              <a:gd name="connsiteX222" fmla="*/ 11444020 w 12191998"/>
              <a:gd name="connsiteY222" fmla="*/ 9525 h 851265"/>
              <a:gd name="connsiteX223" fmla="*/ 11504346 w 12191998"/>
              <a:gd name="connsiteY223" fmla="*/ 3175 h 851265"/>
              <a:gd name="connsiteX224" fmla="*/ 11572608 w 12191998"/>
              <a:gd name="connsiteY224" fmla="*/ 0 h 851265"/>
              <a:gd name="connsiteX225" fmla="*/ 11640870 w 12191998"/>
              <a:gd name="connsiteY225" fmla="*/ 3175 h 851265"/>
              <a:gd name="connsiteX226" fmla="*/ 11701196 w 12191998"/>
              <a:gd name="connsiteY226" fmla="*/ 9525 h 851265"/>
              <a:gd name="connsiteX227" fmla="*/ 11753582 w 12191998"/>
              <a:gd name="connsiteY227" fmla="*/ 20637 h 851265"/>
              <a:gd name="connsiteX228" fmla="*/ 11799620 w 12191998"/>
              <a:gd name="connsiteY228" fmla="*/ 36512 h 851265"/>
              <a:gd name="connsiteX229" fmla="*/ 11840896 w 12191998"/>
              <a:gd name="connsiteY229" fmla="*/ 52387 h 851265"/>
              <a:gd name="connsiteX230" fmla="*/ 11877408 w 12191998"/>
              <a:gd name="connsiteY230" fmla="*/ 68262 h 851265"/>
              <a:gd name="connsiteX231" fmla="*/ 11915508 w 12191998"/>
              <a:gd name="connsiteY231" fmla="*/ 87312 h 851265"/>
              <a:gd name="connsiteX232" fmla="*/ 11953608 w 12191998"/>
              <a:gd name="connsiteY232" fmla="*/ 106362 h 851265"/>
              <a:gd name="connsiteX233" fmla="*/ 11990120 w 12191998"/>
              <a:gd name="connsiteY233" fmla="*/ 125412 h 851265"/>
              <a:gd name="connsiteX234" fmla="*/ 12031396 w 12191998"/>
              <a:gd name="connsiteY234" fmla="*/ 141287 h 851265"/>
              <a:gd name="connsiteX235" fmla="*/ 12077432 w 12191998"/>
              <a:gd name="connsiteY235" fmla="*/ 155575 h 851265"/>
              <a:gd name="connsiteX236" fmla="*/ 12129820 w 12191998"/>
              <a:gd name="connsiteY236" fmla="*/ 166688 h 851265"/>
              <a:gd name="connsiteX237" fmla="*/ 12190146 w 12191998"/>
              <a:gd name="connsiteY237" fmla="*/ 174625 h 851265"/>
              <a:gd name="connsiteX238" fmla="*/ 12191998 w 12191998"/>
              <a:gd name="connsiteY238" fmla="*/ 174668 h 851265"/>
              <a:gd name="connsiteX239" fmla="*/ 12191998 w 12191998"/>
              <a:gd name="connsiteY239" fmla="*/ 851265 h 851265"/>
              <a:gd name="connsiteX240" fmla="*/ 0 w 12191998"/>
              <a:gd name="connsiteY240" fmla="*/ 851265 h 851265"/>
              <a:gd name="connsiteX241" fmla="*/ 0 w 12191998"/>
              <a:gd name="connsiteY241" fmla="*/ 174668 h 851265"/>
              <a:gd name="connsiteX242" fmla="*/ 1852 w 12191998"/>
              <a:gd name="connsiteY242" fmla="*/ 174625 h 851265"/>
              <a:gd name="connsiteX243" fmla="*/ 62177 w 12191998"/>
              <a:gd name="connsiteY243" fmla="*/ 166687 h 851265"/>
              <a:gd name="connsiteX244" fmla="*/ 114564 w 12191998"/>
              <a:gd name="connsiteY244" fmla="*/ 155575 h 851265"/>
              <a:gd name="connsiteX245" fmla="*/ 160602 w 12191998"/>
              <a:gd name="connsiteY245" fmla="*/ 141287 h 851265"/>
              <a:gd name="connsiteX246" fmla="*/ 201877 w 12191998"/>
              <a:gd name="connsiteY246" fmla="*/ 125412 h 851265"/>
              <a:gd name="connsiteX247" fmla="*/ 238389 w 12191998"/>
              <a:gd name="connsiteY247" fmla="*/ 106362 h 851265"/>
              <a:gd name="connsiteX248" fmla="*/ 276489 w 12191998"/>
              <a:gd name="connsiteY248" fmla="*/ 87312 h 851265"/>
              <a:gd name="connsiteX249" fmla="*/ 314589 w 12191998"/>
              <a:gd name="connsiteY249" fmla="*/ 68262 h 851265"/>
              <a:gd name="connsiteX250" fmla="*/ 351102 w 12191998"/>
              <a:gd name="connsiteY250" fmla="*/ 52387 h 851265"/>
              <a:gd name="connsiteX251" fmla="*/ 392377 w 12191998"/>
              <a:gd name="connsiteY251" fmla="*/ 36512 h 851265"/>
              <a:gd name="connsiteX252" fmla="*/ 438414 w 12191998"/>
              <a:gd name="connsiteY252" fmla="*/ 20637 h 851265"/>
              <a:gd name="connsiteX253" fmla="*/ 490802 w 12191998"/>
              <a:gd name="connsiteY253" fmla="*/ 9525 h 851265"/>
              <a:gd name="connsiteX254" fmla="*/ 551127 w 12191998"/>
              <a:gd name="connsiteY254" fmla="*/ 3175 h 851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</a:cxnLst>
            <a:rect l="l" t="t" r="r" b="b"/>
            <a:pathLst>
              <a:path w="12191998" h="851265">
                <a:moveTo>
                  <a:pt x="619389" y="0"/>
                </a:moveTo>
                <a:lnTo>
                  <a:pt x="687652" y="3175"/>
                </a:lnTo>
                <a:lnTo>
                  <a:pt x="747977" y="9525"/>
                </a:lnTo>
                <a:lnTo>
                  <a:pt x="800364" y="20637"/>
                </a:lnTo>
                <a:lnTo>
                  <a:pt x="846402" y="36512"/>
                </a:lnTo>
                <a:lnTo>
                  <a:pt x="887677" y="52387"/>
                </a:lnTo>
                <a:lnTo>
                  <a:pt x="924189" y="68262"/>
                </a:lnTo>
                <a:lnTo>
                  <a:pt x="962289" y="87312"/>
                </a:lnTo>
                <a:lnTo>
                  <a:pt x="1000389" y="106362"/>
                </a:lnTo>
                <a:lnTo>
                  <a:pt x="1036902" y="125412"/>
                </a:lnTo>
                <a:lnTo>
                  <a:pt x="1078177" y="141287"/>
                </a:lnTo>
                <a:lnTo>
                  <a:pt x="1124214" y="155575"/>
                </a:lnTo>
                <a:lnTo>
                  <a:pt x="1176602" y="166687"/>
                </a:lnTo>
                <a:lnTo>
                  <a:pt x="1236927" y="174625"/>
                </a:lnTo>
                <a:lnTo>
                  <a:pt x="1305189" y="176212"/>
                </a:lnTo>
                <a:lnTo>
                  <a:pt x="1373452" y="174625"/>
                </a:lnTo>
                <a:lnTo>
                  <a:pt x="1433777" y="166687"/>
                </a:lnTo>
                <a:lnTo>
                  <a:pt x="1486164" y="155575"/>
                </a:lnTo>
                <a:lnTo>
                  <a:pt x="1532202" y="141287"/>
                </a:lnTo>
                <a:lnTo>
                  <a:pt x="1573477" y="125412"/>
                </a:lnTo>
                <a:lnTo>
                  <a:pt x="1609989" y="106362"/>
                </a:lnTo>
                <a:lnTo>
                  <a:pt x="1648089" y="87312"/>
                </a:lnTo>
                <a:lnTo>
                  <a:pt x="1686189" y="68262"/>
                </a:lnTo>
                <a:lnTo>
                  <a:pt x="1722702" y="52387"/>
                </a:lnTo>
                <a:lnTo>
                  <a:pt x="1763977" y="36512"/>
                </a:lnTo>
                <a:lnTo>
                  <a:pt x="1810014" y="20637"/>
                </a:lnTo>
                <a:lnTo>
                  <a:pt x="1862402" y="9525"/>
                </a:lnTo>
                <a:lnTo>
                  <a:pt x="1922727" y="3175"/>
                </a:lnTo>
                <a:lnTo>
                  <a:pt x="1990989" y="0"/>
                </a:lnTo>
                <a:lnTo>
                  <a:pt x="2059252" y="3175"/>
                </a:lnTo>
                <a:lnTo>
                  <a:pt x="2119577" y="9525"/>
                </a:lnTo>
                <a:lnTo>
                  <a:pt x="2171964" y="20637"/>
                </a:lnTo>
                <a:lnTo>
                  <a:pt x="2218002" y="36512"/>
                </a:lnTo>
                <a:lnTo>
                  <a:pt x="2259277" y="52387"/>
                </a:lnTo>
                <a:lnTo>
                  <a:pt x="2295789" y="68262"/>
                </a:lnTo>
                <a:lnTo>
                  <a:pt x="2333889" y="87312"/>
                </a:lnTo>
                <a:lnTo>
                  <a:pt x="2371989" y="106362"/>
                </a:lnTo>
                <a:lnTo>
                  <a:pt x="2408502" y="125412"/>
                </a:lnTo>
                <a:lnTo>
                  <a:pt x="2449777" y="141287"/>
                </a:lnTo>
                <a:lnTo>
                  <a:pt x="2495814" y="155575"/>
                </a:lnTo>
                <a:lnTo>
                  <a:pt x="2548202" y="166687"/>
                </a:lnTo>
                <a:lnTo>
                  <a:pt x="2608527" y="174625"/>
                </a:lnTo>
                <a:lnTo>
                  <a:pt x="2676789" y="176212"/>
                </a:lnTo>
                <a:lnTo>
                  <a:pt x="2745052" y="174625"/>
                </a:lnTo>
                <a:lnTo>
                  <a:pt x="2805377" y="166687"/>
                </a:lnTo>
                <a:lnTo>
                  <a:pt x="2857764" y="155575"/>
                </a:lnTo>
                <a:lnTo>
                  <a:pt x="2903802" y="141287"/>
                </a:lnTo>
                <a:lnTo>
                  <a:pt x="2945077" y="125412"/>
                </a:lnTo>
                <a:lnTo>
                  <a:pt x="2981589" y="106362"/>
                </a:lnTo>
                <a:lnTo>
                  <a:pt x="3019689" y="87312"/>
                </a:lnTo>
                <a:lnTo>
                  <a:pt x="3057789" y="68262"/>
                </a:lnTo>
                <a:lnTo>
                  <a:pt x="3094302" y="52387"/>
                </a:lnTo>
                <a:lnTo>
                  <a:pt x="3135577" y="36512"/>
                </a:lnTo>
                <a:lnTo>
                  <a:pt x="3181614" y="20637"/>
                </a:lnTo>
                <a:lnTo>
                  <a:pt x="3234002" y="9525"/>
                </a:lnTo>
                <a:lnTo>
                  <a:pt x="3294327" y="3175"/>
                </a:lnTo>
                <a:lnTo>
                  <a:pt x="3361002" y="0"/>
                </a:lnTo>
                <a:lnTo>
                  <a:pt x="3430852" y="3175"/>
                </a:lnTo>
                <a:lnTo>
                  <a:pt x="3491177" y="9525"/>
                </a:lnTo>
                <a:lnTo>
                  <a:pt x="3543564" y="20637"/>
                </a:lnTo>
                <a:lnTo>
                  <a:pt x="3589602" y="36512"/>
                </a:lnTo>
                <a:lnTo>
                  <a:pt x="3630877" y="52387"/>
                </a:lnTo>
                <a:lnTo>
                  <a:pt x="3667389" y="68262"/>
                </a:lnTo>
                <a:lnTo>
                  <a:pt x="3705489" y="87312"/>
                </a:lnTo>
                <a:lnTo>
                  <a:pt x="3743589" y="106362"/>
                </a:lnTo>
                <a:lnTo>
                  <a:pt x="3780102" y="125412"/>
                </a:lnTo>
                <a:lnTo>
                  <a:pt x="3821377" y="141287"/>
                </a:lnTo>
                <a:lnTo>
                  <a:pt x="3867414" y="155575"/>
                </a:lnTo>
                <a:lnTo>
                  <a:pt x="3919802" y="166687"/>
                </a:lnTo>
                <a:lnTo>
                  <a:pt x="3980127" y="174625"/>
                </a:lnTo>
                <a:lnTo>
                  <a:pt x="4048389" y="176212"/>
                </a:lnTo>
                <a:lnTo>
                  <a:pt x="4116652" y="174625"/>
                </a:lnTo>
                <a:lnTo>
                  <a:pt x="4176977" y="166687"/>
                </a:lnTo>
                <a:lnTo>
                  <a:pt x="4229364" y="155575"/>
                </a:lnTo>
                <a:lnTo>
                  <a:pt x="4275402" y="141287"/>
                </a:lnTo>
                <a:lnTo>
                  <a:pt x="4316677" y="125412"/>
                </a:lnTo>
                <a:lnTo>
                  <a:pt x="4353189" y="106362"/>
                </a:lnTo>
                <a:lnTo>
                  <a:pt x="4429389" y="68262"/>
                </a:lnTo>
                <a:lnTo>
                  <a:pt x="4465902" y="52387"/>
                </a:lnTo>
                <a:lnTo>
                  <a:pt x="4507177" y="36512"/>
                </a:lnTo>
                <a:lnTo>
                  <a:pt x="4553216" y="20637"/>
                </a:lnTo>
                <a:lnTo>
                  <a:pt x="4605602" y="9525"/>
                </a:lnTo>
                <a:lnTo>
                  <a:pt x="4665928" y="3175"/>
                </a:lnTo>
                <a:lnTo>
                  <a:pt x="4734189" y="0"/>
                </a:lnTo>
                <a:lnTo>
                  <a:pt x="4802453" y="3175"/>
                </a:lnTo>
                <a:lnTo>
                  <a:pt x="4862777" y="9525"/>
                </a:lnTo>
                <a:lnTo>
                  <a:pt x="4915165" y="20637"/>
                </a:lnTo>
                <a:lnTo>
                  <a:pt x="4961202" y="36512"/>
                </a:lnTo>
                <a:lnTo>
                  <a:pt x="5002478" y="52387"/>
                </a:lnTo>
                <a:lnTo>
                  <a:pt x="5038989" y="68262"/>
                </a:lnTo>
                <a:lnTo>
                  <a:pt x="5077091" y="87312"/>
                </a:lnTo>
                <a:lnTo>
                  <a:pt x="5115189" y="106362"/>
                </a:lnTo>
                <a:lnTo>
                  <a:pt x="5151702" y="125412"/>
                </a:lnTo>
                <a:lnTo>
                  <a:pt x="5192978" y="141287"/>
                </a:lnTo>
                <a:lnTo>
                  <a:pt x="5239014" y="155575"/>
                </a:lnTo>
                <a:lnTo>
                  <a:pt x="5291401" y="166687"/>
                </a:lnTo>
                <a:lnTo>
                  <a:pt x="5351727" y="174625"/>
                </a:lnTo>
                <a:lnTo>
                  <a:pt x="5410199" y="175985"/>
                </a:lnTo>
                <a:lnTo>
                  <a:pt x="5468671" y="174625"/>
                </a:lnTo>
                <a:lnTo>
                  <a:pt x="5528996" y="166687"/>
                </a:lnTo>
                <a:lnTo>
                  <a:pt x="5581383" y="155575"/>
                </a:lnTo>
                <a:lnTo>
                  <a:pt x="5627421" y="141287"/>
                </a:lnTo>
                <a:lnTo>
                  <a:pt x="5668696" y="125412"/>
                </a:lnTo>
                <a:lnTo>
                  <a:pt x="5705210" y="106362"/>
                </a:lnTo>
                <a:lnTo>
                  <a:pt x="5743308" y="87312"/>
                </a:lnTo>
                <a:lnTo>
                  <a:pt x="5781408" y="68262"/>
                </a:lnTo>
                <a:lnTo>
                  <a:pt x="5817921" y="52387"/>
                </a:lnTo>
                <a:lnTo>
                  <a:pt x="5859196" y="36512"/>
                </a:lnTo>
                <a:lnTo>
                  <a:pt x="5905234" y="20637"/>
                </a:lnTo>
                <a:lnTo>
                  <a:pt x="5957621" y="9525"/>
                </a:lnTo>
                <a:lnTo>
                  <a:pt x="6017948" y="3175"/>
                </a:lnTo>
                <a:lnTo>
                  <a:pt x="6086210" y="0"/>
                </a:lnTo>
                <a:lnTo>
                  <a:pt x="6095999" y="455"/>
                </a:lnTo>
                <a:lnTo>
                  <a:pt x="6105789" y="0"/>
                </a:lnTo>
                <a:lnTo>
                  <a:pt x="6174052" y="3175"/>
                </a:lnTo>
                <a:lnTo>
                  <a:pt x="6234377" y="9525"/>
                </a:lnTo>
                <a:lnTo>
                  <a:pt x="6286764" y="20637"/>
                </a:lnTo>
                <a:lnTo>
                  <a:pt x="6332802" y="36512"/>
                </a:lnTo>
                <a:lnTo>
                  <a:pt x="6374077" y="52387"/>
                </a:lnTo>
                <a:lnTo>
                  <a:pt x="6410589" y="68262"/>
                </a:lnTo>
                <a:lnTo>
                  <a:pt x="6448689" y="87312"/>
                </a:lnTo>
                <a:lnTo>
                  <a:pt x="6486789" y="106362"/>
                </a:lnTo>
                <a:lnTo>
                  <a:pt x="6523302" y="125412"/>
                </a:lnTo>
                <a:lnTo>
                  <a:pt x="6564577" y="141287"/>
                </a:lnTo>
                <a:lnTo>
                  <a:pt x="6610614" y="155575"/>
                </a:lnTo>
                <a:lnTo>
                  <a:pt x="6663002" y="166687"/>
                </a:lnTo>
                <a:lnTo>
                  <a:pt x="6723327" y="174625"/>
                </a:lnTo>
                <a:lnTo>
                  <a:pt x="6781799" y="175985"/>
                </a:lnTo>
                <a:lnTo>
                  <a:pt x="6840271" y="174625"/>
                </a:lnTo>
                <a:lnTo>
                  <a:pt x="6900596" y="166687"/>
                </a:lnTo>
                <a:lnTo>
                  <a:pt x="6952983" y="155575"/>
                </a:lnTo>
                <a:lnTo>
                  <a:pt x="6999021" y="141287"/>
                </a:lnTo>
                <a:lnTo>
                  <a:pt x="7040296" y="125412"/>
                </a:lnTo>
                <a:lnTo>
                  <a:pt x="7076808" y="106362"/>
                </a:lnTo>
                <a:lnTo>
                  <a:pt x="7114908" y="87312"/>
                </a:lnTo>
                <a:lnTo>
                  <a:pt x="7153008" y="68262"/>
                </a:lnTo>
                <a:lnTo>
                  <a:pt x="7189521" y="52387"/>
                </a:lnTo>
                <a:lnTo>
                  <a:pt x="7230796" y="36512"/>
                </a:lnTo>
                <a:lnTo>
                  <a:pt x="7276833" y="20637"/>
                </a:lnTo>
                <a:lnTo>
                  <a:pt x="7329221" y="9525"/>
                </a:lnTo>
                <a:lnTo>
                  <a:pt x="7389546" y="3175"/>
                </a:lnTo>
                <a:lnTo>
                  <a:pt x="7457808" y="0"/>
                </a:lnTo>
                <a:lnTo>
                  <a:pt x="7526071" y="3175"/>
                </a:lnTo>
                <a:lnTo>
                  <a:pt x="7586396" y="9525"/>
                </a:lnTo>
                <a:lnTo>
                  <a:pt x="7638783" y="20637"/>
                </a:lnTo>
                <a:lnTo>
                  <a:pt x="7684821" y="36512"/>
                </a:lnTo>
                <a:lnTo>
                  <a:pt x="7726096" y="52387"/>
                </a:lnTo>
                <a:lnTo>
                  <a:pt x="7762608" y="68262"/>
                </a:lnTo>
                <a:lnTo>
                  <a:pt x="7800708" y="87312"/>
                </a:lnTo>
                <a:lnTo>
                  <a:pt x="7838808" y="106362"/>
                </a:lnTo>
                <a:lnTo>
                  <a:pt x="7875321" y="125412"/>
                </a:lnTo>
                <a:lnTo>
                  <a:pt x="7916596" y="141287"/>
                </a:lnTo>
                <a:lnTo>
                  <a:pt x="7962633" y="155575"/>
                </a:lnTo>
                <a:lnTo>
                  <a:pt x="8015021" y="166687"/>
                </a:lnTo>
                <a:lnTo>
                  <a:pt x="8075346" y="174625"/>
                </a:lnTo>
                <a:lnTo>
                  <a:pt x="8143608" y="176212"/>
                </a:lnTo>
                <a:lnTo>
                  <a:pt x="8211871" y="174625"/>
                </a:lnTo>
                <a:lnTo>
                  <a:pt x="8272196" y="166687"/>
                </a:lnTo>
                <a:lnTo>
                  <a:pt x="8324583" y="155575"/>
                </a:lnTo>
                <a:lnTo>
                  <a:pt x="8370621" y="141287"/>
                </a:lnTo>
                <a:lnTo>
                  <a:pt x="8411896" y="125412"/>
                </a:lnTo>
                <a:lnTo>
                  <a:pt x="8448408" y="106362"/>
                </a:lnTo>
                <a:lnTo>
                  <a:pt x="8486508" y="87312"/>
                </a:lnTo>
                <a:lnTo>
                  <a:pt x="8524608" y="68262"/>
                </a:lnTo>
                <a:lnTo>
                  <a:pt x="8561120" y="52387"/>
                </a:lnTo>
                <a:lnTo>
                  <a:pt x="8602396" y="36512"/>
                </a:lnTo>
                <a:lnTo>
                  <a:pt x="8648432" y="20637"/>
                </a:lnTo>
                <a:lnTo>
                  <a:pt x="8700820" y="9525"/>
                </a:lnTo>
                <a:lnTo>
                  <a:pt x="8761146" y="3175"/>
                </a:lnTo>
                <a:lnTo>
                  <a:pt x="8827820" y="0"/>
                </a:lnTo>
                <a:lnTo>
                  <a:pt x="8897670" y="3175"/>
                </a:lnTo>
                <a:lnTo>
                  <a:pt x="8957996" y="9525"/>
                </a:lnTo>
                <a:lnTo>
                  <a:pt x="9010382" y="20637"/>
                </a:lnTo>
                <a:lnTo>
                  <a:pt x="9056420" y="36512"/>
                </a:lnTo>
                <a:lnTo>
                  <a:pt x="9097696" y="52387"/>
                </a:lnTo>
                <a:lnTo>
                  <a:pt x="9134208" y="68262"/>
                </a:lnTo>
                <a:lnTo>
                  <a:pt x="9172308" y="87312"/>
                </a:lnTo>
                <a:lnTo>
                  <a:pt x="9210408" y="106362"/>
                </a:lnTo>
                <a:lnTo>
                  <a:pt x="9246920" y="125412"/>
                </a:lnTo>
                <a:lnTo>
                  <a:pt x="9288196" y="141287"/>
                </a:lnTo>
                <a:lnTo>
                  <a:pt x="9334232" y="155575"/>
                </a:lnTo>
                <a:lnTo>
                  <a:pt x="9386620" y="166687"/>
                </a:lnTo>
                <a:lnTo>
                  <a:pt x="9446946" y="174625"/>
                </a:lnTo>
                <a:lnTo>
                  <a:pt x="9515208" y="176212"/>
                </a:lnTo>
                <a:lnTo>
                  <a:pt x="9583470" y="174625"/>
                </a:lnTo>
                <a:lnTo>
                  <a:pt x="9643796" y="166687"/>
                </a:lnTo>
                <a:lnTo>
                  <a:pt x="9696182" y="155575"/>
                </a:lnTo>
                <a:lnTo>
                  <a:pt x="9742220" y="141287"/>
                </a:lnTo>
                <a:lnTo>
                  <a:pt x="9783496" y="125412"/>
                </a:lnTo>
                <a:lnTo>
                  <a:pt x="9820008" y="106362"/>
                </a:lnTo>
                <a:lnTo>
                  <a:pt x="9896208" y="68262"/>
                </a:lnTo>
                <a:lnTo>
                  <a:pt x="9932720" y="52387"/>
                </a:lnTo>
                <a:lnTo>
                  <a:pt x="9973996" y="36512"/>
                </a:lnTo>
                <a:lnTo>
                  <a:pt x="10020032" y="20637"/>
                </a:lnTo>
                <a:lnTo>
                  <a:pt x="10072420" y="9525"/>
                </a:lnTo>
                <a:lnTo>
                  <a:pt x="10132746" y="3175"/>
                </a:lnTo>
                <a:lnTo>
                  <a:pt x="10201008" y="0"/>
                </a:lnTo>
                <a:lnTo>
                  <a:pt x="10269270" y="3175"/>
                </a:lnTo>
                <a:lnTo>
                  <a:pt x="10329596" y="9525"/>
                </a:lnTo>
                <a:lnTo>
                  <a:pt x="10381982" y="20637"/>
                </a:lnTo>
                <a:lnTo>
                  <a:pt x="10428020" y="36512"/>
                </a:lnTo>
                <a:lnTo>
                  <a:pt x="10469296" y="52387"/>
                </a:lnTo>
                <a:lnTo>
                  <a:pt x="10505808" y="68262"/>
                </a:lnTo>
                <a:lnTo>
                  <a:pt x="10543908" y="87312"/>
                </a:lnTo>
                <a:lnTo>
                  <a:pt x="10582008" y="106362"/>
                </a:lnTo>
                <a:lnTo>
                  <a:pt x="10618520" y="125412"/>
                </a:lnTo>
                <a:lnTo>
                  <a:pt x="10659796" y="141287"/>
                </a:lnTo>
                <a:lnTo>
                  <a:pt x="10705832" y="155575"/>
                </a:lnTo>
                <a:lnTo>
                  <a:pt x="10758220" y="166687"/>
                </a:lnTo>
                <a:lnTo>
                  <a:pt x="10818546" y="174625"/>
                </a:lnTo>
                <a:lnTo>
                  <a:pt x="10886808" y="176212"/>
                </a:lnTo>
                <a:lnTo>
                  <a:pt x="10955070" y="174625"/>
                </a:lnTo>
                <a:lnTo>
                  <a:pt x="11015396" y="166687"/>
                </a:lnTo>
                <a:lnTo>
                  <a:pt x="11067782" y="155575"/>
                </a:lnTo>
                <a:lnTo>
                  <a:pt x="11113820" y="141287"/>
                </a:lnTo>
                <a:lnTo>
                  <a:pt x="11155096" y="125412"/>
                </a:lnTo>
                <a:lnTo>
                  <a:pt x="11191608" y="106362"/>
                </a:lnTo>
                <a:lnTo>
                  <a:pt x="11229708" y="87312"/>
                </a:lnTo>
                <a:lnTo>
                  <a:pt x="11267808" y="68262"/>
                </a:lnTo>
                <a:lnTo>
                  <a:pt x="11304320" y="52387"/>
                </a:lnTo>
                <a:lnTo>
                  <a:pt x="11345596" y="36512"/>
                </a:lnTo>
                <a:lnTo>
                  <a:pt x="11391632" y="20637"/>
                </a:lnTo>
                <a:lnTo>
                  <a:pt x="11444020" y="9525"/>
                </a:lnTo>
                <a:lnTo>
                  <a:pt x="11504346" y="3175"/>
                </a:lnTo>
                <a:lnTo>
                  <a:pt x="11572608" y="0"/>
                </a:lnTo>
                <a:lnTo>
                  <a:pt x="11640870" y="3175"/>
                </a:lnTo>
                <a:lnTo>
                  <a:pt x="11701196" y="9525"/>
                </a:lnTo>
                <a:lnTo>
                  <a:pt x="11753582" y="20637"/>
                </a:lnTo>
                <a:lnTo>
                  <a:pt x="11799620" y="36512"/>
                </a:lnTo>
                <a:lnTo>
                  <a:pt x="11840896" y="52387"/>
                </a:lnTo>
                <a:lnTo>
                  <a:pt x="11877408" y="68262"/>
                </a:lnTo>
                <a:lnTo>
                  <a:pt x="11915508" y="87312"/>
                </a:lnTo>
                <a:lnTo>
                  <a:pt x="11953608" y="106362"/>
                </a:lnTo>
                <a:lnTo>
                  <a:pt x="11990120" y="125412"/>
                </a:lnTo>
                <a:lnTo>
                  <a:pt x="12031396" y="141287"/>
                </a:lnTo>
                <a:lnTo>
                  <a:pt x="12077432" y="155575"/>
                </a:lnTo>
                <a:lnTo>
                  <a:pt x="12129820" y="166688"/>
                </a:lnTo>
                <a:lnTo>
                  <a:pt x="12190146" y="174625"/>
                </a:lnTo>
                <a:lnTo>
                  <a:pt x="12191998" y="174668"/>
                </a:lnTo>
                <a:lnTo>
                  <a:pt x="12191998" y="851265"/>
                </a:lnTo>
                <a:lnTo>
                  <a:pt x="0" y="851265"/>
                </a:lnTo>
                <a:lnTo>
                  <a:pt x="0" y="174668"/>
                </a:lnTo>
                <a:lnTo>
                  <a:pt x="1852" y="174625"/>
                </a:lnTo>
                <a:lnTo>
                  <a:pt x="62177" y="166687"/>
                </a:lnTo>
                <a:lnTo>
                  <a:pt x="114564" y="155575"/>
                </a:lnTo>
                <a:lnTo>
                  <a:pt x="160602" y="141287"/>
                </a:lnTo>
                <a:lnTo>
                  <a:pt x="201877" y="125412"/>
                </a:lnTo>
                <a:lnTo>
                  <a:pt x="238389" y="106362"/>
                </a:lnTo>
                <a:lnTo>
                  <a:pt x="276489" y="87312"/>
                </a:lnTo>
                <a:lnTo>
                  <a:pt x="314589" y="68262"/>
                </a:lnTo>
                <a:lnTo>
                  <a:pt x="351102" y="52387"/>
                </a:lnTo>
                <a:lnTo>
                  <a:pt x="392377" y="36512"/>
                </a:lnTo>
                <a:lnTo>
                  <a:pt x="438414" y="20637"/>
                </a:lnTo>
                <a:lnTo>
                  <a:pt x="490802" y="9525"/>
                </a:lnTo>
                <a:lnTo>
                  <a:pt x="551127" y="31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30EDAFC-A7A6-0849-BF8B-4B4FB71A05A6}"/>
              </a:ext>
            </a:extLst>
          </p:cNvPr>
          <p:cNvSpPr txBox="1">
            <a:spLocks/>
          </p:cNvSpPr>
          <p:nvPr/>
        </p:nvSpPr>
        <p:spPr>
          <a:xfrm>
            <a:off x="160638" y="-275155"/>
            <a:ext cx="10668004" cy="111329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100" kern="1200" cap="all" spc="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400" b="1" dirty="0">
                <a:latin typeface="Calibri" panose="020F0502020204030204" pitchFamily="34" charset="0"/>
                <a:cs typeface="Calibri" panose="020F0502020204030204" pitchFamily="34" charset="0"/>
              </a:rPr>
              <a:t>Sport as religion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658D21A-1F0E-2A4A-9A40-A52737AB6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13295"/>
            <a:ext cx="12192000" cy="5604027"/>
          </a:xfrm>
        </p:spPr>
        <p:txBody>
          <a:bodyPr>
            <a:normAutofit/>
          </a:bodyPr>
          <a:lstStyle/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combination of religion and sport is not a new concept: The Olympic Games and Sumo Wrestling </a:t>
            </a:r>
            <a:r>
              <a:rPr lang="en-US" sz="1800" baseline="30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6</a:t>
            </a:r>
          </a:p>
          <a:p>
            <a:pPr marL="0" indent="0">
              <a:buClr>
                <a:schemeClr val="accent1"/>
              </a:buClr>
              <a:buSzPct val="80000"/>
              <a:buNone/>
            </a:pPr>
            <a:endParaRPr lang="en-US" sz="1800" baseline="300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‘‘one of the most all- consuming forms of popular culture,’’ </a:t>
            </a:r>
            <a:r>
              <a:rPr lang="en-GB" sz="1800" baseline="30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7</a:t>
            </a:r>
            <a:r>
              <a:rPr lang="en-US" sz="1800" baseline="30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GB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Sports spectatorship compares to religious experience </a:t>
            </a:r>
            <a:r>
              <a:rPr lang="en-GB" sz="1800" baseline="30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endParaRPr lang="en-GB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GB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Some scholars argue that, sport can act as a religion itself and has a significant role in believers’ daily lives </a:t>
            </a:r>
            <a:r>
              <a:rPr lang="en-GB" sz="1800" baseline="30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6</a:t>
            </a:r>
            <a:endParaRPr lang="en-GB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GB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71450" indent="-171450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“Sport has many of the same effects on spectators as religion does” </a:t>
            </a:r>
            <a:r>
              <a:rPr lang="en-GB" sz="1800" baseline="30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endParaRPr lang="en-GB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71450" indent="-171450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GB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71450" lvl="0" indent="-171450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GB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71450" lvl="0" indent="-171450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GB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Clr>
                <a:schemeClr val="accent1"/>
              </a:buClr>
              <a:buSzPct val="80000"/>
              <a:buNone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53B8CD5-04B8-2040-BE6F-3AAA97E011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01809" y="5398662"/>
            <a:ext cx="2690191" cy="163092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302D1AC-D002-EE4D-939D-698F3B7262E2}"/>
              </a:ext>
            </a:extLst>
          </p:cNvPr>
          <p:cNvSpPr txBox="1"/>
          <p:nvPr/>
        </p:nvSpPr>
        <p:spPr>
          <a:xfrm>
            <a:off x="10846904" y="5430171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1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B8EA284-FDF8-8544-86A9-36CC34F747AC}"/>
              </a:ext>
            </a:extLst>
          </p:cNvPr>
          <p:cNvSpPr/>
          <p:nvPr/>
        </p:nvSpPr>
        <p:spPr>
          <a:xfrm>
            <a:off x="0" y="6143576"/>
            <a:ext cx="9710929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914400">
              <a:defRPr/>
            </a:pPr>
            <a:r>
              <a:rPr lang="en-US" sz="9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6.</a:t>
            </a:r>
            <a:r>
              <a:rPr lang="en-US" sz="9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9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Joseph L. Price</a:t>
            </a:r>
            <a:r>
              <a:rPr lang="en-US" sz="9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9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’American Apotheosis: Sports as Popular Religion’, in </a:t>
            </a:r>
            <a:r>
              <a:rPr lang="en-US" sz="9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Religion and Popular Culture in America, </a:t>
            </a:r>
            <a:r>
              <a:rPr lang="en-US" sz="9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ed. by David Forbes and Jeffrey H. Mahan (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Berkeley, Calif.; London: University of California Press, 2017</a:t>
            </a:r>
            <a:r>
              <a:rPr lang="en-US" sz="9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), pp.195-212 (pp. 196-198)</a:t>
            </a:r>
          </a:p>
          <a:p>
            <a:pPr defTabSz="914400">
              <a:defRPr/>
            </a:pPr>
            <a:r>
              <a:rPr lang="en-US" sz="9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7. Martin </a:t>
            </a:r>
            <a:r>
              <a:rPr lang="en-US" sz="9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Radermacher</a:t>
            </a:r>
            <a:r>
              <a:rPr lang="en-US" sz="9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‘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Sports and Mainline Churches in Germany: Societal Systems between Competition and Mutual Support’, </a:t>
            </a:r>
            <a:r>
              <a:rPr lang="en-GB" sz="9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Journal of Religion and Popular Culture,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30:1 (2018), 6-22 (p.7)</a:t>
            </a:r>
          </a:p>
          <a:p>
            <a:pPr defTabSz="914400">
              <a:defRPr/>
            </a:pPr>
            <a:r>
              <a:rPr lang="en-US" sz="9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8.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Nigel Barber, </a:t>
            </a:r>
            <a:r>
              <a:rPr lang="en-GB" sz="9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Why Atheism Will Replace Religion: The triumph of earthly pleasures over pie in the sky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(Birmingham: Nigel Barber, 2012)</a:t>
            </a:r>
          </a:p>
          <a:p>
            <a:pPr lvl="0" defTabSz="914400">
              <a:defRPr/>
            </a:pPr>
            <a:endParaRPr lang="en-GB" sz="10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96106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9DBA3C2-C92B-4CEB-868F-52A62295B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A5C11C9-65D2-491A-A266-6ADBD2CB4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006736"/>
            <a:ext cx="12191998" cy="851265"/>
          </a:xfrm>
          <a:custGeom>
            <a:avLst/>
            <a:gdLst>
              <a:gd name="connsiteX0" fmla="*/ 619389 w 12191998"/>
              <a:gd name="connsiteY0" fmla="*/ 0 h 851265"/>
              <a:gd name="connsiteX1" fmla="*/ 687652 w 12191998"/>
              <a:gd name="connsiteY1" fmla="*/ 3175 h 851265"/>
              <a:gd name="connsiteX2" fmla="*/ 747977 w 12191998"/>
              <a:gd name="connsiteY2" fmla="*/ 9525 h 851265"/>
              <a:gd name="connsiteX3" fmla="*/ 800364 w 12191998"/>
              <a:gd name="connsiteY3" fmla="*/ 20637 h 851265"/>
              <a:gd name="connsiteX4" fmla="*/ 846402 w 12191998"/>
              <a:gd name="connsiteY4" fmla="*/ 36512 h 851265"/>
              <a:gd name="connsiteX5" fmla="*/ 887677 w 12191998"/>
              <a:gd name="connsiteY5" fmla="*/ 52387 h 851265"/>
              <a:gd name="connsiteX6" fmla="*/ 924189 w 12191998"/>
              <a:gd name="connsiteY6" fmla="*/ 68262 h 851265"/>
              <a:gd name="connsiteX7" fmla="*/ 962289 w 12191998"/>
              <a:gd name="connsiteY7" fmla="*/ 87312 h 851265"/>
              <a:gd name="connsiteX8" fmla="*/ 1000389 w 12191998"/>
              <a:gd name="connsiteY8" fmla="*/ 106362 h 851265"/>
              <a:gd name="connsiteX9" fmla="*/ 1036902 w 12191998"/>
              <a:gd name="connsiteY9" fmla="*/ 125412 h 851265"/>
              <a:gd name="connsiteX10" fmla="*/ 1078177 w 12191998"/>
              <a:gd name="connsiteY10" fmla="*/ 141287 h 851265"/>
              <a:gd name="connsiteX11" fmla="*/ 1124214 w 12191998"/>
              <a:gd name="connsiteY11" fmla="*/ 155575 h 851265"/>
              <a:gd name="connsiteX12" fmla="*/ 1176602 w 12191998"/>
              <a:gd name="connsiteY12" fmla="*/ 166687 h 851265"/>
              <a:gd name="connsiteX13" fmla="*/ 1236927 w 12191998"/>
              <a:gd name="connsiteY13" fmla="*/ 174625 h 851265"/>
              <a:gd name="connsiteX14" fmla="*/ 1305189 w 12191998"/>
              <a:gd name="connsiteY14" fmla="*/ 176212 h 851265"/>
              <a:gd name="connsiteX15" fmla="*/ 1373452 w 12191998"/>
              <a:gd name="connsiteY15" fmla="*/ 174625 h 851265"/>
              <a:gd name="connsiteX16" fmla="*/ 1433777 w 12191998"/>
              <a:gd name="connsiteY16" fmla="*/ 166687 h 851265"/>
              <a:gd name="connsiteX17" fmla="*/ 1486164 w 12191998"/>
              <a:gd name="connsiteY17" fmla="*/ 155575 h 851265"/>
              <a:gd name="connsiteX18" fmla="*/ 1532202 w 12191998"/>
              <a:gd name="connsiteY18" fmla="*/ 141287 h 851265"/>
              <a:gd name="connsiteX19" fmla="*/ 1573477 w 12191998"/>
              <a:gd name="connsiteY19" fmla="*/ 125412 h 851265"/>
              <a:gd name="connsiteX20" fmla="*/ 1609989 w 12191998"/>
              <a:gd name="connsiteY20" fmla="*/ 106362 h 851265"/>
              <a:gd name="connsiteX21" fmla="*/ 1648089 w 12191998"/>
              <a:gd name="connsiteY21" fmla="*/ 87312 h 851265"/>
              <a:gd name="connsiteX22" fmla="*/ 1686189 w 12191998"/>
              <a:gd name="connsiteY22" fmla="*/ 68262 h 851265"/>
              <a:gd name="connsiteX23" fmla="*/ 1722702 w 12191998"/>
              <a:gd name="connsiteY23" fmla="*/ 52387 h 851265"/>
              <a:gd name="connsiteX24" fmla="*/ 1763977 w 12191998"/>
              <a:gd name="connsiteY24" fmla="*/ 36512 h 851265"/>
              <a:gd name="connsiteX25" fmla="*/ 1810014 w 12191998"/>
              <a:gd name="connsiteY25" fmla="*/ 20637 h 851265"/>
              <a:gd name="connsiteX26" fmla="*/ 1862402 w 12191998"/>
              <a:gd name="connsiteY26" fmla="*/ 9525 h 851265"/>
              <a:gd name="connsiteX27" fmla="*/ 1922727 w 12191998"/>
              <a:gd name="connsiteY27" fmla="*/ 3175 h 851265"/>
              <a:gd name="connsiteX28" fmla="*/ 1990989 w 12191998"/>
              <a:gd name="connsiteY28" fmla="*/ 0 h 851265"/>
              <a:gd name="connsiteX29" fmla="*/ 2059252 w 12191998"/>
              <a:gd name="connsiteY29" fmla="*/ 3175 h 851265"/>
              <a:gd name="connsiteX30" fmla="*/ 2119577 w 12191998"/>
              <a:gd name="connsiteY30" fmla="*/ 9525 h 851265"/>
              <a:gd name="connsiteX31" fmla="*/ 2171964 w 12191998"/>
              <a:gd name="connsiteY31" fmla="*/ 20637 h 851265"/>
              <a:gd name="connsiteX32" fmla="*/ 2218002 w 12191998"/>
              <a:gd name="connsiteY32" fmla="*/ 36512 h 851265"/>
              <a:gd name="connsiteX33" fmla="*/ 2259277 w 12191998"/>
              <a:gd name="connsiteY33" fmla="*/ 52387 h 851265"/>
              <a:gd name="connsiteX34" fmla="*/ 2295789 w 12191998"/>
              <a:gd name="connsiteY34" fmla="*/ 68262 h 851265"/>
              <a:gd name="connsiteX35" fmla="*/ 2333889 w 12191998"/>
              <a:gd name="connsiteY35" fmla="*/ 87312 h 851265"/>
              <a:gd name="connsiteX36" fmla="*/ 2371989 w 12191998"/>
              <a:gd name="connsiteY36" fmla="*/ 106362 h 851265"/>
              <a:gd name="connsiteX37" fmla="*/ 2408502 w 12191998"/>
              <a:gd name="connsiteY37" fmla="*/ 125412 h 851265"/>
              <a:gd name="connsiteX38" fmla="*/ 2449777 w 12191998"/>
              <a:gd name="connsiteY38" fmla="*/ 141287 h 851265"/>
              <a:gd name="connsiteX39" fmla="*/ 2495814 w 12191998"/>
              <a:gd name="connsiteY39" fmla="*/ 155575 h 851265"/>
              <a:gd name="connsiteX40" fmla="*/ 2548202 w 12191998"/>
              <a:gd name="connsiteY40" fmla="*/ 166687 h 851265"/>
              <a:gd name="connsiteX41" fmla="*/ 2608527 w 12191998"/>
              <a:gd name="connsiteY41" fmla="*/ 174625 h 851265"/>
              <a:gd name="connsiteX42" fmla="*/ 2676789 w 12191998"/>
              <a:gd name="connsiteY42" fmla="*/ 176212 h 851265"/>
              <a:gd name="connsiteX43" fmla="*/ 2745052 w 12191998"/>
              <a:gd name="connsiteY43" fmla="*/ 174625 h 851265"/>
              <a:gd name="connsiteX44" fmla="*/ 2805377 w 12191998"/>
              <a:gd name="connsiteY44" fmla="*/ 166687 h 851265"/>
              <a:gd name="connsiteX45" fmla="*/ 2857764 w 12191998"/>
              <a:gd name="connsiteY45" fmla="*/ 155575 h 851265"/>
              <a:gd name="connsiteX46" fmla="*/ 2903802 w 12191998"/>
              <a:gd name="connsiteY46" fmla="*/ 141287 h 851265"/>
              <a:gd name="connsiteX47" fmla="*/ 2945077 w 12191998"/>
              <a:gd name="connsiteY47" fmla="*/ 125412 h 851265"/>
              <a:gd name="connsiteX48" fmla="*/ 2981589 w 12191998"/>
              <a:gd name="connsiteY48" fmla="*/ 106362 h 851265"/>
              <a:gd name="connsiteX49" fmla="*/ 3019689 w 12191998"/>
              <a:gd name="connsiteY49" fmla="*/ 87312 h 851265"/>
              <a:gd name="connsiteX50" fmla="*/ 3057789 w 12191998"/>
              <a:gd name="connsiteY50" fmla="*/ 68262 h 851265"/>
              <a:gd name="connsiteX51" fmla="*/ 3094302 w 12191998"/>
              <a:gd name="connsiteY51" fmla="*/ 52387 h 851265"/>
              <a:gd name="connsiteX52" fmla="*/ 3135577 w 12191998"/>
              <a:gd name="connsiteY52" fmla="*/ 36512 h 851265"/>
              <a:gd name="connsiteX53" fmla="*/ 3181614 w 12191998"/>
              <a:gd name="connsiteY53" fmla="*/ 20637 h 851265"/>
              <a:gd name="connsiteX54" fmla="*/ 3234002 w 12191998"/>
              <a:gd name="connsiteY54" fmla="*/ 9525 h 851265"/>
              <a:gd name="connsiteX55" fmla="*/ 3294327 w 12191998"/>
              <a:gd name="connsiteY55" fmla="*/ 3175 h 851265"/>
              <a:gd name="connsiteX56" fmla="*/ 3361002 w 12191998"/>
              <a:gd name="connsiteY56" fmla="*/ 0 h 851265"/>
              <a:gd name="connsiteX57" fmla="*/ 3430852 w 12191998"/>
              <a:gd name="connsiteY57" fmla="*/ 3175 h 851265"/>
              <a:gd name="connsiteX58" fmla="*/ 3491177 w 12191998"/>
              <a:gd name="connsiteY58" fmla="*/ 9525 h 851265"/>
              <a:gd name="connsiteX59" fmla="*/ 3543564 w 12191998"/>
              <a:gd name="connsiteY59" fmla="*/ 20637 h 851265"/>
              <a:gd name="connsiteX60" fmla="*/ 3589602 w 12191998"/>
              <a:gd name="connsiteY60" fmla="*/ 36512 h 851265"/>
              <a:gd name="connsiteX61" fmla="*/ 3630877 w 12191998"/>
              <a:gd name="connsiteY61" fmla="*/ 52387 h 851265"/>
              <a:gd name="connsiteX62" fmla="*/ 3667389 w 12191998"/>
              <a:gd name="connsiteY62" fmla="*/ 68262 h 851265"/>
              <a:gd name="connsiteX63" fmla="*/ 3705489 w 12191998"/>
              <a:gd name="connsiteY63" fmla="*/ 87312 h 851265"/>
              <a:gd name="connsiteX64" fmla="*/ 3743589 w 12191998"/>
              <a:gd name="connsiteY64" fmla="*/ 106362 h 851265"/>
              <a:gd name="connsiteX65" fmla="*/ 3780102 w 12191998"/>
              <a:gd name="connsiteY65" fmla="*/ 125412 h 851265"/>
              <a:gd name="connsiteX66" fmla="*/ 3821377 w 12191998"/>
              <a:gd name="connsiteY66" fmla="*/ 141287 h 851265"/>
              <a:gd name="connsiteX67" fmla="*/ 3867414 w 12191998"/>
              <a:gd name="connsiteY67" fmla="*/ 155575 h 851265"/>
              <a:gd name="connsiteX68" fmla="*/ 3919802 w 12191998"/>
              <a:gd name="connsiteY68" fmla="*/ 166687 h 851265"/>
              <a:gd name="connsiteX69" fmla="*/ 3980127 w 12191998"/>
              <a:gd name="connsiteY69" fmla="*/ 174625 h 851265"/>
              <a:gd name="connsiteX70" fmla="*/ 4048389 w 12191998"/>
              <a:gd name="connsiteY70" fmla="*/ 176212 h 851265"/>
              <a:gd name="connsiteX71" fmla="*/ 4116652 w 12191998"/>
              <a:gd name="connsiteY71" fmla="*/ 174625 h 851265"/>
              <a:gd name="connsiteX72" fmla="*/ 4176977 w 12191998"/>
              <a:gd name="connsiteY72" fmla="*/ 166687 h 851265"/>
              <a:gd name="connsiteX73" fmla="*/ 4229364 w 12191998"/>
              <a:gd name="connsiteY73" fmla="*/ 155575 h 851265"/>
              <a:gd name="connsiteX74" fmla="*/ 4275402 w 12191998"/>
              <a:gd name="connsiteY74" fmla="*/ 141287 h 851265"/>
              <a:gd name="connsiteX75" fmla="*/ 4316677 w 12191998"/>
              <a:gd name="connsiteY75" fmla="*/ 125412 h 851265"/>
              <a:gd name="connsiteX76" fmla="*/ 4353189 w 12191998"/>
              <a:gd name="connsiteY76" fmla="*/ 106362 h 851265"/>
              <a:gd name="connsiteX77" fmla="*/ 4429389 w 12191998"/>
              <a:gd name="connsiteY77" fmla="*/ 68262 h 851265"/>
              <a:gd name="connsiteX78" fmla="*/ 4465902 w 12191998"/>
              <a:gd name="connsiteY78" fmla="*/ 52387 h 851265"/>
              <a:gd name="connsiteX79" fmla="*/ 4507177 w 12191998"/>
              <a:gd name="connsiteY79" fmla="*/ 36512 h 851265"/>
              <a:gd name="connsiteX80" fmla="*/ 4553216 w 12191998"/>
              <a:gd name="connsiteY80" fmla="*/ 20637 h 851265"/>
              <a:gd name="connsiteX81" fmla="*/ 4605602 w 12191998"/>
              <a:gd name="connsiteY81" fmla="*/ 9525 h 851265"/>
              <a:gd name="connsiteX82" fmla="*/ 4665928 w 12191998"/>
              <a:gd name="connsiteY82" fmla="*/ 3175 h 851265"/>
              <a:gd name="connsiteX83" fmla="*/ 4734189 w 12191998"/>
              <a:gd name="connsiteY83" fmla="*/ 0 h 851265"/>
              <a:gd name="connsiteX84" fmla="*/ 4802453 w 12191998"/>
              <a:gd name="connsiteY84" fmla="*/ 3175 h 851265"/>
              <a:gd name="connsiteX85" fmla="*/ 4862777 w 12191998"/>
              <a:gd name="connsiteY85" fmla="*/ 9525 h 851265"/>
              <a:gd name="connsiteX86" fmla="*/ 4915165 w 12191998"/>
              <a:gd name="connsiteY86" fmla="*/ 20637 h 851265"/>
              <a:gd name="connsiteX87" fmla="*/ 4961202 w 12191998"/>
              <a:gd name="connsiteY87" fmla="*/ 36512 h 851265"/>
              <a:gd name="connsiteX88" fmla="*/ 5002478 w 12191998"/>
              <a:gd name="connsiteY88" fmla="*/ 52387 h 851265"/>
              <a:gd name="connsiteX89" fmla="*/ 5038989 w 12191998"/>
              <a:gd name="connsiteY89" fmla="*/ 68262 h 851265"/>
              <a:gd name="connsiteX90" fmla="*/ 5077091 w 12191998"/>
              <a:gd name="connsiteY90" fmla="*/ 87312 h 851265"/>
              <a:gd name="connsiteX91" fmla="*/ 5115189 w 12191998"/>
              <a:gd name="connsiteY91" fmla="*/ 106362 h 851265"/>
              <a:gd name="connsiteX92" fmla="*/ 5151702 w 12191998"/>
              <a:gd name="connsiteY92" fmla="*/ 125412 h 851265"/>
              <a:gd name="connsiteX93" fmla="*/ 5192978 w 12191998"/>
              <a:gd name="connsiteY93" fmla="*/ 141287 h 851265"/>
              <a:gd name="connsiteX94" fmla="*/ 5239014 w 12191998"/>
              <a:gd name="connsiteY94" fmla="*/ 155575 h 851265"/>
              <a:gd name="connsiteX95" fmla="*/ 5291401 w 12191998"/>
              <a:gd name="connsiteY95" fmla="*/ 166687 h 851265"/>
              <a:gd name="connsiteX96" fmla="*/ 5351727 w 12191998"/>
              <a:gd name="connsiteY96" fmla="*/ 174625 h 851265"/>
              <a:gd name="connsiteX97" fmla="*/ 5410199 w 12191998"/>
              <a:gd name="connsiteY97" fmla="*/ 175985 h 851265"/>
              <a:gd name="connsiteX98" fmla="*/ 5468671 w 12191998"/>
              <a:gd name="connsiteY98" fmla="*/ 174625 h 851265"/>
              <a:gd name="connsiteX99" fmla="*/ 5528996 w 12191998"/>
              <a:gd name="connsiteY99" fmla="*/ 166687 h 851265"/>
              <a:gd name="connsiteX100" fmla="*/ 5581383 w 12191998"/>
              <a:gd name="connsiteY100" fmla="*/ 155575 h 851265"/>
              <a:gd name="connsiteX101" fmla="*/ 5627421 w 12191998"/>
              <a:gd name="connsiteY101" fmla="*/ 141287 h 851265"/>
              <a:gd name="connsiteX102" fmla="*/ 5668696 w 12191998"/>
              <a:gd name="connsiteY102" fmla="*/ 125412 h 851265"/>
              <a:gd name="connsiteX103" fmla="*/ 5705210 w 12191998"/>
              <a:gd name="connsiteY103" fmla="*/ 106362 h 851265"/>
              <a:gd name="connsiteX104" fmla="*/ 5743308 w 12191998"/>
              <a:gd name="connsiteY104" fmla="*/ 87312 h 851265"/>
              <a:gd name="connsiteX105" fmla="*/ 5781408 w 12191998"/>
              <a:gd name="connsiteY105" fmla="*/ 68262 h 851265"/>
              <a:gd name="connsiteX106" fmla="*/ 5817921 w 12191998"/>
              <a:gd name="connsiteY106" fmla="*/ 52387 h 851265"/>
              <a:gd name="connsiteX107" fmla="*/ 5859196 w 12191998"/>
              <a:gd name="connsiteY107" fmla="*/ 36512 h 851265"/>
              <a:gd name="connsiteX108" fmla="*/ 5905234 w 12191998"/>
              <a:gd name="connsiteY108" fmla="*/ 20637 h 851265"/>
              <a:gd name="connsiteX109" fmla="*/ 5957621 w 12191998"/>
              <a:gd name="connsiteY109" fmla="*/ 9525 h 851265"/>
              <a:gd name="connsiteX110" fmla="*/ 6017948 w 12191998"/>
              <a:gd name="connsiteY110" fmla="*/ 3175 h 851265"/>
              <a:gd name="connsiteX111" fmla="*/ 6086210 w 12191998"/>
              <a:gd name="connsiteY111" fmla="*/ 0 h 851265"/>
              <a:gd name="connsiteX112" fmla="*/ 6095999 w 12191998"/>
              <a:gd name="connsiteY112" fmla="*/ 455 h 851265"/>
              <a:gd name="connsiteX113" fmla="*/ 6105789 w 12191998"/>
              <a:gd name="connsiteY113" fmla="*/ 0 h 851265"/>
              <a:gd name="connsiteX114" fmla="*/ 6174052 w 12191998"/>
              <a:gd name="connsiteY114" fmla="*/ 3175 h 851265"/>
              <a:gd name="connsiteX115" fmla="*/ 6234377 w 12191998"/>
              <a:gd name="connsiteY115" fmla="*/ 9525 h 851265"/>
              <a:gd name="connsiteX116" fmla="*/ 6286764 w 12191998"/>
              <a:gd name="connsiteY116" fmla="*/ 20637 h 851265"/>
              <a:gd name="connsiteX117" fmla="*/ 6332802 w 12191998"/>
              <a:gd name="connsiteY117" fmla="*/ 36512 h 851265"/>
              <a:gd name="connsiteX118" fmla="*/ 6374077 w 12191998"/>
              <a:gd name="connsiteY118" fmla="*/ 52387 h 851265"/>
              <a:gd name="connsiteX119" fmla="*/ 6410589 w 12191998"/>
              <a:gd name="connsiteY119" fmla="*/ 68262 h 851265"/>
              <a:gd name="connsiteX120" fmla="*/ 6448689 w 12191998"/>
              <a:gd name="connsiteY120" fmla="*/ 87312 h 851265"/>
              <a:gd name="connsiteX121" fmla="*/ 6486789 w 12191998"/>
              <a:gd name="connsiteY121" fmla="*/ 106362 h 851265"/>
              <a:gd name="connsiteX122" fmla="*/ 6523302 w 12191998"/>
              <a:gd name="connsiteY122" fmla="*/ 125412 h 851265"/>
              <a:gd name="connsiteX123" fmla="*/ 6564577 w 12191998"/>
              <a:gd name="connsiteY123" fmla="*/ 141287 h 851265"/>
              <a:gd name="connsiteX124" fmla="*/ 6610614 w 12191998"/>
              <a:gd name="connsiteY124" fmla="*/ 155575 h 851265"/>
              <a:gd name="connsiteX125" fmla="*/ 6663002 w 12191998"/>
              <a:gd name="connsiteY125" fmla="*/ 166687 h 851265"/>
              <a:gd name="connsiteX126" fmla="*/ 6723327 w 12191998"/>
              <a:gd name="connsiteY126" fmla="*/ 174625 h 851265"/>
              <a:gd name="connsiteX127" fmla="*/ 6781799 w 12191998"/>
              <a:gd name="connsiteY127" fmla="*/ 175985 h 851265"/>
              <a:gd name="connsiteX128" fmla="*/ 6840271 w 12191998"/>
              <a:gd name="connsiteY128" fmla="*/ 174625 h 851265"/>
              <a:gd name="connsiteX129" fmla="*/ 6900596 w 12191998"/>
              <a:gd name="connsiteY129" fmla="*/ 166687 h 851265"/>
              <a:gd name="connsiteX130" fmla="*/ 6952983 w 12191998"/>
              <a:gd name="connsiteY130" fmla="*/ 155575 h 851265"/>
              <a:gd name="connsiteX131" fmla="*/ 6999021 w 12191998"/>
              <a:gd name="connsiteY131" fmla="*/ 141287 h 851265"/>
              <a:gd name="connsiteX132" fmla="*/ 7040296 w 12191998"/>
              <a:gd name="connsiteY132" fmla="*/ 125412 h 851265"/>
              <a:gd name="connsiteX133" fmla="*/ 7076808 w 12191998"/>
              <a:gd name="connsiteY133" fmla="*/ 106362 h 851265"/>
              <a:gd name="connsiteX134" fmla="*/ 7114908 w 12191998"/>
              <a:gd name="connsiteY134" fmla="*/ 87312 h 851265"/>
              <a:gd name="connsiteX135" fmla="*/ 7153008 w 12191998"/>
              <a:gd name="connsiteY135" fmla="*/ 68262 h 851265"/>
              <a:gd name="connsiteX136" fmla="*/ 7189521 w 12191998"/>
              <a:gd name="connsiteY136" fmla="*/ 52387 h 851265"/>
              <a:gd name="connsiteX137" fmla="*/ 7230796 w 12191998"/>
              <a:gd name="connsiteY137" fmla="*/ 36512 h 851265"/>
              <a:gd name="connsiteX138" fmla="*/ 7276833 w 12191998"/>
              <a:gd name="connsiteY138" fmla="*/ 20637 h 851265"/>
              <a:gd name="connsiteX139" fmla="*/ 7329221 w 12191998"/>
              <a:gd name="connsiteY139" fmla="*/ 9525 h 851265"/>
              <a:gd name="connsiteX140" fmla="*/ 7389546 w 12191998"/>
              <a:gd name="connsiteY140" fmla="*/ 3175 h 851265"/>
              <a:gd name="connsiteX141" fmla="*/ 7457808 w 12191998"/>
              <a:gd name="connsiteY141" fmla="*/ 0 h 851265"/>
              <a:gd name="connsiteX142" fmla="*/ 7526071 w 12191998"/>
              <a:gd name="connsiteY142" fmla="*/ 3175 h 851265"/>
              <a:gd name="connsiteX143" fmla="*/ 7586396 w 12191998"/>
              <a:gd name="connsiteY143" fmla="*/ 9525 h 851265"/>
              <a:gd name="connsiteX144" fmla="*/ 7638783 w 12191998"/>
              <a:gd name="connsiteY144" fmla="*/ 20637 h 851265"/>
              <a:gd name="connsiteX145" fmla="*/ 7684821 w 12191998"/>
              <a:gd name="connsiteY145" fmla="*/ 36512 h 851265"/>
              <a:gd name="connsiteX146" fmla="*/ 7726096 w 12191998"/>
              <a:gd name="connsiteY146" fmla="*/ 52387 h 851265"/>
              <a:gd name="connsiteX147" fmla="*/ 7762608 w 12191998"/>
              <a:gd name="connsiteY147" fmla="*/ 68262 h 851265"/>
              <a:gd name="connsiteX148" fmla="*/ 7800708 w 12191998"/>
              <a:gd name="connsiteY148" fmla="*/ 87312 h 851265"/>
              <a:gd name="connsiteX149" fmla="*/ 7838808 w 12191998"/>
              <a:gd name="connsiteY149" fmla="*/ 106362 h 851265"/>
              <a:gd name="connsiteX150" fmla="*/ 7875321 w 12191998"/>
              <a:gd name="connsiteY150" fmla="*/ 125412 h 851265"/>
              <a:gd name="connsiteX151" fmla="*/ 7916596 w 12191998"/>
              <a:gd name="connsiteY151" fmla="*/ 141287 h 851265"/>
              <a:gd name="connsiteX152" fmla="*/ 7962633 w 12191998"/>
              <a:gd name="connsiteY152" fmla="*/ 155575 h 851265"/>
              <a:gd name="connsiteX153" fmla="*/ 8015021 w 12191998"/>
              <a:gd name="connsiteY153" fmla="*/ 166687 h 851265"/>
              <a:gd name="connsiteX154" fmla="*/ 8075346 w 12191998"/>
              <a:gd name="connsiteY154" fmla="*/ 174625 h 851265"/>
              <a:gd name="connsiteX155" fmla="*/ 8143608 w 12191998"/>
              <a:gd name="connsiteY155" fmla="*/ 176212 h 851265"/>
              <a:gd name="connsiteX156" fmla="*/ 8211871 w 12191998"/>
              <a:gd name="connsiteY156" fmla="*/ 174625 h 851265"/>
              <a:gd name="connsiteX157" fmla="*/ 8272196 w 12191998"/>
              <a:gd name="connsiteY157" fmla="*/ 166687 h 851265"/>
              <a:gd name="connsiteX158" fmla="*/ 8324583 w 12191998"/>
              <a:gd name="connsiteY158" fmla="*/ 155575 h 851265"/>
              <a:gd name="connsiteX159" fmla="*/ 8370621 w 12191998"/>
              <a:gd name="connsiteY159" fmla="*/ 141287 h 851265"/>
              <a:gd name="connsiteX160" fmla="*/ 8411896 w 12191998"/>
              <a:gd name="connsiteY160" fmla="*/ 125412 h 851265"/>
              <a:gd name="connsiteX161" fmla="*/ 8448408 w 12191998"/>
              <a:gd name="connsiteY161" fmla="*/ 106362 h 851265"/>
              <a:gd name="connsiteX162" fmla="*/ 8486508 w 12191998"/>
              <a:gd name="connsiteY162" fmla="*/ 87312 h 851265"/>
              <a:gd name="connsiteX163" fmla="*/ 8524608 w 12191998"/>
              <a:gd name="connsiteY163" fmla="*/ 68262 h 851265"/>
              <a:gd name="connsiteX164" fmla="*/ 8561120 w 12191998"/>
              <a:gd name="connsiteY164" fmla="*/ 52387 h 851265"/>
              <a:gd name="connsiteX165" fmla="*/ 8602396 w 12191998"/>
              <a:gd name="connsiteY165" fmla="*/ 36512 h 851265"/>
              <a:gd name="connsiteX166" fmla="*/ 8648432 w 12191998"/>
              <a:gd name="connsiteY166" fmla="*/ 20637 h 851265"/>
              <a:gd name="connsiteX167" fmla="*/ 8700820 w 12191998"/>
              <a:gd name="connsiteY167" fmla="*/ 9525 h 851265"/>
              <a:gd name="connsiteX168" fmla="*/ 8761146 w 12191998"/>
              <a:gd name="connsiteY168" fmla="*/ 3175 h 851265"/>
              <a:gd name="connsiteX169" fmla="*/ 8827820 w 12191998"/>
              <a:gd name="connsiteY169" fmla="*/ 0 h 851265"/>
              <a:gd name="connsiteX170" fmla="*/ 8897670 w 12191998"/>
              <a:gd name="connsiteY170" fmla="*/ 3175 h 851265"/>
              <a:gd name="connsiteX171" fmla="*/ 8957996 w 12191998"/>
              <a:gd name="connsiteY171" fmla="*/ 9525 h 851265"/>
              <a:gd name="connsiteX172" fmla="*/ 9010382 w 12191998"/>
              <a:gd name="connsiteY172" fmla="*/ 20637 h 851265"/>
              <a:gd name="connsiteX173" fmla="*/ 9056420 w 12191998"/>
              <a:gd name="connsiteY173" fmla="*/ 36512 h 851265"/>
              <a:gd name="connsiteX174" fmla="*/ 9097696 w 12191998"/>
              <a:gd name="connsiteY174" fmla="*/ 52387 h 851265"/>
              <a:gd name="connsiteX175" fmla="*/ 9134208 w 12191998"/>
              <a:gd name="connsiteY175" fmla="*/ 68262 h 851265"/>
              <a:gd name="connsiteX176" fmla="*/ 9172308 w 12191998"/>
              <a:gd name="connsiteY176" fmla="*/ 87312 h 851265"/>
              <a:gd name="connsiteX177" fmla="*/ 9210408 w 12191998"/>
              <a:gd name="connsiteY177" fmla="*/ 106362 h 851265"/>
              <a:gd name="connsiteX178" fmla="*/ 9246920 w 12191998"/>
              <a:gd name="connsiteY178" fmla="*/ 125412 h 851265"/>
              <a:gd name="connsiteX179" fmla="*/ 9288196 w 12191998"/>
              <a:gd name="connsiteY179" fmla="*/ 141287 h 851265"/>
              <a:gd name="connsiteX180" fmla="*/ 9334232 w 12191998"/>
              <a:gd name="connsiteY180" fmla="*/ 155575 h 851265"/>
              <a:gd name="connsiteX181" fmla="*/ 9386620 w 12191998"/>
              <a:gd name="connsiteY181" fmla="*/ 166687 h 851265"/>
              <a:gd name="connsiteX182" fmla="*/ 9446946 w 12191998"/>
              <a:gd name="connsiteY182" fmla="*/ 174625 h 851265"/>
              <a:gd name="connsiteX183" fmla="*/ 9515208 w 12191998"/>
              <a:gd name="connsiteY183" fmla="*/ 176212 h 851265"/>
              <a:gd name="connsiteX184" fmla="*/ 9583470 w 12191998"/>
              <a:gd name="connsiteY184" fmla="*/ 174625 h 851265"/>
              <a:gd name="connsiteX185" fmla="*/ 9643796 w 12191998"/>
              <a:gd name="connsiteY185" fmla="*/ 166687 h 851265"/>
              <a:gd name="connsiteX186" fmla="*/ 9696182 w 12191998"/>
              <a:gd name="connsiteY186" fmla="*/ 155575 h 851265"/>
              <a:gd name="connsiteX187" fmla="*/ 9742220 w 12191998"/>
              <a:gd name="connsiteY187" fmla="*/ 141287 h 851265"/>
              <a:gd name="connsiteX188" fmla="*/ 9783496 w 12191998"/>
              <a:gd name="connsiteY188" fmla="*/ 125412 h 851265"/>
              <a:gd name="connsiteX189" fmla="*/ 9820008 w 12191998"/>
              <a:gd name="connsiteY189" fmla="*/ 106362 h 851265"/>
              <a:gd name="connsiteX190" fmla="*/ 9896208 w 12191998"/>
              <a:gd name="connsiteY190" fmla="*/ 68262 h 851265"/>
              <a:gd name="connsiteX191" fmla="*/ 9932720 w 12191998"/>
              <a:gd name="connsiteY191" fmla="*/ 52387 h 851265"/>
              <a:gd name="connsiteX192" fmla="*/ 9973996 w 12191998"/>
              <a:gd name="connsiteY192" fmla="*/ 36512 h 851265"/>
              <a:gd name="connsiteX193" fmla="*/ 10020032 w 12191998"/>
              <a:gd name="connsiteY193" fmla="*/ 20637 h 851265"/>
              <a:gd name="connsiteX194" fmla="*/ 10072420 w 12191998"/>
              <a:gd name="connsiteY194" fmla="*/ 9525 h 851265"/>
              <a:gd name="connsiteX195" fmla="*/ 10132746 w 12191998"/>
              <a:gd name="connsiteY195" fmla="*/ 3175 h 851265"/>
              <a:gd name="connsiteX196" fmla="*/ 10201008 w 12191998"/>
              <a:gd name="connsiteY196" fmla="*/ 0 h 851265"/>
              <a:gd name="connsiteX197" fmla="*/ 10269270 w 12191998"/>
              <a:gd name="connsiteY197" fmla="*/ 3175 h 851265"/>
              <a:gd name="connsiteX198" fmla="*/ 10329596 w 12191998"/>
              <a:gd name="connsiteY198" fmla="*/ 9525 h 851265"/>
              <a:gd name="connsiteX199" fmla="*/ 10381982 w 12191998"/>
              <a:gd name="connsiteY199" fmla="*/ 20637 h 851265"/>
              <a:gd name="connsiteX200" fmla="*/ 10428020 w 12191998"/>
              <a:gd name="connsiteY200" fmla="*/ 36512 h 851265"/>
              <a:gd name="connsiteX201" fmla="*/ 10469296 w 12191998"/>
              <a:gd name="connsiteY201" fmla="*/ 52387 h 851265"/>
              <a:gd name="connsiteX202" fmla="*/ 10505808 w 12191998"/>
              <a:gd name="connsiteY202" fmla="*/ 68262 h 851265"/>
              <a:gd name="connsiteX203" fmla="*/ 10543908 w 12191998"/>
              <a:gd name="connsiteY203" fmla="*/ 87312 h 851265"/>
              <a:gd name="connsiteX204" fmla="*/ 10582008 w 12191998"/>
              <a:gd name="connsiteY204" fmla="*/ 106362 h 851265"/>
              <a:gd name="connsiteX205" fmla="*/ 10618520 w 12191998"/>
              <a:gd name="connsiteY205" fmla="*/ 125412 h 851265"/>
              <a:gd name="connsiteX206" fmla="*/ 10659796 w 12191998"/>
              <a:gd name="connsiteY206" fmla="*/ 141287 h 851265"/>
              <a:gd name="connsiteX207" fmla="*/ 10705832 w 12191998"/>
              <a:gd name="connsiteY207" fmla="*/ 155575 h 851265"/>
              <a:gd name="connsiteX208" fmla="*/ 10758220 w 12191998"/>
              <a:gd name="connsiteY208" fmla="*/ 166687 h 851265"/>
              <a:gd name="connsiteX209" fmla="*/ 10818546 w 12191998"/>
              <a:gd name="connsiteY209" fmla="*/ 174625 h 851265"/>
              <a:gd name="connsiteX210" fmla="*/ 10886808 w 12191998"/>
              <a:gd name="connsiteY210" fmla="*/ 176212 h 851265"/>
              <a:gd name="connsiteX211" fmla="*/ 10955070 w 12191998"/>
              <a:gd name="connsiteY211" fmla="*/ 174625 h 851265"/>
              <a:gd name="connsiteX212" fmla="*/ 11015396 w 12191998"/>
              <a:gd name="connsiteY212" fmla="*/ 166687 h 851265"/>
              <a:gd name="connsiteX213" fmla="*/ 11067782 w 12191998"/>
              <a:gd name="connsiteY213" fmla="*/ 155575 h 851265"/>
              <a:gd name="connsiteX214" fmla="*/ 11113820 w 12191998"/>
              <a:gd name="connsiteY214" fmla="*/ 141287 h 851265"/>
              <a:gd name="connsiteX215" fmla="*/ 11155096 w 12191998"/>
              <a:gd name="connsiteY215" fmla="*/ 125412 h 851265"/>
              <a:gd name="connsiteX216" fmla="*/ 11191608 w 12191998"/>
              <a:gd name="connsiteY216" fmla="*/ 106362 h 851265"/>
              <a:gd name="connsiteX217" fmla="*/ 11229708 w 12191998"/>
              <a:gd name="connsiteY217" fmla="*/ 87312 h 851265"/>
              <a:gd name="connsiteX218" fmla="*/ 11267808 w 12191998"/>
              <a:gd name="connsiteY218" fmla="*/ 68262 h 851265"/>
              <a:gd name="connsiteX219" fmla="*/ 11304320 w 12191998"/>
              <a:gd name="connsiteY219" fmla="*/ 52387 h 851265"/>
              <a:gd name="connsiteX220" fmla="*/ 11345596 w 12191998"/>
              <a:gd name="connsiteY220" fmla="*/ 36512 h 851265"/>
              <a:gd name="connsiteX221" fmla="*/ 11391632 w 12191998"/>
              <a:gd name="connsiteY221" fmla="*/ 20637 h 851265"/>
              <a:gd name="connsiteX222" fmla="*/ 11444020 w 12191998"/>
              <a:gd name="connsiteY222" fmla="*/ 9525 h 851265"/>
              <a:gd name="connsiteX223" fmla="*/ 11504346 w 12191998"/>
              <a:gd name="connsiteY223" fmla="*/ 3175 h 851265"/>
              <a:gd name="connsiteX224" fmla="*/ 11572608 w 12191998"/>
              <a:gd name="connsiteY224" fmla="*/ 0 h 851265"/>
              <a:gd name="connsiteX225" fmla="*/ 11640870 w 12191998"/>
              <a:gd name="connsiteY225" fmla="*/ 3175 h 851265"/>
              <a:gd name="connsiteX226" fmla="*/ 11701196 w 12191998"/>
              <a:gd name="connsiteY226" fmla="*/ 9525 h 851265"/>
              <a:gd name="connsiteX227" fmla="*/ 11753582 w 12191998"/>
              <a:gd name="connsiteY227" fmla="*/ 20637 h 851265"/>
              <a:gd name="connsiteX228" fmla="*/ 11799620 w 12191998"/>
              <a:gd name="connsiteY228" fmla="*/ 36512 h 851265"/>
              <a:gd name="connsiteX229" fmla="*/ 11840896 w 12191998"/>
              <a:gd name="connsiteY229" fmla="*/ 52387 h 851265"/>
              <a:gd name="connsiteX230" fmla="*/ 11877408 w 12191998"/>
              <a:gd name="connsiteY230" fmla="*/ 68262 h 851265"/>
              <a:gd name="connsiteX231" fmla="*/ 11915508 w 12191998"/>
              <a:gd name="connsiteY231" fmla="*/ 87312 h 851265"/>
              <a:gd name="connsiteX232" fmla="*/ 11953608 w 12191998"/>
              <a:gd name="connsiteY232" fmla="*/ 106362 h 851265"/>
              <a:gd name="connsiteX233" fmla="*/ 11990120 w 12191998"/>
              <a:gd name="connsiteY233" fmla="*/ 125412 h 851265"/>
              <a:gd name="connsiteX234" fmla="*/ 12031396 w 12191998"/>
              <a:gd name="connsiteY234" fmla="*/ 141287 h 851265"/>
              <a:gd name="connsiteX235" fmla="*/ 12077432 w 12191998"/>
              <a:gd name="connsiteY235" fmla="*/ 155575 h 851265"/>
              <a:gd name="connsiteX236" fmla="*/ 12129820 w 12191998"/>
              <a:gd name="connsiteY236" fmla="*/ 166688 h 851265"/>
              <a:gd name="connsiteX237" fmla="*/ 12190146 w 12191998"/>
              <a:gd name="connsiteY237" fmla="*/ 174625 h 851265"/>
              <a:gd name="connsiteX238" fmla="*/ 12191998 w 12191998"/>
              <a:gd name="connsiteY238" fmla="*/ 174668 h 851265"/>
              <a:gd name="connsiteX239" fmla="*/ 12191998 w 12191998"/>
              <a:gd name="connsiteY239" fmla="*/ 851265 h 851265"/>
              <a:gd name="connsiteX240" fmla="*/ 0 w 12191998"/>
              <a:gd name="connsiteY240" fmla="*/ 851265 h 851265"/>
              <a:gd name="connsiteX241" fmla="*/ 0 w 12191998"/>
              <a:gd name="connsiteY241" fmla="*/ 174668 h 851265"/>
              <a:gd name="connsiteX242" fmla="*/ 1852 w 12191998"/>
              <a:gd name="connsiteY242" fmla="*/ 174625 h 851265"/>
              <a:gd name="connsiteX243" fmla="*/ 62177 w 12191998"/>
              <a:gd name="connsiteY243" fmla="*/ 166687 h 851265"/>
              <a:gd name="connsiteX244" fmla="*/ 114564 w 12191998"/>
              <a:gd name="connsiteY244" fmla="*/ 155575 h 851265"/>
              <a:gd name="connsiteX245" fmla="*/ 160602 w 12191998"/>
              <a:gd name="connsiteY245" fmla="*/ 141287 h 851265"/>
              <a:gd name="connsiteX246" fmla="*/ 201877 w 12191998"/>
              <a:gd name="connsiteY246" fmla="*/ 125412 h 851265"/>
              <a:gd name="connsiteX247" fmla="*/ 238389 w 12191998"/>
              <a:gd name="connsiteY247" fmla="*/ 106362 h 851265"/>
              <a:gd name="connsiteX248" fmla="*/ 276489 w 12191998"/>
              <a:gd name="connsiteY248" fmla="*/ 87312 h 851265"/>
              <a:gd name="connsiteX249" fmla="*/ 314589 w 12191998"/>
              <a:gd name="connsiteY249" fmla="*/ 68262 h 851265"/>
              <a:gd name="connsiteX250" fmla="*/ 351102 w 12191998"/>
              <a:gd name="connsiteY250" fmla="*/ 52387 h 851265"/>
              <a:gd name="connsiteX251" fmla="*/ 392377 w 12191998"/>
              <a:gd name="connsiteY251" fmla="*/ 36512 h 851265"/>
              <a:gd name="connsiteX252" fmla="*/ 438414 w 12191998"/>
              <a:gd name="connsiteY252" fmla="*/ 20637 h 851265"/>
              <a:gd name="connsiteX253" fmla="*/ 490802 w 12191998"/>
              <a:gd name="connsiteY253" fmla="*/ 9525 h 851265"/>
              <a:gd name="connsiteX254" fmla="*/ 551127 w 12191998"/>
              <a:gd name="connsiteY254" fmla="*/ 3175 h 851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</a:cxnLst>
            <a:rect l="l" t="t" r="r" b="b"/>
            <a:pathLst>
              <a:path w="12191998" h="851265">
                <a:moveTo>
                  <a:pt x="619389" y="0"/>
                </a:moveTo>
                <a:lnTo>
                  <a:pt x="687652" y="3175"/>
                </a:lnTo>
                <a:lnTo>
                  <a:pt x="747977" y="9525"/>
                </a:lnTo>
                <a:lnTo>
                  <a:pt x="800364" y="20637"/>
                </a:lnTo>
                <a:lnTo>
                  <a:pt x="846402" y="36512"/>
                </a:lnTo>
                <a:lnTo>
                  <a:pt x="887677" y="52387"/>
                </a:lnTo>
                <a:lnTo>
                  <a:pt x="924189" y="68262"/>
                </a:lnTo>
                <a:lnTo>
                  <a:pt x="962289" y="87312"/>
                </a:lnTo>
                <a:lnTo>
                  <a:pt x="1000389" y="106362"/>
                </a:lnTo>
                <a:lnTo>
                  <a:pt x="1036902" y="125412"/>
                </a:lnTo>
                <a:lnTo>
                  <a:pt x="1078177" y="141287"/>
                </a:lnTo>
                <a:lnTo>
                  <a:pt x="1124214" y="155575"/>
                </a:lnTo>
                <a:lnTo>
                  <a:pt x="1176602" y="166687"/>
                </a:lnTo>
                <a:lnTo>
                  <a:pt x="1236927" y="174625"/>
                </a:lnTo>
                <a:lnTo>
                  <a:pt x="1305189" y="176212"/>
                </a:lnTo>
                <a:lnTo>
                  <a:pt x="1373452" y="174625"/>
                </a:lnTo>
                <a:lnTo>
                  <a:pt x="1433777" y="166687"/>
                </a:lnTo>
                <a:lnTo>
                  <a:pt x="1486164" y="155575"/>
                </a:lnTo>
                <a:lnTo>
                  <a:pt x="1532202" y="141287"/>
                </a:lnTo>
                <a:lnTo>
                  <a:pt x="1573477" y="125412"/>
                </a:lnTo>
                <a:lnTo>
                  <a:pt x="1609989" y="106362"/>
                </a:lnTo>
                <a:lnTo>
                  <a:pt x="1648089" y="87312"/>
                </a:lnTo>
                <a:lnTo>
                  <a:pt x="1686189" y="68262"/>
                </a:lnTo>
                <a:lnTo>
                  <a:pt x="1722702" y="52387"/>
                </a:lnTo>
                <a:lnTo>
                  <a:pt x="1763977" y="36512"/>
                </a:lnTo>
                <a:lnTo>
                  <a:pt x="1810014" y="20637"/>
                </a:lnTo>
                <a:lnTo>
                  <a:pt x="1862402" y="9525"/>
                </a:lnTo>
                <a:lnTo>
                  <a:pt x="1922727" y="3175"/>
                </a:lnTo>
                <a:lnTo>
                  <a:pt x="1990989" y="0"/>
                </a:lnTo>
                <a:lnTo>
                  <a:pt x="2059252" y="3175"/>
                </a:lnTo>
                <a:lnTo>
                  <a:pt x="2119577" y="9525"/>
                </a:lnTo>
                <a:lnTo>
                  <a:pt x="2171964" y="20637"/>
                </a:lnTo>
                <a:lnTo>
                  <a:pt x="2218002" y="36512"/>
                </a:lnTo>
                <a:lnTo>
                  <a:pt x="2259277" y="52387"/>
                </a:lnTo>
                <a:lnTo>
                  <a:pt x="2295789" y="68262"/>
                </a:lnTo>
                <a:lnTo>
                  <a:pt x="2333889" y="87312"/>
                </a:lnTo>
                <a:lnTo>
                  <a:pt x="2371989" y="106362"/>
                </a:lnTo>
                <a:lnTo>
                  <a:pt x="2408502" y="125412"/>
                </a:lnTo>
                <a:lnTo>
                  <a:pt x="2449777" y="141287"/>
                </a:lnTo>
                <a:lnTo>
                  <a:pt x="2495814" y="155575"/>
                </a:lnTo>
                <a:lnTo>
                  <a:pt x="2548202" y="166687"/>
                </a:lnTo>
                <a:lnTo>
                  <a:pt x="2608527" y="174625"/>
                </a:lnTo>
                <a:lnTo>
                  <a:pt x="2676789" y="176212"/>
                </a:lnTo>
                <a:lnTo>
                  <a:pt x="2745052" y="174625"/>
                </a:lnTo>
                <a:lnTo>
                  <a:pt x="2805377" y="166687"/>
                </a:lnTo>
                <a:lnTo>
                  <a:pt x="2857764" y="155575"/>
                </a:lnTo>
                <a:lnTo>
                  <a:pt x="2903802" y="141287"/>
                </a:lnTo>
                <a:lnTo>
                  <a:pt x="2945077" y="125412"/>
                </a:lnTo>
                <a:lnTo>
                  <a:pt x="2981589" y="106362"/>
                </a:lnTo>
                <a:lnTo>
                  <a:pt x="3019689" y="87312"/>
                </a:lnTo>
                <a:lnTo>
                  <a:pt x="3057789" y="68262"/>
                </a:lnTo>
                <a:lnTo>
                  <a:pt x="3094302" y="52387"/>
                </a:lnTo>
                <a:lnTo>
                  <a:pt x="3135577" y="36512"/>
                </a:lnTo>
                <a:lnTo>
                  <a:pt x="3181614" y="20637"/>
                </a:lnTo>
                <a:lnTo>
                  <a:pt x="3234002" y="9525"/>
                </a:lnTo>
                <a:lnTo>
                  <a:pt x="3294327" y="3175"/>
                </a:lnTo>
                <a:lnTo>
                  <a:pt x="3361002" y="0"/>
                </a:lnTo>
                <a:lnTo>
                  <a:pt x="3430852" y="3175"/>
                </a:lnTo>
                <a:lnTo>
                  <a:pt x="3491177" y="9525"/>
                </a:lnTo>
                <a:lnTo>
                  <a:pt x="3543564" y="20637"/>
                </a:lnTo>
                <a:lnTo>
                  <a:pt x="3589602" y="36512"/>
                </a:lnTo>
                <a:lnTo>
                  <a:pt x="3630877" y="52387"/>
                </a:lnTo>
                <a:lnTo>
                  <a:pt x="3667389" y="68262"/>
                </a:lnTo>
                <a:lnTo>
                  <a:pt x="3705489" y="87312"/>
                </a:lnTo>
                <a:lnTo>
                  <a:pt x="3743589" y="106362"/>
                </a:lnTo>
                <a:lnTo>
                  <a:pt x="3780102" y="125412"/>
                </a:lnTo>
                <a:lnTo>
                  <a:pt x="3821377" y="141287"/>
                </a:lnTo>
                <a:lnTo>
                  <a:pt x="3867414" y="155575"/>
                </a:lnTo>
                <a:lnTo>
                  <a:pt x="3919802" y="166687"/>
                </a:lnTo>
                <a:lnTo>
                  <a:pt x="3980127" y="174625"/>
                </a:lnTo>
                <a:lnTo>
                  <a:pt x="4048389" y="176212"/>
                </a:lnTo>
                <a:lnTo>
                  <a:pt x="4116652" y="174625"/>
                </a:lnTo>
                <a:lnTo>
                  <a:pt x="4176977" y="166687"/>
                </a:lnTo>
                <a:lnTo>
                  <a:pt x="4229364" y="155575"/>
                </a:lnTo>
                <a:lnTo>
                  <a:pt x="4275402" y="141287"/>
                </a:lnTo>
                <a:lnTo>
                  <a:pt x="4316677" y="125412"/>
                </a:lnTo>
                <a:lnTo>
                  <a:pt x="4353189" y="106362"/>
                </a:lnTo>
                <a:lnTo>
                  <a:pt x="4429389" y="68262"/>
                </a:lnTo>
                <a:lnTo>
                  <a:pt x="4465902" y="52387"/>
                </a:lnTo>
                <a:lnTo>
                  <a:pt x="4507177" y="36512"/>
                </a:lnTo>
                <a:lnTo>
                  <a:pt x="4553216" y="20637"/>
                </a:lnTo>
                <a:lnTo>
                  <a:pt x="4605602" y="9525"/>
                </a:lnTo>
                <a:lnTo>
                  <a:pt x="4665928" y="3175"/>
                </a:lnTo>
                <a:lnTo>
                  <a:pt x="4734189" y="0"/>
                </a:lnTo>
                <a:lnTo>
                  <a:pt x="4802453" y="3175"/>
                </a:lnTo>
                <a:lnTo>
                  <a:pt x="4862777" y="9525"/>
                </a:lnTo>
                <a:lnTo>
                  <a:pt x="4915165" y="20637"/>
                </a:lnTo>
                <a:lnTo>
                  <a:pt x="4961202" y="36512"/>
                </a:lnTo>
                <a:lnTo>
                  <a:pt x="5002478" y="52387"/>
                </a:lnTo>
                <a:lnTo>
                  <a:pt x="5038989" y="68262"/>
                </a:lnTo>
                <a:lnTo>
                  <a:pt x="5077091" y="87312"/>
                </a:lnTo>
                <a:lnTo>
                  <a:pt x="5115189" y="106362"/>
                </a:lnTo>
                <a:lnTo>
                  <a:pt x="5151702" y="125412"/>
                </a:lnTo>
                <a:lnTo>
                  <a:pt x="5192978" y="141287"/>
                </a:lnTo>
                <a:lnTo>
                  <a:pt x="5239014" y="155575"/>
                </a:lnTo>
                <a:lnTo>
                  <a:pt x="5291401" y="166687"/>
                </a:lnTo>
                <a:lnTo>
                  <a:pt x="5351727" y="174625"/>
                </a:lnTo>
                <a:lnTo>
                  <a:pt x="5410199" y="175985"/>
                </a:lnTo>
                <a:lnTo>
                  <a:pt x="5468671" y="174625"/>
                </a:lnTo>
                <a:lnTo>
                  <a:pt x="5528996" y="166687"/>
                </a:lnTo>
                <a:lnTo>
                  <a:pt x="5581383" y="155575"/>
                </a:lnTo>
                <a:lnTo>
                  <a:pt x="5627421" y="141287"/>
                </a:lnTo>
                <a:lnTo>
                  <a:pt x="5668696" y="125412"/>
                </a:lnTo>
                <a:lnTo>
                  <a:pt x="5705210" y="106362"/>
                </a:lnTo>
                <a:lnTo>
                  <a:pt x="5743308" y="87312"/>
                </a:lnTo>
                <a:lnTo>
                  <a:pt x="5781408" y="68262"/>
                </a:lnTo>
                <a:lnTo>
                  <a:pt x="5817921" y="52387"/>
                </a:lnTo>
                <a:lnTo>
                  <a:pt x="5859196" y="36512"/>
                </a:lnTo>
                <a:lnTo>
                  <a:pt x="5905234" y="20637"/>
                </a:lnTo>
                <a:lnTo>
                  <a:pt x="5957621" y="9525"/>
                </a:lnTo>
                <a:lnTo>
                  <a:pt x="6017948" y="3175"/>
                </a:lnTo>
                <a:lnTo>
                  <a:pt x="6086210" y="0"/>
                </a:lnTo>
                <a:lnTo>
                  <a:pt x="6095999" y="455"/>
                </a:lnTo>
                <a:lnTo>
                  <a:pt x="6105789" y="0"/>
                </a:lnTo>
                <a:lnTo>
                  <a:pt x="6174052" y="3175"/>
                </a:lnTo>
                <a:lnTo>
                  <a:pt x="6234377" y="9525"/>
                </a:lnTo>
                <a:lnTo>
                  <a:pt x="6286764" y="20637"/>
                </a:lnTo>
                <a:lnTo>
                  <a:pt x="6332802" y="36512"/>
                </a:lnTo>
                <a:lnTo>
                  <a:pt x="6374077" y="52387"/>
                </a:lnTo>
                <a:lnTo>
                  <a:pt x="6410589" y="68262"/>
                </a:lnTo>
                <a:lnTo>
                  <a:pt x="6448689" y="87312"/>
                </a:lnTo>
                <a:lnTo>
                  <a:pt x="6486789" y="106362"/>
                </a:lnTo>
                <a:lnTo>
                  <a:pt x="6523302" y="125412"/>
                </a:lnTo>
                <a:lnTo>
                  <a:pt x="6564577" y="141287"/>
                </a:lnTo>
                <a:lnTo>
                  <a:pt x="6610614" y="155575"/>
                </a:lnTo>
                <a:lnTo>
                  <a:pt x="6663002" y="166687"/>
                </a:lnTo>
                <a:lnTo>
                  <a:pt x="6723327" y="174625"/>
                </a:lnTo>
                <a:lnTo>
                  <a:pt x="6781799" y="175985"/>
                </a:lnTo>
                <a:lnTo>
                  <a:pt x="6840271" y="174625"/>
                </a:lnTo>
                <a:lnTo>
                  <a:pt x="6900596" y="166687"/>
                </a:lnTo>
                <a:lnTo>
                  <a:pt x="6952983" y="155575"/>
                </a:lnTo>
                <a:lnTo>
                  <a:pt x="6999021" y="141287"/>
                </a:lnTo>
                <a:lnTo>
                  <a:pt x="7040296" y="125412"/>
                </a:lnTo>
                <a:lnTo>
                  <a:pt x="7076808" y="106362"/>
                </a:lnTo>
                <a:lnTo>
                  <a:pt x="7114908" y="87312"/>
                </a:lnTo>
                <a:lnTo>
                  <a:pt x="7153008" y="68262"/>
                </a:lnTo>
                <a:lnTo>
                  <a:pt x="7189521" y="52387"/>
                </a:lnTo>
                <a:lnTo>
                  <a:pt x="7230796" y="36512"/>
                </a:lnTo>
                <a:lnTo>
                  <a:pt x="7276833" y="20637"/>
                </a:lnTo>
                <a:lnTo>
                  <a:pt x="7329221" y="9525"/>
                </a:lnTo>
                <a:lnTo>
                  <a:pt x="7389546" y="3175"/>
                </a:lnTo>
                <a:lnTo>
                  <a:pt x="7457808" y="0"/>
                </a:lnTo>
                <a:lnTo>
                  <a:pt x="7526071" y="3175"/>
                </a:lnTo>
                <a:lnTo>
                  <a:pt x="7586396" y="9525"/>
                </a:lnTo>
                <a:lnTo>
                  <a:pt x="7638783" y="20637"/>
                </a:lnTo>
                <a:lnTo>
                  <a:pt x="7684821" y="36512"/>
                </a:lnTo>
                <a:lnTo>
                  <a:pt x="7726096" y="52387"/>
                </a:lnTo>
                <a:lnTo>
                  <a:pt x="7762608" y="68262"/>
                </a:lnTo>
                <a:lnTo>
                  <a:pt x="7800708" y="87312"/>
                </a:lnTo>
                <a:lnTo>
                  <a:pt x="7838808" y="106362"/>
                </a:lnTo>
                <a:lnTo>
                  <a:pt x="7875321" y="125412"/>
                </a:lnTo>
                <a:lnTo>
                  <a:pt x="7916596" y="141287"/>
                </a:lnTo>
                <a:lnTo>
                  <a:pt x="7962633" y="155575"/>
                </a:lnTo>
                <a:lnTo>
                  <a:pt x="8015021" y="166687"/>
                </a:lnTo>
                <a:lnTo>
                  <a:pt x="8075346" y="174625"/>
                </a:lnTo>
                <a:lnTo>
                  <a:pt x="8143608" y="176212"/>
                </a:lnTo>
                <a:lnTo>
                  <a:pt x="8211871" y="174625"/>
                </a:lnTo>
                <a:lnTo>
                  <a:pt x="8272196" y="166687"/>
                </a:lnTo>
                <a:lnTo>
                  <a:pt x="8324583" y="155575"/>
                </a:lnTo>
                <a:lnTo>
                  <a:pt x="8370621" y="141287"/>
                </a:lnTo>
                <a:lnTo>
                  <a:pt x="8411896" y="125412"/>
                </a:lnTo>
                <a:lnTo>
                  <a:pt x="8448408" y="106362"/>
                </a:lnTo>
                <a:lnTo>
                  <a:pt x="8486508" y="87312"/>
                </a:lnTo>
                <a:lnTo>
                  <a:pt x="8524608" y="68262"/>
                </a:lnTo>
                <a:lnTo>
                  <a:pt x="8561120" y="52387"/>
                </a:lnTo>
                <a:lnTo>
                  <a:pt x="8602396" y="36512"/>
                </a:lnTo>
                <a:lnTo>
                  <a:pt x="8648432" y="20637"/>
                </a:lnTo>
                <a:lnTo>
                  <a:pt x="8700820" y="9525"/>
                </a:lnTo>
                <a:lnTo>
                  <a:pt x="8761146" y="3175"/>
                </a:lnTo>
                <a:lnTo>
                  <a:pt x="8827820" y="0"/>
                </a:lnTo>
                <a:lnTo>
                  <a:pt x="8897670" y="3175"/>
                </a:lnTo>
                <a:lnTo>
                  <a:pt x="8957996" y="9525"/>
                </a:lnTo>
                <a:lnTo>
                  <a:pt x="9010382" y="20637"/>
                </a:lnTo>
                <a:lnTo>
                  <a:pt x="9056420" y="36512"/>
                </a:lnTo>
                <a:lnTo>
                  <a:pt x="9097696" y="52387"/>
                </a:lnTo>
                <a:lnTo>
                  <a:pt x="9134208" y="68262"/>
                </a:lnTo>
                <a:lnTo>
                  <a:pt x="9172308" y="87312"/>
                </a:lnTo>
                <a:lnTo>
                  <a:pt x="9210408" y="106362"/>
                </a:lnTo>
                <a:lnTo>
                  <a:pt x="9246920" y="125412"/>
                </a:lnTo>
                <a:lnTo>
                  <a:pt x="9288196" y="141287"/>
                </a:lnTo>
                <a:lnTo>
                  <a:pt x="9334232" y="155575"/>
                </a:lnTo>
                <a:lnTo>
                  <a:pt x="9386620" y="166687"/>
                </a:lnTo>
                <a:lnTo>
                  <a:pt x="9446946" y="174625"/>
                </a:lnTo>
                <a:lnTo>
                  <a:pt x="9515208" y="176212"/>
                </a:lnTo>
                <a:lnTo>
                  <a:pt x="9583470" y="174625"/>
                </a:lnTo>
                <a:lnTo>
                  <a:pt x="9643796" y="166687"/>
                </a:lnTo>
                <a:lnTo>
                  <a:pt x="9696182" y="155575"/>
                </a:lnTo>
                <a:lnTo>
                  <a:pt x="9742220" y="141287"/>
                </a:lnTo>
                <a:lnTo>
                  <a:pt x="9783496" y="125412"/>
                </a:lnTo>
                <a:lnTo>
                  <a:pt x="9820008" y="106362"/>
                </a:lnTo>
                <a:lnTo>
                  <a:pt x="9896208" y="68262"/>
                </a:lnTo>
                <a:lnTo>
                  <a:pt x="9932720" y="52387"/>
                </a:lnTo>
                <a:lnTo>
                  <a:pt x="9973996" y="36512"/>
                </a:lnTo>
                <a:lnTo>
                  <a:pt x="10020032" y="20637"/>
                </a:lnTo>
                <a:lnTo>
                  <a:pt x="10072420" y="9525"/>
                </a:lnTo>
                <a:lnTo>
                  <a:pt x="10132746" y="3175"/>
                </a:lnTo>
                <a:lnTo>
                  <a:pt x="10201008" y="0"/>
                </a:lnTo>
                <a:lnTo>
                  <a:pt x="10269270" y="3175"/>
                </a:lnTo>
                <a:lnTo>
                  <a:pt x="10329596" y="9525"/>
                </a:lnTo>
                <a:lnTo>
                  <a:pt x="10381982" y="20637"/>
                </a:lnTo>
                <a:lnTo>
                  <a:pt x="10428020" y="36512"/>
                </a:lnTo>
                <a:lnTo>
                  <a:pt x="10469296" y="52387"/>
                </a:lnTo>
                <a:lnTo>
                  <a:pt x="10505808" y="68262"/>
                </a:lnTo>
                <a:lnTo>
                  <a:pt x="10543908" y="87312"/>
                </a:lnTo>
                <a:lnTo>
                  <a:pt x="10582008" y="106362"/>
                </a:lnTo>
                <a:lnTo>
                  <a:pt x="10618520" y="125412"/>
                </a:lnTo>
                <a:lnTo>
                  <a:pt x="10659796" y="141287"/>
                </a:lnTo>
                <a:lnTo>
                  <a:pt x="10705832" y="155575"/>
                </a:lnTo>
                <a:lnTo>
                  <a:pt x="10758220" y="166687"/>
                </a:lnTo>
                <a:lnTo>
                  <a:pt x="10818546" y="174625"/>
                </a:lnTo>
                <a:lnTo>
                  <a:pt x="10886808" y="176212"/>
                </a:lnTo>
                <a:lnTo>
                  <a:pt x="10955070" y="174625"/>
                </a:lnTo>
                <a:lnTo>
                  <a:pt x="11015396" y="166687"/>
                </a:lnTo>
                <a:lnTo>
                  <a:pt x="11067782" y="155575"/>
                </a:lnTo>
                <a:lnTo>
                  <a:pt x="11113820" y="141287"/>
                </a:lnTo>
                <a:lnTo>
                  <a:pt x="11155096" y="125412"/>
                </a:lnTo>
                <a:lnTo>
                  <a:pt x="11191608" y="106362"/>
                </a:lnTo>
                <a:lnTo>
                  <a:pt x="11229708" y="87312"/>
                </a:lnTo>
                <a:lnTo>
                  <a:pt x="11267808" y="68262"/>
                </a:lnTo>
                <a:lnTo>
                  <a:pt x="11304320" y="52387"/>
                </a:lnTo>
                <a:lnTo>
                  <a:pt x="11345596" y="36512"/>
                </a:lnTo>
                <a:lnTo>
                  <a:pt x="11391632" y="20637"/>
                </a:lnTo>
                <a:lnTo>
                  <a:pt x="11444020" y="9525"/>
                </a:lnTo>
                <a:lnTo>
                  <a:pt x="11504346" y="3175"/>
                </a:lnTo>
                <a:lnTo>
                  <a:pt x="11572608" y="0"/>
                </a:lnTo>
                <a:lnTo>
                  <a:pt x="11640870" y="3175"/>
                </a:lnTo>
                <a:lnTo>
                  <a:pt x="11701196" y="9525"/>
                </a:lnTo>
                <a:lnTo>
                  <a:pt x="11753582" y="20637"/>
                </a:lnTo>
                <a:lnTo>
                  <a:pt x="11799620" y="36512"/>
                </a:lnTo>
                <a:lnTo>
                  <a:pt x="11840896" y="52387"/>
                </a:lnTo>
                <a:lnTo>
                  <a:pt x="11877408" y="68262"/>
                </a:lnTo>
                <a:lnTo>
                  <a:pt x="11915508" y="87312"/>
                </a:lnTo>
                <a:lnTo>
                  <a:pt x="11953608" y="106362"/>
                </a:lnTo>
                <a:lnTo>
                  <a:pt x="11990120" y="125412"/>
                </a:lnTo>
                <a:lnTo>
                  <a:pt x="12031396" y="141287"/>
                </a:lnTo>
                <a:lnTo>
                  <a:pt x="12077432" y="155575"/>
                </a:lnTo>
                <a:lnTo>
                  <a:pt x="12129820" y="166688"/>
                </a:lnTo>
                <a:lnTo>
                  <a:pt x="12190146" y="174625"/>
                </a:lnTo>
                <a:lnTo>
                  <a:pt x="12191998" y="174668"/>
                </a:lnTo>
                <a:lnTo>
                  <a:pt x="12191998" y="851265"/>
                </a:lnTo>
                <a:lnTo>
                  <a:pt x="0" y="851265"/>
                </a:lnTo>
                <a:lnTo>
                  <a:pt x="0" y="174668"/>
                </a:lnTo>
                <a:lnTo>
                  <a:pt x="1852" y="174625"/>
                </a:lnTo>
                <a:lnTo>
                  <a:pt x="62177" y="166687"/>
                </a:lnTo>
                <a:lnTo>
                  <a:pt x="114564" y="155575"/>
                </a:lnTo>
                <a:lnTo>
                  <a:pt x="160602" y="141287"/>
                </a:lnTo>
                <a:lnTo>
                  <a:pt x="201877" y="125412"/>
                </a:lnTo>
                <a:lnTo>
                  <a:pt x="238389" y="106362"/>
                </a:lnTo>
                <a:lnTo>
                  <a:pt x="276489" y="87312"/>
                </a:lnTo>
                <a:lnTo>
                  <a:pt x="314589" y="68262"/>
                </a:lnTo>
                <a:lnTo>
                  <a:pt x="351102" y="52387"/>
                </a:lnTo>
                <a:lnTo>
                  <a:pt x="392377" y="36512"/>
                </a:lnTo>
                <a:lnTo>
                  <a:pt x="438414" y="20637"/>
                </a:lnTo>
                <a:lnTo>
                  <a:pt x="490802" y="9525"/>
                </a:lnTo>
                <a:lnTo>
                  <a:pt x="551127" y="31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2879627-C5BD-144D-A4C7-15037E8E51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13295"/>
            <a:ext cx="12192000" cy="5604027"/>
          </a:xfrm>
        </p:spPr>
        <p:txBody>
          <a:bodyPr>
            <a:normAutofit/>
          </a:bodyPr>
          <a:lstStyle/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Two of the first scholars to view sport as a religion were: Michael Novak and Harry Edward </a:t>
            </a: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GB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71450" indent="-171450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Novak links sports with religion by stating that both establish “high standards of expectation, demand discipline, and strive towards perfection.” and argues, sports team losing symbolises death and rebirth </a:t>
            </a:r>
          </a:p>
          <a:p>
            <a:pPr marL="171450" lvl="0" indent="-171450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GB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71450" lvl="0" indent="-171450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Edward lists the following characteristics shared by sport and religion:</a:t>
            </a:r>
          </a:p>
          <a:p>
            <a:pPr marL="628650" lvl="1" indent="-171450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GB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Deity</a:t>
            </a:r>
          </a:p>
          <a:p>
            <a:pPr marL="628650" lvl="1" indent="-171450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GB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Authority</a:t>
            </a:r>
          </a:p>
          <a:p>
            <a:pPr marL="628650" lvl="1" indent="-171450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GB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Beliefs</a:t>
            </a:r>
          </a:p>
          <a:p>
            <a:pPr marL="628650" lvl="1" indent="-171450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GB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Faithful followers</a:t>
            </a:r>
          </a:p>
          <a:p>
            <a:pPr marL="628650" lvl="1" indent="-171450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GB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Ritual Sites</a:t>
            </a:r>
          </a:p>
          <a:p>
            <a:pPr marL="628650" lvl="1" indent="-171450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GB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Material elements </a:t>
            </a:r>
            <a:r>
              <a:rPr lang="en-GB" sz="1600" baseline="30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9</a:t>
            </a:r>
            <a:endParaRPr lang="en-GB" sz="1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71450" lvl="0" indent="-171450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GB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71450" lvl="0" indent="-171450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GB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Clr>
                <a:schemeClr val="accent1"/>
              </a:buClr>
              <a:buSzPct val="80000"/>
              <a:buNone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0FE2F85-1CE7-6E45-B31B-258A86A2D082}"/>
              </a:ext>
            </a:extLst>
          </p:cNvPr>
          <p:cNvSpPr txBox="1">
            <a:spLocks/>
          </p:cNvSpPr>
          <p:nvPr/>
        </p:nvSpPr>
        <p:spPr>
          <a:xfrm>
            <a:off x="160638" y="-275155"/>
            <a:ext cx="10668004" cy="111329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100" kern="1200" cap="all" spc="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400" b="1" dirty="0">
                <a:latin typeface="Calibri" panose="020F0502020204030204" pitchFamily="34" charset="0"/>
                <a:cs typeface="Calibri" panose="020F0502020204030204" pitchFamily="34" charset="0"/>
              </a:rPr>
              <a:t>Sport as religion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20C1E8C-EDE1-C645-96F5-97A37F270B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01809" y="5398662"/>
            <a:ext cx="2690191" cy="163092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7D99324-D6A0-9247-A576-1B11F2D87747}"/>
              </a:ext>
            </a:extLst>
          </p:cNvPr>
          <p:cNvSpPr txBox="1"/>
          <p:nvPr/>
        </p:nvSpPr>
        <p:spPr>
          <a:xfrm>
            <a:off x="10846904" y="5430171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1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DC5C49D-224D-EB43-BD28-B17B531BEF42}"/>
              </a:ext>
            </a:extLst>
          </p:cNvPr>
          <p:cNvSpPr/>
          <p:nvPr/>
        </p:nvSpPr>
        <p:spPr>
          <a:xfrm>
            <a:off x="0" y="6432368"/>
            <a:ext cx="951371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9. Price, pp.195-212 (pp. 198-201)</a:t>
            </a:r>
          </a:p>
        </p:txBody>
      </p:sp>
    </p:spTree>
    <p:extLst>
      <p:ext uri="{BB962C8B-B14F-4D97-AF65-F5344CB8AC3E}">
        <p14:creationId xmlns:p14="http://schemas.microsoft.com/office/powerpoint/2010/main" val="28028552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9DBA3C2-C92B-4CEB-868F-52A62295B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02ED25F-6008-DA44-83A8-1648B0267D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6008" y="300658"/>
            <a:ext cx="4611808" cy="2882380"/>
          </a:xfrm>
          <a:prstGeom prst="rect">
            <a:avLst/>
          </a:prstGeom>
        </p:spPr>
      </p:pic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A5C11C9-65D2-491A-A266-6ADBD2CB4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006736"/>
            <a:ext cx="12191998" cy="851265"/>
          </a:xfrm>
          <a:custGeom>
            <a:avLst/>
            <a:gdLst>
              <a:gd name="connsiteX0" fmla="*/ 619389 w 12191998"/>
              <a:gd name="connsiteY0" fmla="*/ 0 h 851265"/>
              <a:gd name="connsiteX1" fmla="*/ 687652 w 12191998"/>
              <a:gd name="connsiteY1" fmla="*/ 3175 h 851265"/>
              <a:gd name="connsiteX2" fmla="*/ 747977 w 12191998"/>
              <a:gd name="connsiteY2" fmla="*/ 9525 h 851265"/>
              <a:gd name="connsiteX3" fmla="*/ 800364 w 12191998"/>
              <a:gd name="connsiteY3" fmla="*/ 20637 h 851265"/>
              <a:gd name="connsiteX4" fmla="*/ 846402 w 12191998"/>
              <a:gd name="connsiteY4" fmla="*/ 36512 h 851265"/>
              <a:gd name="connsiteX5" fmla="*/ 887677 w 12191998"/>
              <a:gd name="connsiteY5" fmla="*/ 52387 h 851265"/>
              <a:gd name="connsiteX6" fmla="*/ 924189 w 12191998"/>
              <a:gd name="connsiteY6" fmla="*/ 68262 h 851265"/>
              <a:gd name="connsiteX7" fmla="*/ 962289 w 12191998"/>
              <a:gd name="connsiteY7" fmla="*/ 87312 h 851265"/>
              <a:gd name="connsiteX8" fmla="*/ 1000389 w 12191998"/>
              <a:gd name="connsiteY8" fmla="*/ 106362 h 851265"/>
              <a:gd name="connsiteX9" fmla="*/ 1036902 w 12191998"/>
              <a:gd name="connsiteY9" fmla="*/ 125412 h 851265"/>
              <a:gd name="connsiteX10" fmla="*/ 1078177 w 12191998"/>
              <a:gd name="connsiteY10" fmla="*/ 141287 h 851265"/>
              <a:gd name="connsiteX11" fmla="*/ 1124214 w 12191998"/>
              <a:gd name="connsiteY11" fmla="*/ 155575 h 851265"/>
              <a:gd name="connsiteX12" fmla="*/ 1176602 w 12191998"/>
              <a:gd name="connsiteY12" fmla="*/ 166687 h 851265"/>
              <a:gd name="connsiteX13" fmla="*/ 1236927 w 12191998"/>
              <a:gd name="connsiteY13" fmla="*/ 174625 h 851265"/>
              <a:gd name="connsiteX14" fmla="*/ 1305189 w 12191998"/>
              <a:gd name="connsiteY14" fmla="*/ 176212 h 851265"/>
              <a:gd name="connsiteX15" fmla="*/ 1373452 w 12191998"/>
              <a:gd name="connsiteY15" fmla="*/ 174625 h 851265"/>
              <a:gd name="connsiteX16" fmla="*/ 1433777 w 12191998"/>
              <a:gd name="connsiteY16" fmla="*/ 166687 h 851265"/>
              <a:gd name="connsiteX17" fmla="*/ 1486164 w 12191998"/>
              <a:gd name="connsiteY17" fmla="*/ 155575 h 851265"/>
              <a:gd name="connsiteX18" fmla="*/ 1532202 w 12191998"/>
              <a:gd name="connsiteY18" fmla="*/ 141287 h 851265"/>
              <a:gd name="connsiteX19" fmla="*/ 1573477 w 12191998"/>
              <a:gd name="connsiteY19" fmla="*/ 125412 h 851265"/>
              <a:gd name="connsiteX20" fmla="*/ 1609989 w 12191998"/>
              <a:gd name="connsiteY20" fmla="*/ 106362 h 851265"/>
              <a:gd name="connsiteX21" fmla="*/ 1648089 w 12191998"/>
              <a:gd name="connsiteY21" fmla="*/ 87312 h 851265"/>
              <a:gd name="connsiteX22" fmla="*/ 1686189 w 12191998"/>
              <a:gd name="connsiteY22" fmla="*/ 68262 h 851265"/>
              <a:gd name="connsiteX23" fmla="*/ 1722702 w 12191998"/>
              <a:gd name="connsiteY23" fmla="*/ 52387 h 851265"/>
              <a:gd name="connsiteX24" fmla="*/ 1763977 w 12191998"/>
              <a:gd name="connsiteY24" fmla="*/ 36512 h 851265"/>
              <a:gd name="connsiteX25" fmla="*/ 1810014 w 12191998"/>
              <a:gd name="connsiteY25" fmla="*/ 20637 h 851265"/>
              <a:gd name="connsiteX26" fmla="*/ 1862402 w 12191998"/>
              <a:gd name="connsiteY26" fmla="*/ 9525 h 851265"/>
              <a:gd name="connsiteX27" fmla="*/ 1922727 w 12191998"/>
              <a:gd name="connsiteY27" fmla="*/ 3175 h 851265"/>
              <a:gd name="connsiteX28" fmla="*/ 1990989 w 12191998"/>
              <a:gd name="connsiteY28" fmla="*/ 0 h 851265"/>
              <a:gd name="connsiteX29" fmla="*/ 2059252 w 12191998"/>
              <a:gd name="connsiteY29" fmla="*/ 3175 h 851265"/>
              <a:gd name="connsiteX30" fmla="*/ 2119577 w 12191998"/>
              <a:gd name="connsiteY30" fmla="*/ 9525 h 851265"/>
              <a:gd name="connsiteX31" fmla="*/ 2171964 w 12191998"/>
              <a:gd name="connsiteY31" fmla="*/ 20637 h 851265"/>
              <a:gd name="connsiteX32" fmla="*/ 2218002 w 12191998"/>
              <a:gd name="connsiteY32" fmla="*/ 36512 h 851265"/>
              <a:gd name="connsiteX33" fmla="*/ 2259277 w 12191998"/>
              <a:gd name="connsiteY33" fmla="*/ 52387 h 851265"/>
              <a:gd name="connsiteX34" fmla="*/ 2295789 w 12191998"/>
              <a:gd name="connsiteY34" fmla="*/ 68262 h 851265"/>
              <a:gd name="connsiteX35" fmla="*/ 2333889 w 12191998"/>
              <a:gd name="connsiteY35" fmla="*/ 87312 h 851265"/>
              <a:gd name="connsiteX36" fmla="*/ 2371989 w 12191998"/>
              <a:gd name="connsiteY36" fmla="*/ 106362 h 851265"/>
              <a:gd name="connsiteX37" fmla="*/ 2408502 w 12191998"/>
              <a:gd name="connsiteY37" fmla="*/ 125412 h 851265"/>
              <a:gd name="connsiteX38" fmla="*/ 2449777 w 12191998"/>
              <a:gd name="connsiteY38" fmla="*/ 141287 h 851265"/>
              <a:gd name="connsiteX39" fmla="*/ 2495814 w 12191998"/>
              <a:gd name="connsiteY39" fmla="*/ 155575 h 851265"/>
              <a:gd name="connsiteX40" fmla="*/ 2548202 w 12191998"/>
              <a:gd name="connsiteY40" fmla="*/ 166687 h 851265"/>
              <a:gd name="connsiteX41" fmla="*/ 2608527 w 12191998"/>
              <a:gd name="connsiteY41" fmla="*/ 174625 h 851265"/>
              <a:gd name="connsiteX42" fmla="*/ 2676789 w 12191998"/>
              <a:gd name="connsiteY42" fmla="*/ 176212 h 851265"/>
              <a:gd name="connsiteX43" fmla="*/ 2745052 w 12191998"/>
              <a:gd name="connsiteY43" fmla="*/ 174625 h 851265"/>
              <a:gd name="connsiteX44" fmla="*/ 2805377 w 12191998"/>
              <a:gd name="connsiteY44" fmla="*/ 166687 h 851265"/>
              <a:gd name="connsiteX45" fmla="*/ 2857764 w 12191998"/>
              <a:gd name="connsiteY45" fmla="*/ 155575 h 851265"/>
              <a:gd name="connsiteX46" fmla="*/ 2903802 w 12191998"/>
              <a:gd name="connsiteY46" fmla="*/ 141287 h 851265"/>
              <a:gd name="connsiteX47" fmla="*/ 2945077 w 12191998"/>
              <a:gd name="connsiteY47" fmla="*/ 125412 h 851265"/>
              <a:gd name="connsiteX48" fmla="*/ 2981589 w 12191998"/>
              <a:gd name="connsiteY48" fmla="*/ 106362 h 851265"/>
              <a:gd name="connsiteX49" fmla="*/ 3019689 w 12191998"/>
              <a:gd name="connsiteY49" fmla="*/ 87312 h 851265"/>
              <a:gd name="connsiteX50" fmla="*/ 3057789 w 12191998"/>
              <a:gd name="connsiteY50" fmla="*/ 68262 h 851265"/>
              <a:gd name="connsiteX51" fmla="*/ 3094302 w 12191998"/>
              <a:gd name="connsiteY51" fmla="*/ 52387 h 851265"/>
              <a:gd name="connsiteX52" fmla="*/ 3135577 w 12191998"/>
              <a:gd name="connsiteY52" fmla="*/ 36512 h 851265"/>
              <a:gd name="connsiteX53" fmla="*/ 3181614 w 12191998"/>
              <a:gd name="connsiteY53" fmla="*/ 20637 h 851265"/>
              <a:gd name="connsiteX54" fmla="*/ 3234002 w 12191998"/>
              <a:gd name="connsiteY54" fmla="*/ 9525 h 851265"/>
              <a:gd name="connsiteX55" fmla="*/ 3294327 w 12191998"/>
              <a:gd name="connsiteY55" fmla="*/ 3175 h 851265"/>
              <a:gd name="connsiteX56" fmla="*/ 3361002 w 12191998"/>
              <a:gd name="connsiteY56" fmla="*/ 0 h 851265"/>
              <a:gd name="connsiteX57" fmla="*/ 3430852 w 12191998"/>
              <a:gd name="connsiteY57" fmla="*/ 3175 h 851265"/>
              <a:gd name="connsiteX58" fmla="*/ 3491177 w 12191998"/>
              <a:gd name="connsiteY58" fmla="*/ 9525 h 851265"/>
              <a:gd name="connsiteX59" fmla="*/ 3543564 w 12191998"/>
              <a:gd name="connsiteY59" fmla="*/ 20637 h 851265"/>
              <a:gd name="connsiteX60" fmla="*/ 3589602 w 12191998"/>
              <a:gd name="connsiteY60" fmla="*/ 36512 h 851265"/>
              <a:gd name="connsiteX61" fmla="*/ 3630877 w 12191998"/>
              <a:gd name="connsiteY61" fmla="*/ 52387 h 851265"/>
              <a:gd name="connsiteX62" fmla="*/ 3667389 w 12191998"/>
              <a:gd name="connsiteY62" fmla="*/ 68262 h 851265"/>
              <a:gd name="connsiteX63" fmla="*/ 3705489 w 12191998"/>
              <a:gd name="connsiteY63" fmla="*/ 87312 h 851265"/>
              <a:gd name="connsiteX64" fmla="*/ 3743589 w 12191998"/>
              <a:gd name="connsiteY64" fmla="*/ 106362 h 851265"/>
              <a:gd name="connsiteX65" fmla="*/ 3780102 w 12191998"/>
              <a:gd name="connsiteY65" fmla="*/ 125412 h 851265"/>
              <a:gd name="connsiteX66" fmla="*/ 3821377 w 12191998"/>
              <a:gd name="connsiteY66" fmla="*/ 141287 h 851265"/>
              <a:gd name="connsiteX67" fmla="*/ 3867414 w 12191998"/>
              <a:gd name="connsiteY67" fmla="*/ 155575 h 851265"/>
              <a:gd name="connsiteX68" fmla="*/ 3919802 w 12191998"/>
              <a:gd name="connsiteY68" fmla="*/ 166687 h 851265"/>
              <a:gd name="connsiteX69" fmla="*/ 3980127 w 12191998"/>
              <a:gd name="connsiteY69" fmla="*/ 174625 h 851265"/>
              <a:gd name="connsiteX70" fmla="*/ 4048389 w 12191998"/>
              <a:gd name="connsiteY70" fmla="*/ 176212 h 851265"/>
              <a:gd name="connsiteX71" fmla="*/ 4116652 w 12191998"/>
              <a:gd name="connsiteY71" fmla="*/ 174625 h 851265"/>
              <a:gd name="connsiteX72" fmla="*/ 4176977 w 12191998"/>
              <a:gd name="connsiteY72" fmla="*/ 166687 h 851265"/>
              <a:gd name="connsiteX73" fmla="*/ 4229364 w 12191998"/>
              <a:gd name="connsiteY73" fmla="*/ 155575 h 851265"/>
              <a:gd name="connsiteX74" fmla="*/ 4275402 w 12191998"/>
              <a:gd name="connsiteY74" fmla="*/ 141287 h 851265"/>
              <a:gd name="connsiteX75" fmla="*/ 4316677 w 12191998"/>
              <a:gd name="connsiteY75" fmla="*/ 125412 h 851265"/>
              <a:gd name="connsiteX76" fmla="*/ 4353189 w 12191998"/>
              <a:gd name="connsiteY76" fmla="*/ 106362 h 851265"/>
              <a:gd name="connsiteX77" fmla="*/ 4429389 w 12191998"/>
              <a:gd name="connsiteY77" fmla="*/ 68262 h 851265"/>
              <a:gd name="connsiteX78" fmla="*/ 4465902 w 12191998"/>
              <a:gd name="connsiteY78" fmla="*/ 52387 h 851265"/>
              <a:gd name="connsiteX79" fmla="*/ 4507177 w 12191998"/>
              <a:gd name="connsiteY79" fmla="*/ 36512 h 851265"/>
              <a:gd name="connsiteX80" fmla="*/ 4553216 w 12191998"/>
              <a:gd name="connsiteY80" fmla="*/ 20637 h 851265"/>
              <a:gd name="connsiteX81" fmla="*/ 4605602 w 12191998"/>
              <a:gd name="connsiteY81" fmla="*/ 9525 h 851265"/>
              <a:gd name="connsiteX82" fmla="*/ 4665928 w 12191998"/>
              <a:gd name="connsiteY82" fmla="*/ 3175 h 851265"/>
              <a:gd name="connsiteX83" fmla="*/ 4734189 w 12191998"/>
              <a:gd name="connsiteY83" fmla="*/ 0 h 851265"/>
              <a:gd name="connsiteX84" fmla="*/ 4802453 w 12191998"/>
              <a:gd name="connsiteY84" fmla="*/ 3175 h 851265"/>
              <a:gd name="connsiteX85" fmla="*/ 4862777 w 12191998"/>
              <a:gd name="connsiteY85" fmla="*/ 9525 h 851265"/>
              <a:gd name="connsiteX86" fmla="*/ 4915165 w 12191998"/>
              <a:gd name="connsiteY86" fmla="*/ 20637 h 851265"/>
              <a:gd name="connsiteX87" fmla="*/ 4961202 w 12191998"/>
              <a:gd name="connsiteY87" fmla="*/ 36512 h 851265"/>
              <a:gd name="connsiteX88" fmla="*/ 5002478 w 12191998"/>
              <a:gd name="connsiteY88" fmla="*/ 52387 h 851265"/>
              <a:gd name="connsiteX89" fmla="*/ 5038989 w 12191998"/>
              <a:gd name="connsiteY89" fmla="*/ 68262 h 851265"/>
              <a:gd name="connsiteX90" fmla="*/ 5077091 w 12191998"/>
              <a:gd name="connsiteY90" fmla="*/ 87312 h 851265"/>
              <a:gd name="connsiteX91" fmla="*/ 5115189 w 12191998"/>
              <a:gd name="connsiteY91" fmla="*/ 106362 h 851265"/>
              <a:gd name="connsiteX92" fmla="*/ 5151702 w 12191998"/>
              <a:gd name="connsiteY92" fmla="*/ 125412 h 851265"/>
              <a:gd name="connsiteX93" fmla="*/ 5192978 w 12191998"/>
              <a:gd name="connsiteY93" fmla="*/ 141287 h 851265"/>
              <a:gd name="connsiteX94" fmla="*/ 5239014 w 12191998"/>
              <a:gd name="connsiteY94" fmla="*/ 155575 h 851265"/>
              <a:gd name="connsiteX95" fmla="*/ 5291401 w 12191998"/>
              <a:gd name="connsiteY95" fmla="*/ 166687 h 851265"/>
              <a:gd name="connsiteX96" fmla="*/ 5351727 w 12191998"/>
              <a:gd name="connsiteY96" fmla="*/ 174625 h 851265"/>
              <a:gd name="connsiteX97" fmla="*/ 5410199 w 12191998"/>
              <a:gd name="connsiteY97" fmla="*/ 175985 h 851265"/>
              <a:gd name="connsiteX98" fmla="*/ 5468671 w 12191998"/>
              <a:gd name="connsiteY98" fmla="*/ 174625 h 851265"/>
              <a:gd name="connsiteX99" fmla="*/ 5528996 w 12191998"/>
              <a:gd name="connsiteY99" fmla="*/ 166687 h 851265"/>
              <a:gd name="connsiteX100" fmla="*/ 5581383 w 12191998"/>
              <a:gd name="connsiteY100" fmla="*/ 155575 h 851265"/>
              <a:gd name="connsiteX101" fmla="*/ 5627421 w 12191998"/>
              <a:gd name="connsiteY101" fmla="*/ 141287 h 851265"/>
              <a:gd name="connsiteX102" fmla="*/ 5668696 w 12191998"/>
              <a:gd name="connsiteY102" fmla="*/ 125412 h 851265"/>
              <a:gd name="connsiteX103" fmla="*/ 5705210 w 12191998"/>
              <a:gd name="connsiteY103" fmla="*/ 106362 h 851265"/>
              <a:gd name="connsiteX104" fmla="*/ 5743308 w 12191998"/>
              <a:gd name="connsiteY104" fmla="*/ 87312 h 851265"/>
              <a:gd name="connsiteX105" fmla="*/ 5781408 w 12191998"/>
              <a:gd name="connsiteY105" fmla="*/ 68262 h 851265"/>
              <a:gd name="connsiteX106" fmla="*/ 5817921 w 12191998"/>
              <a:gd name="connsiteY106" fmla="*/ 52387 h 851265"/>
              <a:gd name="connsiteX107" fmla="*/ 5859196 w 12191998"/>
              <a:gd name="connsiteY107" fmla="*/ 36512 h 851265"/>
              <a:gd name="connsiteX108" fmla="*/ 5905234 w 12191998"/>
              <a:gd name="connsiteY108" fmla="*/ 20637 h 851265"/>
              <a:gd name="connsiteX109" fmla="*/ 5957621 w 12191998"/>
              <a:gd name="connsiteY109" fmla="*/ 9525 h 851265"/>
              <a:gd name="connsiteX110" fmla="*/ 6017948 w 12191998"/>
              <a:gd name="connsiteY110" fmla="*/ 3175 h 851265"/>
              <a:gd name="connsiteX111" fmla="*/ 6086210 w 12191998"/>
              <a:gd name="connsiteY111" fmla="*/ 0 h 851265"/>
              <a:gd name="connsiteX112" fmla="*/ 6095999 w 12191998"/>
              <a:gd name="connsiteY112" fmla="*/ 455 h 851265"/>
              <a:gd name="connsiteX113" fmla="*/ 6105789 w 12191998"/>
              <a:gd name="connsiteY113" fmla="*/ 0 h 851265"/>
              <a:gd name="connsiteX114" fmla="*/ 6174052 w 12191998"/>
              <a:gd name="connsiteY114" fmla="*/ 3175 h 851265"/>
              <a:gd name="connsiteX115" fmla="*/ 6234377 w 12191998"/>
              <a:gd name="connsiteY115" fmla="*/ 9525 h 851265"/>
              <a:gd name="connsiteX116" fmla="*/ 6286764 w 12191998"/>
              <a:gd name="connsiteY116" fmla="*/ 20637 h 851265"/>
              <a:gd name="connsiteX117" fmla="*/ 6332802 w 12191998"/>
              <a:gd name="connsiteY117" fmla="*/ 36512 h 851265"/>
              <a:gd name="connsiteX118" fmla="*/ 6374077 w 12191998"/>
              <a:gd name="connsiteY118" fmla="*/ 52387 h 851265"/>
              <a:gd name="connsiteX119" fmla="*/ 6410589 w 12191998"/>
              <a:gd name="connsiteY119" fmla="*/ 68262 h 851265"/>
              <a:gd name="connsiteX120" fmla="*/ 6448689 w 12191998"/>
              <a:gd name="connsiteY120" fmla="*/ 87312 h 851265"/>
              <a:gd name="connsiteX121" fmla="*/ 6486789 w 12191998"/>
              <a:gd name="connsiteY121" fmla="*/ 106362 h 851265"/>
              <a:gd name="connsiteX122" fmla="*/ 6523302 w 12191998"/>
              <a:gd name="connsiteY122" fmla="*/ 125412 h 851265"/>
              <a:gd name="connsiteX123" fmla="*/ 6564577 w 12191998"/>
              <a:gd name="connsiteY123" fmla="*/ 141287 h 851265"/>
              <a:gd name="connsiteX124" fmla="*/ 6610614 w 12191998"/>
              <a:gd name="connsiteY124" fmla="*/ 155575 h 851265"/>
              <a:gd name="connsiteX125" fmla="*/ 6663002 w 12191998"/>
              <a:gd name="connsiteY125" fmla="*/ 166687 h 851265"/>
              <a:gd name="connsiteX126" fmla="*/ 6723327 w 12191998"/>
              <a:gd name="connsiteY126" fmla="*/ 174625 h 851265"/>
              <a:gd name="connsiteX127" fmla="*/ 6781799 w 12191998"/>
              <a:gd name="connsiteY127" fmla="*/ 175985 h 851265"/>
              <a:gd name="connsiteX128" fmla="*/ 6840271 w 12191998"/>
              <a:gd name="connsiteY128" fmla="*/ 174625 h 851265"/>
              <a:gd name="connsiteX129" fmla="*/ 6900596 w 12191998"/>
              <a:gd name="connsiteY129" fmla="*/ 166687 h 851265"/>
              <a:gd name="connsiteX130" fmla="*/ 6952983 w 12191998"/>
              <a:gd name="connsiteY130" fmla="*/ 155575 h 851265"/>
              <a:gd name="connsiteX131" fmla="*/ 6999021 w 12191998"/>
              <a:gd name="connsiteY131" fmla="*/ 141287 h 851265"/>
              <a:gd name="connsiteX132" fmla="*/ 7040296 w 12191998"/>
              <a:gd name="connsiteY132" fmla="*/ 125412 h 851265"/>
              <a:gd name="connsiteX133" fmla="*/ 7076808 w 12191998"/>
              <a:gd name="connsiteY133" fmla="*/ 106362 h 851265"/>
              <a:gd name="connsiteX134" fmla="*/ 7114908 w 12191998"/>
              <a:gd name="connsiteY134" fmla="*/ 87312 h 851265"/>
              <a:gd name="connsiteX135" fmla="*/ 7153008 w 12191998"/>
              <a:gd name="connsiteY135" fmla="*/ 68262 h 851265"/>
              <a:gd name="connsiteX136" fmla="*/ 7189521 w 12191998"/>
              <a:gd name="connsiteY136" fmla="*/ 52387 h 851265"/>
              <a:gd name="connsiteX137" fmla="*/ 7230796 w 12191998"/>
              <a:gd name="connsiteY137" fmla="*/ 36512 h 851265"/>
              <a:gd name="connsiteX138" fmla="*/ 7276833 w 12191998"/>
              <a:gd name="connsiteY138" fmla="*/ 20637 h 851265"/>
              <a:gd name="connsiteX139" fmla="*/ 7329221 w 12191998"/>
              <a:gd name="connsiteY139" fmla="*/ 9525 h 851265"/>
              <a:gd name="connsiteX140" fmla="*/ 7389546 w 12191998"/>
              <a:gd name="connsiteY140" fmla="*/ 3175 h 851265"/>
              <a:gd name="connsiteX141" fmla="*/ 7457808 w 12191998"/>
              <a:gd name="connsiteY141" fmla="*/ 0 h 851265"/>
              <a:gd name="connsiteX142" fmla="*/ 7526071 w 12191998"/>
              <a:gd name="connsiteY142" fmla="*/ 3175 h 851265"/>
              <a:gd name="connsiteX143" fmla="*/ 7586396 w 12191998"/>
              <a:gd name="connsiteY143" fmla="*/ 9525 h 851265"/>
              <a:gd name="connsiteX144" fmla="*/ 7638783 w 12191998"/>
              <a:gd name="connsiteY144" fmla="*/ 20637 h 851265"/>
              <a:gd name="connsiteX145" fmla="*/ 7684821 w 12191998"/>
              <a:gd name="connsiteY145" fmla="*/ 36512 h 851265"/>
              <a:gd name="connsiteX146" fmla="*/ 7726096 w 12191998"/>
              <a:gd name="connsiteY146" fmla="*/ 52387 h 851265"/>
              <a:gd name="connsiteX147" fmla="*/ 7762608 w 12191998"/>
              <a:gd name="connsiteY147" fmla="*/ 68262 h 851265"/>
              <a:gd name="connsiteX148" fmla="*/ 7800708 w 12191998"/>
              <a:gd name="connsiteY148" fmla="*/ 87312 h 851265"/>
              <a:gd name="connsiteX149" fmla="*/ 7838808 w 12191998"/>
              <a:gd name="connsiteY149" fmla="*/ 106362 h 851265"/>
              <a:gd name="connsiteX150" fmla="*/ 7875321 w 12191998"/>
              <a:gd name="connsiteY150" fmla="*/ 125412 h 851265"/>
              <a:gd name="connsiteX151" fmla="*/ 7916596 w 12191998"/>
              <a:gd name="connsiteY151" fmla="*/ 141287 h 851265"/>
              <a:gd name="connsiteX152" fmla="*/ 7962633 w 12191998"/>
              <a:gd name="connsiteY152" fmla="*/ 155575 h 851265"/>
              <a:gd name="connsiteX153" fmla="*/ 8015021 w 12191998"/>
              <a:gd name="connsiteY153" fmla="*/ 166687 h 851265"/>
              <a:gd name="connsiteX154" fmla="*/ 8075346 w 12191998"/>
              <a:gd name="connsiteY154" fmla="*/ 174625 h 851265"/>
              <a:gd name="connsiteX155" fmla="*/ 8143608 w 12191998"/>
              <a:gd name="connsiteY155" fmla="*/ 176212 h 851265"/>
              <a:gd name="connsiteX156" fmla="*/ 8211871 w 12191998"/>
              <a:gd name="connsiteY156" fmla="*/ 174625 h 851265"/>
              <a:gd name="connsiteX157" fmla="*/ 8272196 w 12191998"/>
              <a:gd name="connsiteY157" fmla="*/ 166687 h 851265"/>
              <a:gd name="connsiteX158" fmla="*/ 8324583 w 12191998"/>
              <a:gd name="connsiteY158" fmla="*/ 155575 h 851265"/>
              <a:gd name="connsiteX159" fmla="*/ 8370621 w 12191998"/>
              <a:gd name="connsiteY159" fmla="*/ 141287 h 851265"/>
              <a:gd name="connsiteX160" fmla="*/ 8411896 w 12191998"/>
              <a:gd name="connsiteY160" fmla="*/ 125412 h 851265"/>
              <a:gd name="connsiteX161" fmla="*/ 8448408 w 12191998"/>
              <a:gd name="connsiteY161" fmla="*/ 106362 h 851265"/>
              <a:gd name="connsiteX162" fmla="*/ 8486508 w 12191998"/>
              <a:gd name="connsiteY162" fmla="*/ 87312 h 851265"/>
              <a:gd name="connsiteX163" fmla="*/ 8524608 w 12191998"/>
              <a:gd name="connsiteY163" fmla="*/ 68262 h 851265"/>
              <a:gd name="connsiteX164" fmla="*/ 8561120 w 12191998"/>
              <a:gd name="connsiteY164" fmla="*/ 52387 h 851265"/>
              <a:gd name="connsiteX165" fmla="*/ 8602396 w 12191998"/>
              <a:gd name="connsiteY165" fmla="*/ 36512 h 851265"/>
              <a:gd name="connsiteX166" fmla="*/ 8648432 w 12191998"/>
              <a:gd name="connsiteY166" fmla="*/ 20637 h 851265"/>
              <a:gd name="connsiteX167" fmla="*/ 8700820 w 12191998"/>
              <a:gd name="connsiteY167" fmla="*/ 9525 h 851265"/>
              <a:gd name="connsiteX168" fmla="*/ 8761146 w 12191998"/>
              <a:gd name="connsiteY168" fmla="*/ 3175 h 851265"/>
              <a:gd name="connsiteX169" fmla="*/ 8827820 w 12191998"/>
              <a:gd name="connsiteY169" fmla="*/ 0 h 851265"/>
              <a:gd name="connsiteX170" fmla="*/ 8897670 w 12191998"/>
              <a:gd name="connsiteY170" fmla="*/ 3175 h 851265"/>
              <a:gd name="connsiteX171" fmla="*/ 8957996 w 12191998"/>
              <a:gd name="connsiteY171" fmla="*/ 9525 h 851265"/>
              <a:gd name="connsiteX172" fmla="*/ 9010382 w 12191998"/>
              <a:gd name="connsiteY172" fmla="*/ 20637 h 851265"/>
              <a:gd name="connsiteX173" fmla="*/ 9056420 w 12191998"/>
              <a:gd name="connsiteY173" fmla="*/ 36512 h 851265"/>
              <a:gd name="connsiteX174" fmla="*/ 9097696 w 12191998"/>
              <a:gd name="connsiteY174" fmla="*/ 52387 h 851265"/>
              <a:gd name="connsiteX175" fmla="*/ 9134208 w 12191998"/>
              <a:gd name="connsiteY175" fmla="*/ 68262 h 851265"/>
              <a:gd name="connsiteX176" fmla="*/ 9172308 w 12191998"/>
              <a:gd name="connsiteY176" fmla="*/ 87312 h 851265"/>
              <a:gd name="connsiteX177" fmla="*/ 9210408 w 12191998"/>
              <a:gd name="connsiteY177" fmla="*/ 106362 h 851265"/>
              <a:gd name="connsiteX178" fmla="*/ 9246920 w 12191998"/>
              <a:gd name="connsiteY178" fmla="*/ 125412 h 851265"/>
              <a:gd name="connsiteX179" fmla="*/ 9288196 w 12191998"/>
              <a:gd name="connsiteY179" fmla="*/ 141287 h 851265"/>
              <a:gd name="connsiteX180" fmla="*/ 9334232 w 12191998"/>
              <a:gd name="connsiteY180" fmla="*/ 155575 h 851265"/>
              <a:gd name="connsiteX181" fmla="*/ 9386620 w 12191998"/>
              <a:gd name="connsiteY181" fmla="*/ 166687 h 851265"/>
              <a:gd name="connsiteX182" fmla="*/ 9446946 w 12191998"/>
              <a:gd name="connsiteY182" fmla="*/ 174625 h 851265"/>
              <a:gd name="connsiteX183" fmla="*/ 9515208 w 12191998"/>
              <a:gd name="connsiteY183" fmla="*/ 176212 h 851265"/>
              <a:gd name="connsiteX184" fmla="*/ 9583470 w 12191998"/>
              <a:gd name="connsiteY184" fmla="*/ 174625 h 851265"/>
              <a:gd name="connsiteX185" fmla="*/ 9643796 w 12191998"/>
              <a:gd name="connsiteY185" fmla="*/ 166687 h 851265"/>
              <a:gd name="connsiteX186" fmla="*/ 9696182 w 12191998"/>
              <a:gd name="connsiteY186" fmla="*/ 155575 h 851265"/>
              <a:gd name="connsiteX187" fmla="*/ 9742220 w 12191998"/>
              <a:gd name="connsiteY187" fmla="*/ 141287 h 851265"/>
              <a:gd name="connsiteX188" fmla="*/ 9783496 w 12191998"/>
              <a:gd name="connsiteY188" fmla="*/ 125412 h 851265"/>
              <a:gd name="connsiteX189" fmla="*/ 9820008 w 12191998"/>
              <a:gd name="connsiteY189" fmla="*/ 106362 h 851265"/>
              <a:gd name="connsiteX190" fmla="*/ 9896208 w 12191998"/>
              <a:gd name="connsiteY190" fmla="*/ 68262 h 851265"/>
              <a:gd name="connsiteX191" fmla="*/ 9932720 w 12191998"/>
              <a:gd name="connsiteY191" fmla="*/ 52387 h 851265"/>
              <a:gd name="connsiteX192" fmla="*/ 9973996 w 12191998"/>
              <a:gd name="connsiteY192" fmla="*/ 36512 h 851265"/>
              <a:gd name="connsiteX193" fmla="*/ 10020032 w 12191998"/>
              <a:gd name="connsiteY193" fmla="*/ 20637 h 851265"/>
              <a:gd name="connsiteX194" fmla="*/ 10072420 w 12191998"/>
              <a:gd name="connsiteY194" fmla="*/ 9525 h 851265"/>
              <a:gd name="connsiteX195" fmla="*/ 10132746 w 12191998"/>
              <a:gd name="connsiteY195" fmla="*/ 3175 h 851265"/>
              <a:gd name="connsiteX196" fmla="*/ 10201008 w 12191998"/>
              <a:gd name="connsiteY196" fmla="*/ 0 h 851265"/>
              <a:gd name="connsiteX197" fmla="*/ 10269270 w 12191998"/>
              <a:gd name="connsiteY197" fmla="*/ 3175 h 851265"/>
              <a:gd name="connsiteX198" fmla="*/ 10329596 w 12191998"/>
              <a:gd name="connsiteY198" fmla="*/ 9525 h 851265"/>
              <a:gd name="connsiteX199" fmla="*/ 10381982 w 12191998"/>
              <a:gd name="connsiteY199" fmla="*/ 20637 h 851265"/>
              <a:gd name="connsiteX200" fmla="*/ 10428020 w 12191998"/>
              <a:gd name="connsiteY200" fmla="*/ 36512 h 851265"/>
              <a:gd name="connsiteX201" fmla="*/ 10469296 w 12191998"/>
              <a:gd name="connsiteY201" fmla="*/ 52387 h 851265"/>
              <a:gd name="connsiteX202" fmla="*/ 10505808 w 12191998"/>
              <a:gd name="connsiteY202" fmla="*/ 68262 h 851265"/>
              <a:gd name="connsiteX203" fmla="*/ 10543908 w 12191998"/>
              <a:gd name="connsiteY203" fmla="*/ 87312 h 851265"/>
              <a:gd name="connsiteX204" fmla="*/ 10582008 w 12191998"/>
              <a:gd name="connsiteY204" fmla="*/ 106362 h 851265"/>
              <a:gd name="connsiteX205" fmla="*/ 10618520 w 12191998"/>
              <a:gd name="connsiteY205" fmla="*/ 125412 h 851265"/>
              <a:gd name="connsiteX206" fmla="*/ 10659796 w 12191998"/>
              <a:gd name="connsiteY206" fmla="*/ 141287 h 851265"/>
              <a:gd name="connsiteX207" fmla="*/ 10705832 w 12191998"/>
              <a:gd name="connsiteY207" fmla="*/ 155575 h 851265"/>
              <a:gd name="connsiteX208" fmla="*/ 10758220 w 12191998"/>
              <a:gd name="connsiteY208" fmla="*/ 166687 h 851265"/>
              <a:gd name="connsiteX209" fmla="*/ 10818546 w 12191998"/>
              <a:gd name="connsiteY209" fmla="*/ 174625 h 851265"/>
              <a:gd name="connsiteX210" fmla="*/ 10886808 w 12191998"/>
              <a:gd name="connsiteY210" fmla="*/ 176212 h 851265"/>
              <a:gd name="connsiteX211" fmla="*/ 10955070 w 12191998"/>
              <a:gd name="connsiteY211" fmla="*/ 174625 h 851265"/>
              <a:gd name="connsiteX212" fmla="*/ 11015396 w 12191998"/>
              <a:gd name="connsiteY212" fmla="*/ 166687 h 851265"/>
              <a:gd name="connsiteX213" fmla="*/ 11067782 w 12191998"/>
              <a:gd name="connsiteY213" fmla="*/ 155575 h 851265"/>
              <a:gd name="connsiteX214" fmla="*/ 11113820 w 12191998"/>
              <a:gd name="connsiteY214" fmla="*/ 141287 h 851265"/>
              <a:gd name="connsiteX215" fmla="*/ 11155096 w 12191998"/>
              <a:gd name="connsiteY215" fmla="*/ 125412 h 851265"/>
              <a:gd name="connsiteX216" fmla="*/ 11191608 w 12191998"/>
              <a:gd name="connsiteY216" fmla="*/ 106362 h 851265"/>
              <a:gd name="connsiteX217" fmla="*/ 11229708 w 12191998"/>
              <a:gd name="connsiteY217" fmla="*/ 87312 h 851265"/>
              <a:gd name="connsiteX218" fmla="*/ 11267808 w 12191998"/>
              <a:gd name="connsiteY218" fmla="*/ 68262 h 851265"/>
              <a:gd name="connsiteX219" fmla="*/ 11304320 w 12191998"/>
              <a:gd name="connsiteY219" fmla="*/ 52387 h 851265"/>
              <a:gd name="connsiteX220" fmla="*/ 11345596 w 12191998"/>
              <a:gd name="connsiteY220" fmla="*/ 36512 h 851265"/>
              <a:gd name="connsiteX221" fmla="*/ 11391632 w 12191998"/>
              <a:gd name="connsiteY221" fmla="*/ 20637 h 851265"/>
              <a:gd name="connsiteX222" fmla="*/ 11444020 w 12191998"/>
              <a:gd name="connsiteY222" fmla="*/ 9525 h 851265"/>
              <a:gd name="connsiteX223" fmla="*/ 11504346 w 12191998"/>
              <a:gd name="connsiteY223" fmla="*/ 3175 h 851265"/>
              <a:gd name="connsiteX224" fmla="*/ 11572608 w 12191998"/>
              <a:gd name="connsiteY224" fmla="*/ 0 h 851265"/>
              <a:gd name="connsiteX225" fmla="*/ 11640870 w 12191998"/>
              <a:gd name="connsiteY225" fmla="*/ 3175 h 851265"/>
              <a:gd name="connsiteX226" fmla="*/ 11701196 w 12191998"/>
              <a:gd name="connsiteY226" fmla="*/ 9525 h 851265"/>
              <a:gd name="connsiteX227" fmla="*/ 11753582 w 12191998"/>
              <a:gd name="connsiteY227" fmla="*/ 20637 h 851265"/>
              <a:gd name="connsiteX228" fmla="*/ 11799620 w 12191998"/>
              <a:gd name="connsiteY228" fmla="*/ 36512 h 851265"/>
              <a:gd name="connsiteX229" fmla="*/ 11840896 w 12191998"/>
              <a:gd name="connsiteY229" fmla="*/ 52387 h 851265"/>
              <a:gd name="connsiteX230" fmla="*/ 11877408 w 12191998"/>
              <a:gd name="connsiteY230" fmla="*/ 68262 h 851265"/>
              <a:gd name="connsiteX231" fmla="*/ 11915508 w 12191998"/>
              <a:gd name="connsiteY231" fmla="*/ 87312 h 851265"/>
              <a:gd name="connsiteX232" fmla="*/ 11953608 w 12191998"/>
              <a:gd name="connsiteY232" fmla="*/ 106362 h 851265"/>
              <a:gd name="connsiteX233" fmla="*/ 11990120 w 12191998"/>
              <a:gd name="connsiteY233" fmla="*/ 125412 h 851265"/>
              <a:gd name="connsiteX234" fmla="*/ 12031396 w 12191998"/>
              <a:gd name="connsiteY234" fmla="*/ 141287 h 851265"/>
              <a:gd name="connsiteX235" fmla="*/ 12077432 w 12191998"/>
              <a:gd name="connsiteY235" fmla="*/ 155575 h 851265"/>
              <a:gd name="connsiteX236" fmla="*/ 12129820 w 12191998"/>
              <a:gd name="connsiteY236" fmla="*/ 166688 h 851265"/>
              <a:gd name="connsiteX237" fmla="*/ 12190146 w 12191998"/>
              <a:gd name="connsiteY237" fmla="*/ 174625 h 851265"/>
              <a:gd name="connsiteX238" fmla="*/ 12191998 w 12191998"/>
              <a:gd name="connsiteY238" fmla="*/ 174668 h 851265"/>
              <a:gd name="connsiteX239" fmla="*/ 12191998 w 12191998"/>
              <a:gd name="connsiteY239" fmla="*/ 851265 h 851265"/>
              <a:gd name="connsiteX240" fmla="*/ 0 w 12191998"/>
              <a:gd name="connsiteY240" fmla="*/ 851265 h 851265"/>
              <a:gd name="connsiteX241" fmla="*/ 0 w 12191998"/>
              <a:gd name="connsiteY241" fmla="*/ 174668 h 851265"/>
              <a:gd name="connsiteX242" fmla="*/ 1852 w 12191998"/>
              <a:gd name="connsiteY242" fmla="*/ 174625 h 851265"/>
              <a:gd name="connsiteX243" fmla="*/ 62177 w 12191998"/>
              <a:gd name="connsiteY243" fmla="*/ 166687 h 851265"/>
              <a:gd name="connsiteX244" fmla="*/ 114564 w 12191998"/>
              <a:gd name="connsiteY244" fmla="*/ 155575 h 851265"/>
              <a:gd name="connsiteX245" fmla="*/ 160602 w 12191998"/>
              <a:gd name="connsiteY245" fmla="*/ 141287 h 851265"/>
              <a:gd name="connsiteX246" fmla="*/ 201877 w 12191998"/>
              <a:gd name="connsiteY246" fmla="*/ 125412 h 851265"/>
              <a:gd name="connsiteX247" fmla="*/ 238389 w 12191998"/>
              <a:gd name="connsiteY247" fmla="*/ 106362 h 851265"/>
              <a:gd name="connsiteX248" fmla="*/ 276489 w 12191998"/>
              <a:gd name="connsiteY248" fmla="*/ 87312 h 851265"/>
              <a:gd name="connsiteX249" fmla="*/ 314589 w 12191998"/>
              <a:gd name="connsiteY249" fmla="*/ 68262 h 851265"/>
              <a:gd name="connsiteX250" fmla="*/ 351102 w 12191998"/>
              <a:gd name="connsiteY250" fmla="*/ 52387 h 851265"/>
              <a:gd name="connsiteX251" fmla="*/ 392377 w 12191998"/>
              <a:gd name="connsiteY251" fmla="*/ 36512 h 851265"/>
              <a:gd name="connsiteX252" fmla="*/ 438414 w 12191998"/>
              <a:gd name="connsiteY252" fmla="*/ 20637 h 851265"/>
              <a:gd name="connsiteX253" fmla="*/ 490802 w 12191998"/>
              <a:gd name="connsiteY253" fmla="*/ 9525 h 851265"/>
              <a:gd name="connsiteX254" fmla="*/ 551127 w 12191998"/>
              <a:gd name="connsiteY254" fmla="*/ 3175 h 851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</a:cxnLst>
            <a:rect l="l" t="t" r="r" b="b"/>
            <a:pathLst>
              <a:path w="12191998" h="851265">
                <a:moveTo>
                  <a:pt x="619389" y="0"/>
                </a:moveTo>
                <a:lnTo>
                  <a:pt x="687652" y="3175"/>
                </a:lnTo>
                <a:lnTo>
                  <a:pt x="747977" y="9525"/>
                </a:lnTo>
                <a:lnTo>
                  <a:pt x="800364" y="20637"/>
                </a:lnTo>
                <a:lnTo>
                  <a:pt x="846402" y="36512"/>
                </a:lnTo>
                <a:lnTo>
                  <a:pt x="887677" y="52387"/>
                </a:lnTo>
                <a:lnTo>
                  <a:pt x="924189" y="68262"/>
                </a:lnTo>
                <a:lnTo>
                  <a:pt x="962289" y="87312"/>
                </a:lnTo>
                <a:lnTo>
                  <a:pt x="1000389" y="106362"/>
                </a:lnTo>
                <a:lnTo>
                  <a:pt x="1036902" y="125412"/>
                </a:lnTo>
                <a:lnTo>
                  <a:pt x="1078177" y="141287"/>
                </a:lnTo>
                <a:lnTo>
                  <a:pt x="1124214" y="155575"/>
                </a:lnTo>
                <a:lnTo>
                  <a:pt x="1176602" y="166687"/>
                </a:lnTo>
                <a:lnTo>
                  <a:pt x="1236927" y="174625"/>
                </a:lnTo>
                <a:lnTo>
                  <a:pt x="1305189" y="176212"/>
                </a:lnTo>
                <a:lnTo>
                  <a:pt x="1373452" y="174625"/>
                </a:lnTo>
                <a:lnTo>
                  <a:pt x="1433777" y="166687"/>
                </a:lnTo>
                <a:lnTo>
                  <a:pt x="1486164" y="155575"/>
                </a:lnTo>
                <a:lnTo>
                  <a:pt x="1532202" y="141287"/>
                </a:lnTo>
                <a:lnTo>
                  <a:pt x="1573477" y="125412"/>
                </a:lnTo>
                <a:lnTo>
                  <a:pt x="1609989" y="106362"/>
                </a:lnTo>
                <a:lnTo>
                  <a:pt x="1648089" y="87312"/>
                </a:lnTo>
                <a:lnTo>
                  <a:pt x="1686189" y="68262"/>
                </a:lnTo>
                <a:lnTo>
                  <a:pt x="1722702" y="52387"/>
                </a:lnTo>
                <a:lnTo>
                  <a:pt x="1763977" y="36512"/>
                </a:lnTo>
                <a:lnTo>
                  <a:pt x="1810014" y="20637"/>
                </a:lnTo>
                <a:lnTo>
                  <a:pt x="1862402" y="9525"/>
                </a:lnTo>
                <a:lnTo>
                  <a:pt x="1922727" y="3175"/>
                </a:lnTo>
                <a:lnTo>
                  <a:pt x="1990989" y="0"/>
                </a:lnTo>
                <a:lnTo>
                  <a:pt x="2059252" y="3175"/>
                </a:lnTo>
                <a:lnTo>
                  <a:pt x="2119577" y="9525"/>
                </a:lnTo>
                <a:lnTo>
                  <a:pt x="2171964" y="20637"/>
                </a:lnTo>
                <a:lnTo>
                  <a:pt x="2218002" y="36512"/>
                </a:lnTo>
                <a:lnTo>
                  <a:pt x="2259277" y="52387"/>
                </a:lnTo>
                <a:lnTo>
                  <a:pt x="2295789" y="68262"/>
                </a:lnTo>
                <a:lnTo>
                  <a:pt x="2333889" y="87312"/>
                </a:lnTo>
                <a:lnTo>
                  <a:pt x="2371989" y="106362"/>
                </a:lnTo>
                <a:lnTo>
                  <a:pt x="2408502" y="125412"/>
                </a:lnTo>
                <a:lnTo>
                  <a:pt x="2449777" y="141287"/>
                </a:lnTo>
                <a:lnTo>
                  <a:pt x="2495814" y="155575"/>
                </a:lnTo>
                <a:lnTo>
                  <a:pt x="2548202" y="166687"/>
                </a:lnTo>
                <a:lnTo>
                  <a:pt x="2608527" y="174625"/>
                </a:lnTo>
                <a:lnTo>
                  <a:pt x="2676789" y="176212"/>
                </a:lnTo>
                <a:lnTo>
                  <a:pt x="2745052" y="174625"/>
                </a:lnTo>
                <a:lnTo>
                  <a:pt x="2805377" y="166687"/>
                </a:lnTo>
                <a:lnTo>
                  <a:pt x="2857764" y="155575"/>
                </a:lnTo>
                <a:lnTo>
                  <a:pt x="2903802" y="141287"/>
                </a:lnTo>
                <a:lnTo>
                  <a:pt x="2945077" y="125412"/>
                </a:lnTo>
                <a:lnTo>
                  <a:pt x="2981589" y="106362"/>
                </a:lnTo>
                <a:lnTo>
                  <a:pt x="3019689" y="87312"/>
                </a:lnTo>
                <a:lnTo>
                  <a:pt x="3057789" y="68262"/>
                </a:lnTo>
                <a:lnTo>
                  <a:pt x="3094302" y="52387"/>
                </a:lnTo>
                <a:lnTo>
                  <a:pt x="3135577" y="36512"/>
                </a:lnTo>
                <a:lnTo>
                  <a:pt x="3181614" y="20637"/>
                </a:lnTo>
                <a:lnTo>
                  <a:pt x="3234002" y="9525"/>
                </a:lnTo>
                <a:lnTo>
                  <a:pt x="3294327" y="3175"/>
                </a:lnTo>
                <a:lnTo>
                  <a:pt x="3361002" y="0"/>
                </a:lnTo>
                <a:lnTo>
                  <a:pt x="3430852" y="3175"/>
                </a:lnTo>
                <a:lnTo>
                  <a:pt x="3491177" y="9525"/>
                </a:lnTo>
                <a:lnTo>
                  <a:pt x="3543564" y="20637"/>
                </a:lnTo>
                <a:lnTo>
                  <a:pt x="3589602" y="36512"/>
                </a:lnTo>
                <a:lnTo>
                  <a:pt x="3630877" y="52387"/>
                </a:lnTo>
                <a:lnTo>
                  <a:pt x="3667389" y="68262"/>
                </a:lnTo>
                <a:lnTo>
                  <a:pt x="3705489" y="87312"/>
                </a:lnTo>
                <a:lnTo>
                  <a:pt x="3743589" y="106362"/>
                </a:lnTo>
                <a:lnTo>
                  <a:pt x="3780102" y="125412"/>
                </a:lnTo>
                <a:lnTo>
                  <a:pt x="3821377" y="141287"/>
                </a:lnTo>
                <a:lnTo>
                  <a:pt x="3867414" y="155575"/>
                </a:lnTo>
                <a:lnTo>
                  <a:pt x="3919802" y="166687"/>
                </a:lnTo>
                <a:lnTo>
                  <a:pt x="3980127" y="174625"/>
                </a:lnTo>
                <a:lnTo>
                  <a:pt x="4048389" y="176212"/>
                </a:lnTo>
                <a:lnTo>
                  <a:pt x="4116652" y="174625"/>
                </a:lnTo>
                <a:lnTo>
                  <a:pt x="4176977" y="166687"/>
                </a:lnTo>
                <a:lnTo>
                  <a:pt x="4229364" y="155575"/>
                </a:lnTo>
                <a:lnTo>
                  <a:pt x="4275402" y="141287"/>
                </a:lnTo>
                <a:lnTo>
                  <a:pt x="4316677" y="125412"/>
                </a:lnTo>
                <a:lnTo>
                  <a:pt x="4353189" y="106362"/>
                </a:lnTo>
                <a:lnTo>
                  <a:pt x="4429389" y="68262"/>
                </a:lnTo>
                <a:lnTo>
                  <a:pt x="4465902" y="52387"/>
                </a:lnTo>
                <a:lnTo>
                  <a:pt x="4507177" y="36512"/>
                </a:lnTo>
                <a:lnTo>
                  <a:pt x="4553216" y="20637"/>
                </a:lnTo>
                <a:lnTo>
                  <a:pt x="4605602" y="9525"/>
                </a:lnTo>
                <a:lnTo>
                  <a:pt x="4665928" y="3175"/>
                </a:lnTo>
                <a:lnTo>
                  <a:pt x="4734189" y="0"/>
                </a:lnTo>
                <a:lnTo>
                  <a:pt x="4802453" y="3175"/>
                </a:lnTo>
                <a:lnTo>
                  <a:pt x="4862777" y="9525"/>
                </a:lnTo>
                <a:lnTo>
                  <a:pt x="4915165" y="20637"/>
                </a:lnTo>
                <a:lnTo>
                  <a:pt x="4961202" y="36512"/>
                </a:lnTo>
                <a:lnTo>
                  <a:pt x="5002478" y="52387"/>
                </a:lnTo>
                <a:lnTo>
                  <a:pt x="5038989" y="68262"/>
                </a:lnTo>
                <a:lnTo>
                  <a:pt x="5077091" y="87312"/>
                </a:lnTo>
                <a:lnTo>
                  <a:pt x="5115189" y="106362"/>
                </a:lnTo>
                <a:lnTo>
                  <a:pt x="5151702" y="125412"/>
                </a:lnTo>
                <a:lnTo>
                  <a:pt x="5192978" y="141287"/>
                </a:lnTo>
                <a:lnTo>
                  <a:pt x="5239014" y="155575"/>
                </a:lnTo>
                <a:lnTo>
                  <a:pt x="5291401" y="166687"/>
                </a:lnTo>
                <a:lnTo>
                  <a:pt x="5351727" y="174625"/>
                </a:lnTo>
                <a:lnTo>
                  <a:pt x="5410199" y="175985"/>
                </a:lnTo>
                <a:lnTo>
                  <a:pt x="5468671" y="174625"/>
                </a:lnTo>
                <a:lnTo>
                  <a:pt x="5528996" y="166687"/>
                </a:lnTo>
                <a:lnTo>
                  <a:pt x="5581383" y="155575"/>
                </a:lnTo>
                <a:lnTo>
                  <a:pt x="5627421" y="141287"/>
                </a:lnTo>
                <a:lnTo>
                  <a:pt x="5668696" y="125412"/>
                </a:lnTo>
                <a:lnTo>
                  <a:pt x="5705210" y="106362"/>
                </a:lnTo>
                <a:lnTo>
                  <a:pt x="5743308" y="87312"/>
                </a:lnTo>
                <a:lnTo>
                  <a:pt x="5781408" y="68262"/>
                </a:lnTo>
                <a:lnTo>
                  <a:pt x="5817921" y="52387"/>
                </a:lnTo>
                <a:lnTo>
                  <a:pt x="5859196" y="36512"/>
                </a:lnTo>
                <a:lnTo>
                  <a:pt x="5905234" y="20637"/>
                </a:lnTo>
                <a:lnTo>
                  <a:pt x="5957621" y="9525"/>
                </a:lnTo>
                <a:lnTo>
                  <a:pt x="6017948" y="3175"/>
                </a:lnTo>
                <a:lnTo>
                  <a:pt x="6086210" y="0"/>
                </a:lnTo>
                <a:lnTo>
                  <a:pt x="6095999" y="455"/>
                </a:lnTo>
                <a:lnTo>
                  <a:pt x="6105789" y="0"/>
                </a:lnTo>
                <a:lnTo>
                  <a:pt x="6174052" y="3175"/>
                </a:lnTo>
                <a:lnTo>
                  <a:pt x="6234377" y="9525"/>
                </a:lnTo>
                <a:lnTo>
                  <a:pt x="6286764" y="20637"/>
                </a:lnTo>
                <a:lnTo>
                  <a:pt x="6332802" y="36512"/>
                </a:lnTo>
                <a:lnTo>
                  <a:pt x="6374077" y="52387"/>
                </a:lnTo>
                <a:lnTo>
                  <a:pt x="6410589" y="68262"/>
                </a:lnTo>
                <a:lnTo>
                  <a:pt x="6448689" y="87312"/>
                </a:lnTo>
                <a:lnTo>
                  <a:pt x="6486789" y="106362"/>
                </a:lnTo>
                <a:lnTo>
                  <a:pt x="6523302" y="125412"/>
                </a:lnTo>
                <a:lnTo>
                  <a:pt x="6564577" y="141287"/>
                </a:lnTo>
                <a:lnTo>
                  <a:pt x="6610614" y="155575"/>
                </a:lnTo>
                <a:lnTo>
                  <a:pt x="6663002" y="166687"/>
                </a:lnTo>
                <a:lnTo>
                  <a:pt x="6723327" y="174625"/>
                </a:lnTo>
                <a:lnTo>
                  <a:pt x="6781799" y="175985"/>
                </a:lnTo>
                <a:lnTo>
                  <a:pt x="6840271" y="174625"/>
                </a:lnTo>
                <a:lnTo>
                  <a:pt x="6900596" y="166687"/>
                </a:lnTo>
                <a:lnTo>
                  <a:pt x="6952983" y="155575"/>
                </a:lnTo>
                <a:lnTo>
                  <a:pt x="6999021" y="141287"/>
                </a:lnTo>
                <a:lnTo>
                  <a:pt x="7040296" y="125412"/>
                </a:lnTo>
                <a:lnTo>
                  <a:pt x="7076808" y="106362"/>
                </a:lnTo>
                <a:lnTo>
                  <a:pt x="7114908" y="87312"/>
                </a:lnTo>
                <a:lnTo>
                  <a:pt x="7153008" y="68262"/>
                </a:lnTo>
                <a:lnTo>
                  <a:pt x="7189521" y="52387"/>
                </a:lnTo>
                <a:lnTo>
                  <a:pt x="7230796" y="36512"/>
                </a:lnTo>
                <a:lnTo>
                  <a:pt x="7276833" y="20637"/>
                </a:lnTo>
                <a:lnTo>
                  <a:pt x="7329221" y="9525"/>
                </a:lnTo>
                <a:lnTo>
                  <a:pt x="7389546" y="3175"/>
                </a:lnTo>
                <a:lnTo>
                  <a:pt x="7457808" y="0"/>
                </a:lnTo>
                <a:lnTo>
                  <a:pt x="7526071" y="3175"/>
                </a:lnTo>
                <a:lnTo>
                  <a:pt x="7586396" y="9525"/>
                </a:lnTo>
                <a:lnTo>
                  <a:pt x="7638783" y="20637"/>
                </a:lnTo>
                <a:lnTo>
                  <a:pt x="7684821" y="36512"/>
                </a:lnTo>
                <a:lnTo>
                  <a:pt x="7726096" y="52387"/>
                </a:lnTo>
                <a:lnTo>
                  <a:pt x="7762608" y="68262"/>
                </a:lnTo>
                <a:lnTo>
                  <a:pt x="7800708" y="87312"/>
                </a:lnTo>
                <a:lnTo>
                  <a:pt x="7838808" y="106362"/>
                </a:lnTo>
                <a:lnTo>
                  <a:pt x="7875321" y="125412"/>
                </a:lnTo>
                <a:lnTo>
                  <a:pt x="7916596" y="141287"/>
                </a:lnTo>
                <a:lnTo>
                  <a:pt x="7962633" y="155575"/>
                </a:lnTo>
                <a:lnTo>
                  <a:pt x="8015021" y="166687"/>
                </a:lnTo>
                <a:lnTo>
                  <a:pt x="8075346" y="174625"/>
                </a:lnTo>
                <a:lnTo>
                  <a:pt x="8143608" y="176212"/>
                </a:lnTo>
                <a:lnTo>
                  <a:pt x="8211871" y="174625"/>
                </a:lnTo>
                <a:lnTo>
                  <a:pt x="8272196" y="166687"/>
                </a:lnTo>
                <a:lnTo>
                  <a:pt x="8324583" y="155575"/>
                </a:lnTo>
                <a:lnTo>
                  <a:pt x="8370621" y="141287"/>
                </a:lnTo>
                <a:lnTo>
                  <a:pt x="8411896" y="125412"/>
                </a:lnTo>
                <a:lnTo>
                  <a:pt x="8448408" y="106362"/>
                </a:lnTo>
                <a:lnTo>
                  <a:pt x="8486508" y="87312"/>
                </a:lnTo>
                <a:lnTo>
                  <a:pt x="8524608" y="68262"/>
                </a:lnTo>
                <a:lnTo>
                  <a:pt x="8561120" y="52387"/>
                </a:lnTo>
                <a:lnTo>
                  <a:pt x="8602396" y="36512"/>
                </a:lnTo>
                <a:lnTo>
                  <a:pt x="8648432" y="20637"/>
                </a:lnTo>
                <a:lnTo>
                  <a:pt x="8700820" y="9525"/>
                </a:lnTo>
                <a:lnTo>
                  <a:pt x="8761146" y="3175"/>
                </a:lnTo>
                <a:lnTo>
                  <a:pt x="8827820" y="0"/>
                </a:lnTo>
                <a:lnTo>
                  <a:pt x="8897670" y="3175"/>
                </a:lnTo>
                <a:lnTo>
                  <a:pt x="8957996" y="9525"/>
                </a:lnTo>
                <a:lnTo>
                  <a:pt x="9010382" y="20637"/>
                </a:lnTo>
                <a:lnTo>
                  <a:pt x="9056420" y="36512"/>
                </a:lnTo>
                <a:lnTo>
                  <a:pt x="9097696" y="52387"/>
                </a:lnTo>
                <a:lnTo>
                  <a:pt x="9134208" y="68262"/>
                </a:lnTo>
                <a:lnTo>
                  <a:pt x="9172308" y="87312"/>
                </a:lnTo>
                <a:lnTo>
                  <a:pt x="9210408" y="106362"/>
                </a:lnTo>
                <a:lnTo>
                  <a:pt x="9246920" y="125412"/>
                </a:lnTo>
                <a:lnTo>
                  <a:pt x="9288196" y="141287"/>
                </a:lnTo>
                <a:lnTo>
                  <a:pt x="9334232" y="155575"/>
                </a:lnTo>
                <a:lnTo>
                  <a:pt x="9386620" y="166687"/>
                </a:lnTo>
                <a:lnTo>
                  <a:pt x="9446946" y="174625"/>
                </a:lnTo>
                <a:lnTo>
                  <a:pt x="9515208" y="176212"/>
                </a:lnTo>
                <a:lnTo>
                  <a:pt x="9583470" y="174625"/>
                </a:lnTo>
                <a:lnTo>
                  <a:pt x="9643796" y="166687"/>
                </a:lnTo>
                <a:lnTo>
                  <a:pt x="9696182" y="155575"/>
                </a:lnTo>
                <a:lnTo>
                  <a:pt x="9742220" y="141287"/>
                </a:lnTo>
                <a:lnTo>
                  <a:pt x="9783496" y="125412"/>
                </a:lnTo>
                <a:lnTo>
                  <a:pt x="9820008" y="106362"/>
                </a:lnTo>
                <a:lnTo>
                  <a:pt x="9896208" y="68262"/>
                </a:lnTo>
                <a:lnTo>
                  <a:pt x="9932720" y="52387"/>
                </a:lnTo>
                <a:lnTo>
                  <a:pt x="9973996" y="36512"/>
                </a:lnTo>
                <a:lnTo>
                  <a:pt x="10020032" y="20637"/>
                </a:lnTo>
                <a:lnTo>
                  <a:pt x="10072420" y="9525"/>
                </a:lnTo>
                <a:lnTo>
                  <a:pt x="10132746" y="3175"/>
                </a:lnTo>
                <a:lnTo>
                  <a:pt x="10201008" y="0"/>
                </a:lnTo>
                <a:lnTo>
                  <a:pt x="10269270" y="3175"/>
                </a:lnTo>
                <a:lnTo>
                  <a:pt x="10329596" y="9525"/>
                </a:lnTo>
                <a:lnTo>
                  <a:pt x="10381982" y="20637"/>
                </a:lnTo>
                <a:lnTo>
                  <a:pt x="10428020" y="36512"/>
                </a:lnTo>
                <a:lnTo>
                  <a:pt x="10469296" y="52387"/>
                </a:lnTo>
                <a:lnTo>
                  <a:pt x="10505808" y="68262"/>
                </a:lnTo>
                <a:lnTo>
                  <a:pt x="10543908" y="87312"/>
                </a:lnTo>
                <a:lnTo>
                  <a:pt x="10582008" y="106362"/>
                </a:lnTo>
                <a:lnTo>
                  <a:pt x="10618520" y="125412"/>
                </a:lnTo>
                <a:lnTo>
                  <a:pt x="10659796" y="141287"/>
                </a:lnTo>
                <a:lnTo>
                  <a:pt x="10705832" y="155575"/>
                </a:lnTo>
                <a:lnTo>
                  <a:pt x="10758220" y="166687"/>
                </a:lnTo>
                <a:lnTo>
                  <a:pt x="10818546" y="174625"/>
                </a:lnTo>
                <a:lnTo>
                  <a:pt x="10886808" y="176212"/>
                </a:lnTo>
                <a:lnTo>
                  <a:pt x="10955070" y="174625"/>
                </a:lnTo>
                <a:lnTo>
                  <a:pt x="11015396" y="166687"/>
                </a:lnTo>
                <a:lnTo>
                  <a:pt x="11067782" y="155575"/>
                </a:lnTo>
                <a:lnTo>
                  <a:pt x="11113820" y="141287"/>
                </a:lnTo>
                <a:lnTo>
                  <a:pt x="11155096" y="125412"/>
                </a:lnTo>
                <a:lnTo>
                  <a:pt x="11191608" y="106362"/>
                </a:lnTo>
                <a:lnTo>
                  <a:pt x="11229708" y="87312"/>
                </a:lnTo>
                <a:lnTo>
                  <a:pt x="11267808" y="68262"/>
                </a:lnTo>
                <a:lnTo>
                  <a:pt x="11304320" y="52387"/>
                </a:lnTo>
                <a:lnTo>
                  <a:pt x="11345596" y="36512"/>
                </a:lnTo>
                <a:lnTo>
                  <a:pt x="11391632" y="20637"/>
                </a:lnTo>
                <a:lnTo>
                  <a:pt x="11444020" y="9525"/>
                </a:lnTo>
                <a:lnTo>
                  <a:pt x="11504346" y="3175"/>
                </a:lnTo>
                <a:lnTo>
                  <a:pt x="11572608" y="0"/>
                </a:lnTo>
                <a:lnTo>
                  <a:pt x="11640870" y="3175"/>
                </a:lnTo>
                <a:lnTo>
                  <a:pt x="11701196" y="9525"/>
                </a:lnTo>
                <a:lnTo>
                  <a:pt x="11753582" y="20637"/>
                </a:lnTo>
                <a:lnTo>
                  <a:pt x="11799620" y="36512"/>
                </a:lnTo>
                <a:lnTo>
                  <a:pt x="11840896" y="52387"/>
                </a:lnTo>
                <a:lnTo>
                  <a:pt x="11877408" y="68262"/>
                </a:lnTo>
                <a:lnTo>
                  <a:pt x="11915508" y="87312"/>
                </a:lnTo>
                <a:lnTo>
                  <a:pt x="11953608" y="106362"/>
                </a:lnTo>
                <a:lnTo>
                  <a:pt x="11990120" y="125412"/>
                </a:lnTo>
                <a:lnTo>
                  <a:pt x="12031396" y="141287"/>
                </a:lnTo>
                <a:lnTo>
                  <a:pt x="12077432" y="155575"/>
                </a:lnTo>
                <a:lnTo>
                  <a:pt x="12129820" y="166688"/>
                </a:lnTo>
                <a:lnTo>
                  <a:pt x="12190146" y="174625"/>
                </a:lnTo>
                <a:lnTo>
                  <a:pt x="12191998" y="174668"/>
                </a:lnTo>
                <a:lnTo>
                  <a:pt x="12191998" y="851265"/>
                </a:lnTo>
                <a:lnTo>
                  <a:pt x="0" y="851265"/>
                </a:lnTo>
                <a:lnTo>
                  <a:pt x="0" y="174668"/>
                </a:lnTo>
                <a:lnTo>
                  <a:pt x="1852" y="174625"/>
                </a:lnTo>
                <a:lnTo>
                  <a:pt x="62177" y="166687"/>
                </a:lnTo>
                <a:lnTo>
                  <a:pt x="114564" y="155575"/>
                </a:lnTo>
                <a:lnTo>
                  <a:pt x="160602" y="141287"/>
                </a:lnTo>
                <a:lnTo>
                  <a:pt x="201877" y="125412"/>
                </a:lnTo>
                <a:lnTo>
                  <a:pt x="238389" y="106362"/>
                </a:lnTo>
                <a:lnTo>
                  <a:pt x="276489" y="87312"/>
                </a:lnTo>
                <a:lnTo>
                  <a:pt x="314589" y="68262"/>
                </a:lnTo>
                <a:lnTo>
                  <a:pt x="351102" y="52387"/>
                </a:lnTo>
                <a:lnTo>
                  <a:pt x="392377" y="36512"/>
                </a:lnTo>
                <a:lnTo>
                  <a:pt x="438414" y="20637"/>
                </a:lnTo>
                <a:lnTo>
                  <a:pt x="490802" y="9525"/>
                </a:lnTo>
                <a:lnTo>
                  <a:pt x="551127" y="31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FCEC39-1842-BC49-AADA-0802C22BB6F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11360" y="300658"/>
            <a:ext cx="3725651" cy="279528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8DD9181-4E2C-B045-A8B9-73BD99DA4C8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6008" y="3316206"/>
            <a:ext cx="3857120" cy="25573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8645208-4AE1-4644-8CC5-3715979FE8E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87982" y="3525556"/>
            <a:ext cx="3216033" cy="213866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2904F6C-3137-9D4E-B608-7FB88504755C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48309" y="300658"/>
            <a:ext cx="2481543" cy="152650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0D1EDF3-9556-FD4F-9E0B-5708F9153FD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928869" y="3509314"/>
            <a:ext cx="3746500" cy="22225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7864C1F-C3D6-0E46-A776-5A28F94CC95B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48309" y="1997427"/>
            <a:ext cx="2467849" cy="138816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B8DD9F2-FF19-8D45-A59E-F5FB743E37EA}"/>
              </a:ext>
            </a:extLst>
          </p:cNvPr>
          <p:cNvSpPr txBox="1"/>
          <p:nvPr/>
        </p:nvSpPr>
        <p:spPr>
          <a:xfrm>
            <a:off x="362148" y="66617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2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340C2A5-9ACE-3946-8E8C-9E60642DF2E8}"/>
              </a:ext>
            </a:extLst>
          </p:cNvPr>
          <p:cNvSpPr txBox="1"/>
          <p:nvPr/>
        </p:nvSpPr>
        <p:spPr>
          <a:xfrm>
            <a:off x="5311359" y="86965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3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DA16B43-5B7F-214A-8104-4C489D958DB8}"/>
              </a:ext>
            </a:extLst>
          </p:cNvPr>
          <p:cNvSpPr txBox="1"/>
          <p:nvPr/>
        </p:nvSpPr>
        <p:spPr>
          <a:xfrm>
            <a:off x="9319666" y="53825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4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ADFF96E-76B2-FA4F-A104-EBFB88828B9E}"/>
              </a:ext>
            </a:extLst>
          </p:cNvPr>
          <p:cNvSpPr txBox="1"/>
          <p:nvPr/>
        </p:nvSpPr>
        <p:spPr>
          <a:xfrm>
            <a:off x="842408" y="5845269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5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435D4C6-04AE-A249-8472-DE9CEC68B4EA}"/>
              </a:ext>
            </a:extLst>
          </p:cNvPr>
          <p:cNvSpPr txBox="1"/>
          <p:nvPr/>
        </p:nvSpPr>
        <p:spPr>
          <a:xfrm>
            <a:off x="4420217" y="5659192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6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13F196A-6069-1D43-8124-1747E3E1E4DA}"/>
              </a:ext>
            </a:extLst>
          </p:cNvPr>
          <p:cNvSpPr txBox="1"/>
          <p:nvPr/>
        </p:nvSpPr>
        <p:spPr>
          <a:xfrm>
            <a:off x="7833753" y="5717648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7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F55EC7B-E88A-294B-8C29-1923376FF570}"/>
              </a:ext>
            </a:extLst>
          </p:cNvPr>
          <p:cNvSpPr/>
          <p:nvPr/>
        </p:nvSpPr>
        <p:spPr>
          <a:xfrm>
            <a:off x="0" y="6408540"/>
            <a:ext cx="1196183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10. Price, pp.195-212 (pp. 198-201)</a:t>
            </a:r>
            <a:endParaRPr lang="en-US" sz="10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481E2E7-8411-4273-A358-CB9F3A05FB54}"/>
              </a:ext>
            </a:extLst>
          </p:cNvPr>
          <p:cNvSpPr txBox="1"/>
          <p:nvPr/>
        </p:nvSpPr>
        <p:spPr>
          <a:xfrm>
            <a:off x="9319666" y="1786638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8</a:t>
            </a:r>
          </a:p>
        </p:txBody>
      </p:sp>
    </p:spTree>
    <p:extLst>
      <p:ext uri="{BB962C8B-B14F-4D97-AF65-F5344CB8AC3E}">
        <p14:creationId xmlns:p14="http://schemas.microsoft.com/office/powerpoint/2010/main" val="1168660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9DBA3C2-C92B-4CEB-868F-52A62295B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A5C11C9-65D2-491A-A266-6ADBD2CB4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006736"/>
            <a:ext cx="12191998" cy="851265"/>
          </a:xfrm>
          <a:custGeom>
            <a:avLst/>
            <a:gdLst>
              <a:gd name="connsiteX0" fmla="*/ 619389 w 12191998"/>
              <a:gd name="connsiteY0" fmla="*/ 0 h 851265"/>
              <a:gd name="connsiteX1" fmla="*/ 687652 w 12191998"/>
              <a:gd name="connsiteY1" fmla="*/ 3175 h 851265"/>
              <a:gd name="connsiteX2" fmla="*/ 747977 w 12191998"/>
              <a:gd name="connsiteY2" fmla="*/ 9525 h 851265"/>
              <a:gd name="connsiteX3" fmla="*/ 800364 w 12191998"/>
              <a:gd name="connsiteY3" fmla="*/ 20637 h 851265"/>
              <a:gd name="connsiteX4" fmla="*/ 846402 w 12191998"/>
              <a:gd name="connsiteY4" fmla="*/ 36512 h 851265"/>
              <a:gd name="connsiteX5" fmla="*/ 887677 w 12191998"/>
              <a:gd name="connsiteY5" fmla="*/ 52387 h 851265"/>
              <a:gd name="connsiteX6" fmla="*/ 924189 w 12191998"/>
              <a:gd name="connsiteY6" fmla="*/ 68262 h 851265"/>
              <a:gd name="connsiteX7" fmla="*/ 962289 w 12191998"/>
              <a:gd name="connsiteY7" fmla="*/ 87312 h 851265"/>
              <a:gd name="connsiteX8" fmla="*/ 1000389 w 12191998"/>
              <a:gd name="connsiteY8" fmla="*/ 106362 h 851265"/>
              <a:gd name="connsiteX9" fmla="*/ 1036902 w 12191998"/>
              <a:gd name="connsiteY9" fmla="*/ 125412 h 851265"/>
              <a:gd name="connsiteX10" fmla="*/ 1078177 w 12191998"/>
              <a:gd name="connsiteY10" fmla="*/ 141287 h 851265"/>
              <a:gd name="connsiteX11" fmla="*/ 1124214 w 12191998"/>
              <a:gd name="connsiteY11" fmla="*/ 155575 h 851265"/>
              <a:gd name="connsiteX12" fmla="*/ 1176602 w 12191998"/>
              <a:gd name="connsiteY12" fmla="*/ 166687 h 851265"/>
              <a:gd name="connsiteX13" fmla="*/ 1236927 w 12191998"/>
              <a:gd name="connsiteY13" fmla="*/ 174625 h 851265"/>
              <a:gd name="connsiteX14" fmla="*/ 1305189 w 12191998"/>
              <a:gd name="connsiteY14" fmla="*/ 176212 h 851265"/>
              <a:gd name="connsiteX15" fmla="*/ 1373452 w 12191998"/>
              <a:gd name="connsiteY15" fmla="*/ 174625 h 851265"/>
              <a:gd name="connsiteX16" fmla="*/ 1433777 w 12191998"/>
              <a:gd name="connsiteY16" fmla="*/ 166687 h 851265"/>
              <a:gd name="connsiteX17" fmla="*/ 1486164 w 12191998"/>
              <a:gd name="connsiteY17" fmla="*/ 155575 h 851265"/>
              <a:gd name="connsiteX18" fmla="*/ 1532202 w 12191998"/>
              <a:gd name="connsiteY18" fmla="*/ 141287 h 851265"/>
              <a:gd name="connsiteX19" fmla="*/ 1573477 w 12191998"/>
              <a:gd name="connsiteY19" fmla="*/ 125412 h 851265"/>
              <a:gd name="connsiteX20" fmla="*/ 1609989 w 12191998"/>
              <a:gd name="connsiteY20" fmla="*/ 106362 h 851265"/>
              <a:gd name="connsiteX21" fmla="*/ 1648089 w 12191998"/>
              <a:gd name="connsiteY21" fmla="*/ 87312 h 851265"/>
              <a:gd name="connsiteX22" fmla="*/ 1686189 w 12191998"/>
              <a:gd name="connsiteY22" fmla="*/ 68262 h 851265"/>
              <a:gd name="connsiteX23" fmla="*/ 1722702 w 12191998"/>
              <a:gd name="connsiteY23" fmla="*/ 52387 h 851265"/>
              <a:gd name="connsiteX24" fmla="*/ 1763977 w 12191998"/>
              <a:gd name="connsiteY24" fmla="*/ 36512 h 851265"/>
              <a:gd name="connsiteX25" fmla="*/ 1810014 w 12191998"/>
              <a:gd name="connsiteY25" fmla="*/ 20637 h 851265"/>
              <a:gd name="connsiteX26" fmla="*/ 1862402 w 12191998"/>
              <a:gd name="connsiteY26" fmla="*/ 9525 h 851265"/>
              <a:gd name="connsiteX27" fmla="*/ 1922727 w 12191998"/>
              <a:gd name="connsiteY27" fmla="*/ 3175 h 851265"/>
              <a:gd name="connsiteX28" fmla="*/ 1990989 w 12191998"/>
              <a:gd name="connsiteY28" fmla="*/ 0 h 851265"/>
              <a:gd name="connsiteX29" fmla="*/ 2059252 w 12191998"/>
              <a:gd name="connsiteY29" fmla="*/ 3175 h 851265"/>
              <a:gd name="connsiteX30" fmla="*/ 2119577 w 12191998"/>
              <a:gd name="connsiteY30" fmla="*/ 9525 h 851265"/>
              <a:gd name="connsiteX31" fmla="*/ 2171964 w 12191998"/>
              <a:gd name="connsiteY31" fmla="*/ 20637 h 851265"/>
              <a:gd name="connsiteX32" fmla="*/ 2218002 w 12191998"/>
              <a:gd name="connsiteY32" fmla="*/ 36512 h 851265"/>
              <a:gd name="connsiteX33" fmla="*/ 2259277 w 12191998"/>
              <a:gd name="connsiteY33" fmla="*/ 52387 h 851265"/>
              <a:gd name="connsiteX34" fmla="*/ 2295789 w 12191998"/>
              <a:gd name="connsiteY34" fmla="*/ 68262 h 851265"/>
              <a:gd name="connsiteX35" fmla="*/ 2333889 w 12191998"/>
              <a:gd name="connsiteY35" fmla="*/ 87312 h 851265"/>
              <a:gd name="connsiteX36" fmla="*/ 2371989 w 12191998"/>
              <a:gd name="connsiteY36" fmla="*/ 106362 h 851265"/>
              <a:gd name="connsiteX37" fmla="*/ 2408502 w 12191998"/>
              <a:gd name="connsiteY37" fmla="*/ 125412 h 851265"/>
              <a:gd name="connsiteX38" fmla="*/ 2449777 w 12191998"/>
              <a:gd name="connsiteY38" fmla="*/ 141287 h 851265"/>
              <a:gd name="connsiteX39" fmla="*/ 2495814 w 12191998"/>
              <a:gd name="connsiteY39" fmla="*/ 155575 h 851265"/>
              <a:gd name="connsiteX40" fmla="*/ 2548202 w 12191998"/>
              <a:gd name="connsiteY40" fmla="*/ 166687 h 851265"/>
              <a:gd name="connsiteX41" fmla="*/ 2608527 w 12191998"/>
              <a:gd name="connsiteY41" fmla="*/ 174625 h 851265"/>
              <a:gd name="connsiteX42" fmla="*/ 2676789 w 12191998"/>
              <a:gd name="connsiteY42" fmla="*/ 176212 h 851265"/>
              <a:gd name="connsiteX43" fmla="*/ 2745052 w 12191998"/>
              <a:gd name="connsiteY43" fmla="*/ 174625 h 851265"/>
              <a:gd name="connsiteX44" fmla="*/ 2805377 w 12191998"/>
              <a:gd name="connsiteY44" fmla="*/ 166687 h 851265"/>
              <a:gd name="connsiteX45" fmla="*/ 2857764 w 12191998"/>
              <a:gd name="connsiteY45" fmla="*/ 155575 h 851265"/>
              <a:gd name="connsiteX46" fmla="*/ 2903802 w 12191998"/>
              <a:gd name="connsiteY46" fmla="*/ 141287 h 851265"/>
              <a:gd name="connsiteX47" fmla="*/ 2945077 w 12191998"/>
              <a:gd name="connsiteY47" fmla="*/ 125412 h 851265"/>
              <a:gd name="connsiteX48" fmla="*/ 2981589 w 12191998"/>
              <a:gd name="connsiteY48" fmla="*/ 106362 h 851265"/>
              <a:gd name="connsiteX49" fmla="*/ 3019689 w 12191998"/>
              <a:gd name="connsiteY49" fmla="*/ 87312 h 851265"/>
              <a:gd name="connsiteX50" fmla="*/ 3057789 w 12191998"/>
              <a:gd name="connsiteY50" fmla="*/ 68262 h 851265"/>
              <a:gd name="connsiteX51" fmla="*/ 3094302 w 12191998"/>
              <a:gd name="connsiteY51" fmla="*/ 52387 h 851265"/>
              <a:gd name="connsiteX52" fmla="*/ 3135577 w 12191998"/>
              <a:gd name="connsiteY52" fmla="*/ 36512 h 851265"/>
              <a:gd name="connsiteX53" fmla="*/ 3181614 w 12191998"/>
              <a:gd name="connsiteY53" fmla="*/ 20637 h 851265"/>
              <a:gd name="connsiteX54" fmla="*/ 3234002 w 12191998"/>
              <a:gd name="connsiteY54" fmla="*/ 9525 h 851265"/>
              <a:gd name="connsiteX55" fmla="*/ 3294327 w 12191998"/>
              <a:gd name="connsiteY55" fmla="*/ 3175 h 851265"/>
              <a:gd name="connsiteX56" fmla="*/ 3361002 w 12191998"/>
              <a:gd name="connsiteY56" fmla="*/ 0 h 851265"/>
              <a:gd name="connsiteX57" fmla="*/ 3430852 w 12191998"/>
              <a:gd name="connsiteY57" fmla="*/ 3175 h 851265"/>
              <a:gd name="connsiteX58" fmla="*/ 3491177 w 12191998"/>
              <a:gd name="connsiteY58" fmla="*/ 9525 h 851265"/>
              <a:gd name="connsiteX59" fmla="*/ 3543564 w 12191998"/>
              <a:gd name="connsiteY59" fmla="*/ 20637 h 851265"/>
              <a:gd name="connsiteX60" fmla="*/ 3589602 w 12191998"/>
              <a:gd name="connsiteY60" fmla="*/ 36512 h 851265"/>
              <a:gd name="connsiteX61" fmla="*/ 3630877 w 12191998"/>
              <a:gd name="connsiteY61" fmla="*/ 52387 h 851265"/>
              <a:gd name="connsiteX62" fmla="*/ 3667389 w 12191998"/>
              <a:gd name="connsiteY62" fmla="*/ 68262 h 851265"/>
              <a:gd name="connsiteX63" fmla="*/ 3705489 w 12191998"/>
              <a:gd name="connsiteY63" fmla="*/ 87312 h 851265"/>
              <a:gd name="connsiteX64" fmla="*/ 3743589 w 12191998"/>
              <a:gd name="connsiteY64" fmla="*/ 106362 h 851265"/>
              <a:gd name="connsiteX65" fmla="*/ 3780102 w 12191998"/>
              <a:gd name="connsiteY65" fmla="*/ 125412 h 851265"/>
              <a:gd name="connsiteX66" fmla="*/ 3821377 w 12191998"/>
              <a:gd name="connsiteY66" fmla="*/ 141287 h 851265"/>
              <a:gd name="connsiteX67" fmla="*/ 3867414 w 12191998"/>
              <a:gd name="connsiteY67" fmla="*/ 155575 h 851265"/>
              <a:gd name="connsiteX68" fmla="*/ 3919802 w 12191998"/>
              <a:gd name="connsiteY68" fmla="*/ 166687 h 851265"/>
              <a:gd name="connsiteX69" fmla="*/ 3980127 w 12191998"/>
              <a:gd name="connsiteY69" fmla="*/ 174625 h 851265"/>
              <a:gd name="connsiteX70" fmla="*/ 4048389 w 12191998"/>
              <a:gd name="connsiteY70" fmla="*/ 176212 h 851265"/>
              <a:gd name="connsiteX71" fmla="*/ 4116652 w 12191998"/>
              <a:gd name="connsiteY71" fmla="*/ 174625 h 851265"/>
              <a:gd name="connsiteX72" fmla="*/ 4176977 w 12191998"/>
              <a:gd name="connsiteY72" fmla="*/ 166687 h 851265"/>
              <a:gd name="connsiteX73" fmla="*/ 4229364 w 12191998"/>
              <a:gd name="connsiteY73" fmla="*/ 155575 h 851265"/>
              <a:gd name="connsiteX74" fmla="*/ 4275402 w 12191998"/>
              <a:gd name="connsiteY74" fmla="*/ 141287 h 851265"/>
              <a:gd name="connsiteX75" fmla="*/ 4316677 w 12191998"/>
              <a:gd name="connsiteY75" fmla="*/ 125412 h 851265"/>
              <a:gd name="connsiteX76" fmla="*/ 4353189 w 12191998"/>
              <a:gd name="connsiteY76" fmla="*/ 106362 h 851265"/>
              <a:gd name="connsiteX77" fmla="*/ 4429389 w 12191998"/>
              <a:gd name="connsiteY77" fmla="*/ 68262 h 851265"/>
              <a:gd name="connsiteX78" fmla="*/ 4465902 w 12191998"/>
              <a:gd name="connsiteY78" fmla="*/ 52387 h 851265"/>
              <a:gd name="connsiteX79" fmla="*/ 4507177 w 12191998"/>
              <a:gd name="connsiteY79" fmla="*/ 36512 h 851265"/>
              <a:gd name="connsiteX80" fmla="*/ 4553216 w 12191998"/>
              <a:gd name="connsiteY80" fmla="*/ 20637 h 851265"/>
              <a:gd name="connsiteX81" fmla="*/ 4605602 w 12191998"/>
              <a:gd name="connsiteY81" fmla="*/ 9525 h 851265"/>
              <a:gd name="connsiteX82" fmla="*/ 4665928 w 12191998"/>
              <a:gd name="connsiteY82" fmla="*/ 3175 h 851265"/>
              <a:gd name="connsiteX83" fmla="*/ 4734189 w 12191998"/>
              <a:gd name="connsiteY83" fmla="*/ 0 h 851265"/>
              <a:gd name="connsiteX84" fmla="*/ 4802453 w 12191998"/>
              <a:gd name="connsiteY84" fmla="*/ 3175 h 851265"/>
              <a:gd name="connsiteX85" fmla="*/ 4862777 w 12191998"/>
              <a:gd name="connsiteY85" fmla="*/ 9525 h 851265"/>
              <a:gd name="connsiteX86" fmla="*/ 4915165 w 12191998"/>
              <a:gd name="connsiteY86" fmla="*/ 20637 h 851265"/>
              <a:gd name="connsiteX87" fmla="*/ 4961202 w 12191998"/>
              <a:gd name="connsiteY87" fmla="*/ 36512 h 851265"/>
              <a:gd name="connsiteX88" fmla="*/ 5002478 w 12191998"/>
              <a:gd name="connsiteY88" fmla="*/ 52387 h 851265"/>
              <a:gd name="connsiteX89" fmla="*/ 5038989 w 12191998"/>
              <a:gd name="connsiteY89" fmla="*/ 68262 h 851265"/>
              <a:gd name="connsiteX90" fmla="*/ 5077091 w 12191998"/>
              <a:gd name="connsiteY90" fmla="*/ 87312 h 851265"/>
              <a:gd name="connsiteX91" fmla="*/ 5115189 w 12191998"/>
              <a:gd name="connsiteY91" fmla="*/ 106362 h 851265"/>
              <a:gd name="connsiteX92" fmla="*/ 5151702 w 12191998"/>
              <a:gd name="connsiteY92" fmla="*/ 125412 h 851265"/>
              <a:gd name="connsiteX93" fmla="*/ 5192978 w 12191998"/>
              <a:gd name="connsiteY93" fmla="*/ 141287 h 851265"/>
              <a:gd name="connsiteX94" fmla="*/ 5239014 w 12191998"/>
              <a:gd name="connsiteY94" fmla="*/ 155575 h 851265"/>
              <a:gd name="connsiteX95" fmla="*/ 5291401 w 12191998"/>
              <a:gd name="connsiteY95" fmla="*/ 166687 h 851265"/>
              <a:gd name="connsiteX96" fmla="*/ 5351727 w 12191998"/>
              <a:gd name="connsiteY96" fmla="*/ 174625 h 851265"/>
              <a:gd name="connsiteX97" fmla="*/ 5410199 w 12191998"/>
              <a:gd name="connsiteY97" fmla="*/ 175985 h 851265"/>
              <a:gd name="connsiteX98" fmla="*/ 5468671 w 12191998"/>
              <a:gd name="connsiteY98" fmla="*/ 174625 h 851265"/>
              <a:gd name="connsiteX99" fmla="*/ 5528996 w 12191998"/>
              <a:gd name="connsiteY99" fmla="*/ 166687 h 851265"/>
              <a:gd name="connsiteX100" fmla="*/ 5581383 w 12191998"/>
              <a:gd name="connsiteY100" fmla="*/ 155575 h 851265"/>
              <a:gd name="connsiteX101" fmla="*/ 5627421 w 12191998"/>
              <a:gd name="connsiteY101" fmla="*/ 141287 h 851265"/>
              <a:gd name="connsiteX102" fmla="*/ 5668696 w 12191998"/>
              <a:gd name="connsiteY102" fmla="*/ 125412 h 851265"/>
              <a:gd name="connsiteX103" fmla="*/ 5705210 w 12191998"/>
              <a:gd name="connsiteY103" fmla="*/ 106362 h 851265"/>
              <a:gd name="connsiteX104" fmla="*/ 5743308 w 12191998"/>
              <a:gd name="connsiteY104" fmla="*/ 87312 h 851265"/>
              <a:gd name="connsiteX105" fmla="*/ 5781408 w 12191998"/>
              <a:gd name="connsiteY105" fmla="*/ 68262 h 851265"/>
              <a:gd name="connsiteX106" fmla="*/ 5817921 w 12191998"/>
              <a:gd name="connsiteY106" fmla="*/ 52387 h 851265"/>
              <a:gd name="connsiteX107" fmla="*/ 5859196 w 12191998"/>
              <a:gd name="connsiteY107" fmla="*/ 36512 h 851265"/>
              <a:gd name="connsiteX108" fmla="*/ 5905234 w 12191998"/>
              <a:gd name="connsiteY108" fmla="*/ 20637 h 851265"/>
              <a:gd name="connsiteX109" fmla="*/ 5957621 w 12191998"/>
              <a:gd name="connsiteY109" fmla="*/ 9525 h 851265"/>
              <a:gd name="connsiteX110" fmla="*/ 6017948 w 12191998"/>
              <a:gd name="connsiteY110" fmla="*/ 3175 h 851265"/>
              <a:gd name="connsiteX111" fmla="*/ 6086210 w 12191998"/>
              <a:gd name="connsiteY111" fmla="*/ 0 h 851265"/>
              <a:gd name="connsiteX112" fmla="*/ 6095999 w 12191998"/>
              <a:gd name="connsiteY112" fmla="*/ 455 h 851265"/>
              <a:gd name="connsiteX113" fmla="*/ 6105789 w 12191998"/>
              <a:gd name="connsiteY113" fmla="*/ 0 h 851265"/>
              <a:gd name="connsiteX114" fmla="*/ 6174052 w 12191998"/>
              <a:gd name="connsiteY114" fmla="*/ 3175 h 851265"/>
              <a:gd name="connsiteX115" fmla="*/ 6234377 w 12191998"/>
              <a:gd name="connsiteY115" fmla="*/ 9525 h 851265"/>
              <a:gd name="connsiteX116" fmla="*/ 6286764 w 12191998"/>
              <a:gd name="connsiteY116" fmla="*/ 20637 h 851265"/>
              <a:gd name="connsiteX117" fmla="*/ 6332802 w 12191998"/>
              <a:gd name="connsiteY117" fmla="*/ 36512 h 851265"/>
              <a:gd name="connsiteX118" fmla="*/ 6374077 w 12191998"/>
              <a:gd name="connsiteY118" fmla="*/ 52387 h 851265"/>
              <a:gd name="connsiteX119" fmla="*/ 6410589 w 12191998"/>
              <a:gd name="connsiteY119" fmla="*/ 68262 h 851265"/>
              <a:gd name="connsiteX120" fmla="*/ 6448689 w 12191998"/>
              <a:gd name="connsiteY120" fmla="*/ 87312 h 851265"/>
              <a:gd name="connsiteX121" fmla="*/ 6486789 w 12191998"/>
              <a:gd name="connsiteY121" fmla="*/ 106362 h 851265"/>
              <a:gd name="connsiteX122" fmla="*/ 6523302 w 12191998"/>
              <a:gd name="connsiteY122" fmla="*/ 125412 h 851265"/>
              <a:gd name="connsiteX123" fmla="*/ 6564577 w 12191998"/>
              <a:gd name="connsiteY123" fmla="*/ 141287 h 851265"/>
              <a:gd name="connsiteX124" fmla="*/ 6610614 w 12191998"/>
              <a:gd name="connsiteY124" fmla="*/ 155575 h 851265"/>
              <a:gd name="connsiteX125" fmla="*/ 6663002 w 12191998"/>
              <a:gd name="connsiteY125" fmla="*/ 166687 h 851265"/>
              <a:gd name="connsiteX126" fmla="*/ 6723327 w 12191998"/>
              <a:gd name="connsiteY126" fmla="*/ 174625 h 851265"/>
              <a:gd name="connsiteX127" fmla="*/ 6781799 w 12191998"/>
              <a:gd name="connsiteY127" fmla="*/ 175985 h 851265"/>
              <a:gd name="connsiteX128" fmla="*/ 6840271 w 12191998"/>
              <a:gd name="connsiteY128" fmla="*/ 174625 h 851265"/>
              <a:gd name="connsiteX129" fmla="*/ 6900596 w 12191998"/>
              <a:gd name="connsiteY129" fmla="*/ 166687 h 851265"/>
              <a:gd name="connsiteX130" fmla="*/ 6952983 w 12191998"/>
              <a:gd name="connsiteY130" fmla="*/ 155575 h 851265"/>
              <a:gd name="connsiteX131" fmla="*/ 6999021 w 12191998"/>
              <a:gd name="connsiteY131" fmla="*/ 141287 h 851265"/>
              <a:gd name="connsiteX132" fmla="*/ 7040296 w 12191998"/>
              <a:gd name="connsiteY132" fmla="*/ 125412 h 851265"/>
              <a:gd name="connsiteX133" fmla="*/ 7076808 w 12191998"/>
              <a:gd name="connsiteY133" fmla="*/ 106362 h 851265"/>
              <a:gd name="connsiteX134" fmla="*/ 7114908 w 12191998"/>
              <a:gd name="connsiteY134" fmla="*/ 87312 h 851265"/>
              <a:gd name="connsiteX135" fmla="*/ 7153008 w 12191998"/>
              <a:gd name="connsiteY135" fmla="*/ 68262 h 851265"/>
              <a:gd name="connsiteX136" fmla="*/ 7189521 w 12191998"/>
              <a:gd name="connsiteY136" fmla="*/ 52387 h 851265"/>
              <a:gd name="connsiteX137" fmla="*/ 7230796 w 12191998"/>
              <a:gd name="connsiteY137" fmla="*/ 36512 h 851265"/>
              <a:gd name="connsiteX138" fmla="*/ 7276833 w 12191998"/>
              <a:gd name="connsiteY138" fmla="*/ 20637 h 851265"/>
              <a:gd name="connsiteX139" fmla="*/ 7329221 w 12191998"/>
              <a:gd name="connsiteY139" fmla="*/ 9525 h 851265"/>
              <a:gd name="connsiteX140" fmla="*/ 7389546 w 12191998"/>
              <a:gd name="connsiteY140" fmla="*/ 3175 h 851265"/>
              <a:gd name="connsiteX141" fmla="*/ 7457808 w 12191998"/>
              <a:gd name="connsiteY141" fmla="*/ 0 h 851265"/>
              <a:gd name="connsiteX142" fmla="*/ 7526071 w 12191998"/>
              <a:gd name="connsiteY142" fmla="*/ 3175 h 851265"/>
              <a:gd name="connsiteX143" fmla="*/ 7586396 w 12191998"/>
              <a:gd name="connsiteY143" fmla="*/ 9525 h 851265"/>
              <a:gd name="connsiteX144" fmla="*/ 7638783 w 12191998"/>
              <a:gd name="connsiteY144" fmla="*/ 20637 h 851265"/>
              <a:gd name="connsiteX145" fmla="*/ 7684821 w 12191998"/>
              <a:gd name="connsiteY145" fmla="*/ 36512 h 851265"/>
              <a:gd name="connsiteX146" fmla="*/ 7726096 w 12191998"/>
              <a:gd name="connsiteY146" fmla="*/ 52387 h 851265"/>
              <a:gd name="connsiteX147" fmla="*/ 7762608 w 12191998"/>
              <a:gd name="connsiteY147" fmla="*/ 68262 h 851265"/>
              <a:gd name="connsiteX148" fmla="*/ 7800708 w 12191998"/>
              <a:gd name="connsiteY148" fmla="*/ 87312 h 851265"/>
              <a:gd name="connsiteX149" fmla="*/ 7838808 w 12191998"/>
              <a:gd name="connsiteY149" fmla="*/ 106362 h 851265"/>
              <a:gd name="connsiteX150" fmla="*/ 7875321 w 12191998"/>
              <a:gd name="connsiteY150" fmla="*/ 125412 h 851265"/>
              <a:gd name="connsiteX151" fmla="*/ 7916596 w 12191998"/>
              <a:gd name="connsiteY151" fmla="*/ 141287 h 851265"/>
              <a:gd name="connsiteX152" fmla="*/ 7962633 w 12191998"/>
              <a:gd name="connsiteY152" fmla="*/ 155575 h 851265"/>
              <a:gd name="connsiteX153" fmla="*/ 8015021 w 12191998"/>
              <a:gd name="connsiteY153" fmla="*/ 166687 h 851265"/>
              <a:gd name="connsiteX154" fmla="*/ 8075346 w 12191998"/>
              <a:gd name="connsiteY154" fmla="*/ 174625 h 851265"/>
              <a:gd name="connsiteX155" fmla="*/ 8143608 w 12191998"/>
              <a:gd name="connsiteY155" fmla="*/ 176212 h 851265"/>
              <a:gd name="connsiteX156" fmla="*/ 8211871 w 12191998"/>
              <a:gd name="connsiteY156" fmla="*/ 174625 h 851265"/>
              <a:gd name="connsiteX157" fmla="*/ 8272196 w 12191998"/>
              <a:gd name="connsiteY157" fmla="*/ 166687 h 851265"/>
              <a:gd name="connsiteX158" fmla="*/ 8324583 w 12191998"/>
              <a:gd name="connsiteY158" fmla="*/ 155575 h 851265"/>
              <a:gd name="connsiteX159" fmla="*/ 8370621 w 12191998"/>
              <a:gd name="connsiteY159" fmla="*/ 141287 h 851265"/>
              <a:gd name="connsiteX160" fmla="*/ 8411896 w 12191998"/>
              <a:gd name="connsiteY160" fmla="*/ 125412 h 851265"/>
              <a:gd name="connsiteX161" fmla="*/ 8448408 w 12191998"/>
              <a:gd name="connsiteY161" fmla="*/ 106362 h 851265"/>
              <a:gd name="connsiteX162" fmla="*/ 8486508 w 12191998"/>
              <a:gd name="connsiteY162" fmla="*/ 87312 h 851265"/>
              <a:gd name="connsiteX163" fmla="*/ 8524608 w 12191998"/>
              <a:gd name="connsiteY163" fmla="*/ 68262 h 851265"/>
              <a:gd name="connsiteX164" fmla="*/ 8561120 w 12191998"/>
              <a:gd name="connsiteY164" fmla="*/ 52387 h 851265"/>
              <a:gd name="connsiteX165" fmla="*/ 8602396 w 12191998"/>
              <a:gd name="connsiteY165" fmla="*/ 36512 h 851265"/>
              <a:gd name="connsiteX166" fmla="*/ 8648432 w 12191998"/>
              <a:gd name="connsiteY166" fmla="*/ 20637 h 851265"/>
              <a:gd name="connsiteX167" fmla="*/ 8700820 w 12191998"/>
              <a:gd name="connsiteY167" fmla="*/ 9525 h 851265"/>
              <a:gd name="connsiteX168" fmla="*/ 8761146 w 12191998"/>
              <a:gd name="connsiteY168" fmla="*/ 3175 h 851265"/>
              <a:gd name="connsiteX169" fmla="*/ 8827820 w 12191998"/>
              <a:gd name="connsiteY169" fmla="*/ 0 h 851265"/>
              <a:gd name="connsiteX170" fmla="*/ 8897670 w 12191998"/>
              <a:gd name="connsiteY170" fmla="*/ 3175 h 851265"/>
              <a:gd name="connsiteX171" fmla="*/ 8957996 w 12191998"/>
              <a:gd name="connsiteY171" fmla="*/ 9525 h 851265"/>
              <a:gd name="connsiteX172" fmla="*/ 9010382 w 12191998"/>
              <a:gd name="connsiteY172" fmla="*/ 20637 h 851265"/>
              <a:gd name="connsiteX173" fmla="*/ 9056420 w 12191998"/>
              <a:gd name="connsiteY173" fmla="*/ 36512 h 851265"/>
              <a:gd name="connsiteX174" fmla="*/ 9097696 w 12191998"/>
              <a:gd name="connsiteY174" fmla="*/ 52387 h 851265"/>
              <a:gd name="connsiteX175" fmla="*/ 9134208 w 12191998"/>
              <a:gd name="connsiteY175" fmla="*/ 68262 h 851265"/>
              <a:gd name="connsiteX176" fmla="*/ 9172308 w 12191998"/>
              <a:gd name="connsiteY176" fmla="*/ 87312 h 851265"/>
              <a:gd name="connsiteX177" fmla="*/ 9210408 w 12191998"/>
              <a:gd name="connsiteY177" fmla="*/ 106362 h 851265"/>
              <a:gd name="connsiteX178" fmla="*/ 9246920 w 12191998"/>
              <a:gd name="connsiteY178" fmla="*/ 125412 h 851265"/>
              <a:gd name="connsiteX179" fmla="*/ 9288196 w 12191998"/>
              <a:gd name="connsiteY179" fmla="*/ 141287 h 851265"/>
              <a:gd name="connsiteX180" fmla="*/ 9334232 w 12191998"/>
              <a:gd name="connsiteY180" fmla="*/ 155575 h 851265"/>
              <a:gd name="connsiteX181" fmla="*/ 9386620 w 12191998"/>
              <a:gd name="connsiteY181" fmla="*/ 166687 h 851265"/>
              <a:gd name="connsiteX182" fmla="*/ 9446946 w 12191998"/>
              <a:gd name="connsiteY182" fmla="*/ 174625 h 851265"/>
              <a:gd name="connsiteX183" fmla="*/ 9515208 w 12191998"/>
              <a:gd name="connsiteY183" fmla="*/ 176212 h 851265"/>
              <a:gd name="connsiteX184" fmla="*/ 9583470 w 12191998"/>
              <a:gd name="connsiteY184" fmla="*/ 174625 h 851265"/>
              <a:gd name="connsiteX185" fmla="*/ 9643796 w 12191998"/>
              <a:gd name="connsiteY185" fmla="*/ 166687 h 851265"/>
              <a:gd name="connsiteX186" fmla="*/ 9696182 w 12191998"/>
              <a:gd name="connsiteY186" fmla="*/ 155575 h 851265"/>
              <a:gd name="connsiteX187" fmla="*/ 9742220 w 12191998"/>
              <a:gd name="connsiteY187" fmla="*/ 141287 h 851265"/>
              <a:gd name="connsiteX188" fmla="*/ 9783496 w 12191998"/>
              <a:gd name="connsiteY188" fmla="*/ 125412 h 851265"/>
              <a:gd name="connsiteX189" fmla="*/ 9820008 w 12191998"/>
              <a:gd name="connsiteY189" fmla="*/ 106362 h 851265"/>
              <a:gd name="connsiteX190" fmla="*/ 9896208 w 12191998"/>
              <a:gd name="connsiteY190" fmla="*/ 68262 h 851265"/>
              <a:gd name="connsiteX191" fmla="*/ 9932720 w 12191998"/>
              <a:gd name="connsiteY191" fmla="*/ 52387 h 851265"/>
              <a:gd name="connsiteX192" fmla="*/ 9973996 w 12191998"/>
              <a:gd name="connsiteY192" fmla="*/ 36512 h 851265"/>
              <a:gd name="connsiteX193" fmla="*/ 10020032 w 12191998"/>
              <a:gd name="connsiteY193" fmla="*/ 20637 h 851265"/>
              <a:gd name="connsiteX194" fmla="*/ 10072420 w 12191998"/>
              <a:gd name="connsiteY194" fmla="*/ 9525 h 851265"/>
              <a:gd name="connsiteX195" fmla="*/ 10132746 w 12191998"/>
              <a:gd name="connsiteY195" fmla="*/ 3175 h 851265"/>
              <a:gd name="connsiteX196" fmla="*/ 10201008 w 12191998"/>
              <a:gd name="connsiteY196" fmla="*/ 0 h 851265"/>
              <a:gd name="connsiteX197" fmla="*/ 10269270 w 12191998"/>
              <a:gd name="connsiteY197" fmla="*/ 3175 h 851265"/>
              <a:gd name="connsiteX198" fmla="*/ 10329596 w 12191998"/>
              <a:gd name="connsiteY198" fmla="*/ 9525 h 851265"/>
              <a:gd name="connsiteX199" fmla="*/ 10381982 w 12191998"/>
              <a:gd name="connsiteY199" fmla="*/ 20637 h 851265"/>
              <a:gd name="connsiteX200" fmla="*/ 10428020 w 12191998"/>
              <a:gd name="connsiteY200" fmla="*/ 36512 h 851265"/>
              <a:gd name="connsiteX201" fmla="*/ 10469296 w 12191998"/>
              <a:gd name="connsiteY201" fmla="*/ 52387 h 851265"/>
              <a:gd name="connsiteX202" fmla="*/ 10505808 w 12191998"/>
              <a:gd name="connsiteY202" fmla="*/ 68262 h 851265"/>
              <a:gd name="connsiteX203" fmla="*/ 10543908 w 12191998"/>
              <a:gd name="connsiteY203" fmla="*/ 87312 h 851265"/>
              <a:gd name="connsiteX204" fmla="*/ 10582008 w 12191998"/>
              <a:gd name="connsiteY204" fmla="*/ 106362 h 851265"/>
              <a:gd name="connsiteX205" fmla="*/ 10618520 w 12191998"/>
              <a:gd name="connsiteY205" fmla="*/ 125412 h 851265"/>
              <a:gd name="connsiteX206" fmla="*/ 10659796 w 12191998"/>
              <a:gd name="connsiteY206" fmla="*/ 141287 h 851265"/>
              <a:gd name="connsiteX207" fmla="*/ 10705832 w 12191998"/>
              <a:gd name="connsiteY207" fmla="*/ 155575 h 851265"/>
              <a:gd name="connsiteX208" fmla="*/ 10758220 w 12191998"/>
              <a:gd name="connsiteY208" fmla="*/ 166687 h 851265"/>
              <a:gd name="connsiteX209" fmla="*/ 10818546 w 12191998"/>
              <a:gd name="connsiteY209" fmla="*/ 174625 h 851265"/>
              <a:gd name="connsiteX210" fmla="*/ 10886808 w 12191998"/>
              <a:gd name="connsiteY210" fmla="*/ 176212 h 851265"/>
              <a:gd name="connsiteX211" fmla="*/ 10955070 w 12191998"/>
              <a:gd name="connsiteY211" fmla="*/ 174625 h 851265"/>
              <a:gd name="connsiteX212" fmla="*/ 11015396 w 12191998"/>
              <a:gd name="connsiteY212" fmla="*/ 166687 h 851265"/>
              <a:gd name="connsiteX213" fmla="*/ 11067782 w 12191998"/>
              <a:gd name="connsiteY213" fmla="*/ 155575 h 851265"/>
              <a:gd name="connsiteX214" fmla="*/ 11113820 w 12191998"/>
              <a:gd name="connsiteY214" fmla="*/ 141287 h 851265"/>
              <a:gd name="connsiteX215" fmla="*/ 11155096 w 12191998"/>
              <a:gd name="connsiteY215" fmla="*/ 125412 h 851265"/>
              <a:gd name="connsiteX216" fmla="*/ 11191608 w 12191998"/>
              <a:gd name="connsiteY216" fmla="*/ 106362 h 851265"/>
              <a:gd name="connsiteX217" fmla="*/ 11229708 w 12191998"/>
              <a:gd name="connsiteY217" fmla="*/ 87312 h 851265"/>
              <a:gd name="connsiteX218" fmla="*/ 11267808 w 12191998"/>
              <a:gd name="connsiteY218" fmla="*/ 68262 h 851265"/>
              <a:gd name="connsiteX219" fmla="*/ 11304320 w 12191998"/>
              <a:gd name="connsiteY219" fmla="*/ 52387 h 851265"/>
              <a:gd name="connsiteX220" fmla="*/ 11345596 w 12191998"/>
              <a:gd name="connsiteY220" fmla="*/ 36512 h 851265"/>
              <a:gd name="connsiteX221" fmla="*/ 11391632 w 12191998"/>
              <a:gd name="connsiteY221" fmla="*/ 20637 h 851265"/>
              <a:gd name="connsiteX222" fmla="*/ 11444020 w 12191998"/>
              <a:gd name="connsiteY222" fmla="*/ 9525 h 851265"/>
              <a:gd name="connsiteX223" fmla="*/ 11504346 w 12191998"/>
              <a:gd name="connsiteY223" fmla="*/ 3175 h 851265"/>
              <a:gd name="connsiteX224" fmla="*/ 11572608 w 12191998"/>
              <a:gd name="connsiteY224" fmla="*/ 0 h 851265"/>
              <a:gd name="connsiteX225" fmla="*/ 11640870 w 12191998"/>
              <a:gd name="connsiteY225" fmla="*/ 3175 h 851265"/>
              <a:gd name="connsiteX226" fmla="*/ 11701196 w 12191998"/>
              <a:gd name="connsiteY226" fmla="*/ 9525 h 851265"/>
              <a:gd name="connsiteX227" fmla="*/ 11753582 w 12191998"/>
              <a:gd name="connsiteY227" fmla="*/ 20637 h 851265"/>
              <a:gd name="connsiteX228" fmla="*/ 11799620 w 12191998"/>
              <a:gd name="connsiteY228" fmla="*/ 36512 h 851265"/>
              <a:gd name="connsiteX229" fmla="*/ 11840896 w 12191998"/>
              <a:gd name="connsiteY229" fmla="*/ 52387 h 851265"/>
              <a:gd name="connsiteX230" fmla="*/ 11877408 w 12191998"/>
              <a:gd name="connsiteY230" fmla="*/ 68262 h 851265"/>
              <a:gd name="connsiteX231" fmla="*/ 11915508 w 12191998"/>
              <a:gd name="connsiteY231" fmla="*/ 87312 h 851265"/>
              <a:gd name="connsiteX232" fmla="*/ 11953608 w 12191998"/>
              <a:gd name="connsiteY232" fmla="*/ 106362 h 851265"/>
              <a:gd name="connsiteX233" fmla="*/ 11990120 w 12191998"/>
              <a:gd name="connsiteY233" fmla="*/ 125412 h 851265"/>
              <a:gd name="connsiteX234" fmla="*/ 12031396 w 12191998"/>
              <a:gd name="connsiteY234" fmla="*/ 141287 h 851265"/>
              <a:gd name="connsiteX235" fmla="*/ 12077432 w 12191998"/>
              <a:gd name="connsiteY235" fmla="*/ 155575 h 851265"/>
              <a:gd name="connsiteX236" fmla="*/ 12129820 w 12191998"/>
              <a:gd name="connsiteY236" fmla="*/ 166688 h 851265"/>
              <a:gd name="connsiteX237" fmla="*/ 12190146 w 12191998"/>
              <a:gd name="connsiteY237" fmla="*/ 174625 h 851265"/>
              <a:gd name="connsiteX238" fmla="*/ 12191998 w 12191998"/>
              <a:gd name="connsiteY238" fmla="*/ 174668 h 851265"/>
              <a:gd name="connsiteX239" fmla="*/ 12191998 w 12191998"/>
              <a:gd name="connsiteY239" fmla="*/ 851265 h 851265"/>
              <a:gd name="connsiteX240" fmla="*/ 0 w 12191998"/>
              <a:gd name="connsiteY240" fmla="*/ 851265 h 851265"/>
              <a:gd name="connsiteX241" fmla="*/ 0 w 12191998"/>
              <a:gd name="connsiteY241" fmla="*/ 174668 h 851265"/>
              <a:gd name="connsiteX242" fmla="*/ 1852 w 12191998"/>
              <a:gd name="connsiteY242" fmla="*/ 174625 h 851265"/>
              <a:gd name="connsiteX243" fmla="*/ 62177 w 12191998"/>
              <a:gd name="connsiteY243" fmla="*/ 166687 h 851265"/>
              <a:gd name="connsiteX244" fmla="*/ 114564 w 12191998"/>
              <a:gd name="connsiteY244" fmla="*/ 155575 h 851265"/>
              <a:gd name="connsiteX245" fmla="*/ 160602 w 12191998"/>
              <a:gd name="connsiteY245" fmla="*/ 141287 h 851265"/>
              <a:gd name="connsiteX246" fmla="*/ 201877 w 12191998"/>
              <a:gd name="connsiteY246" fmla="*/ 125412 h 851265"/>
              <a:gd name="connsiteX247" fmla="*/ 238389 w 12191998"/>
              <a:gd name="connsiteY247" fmla="*/ 106362 h 851265"/>
              <a:gd name="connsiteX248" fmla="*/ 276489 w 12191998"/>
              <a:gd name="connsiteY248" fmla="*/ 87312 h 851265"/>
              <a:gd name="connsiteX249" fmla="*/ 314589 w 12191998"/>
              <a:gd name="connsiteY249" fmla="*/ 68262 h 851265"/>
              <a:gd name="connsiteX250" fmla="*/ 351102 w 12191998"/>
              <a:gd name="connsiteY250" fmla="*/ 52387 h 851265"/>
              <a:gd name="connsiteX251" fmla="*/ 392377 w 12191998"/>
              <a:gd name="connsiteY251" fmla="*/ 36512 h 851265"/>
              <a:gd name="connsiteX252" fmla="*/ 438414 w 12191998"/>
              <a:gd name="connsiteY252" fmla="*/ 20637 h 851265"/>
              <a:gd name="connsiteX253" fmla="*/ 490802 w 12191998"/>
              <a:gd name="connsiteY253" fmla="*/ 9525 h 851265"/>
              <a:gd name="connsiteX254" fmla="*/ 551127 w 12191998"/>
              <a:gd name="connsiteY254" fmla="*/ 3175 h 851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</a:cxnLst>
            <a:rect l="l" t="t" r="r" b="b"/>
            <a:pathLst>
              <a:path w="12191998" h="851265">
                <a:moveTo>
                  <a:pt x="619389" y="0"/>
                </a:moveTo>
                <a:lnTo>
                  <a:pt x="687652" y="3175"/>
                </a:lnTo>
                <a:lnTo>
                  <a:pt x="747977" y="9525"/>
                </a:lnTo>
                <a:lnTo>
                  <a:pt x="800364" y="20637"/>
                </a:lnTo>
                <a:lnTo>
                  <a:pt x="846402" y="36512"/>
                </a:lnTo>
                <a:lnTo>
                  <a:pt x="887677" y="52387"/>
                </a:lnTo>
                <a:lnTo>
                  <a:pt x="924189" y="68262"/>
                </a:lnTo>
                <a:lnTo>
                  <a:pt x="962289" y="87312"/>
                </a:lnTo>
                <a:lnTo>
                  <a:pt x="1000389" y="106362"/>
                </a:lnTo>
                <a:lnTo>
                  <a:pt x="1036902" y="125412"/>
                </a:lnTo>
                <a:lnTo>
                  <a:pt x="1078177" y="141287"/>
                </a:lnTo>
                <a:lnTo>
                  <a:pt x="1124214" y="155575"/>
                </a:lnTo>
                <a:lnTo>
                  <a:pt x="1176602" y="166687"/>
                </a:lnTo>
                <a:lnTo>
                  <a:pt x="1236927" y="174625"/>
                </a:lnTo>
                <a:lnTo>
                  <a:pt x="1305189" y="176212"/>
                </a:lnTo>
                <a:lnTo>
                  <a:pt x="1373452" y="174625"/>
                </a:lnTo>
                <a:lnTo>
                  <a:pt x="1433777" y="166687"/>
                </a:lnTo>
                <a:lnTo>
                  <a:pt x="1486164" y="155575"/>
                </a:lnTo>
                <a:lnTo>
                  <a:pt x="1532202" y="141287"/>
                </a:lnTo>
                <a:lnTo>
                  <a:pt x="1573477" y="125412"/>
                </a:lnTo>
                <a:lnTo>
                  <a:pt x="1609989" y="106362"/>
                </a:lnTo>
                <a:lnTo>
                  <a:pt x="1648089" y="87312"/>
                </a:lnTo>
                <a:lnTo>
                  <a:pt x="1686189" y="68262"/>
                </a:lnTo>
                <a:lnTo>
                  <a:pt x="1722702" y="52387"/>
                </a:lnTo>
                <a:lnTo>
                  <a:pt x="1763977" y="36512"/>
                </a:lnTo>
                <a:lnTo>
                  <a:pt x="1810014" y="20637"/>
                </a:lnTo>
                <a:lnTo>
                  <a:pt x="1862402" y="9525"/>
                </a:lnTo>
                <a:lnTo>
                  <a:pt x="1922727" y="3175"/>
                </a:lnTo>
                <a:lnTo>
                  <a:pt x="1990989" y="0"/>
                </a:lnTo>
                <a:lnTo>
                  <a:pt x="2059252" y="3175"/>
                </a:lnTo>
                <a:lnTo>
                  <a:pt x="2119577" y="9525"/>
                </a:lnTo>
                <a:lnTo>
                  <a:pt x="2171964" y="20637"/>
                </a:lnTo>
                <a:lnTo>
                  <a:pt x="2218002" y="36512"/>
                </a:lnTo>
                <a:lnTo>
                  <a:pt x="2259277" y="52387"/>
                </a:lnTo>
                <a:lnTo>
                  <a:pt x="2295789" y="68262"/>
                </a:lnTo>
                <a:lnTo>
                  <a:pt x="2333889" y="87312"/>
                </a:lnTo>
                <a:lnTo>
                  <a:pt x="2371989" y="106362"/>
                </a:lnTo>
                <a:lnTo>
                  <a:pt x="2408502" y="125412"/>
                </a:lnTo>
                <a:lnTo>
                  <a:pt x="2449777" y="141287"/>
                </a:lnTo>
                <a:lnTo>
                  <a:pt x="2495814" y="155575"/>
                </a:lnTo>
                <a:lnTo>
                  <a:pt x="2548202" y="166687"/>
                </a:lnTo>
                <a:lnTo>
                  <a:pt x="2608527" y="174625"/>
                </a:lnTo>
                <a:lnTo>
                  <a:pt x="2676789" y="176212"/>
                </a:lnTo>
                <a:lnTo>
                  <a:pt x="2745052" y="174625"/>
                </a:lnTo>
                <a:lnTo>
                  <a:pt x="2805377" y="166687"/>
                </a:lnTo>
                <a:lnTo>
                  <a:pt x="2857764" y="155575"/>
                </a:lnTo>
                <a:lnTo>
                  <a:pt x="2903802" y="141287"/>
                </a:lnTo>
                <a:lnTo>
                  <a:pt x="2945077" y="125412"/>
                </a:lnTo>
                <a:lnTo>
                  <a:pt x="2981589" y="106362"/>
                </a:lnTo>
                <a:lnTo>
                  <a:pt x="3019689" y="87312"/>
                </a:lnTo>
                <a:lnTo>
                  <a:pt x="3057789" y="68262"/>
                </a:lnTo>
                <a:lnTo>
                  <a:pt x="3094302" y="52387"/>
                </a:lnTo>
                <a:lnTo>
                  <a:pt x="3135577" y="36512"/>
                </a:lnTo>
                <a:lnTo>
                  <a:pt x="3181614" y="20637"/>
                </a:lnTo>
                <a:lnTo>
                  <a:pt x="3234002" y="9525"/>
                </a:lnTo>
                <a:lnTo>
                  <a:pt x="3294327" y="3175"/>
                </a:lnTo>
                <a:lnTo>
                  <a:pt x="3361002" y="0"/>
                </a:lnTo>
                <a:lnTo>
                  <a:pt x="3430852" y="3175"/>
                </a:lnTo>
                <a:lnTo>
                  <a:pt x="3491177" y="9525"/>
                </a:lnTo>
                <a:lnTo>
                  <a:pt x="3543564" y="20637"/>
                </a:lnTo>
                <a:lnTo>
                  <a:pt x="3589602" y="36512"/>
                </a:lnTo>
                <a:lnTo>
                  <a:pt x="3630877" y="52387"/>
                </a:lnTo>
                <a:lnTo>
                  <a:pt x="3667389" y="68262"/>
                </a:lnTo>
                <a:lnTo>
                  <a:pt x="3705489" y="87312"/>
                </a:lnTo>
                <a:lnTo>
                  <a:pt x="3743589" y="106362"/>
                </a:lnTo>
                <a:lnTo>
                  <a:pt x="3780102" y="125412"/>
                </a:lnTo>
                <a:lnTo>
                  <a:pt x="3821377" y="141287"/>
                </a:lnTo>
                <a:lnTo>
                  <a:pt x="3867414" y="155575"/>
                </a:lnTo>
                <a:lnTo>
                  <a:pt x="3919802" y="166687"/>
                </a:lnTo>
                <a:lnTo>
                  <a:pt x="3980127" y="174625"/>
                </a:lnTo>
                <a:lnTo>
                  <a:pt x="4048389" y="176212"/>
                </a:lnTo>
                <a:lnTo>
                  <a:pt x="4116652" y="174625"/>
                </a:lnTo>
                <a:lnTo>
                  <a:pt x="4176977" y="166687"/>
                </a:lnTo>
                <a:lnTo>
                  <a:pt x="4229364" y="155575"/>
                </a:lnTo>
                <a:lnTo>
                  <a:pt x="4275402" y="141287"/>
                </a:lnTo>
                <a:lnTo>
                  <a:pt x="4316677" y="125412"/>
                </a:lnTo>
                <a:lnTo>
                  <a:pt x="4353189" y="106362"/>
                </a:lnTo>
                <a:lnTo>
                  <a:pt x="4429389" y="68262"/>
                </a:lnTo>
                <a:lnTo>
                  <a:pt x="4465902" y="52387"/>
                </a:lnTo>
                <a:lnTo>
                  <a:pt x="4507177" y="36512"/>
                </a:lnTo>
                <a:lnTo>
                  <a:pt x="4553216" y="20637"/>
                </a:lnTo>
                <a:lnTo>
                  <a:pt x="4605602" y="9525"/>
                </a:lnTo>
                <a:lnTo>
                  <a:pt x="4665928" y="3175"/>
                </a:lnTo>
                <a:lnTo>
                  <a:pt x="4734189" y="0"/>
                </a:lnTo>
                <a:lnTo>
                  <a:pt x="4802453" y="3175"/>
                </a:lnTo>
                <a:lnTo>
                  <a:pt x="4862777" y="9525"/>
                </a:lnTo>
                <a:lnTo>
                  <a:pt x="4915165" y="20637"/>
                </a:lnTo>
                <a:lnTo>
                  <a:pt x="4961202" y="36512"/>
                </a:lnTo>
                <a:lnTo>
                  <a:pt x="5002478" y="52387"/>
                </a:lnTo>
                <a:lnTo>
                  <a:pt x="5038989" y="68262"/>
                </a:lnTo>
                <a:lnTo>
                  <a:pt x="5077091" y="87312"/>
                </a:lnTo>
                <a:lnTo>
                  <a:pt x="5115189" y="106362"/>
                </a:lnTo>
                <a:lnTo>
                  <a:pt x="5151702" y="125412"/>
                </a:lnTo>
                <a:lnTo>
                  <a:pt x="5192978" y="141287"/>
                </a:lnTo>
                <a:lnTo>
                  <a:pt x="5239014" y="155575"/>
                </a:lnTo>
                <a:lnTo>
                  <a:pt x="5291401" y="166687"/>
                </a:lnTo>
                <a:lnTo>
                  <a:pt x="5351727" y="174625"/>
                </a:lnTo>
                <a:lnTo>
                  <a:pt x="5410199" y="175985"/>
                </a:lnTo>
                <a:lnTo>
                  <a:pt x="5468671" y="174625"/>
                </a:lnTo>
                <a:lnTo>
                  <a:pt x="5528996" y="166687"/>
                </a:lnTo>
                <a:lnTo>
                  <a:pt x="5581383" y="155575"/>
                </a:lnTo>
                <a:lnTo>
                  <a:pt x="5627421" y="141287"/>
                </a:lnTo>
                <a:lnTo>
                  <a:pt x="5668696" y="125412"/>
                </a:lnTo>
                <a:lnTo>
                  <a:pt x="5705210" y="106362"/>
                </a:lnTo>
                <a:lnTo>
                  <a:pt x="5743308" y="87312"/>
                </a:lnTo>
                <a:lnTo>
                  <a:pt x="5781408" y="68262"/>
                </a:lnTo>
                <a:lnTo>
                  <a:pt x="5817921" y="52387"/>
                </a:lnTo>
                <a:lnTo>
                  <a:pt x="5859196" y="36512"/>
                </a:lnTo>
                <a:lnTo>
                  <a:pt x="5905234" y="20637"/>
                </a:lnTo>
                <a:lnTo>
                  <a:pt x="5957621" y="9525"/>
                </a:lnTo>
                <a:lnTo>
                  <a:pt x="6017948" y="3175"/>
                </a:lnTo>
                <a:lnTo>
                  <a:pt x="6086210" y="0"/>
                </a:lnTo>
                <a:lnTo>
                  <a:pt x="6095999" y="455"/>
                </a:lnTo>
                <a:lnTo>
                  <a:pt x="6105789" y="0"/>
                </a:lnTo>
                <a:lnTo>
                  <a:pt x="6174052" y="3175"/>
                </a:lnTo>
                <a:lnTo>
                  <a:pt x="6234377" y="9525"/>
                </a:lnTo>
                <a:lnTo>
                  <a:pt x="6286764" y="20637"/>
                </a:lnTo>
                <a:lnTo>
                  <a:pt x="6332802" y="36512"/>
                </a:lnTo>
                <a:lnTo>
                  <a:pt x="6374077" y="52387"/>
                </a:lnTo>
                <a:lnTo>
                  <a:pt x="6410589" y="68262"/>
                </a:lnTo>
                <a:lnTo>
                  <a:pt x="6448689" y="87312"/>
                </a:lnTo>
                <a:lnTo>
                  <a:pt x="6486789" y="106362"/>
                </a:lnTo>
                <a:lnTo>
                  <a:pt x="6523302" y="125412"/>
                </a:lnTo>
                <a:lnTo>
                  <a:pt x="6564577" y="141287"/>
                </a:lnTo>
                <a:lnTo>
                  <a:pt x="6610614" y="155575"/>
                </a:lnTo>
                <a:lnTo>
                  <a:pt x="6663002" y="166687"/>
                </a:lnTo>
                <a:lnTo>
                  <a:pt x="6723327" y="174625"/>
                </a:lnTo>
                <a:lnTo>
                  <a:pt x="6781799" y="175985"/>
                </a:lnTo>
                <a:lnTo>
                  <a:pt x="6840271" y="174625"/>
                </a:lnTo>
                <a:lnTo>
                  <a:pt x="6900596" y="166687"/>
                </a:lnTo>
                <a:lnTo>
                  <a:pt x="6952983" y="155575"/>
                </a:lnTo>
                <a:lnTo>
                  <a:pt x="6999021" y="141287"/>
                </a:lnTo>
                <a:lnTo>
                  <a:pt x="7040296" y="125412"/>
                </a:lnTo>
                <a:lnTo>
                  <a:pt x="7076808" y="106362"/>
                </a:lnTo>
                <a:lnTo>
                  <a:pt x="7114908" y="87312"/>
                </a:lnTo>
                <a:lnTo>
                  <a:pt x="7153008" y="68262"/>
                </a:lnTo>
                <a:lnTo>
                  <a:pt x="7189521" y="52387"/>
                </a:lnTo>
                <a:lnTo>
                  <a:pt x="7230796" y="36512"/>
                </a:lnTo>
                <a:lnTo>
                  <a:pt x="7276833" y="20637"/>
                </a:lnTo>
                <a:lnTo>
                  <a:pt x="7329221" y="9525"/>
                </a:lnTo>
                <a:lnTo>
                  <a:pt x="7389546" y="3175"/>
                </a:lnTo>
                <a:lnTo>
                  <a:pt x="7457808" y="0"/>
                </a:lnTo>
                <a:lnTo>
                  <a:pt x="7526071" y="3175"/>
                </a:lnTo>
                <a:lnTo>
                  <a:pt x="7586396" y="9525"/>
                </a:lnTo>
                <a:lnTo>
                  <a:pt x="7638783" y="20637"/>
                </a:lnTo>
                <a:lnTo>
                  <a:pt x="7684821" y="36512"/>
                </a:lnTo>
                <a:lnTo>
                  <a:pt x="7726096" y="52387"/>
                </a:lnTo>
                <a:lnTo>
                  <a:pt x="7762608" y="68262"/>
                </a:lnTo>
                <a:lnTo>
                  <a:pt x="7800708" y="87312"/>
                </a:lnTo>
                <a:lnTo>
                  <a:pt x="7838808" y="106362"/>
                </a:lnTo>
                <a:lnTo>
                  <a:pt x="7875321" y="125412"/>
                </a:lnTo>
                <a:lnTo>
                  <a:pt x="7916596" y="141287"/>
                </a:lnTo>
                <a:lnTo>
                  <a:pt x="7962633" y="155575"/>
                </a:lnTo>
                <a:lnTo>
                  <a:pt x="8015021" y="166687"/>
                </a:lnTo>
                <a:lnTo>
                  <a:pt x="8075346" y="174625"/>
                </a:lnTo>
                <a:lnTo>
                  <a:pt x="8143608" y="176212"/>
                </a:lnTo>
                <a:lnTo>
                  <a:pt x="8211871" y="174625"/>
                </a:lnTo>
                <a:lnTo>
                  <a:pt x="8272196" y="166687"/>
                </a:lnTo>
                <a:lnTo>
                  <a:pt x="8324583" y="155575"/>
                </a:lnTo>
                <a:lnTo>
                  <a:pt x="8370621" y="141287"/>
                </a:lnTo>
                <a:lnTo>
                  <a:pt x="8411896" y="125412"/>
                </a:lnTo>
                <a:lnTo>
                  <a:pt x="8448408" y="106362"/>
                </a:lnTo>
                <a:lnTo>
                  <a:pt x="8486508" y="87312"/>
                </a:lnTo>
                <a:lnTo>
                  <a:pt x="8524608" y="68262"/>
                </a:lnTo>
                <a:lnTo>
                  <a:pt x="8561120" y="52387"/>
                </a:lnTo>
                <a:lnTo>
                  <a:pt x="8602396" y="36512"/>
                </a:lnTo>
                <a:lnTo>
                  <a:pt x="8648432" y="20637"/>
                </a:lnTo>
                <a:lnTo>
                  <a:pt x="8700820" y="9525"/>
                </a:lnTo>
                <a:lnTo>
                  <a:pt x="8761146" y="3175"/>
                </a:lnTo>
                <a:lnTo>
                  <a:pt x="8827820" y="0"/>
                </a:lnTo>
                <a:lnTo>
                  <a:pt x="8897670" y="3175"/>
                </a:lnTo>
                <a:lnTo>
                  <a:pt x="8957996" y="9525"/>
                </a:lnTo>
                <a:lnTo>
                  <a:pt x="9010382" y="20637"/>
                </a:lnTo>
                <a:lnTo>
                  <a:pt x="9056420" y="36512"/>
                </a:lnTo>
                <a:lnTo>
                  <a:pt x="9097696" y="52387"/>
                </a:lnTo>
                <a:lnTo>
                  <a:pt x="9134208" y="68262"/>
                </a:lnTo>
                <a:lnTo>
                  <a:pt x="9172308" y="87312"/>
                </a:lnTo>
                <a:lnTo>
                  <a:pt x="9210408" y="106362"/>
                </a:lnTo>
                <a:lnTo>
                  <a:pt x="9246920" y="125412"/>
                </a:lnTo>
                <a:lnTo>
                  <a:pt x="9288196" y="141287"/>
                </a:lnTo>
                <a:lnTo>
                  <a:pt x="9334232" y="155575"/>
                </a:lnTo>
                <a:lnTo>
                  <a:pt x="9386620" y="166687"/>
                </a:lnTo>
                <a:lnTo>
                  <a:pt x="9446946" y="174625"/>
                </a:lnTo>
                <a:lnTo>
                  <a:pt x="9515208" y="176212"/>
                </a:lnTo>
                <a:lnTo>
                  <a:pt x="9583470" y="174625"/>
                </a:lnTo>
                <a:lnTo>
                  <a:pt x="9643796" y="166687"/>
                </a:lnTo>
                <a:lnTo>
                  <a:pt x="9696182" y="155575"/>
                </a:lnTo>
                <a:lnTo>
                  <a:pt x="9742220" y="141287"/>
                </a:lnTo>
                <a:lnTo>
                  <a:pt x="9783496" y="125412"/>
                </a:lnTo>
                <a:lnTo>
                  <a:pt x="9820008" y="106362"/>
                </a:lnTo>
                <a:lnTo>
                  <a:pt x="9896208" y="68262"/>
                </a:lnTo>
                <a:lnTo>
                  <a:pt x="9932720" y="52387"/>
                </a:lnTo>
                <a:lnTo>
                  <a:pt x="9973996" y="36512"/>
                </a:lnTo>
                <a:lnTo>
                  <a:pt x="10020032" y="20637"/>
                </a:lnTo>
                <a:lnTo>
                  <a:pt x="10072420" y="9525"/>
                </a:lnTo>
                <a:lnTo>
                  <a:pt x="10132746" y="3175"/>
                </a:lnTo>
                <a:lnTo>
                  <a:pt x="10201008" y="0"/>
                </a:lnTo>
                <a:lnTo>
                  <a:pt x="10269270" y="3175"/>
                </a:lnTo>
                <a:lnTo>
                  <a:pt x="10329596" y="9525"/>
                </a:lnTo>
                <a:lnTo>
                  <a:pt x="10381982" y="20637"/>
                </a:lnTo>
                <a:lnTo>
                  <a:pt x="10428020" y="36512"/>
                </a:lnTo>
                <a:lnTo>
                  <a:pt x="10469296" y="52387"/>
                </a:lnTo>
                <a:lnTo>
                  <a:pt x="10505808" y="68262"/>
                </a:lnTo>
                <a:lnTo>
                  <a:pt x="10543908" y="87312"/>
                </a:lnTo>
                <a:lnTo>
                  <a:pt x="10582008" y="106362"/>
                </a:lnTo>
                <a:lnTo>
                  <a:pt x="10618520" y="125412"/>
                </a:lnTo>
                <a:lnTo>
                  <a:pt x="10659796" y="141287"/>
                </a:lnTo>
                <a:lnTo>
                  <a:pt x="10705832" y="155575"/>
                </a:lnTo>
                <a:lnTo>
                  <a:pt x="10758220" y="166687"/>
                </a:lnTo>
                <a:lnTo>
                  <a:pt x="10818546" y="174625"/>
                </a:lnTo>
                <a:lnTo>
                  <a:pt x="10886808" y="176212"/>
                </a:lnTo>
                <a:lnTo>
                  <a:pt x="10955070" y="174625"/>
                </a:lnTo>
                <a:lnTo>
                  <a:pt x="11015396" y="166687"/>
                </a:lnTo>
                <a:lnTo>
                  <a:pt x="11067782" y="155575"/>
                </a:lnTo>
                <a:lnTo>
                  <a:pt x="11113820" y="141287"/>
                </a:lnTo>
                <a:lnTo>
                  <a:pt x="11155096" y="125412"/>
                </a:lnTo>
                <a:lnTo>
                  <a:pt x="11191608" y="106362"/>
                </a:lnTo>
                <a:lnTo>
                  <a:pt x="11229708" y="87312"/>
                </a:lnTo>
                <a:lnTo>
                  <a:pt x="11267808" y="68262"/>
                </a:lnTo>
                <a:lnTo>
                  <a:pt x="11304320" y="52387"/>
                </a:lnTo>
                <a:lnTo>
                  <a:pt x="11345596" y="36512"/>
                </a:lnTo>
                <a:lnTo>
                  <a:pt x="11391632" y="20637"/>
                </a:lnTo>
                <a:lnTo>
                  <a:pt x="11444020" y="9525"/>
                </a:lnTo>
                <a:lnTo>
                  <a:pt x="11504346" y="3175"/>
                </a:lnTo>
                <a:lnTo>
                  <a:pt x="11572608" y="0"/>
                </a:lnTo>
                <a:lnTo>
                  <a:pt x="11640870" y="3175"/>
                </a:lnTo>
                <a:lnTo>
                  <a:pt x="11701196" y="9525"/>
                </a:lnTo>
                <a:lnTo>
                  <a:pt x="11753582" y="20637"/>
                </a:lnTo>
                <a:lnTo>
                  <a:pt x="11799620" y="36512"/>
                </a:lnTo>
                <a:lnTo>
                  <a:pt x="11840896" y="52387"/>
                </a:lnTo>
                <a:lnTo>
                  <a:pt x="11877408" y="68262"/>
                </a:lnTo>
                <a:lnTo>
                  <a:pt x="11915508" y="87312"/>
                </a:lnTo>
                <a:lnTo>
                  <a:pt x="11953608" y="106362"/>
                </a:lnTo>
                <a:lnTo>
                  <a:pt x="11990120" y="125412"/>
                </a:lnTo>
                <a:lnTo>
                  <a:pt x="12031396" y="141287"/>
                </a:lnTo>
                <a:lnTo>
                  <a:pt x="12077432" y="155575"/>
                </a:lnTo>
                <a:lnTo>
                  <a:pt x="12129820" y="166688"/>
                </a:lnTo>
                <a:lnTo>
                  <a:pt x="12190146" y="174625"/>
                </a:lnTo>
                <a:lnTo>
                  <a:pt x="12191998" y="174668"/>
                </a:lnTo>
                <a:lnTo>
                  <a:pt x="12191998" y="851265"/>
                </a:lnTo>
                <a:lnTo>
                  <a:pt x="0" y="851265"/>
                </a:lnTo>
                <a:lnTo>
                  <a:pt x="0" y="174668"/>
                </a:lnTo>
                <a:lnTo>
                  <a:pt x="1852" y="174625"/>
                </a:lnTo>
                <a:lnTo>
                  <a:pt x="62177" y="166687"/>
                </a:lnTo>
                <a:lnTo>
                  <a:pt x="114564" y="155575"/>
                </a:lnTo>
                <a:lnTo>
                  <a:pt x="160602" y="141287"/>
                </a:lnTo>
                <a:lnTo>
                  <a:pt x="201877" y="125412"/>
                </a:lnTo>
                <a:lnTo>
                  <a:pt x="238389" y="106362"/>
                </a:lnTo>
                <a:lnTo>
                  <a:pt x="276489" y="87312"/>
                </a:lnTo>
                <a:lnTo>
                  <a:pt x="314589" y="68262"/>
                </a:lnTo>
                <a:lnTo>
                  <a:pt x="351102" y="52387"/>
                </a:lnTo>
                <a:lnTo>
                  <a:pt x="392377" y="36512"/>
                </a:lnTo>
                <a:lnTo>
                  <a:pt x="438414" y="20637"/>
                </a:lnTo>
                <a:lnTo>
                  <a:pt x="490802" y="9525"/>
                </a:lnTo>
                <a:lnTo>
                  <a:pt x="551127" y="31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8645208-4AE1-4644-8CC5-3715979FE8E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87982" y="3525556"/>
            <a:ext cx="3216033" cy="2138662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F55EC7B-E88A-294B-8C29-1923376FF570}"/>
              </a:ext>
            </a:extLst>
          </p:cNvPr>
          <p:cNvSpPr/>
          <p:nvPr/>
        </p:nvSpPr>
        <p:spPr>
          <a:xfrm>
            <a:off x="0" y="6408540"/>
            <a:ext cx="1196183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11. Price, pp.195-212 (pp. 198-201)</a:t>
            </a:r>
            <a:endParaRPr lang="en-US" sz="1000" dirty="0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1071867E-558E-2741-BEC0-B9FA60FB1AB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11358" y="342913"/>
            <a:ext cx="3725651" cy="2761152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2D994E47-57CF-A14F-AED7-ECFE19B298A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62148" y="349548"/>
            <a:ext cx="4594054" cy="2833489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B774EE76-C47E-C341-8C0A-7CCB1FE1A37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48309" y="267692"/>
            <a:ext cx="2495147" cy="1559467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D8035FA8-FECB-7043-9DBD-B4ABF09FA219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6007" y="3329117"/>
            <a:ext cx="3836606" cy="2557362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CF0ECEB2-1F1D-0F4B-8C75-95E7EE800669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87981" y="3513556"/>
            <a:ext cx="3216033" cy="2193648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CEBA8596-E5A1-8B49-B1C1-0694F408C394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949382" y="3508848"/>
            <a:ext cx="3677343" cy="2216361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2DDC78AC-BD52-5544-9E27-405F7BB7D097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1223" r="-1"/>
          <a:stretch/>
        </p:blipFill>
        <p:spPr>
          <a:xfrm>
            <a:off x="9319667" y="1997427"/>
            <a:ext cx="2496492" cy="13517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8275E8C-B0F7-4B7F-8854-65AAFC6EE622}"/>
              </a:ext>
            </a:extLst>
          </p:cNvPr>
          <p:cNvSpPr txBox="1"/>
          <p:nvPr/>
        </p:nvSpPr>
        <p:spPr>
          <a:xfrm>
            <a:off x="362148" y="66617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9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9BDAE2B-B71B-41DD-83D4-ABB3F90661DB}"/>
              </a:ext>
            </a:extLst>
          </p:cNvPr>
          <p:cNvSpPr txBox="1"/>
          <p:nvPr/>
        </p:nvSpPr>
        <p:spPr>
          <a:xfrm>
            <a:off x="5311359" y="86965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10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6164166-572F-4EFC-AADF-60668BA94EF8}"/>
              </a:ext>
            </a:extLst>
          </p:cNvPr>
          <p:cNvSpPr txBox="1"/>
          <p:nvPr/>
        </p:nvSpPr>
        <p:spPr>
          <a:xfrm>
            <a:off x="9319666" y="53825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11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A1D9FF4-4176-4E2A-B532-91073808C62D}"/>
              </a:ext>
            </a:extLst>
          </p:cNvPr>
          <p:cNvSpPr txBox="1"/>
          <p:nvPr/>
        </p:nvSpPr>
        <p:spPr>
          <a:xfrm>
            <a:off x="842408" y="5845269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12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80EC80E-E16B-42B7-B7AC-BD7FD1A34462}"/>
              </a:ext>
            </a:extLst>
          </p:cNvPr>
          <p:cNvSpPr txBox="1"/>
          <p:nvPr/>
        </p:nvSpPr>
        <p:spPr>
          <a:xfrm>
            <a:off x="4420217" y="5659192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13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3C18043B-FB6A-43A2-B1E3-43D4EA78CA6C}"/>
              </a:ext>
            </a:extLst>
          </p:cNvPr>
          <p:cNvSpPr txBox="1"/>
          <p:nvPr/>
        </p:nvSpPr>
        <p:spPr>
          <a:xfrm>
            <a:off x="7833753" y="5717648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14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894D5E4-33CB-48B8-BDBB-C6D89596900A}"/>
              </a:ext>
            </a:extLst>
          </p:cNvPr>
          <p:cNvSpPr txBox="1"/>
          <p:nvPr/>
        </p:nvSpPr>
        <p:spPr>
          <a:xfrm>
            <a:off x="9319666" y="1786638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15</a:t>
            </a:r>
          </a:p>
        </p:txBody>
      </p:sp>
    </p:spTree>
    <p:extLst>
      <p:ext uri="{BB962C8B-B14F-4D97-AF65-F5344CB8AC3E}">
        <p14:creationId xmlns:p14="http://schemas.microsoft.com/office/powerpoint/2010/main" val="4106056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9DBA3C2-C92B-4CEB-868F-52A62295B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A5C11C9-65D2-491A-A266-6ADBD2CB4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006736"/>
            <a:ext cx="12191998" cy="851265"/>
          </a:xfrm>
          <a:custGeom>
            <a:avLst/>
            <a:gdLst>
              <a:gd name="connsiteX0" fmla="*/ 619389 w 12191998"/>
              <a:gd name="connsiteY0" fmla="*/ 0 h 851265"/>
              <a:gd name="connsiteX1" fmla="*/ 687652 w 12191998"/>
              <a:gd name="connsiteY1" fmla="*/ 3175 h 851265"/>
              <a:gd name="connsiteX2" fmla="*/ 747977 w 12191998"/>
              <a:gd name="connsiteY2" fmla="*/ 9525 h 851265"/>
              <a:gd name="connsiteX3" fmla="*/ 800364 w 12191998"/>
              <a:gd name="connsiteY3" fmla="*/ 20637 h 851265"/>
              <a:gd name="connsiteX4" fmla="*/ 846402 w 12191998"/>
              <a:gd name="connsiteY4" fmla="*/ 36512 h 851265"/>
              <a:gd name="connsiteX5" fmla="*/ 887677 w 12191998"/>
              <a:gd name="connsiteY5" fmla="*/ 52387 h 851265"/>
              <a:gd name="connsiteX6" fmla="*/ 924189 w 12191998"/>
              <a:gd name="connsiteY6" fmla="*/ 68262 h 851265"/>
              <a:gd name="connsiteX7" fmla="*/ 962289 w 12191998"/>
              <a:gd name="connsiteY7" fmla="*/ 87312 h 851265"/>
              <a:gd name="connsiteX8" fmla="*/ 1000389 w 12191998"/>
              <a:gd name="connsiteY8" fmla="*/ 106362 h 851265"/>
              <a:gd name="connsiteX9" fmla="*/ 1036902 w 12191998"/>
              <a:gd name="connsiteY9" fmla="*/ 125412 h 851265"/>
              <a:gd name="connsiteX10" fmla="*/ 1078177 w 12191998"/>
              <a:gd name="connsiteY10" fmla="*/ 141287 h 851265"/>
              <a:gd name="connsiteX11" fmla="*/ 1124214 w 12191998"/>
              <a:gd name="connsiteY11" fmla="*/ 155575 h 851265"/>
              <a:gd name="connsiteX12" fmla="*/ 1176602 w 12191998"/>
              <a:gd name="connsiteY12" fmla="*/ 166687 h 851265"/>
              <a:gd name="connsiteX13" fmla="*/ 1236927 w 12191998"/>
              <a:gd name="connsiteY13" fmla="*/ 174625 h 851265"/>
              <a:gd name="connsiteX14" fmla="*/ 1305189 w 12191998"/>
              <a:gd name="connsiteY14" fmla="*/ 176212 h 851265"/>
              <a:gd name="connsiteX15" fmla="*/ 1373452 w 12191998"/>
              <a:gd name="connsiteY15" fmla="*/ 174625 h 851265"/>
              <a:gd name="connsiteX16" fmla="*/ 1433777 w 12191998"/>
              <a:gd name="connsiteY16" fmla="*/ 166687 h 851265"/>
              <a:gd name="connsiteX17" fmla="*/ 1486164 w 12191998"/>
              <a:gd name="connsiteY17" fmla="*/ 155575 h 851265"/>
              <a:gd name="connsiteX18" fmla="*/ 1532202 w 12191998"/>
              <a:gd name="connsiteY18" fmla="*/ 141287 h 851265"/>
              <a:gd name="connsiteX19" fmla="*/ 1573477 w 12191998"/>
              <a:gd name="connsiteY19" fmla="*/ 125412 h 851265"/>
              <a:gd name="connsiteX20" fmla="*/ 1609989 w 12191998"/>
              <a:gd name="connsiteY20" fmla="*/ 106362 h 851265"/>
              <a:gd name="connsiteX21" fmla="*/ 1648089 w 12191998"/>
              <a:gd name="connsiteY21" fmla="*/ 87312 h 851265"/>
              <a:gd name="connsiteX22" fmla="*/ 1686189 w 12191998"/>
              <a:gd name="connsiteY22" fmla="*/ 68262 h 851265"/>
              <a:gd name="connsiteX23" fmla="*/ 1722702 w 12191998"/>
              <a:gd name="connsiteY23" fmla="*/ 52387 h 851265"/>
              <a:gd name="connsiteX24" fmla="*/ 1763977 w 12191998"/>
              <a:gd name="connsiteY24" fmla="*/ 36512 h 851265"/>
              <a:gd name="connsiteX25" fmla="*/ 1810014 w 12191998"/>
              <a:gd name="connsiteY25" fmla="*/ 20637 h 851265"/>
              <a:gd name="connsiteX26" fmla="*/ 1862402 w 12191998"/>
              <a:gd name="connsiteY26" fmla="*/ 9525 h 851265"/>
              <a:gd name="connsiteX27" fmla="*/ 1922727 w 12191998"/>
              <a:gd name="connsiteY27" fmla="*/ 3175 h 851265"/>
              <a:gd name="connsiteX28" fmla="*/ 1990989 w 12191998"/>
              <a:gd name="connsiteY28" fmla="*/ 0 h 851265"/>
              <a:gd name="connsiteX29" fmla="*/ 2059252 w 12191998"/>
              <a:gd name="connsiteY29" fmla="*/ 3175 h 851265"/>
              <a:gd name="connsiteX30" fmla="*/ 2119577 w 12191998"/>
              <a:gd name="connsiteY30" fmla="*/ 9525 h 851265"/>
              <a:gd name="connsiteX31" fmla="*/ 2171964 w 12191998"/>
              <a:gd name="connsiteY31" fmla="*/ 20637 h 851265"/>
              <a:gd name="connsiteX32" fmla="*/ 2218002 w 12191998"/>
              <a:gd name="connsiteY32" fmla="*/ 36512 h 851265"/>
              <a:gd name="connsiteX33" fmla="*/ 2259277 w 12191998"/>
              <a:gd name="connsiteY33" fmla="*/ 52387 h 851265"/>
              <a:gd name="connsiteX34" fmla="*/ 2295789 w 12191998"/>
              <a:gd name="connsiteY34" fmla="*/ 68262 h 851265"/>
              <a:gd name="connsiteX35" fmla="*/ 2333889 w 12191998"/>
              <a:gd name="connsiteY35" fmla="*/ 87312 h 851265"/>
              <a:gd name="connsiteX36" fmla="*/ 2371989 w 12191998"/>
              <a:gd name="connsiteY36" fmla="*/ 106362 h 851265"/>
              <a:gd name="connsiteX37" fmla="*/ 2408502 w 12191998"/>
              <a:gd name="connsiteY37" fmla="*/ 125412 h 851265"/>
              <a:gd name="connsiteX38" fmla="*/ 2449777 w 12191998"/>
              <a:gd name="connsiteY38" fmla="*/ 141287 h 851265"/>
              <a:gd name="connsiteX39" fmla="*/ 2495814 w 12191998"/>
              <a:gd name="connsiteY39" fmla="*/ 155575 h 851265"/>
              <a:gd name="connsiteX40" fmla="*/ 2548202 w 12191998"/>
              <a:gd name="connsiteY40" fmla="*/ 166687 h 851265"/>
              <a:gd name="connsiteX41" fmla="*/ 2608527 w 12191998"/>
              <a:gd name="connsiteY41" fmla="*/ 174625 h 851265"/>
              <a:gd name="connsiteX42" fmla="*/ 2676789 w 12191998"/>
              <a:gd name="connsiteY42" fmla="*/ 176212 h 851265"/>
              <a:gd name="connsiteX43" fmla="*/ 2745052 w 12191998"/>
              <a:gd name="connsiteY43" fmla="*/ 174625 h 851265"/>
              <a:gd name="connsiteX44" fmla="*/ 2805377 w 12191998"/>
              <a:gd name="connsiteY44" fmla="*/ 166687 h 851265"/>
              <a:gd name="connsiteX45" fmla="*/ 2857764 w 12191998"/>
              <a:gd name="connsiteY45" fmla="*/ 155575 h 851265"/>
              <a:gd name="connsiteX46" fmla="*/ 2903802 w 12191998"/>
              <a:gd name="connsiteY46" fmla="*/ 141287 h 851265"/>
              <a:gd name="connsiteX47" fmla="*/ 2945077 w 12191998"/>
              <a:gd name="connsiteY47" fmla="*/ 125412 h 851265"/>
              <a:gd name="connsiteX48" fmla="*/ 2981589 w 12191998"/>
              <a:gd name="connsiteY48" fmla="*/ 106362 h 851265"/>
              <a:gd name="connsiteX49" fmla="*/ 3019689 w 12191998"/>
              <a:gd name="connsiteY49" fmla="*/ 87312 h 851265"/>
              <a:gd name="connsiteX50" fmla="*/ 3057789 w 12191998"/>
              <a:gd name="connsiteY50" fmla="*/ 68262 h 851265"/>
              <a:gd name="connsiteX51" fmla="*/ 3094302 w 12191998"/>
              <a:gd name="connsiteY51" fmla="*/ 52387 h 851265"/>
              <a:gd name="connsiteX52" fmla="*/ 3135577 w 12191998"/>
              <a:gd name="connsiteY52" fmla="*/ 36512 h 851265"/>
              <a:gd name="connsiteX53" fmla="*/ 3181614 w 12191998"/>
              <a:gd name="connsiteY53" fmla="*/ 20637 h 851265"/>
              <a:gd name="connsiteX54" fmla="*/ 3234002 w 12191998"/>
              <a:gd name="connsiteY54" fmla="*/ 9525 h 851265"/>
              <a:gd name="connsiteX55" fmla="*/ 3294327 w 12191998"/>
              <a:gd name="connsiteY55" fmla="*/ 3175 h 851265"/>
              <a:gd name="connsiteX56" fmla="*/ 3361002 w 12191998"/>
              <a:gd name="connsiteY56" fmla="*/ 0 h 851265"/>
              <a:gd name="connsiteX57" fmla="*/ 3430852 w 12191998"/>
              <a:gd name="connsiteY57" fmla="*/ 3175 h 851265"/>
              <a:gd name="connsiteX58" fmla="*/ 3491177 w 12191998"/>
              <a:gd name="connsiteY58" fmla="*/ 9525 h 851265"/>
              <a:gd name="connsiteX59" fmla="*/ 3543564 w 12191998"/>
              <a:gd name="connsiteY59" fmla="*/ 20637 h 851265"/>
              <a:gd name="connsiteX60" fmla="*/ 3589602 w 12191998"/>
              <a:gd name="connsiteY60" fmla="*/ 36512 h 851265"/>
              <a:gd name="connsiteX61" fmla="*/ 3630877 w 12191998"/>
              <a:gd name="connsiteY61" fmla="*/ 52387 h 851265"/>
              <a:gd name="connsiteX62" fmla="*/ 3667389 w 12191998"/>
              <a:gd name="connsiteY62" fmla="*/ 68262 h 851265"/>
              <a:gd name="connsiteX63" fmla="*/ 3705489 w 12191998"/>
              <a:gd name="connsiteY63" fmla="*/ 87312 h 851265"/>
              <a:gd name="connsiteX64" fmla="*/ 3743589 w 12191998"/>
              <a:gd name="connsiteY64" fmla="*/ 106362 h 851265"/>
              <a:gd name="connsiteX65" fmla="*/ 3780102 w 12191998"/>
              <a:gd name="connsiteY65" fmla="*/ 125412 h 851265"/>
              <a:gd name="connsiteX66" fmla="*/ 3821377 w 12191998"/>
              <a:gd name="connsiteY66" fmla="*/ 141287 h 851265"/>
              <a:gd name="connsiteX67" fmla="*/ 3867414 w 12191998"/>
              <a:gd name="connsiteY67" fmla="*/ 155575 h 851265"/>
              <a:gd name="connsiteX68" fmla="*/ 3919802 w 12191998"/>
              <a:gd name="connsiteY68" fmla="*/ 166687 h 851265"/>
              <a:gd name="connsiteX69" fmla="*/ 3980127 w 12191998"/>
              <a:gd name="connsiteY69" fmla="*/ 174625 h 851265"/>
              <a:gd name="connsiteX70" fmla="*/ 4048389 w 12191998"/>
              <a:gd name="connsiteY70" fmla="*/ 176212 h 851265"/>
              <a:gd name="connsiteX71" fmla="*/ 4116652 w 12191998"/>
              <a:gd name="connsiteY71" fmla="*/ 174625 h 851265"/>
              <a:gd name="connsiteX72" fmla="*/ 4176977 w 12191998"/>
              <a:gd name="connsiteY72" fmla="*/ 166687 h 851265"/>
              <a:gd name="connsiteX73" fmla="*/ 4229364 w 12191998"/>
              <a:gd name="connsiteY73" fmla="*/ 155575 h 851265"/>
              <a:gd name="connsiteX74" fmla="*/ 4275402 w 12191998"/>
              <a:gd name="connsiteY74" fmla="*/ 141287 h 851265"/>
              <a:gd name="connsiteX75" fmla="*/ 4316677 w 12191998"/>
              <a:gd name="connsiteY75" fmla="*/ 125412 h 851265"/>
              <a:gd name="connsiteX76" fmla="*/ 4353189 w 12191998"/>
              <a:gd name="connsiteY76" fmla="*/ 106362 h 851265"/>
              <a:gd name="connsiteX77" fmla="*/ 4429389 w 12191998"/>
              <a:gd name="connsiteY77" fmla="*/ 68262 h 851265"/>
              <a:gd name="connsiteX78" fmla="*/ 4465902 w 12191998"/>
              <a:gd name="connsiteY78" fmla="*/ 52387 h 851265"/>
              <a:gd name="connsiteX79" fmla="*/ 4507177 w 12191998"/>
              <a:gd name="connsiteY79" fmla="*/ 36512 h 851265"/>
              <a:gd name="connsiteX80" fmla="*/ 4553216 w 12191998"/>
              <a:gd name="connsiteY80" fmla="*/ 20637 h 851265"/>
              <a:gd name="connsiteX81" fmla="*/ 4605602 w 12191998"/>
              <a:gd name="connsiteY81" fmla="*/ 9525 h 851265"/>
              <a:gd name="connsiteX82" fmla="*/ 4665928 w 12191998"/>
              <a:gd name="connsiteY82" fmla="*/ 3175 h 851265"/>
              <a:gd name="connsiteX83" fmla="*/ 4734189 w 12191998"/>
              <a:gd name="connsiteY83" fmla="*/ 0 h 851265"/>
              <a:gd name="connsiteX84" fmla="*/ 4802453 w 12191998"/>
              <a:gd name="connsiteY84" fmla="*/ 3175 h 851265"/>
              <a:gd name="connsiteX85" fmla="*/ 4862777 w 12191998"/>
              <a:gd name="connsiteY85" fmla="*/ 9525 h 851265"/>
              <a:gd name="connsiteX86" fmla="*/ 4915165 w 12191998"/>
              <a:gd name="connsiteY86" fmla="*/ 20637 h 851265"/>
              <a:gd name="connsiteX87" fmla="*/ 4961202 w 12191998"/>
              <a:gd name="connsiteY87" fmla="*/ 36512 h 851265"/>
              <a:gd name="connsiteX88" fmla="*/ 5002478 w 12191998"/>
              <a:gd name="connsiteY88" fmla="*/ 52387 h 851265"/>
              <a:gd name="connsiteX89" fmla="*/ 5038989 w 12191998"/>
              <a:gd name="connsiteY89" fmla="*/ 68262 h 851265"/>
              <a:gd name="connsiteX90" fmla="*/ 5077091 w 12191998"/>
              <a:gd name="connsiteY90" fmla="*/ 87312 h 851265"/>
              <a:gd name="connsiteX91" fmla="*/ 5115189 w 12191998"/>
              <a:gd name="connsiteY91" fmla="*/ 106362 h 851265"/>
              <a:gd name="connsiteX92" fmla="*/ 5151702 w 12191998"/>
              <a:gd name="connsiteY92" fmla="*/ 125412 h 851265"/>
              <a:gd name="connsiteX93" fmla="*/ 5192978 w 12191998"/>
              <a:gd name="connsiteY93" fmla="*/ 141287 h 851265"/>
              <a:gd name="connsiteX94" fmla="*/ 5239014 w 12191998"/>
              <a:gd name="connsiteY94" fmla="*/ 155575 h 851265"/>
              <a:gd name="connsiteX95" fmla="*/ 5291401 w 12191998"/>
              <a:gd name="connsiteY95" fmla="*/ 166687 h 851265"/>
              <a:gd name="connsiteX96" fmla="*/ 5351727 w 12191998"/>
              <a:gd name="connsiteY96" fmla="*/ 174625 h 851265"/>
              <a:gd name="connsiteX97" fmla="*/ 5410199 w 12191998"/>
              <a:gd name="connsiteY97" fmla="*/ 175985 h 851265"/>
              <a:gd name="connsiteX98" fmla="*/ 5468671 w 12191998"/>
              <a:gd name="connsiteY98" fmla="*/ 174625 h 851265"/>
              <a:gd name="connsiteX99" fmla="*/ 5528996 w 12191998"/>
              <a:gd name="connsiteY99" fmla="*/ 166687 h 851265"/>
              <a:gd name="connsiteX100" fmla="*/ 5581383 w 12191998"/>
              <a:gd name="connsiteY100" fmla="*/ 155575 h 851265"/>
              <a:gd name="connsiteX101" fmla="*/ 5627421 w 12191998"/>
              <a:gd name="connsiteY101" fmla="*/ 141287 h 851265"/>
              <a:gd name="connsiteX102" fmla="*/ 5668696 w 12191998"/>
              <a:gd name="connsiteY102" fmla="*/ 125412 h 851265"/>
              <a:gd name="connsiteX103" fmla="*/ 5705210 w 12191998"/>
              <a:gd name="connsiteY103" fmla="*/ 106362 h 851265"/>
              <a:gd name="connsiteX104" fmla="*/ 5743308 w 12191998"/>
              <a:gd name="connsiteY104" fmla="*/ 87312 h 851265"/>
              <a:gd name="connsiteX105" fmla="*/ 5781408 w 12191998"/>
              <a:gd name="connsiteY105" fmla="*/ 68262 h 851265"/>
              <a:gd name="connsiteX106" fmla="*/ 5817921 w 12191998"/>
              <a:gd name="connsiteY106" fmla="*/ 52387 h 851265"/>
              <a:gd name="connsiteX107" fmla="*/ 5859196 w 12191998"/>
              <a:gd name="connsiteY107" fmla="*/ 36512 h 851265"/>
              <a:gd name="connsiteX108" fmla="*/ 5905234 w 12191998"/>
              <a:gd name="connsiteY108" fmla="*/ 20637 h 851265"/>
              <a:gd name="connsiteX109" fmla="*/ 5957621 w 12191998"/>
              <a:gd name="connsiteY109" fmla="*/ 9525 h 851265"/>
              <a:gd name="connsiteX110" fmla="*/ 6017948 w 12191998"/>
              <a:gd name="connsiteY110" fmla="*/ 3175 h 851265"/>
              <a:gd name="connsiteX111" fmla="*/ 6086210 w 12191998"/>
              <a:gd name="connsiteY111" fmla="*/ 0 h 851265"/>
              <a:gd name="connsiteX112" fmla="*/ 6095999 w 12191998"/>
              <a:gd name="connsiteY112" fmla="*/ 455 h 851265"/>
              <a:gd name="connsiteX113" fmla="*/ 6105789 w 12191998"/>
              <a:gd name="connsiteY113" fmla="*/ 0 h 851265"/>
              <a:gd name="connsiteX114" fmla="*/ 6174052 w 12191998"/>
              <a:gd name="connsiteY114" fmla="*/ 3175 h 851265"/>
              <a:gd name="connsiteX115" fmla="*/ 6234377 w 12191998"/>
              <a:gd name="connsiteY115" fmla="*/ 9525 h 851265"/>
              <a:gd name="connsiteX116" fmla="*/ 6286764 w 12191998"/>
              <a:gd name="connsiteY116" fmla="*/ 20637 h 851265"/>
              <a:gd name="connsiteX117" fmla="*/ 6332802 w 12191998"/>
              <a:gd name="connsiteY117" fmla="*/ 36512 h 851265"/>
              <a:gd name="connsiteX118" fmla="*/ 6374077 w 12191998"/>
              <a:gd name="connsiteY118" fmla="*/ 52387 h 851265"/>
              <a:gd name="connsiteX119" fmla="*/ 6410589 w 12191998"/>
              <a:gd name="connsiteY119" fmla="*/ 68262 h 851265"/>
              <a:gd name="connsiteX120" fmla="*/ 6448689 w 12191998"/>
              <a:gd name="connsiteY120" fmla="*/ 87312 h 851265"/>
              <a:gd name="connsiteX121" fmla="*/ 6486789 w 12191998"/>
              <a:gd name="connsiteY121" fmla="*/ 106362 h 851265"/>
              <a:gd name="connsiteX122" fmla="*/ 6523302 w 12191998"/>
              <a:gd name="connsiteY122" fmla="*/ 125412 h 851265"/>
              <a:gd name="connsiteX123" fmla="*/ 6564577 w 12191998"/>
              <a:gd name="connsiteY123" fmla="*/ 141287 h 851265"/>
              <a:gd name="connsiteX124" fmla="*/ 6610614 w 12191998"/>
              <a:gd name="connsiteY124" fmla="*/ 155575 h 851265"/>
              <a:gd name="connsiteX125" fmla="*/ 6663002 w 12191998"/>
              <a:gd name="connsiteY125" fmla="*/ 166687 h 851265"/>
              <a:gd name="connsiteX126" fmla="*/ 6723327 w 12191998"/>
              <a:gd name="connsiteY126" fmla="*/ 174625 h 851265"/>
              <a:gd name="connsiteX127" fmla="*/ 6781799 w 12191998"/>
              <a:gd name="connsiteY127" fmla="*/ 175985 h 851265"/>
              <a:gd name="connsiteX128" fmla="*/ 6840271 w 12191998"/>
              <a:gd name="connsiteY128" fmla="*/ 174625 h 851265"/>
              <a:gd name="connsiteX129" fmla="*/ 6900596 w 12191998"/>
              <a:gd name="connsiteY129" fmla="*/ 166687 h 851265"/>
              <a:gd name="connsiteX130" fmla="*/ 6952983 w 12191998"/>
              <a:gd name="connsiteY130" fmla="*/ 155575 h 851265"/>
              <a:gd name="connsiteX131" fmla="*/ 6999021 w 12191998"/>
              <a:gd name="connsiteY131" fmla="*/ 141287 h 851265"/>
              <a:gd name="connsiteX132" fmla="*/ 7040296 w 12191998"/>
              <a:gd name="connsiteY132" fmla="*/ 125412 h 851265"/>
              <a:gd name="connsiteX133" fmla="*/ 7076808 w 12191998"/>
              <a:gd name="connsiteY133" fmla="*/ 106362 h 851265"/>
              <a:gd name="connsiteX134" fmla="*/ 7114908 w 12191998"/>
              <a:gd name="connsiteY134" fmla="*/ 87312 h 851265"/>
              <a:gd name="connsiteX135" fmla="*/ 7153008 w 12191998"/>
              <a:gd name="connsiteY135" fmla="*/ 68262 h 851265"/>
              <a:gd name="connsiteX136" fmla="*/ 7189521 w 12191998"/>
              <a:gd name="connsiteY136" fmla="*/ 52387 h 851265"/>
              <a:gd name="connsiteX137" fmla="*/ 7230796 w 12191998"/>
              <a:gd name="connsiteY137" fmla="*/ 36512 h 851265"/>
              <a:gd name="connsiteX138" fmla="*/ 7276833 w 12191998"/>
              <a:gd name="connsiteY138" fmla="*/ 20637 h 851265"/>
              <a:gd name="connsiteX139" fmla="*/ 7329221 w 12191998"/>
              <a:gd name="connsiteY139" fmla="*/ 9525 h 851265"/>
              <a:gd name="connsiteX140" fmla="*/ 7389546 w 12191998"/>
              <a:gd name="connsiteY140" fmla="*/ 3175 h 851265"/>
              <a:gd name="connsiteX141" fmla="*/ 7457808 w 12191998"/>
              <a:gd name="connsiteY141" fmla="*/ 0 h 851265"/>
              <a:gd name="connsiteX142" fmla="*/ 7526071 w 12191998"/>
              <a:gd name="connsiteY142" fmla="*/ 3175 h 851265"/>
              <a:gd name="connsiteX143" fmla="*/ 7586396 w 12191998"/>
              <a:gd name="connsiteY143" fmla="*/ 9525 h 851265"/>
              <a:gd name="connsiteX144" fmla="*/ 7638783 w 12191998"/>
              <a:gd name="connsiteY144" fmla="*/ 20637 h 851265"/>
              <a:gd name="connsiteX145" fmla="*/ 7684821 w 12191998"/>
              <a:gd name="connsiteY145" fmla="*/ 36512 h 851265"/>
              <a:gd name="connsiteX146" fmla="*/ 7726096 w 12191998"/>
              <a:gd name="connsiteY146" fmla="*/ 52387 h 851265"/>
              <a:gd name="connsiteX147" fmla="*/ 7762608 w 12191998"/>
              <a:gd name="connsiteY147" fmla="*/ 68262 h 851265"/>
              <a:gd name="connsiteX148" fmla="*/ 7800708 w 12191998"/>
              <a:gd name="connsiteY148" fmla="*/ 87312 h 851265"/>
              <a:gd name="connsiteX149" fmla="*/ 7838808 w 12191998"/>
              <a:gd name="connsiteY149" fmla="*/ 106362 h 851265"/>
              <a:gd name="connsiteX150" fmla="*/ 7875321 w 12191998"/>
              <a:gd name="connsiteY150" fmla="*/ 125412 h 851265"/>
              <a:gd name="connsiteX151" fmla="*/ 7916596 w 12191998"/>
              <a:gd name="connsiteY151" fmla="*/ 141287 h 851265"/>
              <a:gd name="connsiteX152" fmla="*/ 7962633 w 12191998"/>
              <a:gd name="connsiteY152" fmla="*/ 155575 h 851265"/>
              <a:gd name="connsiteX153" fmla="*/ 8015021 w 12191998"/>
              <a:gd name="connsiteY153" fmla="*/ 166687 h 851265"/>
              <a:gd name="connsiteX154" fmla="*/ 8075346 w 12191998"/>
              <a:gd name="connsiteY154" fmla="*/ 174625 h 851265"/>
              <a:gd name="connsiteX155" fmla="*/ 8143608 w 12191998"/>
              <a:gd name="connsiteY155" fmla="*/ 176212 h 851265"/>
              <a:gd name="connsiteX156" fmla="*/ 8211871 w 12191998"/>
              <a:gd name="connsiteY156" fmla="*/ 174625 h 851265"/>
              <a:gd name="connsiteX157" fmla="*/ 8272196 w 12191998"/>
              <a:gd name="connsiteY157" fmla="*/ 166687 h 851265"/>
              <a:gd name="connsiteX158" fmla="*/ 8324583 w 12191998"/>
              <a:gd name="connsiteY158" fmla="*/ 155575 h 851265"/>
              <a:gd name="connsiteX159" fmla="*/ 8370621 w 12191998"/>
              <a:gd name="connsiteY159" fmla="*/ 141287 h 851265"/>
              <a:gd name="connsiteX160" fmla="*/ 8411896 w 12191998"/>
              <a:gd name="connsiteY160" fmla="*/ 125412 h 851265"/>
              <a:gd name="connsiteX161" fmla="*/ 8448408 w 12191998"/>
              <a:gd name="connsiteY161" fmla="*/ 106362 h 851265"/>
              <a:gd name="connsiteX162" fmla="*/ 8486508 w 12191998"/>
              <a:gd name="connsiteY162" fmla="*/ 87312 h 851265"/>
              <a:gd name="connsiteX163" fmla="*/ 8524608 w 12191998"/>
              <a:gd name="connsiteY163" fmla="*/ 68262 h 851265"/>
              <a:gd name="connsiteX164" fmla="*/ 8561120 w 12191998"/>
              <a:gd name="connsiteY164" fmla="*/ 52387 h 851265"/>
              <a:gd name="connsiteX165" fmla="*/ 8602396 w 12191998"/>
              <a:gd name="connsiteY165" fmla="*/ 36512 h 851265"/>
              <a:gd name="connsiteX166" fmla="*/ 8648432 w 12191998"/>
              <a:gd name="connsiteY166" fmla="*/ 20637 h 851265"/>
              <a:gd name="connsiteX167" fmla="*/ 8700820 w 12191998"/>
              <a:gd name="connsiteY167" fmla="*/ 9525 h 851265"/>
              <a:gd name="connsiteX168" fmla="*/ 8761146 w 12191998"/>
              <a:gd name="connsiteY168" fmla="*/ 3175 h 851265"/>
              <a:gd name="connsiteX169" fmla="*/ 8827820 w 12191998"/>
              <a:gd name="connsiteY169" fmla="*/ 0 h 851265"/>
              <a:gd name="connsiteX170" fmla="*/ 8897670 w 12191998"/>
              <a:gd name="connsiteY170" fmla="*/ 3175 h 851265"/>
              <a:gd name="connsiteX171" fmla="*/ 8957996 w 12191998"/>
              <a:gd name="connsiteY171" fmla="*/ 9525 h 851265"/>
              <a:gd name="connsiteX172" fmla="*/ 9010382 w 12191998"/>
              <a:gd name="connsiteY172" fmla="*/ 20637 h 851265"/>
              <a:gd name="connsiteX173" fmla="*/ 9056420 w 12191998"/>
              <a:gd name="connsiteY173" fmla="*/ 36512 h 851265"/>
              <a:gd name="connsiteX174" fmla="*/ 9097696 w 12191998"/>
              <a:gd name="connsiteY174" fmla="*/ 52387 h 851265"/>
              <a:gd name="connsiteX175" fmla="*/ 9134208 w 12191998"/>
              <a:gd name="connsiteY175" fmla="*/ 68262 h 851265"/>
              <a:gd name="connsiteX176" fmla="*/ 9172308 w 12191998"/>
              <a:gd name="connsiteY176" fmla="*/ 87312 h 851265"/>
              <a:gd name="connsiteX177" fmla="*/ 9210408 w 12191998"/>
              <a:gd name="connsiteY177" fmla="*/ 106362 h 851265"/>
              <a:gd name="connsiteX178" fmla="*/ 9246920 w 12191998"/>
              <a:gd name="connsiteY178" fmla="*/ 125412 h 851265"/>
              <a:gd name="connsiteX179" fmla="*/ 9288196 w 12191998"/>
              <a:gd name="connsiteY179" fmla="*/ 141287 h 851265"/>
              <a:gd name="connsiteX180" fmla="*/ 9334232 w 12191998"/>
              <a:gd name="connsiteY180" fmla="*/ 155575 h 851265"/>
              <a:gd name="connsiteX181" fmla="*/ 9386620 w 12191998"/>
              <a:gd name="connsiteY181" fmla="*/ 166687 h 851265"/>
              <a:gd name="connsiteX182" fmla="*/ 9446946 w 12191998"/>
              <a:gd name="connsiteY182" fmla="*/ 174625 h 851265"/>
              <a:gd name="connsiteX183" fmla="*/ 9515208 w 12191998"/>
              <a:gd name="connsiteY183" fmla="*/ 176212 h 851265"/>
              <a:gd name="connsiteX184" fmla="*/ 9583470 w 12191998"/>
              <a:gd name="connsiteY184" fmla="*/ 174625 h 851265"/>
              <a:gd name="connsiteX185" fmla="*/ 9643796 w 12191998"/>
              <a:gd name="connsiteY185" fmla="*/ 166687 h 851265"/>
              <a:gd name="connsiteX186" fmla="*/ 9696182 w 12191998"/>
              <a:gd name="connsiteY186" fmla="*/ 155575 h 851265"/>
              <a:gd name="connsiteX187" fmla="*/ 9742220 w 12191998"/>
              <a:gd name="connsiteY187" fmla="*/ 141287 h 851265"/>
              <a:gd name="connsiteX188" fmla="*/ 9783496 w 12191998"/>
              <a:gd name="connsiteY188" fmla="*/ 125412 h 851265"/>
              <a:gd name="connsiteX189" fmla="*/ 9820008 w 12191998"/>
              <a:gd name="connsiteY189" fmla="*/ 106362 h 851265"/>
              <a:gd name="connsiteX190" fmla="*/ 9896208 w 12191998"/>
              <a:gd name="connsiteY190" fmla="*/ 68262 h 851265"/>
              <a:gd name="connsiteX191" fmla="*/ 9932720 w 12191998"/>
              <a:gd name="connsiteY191" fmla="*/ 52387 h 851265"/>
              <a:gd name="connsiteX192" fmla="*/ 9973996 w 12191998"/>
              <a:gd name="connsiteY192" fmla="*/ 36512 h 851265"/>
              <a:gd name="connsiteX193" fmla="*/ 10020032 w 12191998"/>
              <a:gd name="connsiteY193" fmla="*/ 20637 h 851265"/>
              <a:gd name="connsiteX194" fmla="*/ 10072420 w 12191998"/>
              <a:gd name="connsiteY194" fmla="*/ 9525 h 851265"/>
              <a:gd name="connsiteX195" fmla="*/ 10132746 w 12191998"/>
              <a:gd name="connsiteY195" fmla="*/ 3175 h 851265"/>
              <a:gd name="connsiteX196" fmla="*/ 10201008 w 12191998"/>
              <a:gd name="connsiteY196" fmla="*/ 0 h 851265"/>
              <a:gd name="connsiteX197" fmla="*/ 10269270 w 12191998"/>
              <a:gd name="connsiteY197" fmla="*/ 3175 h 851265"/>
              <a:gd name="connsiteX198" fmla="*/ 10329596 w 12191998"/>
              <a:gd name="connsiteY198" fmla="*/ 9525 h 851265"/>
              <a:gd name="connsiteX199" fmla="*/ 10381982 w 12191998"/>
              <a:gd name="connsiteY199" fmla="*/ 20637 h 851265"/>
              <a:gd name="connsiteX200" fmla="*/ 10428020 w 12191998"/>
              <a:gd name="connsiteY200" fmla="*/ 36512 h 851265"/>
              <a:gd name="connsiteX201" fmla="*/ 10469296 w 12191998"/>
              <a:gd name="connsiteY201" fmla="*/ 52387 h 851265"/>
              <a:gd name="connsiteX202" fmla="*/ 10505808 w 12191998"/>
              <a:gd name="connsiteY202" fmla="*/ 68262 h 851265"/>
              <a:gd name="connsiteX203" fmla="*/ 10543908 w 12191998"/>
              <a:gd name="connsiteY203" fmla="*/ 87312 h 851265"/>
              <a:gd name="connsiteX204" fmla="*/ 10582008 w 12191998"/>
              <a:gd name="connsiteY204" fmla="*/ 106362 h 851265"/>
              <a:gd name="connsiteX205" fmla="*/ 10618520 w 12191998"/>
              <a:gd name="connsiteY205" fmla="*/ 125412 h 851265"/>
              <a:gd name="connsiteX206" fmla="*/ 10659796 w 12191998"/>
              <a:gd name="connsiteY206" fmla="*/ 141287 h 851265"/>
              <a:gd name="connsiteX207" fmla="*/ 10705832 w 12191998"/>
              <a:gd name="connsiteY207" fmla="*/ 155575 h 851265"/>
              <a:gd name="connsiteX208" fmla="*/ 10758220 w 12191998"/>
              <a:gd name="connsiteY208" fmla="*/ 166687 h 851265"/>
              <a:gd name="connsiteX209" fmla="*/ 10818546 w 12191998"/>
              <a:gd name="connsiteY209" fmla="*/ 174625 h 851265"/>
              <a:gd name="connsiteX210" fmla="*/ 10886808 w 12191998"/>
              <a:gd name="connsiteY210" fmla="*/ 176212 h 851265"/>
              <a:gd name="connsiteX211" fmla="*/ 10955070 w 12191998"/>
              <a:gd name="connsiteY211" fmla="*/ 174625 h 851265"/>
              <a:gd name="connsiteX212" fmla="*/ 11015396 w 12191998"/>
              <a:gd name="connsiteY212" fmla="*/ 166687 h 851265"/>
              <a:gd name="connsiteX213" fmla="*/ 11067782 w 12191998"/>
              <a:gd name="connsiteY213" fmla="*/ 155575 h 851265"/>
              <a:gd name="connsiteX214" fmla="*/ 11113820 w 12191998"/>
              <a:gd name="connsiteY214" fmla="*/ 141287 h 851265"/>
              <a:gd name="connsiteX215" fmla="*/ 11155096 w 12191998"/>
              <a:gd name="connsiteY215" fmla="*/ 125412 h 851265"/>
              <a:gd name="connsiteX216" fmla="*/ 11191608 w 12191998"/>
              <a:gd name="connsiteY216" fmla="*/ 106362 h 851265"/>
              <a:gd name="connsiteX217" fmla="*/ 11229708 w 12191998"/>
              <a:gd name="connsiteY217" fmla="*/ 87312 h 851265"/>
              <a:gd name="connsiteX218" fmla="*/ 11267808 w 12191998"/>
              <a:gd name="connsiteY218" fmla="*/ 68262 h 851265"/>
              <a:gd name="connsiteX219" fmla="*/ 11304320 w 12191998"/>
              <a:gd name="connsiteY219" fmla="*/ 52387 h 851265"/>
              <a:gd name="connsiteX220" fmla="*/ 11345596 w 12191998"/>
              <a:gd name="connsiteY220" fmla="*/ 36512 h 851265"/>
              <a:gd name="connsiteX221" fmla="*/ 11391632 w 12191998"/>
              <a:gd name="connsiteY221" fmla="*/ 20637 h 851265"/>
              <a:gd name="connsiteX222" fmla="*/ 11444020 w 12191998"/>
              <a:gd name="connsiteY222" fmla="*/ 9525 h 851265"/>
              <a:gd name="connsiteX223" fmla="*/ 11504346 w 12191998"/>
              <a:gd name="connsiteY223" fmla="*/ 3175 h 851265"/>
              <a:gd name="connsiteX224" fmla="*/ 11572608 w 12191998"/>
              <a:gd name="connsiteY224" fmla="*/ 0 h 851265"/>
              <a:gd name="connsiteX225" fmla="*/ 11640870 w 12191998"/>
              <a:gd name="connsiteY225" fmla="*/ 3175 h 851265"/>
              <a:gd name="connsiteX226" fmla="*/ 11701196 w 12191998"/>
              <a:gd name="connsiteY226" fmla="*/ 9525 h 851265"/>
              <a:gd name="connsiteX227" fmla="*/ 11753582 w 12191998"/>
              <a:gd name="connsiteY227" fmla="*/ 20637 h 851265"/>
              <a:gd name="connsiteX228" fmla="*/ 11799620 w 12191998"/>
              <a:gd name="connsiteY228" fmla="*/ 36512 h 851265"/>
              <a:gd name="connsiteX229" fmla="*/ 11840896 w 12191998"/>
              <a:gd name="connsiteY229" fmla="*/ 52387 h 851265"/>
              <a:gd name="connsiteX230" fmla="*/ 11877408 w 12191998"/>
              <a:gd name="connsiteY230" fmla="*/ 68262 h 851265"/>
              <a:gd name="connsiteX231" fmla="*/ 11915508 w 12191998"/>
              <a:gd name="connsiteY231" fmla="*/ 87312 h 851265"/>
              <a:gd name="connsiteX232" fmla="*/ 11953608 w 12191998"/>
              <a:gd name="connsiteY232" fmla="*/ 106362 h 851265"/>
              <a:gd name="connsiteX233" fmla="*/ 11990120 w 12191998"/>
              <a:gd name="connsiteY233" fmla="*/ 125412 h 851265"/>
              <a:gd name="connsiteX234" fmla="*/ 12031396 w 12191998"/>
              <a:gd name="connsiteY234" fmla="*/ 141287 h 851265"/>
              <a:gd name="connsiteX235" fmla="*/ 12077432 w 12191998"/>
              <a:gd name="connsiteY235" fmla="*/ 155575 h 851265"/>
              <a:gd name="connsiteX236" fmla="*/ 12129820 w 12191998"/>
              <a:gd name="connsiteY236" fmla="*/ 166688 h 851265"/>
              <a:gd name="connsiteX237" fmla="*/ 12190146 w 12191998"/>
              <a:gd name="connsiteY237" fmla="*/ 174625 h 851265"/>
              <a:gd name="connsiteX238" fmla="*/ 12191998 w 12191998"/>
              <a:gd name="connsiteY238" fmla="*/ 174668 h 851265"/>
              <a:gd name="connsiteX239" fmla="*/ 12191998 w 12191998"/>
              <a:gd name="connsiteY239" fmla="*/ 851265 h 851265"/>
              <a:gd name="connsiteX240" fmla="*/ 0 w 12191998"/>
              <a:gd name="connsiteY240" fmla="*/ 851265 h 851265"/>
              <a:gd name="connsiteX241" fmla="*/ 0 w 12191998"/>
              <a:gd name="connsiteY241" fmla="*/ 174668 h 851265"/>
              <a:gd name="connsiteX242" fmla="*/ 1852 w 12191998"/>
              <a:gd name="connsiteY242" fmla="*/ 174625 h 851265"/>
              <a:gd name="connsiteX243" fmla="*/ 62177 w 12191998"/>
              <a:gd name="connsiteY243" fmla="*/ 166687 h 851265"/>
              <a:gd name="connsiteX244" fmla="*/ 114564 w 12191998"/>
              <a:gd name="connsiteY244" fmla="*/ 155575 h 851265"/>
              <a:gd name="connsiteX245" fmla="*/ 160602 w 12191998"/>
              <a:gd name="connsiteY245" fmla="*/ 141287 h 851265"/>
              <a:gd name="connsiteX246" fmla="*/ 201877 w 12191998"/>
              <a:gd name="connsiteY246" fmla="*/ 125412 h 851265"/>
              <a:gd name="connsiteX247" fmla="*/ 238389 w 12191998"/>
              <a:gd name="connsiteY247" fmla="*/ 106362 h 851265"/>
              <a:gd name="connsiteX248" fmla="*/ 276489 w 12191998"/>
              <a:gd name="connsiteY248" fmla="*/ 87312 h 851265"/>
              <a:gd name="connsiteX249" fmla="*/ 314589 w 12191998"/>
              <a:gd name="connsiteY249" fmla="*/ 68262 h 851265"/>
              <a:gd name="connsiteX250" fmla="*/ 351102 w 12191998"/>
              <a:gd name="connsiteY250" fmla="*/ 52387 h 851265"/>
              <a:gd name="connsiteX251" fmla="*/ 392377 w 12191998"/>
              <a:gd name="connsiteY251" fmla="*/ 36512 h 851265"/>
              <a:gd name="connsiteX252" fmla="*/ 438414 w 12191998"/>
              <a:gd name="connsiteY252" fmla="*/ 20637 h 851265"/>
              <a:gd name="connsiteX253" fmla="*/ 490802 w 12191998"/>
              <a:gd name="connsiteY253" fmla="*/ 9525 h 851265"/>
              <a:gd name="connsiteX254" fmla="*/ 551127 w 12191998"/>
              <a:gd name="connsiteY254" fmla="*/ 3175 h 851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</a:cxnLst>
            <a:rect l="l" t="t" r="r" b="b"/>
            <a:pathLst>
              <a:path w="12191998" h="851265">
                <a:moveTo>
                  <a:pt x="619389" y="0"/>
                </a:moveTo>
                <a:lnTo>
                  <a:pt x="687652" y="3175"/>
                </a:lnTo>
                <a:lnTo>
                  <a:pt x="747977" y="9525"/>
                </a:lnTo>
                <a:lnTo>
                  <a:pt x="800364" y="20637"/>
                </a:lnTo>
                <a:lnTo>
                  <a:pt x="846402" y="36512"/>
                </a:lnTo>
                <a:lnTo>
                  <a:pt x="887677" y="52387"/>
                </a:lnTo>
                <a:lnTo>
                  <a:pt x="924189" y="68262"/>
                </a:lnTo>
                <a:lnTo>
                  <a:pt x="962289" y="87312"/>
                </a:lnTo>
                <a:lnTo>
                  <a:pt x="1000389" y="106362"/>
                </a:lnTo>
                <a:lnTo>
                  <a:pt x="1036902" y="125412"/>
                </a:lnTo>
                <a:lnTo>
                  <a:pt x="1078177" y="141287"/>
                </a:lnTo>
                <a:lnTo>
                  <a:pt x="1124214" y="155575"/>
                </a:lnTo>
                <a:lnTo>
                  <a:pt x="1176602" y="166687"/>
                </a:lnTo>
                <a:lnTo>
                  <a:pt x="1236927" y="174625"/>
                </a:lnTo>
                <a:lnTo>
                  <a:pt x="1305189" y="176212"/>
                </a:lnTo>
                <a:lnTo>
                  <a:pt x="1373452" y="174625"/>
                </a:lnTo>
                <a:lnTo>
                  <a:pt x="1433777" y="166687"/>
                </a:lnTo>
                <a:lnTo>
                  <a:pt x="1486164" y="155575"/>
                </a:lnTo>
                <a:lnTo>
                  <a:pt x="1532202" y="141287"/>
                </a:lnTo>
                <a:lnTo>
                  <a:pt x="1573477" y="125412"/>
                </a:lnTo>
                <a:lnTo>
                  <a:pt x="1609989" y="106362"/>
                </a:lnTo>
                <a:lnTo>
                  <a:pt x="1648089" y="87312"/>
                </a:lnTo>
                <a:lnTo>
                  <a:pt x="1686189" y="68262"/>
                </a:lnTo>
                <a:lnTo>
                  <a:pt x="1722702" y="52387"/>
                </a:lnTo>
                <a:lnTo>
                  <a:pt x="1763977" y="36512"/>
                </a:lnTo>
                <a:lnTo>
                  <a:pt x="1810014" y="20637"/>
                </a:lnTo>
                <a:lnTo>
                  <a:pt x="1862402" y="9525"/>
                </a:lnTo>
                <a:lnTo>
                  <a:pt x="1922727" y="3175"/>
                </a:lnTo>
                <a:lnTo>
                  <a:pt x="1990989" y="0"/>
                </a:lnTo>
                <a:lnTo>
                  <a:pt x="2059252" y="3175"/>
                </a:lnTo>
                <a:lnTo>
                  <a:pt x="2119577" y="9525"/>
                </a:lnTo>
                <a:lnTo>
                  <a:pt x="2171964" y="20637"/>
                </a:lnTo>
                <a:lnTo>
                  <a:pt x="2218002" y="36512"/>
                </a:lnTo>
                <a:lnTo>
                  <a:pt x="2259277" y="52387"/>
                </a:lnTo>
                <a:lnTo>
                  <a:pt x="2295789" y="68262"/>
                </a:lnTo>
                <a:lnTo>
                  <a:pt x="2333889" y="87312"/>
                </a:lnTo>
                <a:lnTo>
                  <a:pt x="2371989" y="106362"/>
                </a:lnTo>
                <a:lnTo>
                  <a:pt x="2408502" y="125412"/>
                </a:lnTo>
                <a:lnTo>
                  <a:pt x="2449777" y="141287"/>
                </a:lnTo>
                <a:lnTo>
                  <a:pt x="2495814" y="155575"/>
                </a:lnTo>
                <a:lnTo>
                  <a:pt x="2548202" y="166687"/>
                </a:lnTo>
                <a:lnTo>
                  <a:pt x="2608527" y="174625"/>
                </a:lnTo>
                <a:lnTo>
                  <a:pt x="2676789" y="176212"/>
                </a:lnTo>
                <a:lnTo>
                  <a:pt x="2745052" y="174625"/>
                </a:lnTo>
                <a:lnTo>
                  <a:pt x="2805377" y="166687"/>
                </a:lnTo>
                <a:lnTo>
                  <a:pt x="2857764" y="155575"/>
                </a:lnTo>
                <a:lnTo>
                  <a:pt x="2903802" y="141287"/>
                </a:lnTo>
                <a:lnTo>
                  <a:pt x="2945077" y="125412"/>
                </a:lnTo>
                <a:lnTo>
                  <a:pt x="2981589" y="106362"/>
                </a:lnTo>
                <a:lnTo>
                  <a:pt x="3019689" y="87312"/>
                </a:lnTo>
                <a:lnTo>
                  <a:pt x="3057789" y="68262"/>
                </a:lnTo>
                <a:lnTo>
                  <a:pt x="3094302" y="52387"/>
                </a:lnTo>
                <a:lnTo>
                  <a:pt x="3135577" y="36512"/>
                </a:lnTo>
                <a:lnTo>
                  <a:pt x="3181614" y="20637"/>
                </a:lnTo>
                <a:lnTo>
                  <a:pt x="3234002" y="9525"/>
                </a:lnTo>
                <a:lnTo>
                  <a:pt x="3294327" y="3175"/>
                </a:lnTo>
                <a:lnTo>
                  <a:pt x="3361002" y="0"/>
                </a:lnTo>
                <a:lnTo>
                  <a:pt x="3430852" y="3175"/>
                </a:lnTo>
                <a:lnTo>
                  <a:pt x="3491177" y="9525"/>
                </a:lnTo>
                <a:lnTo>
                  <a:pt x="3543564" y="20637"/>
                </a:lnTo>
                <a:lnTo>
                  <a:pt x="3589602" y="36512"/>
                </a:lnTo>
                <a:lnTo>
                  <a:pt x="3630877" y="52387"/>
                </a:lnTo>
                <a:lnTo>
                  <a:pt x="3667389" y="68262"/>
                </a:lnTo>
                <a:lnTo>
                  <a:pt x="3705489" y="87312"/>
                </a:lnTo>
                <a:lnTo>
                  <a:pt x="3743589" y="106362"/>
                </a:lnTo>
                <a:lnTo>
                  <a:pt x="3780102" y="125412"/>
                </a:lnTo>
                <a:lnTo>
                  <a:pt x="3821377" y="141287"/>
                </a:lnTo>
                <a:lnTo>
                  <a:pt x="3867414" y="155575"/>
                </a:lnTo>
                <a:lnTo>
                  <a:pt x="3919802" y="166687"/>
                </a:lnTo>
                <a:lnTo>
                  <a:pt x="3980127" y="174625"/>
                </a:lnTo>
                <a:lnTo>
                  <a:pt x="4048389" y="176212"/>
                </a:lnTo>
                <a:lnTo>
                  <a:pt x="4116652" y="174625"/>
                </a:lnTo>
                <a:lnTo>
                  <a:pt x="4176977" y="166687"/>
                </a:lnTo>
                <a:lnTo>
                  <a:pt x="4229364" y="155575"/>
                </a:lnTo>
                <a:lnTo>
                  <a:pt x="4275402" y="141287"/>
                </a:lnTo>
                <a:lnTo>
                  <a:pt x="4316677" y="125412"/>
                </a:lnTo>
                <a:lnTo>
                  <a:pt x="4353189" y="106362"/>
                </a:lnTo>
                <a:lnTo>
                  <a:pt x="4429389" y="68262"/>
                </a:lnTo>
                <a:lnTo>
                  <a:pt x="4465902" y="52387"/>
                </a:lnTo>
                <a:lnTo>
                  <a:pt x="4507177" y="36512"/>
                </a:lnTo>
                <a:lnTo>
                  <a:pt x="4553216" y="20637"/>
                </a:lnTo>
                <a:lnTo>
                  <a:pt x="4605602" y="9525"/>
                </a:lnTo>
                <a:lnTo>
                  <a:pt x="4665928" y="3175"/>
                </a:lnTo>
                <a:lnTo>
                  <a:pt x="4734189" y="0"/>
                </a:lnTo>
                <a:lnTo>
                  <a:pt x="4802453" y="3175"/>
                </a:lnTo>
                <a:lnTo>
                  <a:pt x="4862777" y="9525"/>
                </a:lnTo>
                <a:lnTo>
                  <a:pt x="4915165" y="20637"/>
                </a:lnTo>
                <a:lnTo>
                  <a:pt x="4961202" y="36512"/>
                </a:lnTo>
                <a:lnTo>
                  <a:pt x="5002478" y="52387"/>
                </a:lnTo>
                <a:lnTo>
                  <a:pt x="5038989" y="68262"/>
                </a:lnTo>
                <a:lnTo>
                  <a:pt x="5077091" y="87312"/>
                </a:lnTo>
                <a:lnTo>
                  <a:pt x="5115189" y="106362"/>
                </a:lnTo>
                <a:lnTo>
                  <a:pt x="5151702" y="125412"/>
                </a:lnTo>
                <a:lnTo>
                  <a:pt x="5192978" y="141287"/>
                </a:lnTo>
                <a:lnTo>
                  <a:pt x="5239014" y="155575"/>
                </a:lnTo>
                <a:lnTo>
                  <a:pt x="5291401" y="166687"/>
                </a:lnTo>
                <a:lnTo>
                  <a:pt x="5351727" y="174625"/>
                </a:lnTo>
                <a:lnTo>
                  <a:pt x="5410199" y="175985"/>
                </a:lnTo>
                <a:lnTo>
                  <a:pt x="5468671" y="174625"/>
                </a:lnTo>
                <a:lnTo>
                  <a:pt x="5528996" y="166687"/>
                </a:lnTo>
                <a:lnTo>
                  <a:pt x="5581383" y="155575"/>
                </a:lnTo>
                <a:lnTo>
                  <a:pt x="5627421" y="141287"/>
                </a:lnTo>
                <a:lnTo>
                  <a:pt x="5668696" y="125412"/>
                </a:lnTo>
                <a:lnTo>
                  <a:pt x="5705210" y="106362"/>
                </a:lnTo>
                <a:lnTo>
                  <a:pt x="5743308" y="87312"/>
                </a:lnTo>
                <a:lnTo>
                  <a:pt x="5781408" y="68262"/>
                </a:lnTo>
                <a:lnTo>
                  <a:pt x="5817921" y="52387"/>
                </a:lnTo>
                <a:lnTo>
                  <a:pt x="5859196" y="36512"/>
                </a:lnTo>
                <a:lnTo>
                  <a:pt x="5905234" y="20637"/>
                </a:lnTo>
                <a:lnTo>
                  <a:pt x="5957621" y="9525"/>
                </a:lnTo>
                <a:lnTo>
                  <a:pt x="6017948" y="3175"/>
                </a:lnTo>
                <a:lnTo>
                  <a:pt x="6086210" y="0"/>
                </a:lnTo>
                <a:lnTo>
                  <a:pt x="6095999" y="455"/>
                </a:lnTo>
                <a:lnTo>
                  <a:pt x="6105789" y="0"/>
                </a:lnTo>
                <a:lnTo>
                  <a:pt x="6174052" y="3175"/>
                </a:lnTo>
                <a:lnTo>
                  <a:pt x="6234377" y="9525"/>
                </a:lnTo>
                <a:lnTo>
                  <a:pt x="6286764" y="20637"/>
                </a:lnTo>
                <a:lnTo>
                  <a:pt x="6332802" y="36512"/>
                </a:lnTo>
                <a:lnTo>
                  <a:pt x="6374077" y="52387"/>
                </a:lnTo>
                <a:lnTo>
                  <a:pt x="6410589" y="68262"/>
                </a:lnTo>
                <a:lnTo>
                  <a:pt x="6448689" y="87312"/>
                </a:lnTo>
                <a:lnTo>
                  <a:pt x="6486789" y="106362"/>
                </a:lnTo>
                <a:lnTo>
                  <a:pt x="6523302" y="125412"/>
                </a:lnTo>
                <a:lnTo>
                  <a:pt x="6564577" y="141287"/>
                </a:lnTo>
                <a:lnTo>
                  <a:pt x="6610614" y="155575"/>
                </a:lnTo>
                <a:lnTo>
                  <a:pt x="6663002" y="166687"/>
                </a:lnTo>
                <a:lnTo>
                  <a:pt x="6723327" y="174625"/>
                </a:lnTo>
                <a:lnTo>
                  <a:pt x="6781799" y="175985"/>
                </a:lnTo>
                <a:lnTo>
                  <a:pt x="6840271" y="174625"/>
                </a:lnTo>
                <a:lnTo>
                  <a:pt x="6900596" y="166687"/>
                </a:lnTo>
                <a:lnTo>
                  <a:pt x="6952983" y="155575"/>
                </a:lnTo>
                <a:lnTo>
                  <a:pt x="6999021" y="141287"/>
                </a:lnTo>
                <a:lnTo>
                  <a:pt x="7040296" y="125412"/>
                </a:lnTo>
                <a:lnTo>
                  <a:pt x="7076808" y="106362"/>
                </a:lnTo>
                <a:lnTo>
                  <a:pt x="7114908" y="87312"/>
                </a:lnTo>
                <a:lnTo>
                  <a:pt x="7153008" y="68262"/>
                </a:lnTo>
                <a:lnTo>
                  <a:pt x="7189521" y="52387"/>
                </a:lnTo>
                <a:lnTo>
                  <a:pt x="7230796" y="36512"/>
                </a:lnTo>
                <a:lnTo>
                  <a:pt x="7276833" y="20637"/>
                </a:lnTo>
                <a:lnTo>
                  <a:pt x="7329221" y="9525"/>
                </a:lnTo>
                <a:lnTo>
                  <a:pt x="7389546" y="3175"/>
                </a:lnTo>
                <a:lnTo>
                  <a:pt x="7457808" y="0"/>
                </a:lnTo>
                <a:lnTo>
                  <a:pt x="7526071" y="3175"/>
                </a:lnTo>
                <a:lnTo>
                  <a:pt x="7586396" y="9525"/>
                </a:lnTo>
                <a:lnTo>
                  <a:pt x="7638783" y="20637"/>
                </a:lnTo>
                <a:lnTo>
                  <a:pt x="7684821" y="36512"/>
                </a:lnTo>
                <a:lnTo>
                  <a:pt x="7726096" y="52387"/>
                </a:lnTo>
                <a:lnTo>
                  <a:pt x="7762608" y="68262"/>
                </a:lnTo>
                <a:lnTo>
                  <a:pt x="7800708" y="87312"/>
                </a:lnTo>
                <a:lnTo>
                  <a:pt x="7838808" y="106362"/>
                </a:lnTo>
                <a:lnTo>
                  <a:pt x="7875321" y="125412"/>
                </a:lnTo>
                <a:lnTo>
                  <a:pt x="7916596" y="141287"/>
                </a:lnTo>
                <a:lnTo>
                  <a:pt x="7962633" y="155575"/>
                </a:lnTo>
                <a:lnTo>
                  <a:pt x="8015021" y="166687"/>
                </a:lnTo>
                <a:lnTo>
                  <a:pt x="8075346" y="174625"/>
                </a:lnTo>
                <a:lnTo>
                  <a:pt x="8143608" y="176212"/>
                </a:lnTo>
                <a:lnTo>
                  <a:pt x="8211871" y="174625"/>
                </a:lnTo>
                <a:lnTo>
                  <a:pt x="8272196" y="166687"/>
                </a:lnTo>
                <a:lnTo>
                  <a:pt x="8324583" y="155575"/>
                </a:lnTo>
                <a:lnTo>
                  <a:pt x="8370621" y="141287"/>
                </a:lnTo>
                <a:lnTo>
                  <a:pt x="8411896" y="125412"/>
                </a:lnTo>
                <a:lnTo>
                  <a:pt x="8448408" y="106362"/>
                </a:lnTo>
                <a:lnTo>
                  <a:pt x="8486508" y="87312"/>
                </a:lnTo>
                <a:lnTo>
                  <a:pt x="8524608" y="68262"/>
                </a:lnTo>
                <a:lnTo>
                  <a:pt x="8561120" y="52387"/>
                </a:lnTo>
                <a:lnTo>
                  <a:pt x="8602396" y="36512"/>
                </a:lnTo>
                <a:lnTo>
                  <a:pt x="8648432" y="20637"/>
                </a:lnTo>
                <a:lnTo>
                  <a:pt x="8700820" y="9525"/>
                </a:lnTo>
                <a:lnTo>
                  <a:pt x="8761146" y="3175"/>
                </a:lnTo>
                <a:lnTo>
                  <a:pt x="8827820" y="0"/>
                </a:lnTo>
                <a:lnTo>
                  <a:pt x="8897670" y="3175"/>
                </a:lnTo>
                <a:lnTo>
                  <a:pt x="8957996" y="9525"/>
                </a:lnTo>
                <a:lnTo>
                  <a:pt x="9010382" y="20637"/>
                </a:lnTo>
                <a:lnTo>
                  <a:pt x="9056420" y="36512"/>
                </a:lnTo>
                <a:lnTo>
                  <a:pt x="9097696" y="52387"/>
                </a:lnTo>
                <a:lnTo>
                  <a:pt x="9134208" y="68262"/>
                </a:lnTo>
                <a:lnTo>
                  <a:pt x="9172308" y="87312"/>
                </a:lnTo>
                <a:lnTo>
                  <a:pt x="9210408" y="106362"/>
                </a:lnTo>
                <a:lnTo>
                  <a:pt x="9246920" y="125412"/>
                </a:lnTo>
                <a:lnTo>
                  <a:pt x="9288196" y="141287"/>
                </a:lnTo>
                <a:lnTo>
                  <a:pt x="9334232" y="155575"/>
                </a:lnTo>
                <a:lnTo>
                  <a:pt x="9386620" y="166687"/>
                </a:lnTo>
                <a:lnTo>
                  <a:pt x="9446946" y="174625"/>
                </a:lnTo>
                <a:lnTo>
                  <a:pt x="9515208" y="176212"/>
                </a:lnTo>
                <a:lnTo>
                  <a:pt x="9583470" y="174625"/>
                </a:lnTo>
                <a:lnTo>
                  <a:pt x="9643796" y="166687"/>
                </a:lnTo>
                <a:lnTo>
                  <a:pt x="9696182" y="155575"/>
                </a:lnTo>
                <a:lnTo>
                  <a:pt x="9742220" y="141287"/>
                </a:lnTo>
                <a:lnTo>
                  <a:pt x="9783496" y="125412"/>
                </a:lnTo>
                <a:lnTo>
                  <a:pt x="9820008" y="106362"/>
                </a:lnTo>
                <a:lnTo>
                  <a:pt x="9896208" y="68262"/>
                </a:lnTo>
                <a:lnTo>
                  <a:pt x="9932720" y="52387"/>
                </a:lnTo>
                <a:lnTo>
                  <a:pt x="9973996" y="36512"/>
                </a:lnTo>
                <a:lnTo>
                  <a:pt x="10020032" y="20637"/>
                </a:lnTo>
                <a:lnTo>
                  <a:pt x="10072420" y="9525"/>
                </a:lnTo>
                <a:lnTo>
                  <a:pt x="10132746" y="3175"/>
                </a:lnTo>
                <a:lnTo>
                  <a:pt x="10201008" y="0"/>
                </a:lnTo>
                <a:lnTo>
                  <a:pt x="10269270" y="3175"/>
                </a:lnTo>
                <a:lnTo>
                  <a:pt x="10329596" y="9525"/>
                </a:lnTo>
                <a:lnTo>
                  <a:pt x="10381982" y="20637"/>
                </a:lnTo>
                <a:lnTo>
                  <a:pt x="10428020" y="36512"/>
                </a:lnTo>
                <a:lnTo>
                  <a:pt x="10469296" y="52387"/>
                </a:lnTo>
                <a:lnTo>
                  <a:pt x="10505808" y="68262"/>
                </a:lnTo>
                <a:lnTo>
                  <a:pt x="10543908" y="87312"/>
                </a:lnTo>
                <a:lnTo>
                  <a:pt x="10582008" y="106362"/>
                </a:lnTo>
                <a:lnTo>
                  <a:pt x="10618520" y="125412"/>
                </a:lnTo>
                <a:lnTo>
                  <a:pt x="10659796" y="141287"/>
                </a:lnTo>
                <a:lnTo>
                  <a:pt x="10705832" y="155575"/>
                </a:lnTo>
                <a:lnTo>
                  <a:pt x="10758220" y="166687"/>
                </a:lnTo>
                <a:lnTo>
                  <a:pt x="10818546" y="174625"/>
                </a:lnTo>
                <a:lnTo>
                  <a:pt x="10886808" y="176212"/>
                </a:lnTo>
                <a:lnTo>
                  <a:pt x="10955070" y="174625"/>
                </a:lnTo>
                <a:lnTo>
                  <a:pt x="11015396" y="166687"/>
                </a:lnTo>
                <a:lnTo>
                  <a:pt x="11067782" y="155575"/>
                </a:lnTo>
                <a:lnTo>
                  <a:pt x="11113820" y="141287"/>
                </a:lnTo>
                <a:lnTo>
                  <a:pt x="11155096" y="125412"/>
                </a:lnTo>
                <a:lnTo>
                  <a:pt x="11191608" y="106362"/>
                </a:lnTo>
                <a:lnTo>
                  <a:pt x="11229708" y="87312"/>
                </a:lnTo>
                <a:lnTo>
                  <a:pt x="11267808" y="68262"/>
                </a:lnTo>
                <a:lnTo>
                  <a:pt x="11304320" y="52387"/>
                </a:lnTo>
                <a:lnTo>
                  <a:pt x="11345596" y="36512"/>
                </a:lnTo>
                <a:lnTo>
                  <a:pt x="11391632" y="20637"/>
                </a:lnTo>
                <a:lnTo>
                  <a:pt x="11444020" y="9525"/>
                </a:lnTo>
                <a:lnTo>
                  <a:pt x="11504346" y="3175"/>
                </a:lnTo>
                <a:lnTo>
                  <a:pt x="11572608" y="0"/>
                </a:lnTo>
                <a:lnTo>
                  <a:pt x="11640870" y="3175"/>
                </a:lnTo>
                <a:lnTo>
                  <a:pt x="11701196" y="9525"/>
                </a:lnTo>
                <a:lnTo>
                  <a:pt x="11753582" y="20637"/>
                </a:lnTo>
                <a:lnTo>
                  <a:pt x="11799620" y="36512"/>
                </a:lnTo>
                <a:lnTo>
                  <a:pt x="11840896" y="52387"/>
                </a:lnTo>
                <a:lnTo>
                  <a:pt x="11877408" y="68262"/>
                </a:lnTo>
                <a:lnTo>
                  <a:pt x="11915508" y="87312"/>
                </a:lnTo>
                <a:lnTo>
                  <a:pt x="11953608" y="106362"/>
                </a:lnTo>
                <a:lnTo>
                  <a:pt x="11990120" y="125412"/>
                </a:lnTo>
                <a:lnTo>
                  <a:pt x="12031396" y="141287"/>
                </a:lnTo>
                <a:lnTo>
                  <a:pt x="12077432" y="155575"/>
                </a:lnTo>
                <a:lnTo>
                  <a:pt x="12129820" y="166688"/>
                </a:lnTo>
                <a:lnTo>
                  <a:pt x="12190146" y="174625"/>
                </a:lnTo>
                <a:lnTo>
                  <a:pt x="12191998" y="174668"/>
                </a:lnTo>
                <a:lnTo>
                  <a:pt x="12191998" y="851265"/>
                </a:lnTo>
                <a:lnTo>
                  <a:pt x="0" y="851265"/>
                </a:lnTo>
                <a:lnTo>
                  <a:pt x="0" y="174668"/>
                </a:lnTo>
                <a:lnTo>
                  <a:pt x="1852" y="174625"/>
                </a:lnTo>
                <a:lnTo>
                  <a:pt x="62177" y="166687"/>
                </a:lnTo>
                <a:lnTo>
                  <a:pt x="114564" y="155575"/>
                </a:lnTo>
                <a:lnTo>
                  <a:pt x="160602" y="141287"/>
                </a:lnTo>
                <a:lnTo>
                  <a:pt x="201877" y="125412"/>
                </a:lnTo>
                <a:lnTo>
                  <a:pt x="238389" y="106362"/>
                </a:lnTo>
                <a:lnTo>
                  <a:pt x="276489" y="87312"/>
                </a:lnTo>
                <a:lnTo>
                  <a:pt x="314589" y="68262"/>
                </a:lnTo>
                <a:lnTo>
                  <a:pt x="351102" y="52387"/>
                </a:lnTo>
                <a:lnTo>
                  <a:pt x="392377" y="36512"/>
                </a:lnTo>
                <a:lnTo>
                  <a:pt x="438414" y="20637"/>
                </a:lnTo>
                <a:lnTo>
                  <a:pt x="490802" y="9525"/>
                </a:lnTo>
                <a:lnTo>
                  <a:pt x="551127" y="31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AE5040-67EC-4845-94E4-1E3176F300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9940" y="698958"/>
            <a:ext cx="3452446" cy="436263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ADF814-B979-FF44-BA58-219B4139406B}"/>
              </a:ext>
            </a:extLst>
          </p:cNvPr>
          <p:cNvSpPr txBox="1"/>
          <p:nvPr/>
        </p:nvSpPr>
        <p:spPr>
          <a:xfrm>
            <a:off x="193429" y="1932773"/>
            <a:ext cx="88978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“Religion is the opium of the people”-</a:t>
            </a:r>
          </a:p>
          <a:p>
            <a:pPr algn="ctr">
              <a:buClr>
                <a:schemeClr val="accent1"/>
              </a:buClr>
              <a:buSzPct val="80000"/>
            </a:pP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Karl Marx</a:t>
            </a:r>
          </a:p>
          <a:p>
            <a:pPr marL="571500" indent="-571500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71500" indent="-571500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Sport is the opium of the people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EE61156-67EC-C449-8E9B-63A56B4C60F5}"/>
              </a:ext>
            </a:extLst>
          </p:cNvPr>
          <p:cNvSpPr txBox="1"/>
          <p:nvPr/>
        </p:nvSpPr>
        <p:spPr>
          <a:xfrm>
            <a:off x="11000450" y="5061595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16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4C8B15B-1B26-A54A-94E8-8E2512FA7335}"/>
              </a:ext>
            </a:extLst>
          </p:cNvPr>
          <p:cNvSpPr/>
          <p:nvPr/>
        </p:nvSpPr>
        <p:spPr>
          <a:xfrm>
            <a:off x="-25087" y="6420884"/>
            <a:ext cx="12191999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12.</a:t>
            </a:r>
            <a:r>
              <a:rPr lang="en-US" sz="10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Price</a:t>
            </a:r>
            <a:r>
              <a:rPr lang="en-US" sz="10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pp.195-212 (p.196)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1234727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9DBA3C2-C92B-4CEB-868F-52A62295B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A5C11C9-65D2-491A-A266-6ADBD2CB4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006736"/>
            <a:ext cx="12191998" cy="851265"/>
          </a:xfrm>
          <a:custGeom>
            <a:avLst/>
            <a:gdLst>
              <a:gd name="connsiteX0" fmla="*/ 619389 w 12191998"/>
              <a:gd name="connsiteY0" fmla="*/ 0 h 851265"/>
              <a:gd name="connsiteX1" fmla="*/ 687652 w 12191998"/>
              <a:gd name="connsiteY1" fmla="*/ 3175 h 851265"/>
              <a:gd name="connsiteX2" fmla="*/ 747977 w 12191998"/>
              <a:gd name="connsiteY2" fmla="*/ 9525 h 851265"/>
              <a:gd name="connsiteX3" fmla="*/ 800364 w 12191998"/>
              <a:gd name="connsiteY3" fmla="*/ 20637 h 851265"/>
              <a:gd name="connsiteX4" fmla="*/ 846402 w 12191998"/>
              <a:gd name="connsiteY4" fmla="*/ 36512 h 851265"/>
              <a:gd name="connsiteX5" fmla="*/ 887677 w 12191998"/>
              <a:gd name="connsiteY5" fmla="*/ 52387 h 851265"/>
              <a:gd name="connsiteX6" fmla="*/ 924189 w 12191998"/>
              <a:gd name="connsiteY6" fmla="*/ 68262 h 851265"/>
              <a:gd name="connsiteX7" fmla="*/ 962289 w 12191998"/>
              <a:gd name="connsiteY7" fmla="*/ 87312 h 851265"/>
              <a:gd name="connsiteX8" fmla="*/ 1000389 w 12191998"/>
              <a:gd name="connsiteY8" fmla="*/ 106362 h 851265"/>
              <a:gd name="connsiteX9" fmla="*/ 1036902 w 12191998"/>
              <a:gd name="connsiteY9" fmla="*/ 125412 h 851265"/>
              <a:gd name="connsiteX10" fmla="*/ 1078177 w 12191998"/>
              <a:gd name="connsiteY10" fmla="*/ 141287 h 851265"/>
              <a:gd name="connsiteX11" fmla="*/ 1124214 w 12191998"/>
              <a:gd name="connsiteY11" fmla="*/ 155575 h 851265"/>
              <a:gd name="connsiteX12" fmla="*/ 1176602 w 12191998"/>
              <a:gd name="connsiteY12" fmla="*/ 166687 h 851265"/>
              <a:gd name="connsiteX13" fmla="*/ 1236927 w 12191998"/>
              <a:gd name="connsiteY13" fmla="*/ 174625 h 851265"/>
              <a:gd name="connsiteX14" fmla="*/ 1305189 w 12191998"/>
              <a:gd name="connsiteY14" fmla="*/ 176212 h 851265"/>
              <a:gd name="connsiteX15" fmla="*/ 1373452 w 12191998"/>
              <a:gd name="connsiteY15" fmla="*/ 174625 h 851265"/>
              <a:gd name="connsiteX16" fmla="*/ 1433777 w 12191998"/>
              <a:gd name="connsiteY16" fmla="*/ 166687 h 851265"/>
              <a:gd name="connsiteX17" fmla="*/ 1486164 w 12191998"/>
              <a:gd name="connsiteY17" fmla="*/ 155575 h 851265"/>
              <a:gd name="connsiteX18" fmla="*/ 1532202 w 12191998"/>
              <a:gd name="connsiteY18" fmla="*/ 141287 h 851265"/>
              <a:gd name="connsiteX19" fmla="*/ 1573477 w 12191998"/>
              <a:gd name="connsiteY19" fmla="*/ 125412 h 851265"/>
              <a:gd name="connsiteX20" fmla="*/ 1609989 w 12191998"/>
              <a:gd name="connsiteY20" fmla="*/ 106362 h 851265"/>
              <a:gd name="connsiteX21" fmla="*/ 1648089 w 12191998"/>
              <a:gd name="connsiteY21" fmla="*/ 87312 h 851265"/>
              <a:gd name="connsiteX22" fmla="*/ 1686189 w 12191998"/>
              <a:gd name="connsiteY22" fmla="*/ 68262 h 851265"/>
              <a:gd name="connsiteX23" fmla="*/ 1722702 w 12191998"/>
              <a:gd name="connsiteY23" fmla="*/ 52387 h 851265"/>
              <a:gd name="connsiteX24" fmla="*/ 1763977 w 12191998"/>
              <a:gd name="connsiteY24" fmla="*/ 36512 h 851265"/>
              <a:gd name="connsiteX25" fmla="*/ 1810014 w 12191998"/>
              <a:gd name="connsiteY25" fmla="*/ 20637 h 851265"/>
              <a:gd name="connsiteX26" fmla="*/ 1862402 w 12191998"/>
              <a:gd name="connsiteY26" fmla="*/ 9525 h 851265"/>
              <a:gd name="connsiteX27" fmla="*/ 1922727 w 12191998"/>
              <a:gd name="connsiteY27" fmla="*/ 3175 h 851265"/>
              <a:gd name="connsiteX28" fmla="*/ 1990989 w 12191998"/>
              <a:gd name="connsiteY28" fmla="*/ 0 h 851265"/>
              <a:gd name="connsiteX29" fmla="*/ 2059252 w 12191998"/>
              <a:gd name="connsiteY29" fmla="*/ 3175 h 851265"/>
              <a:gd name="connsiteX30" fmla="*/ 2119577 w 12191998"/>
              <a:gd name="connsiteY30" fmla="*/ 9525 h 851265"/>
              <a:gd name="connsiteX31" fmla="*/ 2171964 w 12191998"/>
              <a:gd name="connsiteY31" fmla="*/ 20637 h 851265"/>
              <a:gd name="connsiteX32" fmla="*/ 2218002 w 12191998"/>
              <a:gd name="connsiteY32" fmla="*/ 36512 h 851265"/>
              <a:gd name="connsiteX33" fmla="*/ 2259277 w 12191998"/>
              <a:gd name="connsiteY33" fmla="*/ 52387 h 851265"/>
              <a:gd name="connsiteX34" fmla="*/ 2295789 w 12191998"/>
              <a:gd name="connsiteY34" fmla="*/ 68262 h 851265"/>
              <a:gd name="connsiteX35" fmla="*/ 2333889 w 12191998"/>
              <a:gd name="connsiteY35" fmla="*/ 87312 h 851265"/>
              <a:gd name="connsiteX36" fmla="*/ 2371989 w 12191998"/>
              <a:gd name="connsiteY36" fmla="*/ 106362 h 851265"/>
              <a:gd name="connsiteX37" fmla="*/ 2408502 w 12191998"/>
              <a:gd name="connsiteY37" fmla="*/ 125412 h 851265"/>
              <a:gd name="connsiteX38" fmla="*/ 2449777 w 12191998"/>
              <a:gd name="connsiteY38" fmla="*/ 141287 h 851265"/>
              <a:gd name="connsiteX39" fmla="*/ 2495814 w 12191998"/>
              <a:gd name="connsiteY39" fmla="*/ 155575 h 851265"/>
              <a:gd name="connsiteX40" fmla="*/ 2548202 w 12191998"/>
              <a:gd name="connsiteY40" fmla="*/ 166687 h 851265"/>
              <a:gd name="connsiteX41" fmla="*/ 2608527 w 12191998"/>
              <a:gd name="connsiteY41" fmla="*/ 174625 h 851265"/>
              <a:gd name="connsiteX42" fmla="*/ 2676789 w 12191998"/>
              <a:gd name="connsiteY42" fmla="*/ 176212 h 851265"/>
              <a:gd name="connsiteX43" fmla="*/ 2745052 w 12191998"/>
              <a:gd name="connsiteY43" fmla="*/ 174625 h 851265"/>
              <a:gd name="connsiteX44" fmla="*/ 2805377 w 12191998"/>
              <a:gd name="connsiteY44" fmla="*/ 166687 h 851265"/>
              <a:gd name="connsiteX45" fmla="*/ 2857764 w 12191998"/>
              <a:gd name="connsiteY45" fmla="*/ 155575 h 851265"/>
              <a:gd name="connsiteX46" fmla="*/ 2903802 w 12191998"/>
              <a:gd name="connsiteY46" fmla="*/ 141287 h 851265"/>
              <a:gd name="connsiteX47" fmla="*/ 2945077 w 12191998"/>
              <a:gd name="connsiteY47" fmla="*/ 125412 h 851265"/>
              <a:gd name="connsiteX48" fmla="*/ 2981589 w 12191998"/>
              <a:gd name="connsiteY48" fmla="*/ 106362 h 851265"/>
              <a:gd name="connsiteX49" fmla="*/ 3019689 w 12191998"/>
              <a:gd name="connsiteY49" fmla="*/ 87312 h 851265"/>
              <a:gd name="connsiteX50" fmla="*/ 3057789 w 12191998"/>
              <a:gd name="connsiteY50" fmla="*/ 68262 h 851265"/>
              <a:gd name="connsiteX51" fmla="*/ 3094302 w 12191998"/>
              <a:gd name="connsiteY51" fmla="*/ 52387 h 851265"/>
              <a:gd name="connsiteX52" fmla="*/ 3135577 w 12191998"/>
              <a:gd name="connsiteY52" fmla="*/ 36512 h 851265"/>
              <a:gd name="connsiteX53" fmla="*/ 3181614 w 12191998"/>
              <a:gd name="connsiteY53" fmla="*/ 20637 h 851265"/>
              <a:gd name="connsiteX54" fmla="*/ 3234002 w 12191998"/>
              <a:gd name="connsiteY54" fmla="*/ 9525 h 851265"/>
              <a:gd name="connsiteX55" fmla="*/ 3294327 w 12191998"/>
              <a:gd name="connsiteY55" fmla="*/ 3175 h 851265"/>
              <a:gd name="connsiteX56" fmla="*/ 3361002 w 12191998"/>
              <a:gd name="connsiteY56" fmla="*/ 0 h 851265"/>
              <a:gd name="connsiteX57" fmla="*/ 3430852 w 12191998"/>
              <a:gd name="connsiteY57" fmla="*/ 3175 h 851265"/>
              <a:gd name="connsiteX58" fmla="*/ 3491177 w 12191998"/>
              <a:gd name="connsiteY58" fmla="*/ 9525 h 851265"/>
              <a:gd name="connsiteX59" fmla="*/ 3543564 w 12191998"/>
              <a:gd name="connsiteY59" fmla="*/ 20637 h 851265"/>
              <a:gd name="connsiteX60" fmla="*/ 3589602 w 12191998"/>
              <a:gd name="connsiteY60" fmla="*/ 36512 h 851265"/>
              <a:gd name="connsiteX61" fmla="*/ 3630877 w 12191998"/>
              <a:gd name="connsiteY61" fmla="*/ 52387 h 851265"/>
              <a:gd name="connsiteX62" fmla="*/ 3667389 w 12191998"/>
              <a:gd name="connsiteY62" fmla="*/ 68262 h 851265"/>
              <a:gd name="connsiteX63" fmla="*/ 3705489 w 12191998"/>
              <a:gd name="connsiteY63" fmla="*/ 87312 h 851265"/>
              <a:gd name="connsiteX64" fmla="*/ 3743589 w 12191998"/>
              <a:gd name="connsiteY64" fmla="*/ 106362 h 851265"/>
              <a:gd name="connsiteX65" fmla="*/ 3780102 w 12191998"/>
              <a:gd name="connsiteY65" fmla="*/ 125412 h 851265"/>
              <a:gd name="connsiteX66" fmla="*/ 3821377 w 12191998"/>
              <a:gd name="connsiteY66" fmla="*/ 141287 h 851265"/>
              <a:gd name="connsiteX67" fmla="*/ 3867414 w 12191998"/>
              <a:gd name="connsiteY67" fmla="*/ 155575 h 851265"/>
              <a:gd name="connsiteX68" fmla="*/ 3919802 w 12191998"/>
              <a:gd name="connsiteY68" fmla="*/ 166687 h 851265"/>
              <a:gd name="connsiteX69" fmla="*/ 3980127 w 12191998"/>
              <a:gd name="connsiteY69" fmla="*/ 174625 h 851265"/>
              <a:gd name="connsiteX70" fmla="*/ 4048389 w 12191998"/>
              <a:gd name="connsiteY70" fmla="*/ 176212 h 851265"/>
              <a:gd name="connsiteX71" fmla="*/ 4116652 w 12191998"/>
              <a:gd name="connsiteY71" fmla="*/ 174625 h 851265"/>
              <a:gd name="connsiteX72" fmla="*/ 4176977 w 12191998"/>
              <a:gd name="connsiteY72" fmla="*/ 166687 h 851265"/>
              <a:gd name="connsiteX73" fmla="*/ 4229364 w 12191998"/>
              <a:gd name="connsiteY73" fmla="*/ 155575 h 851265"/>
              <a:gd name="connsiteX74" fmla="*/ 4275402 w 12191998"/>
              <a:gd name="connsiteY74" fmla="*/ 141287 h 851265"/>
              <a:gd name="connsiteX75" fmla="*/ 4316677 w 12191998"/>
              <a:gd name="connsiteY75" fmla="*/ 125412 h 851265"/>
              <a:gd name="connsiteX76" fmla="*/ 4353189 w 12191998"/>
              <a:gd name="connsiteY76" fmla="*/ 106362 h 851265"/>
              <a:gd name="connsiteX77" fmla="*/ 4429389 w 12191998"/>
              <a:gd name="connsiteY77" fmla="*/ 68262 h 851265"/>
              <a:gd name="connsiteX78" fmla="*/ 4465902 w 12191998"/>
              <a:gd name="connsiteY78" fmla="*/ 52387 h 851265"/>
              <a:gd name="connsiteX79" fmla="*/ 4507177 w 12191998"/>
              <a:gd name="connsiteY79" fmla="*/ 36512 h 851265"/>
              <a:gd name="connsiteX80" fmla="*/ 4553216 w 12191998"/>
              <a:gd name="connsiteY80" fmla="*/ 20637 h 851265"/>
              <a:gd name="connsiteX81" fmla="*/ 4605602 w 12191998"/>
              <a:gd name="connsiteY81" fmla="*/ 9525 h 851265"/>
              <a:gd name="connsiteX82" fmla="*/ 4665928 w 12191998"/>
              <a:gd name="connsiteY82" fmla="*/ 3175 h 851265"/>
              <a:gd name="connsiteX83" fmla="*/ 4734189 w 12191998"/>
              <a:gd name="connsiteY83" fmla="*/ 0 h 851265"/>
              <a:gd name="connsiteX84" fmla="*/ 4802453 w 12191998"/>
              <a:gd name="connsiteY84" fmla="*/ 3175 h 851265"/>
              <a:gd name="connsiteX85" fmla="*/ 4862777 w 12191998"/>
              <a:gd name="connsiteY85" fmla="*/ 9525 h 851265"/>
              <a:gd name="connsiteX86" fmla="*/ 4915165 w 12191998"/>
              <a:gd name="connsiteY86" fmla="*/ 20637 h 851265"/>
              <a:gd name="connsiteX87" fmla="*/ 4961202 w 12191998"/>
              <a:gd name="connsiteY87" fmla="*/ 36512 h 851265"/>
              <a:gd name="connsiteX88" fmla="*/ 5002478 w 12191998"/>
              <a:gd name="connsiteY88" fmla="*/ 52387 h 851265"/>
              <a:gd name="connsiteX89" fmla="*/ 5038989 w 12191998"/>
              <a:gd name="connsiteY89" fmla="*/ 68262 h 851265"/>
              <a:gd name="connsiteX90" fmla="*/ 5077091 w 12191998"/>
              <a:gd name="connsiteY90" fmla="*/ 87312 h 851265"/>
              <a:gd name="connsiteX91" fmla="*/ 5115189 w 12191998"/>
              <a:gd name="connsiteY91" fmla="*/ 106362 h 851265"/>
              <a:gd name="connsiteX92" fmla="*/ 5151702 w 12191998"/>
              <a:gd name="connsiteY92" fmla="*/ 125412 h 851265"/>
              <a:gd name="connsiteX93" fmla="*/ 5192978 w 12191998"/>
              <a:gd name="connsiteY93" fmla="*/ 141287 h 851265"/>
              <a:gd name="connsiteX94" fmla="*/ 5239014 w 12191998"/>
              <a:gd name="connsiteY94" fmla="*/ 155575 h 851265"/>
              <a:gd name="connsiteX95" fmla="*/ 5291401 w 12191998"/>
              <a:gd name="connsiteY95" fmla="*/ 166687 h 851265"/>
              <a:gd name="connsiteX96" fmla="*/ 5351727 w 12191998"/>
              <a:gd name="connsiteY96" fmla="*/ 174625 h 851265"/>
              <a:gd name="connsiteX97" fmla="*/ 5410199 w 12191998"/>
              <a:gd name="connsiteY97" fmla="*/ 175985 h 851265"/>
              <a:gd name="connsiteX98" fmla="*/ 5468671 w 12191998"/>
              <a:gd name="connsiteY98" fmla="*/ 174625 h 851265"/>
              <a:gd name="connsiteX99" fmla="*/ 5528996 w 12191998"/>
              <a:gd name="connsiteY99" fmla="*/ 166687 h 851265"/>
              <a:gd name="connsiteX100" fmla="*/ 5581383 w 12191998"/>
              <a:gd name="connsiteY100" fmla="*/ 155575 h 851265"/>
              <a:gd name="connsiteX101" fmla="*/ 5627421 w 12191998"/>
              <a:gd name="connsiteY101" fmla="*/ 141287 h 851265"/>
              <a:gd name="connsiteX102" fmla="*/ 5668696 w 12191998"/>
              <a:gd name="connsiteY102" fmla="*/ 125412 h 851265"/>
              <a:gd name="connsiteX103" fmla="*/ 5705210 w 12191998"/>
              <a:gd name="connsiteY103" fmla="*/ 106362 h 851265"/>
              <a:gd name="connsiteX104" fmla="*/ 5743308 w 12191998"/>
              <a:gd name="connsiteY104" fmla="*/ 87312 h 851265"/>
              <a:gd name="connsiteX105" fmla="*/ 5781408 w 12191998"/>
              <a:gd name="connsiteY105" fmla="*/ 68262 h 851265"/>
              <a:gd name="connsiteX106" fmla="*/ 5817921 w 12191998"/>
              <a:gd name="connsiteY106" fmla="*/ 52387 h 851265"/>
              <a:gd name="connsiteX107" fmla="*/ 5859196 w 12191998"/>
              <a:gd name="connsiteY107" fmla="*/ 36512 h 851265"/>
              <a:gd name="connsiteX108" fmla="*/ 5905234 w 12191998"/>
              <a:gd name="connsiteY108" fmla="*/ 20637 h 851265"/>
              <a:gd name="connsiteX109" fmla="*/ 5957621 w 12191998"/>
              <a:gd name="connsiteY109" fmla="*/ 9525 h 851265"/>
              <a:gd name="connsiteX110" fmla="*/ 6017948 w 12191998"/>
              <a:gd name="connsiteY110" fmla="*/ 3175 h 851265"/>
              <a:gd name="connsiteX111" fmla="*/ 6086210 w 12191998"/>
              <a:gd name="connsiteY111" fmla="*/ 0 h 851265"/>
              <a:gd name="connsiteX112" fmla="*/ 6095999 w 12191998"/>
              <a:gd name="connsiteY112" fmla="*/ 455 h 851265"/>
              <a:gd name="connsiteX113" fmla="*/ 6105789 w 12191998"/>
              <a:gd name="connsiteY113" fmla="*/ 0 h 851265"/>
              <a:gd name="connsiteX114" fmla="*/ 6174052 w 12191998"/>
              <a:gd name="connsiteY114" fmla="*/ 3175 h 851265"/>
              <a:gd name="connsiteX115" fmla="*/ 6234377 w 12191998"/>
              <a:gd name="connsiteY115" fmla="*/ 9525 h 851265"/>
              <a:gd name="connsiteX116" fmla="*/ 6286764 w 12191998"/>
              <a:gd name="connsiteY116" fmla="*/ 20637 h 851265"/>
              <a:gd name="connsiteX117" fmla="*/ 6332802 w 12191998"/>
              <a:gd name="connsiteY117" fmla="*/ 36512 h 851265"/>
              <a:gd name="connsiteX118" fmla="*/ 6374077 w 12191998"/>
              <a:gd name="connsiteY118" fmla="*/ 52387 h 851265"/>
              <a:gd name="connsiteX119" fmla="*/ 6410589 w 12191998"/>
              <a:gd name="connsiteY119" fmla="*/ 68262 h 851265"/>
              <a:gd name="connsiteX120" fmla="*/ 6448689 w 12191998"/>
              <a:gd name="connsiteY120" fmla="*/ 87312 h 851265"/>
              <a:gd name="connsiteX121" fmla="*/ 6486789 w 12191998"/>
              <a:gd name="connsiteY121" fmla="*/ 106362 h 851265"/>
              <a:gd name="connsiteX122" fmla="*/ 6523302 w 12191998"/>
              <a:gd name="connsiteY122" fmla="*/ 125412 h 851265"/>
              <a:gd name="connsiteX123" fmla="*/ 6564577 w 12191998"/>
              <a:gd name="connsiteY123" fmla="*/ 141287 h 851265"/>
              <a:gd name="connsiteX124" fmla="*/ 6610614 w 12191998"/>
              <a:gd name="connsiteY124" fmla="*/ 155575 h 851265"/>
              <a:gd name="connsiteX125" fmla="*/ 6663002 w 12191998"/>
              <a:gd name="connsiteY125" fmla="*/ 166687 h 851265"/>
              <a:gd name="connsiteX126" fmla="*/ 6723327 w 12191998"/>
              <a:gd name="connsiteY126" fmla="*/ 174625 h 851265"/>
              <a:gd name="connsiteX127" fmla="*/ 6781799 w 12191998"/>
              <a:gd name="connsiteY127" fmla="*/ 175985 h 851265"/>
              <a:gd name="connsiteX128" fmla="*/ 6840271 w 12191998"/>
              <a:gd name="connsiteY128" fmla="*/ 174625 h 851265"/>
              <a:gd name="connsiteX129" fmla="*/ 6900596 w 12191998"/>
              <a:gd name="connsiteY129" fmla="*/ 166687 h 851265"/>
              <a:gd name="connsiteX130" fmla="*/ 6952983 w 12191998"/>
              <a:gd name="connsiteY130" fmla="*/ 155575 h 851265"/>
              <a:gd name="connsiteX131" fmla="*/ 6999021 w 12191998"/>
              <a:gd name="connsiteY131" fmla="*/ 141287 h 851265"/>
              <a:gd name="connsiteX132" fmla="*/ 7040296 w 12191998"/>
              <a:gd name="connsiteY132" fmla="*/ 125412 h 851265"/>
              <a:gd name="connsiteX133" fmla="*/ 7076808 w 12191998"/>
              <a:gd name="connsiteY133" fmla="*/ 106362 h 851265"/>
              <a:gd name="connsiteX134" fmla="*/ 7114908 w 12191998"/>
              <a:gd name="connsiteY134" fmla="*/ 87312 h 851265"/>
              <a:gd name="connsiteX135" fmla="*/ 7153008 w 12191998"/>
              <a:gd name="connsiteY135" fmla="*/ 68262 h 851265"/>
              <a:gd name="connsiteX136" fmla="*/ 7189521 w 12191998"/>
              <a:gd name="connsiteY136" fmla="*/ 52387 h 851265"/>
              <a:gd name="connsiteX137" fmla="*/ 7230796 w 12191998"/>
              <a:gd name="connsiteY137" fmla="*/ 36512 h 851265"/>
              <a:gd name="connsiteX138" fmla="*/ 7276833 w 12191998"/>
              <a:gd name="connsiteY138" fmla="*/ 20637 h 851265"/>
              <a:gd name="connsiteX139" fmla="*/ 7329221 w 12191998"/>
              <a:gd name="connsiteY139" fmla="*/ 9525 h 851265"/>
              <a:gd name="connsiteX140" fmla="*/ 7389546 w 12191998"/>
              <a:gd name="connsiteY140" fmla="*/ 3175 h 851265"/>
              <a:gd name="connsiteX141" fmla="*/ 7457808 w 12191998"/>
              <a:gd name="connsiteY141" fmla="*/ 0 h 851265"/>
              <a:gd name="connsiteX142" fmla="*/ 7526071 w 12191998"/>
              <a:gd name="connsiteY142" fmla="*/ 3175 h 851265"/>
              <a:gd name="connsiteX143" fmla="*/ 7586396 w 12191998"/>
              <a:gd name="connsiteY143" fmla="*/ 9525 h 851265"/>
              <a:gd name="connsiteX144" fmla="*/ 7638783 w 12191998"/>
              <a:gd name="connsiteY144" fmla="*/ 20637 h 851265"/>
              <a:gd name="connsiteX145" fmla="*/ 7684821 w 12191998"/>
              <a:gd name="connsiteY145" fmla="*/ 36512 h 851265"/>
              <a:gd name="connsiteX146" fmla="*/ 7726096 w 12191998"/>
              <a:gd name="connsiteY146" fmla="*/ 52387 h 851265"/>
              <a:gd name="connsiteX147" fmla="*/ 7762608 w 12191998"/>
              <a:gd name="connsiteY147" fmla="*/ 68262 h 851265"/>
              <a:gd name="connsiteX148" fmla="*/ 7800708 w 12191998"/>
              <a:gd name="connsiteY148" fmla="*/ 87312 h 851265"/>
              <a:gd name="connsiteX149" fmla="*/ 7838808 w 12191998"/>
              <a:gd name="connsiteY149" fmla="*/ 106362 h 851265"/>
              <a:gd name="connsiteX150" fmla="*/ 7875321 w 12191998"/>
              <a:gd name="connsiteY150" fmla="*/ 125412 h 851265"/>
              <a:gd name="connsiteX151" fmla="*/ 7916596 w 12191998"/>
              <a:gd name="connsiteY151" fmla="*/ 141287 h 851265"/>
              <a:gd name="connsiteX152" fmla="*/ 7962633 w 12191998"/>
              <a:gd name="connsiteY152" fmla="*/ 155575 h 851265"/>
              <a:gd name="connsiteX153" fmla="*/ 8015021 w 12191998"/>
              <a:gd name="connsiteY153" fmla="*/ 166687 h 851265"/>
              <a:gd name="connsiteX154" fmla="*/ 8075346 w 12191998"/>
              <a:gd name="connsiteY154" fmla="*/ 174625 h 851265"/>
              <a:gd name="connsiteX155" fmla="*/ 8143608 w 12191998"/>
              <a:gd name="connsiteY155" fmla="*/ 176212 h 851265"/>
              <a:gd name="connsiteX156" fmla="*/ 8211871 w 12191998"/>
              <a:gd name="connsiteY156" fmla="*/ 174625 h 851265"/>
              <a:gd name="connsiteX157" fmla="*/ 8272196 w 12191998"/>
              <a:gd name="connsiteY157" fmla="*/ 166687 h 851265"/>
              <a:gd name="connsiteX158" fmla="*/ 8324583 w 12191998"/>
              <a:gd name="connsiteY158" fmla="*/ 155575 h 851265"/>
              <a:gd name="connsiteX159" fmla="*/ 8370621 w 12191998"/>
              <a:gd name="connsiteY159" fmla="*/ 141287 h 851265"/>
              <a:gd name="connsiteX160" fmla="*/ 8411896 w 12191998"/>
              <a:gd name="connsiteY160" fmla="*/ 125412 h 851265"/>
              <a:gd name="connsiteX161" fmla="*/ 8448408 w 12191998"/>
              <a:gd name="connsiteY161" fmla="*/ 106362 h 851265"/>
              <a:gd name="connsiteX162" fmla="*/ 8486508 w 12191998"/>
              <a:gd name="connsiteY162" fmla="*/ 87312 h 851265"/>
              <a:gd name="connsiteX163" fmla="*/ 8524608 w 12191998"/>
              <a:gd name="connsiteY163" fmla="*/ 68262 h 851265"/>
              <a:gd name="connsiteX164" fmla="*/ 8561120 w 12191998"/>
              <a:gd name="connsiteY164" fmla="*/ 52387 h 851265"/>
              <a:gd name="connsiteX165" fmla="*/ 8602396 w 12191998"/>
              <a:gd name="connsiteY165" fmla="*/ 36512 h 851265"/>
              <a:gd name="connsiteX166" fmla="*/ 8648432 w 12191998"/>
              <a:gd name="connsiteY166" fmla="*/ 20637 h 851265"/>
              <a:gd name="connsiteX167" fmla="*/ 8700820 w 12191998"/>
              <a:gd name="connsiteY167" fmla="*/ 9525 h 851265"/>
              <a:gd name="connsiteX168" fmla="*/ 8761146 w 12191998"/>
              <a:gd name="connsiteY168" fmla="*/ 3175 h 851265"/>
              <a:gd name="connsiteX169" fmla="*/ 8827820 w 12191998"/>
              <a:gd name="connsiteY169" fmla="*/ 0 h 851265"/>
              <a:gd name="connsiteX170" fmla="*/ 8897670 w 12191998"/>
              <a:gd name="connsiteY170" fmla="*/ 3175 h 851265"/>
              <a:gd name="connsiteX171" fmla="*/ 8957996 w 12191998"/>
              <a:gd name="connsiteY171" fmla="*/ 9525 h 851265"/>
              <a:gd name="connsiteX172" fmla="*/ 9010382 w 12191998"/>
              <a:gd name="connsiteY172" fmla="*/ 20637 h 851265"/>
              <a:gd name="connsiteX173" fmla="*/ 9056420 w 12191998"/>
              <a:gd name="connsiteY173" fmla="*/ 36512 h 851265"/>
              <a:gd name="connsiteX174" fmla="*/ 9097696 w 12191998"/>
              <a:gd name="connsiteY174" fmla="*/ 52387 h 851265"/>
              <a:gd name="connsiteX175" fmla="*/ 9134208 w 12191998"/>
              <a:gd name="connsiteY175" fmla="*/ 68262 h 851265"/>
              <a:gd name="connsiteX176" fmla="*/ 9172308 w 12191998"/>
              <a:gd name="connsiteY176" fmla="*/ 87312 h 851265"/>
              <a:gd name="connsiteX177" fmla="*/ 9210408 w 12191998"/>
              <a:gd name="connsiteY177" fmla="*/ 106362 h 851265"/>
              <a:gd name="connsiteX178" fmla="*/ 9246920 w 12191998"/>
              <a:gd name="connsiteY178" fmla="*/ 125412 h 851265"/>
              <a:gd name="connsiteX179" fmla="*/ 9288196 w 12191998"/>
              <a:gd name="connsiteY179" fmla="*/ 141287 h 851265"/>
              <a:gd name="connsiteX180" fmla="*/ 9334232 w 12191998"/>
              <a:gd name="connsiteY180" fmla="*/ 155575 h 851265"/>
              <a:gd name="connsiteX181" fmla="*/ 9386620 w 12191998"/>
              <a:gd name="connsiteY181" fmla="*/ 166687 h 851265"/>
              <a:gd name="connsiteX182" fmla="*/ 9446946 w 12191998"/>
              <a:gd name="connsiteY182" fmla="*/ 174625 h 851265"/>
              <a:gd name="connsiteX183" fmla="*/ 9515208 w 12191998"/>
              <a:gd name="connsiteY183" fmla="*/ 176212 h 851265"/>
              <a:gd name="connsiteX184" fmla="*/ 9583470 w 12191998"/>
              <a:gd name="connsiteY184" fmla="*/ 174625 h 851265"/>
              <a:gd name="connsiteX185" fmla="*/ 9643796 w 12191998"/>
              <a:gd name="connsiteY185" fmla="*/ 166687 h 851265"/>
              <a:gd name="connsiteX186" fmla="*/ 9696182 w 12191998"/>
              <a:gd name="connsiteY186" fmla="*/ 155575 h 851265"/>
              <a:gd name="connsiteX187" fmla="*/ 9742220 w 12191998"/>
              <a:gd name="connsiteY187" fmla="*/ 141287 h 851265"/>
              <a:gd name="connsiteX188" fmla="*/ 9783496 w 12191998"/>
              <a:gd name="connsiteY188" fmla="*/ 125412 h 851265"/>
              <a:gd name="connsiteX189" fmla="*/ 9820008 w 12191998"/>
              <a:gd name="connsiteY189" fmla="*/ 106362 h 851265"/>
              <a:gd name="connsiteX190" fmla="*/ 9896208 w 12191998"/>
              <a:gd name="connsiteY190" fmla="*/ 68262 h 851265"/>
              <a:gd name="connsiteX191" fmla="*/ 9932720 w 12191998"/>
              <a:gd name="connsiteY191" fmla="*/ 52387 h 851265"/>
              <a:gd name="connsiteX192" fmla="*/ 9973996 w 12191998"/>
              <a:gd name="connsiteY192" fmla="*/ 36512 h 851265"/>
              <a:gd name="connsiteX193" fmla="*/ 10020032 w 12191998"/>
              <a:gd name="connsiteY193" fmla="*/ 20637 h 851265"/>
              <a:gd name="connsiteX194" fmla="*/ 10072420 w 12191998"/>
              <a:gd name="connsiteY194" fmla="*/ 9525 h 851265"/>
              <a:gd name="connsiteX195" fmla="*/ 10132746 w 12191998"/>
              <a:gd name="connsiteY195" fmla="*/ 3175 h 851265"/>
              <a:gd name="connsiteX196" fmla="*/ 10201008 w 12191998"/>
              <a:gd name="connsiteY196" fmla="*/ 0 h 851265"/>
              <a:gd name="connsiteX197" fmla="*/ 10269270 w 12191998"/>
              <a:gd name="connsiteY197" fmla="*/ 3175 h 851265"/>
              <a:gd name="connsiteX198" fmla="*/ 10329596 w 12191998"/>
              <a:gd name="connsiteY198" fmla="*/ 9525 h 851265"/>
              <a:gd name="connsiteX199" fmla="*/ 10381982 w 12191998"/>
              <a:gd name="connsiteY199" fmla="*/ 20637 h 851265"/>
              <a:gd name="connsiteX200" fmla="*/ 10428020 w 12191998"/>
              <a:gd name="connsiteY200" fmla="*/ 36512 h 851265"/>
              <a:gd name="connsiteX201" fmla="*/ 10469296 w 12191998"/>
              <a:gd name="connsiteY201" fmla="*/ 52387 h 851265"/>
              <a:gd name="connsiteX202" fmla="*/ 10505808 w 12191998"/>
              <a:gd name="connsiteY202" fmla="*/ 68262 h 851265"/>
              <a:gd name="connsiteX203" fmla="*/ 10543908 w 12191998"/>
              <a:gd name="connsiteY203" fmla="*/ 87312 h 851265"/>
              <a:gd name="connsiteX204" fmla="*/ 10582008 w 12191998"/>
              <a:gd name="connsiteY204" fmla="*/ 106362 h 851265"/>
              <a:gd name="connsiteX205" fmla="*/ 10618520 w 12191998"/>
              <a:gd name="connsiteY205" fmla="*/ 125412 h 851265"/>
              <a:gd name="connsiteX206" fmla="*/ 10659796 w 12191998"/>
              <a:gd name="connsiteY206" fmla="*/ 141287 h 851265"/>
              <a:gd name="connsiteX207" fmla="*/ 10705832 w 12191998"/>
              <a:gd name="connsiteY207" fmla="*/ 155575 h 851265"/>
              <a:gd name="connsiteX208" fmla="*/ 10758220 w 12191998"/>
              <a:gd name="connsiteY208" fmla="*/ 166687 h 851265"/>
              <a:gd name="connsiteX209" fmla="*/ 10818546 w 12191998"/>
              <a:gd name="connsiteY209" fmla="*/ 174625 h 851265"/>
              <a:gd name="connsiteX210" fmla="*/ 10886808 w 12191998"/>
              <a:gd name="connsiteY210" fmla="*/ 176212 h 851265"/>
              <a:gd name="connsiteX211" fmla="*/ 10955070 w 12191998"/>
              <a:gd name="connsiteY211" fmla="*/ 174625 h 851265"/>
              <a:gd name="connsiteX212" fmla="*/ 11015396 w 12191998"/>
              <a:gd name="connsiteY212" fmla="*/ 166687 h 851265"/>
              <a:gd name="connsiteX213" fmla="*/ 11067782 w 12191998"/>
              <a:gd name="connsiteY213" fmla="*/ 155575 h 851265"/>
              <a:gd name="connsiteX214" fmla="*/ 11113820 w 12191998"/>
              <a:gd name="connsiteY214" fmla="*/ 141287 h 851265"/>
              <a:gd name="connsiteX215" fmla="*/ 11155096 w 12191998"/>
              <a:gd name="connsiteY215" fmla="*/ 125412 h 851265"/>
              <a:gd name="connsiteX216" fmla="*/ 11191608 w 12191998"/>
              <a:gd name="connsiteY216" fmla="*/ 106362 h 851265"/>
              <a:gd name="connsiteX217" fmla="*/ 11229708 w 12191998"/>
              <a:gd name="connsiteY217" fmla="*/ 87312 h 851265"/>
              <a:gd name="connsiteX218" fmla="*/ 11267808 w 12191998"/>
              <a:gd name="connsiteY218" fmla="*/ 68262 h 851265"/>
              <a:gd name="connsiteX219" fmla="*/ 11304320 w 12191998"/>
              <a:gd name="connsiteY219" fmla="*/ 52387 h 851265"/>
              <a:gd name="connsiteX220" fmla="*/ 11345596 w 12191998"/>
              <a:gd name="connsiteY220" fmla="*/ 36512 h 851265"/>
              <a:gd name="connsiteX221" fmla="*/ 11391632 w 12191998"/>
              <a:gd name="connsiteY221" fmla="*/ 20637 h 851265"/>
              <a:gd name="connsiteX222" fmla="*/ 11444020 w 12191998"/>
              <a:gd name="connsiteY222" fmla="*/ 9525 h 851265"/>
              <a:gd name="connsiteX223" fmla="*/ 11504346 w 12191998"/>
              <a:gd name="connsiteY223" fmla="*/ 3175 h 851265"/>
              <a:gd name="connsiteX224" fmla="*/ 11572608 w 12191998"/>
              <a:gd name="connsiteY224" fmla="*/ 0 h 851265"/>
              <a:gd name="connsiteX225" fmla="*/ 11640870 w 12191998"/>
              <a:gd name="connsiteY225" fmla="*/ 3175 h 851265"/>
              <a:gd name="connsiteX226" fmla="*/ 11701196 w 12191998"/>
              <a:gd name="connsiteY226" fmla="*/ 9525 h 851265"/>
              <a:gd name="connsiteX227" fmla="*/ 11753582 w 12191998"/>
              <a:gd name="connsiteY227" fmla="*/ 20637 h 851265"/>
              <a:gd name="connsiteX228" fmla="*/ 11799620 w 12191998"/>
              <a:gd name="connsiteY228" fmla="*/ 36512 h 851265"/>
              <a:gd name="connsiteX229" fmla="*/ 11840896 w 12191998"/>
              <a:gd name="connsiteY229" fmla="*/ 52387 h 851265"/>
              <a:gd name="connsiteX230" fmla="*/ 11877408 w 12191998"/>
              <a:gd name="connsiteY230" fmla="*/ 68262 h 851265"/>
              <a:gd name="connsiteX231" fmla="*/ 11915508 w 12191998"/>
              <a:gd name="connsiteY231" fmla="*/ 87312 h 851265"/>
              <a:gd name="connsiteX232" fmla="*/ 11953608 w 12191998"/>
              <a:gd name="connsiteY232" fmla="*/ 106362 h 851265"/>
              <a:gd name="connsiteX233" fmla="*/ 11990120 w 12191998"/>
              <a:gd name="connsiteY233" fmla="*/ 125412 h 851265"/>
              <a:gd name="connsiteX234" fmla="*/ 12031396 w 12191998"/>
              <a:gd name="connsiteY234" fmla="*/ 141287 h 851265"/>
              <a:gd name="connsiteX235" fmla="*/ 12077432 w 12191998"/>
              <a:gd name="connsiteY235" fmla="*/ 155575 h 851265"/>
              <a:gd name="connsiteX236" fmla="*/ 12129820 w 12191998"/>
              <a:gd name="connsiteY236" fmla="*/ 166688 h 851265"/>
              <a:gd name="connsiteX237" fmla="*/ 12190146 w 12191998"/>
              <a:gd name="connsiteY237" fmla="*/ 174625 h 851265"/>
              <a:gd name="connsiteX238" fmla="*/ 12191998 w 12191998"/>
              <a:gd name="connsiteY238" fmla="*/ 174668 h 851265"/>
              <a:gd name="connsiteX239" fmla="*/ 12191998 w 12191998"/>
              <a:gd name="connsiteY239" fmla="*/ 851265 h 851265"/>
              <a:gd name="connsiteX240" fmla="*/ 0 w 12191998"/>
              <a:gd name="connsiteY240" fmla="*/ 851265 h 851265"/>
              <a:gd name="connsiteX241" fmla="*/ 0 w 12191998"/>
              <a:gd name="connsiteY241" fmla="*/ 174668 h 851265"/>
              <a:gd name="connsiteX242" fmla="*/ 1852 w 12191998"/>
              <a:gd name="connsiteY242" fmla="*/ 174625 h 851265"/>
              <a:gd name="connsiteX243" fmla="*/ 62177 w 12191998"/>
              <a:gd name="connsiteY243" fmla="*/ 166687 h 851265"/>
              <a:gd name="connsiteX244" fmla="*/ 114564 w 12191998"/>
              <a:gd name="connsiteY244" fmla="*/ 155575 h 851265"/>
              <a:gd name="connsiteX245" fmla="*/ 160602 w 12191998"/>
              <a:gd name="connsiteY245" fmla="*/ 141287 h 851265"/>
              <a:gd name="connsiteX246" fmla="*/ 201877 w 12191998"/>
              <a:gd name="connsiteY246" fmla="*/ 125412 h 851265"/>
              <a:gd name="connsiteX247" fmla="*/ 238389 w 12191998"/>
              <a:gd name="connsiteY247" fmla="*/ 106362 h 851265"/>
              <a:gd name="connsiteX248" fmla="*/ 276489 w 12191998"/>
              <a:gd name="connsiteY248" fmla="*/ 87312 h 851265"/>
              <a:gd name="connsiteX249" fmla="*/ 314589 w 12191998"/>
              <a:gd name="connsiteY249" fmla="*/ 68262 h 851265"/>
              <a:gd name="connsiteX250" fmla="*/ 351102 w 12191998"/>
              <a:gd name="connsiteY250" fmla="*/ 52387 h 851265"/>
              <a:gd name="connsiteX251" fmla="*/ 392377 w 12191998"/>
              <a:gd name="connsiteY251" fmla="*/ 36512 h 851265"/>
              <a:gd name="connsiteX252" fmla="*/ 438414 w 12191998"/>
              <a:gd name="connsiteY252" fmla="*/ 20637 h 851265"/>
              <a:gd name="connsiteX253" fmla="*/ 490802 w 12191998"/>
              <a:gd name="connsiteY253" fmla="*/ 9525 h 851265"/>
              <a:gd name="connsiteX254" fmla="*/ 551127 w 12191998"/>
              <a:gd name="connsiteY254" fmla="*/ 3175 h 851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</a:cxnLst>
            <a:rect l="l" t="t" r="r" b="b"/>
            <a:pathLst>
              <a:path w="12191998" h="851265">
                <a:moveTo>
                  <a:pt x="619389" y="0"/>
                </a:moveTo>
                <a:lnTo>
                  <a:pt x="687652" y="3175"/>
                </a:lnTo>
                <a:lnTo>
                  <a:pt x="747977" y="9525"/>
                </a:lnTo>
                <a:lnTo>
                  <a:pt x="800364" y="20637"/>
                </a:lnTo>
                <a:lnTo>
                  <a:pt x="846402" y="36512"/>
                </a:lnTo>
                <a:lnTo>
                  <a:pt x="887677" y="52387"/>
                </a:lnTo>
                <a:lnTo>
                  <a:pt x="924189" y="68262"/>
                </a:lnTo>
                <a:lnTo>
                  <a:pt x="962289" y="87312"/>
                </a:lnTo>
                <a:lnTo>
                  <a:pt x="1000389" y="106362"/>
                </a:lnTo>
                <a:lnTo>
                  <a:pt x="1036902" y="125412"/>
                </a:lnTo>
                <a:lnTo>
                  <a:pt x="1078177" y="141287"/>
                </a:lnTo>
                <a:lnTo>
                  <a:pt x="1124214" y="155575"/>
                </a:lnTo>
                <a:lnTo>
                  <a:pt x="1176602" y="166687"/>
                </a:lnTo>
                <a:lnTo>
                  <a:pt x="1236927" y="174625"/>
                </a:lnTo>
                <a:lnTo>
                  <a:pt x="1305189" y="176212"/>
                </a:lnTo>
                <a:lnTo>
                  <a:pt x="1373452" y="174625"/>
                </a:lnTo>
                <a:lnTo>
                  <a:pt x="1433777" y="166687"/>
                </a:lnTo>
                <a:lnTo>
                  <a:pt x="1486164" y="155575"/>
                </a:lnTo>
                <a:lnTo>
                  <a:pt x="1532202" y="141287"/>
                </a:lnTo>
                <a:lnTo>
                  <a:pt x="1573477" y="125412"/>
                </a:lnTo>
                <a:lnTo>
                  <a:pt x="1609989" y="106362"/>
                </a:lnTo>
                <a:lnTo>
                  <a:pt x="1648089" y="87312"/>
                </a:lnTo>
                <a:lnTo>
                  <a:pt x="1686189" y="68262"/>
                </a:lnTo>
                <a:lnTo>
                  <a:pt x="1722702" y="52387"/>
                </a:lnTo>
                <a:lnTo>
                  <a:pt x="1763977" y="36512"/>
                </a:lnTo>
                <a:lnTo>
                  <a:pt x="1810014" y="20637"/>
                </a:lnTo>
                <a:lnTo>
                  <a:pt x="1862402" y="9525"/>
                </a:lnTo>
                <a:lnTo>
                  <a:pt x="1922727" y="3175"/>
                </a:lnTo>
                <a:lnTo>
                  <a:pt x="1990989" y="0"/>
                </a:lnTo>
                <a:lnTo>
                  <a:pt x="2059252" y="3175"/>
                </a:lnTo>
                <a:lnTo>
                  <a:pt x="2119577" y="9525"/>
                </a:lnTo>
                <a:lnTo>
                  <a:pt x="2171964" y="20637"/>
                </a:lnTo>
                <a:lnTo>
                  <a:pt x="2218002" y="36512"/>
                </a:lnTo>
                <a:lnTo>
                  <a:pt x="2259277" y="52387"/>
                </a:lnTo>
                <a:lnTo>
                  <a:pt x="2295789" y="68262"/>
                </a:lnTo>
                <a:lnTo>
                  <a:pt x="2333889" y="87312"/>
                </a:lnTo>
                <a:lnTo>
                  <a:pt x="2371989" y="106362"/>
                </a:lnTo>
                <a:lnTo>
                  <a:pt x="2408502" y="125412"/>
                </a:lnTo>
                <a:lnTo>
                  <a:pt x="2449777" y="141287"/>
                </a:lnTo>
                <a:lnTo>
                  <a:pt x="2495814" y="155575"/>
                </a:lnTo>
                <a:lnTo>
                  <a:pt x="2548202" y="166687"/>
                </a:lnTo>
                <a:lnTo>
                  <a:pt x="2608527" y="174625"/>
                </a:lnTo>
                <a:lnTo>
                  <a:pt x="2676789" y="176212"/>
                </a:lnTo>
                <a:lnTo>
                  <a:pt x="2745052" y="174625"/>
                </a:lnTo>
                <a:lnTo>
                  <a:pt x="2805377" y="166687"/>
                </a:lnTo>
                <a:lnTo>
                  <a:pt x="2857764" y="155575"/>
                </a:lnTo>
                <a:lnTo>
                  <a:pt x="2903802" y="141287"/>
                </a:lnTo>
                <a:lnTo>
                  <a:pt x="2945077" y="125412"/>
                </a:lnTo>
                <a:lnTo>
                  <a:pt x="2981589" y="106362"/>
                </a:lnTo>
                <a:lnTo>
                  <a:pt x="3019689" y="87312"/>
                </a:lnTo>
                <a:lnTo>
                  <a:pt x="3057789" y="68262"/>
                </a:lnTo>
                <a:lnTo>
                  <a:pt x="3094302" y="52387"/>
                </a:lnTo>
                <a:lnTo>
                  <a:pt x="3135577" y="36512"/>
                </a:lnTo>
                <a:lnTo>
                  <a:pt x="3181614" y="20637"/>
                </a:lnTo>
                <a:lnTo>
                  <a:pt x="3234002" y="9525"/>
                </a:lnTo>
                <a:lnTo>
                  <a:pt x="3294327" y="3175"/>
                </a:lnTo>
                <a:lnTo>
                  <a:pt x="3361002" y="0"/>
                </a:lnTo>
                <a:lnTo>
                  <a:pt x="3430852" y="3175"/>
                </a:lnTo>
                <a:lnTo>
                  <a:pt x="3491177" y="9525"/>
                </a:lnTo>
                <a:lnTo>
                  <a:pt x="3543564" y="20637"/>
                </a:lnTo>
                <a:lnTo>
                  <a:pt x="3589602" y="36512"/>
                </a:lnTo>
                <a:lnTo>
                  <a:pt x="3630877" y="52387"/>
                </a:lnTo>
                <a:lnTo>
                  <a:pt x="3667389" y="68262"/>
                </a:lnTo>
                <a:lnTo>
                  <a:pt x="3705489" y="87312"/>
                </a:lnTo>
                <a:lnTo>
                  <a:pt x="3743589" y="106362"/>
                </a:lnTo>
                <a:lnTo>
                  <a:pt x="3780102" y="125412"/>
                </a:lnTo>
                <a:lnTo>
                  <a:pt x="3821377" y="141287"/>
                </a:lnTo>
                <a:lnTo>
                  <a:pt x="3867414" y="155575"/>
                </a:lnTo>
                <a:lnTo>
                  <a:pt x="3919802" y="166687"/>
                </a:lnTo>
                <a:lnTo>
                  <a:pt x="3980127" y="174625"/>
                </a:lnTo>
                <a:lnTo>
                  <a:pt x="4048389" y="176212"/>
                </a:lnTo>
                <a:lnTo>
                  <a:pt x="4116652" y="174625"/>
                </a:lnTo>
                <a:lnTo>
                  <a:pt x="4176977" y="166687"/>
                </a:lnTo>
                <a:lnTo>
                  <a:pt x="4229364" y="155575"/>
                </a:lnTo>
                <a:lnTo>
                  <a:pt x="4275402" y="141287"/>
                </a:lnTo>
                <a:lnTo>
                  <a:pt x="4316677" y="125412"/>
                </a:lnTo>
                <a:lnTo>
                  <a:pt x="4353189" y="106362"/>
                </a:lnTo>
                <a:lnTo>
                  <a:pt x="4429389" y="68262"/>
                </a:lnTo>
                <a:lnTo>
                  <a:pt x="4465902" y="52387"/>
                </a:lnTo>
                <a:lnTo>
                  <a:pt x="4507177" y="36512"/>
                </a:lnTo>
                <a:lnTo>
                  <a:pt x="4553216" y="20637"/>
                </a:lnTo>
                <a:lnTo>
                  <a:pt x="4605602" y="9525"/>
                </a:lnTo>
                <a:lnTo>
                  <a:pt x="4665928" y="3175"/>
                </a:lnTo>
                <a:lnTo>
                  <a:pt x="4734189" y="0"/>
                </a:lnTo>
                <a:lnTo>
                  <a:pt x="4802453" y="3175"/>
                </a:lnTo>
                <a:lnTo>
                  <a:pt x="4862777" y="9525"/>
                </a:lnTo>
                <a:lnTo>
                  <a:pt x="4915165" y="20637"/>
                </a:lnTo>
                <a:lnTo>
                  <a:pt x="4961202" y="36512"/>
                </a:lnTo>
                <a:lnTo>
                  <a:pt x="5002478" y="52387"/>
                </a:lnTo>
                <a:lnTo>
                  <a:pt x="5038989" y="68262"/>
                </a:lnTo>
                <a:lnTo>
                  <a:pt x="5077091" y="87312"/>
                </a:lnTo>
                <a:lnTo>
                  <a:pt x="5115189" y="106362"/>
                </a:lnTo>
                <a:lnTo>
                  <a:pt x="5151702" y="125412"/>
                </a:lnTo>
                <a:lnTo>
                  <a:pt x="5192978" y="141287"/>
                </a:lnTo>
                <a:lnTo>
                  <a:pt x="5239014" y="155575"/>
                </a:lnTo>
                <a:lnTo>
                  <a:pt x="5291401" y="166687"/>
                </a:lnTo>
                <a:lnTo>
                  <a:pt x="5351727" y="174625"/>
                </a:lnTo>
                <a:lnTo>
                  <a:pt x="5410199" y="175985"/>
                </a:lnTo>
                <a:lnTo>
                  <a:pt x="5468671" y="174625"/>
                </a:lnTo>
                <a:lnTo>
                  <a:pt x="5528996" y="166687"/>
                </a:lnTo>
                <a:lnTo>
                  <a:pt x="5581383" y="155575"/>
                </a:lnTo>
                <a:lnTo>
                  <a:pt x="5627421" y="141287"/>
                </a:lnTo>
                <a:lnTo>
                  <a:pt x="5668696" y="125412"/>
                </a:lnTo>
                <a:lnTo>
                  <a:pt x="5705210" y="106362"/>
                </a:lnTo>
                <a:lnTo>
                  <a:pt x="5743308" y="87312"/>
                </a:lnTo>
                <a:lnTo>
                  <a:pt x="5781408" y="68262"/>
                </a:lnTo>
                <a:lnTo>
                  <a:pt x="5817921" y="52387"/>
                </a:lnTo>
                <a:lnTo>
                  <a:pt x="5859196" y="36512"/>
                </a:lnTo>
                <a:lnTo>
                  <a:pt x="5905234" y="20637"/>
                </a:lnTo>
                <a:lnTo>
                  <a:pt x="5957621" y="9525"/>
                </a:lnTo>
                <a:lnTo>
                  <a:pt x="6017948" y="3175"/>
                </a:lnTo>
                <a:lnTo>
                  <a:pt x="6086210" y="0"/>
                </a:lnTo>
                <a:lnTo>
                  <a:pt x="6095999" y="455"/>
                </a:lnTo>
                <a:lnTo>
                  <a:pt x="6105789" y="0"/>
                </a:lnTo>
                <a:lnTo>
                  <a:pt x="6174052" y="3175"/>
                </a:lnTo>
                <a:lnTo>
                  <a:pt x="6234377" y="9525"/>
                </a:lnTo>
                <a:lnTo>
                  <a:pt x="6286764" y="20637"/>
                </a:lnTo>
                <a:lnTo>
                  <a:pt x="6332802" y="36512"/>
                </a:lnTo>
                <a:lnTo>
                  <a:pt x="6374077" y="52387"/>
                </a:lnTo>
                <a:lnTo>
                  <a:pt x="6410589" y="68262"/>
                </a:lnTo>
                <a:lnTo>
                  <a:pt x="6448689" y="87312"/>
                </a:lnTo>
                <a:lnTo>
                  <a:pt x="6486789" y="106362"/>
                </a:lnTo>
                <a:lnTo>
                  <a:pt x="6523302" y="125412"/>
                </a:lnTo>
                <a:lnTo>
                  <a:pt x="6564577" y="141287"/>
                </a:lnTo>
                <a:lnTo>
                  <a:pt x="6610614" y="155575"/>
                </a:lnTo>
                <a:lnTo>
                  <a:pt x="6663002" y="166687"/>
                </a:lnTo>
                <a:lnTo>
                  <a:pt x="6723327" y="174625"/>
                </a:lnTo>
                <a:lnTo>
                  <a:pt x="6781799" y="175985"/>
                </a:lnTo>
                <a:lnTo>
                  <a:pt x="6840271" y="174625"/>
                </a:lnTo>
                <a:lnTo>
                  <a:pt x="6900596" y="166687"/>
                </a:lnTo>
                <a:lnTo>
                  <a:pt x="6952983" y="155575"/>
                </a:lnTo>
                <a:lnTo>
                  <a:pt x="6999021" y="141287"/>
                </a:lnTo>
                <a:lnTo>
                  <a:pt x="7040296" y="125412"/>
                </a:lnTo>
                <a:lnTo>
                  <a:pt x="7076808" y="106362"/>
                </a:lnTo>
                <a:lnTo>
                  <a:pt x="7114908" y="87312"/>
                </a:lnTo>
                <a:lnTo>
                  <a:pt x="7153008" y="68262"/>
                </a:lnTo>
                <a:lnTo>
                  <a:pt x="7189521" y="52387"/>
                </a:lnTo>
                <a:lnTo>
                  <a:pt x="7230796" y="36512"/>
                </a:lnTo>
                <a:lnTo>
                  <a:pt x="7276833" y="20637"/>
                </a:lnTo>
                <a:lnTo>
                  <a:pt x="7329221" y="9525"/>
                </a:lnTo>
                <a:lnTo>
                  <a:pt x="7389546" y="3175"/>
                </a:lnTo>
                <a:lnTo>
                  <a:pt x="7457808" y="0"/>
                </a:lnTo>
                <a:lnTo>
                  <a:pt x="7526071" y="3175"/>
                </a:lnTo>
                <a:lnTo>
                  <a:pt x="7586396" y="9525"/>
                </a:lnTo>
                <a:lnTo>
                  <a:pt x="7638783" y="20637"/>
                </a:lnTo>
                <a:lnTo>
                  <a:pt x="7684821" y="36512"/>
                </a:lnTo>
                <a:lnTo>
                  <a:pt x="7726096" y="52387"/>
                </a:lnTo>
                <a:lnTo>
                  <a:pt x="7762608" y="68262"/>
                </a:lnTo>
                <a:lnTo>
                  <a:pt x="7800708" y="87312"/>
                </a:lnTo>
                <a:lnTo>
                  <a:pt x="7838808" y="106362"/>
                </a:lnTo>
                <a:lnTo>
                  <a:pt x="7875321" y="125412"/>
                </a:lnTo>
                <a:lnTo>
                  <a:pt x="7916596" y="141287"/>
                </a:lnTo>
                <a:lnTo>
                  <a:pt x="7962633" y="155575"/>
                </a:lnTo>
                <a:lnTo>
                  <a:pt x="8015021" y="166687"/>
                </a:lnTo>
                <a:lnTo>
                  <a:pt x="8075346" y="174625"/>
                </a:lnTo>
                <a:lnTo>
                  <a:pt x="8143608" y="176212"/>
                </a:lnTo>
                <a:lnTo>
                  <a:pt x="8211871" y="174625"/>
                </a:lnTo>
                <a:lnTo>
                  <a:pt x="8272196" y="166687"/>
                </a:lnTo>
                <a:lnTo>
                  <a:pt x="8324583" y="155575"/>
                </a:lnTo>
                <a:lnTo>
                  <a:pt x="8370621" y="141287"/>
                </a:lnTo>
                <a:lnTo>
                  <a:pt x="8411896" y="125412"/>
                </a:lnTo>
                <a:lnTo>
                  <a:pt x="8448408" y="106362"/>
                </a:lnTo>
                <a:lnTo>
                  <a:pt x="8486508" y="87312"/>
                </a:lnTo>
                <a:lnTo>
                  <a:pt x="8524608" y="68262"/>
                </a:lnTo>
                <a:lnTo>
                  <a:pt x="8561120" y="52387"/>
                </a:lnTo>
                <a:lnTo>
                  <a:pt x="8602396" y="36512"/>
                </a:lnTo>
                <a:lnTo>
                  <a:pt x="8648432" y="20637"/>
                </a:lnTo>
                <a:lnTo>
                  <a:pt x="8700820" y="9525"/>
                </a:lnTo>
                <a:lnTo>
                  <a:pt x="8761146" y="3175"/>
                </a:lnTo>
                <a:lnTo>
                  <a:pt x="8827820" y="0"/>
                </a:lnTo>
                <a:lnTo>
                  <a:pt x="8897670" y="3175"/>
                </a:lnTo>
                <a:lnTo>
                  <a:pt x="8957996" y="9525"/>
                </a:lnTo>
                <a:lnTo>
                  <a:pt x="9010382" y="20637"/>
                </a:lnTo>
                <a:lnTo>
                  <a:pt x="9056420" y="36512"/>
                </a:lnTo>
                <a:lnTo>
                  <a:pt x="9097696" y="52387"/>
                </a:lnTo>
                <a:lnTo>
                  <a:pt x="9134208" y="68262"/>
                </a:lnTo>
                <a:lnTo>
                  <a:pt x="9172308" y="87312"/>
                </a:lnTo>
                <a:lnTo>
                  <a:pt x="9210408" y="106362"/>
                </a:lnTo>
                <a:lnTo>
                  <a:pt x="9246920" y="125412"/>
                </a:lnTo>
                <a:lnTo>
                  <a:pt x="9288196" y="141287"/>
                </a:lnTo>
                <a:lnTo>
                  <a:pt x="9334232" y="155575"/>
                </a:lnTo>
                <a:lnTo>
                  <a:pt x="9386620" y="166687"/>
                </a:lnTo>
                <a:lnTo>
                  <a:pt x="9446946" y="174625"/>
                </a:lnTo>
                <a:lnTo>
                  <a:pt x="9515208" y="176212"/>
                </a:lnTo>
                <a:lnTo>
                  <a:pt x="9583470" y="174625"/>
                </a:lnTo>
                <a:lnTo>
                  <a:pt x="9643796" y="166687"/>
                </a:lnTo>
                <a:lnTo>
                  <a:pt x="9696182" y="155575"/>
                </a:lnTo>
                <a:lnTo>
                  <a:pt x="9742220" y="141287"/>
                </a:lnTo>
                <a:lnTo>
                  <a:pt x="9783496" y="125412"/>
                </a:lnTo>
                <a:lnTo>
                  <a:pt x="9820008" y="106362"/>
                </a:lnTo>
                <a:lnTo>
                  <a:pt x="9896208" y="68262"/>
                </a:lnTo>
                <a:lnTo>
                  <a:pt x="9932720" y="52387"/>
                </a:lnTo>
                <a:lnTo>
                  <a:pt x="9973996" y="36512"/>
                </a:lnTo>
                <a:lnTo>
                  <a:pt x="10020032" y="20637"/>
                </a:lnTo>
                <a:lnTo>
                  <a:pt x="10072420" y="9525"/>
                </a:lnTo>
                <a:lnTo>
                  <a:pt x="10132746" y="3175"/>
                </a:lnTo>
                <a:lnTo>
                  <a:pt x="10201008" y="0"/>
                </a:lnTo>
                <a:lnTo>
                  <a:pt x="10269270" y="3175"/>
                </a:lnTo>
                <a:lnTo>
                  <a:pt x="10329596" y="9525"/>
                </a:lnTo>
                <a:lnTo>
                  <a:pt x="10381982" y="20637"/>
                </a:lnTo>
                <a:lnTo>
                  <a:pt x="10428020" y="36512"/>
                </a:lnTo>
                <a:lnTo>
                  <a:pt x="10469296" y="52387"/>
                </a:lnTo>
                <a:lnTo>
                  <a:pt x="10505808" y="68262"/>
                </a:lnTo>
                <a:lnTo>
                  <a:pt x="10543908" y="87312"/>
                </a:lnTo>
                <a:lnTo>
                  <a:pt x="10582008" y="106362"/>
                </a:lnTo>
                <a:lnTo>
                  <a:pt x="10618520" y="125412"/>
                </a:lnTo>
                <a:lnTo>
                  <a:pt x="10659796" y="141287"/>
                </a:lnTo>
                <a:lnTo>
                  <a:pt x="10705832" y="155575"/>
                </a:lnTo>
                <a:lnTo>
                  <a:pt x="10758220" y="166687"/>
                </a:lnTo>
                <a:lnTo>
                  <a:pt x="10818546" y="174625"/>
                </a:lnTo>
                <a:lnTo>
                  <a:pt x="10886808" y="176212"/>
                </a:lnTo>
                <a:lnTo>
                  <a:pt x="10955070" y="174625"/>
                </a:lnTo>
                <a:lnTo>
                  <a:pt x="11015396" y="166687"/>
                </a:lnTo>
                <a:lnTo>
                  <a:pt x="11067782" y="155575"/>
                </a:lnTo>
                <a:lnTo>
                  <a:pt x="11113820" y="141287"/>
                </a:lnTo>
                <a:lnTo>
                  <a:pt x="11155096" y="125412"/>
                </a:lnTo>
                <a:lnTo>
                  <a:pt x="11191608" y="106362"/>
                </a:lnTo>
                <a:lnTo>
                  <a:pt x="11229708" y="87312"/>
                </a:lnTo>
                <a:lnTo>
                  <a:pt x="11267808" y="68262"/>
                </a:lnTo>
                <a:lnTo>
                  <a:pt x="11304320" y="52387"/>
                </a:lnTo>
                <a:lnTo>
                  <a:pt x="11345596" y="36512"/>
                </a:lnTo>
                <a:lnTo>
                  <a:pt x="11391632" y="20637"/>
                </a:lnTo>
                <a:lnTo>
                  <a:pt x="11444020" y="9525"/>
                </a:lnTo>
                <a:lnTo>
                  <a:pt x="11504346" y="3175"/>
                </a:lnTo>
                <a:lnTo>
                  <a:pt x="11572608" y="0"/>
                </a:lnTo>
                <a:lnTo>
                  <a:pt x="11640870" y="3175"/>
                </a:lnTo>
                <a:lnTo>
                  <a:pt x="11701196" y="9525"/>
                </a:lnTo>
                <a:lnTo>
                  <a:pt x="11753582" y="20637"/>
                </a:lnTo>
                <a:lnTo>
                  <a:pt x="11799620" y="36512"/>
                </a:lnTo>
                <a:lnTo>
                  <a:pt x="11840896" y="52387"/>
                </a:lnTo>
                <a:lnTo>
                  <a:pt x="11877408" y="68262"/>
                </a:lnTo>
                <a:lnTo>
                  <a:pt x="11915508" y="87312"/>
                </a:lnTo>
                <a:lnTo>
                  <a:pt x="11953608" y="106362"/>
                </a:lnTo>
                <a:lnTo>
                  <a:pt x="11990120" y="125412"/>
                </a:lnTo>
                <a:lnTo>
                  <a:pt x="12031396" y="141287"/>
                </a:lnTo>
                <a:lnTo>
                  <a:pt x="12077432" y="155575"/>
                </a:lnTo>
                <a:lnTo>
                  <a:pt x="12129820" y="166688"/>
                </a:lnTo>
                <a:lnTo>
                  <a:pt x="12190146" y="174625"/>
                </a:lnTo>
                <a:lnTo>
                  <a:pt x="12191998" y="174668"/>
                </a:lnTo>
                <a:lnTo>
                  <a:pt x="12191998" y="851265"/>
                </a:lnTo>
                <a:lnTo>
                  <a:pt x="0" y="851265"/>
                </a:lnTo>
                <a:lnTo>
                  <a:pt x="0" y="174668"/>
                </a:lnTo>
                <a:lnTo>
                  <a:pt x="1852" y="174625"/>
                </a:lnTo>
                <a:lnTo>
                  <a:pt x="62177" y="166687"/>
                </a:lnTo>
                <a:lnTo>
                  <a:pt x="114564" y="155575"/>
                </a:lnTo>
                <a:lnTo>
                  <a:pt x="160602" y="141287"/>
                </a:lnTo>
                <a:lnTo>
                  <a:pt x="201877" y="125412"/>
                </a:lnTo>
                <a:lnTo>
                  <a:pt x="238389" y="106362"/>
                </a:lnTo>
                <a:lnTo>
                  <a:pt x="276489" y="87312"/>
                </a:lnTo>
                <a:lnTo>
                  <a:pt x="314589" y="68262"/>
                </a:lnTo>
                <a:lnTo>
                  <a:pt x="351102" y="52387"/>
                </a:lnTo>
                <a:lnTo>
                  <a:pt x="392377" y="36512"/>
                </a:lnTo>
                <a:lnTo>
                  <a:pt x="438414" y="20637"/>
                </a:lnTo>
                <a:lnTo>
                  <a:pt x="490802" y="9525"/>
                </a:lnTo>
                <a:lnTo>
                  <a:pt x="551127" y="31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E56FA50-698F-E84E-93FD-E0B4AD251832}"/>
              </a:ext>
            </a:extLst>
          </p:cNvPr>
          <p:cNvSpPr txBox="1">
            <a:spLocks/>
          </p:cNvSpPr>
          <p:nvPr/>
        </p:nvSpPr>
        <p:spPr>
          <a:xfrm>
            <a:off x="160638" y="-275155"/>
            <a:ext cx="10668004" cy="111329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100" kern="1200" cap="all" spc="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400" b="1" dirty="0">
                <a:latin typeface="Calibri" panose="020F0502020204030204" pitchFamily="34" charset="0"/>
                <a:cs typeface="Calibri" panose="020F0502020204030204" pitchFamily="34" charset="0"/>
              </a:rPr>
              <a:t>THE SUPER BOWL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D1EF9B2-9D2A-1A46-8AD6-A9E194943D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13295"/>
            <a:ext cx="12191998" cy="4893439"/>
          </a:xfrm>
        </p:spPr>
        <p:txBody>
          <a:bodyPr>
            <a:normAutofit/>
          </a:bodyPr>
          <a:lstStyle/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9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Extremely popular sporting event that </a:t>
            </a:r>
            <a:r>
              <a:rPr lang="en-GB" sz="19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decides the championship team of the National Football League (NFL) in America</a:t>
            </a:r>
            <a:r>
              <a:rPr lang="en-GB" sz="1900" baseline="30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13</a:t>
            </a:r>
            <a:r>
              <a:rPr lang="en-GB" sz="19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GB" sz="19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9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Over a half of America and around one tenth of the world devote time to the event </a:t>
            </a:r>
            <a:r>
              <a:rPr lang="en-US" sz="1900" baseline="30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14</a:t>
            </a:r>
            <a:endParaRPr lang="en-US" sz="19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Clr>
                <a:schemeClr val="accent1"/>
              </a:buClr>
              <a:buSzPct val="80000"/>
              <a:buNone/>
            </a:pPr>
            <a:endParaRPr lang="en-US" sz="19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9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‘America’s biggest religious holiday’ </a:t>
            </a:r>
            <a:r>
              <a:rPr lang="en-US" sz="1900" baseline="30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15</a:t>
            </a:r>
            <a:endParaRPr lang="en-US" sz="19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9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9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Same status as Christmas  </a:t>
            </a: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9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9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Christmas Eve the ‘Super Bowl of Sermons’ </a:t>
            </a:r>
            <a:r>
              <a:rPr lang="en-US" sz="1900" baseline="30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16</a:t>
            </a:r>
            <a:endParaRPr lang="en-US" sz="19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Clr>
                <a:schemeClr val="accent1"/>
              </a:buClr>
              <a:buSzPct val="80000"/>
              <a:buNone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Clr>
                <a:schemeClr val="accent1"/>
              </a:buClr>
              <a:buSzPct val="80000"/>
              <a:buNone/>
            </a:pPr>
            <a:endParaRPr lang="en-GB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sz="1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6097E34-6C54-6546-AA01-1E36F73572F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61983" y="5015520"/>
            <a:ext cx="1497495" cy="181945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51AFEFC-67B8-264F-AC33-8384AA5E2536}"/>
              </a:ext>
            </a:extLst>
          </p:cNvPr>
          <p:cNvSpPr txBox="1"/>
          <p:nvPr/>
        </p:nvSpPr>
        <p:spPr>
          <a:xfrm>
            <a:off x="11483008" y="5686530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17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0DED445-1559-A044-ABFF-6FD284A54C82}"/>
              </a:ext>
            </a:extLst>
          </p:cNvPr>
          <p:cNvSpPr txBox="1"/>
          <p:nvPr/>
        </p:nvSpPr>
        <p:spPr>
          <a:xfrm>
            <a:off x="0" y="6082700"/>
            <a:ext cx="102510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13. </a:t>
            </a:r>
            <a:r>
              <a:rPr lang="en-US" sz="8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History.com</a:t>
            </a:r>
            <a:r>
              <a:rPr lang="en-US" sz="8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Editors, ‘Super Bowl History’, HISTORY, 11 May 2018, &lt;https://</a:t>
            </a:r>
            <a:r>
              <a:rPr lang="en-US" sz="8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www.history.com</a:t>
            </a:r>
            <a:r>
              <a:rPr lang="en-US" sz="8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/topics/sports/super-bowl-history#section_1&gt; [accessed 12 December 2018] </a:t>
            </a:r>
          </a:p>
          <a:p>
            <a:r>
              <a:rPr lang="en-US" sz="8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14. Price</a:t>
            </a:r>
            <a:r>
              <a:rPr lang="en-US" sz="8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8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pp.195-212 (p.195)</a:t>
            </a:r>
          </a:p>
          <a:p>
            <a:r>
              <a:rPr lang="en-US" sz="8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15. Nathan Glover, ‘Religion and the Super Bowl: God, The Pope, Lady Gaga and Scientology on the Playing Field’, </a:t>
            </a:r>
            <a:r>
              <a:rPr lang="en-US" sz="8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World Religion News, </a:t>
            </a:r>
            <a:r>
              <a:rPr lang="en-US" sz="8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7 February 2017 &lt;https://www.worldreligionnews.com/religion-news/religion-super-bowl-god-pope-ladygaga-scientology-playing-field&gt; [accessed 12 December 2018]</a:t>
            </a:r>
          </a:p>
          <a:p>
            <a:r>
              <a:rPr lang="en-US" sz="8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16. PIONEER PRESS, ‘Super Bowl of Sermons: How ministers capture attention of Christmas Eve’, PIONEER PRESS, 23 December 2014 &lt;https://</a:t>
            </a:r>
            <a:r>
              <a:rPr lang="en-US" sz="8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www.twincities.com</a:t>
            </a:r>
            <a:r>
              <a:rPr lang="en-US" sz="8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/2014/12/23/super-bowl-of-sermons-how-ministers-capture-attention-on-christmas-eve/&gt; [accessed 10 December 2018]</a:t>
            </a:r>
          </a:p>
        </p:txBody>
      </p:sp>
    </p:spTree>
    <p:extLst>
      <p:ext uri="{BB962C8B-B14F-4D97-AF65-F5344CB8AC3E}">
        <p14:creationId xmlns:p14="http://schemas.microsoft.com/office/powerpoint/2010/main" val="7605854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9DBA3C2-C92B-4CEB-868F-52A62295B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A5C11C9-65D2-491A-A266-6ADBD2CB4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006736"/>
            <a:ext cx="12191998" cy="851265"/>
          </a:xfrm>
          <a:custGeom>
            <a:avLst/>
            <a:gdLst>
              <a:gd name="connsiteX0" fmla="*/ 619389 w 12191998"/>
              <a:gd name="connsiteY0" fmla="*/ 0 h 851265"/>
              <a:gd name="connsiteX1" fmla="*/ 687652 w 12191998"/>
              <a:gd name="connsiteY1" fmla="*/ 3175 h 851265"/>
              <a:gd name="connsiteX2" fmla="*/ 747977 w 12191998"/>
              <a:gd name="connsiteY2" fmla="*/ 9525 h 851265"/>
              <a:gd name="connsiteX3" fmla="*/ 800364 w 12191998"/>
              <a:gd name="connsiteY3" fmla="*/ 20637 h 851265"/>
              <a:gd name="connsiteX4" fmla="*/ 846402 w 12191998"/>
              <a:gd name="connsiteY4" fmla="*/ 36512 h 851265"/>
              <a:gd name="connsiteX5" fmla="*/ 887677 w 12191998"/>
              <a:gd name="connsiteY5" fmla="*/ 52387 h 851265"/>
              <a:gd name="connsiteX6" fmla="*/ 924189 w 12191998"/>
              <a:gd name="connsiteY6" fmla="*/ 68262 h 851265"/>
              <a:gd name="connsiteX7" fmla="*/ 962289 w 12191998"/>
              <a:gd name="connsiteY7" fmla="*/ 87312 h 851265"/>
              <a:gd name="connsiteX8" fmla="*/ 1000389 w 12191998"/>
              <a:gd name="connsiteY8" fmla="*/ 106362 h 851265"/>
              <a:gd name="connsiteX9" fmla="*/ 1036902 w 12191998"/>
              <a:gd name="connsiteY9" fmla="*/ 125412 h 851265"/>
              <a:gd name="connsiteX10" fmla="*/ 1078177 w 12191998"/>
              <a:gd name="connsiteY10" fmla="*/ 141287 h 851265"/>
              <a:gd name="connsiteX11" fmla="*/ 1124214 w 12191998"/>
              <a:gd name="connsiteY11" fmla="*/ 155575 h 851265"/>
              <a:gd name="connsiteX12" fmla="*/ 1176602 w 12191998"/>
              <a:gd name="connsiteY12" fmla="*/ 166687 h 851265"/>
              <a:gd name="connsiteX13" fmla="*/ 1236927 w 12191998"/>
              <a:gd name="connsiteY13" fmla="*/ 174625 h 851265"/>
              <a:gd name="connsiteX14" fmla="*/ 1305189 w 12191998"/>
              <a:gd name="connsiteY14" fmla="*/ 176212 h 851265"/>
              <a:gd name="connsiteX15" fmla="*/ 1373452 w 12191998"/>
              <a:gd name="connsiteY15" fmla="*/ 174625 h 851265"/>
              <a:gd name="connsiteX16" fmla="*/ 1433777 w 12191998"/>
              <a:gd name="connsiteY16" fmla="*/ 166687 h 851265"/>
              <a:gd name="connsiteX17" fmla="*/ 1486164 w 12191998"/>
              <a:gd name="connsiteY17" fmla="*/ 155575 h 851265"/>
              <a:gd name="connsiteX18" fmla="*/ 1532202 w 12191998"/>
              <a:gd name="connsiteY18" fmla="*/ 141287 h 851265"/>
              <a:gd name="connsiteX19" fmla="*/ 1573477 w 12191998"/>
              <a:gd name="connsiteY19" fmla="*/ 125412 h 851265"/>
              <a:gd name="connsiteX20" fmla="*/ 1609989 w 12191998"/>
              <a:gd name="connsiteY20" fmla="*/ 106362 h 851265"/>
              <a:gd name="connsiteX21" fmla="*/ 1648089 w 12191998"/>
              <a:gd name="connsiteY21" fmla="*/ 87312 h 851265"/>
              <a:gd name="connsiteX22" fmla="*/ 1686189 w 12191998"/>
              <a:gd name="connsiteY22" fmla="*/ 68262 h 851265"/>
              <a:gd name="connsiteX23" fmla="*/ 1722702 w 12191998"/>
              <a:gd name="connsiteY23" fmla="*/ 52387 h 851265"/>
              <a:gd name="connsiteX24" fmla="*/ 1763977 w 12191998"/>
              <a:gd name="connsiteY24" fmla="*/ 36512 h 851265"/>
              <a:gd name="connsiteX25" fmla="*/ 1810014 w 12191998"/>
              <a:gd name="connsiteY25" fmla="*/ 20637 h 851265"/>
              <a:gd name="connsiteX26" fmla="*/ 1862402 w 12191998"/>
              <a:gd name="connsiteY26" fmla="*/ 9525 h 851265"/>
              <a:gd name="connsiteX27" fmla="*/ 1922727 w 12191998"/>
              <a:gd name="connsiteY27" fmla="*/ 3175 h 851265"/>
              <a:gd name="connsiteX28" fmla="*/ 1990989 w 12191998"/>
              <a:gd name="connsiteY28" fmla="*/ 0 h 851265"/>
              <a:gd name="connsiteX29" fmla="*/ 2059252 w 12191998"/>
              <a:gd name="connsiteY29" fmla="*/ 3175 h 851265"/>
              <a:gd name="connsiteX30" fmla="*/ 2119577 w 12191998"/>
              <a:gd name="connsiteY30" fmla="*/ 9525 h 851265"/>
              <a:gd name="connsiteX31" fmla="*/ 2171964 w 12191998"/>
              <a:gd name="connsiteY31" fmla="*/ 20637 h 851265"/>
              <a:gd name="connsiteX32" fmla="*/ 2218002 w 12191998"/>
              <a:gd name="connsiteY32" fmla="*/ 36512 h 851265"/>
              <a:gd name="connsiteX33" fmla="*/ 2259277 w 12191998"/>
              <a:gd name="connsiteY33" fmla="*/ 52387 h 851265"/>
              <a:gd name="connsiteX34" fmla="*/ 2295789 w 12191998"/>
              <a:gd name="connsiteY34" fmla="*/ 68262 h 851265"/>
              <a:gd name="connsiteX35" fmla="*/ 2333889 w 12191998"/>
              <a:gd name="connsiteY35" fmla="*/ 87312 h 851265"/>
              <a:gd name="connsiteX36" fmla="*/ 2371989 w 12191998"/>
              <a:gd name="connsiteY36" fmla="*/ 106362 h 851265"/>
              <a:gd name="connsiteX37" fmla="*/ 2408502 w 12191998"/>
              <a:gd name="connsiteY37" fmla="*/ 125412 h 851265"/>
              <a:gd name="connsiteX38" fmla="*/ 2449777 w 12191998"/>
              <a:gd name="connsiteY38" fmla="*/ 141287 h 851265"/>
              <a:gd name="connsiteX39" fmla="*/ 2495814 w 12191998"/>
              <a:gd name="connsiteY39" fmla="*/ 155575 h 851265"/>
              <a:gd name="connsiteX40" fmla="*/ 2548202 w 12191998"/>
              <a:gd name="connsiteY40" fmla="*/ 166687 h 851265"/>
              <a:gd name="connsiteX41" fmla="*/ 2608527 w 12191998"/>
              <a:gd name="connsiteY41" fmla="*/ 174625 h 851265"/>
              <a:gd name="connsiteX42" fmla="*/ 2676789 w 12191998"/>
              <a:gd name="connsiteY42" fmla="*/ 176212 h 851265"/>
              <a:gd name="connsiteX43" fmla="*/ 2745052 w 12191998"/>
              <a:gd name="connsiteY43" fmla="*/ 174625 h 851265"/>
              <a:gd name="connsiteX44" fmla="*/ 2805377 w 12191998"/>
              <a:gd name="connsiteY44" fmla="*/ 166687 h 851265"/>
              <a:gd name="connsiteX45" fmla="*/ 2857764 w 12191998"/>
              <a:gd name="connsiteY45" fmla="*/ 155575 h 851265"/>
              <a:gd name="connsiteX46" fmla="*/ 2903802 w 12191998"/>
              <a:gd name="connsiteY46" fmla="*/ 141287 h 851265"/>
              <a:gd name="connsiteX47" fmla="*/ 2945077 w 12191998"/>
              <a:gd name="connsiteY47" fmla="*/ 125412 h 851265"/>
              <a:gd name="connsiteX48" fmla="*/ 2981589 w 12191998"/>
              <a:gd name="connsiteY48" fmla="*/ 106362 h 851265"/>
              <a:gd name="connsiteX49" fmla="*/ 3019689 w 12191998"/>
              <a:gd name="connsiteY49" fmla="*/ 87312 h 851265"/>
              <a:gd name="connsiteX50" fmla="*/ 3057789 w 12191998"/>
              <a:gd name="connsiteY50" fmla="*/ 68262 h 851265"/>
              <a:gd name="connsiteX51" fmla="*/ 3094302 w 12191998"/>
              <a:gd name="connsiteY51" fmla="*/ 52387 h 851265"/>
              <a:gd name="connsiteX52" fmla="*/ 3135577 w 12191998"/>
              <a:gd name="connsiteY52" fmla="*/ 36512 h 851265"/>
              <a:gd name="connsiteX53" fmla="*/ 3181614 w 12191998"/>
              <a:gd name="connsiteY53" fmla="*/ 20637 h 851265"/>
              <a:gd name="connsiteX54" fmla="*/ 3234002 w 12191998"/>
              <a:gd name="connsiteY54" fmla="*/ 9525 h 851265"/>
              <a:gd name="connsiteX55" fmla="*/ 3294327 w 12191998"/>
              <a:gd name="connsiteY55" fmla="*/ 3175 h 851265"/>
              <a:gd name="connsiteX56" fmla="*/ 3361002 w 12191998"/>
              <a:gd name="connsiteY56" fmla="*/ 0 h 851265"/>
              <a:gd name="connsiteX57" fmla="*/ 3430852 w 12191998"/>
              <a:gd name="connsiteY57" fmla="*/ 3175 h 851265"/>
              <a:gd name="connsiteX58" fmla="*/ 3491177 w 12191998"/>
              <a:gd name="connsiteY58" fmla="*/ 9525 h 851265"/>
              <a:gd name="connsiteX59" fmla="*/ 3543564 w 12191998"/>
              <a:gd name="connsiteY59" fmla="*/ 20637 h 851265"/>
              <a:gd name="connsiteX60" fmla="*/ 3589602 w 12191998"/>
              <a:gd name="connsiteY60" fmla="*/ 36512 h 851265"/>
              <a:gd name="connsiteX61" fmla="*/ 3630877 w 12191998"/>
              <a:gd name="connsiteY61" fmla="*/ 52387 h 851265"/>
              <a:gd name="connsiteX62" fmla="*/ 3667389 w 12191998"/>
              <a:gd name="connsiteY62" fmla="*/ 68262 h 851265"/>
              <a:gd name="connsiteX63" fmla="*/ 3705489 w 12191998"/>
              <a:gd name="connsiteY63" fmla="*/ 87312 h 851265"/>
              <a:gd name="connsiteX64" fmla="*/ 3743589 w 12191998"/>
              <a:gd name="connsiteY64" fmla="*/ 106362 h 851265"/>
              <a:gd name="connsiteX65" fmla="*/ 3780102 w 12191998"/>
              <a:gd name="connsiteY65" fmla="*/ 125412 h 851265"/>
              <a:gd name="connsiteX66" fmla="*/ 3821377 w 12191998"/>
              <a:gd name="connsiteY66" fmla="*/ 141287 h 851265"/>
              <a:gd name="connsiteX67" fmla="*/ 3867414 w 12191998"/>
              <a:gd name="connsiteY67" fmla="*/ 155575 h 851265"/>
              <a:gd name="connsiteX68" fmla="*/ 3919802 w 12191998"/>
              <a:gd name="connsiteY68" fmla="*/ 166687 h 851265"/>
              <a:gd name="connsiteX69" fmla="*/ 3980127 w 12191998"/>
              <a:gd name="connsiteY69" fmla="*/ 174625 h 851265"/>
              <a:gd name="connsiteX70" fmla="*/ 4048389 w 12191998"/>
              <a:gd name="connsiteY70" fmla="*/ 176212 h 851265"/>
              <a:gd name="connsiteX71" fmla="*/ 4116652 w 12191998"/>
              <a:gd name="connsiteY71" fmla="*/ 174625 h 851265"/>
              <a:gd name="connsiteX72" fmla="*/ 4176977 w 12191998"/>
              <a:gd name="connsiteY72" fmla="*/ 166687 h 851265"/>
              <a:gd name="connsiteX73" fmla="*/ 4229364 w 12191998"/>
              <a:gd name="connsiteY73" fmla="*/ 155575 h 851265"/>
              <a:gd name="connsiteX74" fmla="*/ 4275402 w 12191998"/>
              <a:gd name="connsiteY74" fmla="*/ 141287 h 851265"/>
              <a:gd name="connsiteX75" fmla="*/ 4316677 w 12191998"/>
              <a:gd name="connsiteY75" fmla="*/ 125412 h 851265"/>
              <a:gd name="connsiteX76" fmla="*/ 4353189 w 12191998"/>
              <a:gd name="connsiteY76" fmla="*/ 106362 h 851265"/>
              <a:gd name="connsiteX77" fmla="*/ 4429389 w 12191998"/>
              <a:gd name="connsiteY77" fmla="*/ 68262 h 851265"/>
              <a:gd name="connsiteX78" fmla="*/ 4465902 w 12191998"/>
              <a:gd name="connsiteY78" fmla="*/ 52387 h 851265"/>
              <a:gd name="connsiteX79" fmla="*/ 4507177 w 12191998"/>
              <a:gd name="connsiteY79" fmla="*/ 36512 h 851265"/>
              <a:gd name="connsiteX80" fmla="*/ 4553216 w 12191998"/>
              <a:gd name="connsiteY80" fmla="*/ 20637 h 851265"/>
              <a:gd name="connsiteX81" fmla="*/ 4605602 w 12191998"/>
              <a:gd name="connsiteY81" fmla="*/ 9525 h 851265"/>
              <a:gd name="connsiteX82" fmla="*/ 4665928 w 12191998"/>
              <a:gd name="connsiteY82" fmla="*/ 3175 h 851265"/>
              <a:gd name="connsiteX83" fmla="*/ 4734189 w 12191998"/>
              <a:gd name="connsiteY83" fmla="*/ 0 h 851265"/>
              <a:gd name="connsiteX84" fmla="*/ 4802453 w 12191998"/>
              <a:gd name="connsiteY84" fmla="*/ 3175 h 851265"/>
              <a:gd name="connsiteX85" fmla="*/ 4862777 w 12191998"/>
              <a:gd name="connsiteY85" fmla="*/ 9525 h 851265"/>
              <a:gd name="connsiteX86" fmla="*/ 4915165 w 12191998"/>
              <a:gd name="connsiteY86" fmla="*/ 20637 h 851265"/>
              <a:gd name="connsiteX87" fmla="*/ 4961202 w 12191998"/>
              <a:gd name="connsiteY87" fmla="*/ 36512 h 851265"/>
              <a:gd name="connsiteX88" fmla="*/ 5002478 w 12191998"/>
              <a:gd name="connsiteY88" fmla="*/ 52387 h 851265"/>
              <a:gd name="connsiteX89" fmla="*/ 5038989 w 12191998"/>
              <a:gd name="connsiteY89" fmla="*/ 68262 h 851265"/>
              <a:gd name="connsiteX90" fmla="*/ 5077091 w 12191998"/>
              <a:gd name="connsiteY90" fmla="*/ 87312 h 851265"/>
              <a:gd name="connsiteX91" fmla="*/ 5115189 w 12191998"/>
              <a:gd name="connsiteY91" fmla="*/ 106362 h 851265"/>
              <a:gd name="connsiteX92" fmla="*/ 5151702 w 12191998"/>
              <a:gd name="connsiteY92" fmla="*/ 125412 h 851265"/>
              <a:gd name="connsiteX93" fmla="*/ 5192978 w 12191998"/>
              <a:gd name="connsiteY93" fmla="*/ 141287 h 851265"/>
              <a:gd name="connsiteX94" fmla="*/ 5239014 w 12191998"/>
              <a:gd name="connsiteY94" fmla="*/ 155575 h 851265"/>
              <a:gd name="connsiteX95" fmla="*/ 5291401 w 12191998"/>
              <a:gd name="connsiteY95" fmla="*/ 166687 h 851265"/>
              <a:gd name="connsiteX96" fmla="*/ 5351727 w 12191998"/>
              <a:gd name="connsiteY96" fmla="*/ 174625 h 851265"/>
              <a:gd name="connsiteX97" fmla="*/ 5410199 w 12191998"/>
              <a:gd name="connsiteY97" fmla="*/ 175985 h 851265"/>
              <a:gd name="connsiteX98" fmla="*/ 5468671 w 12191998"/>
              <a:gd name="connsiteY98" fmla="*/ 174625 h 851265"/>
              <a:gd name="connsiteX99" fmla="*/ 5528996 w 12191998"/>
              <a:gd name="connsiteY99" fmla="*/ 166687 h 851265"/>
              <a:gd name="connsiteX100" fmla="*/ 5581383 w 12191998"/>
              <a:gd name="connsiteY100" fmla="*/ 155575 h 851265"/>
              <a:gd name="connsiteX101" fmla="*/ 5627421 w 12191998"/>
              <a:gd name="connsiteY101" fmla="*/ 141287 h 851265"/>
              <a:gd name="connsiteX102" fmla="*/ 5668696 w 12191998"/>
              <a:gd name="connsiteY102" fmla="*/ 125412 h 851265"/>
              <a:gd name="connsiteX103" fmla="*/ 5705210 w 12191998"/>
              <a:gd name="connsiteY103" fmla="*/ 106362 h 851265"/>
              <a:gd name="connsiteX104" fmla="*/ 5743308 w 12191998"/>
              <a:gd name="connsiteY104" fmla="*/ 87312 h 851265"/>
              <a:gd name="connsiteX105" fmla="*/ 5781408 w 12191998"/>
              <a:gd name="connsiteY105" fmla="*/ 68262 h 851265"/>
              <a:gd name="connsiteX106" fmla="*/ 5817921 w 12191998"/>
              <a:gd name="connsiteY106" fmla="*/ 52387 h 851265"/>
              <a:gd name="connsiteX107" fmla="*/ 5859196 w 12191998"/>
              <a:gd name="connsiteY107" fmla="*/ 36512 h 851265"/>
              <a:gd name="connsiteX108" fmla="*/ 5905234 w 12191998"/>
              <a:gd name="connsiteY108" fmla="*/ 20637 h 851265"/>
              <a:gd name="connsiteX109" fmla="*/ 5957621 w 12191998"/>
              <a:gd name="connsiteY109" fmla="*/ 9525 h 851265"/>
              <a:gd name="connsiteX110" fmla="*/ 6017948 w 12191998"/>
              <a:gd name="connsiteY110" fmla="*/ 3175 h 851265"/>
              <a:gd name="connsiteX111" fmla="*/ 6086210 w 12191998"/>
              <a:gd name="connsiteY111" fmla="*/ 0 h 851265"/>
              <a:gd name="connsiteX112" fmla="*/ 6095999 w 12191998"/>
              <a:gd name="connsiteY112" fmla="*/ 455 h 851265"/>
              <a:gd name="connsiteX113" fmla="*/ 6105789 w 12191998"/>
              <a:gd name="connsiteY113" fmla="*/ 0 h 851265"/>
              <a:gd name="connsiteX114" fmla="*/ 6174052 w 12191998"/>
              <a:gd name="connsiteY114" fmla="*/ 3175 h 851265"/>
              <a:gd name="connsiteX115" fmla="*/ 6234377 w 12191998"/>
              <a:gd name="connsiteY115" fmla="*/ 9525 h 851265"/>
              <a:gd name="connsiteX116" fmla="*/ 6286764 w 12191998"/>
              <a:gd name="connsiteY116" fmla="*/ 20637 h 851265"/>
              <a:gd name="connsiteX117" fmla="*/ 6332802 w 12191998"/>
              <a:gd name="connsiteY117" fmla="*/ 36512 h 851265"/>
              <a:gd name="connsiteX118" fmla="*/ 6374077 w 12191998"/>
              <a:gd name="connsiteY118" fmla="*/ 52387 h 851265"/>
              <a:gd name="connsiteX119" fmla="*/ 6410589 w 12191998"/>
              <a:gd name="connsiteY119" fmla="*/ 68262 h 851265"/>
              <a:gd name="connsiteX120" fmla="*/ 6448689 w 12191998"/>
              <a:gd name="connsiteY120" fmla="*/ 87312 h 851265"/>
              <a:gd name="connsiteX121" fmla="*/ 6486789 w 12191998"/>
              <a:gd name="connsiteY121" fmla="*/ 106362 h 851265"/>
              <a:gd name="connsiteX122" fmla="*/ 6523302 w 12191998"/>
              <a:gd name="connsiteY122" fmla="*/ 125412 h 851265"/>
              <a:gd name="connsiteX123" fmla="*/ 6564577 w 12191998"/>
              <a:gd name="connsiteY123" fmla="*/ 141287 h 851265"/>
              <a:gd name="connsiteX124" fmla="*/ 6610614 w 12191998"/>
              <a:gd name="connsiteY124" fmla="*/ 155575 h 851265"/>
              <a:gd name="connsiteX125" fmla="*/ 6663002 w 12191998"/>
              <a:gd name="connsiteY125" fmla="*/ 166687 h 851265"/>
              <a:gd name="connsiteX126" fmla="*/ 6723327 w 12191998"/>
              <a:gd name="connsiteY126" fmla="*/ 174625 h 851265"/>
              <a:gd name="connsiteX127" fmla="*/ 6781799 w 12191998"/>
              <a:gd name="connsiteY127" fmla="*/ 175985 h 851265"/>
              <a:gd name="connsiteX128" fmla="*/ 6840271 w 12191998"/>
              <a:gd name="connsiteY128" fmla="*/ 174625 h 851265"/>
              <a:gd name="connsiteX129" fmla="*/ 6900596 w 12191998"/>
              <a:gd name="connsiteY129" fmla="*/ 166687 h 851265"/>
              <a:gd name="connsiteX130" fmla="*/ 6952983 w 12191998"/>
              <a:gd name="connsiteY130" fmla="*/ 155575 h 851265"/>
              <a:gd name="connsiteX131" fmla="*/ 6999021 w 12191998"/>
              <a:gd name="connsiteY131" fmla="*/ 141287 h 851265"/>
              <a:gd name="connsiteX132" fmla="*/ 7040296 w 12191998"/>
              <a:gd name="connsiteY132" fmla="*/ 125412 h 851265"/>
              <a:gd name="connsiteX133" fmla="*/ 7076808 w 12191998"/>
              <a:gd name="connsiteY133" fmla="*/ 106362 h 851265"/>
              <a:gd name="connsiteX134" fmla="*/ 7114908 w 12191998"/>
              <a:gd name="connsiteY134" fmla="*/ 87312 h 851265"/>
              <a:gd name="connsiteX135" fmla="*/ 7153008 w 12191998"/>
              <a:gd name="connsiteY135" fmla="*/ 68262 h 851265"/>
              <a:gd name="connsiteX136" fmla="*/ 7189521 w 12191998"/>
              <a:gd name="connsiteY136" fmla="*/ 52387 h 851265"/>
              <a:gd name="connsiteX137" fmla="*/ 7230796 w 12191998"/>
              <a:gd name="connsiteY137" fmla="*/ 36512 h 851265"/>
              <a:gd name="connsiteX138" fmla="*/ 7276833 w 12191998"/>
              <a:gd name="connsiteY138" fmla="*/ 20637 h 851265"/>
              <a:gd name="connsiteX139" fmla="*/ 7329221 w 12191998"/>
              <a:gd name="connsiteY139" fmla="*/ 9525 h 851265"/>
              <a:gd name="connsiteX140" fmla="*/ 7389546 w 12191998"/>
              <a:gd name="connsiteY140" fmla="*/ 3175 h 851265"/>
              <a:gd name="connsiteX141" fmla="*/ 7457808 w 12191998"/>
              <a:gd name="connsiteY141" fmla="*/ 0 h 851265"/>
              <a:gd name="connsiteX142" fmla="*/ 7526071 w 12191998"/>
              <a:gd name="connsiteY142" fmla="*/ 3175 h 851265"/>
              <a:gd name="connsiteX143" fmla="*/ 7586396 w 12191998"/>
              <a:gd name="connsiteY143" fmla="*/ 9525 h 851265"/>
              <a:gd name="connsiteX144" fmla="*/ 7638783 w 12191998"/>
              <a:gd name="connsiteY144" fmla="*/ 20637 h 851265"/>
              <a:gd name="connsiteX145" fmla="*/ 7684821 w 12191998"/>
              <a:gd name="connsiteY145" fmla="*/ 36512 h 851265"/>
              <a:gd name="connsiteX146" fmla="*/ 7726096 w 12191998"/>
              <a:gd name="connsiteY146" fmla="*/ 52387 h 851265"/>
              <a:gd name="connsiteX147" fmla="*/ 7762608 w 12191998"/>
              <a:gd name="connsiteY147" fmla="*/ 68262 h 851265"/>
              <a:gd name="connsiteX148" fmla="*/ 7800708 w 12191998"/>
              <a:gd name="connsiteY148" fmla="*/ 87312 h 851265"/>
              <a:gd name="connsiteX149" fmla="*/ 7838808 w 12191998"/>
              <a:gd name="connsiteY149" fmla="*/ 106362 h 851265"/>
              <a:gd name="connsiteX150" fmla="*/ 7875321 w 12191998"/>
              <a:gd name="connsiteY150" fmla="*/ 125412 h 851265"/>
              <a:gd name="connsiteX151" fmla="*/ 7916596 w 12191998"/>
              <a:gd name="connsiteY151" fmla="*/ 141287 h 851265"/>
              <a:gd name="connsiteX152" fmla="*/ 7962633 w 12191998"/>
              <a:gd name="connsiteY152" fmla="*/ 155575 h 851265"/>
              <a:gd name="connsiteX153" fmla="*/ 8015021 w 12191998"/>
              <a:gd name="connsiteY153" fmla="*/ 166687 h 851265"/>
              <a:gd name="connsiteX154" fmla="*/ 8075346 w 12191998"/>
              <a:gd name="connsiteY154" fmla="*/ 174625 h 851265"/>
              <a:gd name="connsiteX155" fmla="*/ 8143608 w 12191998"/>
              <a:gd name="connsiteY155" fmla="*/ 176212 h 851265"/>
              <a:gd name="connsiteX156" fmla="*/ 8211871 w 12191998"/>
              <a:gd name="connsiteY156" fmla="*/ 174625 h 851265"/>
              <a:gd name="connsiteX157" fmla="*/ 8272196 w 12191998"/>
              <a:gd name="connsiteY157" fmla="*/ 166687 h 851265"/>
              <a:gd name="connsiteX158" fmla="*/ 8324583 w 12191998"/>
              <a:gd name="connsiteY158" fmla="*/ 155575 h 851265"/>
              <a:gd name="connsiteX159" fmla="*/ 8370621 w 12191998"/>
              <a:gd name="connsiteY159" fmla="*/ 141287 h 851265"/>
              <a:gd name="connsiteX160" fmla="*/ 8411896 w 12191998"/>
              <a:gd name="connsiteY160" fmla="*/ 125412 h 851265"/>
              <a:gd name="connsiteX161" fmla="*/ 8448408 w 12191998"/>
              <a:gd name="connsiteY161" fmla="*/ 106362 h 851265"/>
              <a:gd name="connsiteX162" fmla="*/ 8486508 w 12191998"/>
              <a:gd name="connsiteY162" fmla="*/ 87312 h 851265"/>
              <a:gd name="connsiteX163" fmla="*/ 8524608 w 12191998"/>
              <a:gd name="connsiteY163" fmla="*/ 68262 h 851265"/>
              <a:gd name="connsiteX164" fmla="*/ 8561120 w 12191998"/>
              <a:gd name="connsiteY164" fmla="*/ 52387 h 851265"/>
              <a:gd name="connsiteX165" fmla="*/ 8602396 w 12191998"/>
              <a:gd name="connsiteY165" fmla="*/ 36512 h 851265"/>
              <a:gd name="connsiteX166" fmla="*/ 8648432 w 12191998"/>
              <a:gd name="connsiteY166" fmla="*/ 20637 h 851265"/>
              <a:gd name="connsiteX167" fmla="*/ 8700820 w 12191998"/>
              <a:gd name="connsiteY167" fmla="*/ 9525 h 851265"/>
              <a:gd name="connsiteX168" fmla="*/ 8761146 w 12191998"/>
              <a:gd name="connsiteY168" fmla="*/ 3175 h 851265"/>
              <a:gd name="connsiteX169" fmla="*/ 8827820 w 12191998"/>
              <a:gd name="connsiteY169" fmla="*/ 0 h 851265"/>
              <a:gd name="connsiteX170" fmla="*/ 8897670 w 12191998"/>
              <a:gd name="connsiteY170" fmla="*/ 3175 h 851265"/>
              <a:gd name="connsiteX171" fmla="*/ 8957996 w 12191998"/>
              <a:gd name="connsiteY171" fmla="*/ 9525 h 851265"/>
              <a:gd name="connsiteX172" fmla="*/ 9010382 w 12191998"/>
              <a:gd name="connsiteY172" fmla="*/ 20637 h 851265"/>
              <a:gd name="connsiteX173" fmla="*/ 9056420 w 12191998"/>
              <a:gd name="connsiteY173" fmla="*/ 36512 h 851265"/>
              <a:gd name="connsiteX174" fmla="*/ 9097696 w 12191998"/>
              <a:gd name="connsiteY174" fmla="*/ 52387 h 851265"/>
              <a:gd name="connsiteX175" fmla="*/ 9134208 w 12191998"/>
              <a:gd name="connsiteY175" fmla="*/ 68262 h 851265"/>
              <a:gd name="connsiteX176" fmla="*/ 9172308 w 12191998"/>
              <a:gd name="connsiteY176" fmla="*/ 87312 h 851265"/>
              <a:gd name="connsiteX177" fmla="*/ 9210408 w 12191998"/>
              <a:gd name="connsiteY177" fmla="*/ 106362 h 851265"/>
              <a:gd name="connsiteX178" fmla="*/ 9246920 w 12191998"/>
              <a:gd name="connsiteY178" fmla="*/ 125412 h 851265"/>
              <a:gd name="connsiteX179" fmla="*/ 9288196 w 12191998"/>
              <a:gd name="connsiteY179" fmla="*/ 141287 h 851265"/>
              <a:gd name="connsiteX180" fmla="*/ 9334232 w 12191998"/>
              <a:gd name="connsiteY180" fmla="*/ 155575 h 851265"/>
              <a:gd name="connsiteX181" fmla="*/ 9386620 w 12191998"/>
              <a:gd name="connsiteY181" fmla="*/ 166687 h 851265"/>
              <a:gd name="connsiteX182" fmla="*/ 9446946 w 12191998"/>
              <a:gd name="connsiteY182" fmla="*/ 174625 h 851265"/>
              <a:gd name="connsiteX183" fmla="*/ 9515208 w 12191998"/>
              <a:gd name="connsiteY183" fmla="*/ 176212 h 851265"/>
              <a:gd name="connsiteX184" fmla="*/ 9583470 w 12191998"/>
              <a:gd name="connsiteY184" fmla="*/ 174625 h 851265"/>
              <a:gd name="connsiteX185" fmla="*/ 9643796 w 12191998"/>
              <a:gd name="connsiteY185" fmla="*/ 166687 h 851265"/>
              <a:gd name="connsiteX186" fmla="*/ 9696182 w 12191998"/>
              <a:gd name="connsiteY186" fmla="*/ 155575 h 851265"/>
              <a:gd name="connsiteX187" fmla="*/ 9742220 w 12191998"/>
              <a:gd name="connsiteY187" fmla="*/ 141287 h 851265"/>
              <a:gd name="connsiteX188" fmla="*/ 9783496 w 12191998"/>
              <a:gd name="connsiteY188" fmla="*/ 125412 h 851265"/>
              <a:gd name="connsiteX189" fmla="*/ 9820008 w 12191998"/>
              <a:gd name="connsiteY189" fmla="*/ 106362 h 851265"/>
              <a:gd name="connsiteX190" fmla="*/ 9896208 w 12191998"/>
              <a:gd name="connsiteY190" fmla="*/ 68262 h 851265"/>
              <a:gd name="connsiteX191" fmla="*/ 9932720 w 12191998"/>
              <a:gd name="connsiteY191" fmla="*/ 52387 h 851265"/>
              <a:gd name="connsiteX192" fmla="*/ 9973996 w 12191998"/>
              <a:gd name="connsiteY192" fmla="*/ 36512 h 851265"/>
              <a:gd name="connsiteX193" fmla="*/ 10020032 w 12191998"/>
              <a:gd name="connsiteY193" fmla="*/ 20637 h 851265"/>
              <a:gd name="connsiteX194" fmla="*/ 10072420 w 12191998"/>
              <a:gd name="connsiteY194" fmla="*/ 9525 h 851265"/>
              <a:gd name="connsiteX195" fmla="*/ 10132746 w 12191998"/>
              <a:gd name="connsiteY195" fmla="*/ 3175 h 851265"/>
              <a:gd name="connsiteX196" fmla="*/ 10201008 w 12191998"/>
              <a:gd name="connsiteY196" fmla="*/ 0 h 851265"/>
              <a:gd name="connsiteX197" fmla="*/ 10269270 w 12191998"/>
              <a:gd name="connsiteY197" fmla="*/ 3175 h 851265"/>
              <a:gd name="connsiteX198" fmla="*/ 10329596 w 12191998"/>
              <a:gd name="connsiteY198" fmla="*/ 9525 h 851265"/>
              <a:gd name="connsiteX199" fmla="*/ 10381982 w 12191998"/>
              <a:gd name="connsiteY199" fmla="*/ 20637 h 851265"/>
              <a:gd name="connsiteX200" fmla="*/ 10428020 w 12191998"/>
              <a:gd name="connsiteY200" fmla="*/ 36512 h 851265"/>
              <a:gd name="connsiteX201" fmla="*/ 10469296 w 12191998"/>
              <a:gd name="connsiteY201" fmla="*/ 52387 h 851265"/>
              <a:gd name="connsiteX202" fmla="*/ 10505808 w 12191998"/>
              <a:gd name="connsiteY202" fmla="*/ 68262 h 851265"/>
              <a:gd name="connsiteX203" fmla="*/ 10543908 w 12191998"/>
              <a:gd name="connsiteY203" fmla="*/ 87312 h 851265"/>
              <a:gd name="connsiteX204" fmla="*/ 10582008 w 12191998"/>
              <a:gd name="connsiteY204" fmla="*/ 106362 h 851265"/>
              <a:gd name="connsiteX205" fmla="*/ 10618520 w 12191998"/>
              <a:gd name="connsiteY205" fmla="*/ 125412 h 851265"/>
              <a:gd name="connsiteX206" fmla="*/ 10659796 w 12191998"/>
              <a:gd name="connsiteY206" fmla="*/ 141287 h 851265"/>
              <a:gd name="connsiteX207" fmla="*/ 10705832 w 12191998"/>
              <a:gd name="connsiteY207" fmla="*/ 155575 h 851265"/>
              <a:gd name="connsiteX208" fmla="*/ 10758220 w 12191998"/>
              <a:gd name="connsiteY208" fmla="*/ 166687 h 851265"/>
              <a:gd name="connsiteX209" fmla="*/ 10818546 w 12191998"/>
              <a:gd name="connsiteY209" fmla="*/ 174625 h 851265"/>
              <a:gd name="connsiteX210" fmla="*/ 10886808 w 12191998"/>
              <a:gd name="connsiteY210" fmla="*/ 176212 h 851265"/>
              <a:gd name="connsiteX211" fmla="*/ 10955070 w 12191998"/>
              <a:gd name="connsiteY211" fmla="*/ 174625 h 851265"/>
              <a:gd name="connsiteX212" fmla="*/ 11015396 w 12191998"/>
              <a:gd name="connsiteY212" fmla="*/ 166687 h 851265"/>
              <a:gd name="connsiteX213" fmla="*/ 11067782 w 12191998"/>
              <a:gd name="connsiteY213" fmla="*/ 155575 h 851265"/>
              <a:gd name="connsiteX214" fmla="*/ 11113820 w 12191998"/>
              <a:gd name="connsiteY214" fmla="*/ 141287 h 851265"/>
              <a:gd name="connsiteX215" fmla="*/ 11155096 w 12191998"/>
              <a:gd name="connsiteY215" fmla="*/ 125412 h 851265"/>
              <a:gd name="connsiteX216" fmla="*/ 11191608 w 12191998"/>
              <a:gd name="connsiteY216" fmla="*/ 106362 h 851265"/>
              <a:gd name="connsiteX217" fmla="*/ 11229708 w 12191998"/>
              <a:gd name="connsiteY217" fmla="*/ 87312 h 851265"/>
              <a:gd name="connsiteX218" fmla="*/ 11267808 w 12191998"/>
              <a:gd name="connsiteY218" fmla="*/ 68262 h 851265"/>
              <a:gd name="connsiteX219" fmla="*/ 11304320 w 12191998"/>
              <a:gd name="connsiteY219" fmla="*/ 52387 h 851265"/>
              <a:gd name="connsiteX220" fmla="*/ 11345596 w 12191998"/>
              <a:gd name="connsiteY220" fmla="*/ 36512 h 851265"/>
              <a:gd name="connsiteX221" fmla="*/ 11391632 w 12191998"/>
              <a:gd name="connsiteY221" fmla="*/ 20637 h 851265"/>
              <a:gd name="connsiteX222" fmla="*/ 11444020 w 12191998"/>
              <a:gd name="connsiteY222" fmla="*/ 9525 h 851265"/>
              <a:gd name="connsiteX223" fmla="*/ 11504346 w 12191998"/>
              <a:gd name="connsiteY223" fmla="*/ 3175 h 851265"/>
              <a:gd name="connsiteX224" fmla="*/ 11572608 w 12191998"/>
              <a:gd name="connsiteY224" fmla="*/ 0 h 851265"/>
              <a:gd name="connsiteX225" fmla="*/ 11640870 w 12191998"/>
              <a:gd name="connsiteY225" fmla="*/ 3175 h 851265"/>
              <a:gd name="connsiteX226" fmla="*/ 11701196 w 12191998"/>
              <a:gd name="connsiteY226" fmla="*/ 9525 h 851265"/>
              <a:gd name="connsiteX227" fmla="*/ 11753582 w 12191998"/>
              <a:gd name="connsiteY227" fmla="*/ 20637 h 851265"/>
              <a:gd name="connsiteX228" fmla="*/ 11799620 w 12191998"/>
              <a:gd name="connsiteY228" fmla="*/ 36512 h 851265"/>
              <a:gd name="connsiteX229" fmla="*/ 11840896 w 12191998"/>
              <a:gd name="connsiteY229" fmla="*/ 52387 h 851265"/>
              <a:gd name="connsiteX230" fmla="*/ 11877408 w 12191998"/>
              <a:gd name="connsiteY230" fmla="*/ 68262 h 851265"/>
              <a:gd name="connsiteX231" fmla="*/ 11915508 w 12191998"/>
              <a:gd name="connsiteY231" fmla="*/ 87312 h 851265"/>
              <a:gd name="connsiteX232" fmla="*/ 11953608 w 12191998"/>
              <a:gd name="connsiteY232" fmla="*/ 106362 h 851265"/>
              <a:gd name="connsiteX233" fmla="*/ 11990120 w 12191998"/>
              <a:gd name="connsiteY233" fmla="*/ 125412 h 851265"/>
              <a:gd name="connsiteX234" fmla="*/ 12031396 w 12191998"/>
              <a:gd name="connsiteY234" fmla="*/ 141287 h 851265"/>
              <a:gd name="connsiteX235" fmla="*/ 12077432 w 12191998"/>
              <a:gd name="connsiteY235" fmla="*/ 155575 h 851265"/>
              <a:gd name="connsiteX236" fmla="*/ 12129820 w 12191998"/>
              <a:gd name="connsiteY236" fmla="*/ 166688 h 851265"/>
              <a:gd name="connsiteX237" fmla="*/ 12190146 w 12191998"/>
              <a:gd name="connsiteY237" fmla="*/ 174625 h 851265"/>
              <a:gd name="connsiteX238" fmla="*/ 12191998 w 12191998"/>
              <a:gd name="connsiteY238" fmla="*/ 174668 h 851265"/>
              <a:gd name="connsiteX239" fmla="*/ 12191998 w 12191998"/>
              <a:gd name="connsiteY239" fmla="*/ 851265 h 851265"/>
              <a:gd name="connsiteX240" fmla="*/ 0 w 12191998"/>
              <a:gd name="connsiteY240" fmla="*/ 851265 h 851265"/>
              <a:gd name="connsiteX241" fmla="*/ 0 w 12191998"/>
              <a:gd name="connsiteY241" fmla="*/ 174668 h 851265"/>
              <a:gd name="connsiteX242" fmla="*/ 1852 w 12191998"/>
              <a:gd name="connsiteY242" fmla="*/ 174625 h 851265"/>
              <a:gd name="connsiteX243" fmla="*/ 62177 w 12191998"/>
              <a:gd name="connsiteY243" fmla="*/ 166687 h 851265"/>
              <a:gd name="connsiteX244" fmla="*/ 114564 w 12191998"/>
              <a:gd name="connsiteY244" fmla="*/ 155575 h 851265"/>
              <a:gd name="connsiteX245" fmla="*/ 160602 w 12191998"/>
              <a:gd name="connsiteY245" fmla="*/ 141287 h 851265"/>
              <a:gd name="connsiteX246" fmla="*/ 201877 w 12191998"/>
              <a:gd name="connsiteY246" fmla="*/ 125412 h 851265"/>
              <a:gd name="connsiteX247" fmla="*/ 238389 w 12191998"/>
              <a:gd name="connsiteY247" fmla="*/ 106362 h 851265"/>
              <a:gd name="connsiteX248" fmla="*/ 276489 w 12191998"/>
              <a:gd name="connsiteY248" fmla="*/ 87312 h 851265"/>
              <a:gd name="connsiteX249" fmla="*/ 314589 w 12191998"/>
              <a:gd name="connsiteY249" fmla="*/ 68262 h 851265"/>
              <a:gd name="connsiteX250" fmla="*/ 351102 w 12191998"/>
              <a:gd name="connsiteY250" fmla="*/ 52387 h 851265"/>
              <a:gd name="connsiteX251" fmla="*/ 392377 w 12191998"/>
              <a:gd name="connsiteY251" fmla="*/ 36512 h 851265"/>
              <a:gd name="connsiteX252" fmla="*/ 438414 w 12191998"/>
              <a:gd name="connsiteY252" fmla="*/ 20637 h 851265"/>
              <a:gd name="connsiteX253" fmla="*/ 490802 w 12191998"/>
              <a:gd name="connsiteY253" fmla="*/ 9525 h 851265"/>
              <a:gd name="connsiteX254" fmla="*/ 551127 w 12191998"/>
              <a:gd name="connsiteY254" fmla="*/ 3175 h 851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</a:cxnLst>
            <a:rect l="l" t="t" r="r" b="b"/>
            <a:pathLst>
              <a:path w="12191998" h="851265">
                <a:moveTo>
                  <a:pt x="619389" y="0"/>
                </a:moveTo>
                <a:lnTo>
                  <a:pt x="687652" y="3175"/>
                </a:lnTo>
                <a:lnTo>
                  <a:pt x="747977" y="9525"/>
                </a:lnTo>
                <a:lnTo>
                  <a:pt x="800364" y="20637"/>
                </a:lnTo>
                <a:lnTo>
                  <a:pt x="846402" y="36512"/>
                </a:lnTo>
                <a:lnTo>
                  <a:pt x="887677" y="52387"/>
                </a:lnTo>
                <a:lnTo>
                  <a:pt x="924189" y="68262"/>
                </a:lnTo>
                <a:lnTo>
                  <a:pt x="962289" y="87312"/>
                </a:lnTo>
                <a:lnTo>
                  <a:pt x="1000389" y="106362"/>
                </a:lnTo>
                <a:lnTo>
                  <a:pt x="1036902" y="125412"/>
                </a:lnTo>
                <a:lnTo>
                  <a:pt x="1078177" y="141287"/>
                </a:lnTo>
                <a:lnTo>
                  <a:pt x="1124214" y="155575"/>
                </a:lnTo>
                <a:lnTo>
                  <a:pt x="1176602" y="166687"/>
                </a:lnTo>
                <a:lnTo>
                  <a:pt x="1236927" y="174625"/>
                </a:lnTo>
                <a:lnTo>
                  <a:pt x="1305189" y="176212"/>
                </a:lnTo>
                <a:lnTo>
                  <a:pt x="1373452" y="174625"/>
                </a:lnTo>
                <a:lnTo>
                  <a:pt x="1433777" y="166687"/>
                </a:lnTo>
                <a:lnTo>
                  <a:pt x="1486164" y="155575"/>
                </a:lnTo>
                <a:lnTo>
                  <a:pt x="1532202" y="141287"/>
                </a:lnTo>
                <a:lnTo>
                  <a:pt x="1573477" y="125412"/>
                </a:lnTo>
                <a:lnTo>
                  <a:pt x="1609989" y="106362"/>
                </a:lnTo>
                <a:lnTo>
                  <a:pt x="1648089" y="87312"/>
                </a:lnTo>
                <a:lnTo>
                  <a:pt x="1686189" y="68262"/>
                </a:lnTo>
                <a:lnTo>
                  <a:pt x="1722702" y="52387"/>
                </a:lnTo>
                <a:lnTo>
                  <a:pt x="1763977" y="36512"/>
                </a:lnTo>
                <a:lnTo>
                  <a:pt x="1810014" y="20637"/>
                </a:lnTo>
                <a:lnTo>
                  <a:pt x="1862402" y="9525"/>
                </a:lnTo>
                <a:lnTo>
                  <a:pt x="1922727" y="3175"/>
                </a:lnTo>
                <a:lnTo>
                  <a:pt x="1990989" y="0"/>
                </a:lnTo>
                <a:lnTo>
                  <a:pt x="2059252" y="3175"/>
                </a:lnTo>
                <a:lnTo>
                  <a:pt x="2119577" y="9525"/>
                </a:lnTo>
                <a:lnTo>
                  <a:pt x="2171964" y="20637"/>
                </a:lnTo>
                <a:lnTo>
                  <a:pt x="2218002" y="36512"/>
                </a:lnTo>
                <a:lnTo>
                  <a:pt x="2259277" y="52387"/>
                </a:lnTo>
                <a:lnTo>
                  <a:pt x="2295789" y="68262"/>
                </a:lnTo>
                <a:lnTo>
                  <a:pt x="2333889" y="87312"/>
                </a:lnTo>
                <a:lnTo>
                  <a:pt x="2371989" y="106362"/>
                </a:lnTo>
                <a:lnTo>
                  <a:pt x="2408502" y="125412"/>
                </a:lnTo>
                <a:lnTo>
                  <a:pt x="2449777" y="141287"/>
                </a:lnTo>
                <a:lnTo>
                  <a:pt x="2495814" y="155575"/>
                </a:lnTo>
                <a:lnTo>
                  <a:pt x="2548202" y="166687"/>
                </a:lnTo>
                <a:lnTo>
                  <a:pt x="2608527" y="174625"/>
                </a:lnTo>
                <a:lnTo>
                  <a:pt x="2676789" y="176212"/>
                </a:lnTo>
                <a:lnTo>
                  <a:pt x="2745052" y="174625"/>
                </a:lnTo>
                <a:lnTo>
                  <a:pt x="2805377" y="166687"/>
                </a:lnTo>
                <a:lnTo>
                  <a:pt x="2857764" y="155575"/>
                </a:lnTo>
                <a:lnTo>
                  <a:pt x="2903802" y="141287"/>
                </a:lnTo>
                <a:lnTo>
                  <a:pt x="2945077" y="125412"/>
                </a:lnTo>
                <a:lnTo>
                  <a:pt x="2981589" y="106362"/>
                </a:lnTo>
                <a:lnTo>
                  <a:pt x="3019689" y="87312"/>
                </a:lnTo>
                <a:lnTo>
                  <a:pt x="3057789" y="68262"/>
                </a:lnTo>
                <a:lnTo>
                  <a:pt x="3094302" y="52387"/>
                </a:lnTo>
                <a:lnTo>
                  <a:pt x="3135577" y="36512"/>
                </a:lnTo>
                <a:lnTo>
                  <a:pt x="3181614" y="20637"/>
                </a:lnTo>
                <a:lnTo>
                  <a:pt x="3234002" y="9525"/>
                </a:lnTo>
                <a:lnTo>
                  <a:pt x="3294327" y="3175"/>
                </a:lnTo>
                <a:lnTo>
                  <a:pt x="3361002" y="0"/>
                </a:lnTo>
                <a:lnTo>
                  <a:pt x="3430852" y="3175"/>
                </a:lnTo>
                <a:lnTo>
                  <a:pt x="3491177" y="9525"/>
                </a:lnTo>
                <a:lnTo>
                  <a:pt x="3543564" y="20637"/>
                </a:lnTo>
                <a:lnTo>
                  <a:pt x="3589602" y="36512"/>
                </a:lnTo>
                <a:lnTo>
                  <a:pt x="3630877" y="52387"/>
                </a:lnTo>
                <a:lnTo>
                  <a:pt x="3667389" y="68262"/>
                </a:lnTo>
                <a:lnTo>
                  <a:pt x="3705489" y="87312"/>
                </a:lnTo>
                <a:lnTo>
                  <a:pt x="3743589" y="106362"/>
                </a:lnTo>
                <a:lnTo>
                  <a:pt x="3780102" y="125412"/>
                </a:lnTo>
                <a:lnTo>
                  <a:pt x="3821377" y="141287"/>
                </a:lnTo>
                <a:lnTo>
                  <a:pt x="3867414" y="155575"/>
                </a:lnTo>
                <a:lnTo>
                  <a:pt x="3919802" y="166687"/>
                </a:lnTo>
                <a:lnTo>
                  <a:pt x="3980127" y="174625"/>
                </a:lnTo>
                <a:lnTo>
                  <a:pt x="4048389" y="176212"/>
                </a:lnTo>
                <a:lnTo>
                  <a:pt x="4116652" y="174625"/>
                </a:lnTo>
                <a:lnTo>
                  <a:pt x="4176977" y="166687"/>
                </a:lnTo>
                <a:lnTo>
                  <a:pt x="4229364" y="155575"/>
                </a:lnTo>
                <a:lnTo>
                  <a:pt x="4275402" y="141287"/>
                </a:lnTo>
                <a:lnTo>
                  <a:pt x="4316677" y="125412"/>
                </a:lnTo>
                <a:lnTo>
                  <a:pt x="4353189" y="106362"/>
                </a:lnTo>
                <a:lnTo>
                  <a:pt x="4429389" y="68262"/>
                </a:lnTo>
                <a:lnTo>
                  <a:pt x="4465902" y="52387"/>
                </a:lnTo>
                <a:lnTo>
                  <a:pt x="4507177" y="36512"/>
                </a:lnTo>
                <a:lnTo>
                  <a:pt x="4553216" y="20637"/>
                </a:lnTo>
                <a:lnTo>
                  <a:pt x="4605602" y="9525"/>
                </a:lnTo>
                <a:lnTo>
                  <a:pt x="4665928" y="3175"/>
                </a:lnTo>
                <a:lnTo>
                  <a:pt x="4734189" y="0"/>
                </a:lnTo>
                <a:lnTo>
                  <a:pt x="4802453" y="3175"/>
                </a:lnTo>
                <a:lnTo>
                  <a:pt x="4862777" y="9525"/>
                </a:lnTo>
                <a:lnTo>
                  <a:pt x="4915165" y="20637"/>
                </a:lnTo>
                <a:lnTo>
                  <a:pt x="4961202" y="36512"/>
                </a:lnTo>
                <a:lnTo>
                  <a:pt x="5002478" y="52387"/>
                </a:lnTo>
                <a:lnTo>
                  <a:pt x="5038989" y="68262"/>
                </a:lnTo>
                <a:lnTo>
                  <a:pt x="5077091" y="87312"/>
                </a:lnTo>
                <a:lnTo>
                  <a:pt x="5115189" y="106362"/>
                </a:lnTo>
                <a:lnTo>
                  <a:pt x="5151702" y="125412"/>
                </a:lnTo>
                <a:lnTo>
                  <a:pt x="5192978" y="141287"/>
                </a:lnTo>
                <a:lnTo>
                  <a:pt x="5239014" y="155575"/>
                </a:lnTo>
                <a:lnTo>
                  <a:pt x="5291401" y="166687"/>
                </a:lnTo>
                <a:lnTo>
                  <a:pt x="5351727" y="174625"/>
                </a:lnTo>
                <a:lnTo>
                  <a:pt x="5410199" y="175985"/>
                </a:lnTo>
                <a:lnTo>
                  <a:pt x="5468671" y="174625"/>
                </a:lnTo>
                <a:lnTo>
                  <a:pt x="5528996" y="166687"/>
                </a:lnTo>
                <a:lnTo>
                  <a:pt x="5581383" y="155575"/>
                </a:lnTo>
                <a:lnTo>
                  <a:pt x="5627421" y="141287"/>
                </a:lnTo>
                <a:lnTo>
                  <a:pt x="5668696" y="125412"/>
                </a:lnTo>
                <a:lnTo>
                  <a:pt x="5705210" y="106362"/>
                </a:lnTo>
                <a:lnTo>
                  <a:pt x="5743308" y="87312"/>
                </a:lnTo>
                <a:lnTo>
                  <a:pt x="5781408" y="68262"/>
                </a:lnTo>
                <a:lnTo>
                  <a:pt x="5817921" y="52387"/>
                </a:lnTo>
                <a:lnTo>
                  <a:pt x="5859196" y="36512"/>
                </a:lnTo>
                <a:lnTo>
                  <a:pt x="5905234" y="20637"/>
                </a:lnTo>
                <a:lnTo>
                  <a:pt x="5957621" y="9525"/>
                </a:lnTo>
                <a:lnTo>
                  <a:pt x="6017948" y="3175"/>
                </a:lnTo>
                <a:lnTo>
                  <a:pt x="6086210" y="0"/>
                </a:lnTo>
                <a:lnTo>
                  <a:pt x="6095999" y="455"/>
                </a:lnTo>
                <a:lnTo>
                  <a:pt x="6105789" y="0"/>
                </a:lnTo>
                <a:lnTo>
                  <a:pt x="6174052" y="3175"/>
                </a:lnTo>
                <a:lnTo>
                  <a:pt x="6234377" y="9525"/>
                </a:lnTo>
                <a:lnTo>
                  <a:pt x="6286764" y="20637"/>
                </a:lnTo>
                <a:lnTo>
                  <a:pt x="6332802" y="36512"/>
                </a:lnTo>
                <a:lnTo>
                  <a:pt x="6374077" y="52387"/>
                </a:lnTo>
                <a:lnTo>
                  <a:pt x="6410589" y="68262"/>
                </a:lnTo>
                <a:lnTo>
                  <a:pt x="6448689" y="87312"/>
                </a:lnTo>
                <a:lnTo>
                  <a:pt x="6486789" y="106362"/>
                </a:lnTo>
                <a:lnTo>
                  <a:pt x="6523302" y="125412"/>
                </a:lnTo>
                <a:lnTo>
                  <a:pt x="6564577" y="141287"/>
                </a:lnTo>
                <a:lnTo>
                  <a:pt x="6610614" y="155575"/>
                </a:lnTo>
                <a:lnTo>
                  <a:pt x="6663002" y="166687"/>
                </a:lnTo>
                <a:lnTo>
                  <a:pt x="6723327" y="174625"/>
                </a:lnTo>
                <a:lnTo>
                  <a:pt x="6781799" y="175985"/>
                </a:lnTo>
                <a:lnTo>
                  <a:pt x="6840271" y="174625"/>
                </a:lnTo>
                <a:lnTo>
                  <a:pt x="6900596" y="166687"/>
                </a:lnTo>
                <a:lnTo>
                  <a:pt x="6952983" y="155575"/>
                </a:lnTo>
                <a:lnTo>
                  <a:pt x="6999021" y="141287"/>
                </a:lnTo>
                <a:lnTo>
                  <a:pt x="7040296" y="125412"/>
                </a:lnTo>
                <a:lnTo>
                  <a:pt x="7076808" y="106362"/>
                </a:lnTo>
                <a:lnTo>
                  <a:pt x="7114908" y="87312"/>
                </a:lnTo>
                <a:lnTo>
                  <a:pt x="7153008" y="68262"/>
                </a:lnTo>
                <a:lnTo>
                  <a:pt x="7189521" y="52387"/>
                </a:lnTo>
                <a:lnTo>
                  <a:pt x="7230796" y="36512"/>
                </a:lnTo>
                <a:lnTo>
                  <a:pt x="7276833" y="20637"/>
                </a:lnTo>
                <a:lnTo>
                  <a:pt x="7329221" y="9525"/>
                </a:lnTo>
                <a:lnTo>
                  <a:pt x="7389546" y="3175"/>
                </a:lnTo>
                <a:lnTo>
                  <a:pt x="7457808" y="0"/>
                </a:lnTo>
                <a:lnTo>
                  <a:pt x="7526071" y="3175"/>
                </a:lnTo>
                <a:lnTo>
                  <a:pt x="7586396" y="9525"/>
                </a:lnTo>
                <a:lnTo>
                  <a:pt x="7638783" y="20637"/>
                </a:lnTo>
                <a:lnTo>
                  <a:pt x="7684821" y="36512"/>
                </a:lnTo>
                <a:lnTo>
                  <a:pt x="7726096" y="52387"/>
                </a:lnTo>
                <a:lnTo>
                  <a:pt x="7762608" y="68262"/>
                </a:lnTo>
                <a:lnTo>
                  <a:pt x="7800708" y="87312"/>
                </a:lnTo>
                <a:lnTo>
                  <a:pt x="7838808" y="106362"/>
                </a:lnTo>
                <a:lnTo>
                  <a:pt x="7875321" y="125412"/>
                </a:lnTo>
                <a:lnTo>
                  <a:pt x="7916596" y="141287"/>
                </a:lnTo>
                <a:lnTo>
                  <a:pt x="7962633" y="155575"/>
                </a:lnTo>
                <a:lnTo>
                  <a:pt x="8015021" y="166687"/>
                </a:lnTo>
                <a:lnTo>
                  <a:pt x="8075346" y="174625"/>
                </a:lnTo>
                <a:lnTo>
                  <a:pt x="8143608" y="176212"/>
                </a:lnTo>
                <a:lnTo>
                  <a:pt x="8211871" y="174625"/>
                </a:lnTo>
                <a:lnTo>
                  <a:pt x="8272196" y="166687"/>
                </a:lnTo>
                <a:lnTo>
                  <a:pt x="8324583" y="155575"/>
                </a:lnTo>
                <a:lnTo>
                  <a:pt x="8370621" y="141287"/>
                </a:lnTo>
                <a:lnTo>
                  <a:pt x="8411896" y="125412"/>
                </a:lnTo>
                <a:lnTo>
                  <a:pt x="8448408" y="106362"/>
                </a:lnTo>
                <a:lnTo>
                  <a:pt x="8486508" y="87312"/>
                </a:lnTo>
                <a:lnTo>
                  <a:pt x="8524608" y="68262"/>
                </a:lnTo>
                <a:lnTo>
                  <a:pt x="8561120" y="52387"/>
                </a:lnTo>
                <a:lnTo>
                  <a:pt x="8602396" y="36512"/>
                </a:lnTo>
                <a:lnTo>
                  <a:pt x="8648432" y="20637"/>
                </a:lnTo>
                <a:lnTo>
                  <a:pt x="8700820" y="9525"/>
                </a:lnTo>
                <a:lnTo>
                  <a:pt x="8761146" y="3175"/>
                </a:lnTo>
                <a:lnTo>
                  <a:pt x="8827820" y="0"/>
                </a:lnTo>
                <a:lnTo>
                  <a:pt x="8897670" y="3175"/>
                </a:lnTo>
                <a:lnTo>
                  <a:pt x="8957996" y="9525"/>
                </a:lnTo>
                <a:lnTo>
                  <a:pt x="9010382" y="20637"/>
                </a:lnTo>
                <a:lnTo>
                  <a:pt x="9056420" y="36512"/>
                </a:lnTo>
                <a:lnTo>
                  <a:pt x="9097696" y="52387"/>
                </a:lnTo>
                <a:lnTo>
                  <a:pt x="9134208" y="68262"/>
                </a:lnTo>
                <a:lnTo>
                  <a:pt x="9172308" y="87312"/>
                </a:lnTo>
                <a:lnTo>
                  <a:pt x="9210408" y="106362"/>
                </a:lnTo>
                <a:lnTo>
                  <a:pt x="9246920" y="125412"/>
                </a:lnTo>
                <a:lnTo>
                  <a:pt x="9288196" y="141287"/>
                </a:lnTo>
                <a:lnTo>
                  <a:pt x="9334232" y="155575"/>
                </a:lnTo>
                <a:lnTo>
                  <a:pt x="9386620" y="166687"/>
                </a:lnTo>
                <a:lnTo>
                  <a:pt x="9446946" y="174625"/>
                </a:lnTo>
                <a:lnTo>
                  <a:pt x="9515208" y="176212"/>
                </a:lnTo>
                <a:lnTo>
                  <a:pt x="9583470" y="174625"/>
                </a:lnTo>
                <a:lnTo>
                  <a:pt x="9643796" y="166687"/>
                </a:lnTo>
                <a:lnTo>
                  <a:pt x="9696182" y="155575"/>
                </a:lnTo>
                <a:lnTo>
                  <a:pt x="9742220" y="141287"/>
                </a:lnTo>
                <a:lnTo>
                  <a:pt x="9783496" y="125412"/>
                </a:lnTo>
                <a:lnTo>
                  <a:pt x="9820008" y="106362"/>
                </a:lnTo>
                <a:lnTo>
                  <a:pt x="9896208" y="68262"/>
                </a:lnTo>
                <a:lnTo>
                  <a:pt x="9932720" y="52387"/>
                </a:lnTo>
                <a:lnTo>
                  <a:pt x="9973996" y="36512"/>
                </a:lnTo>
                <a:lnTo>
                  <a:pt x="10020032" y="20637"/>
                </a:lnTo>
                <a:lnTo>
                  <a:pt x="10072420" y="9525"/>
                </a:lnTo>
                <a:lnTo>
                  <a:pt x="10132746" y="3175"/>
                </a:lnTo>
                <a:lnTo>
                  <a:pt x="10201008" y="0"/>
                </a:lnTo>
                <a:lnTo>
                  <a:pt x="10269270" y="3175"/>
                </a:lnTo>
                <a:lnTo>
                  <a:pt x="10329596" y="9525"/>
                </a:lnTo>
                <a:lnTo>
                  <a:pt x="10381982" y="20637"/>
                </a:lnTo>
                <a:lnTo>
                  <a:pt x="10428020" y="36512"/>
                </a:lnTo>
                <a:lnTo>
                  <a:pt x="10469296" y="52387"/>
                </a:lnTo>
                <a:lnTo>
                  <a:pt x="10505808" y="68262"/>
                </a:lnTo>
                <a:lnTo>
                  <a:pt x="10543908" y="87312"/>
                </a:lnTo>
                <a:lnTo>
                  <a:pt x="10582008" y="106362"/>
                </a:lnTo>
                <a:lnTo>
                  <a:pt x="10618520" y="125412"/>
                </a:lnTo>
                <a:lnTo>
                  <a:pt x="10659796" y="141287"/>
                </a:lnTo>
                <a:lnTo>
                  <a:pt x="10705832" y="155575"/>
                </a:lnTo>
                <a:lnTo>
                  <a:pt x="10758220" y="166687"/>
                </a:lnTo>
                <a:lnTo>
                  <a:pt x="10818546" y="174625"/>
                </a:lnTo>
                <a:lnTo>
                  <a:pt x="10886808" y="176212"/>
                </a:lnTo>
                <a:lnTo>
                  <a:pt x="10955070" y="174625"/>
                </a:lnTo>
                <a:lnTo>
                  <a:pt x="11015396" y="166687"/>
                </a:lnTo>
                <a:lnTo>
                  <a:pt x="11067782" y="155575"/>
                </a:lnTo>
                <a:lnTo>
                  <a:pt x="11113820" y="141287"/>
                </a:lnTo>
                <a:lnTo>
                  <a:pt x="11155096" y="125412"/>
                </a:lnTo>
                <a:lnTo>
                  <a:pt x="11191608" y="106362"/>
                </a:lnTo>
                <a:lnTo>
                  <a:pt x="11229708" y="87312"/>
                </a:lnTo>
                <a:lnTo>
                  <a:pt x="11267808" y="68262"/>
                </a:lnTo>
                <a:lnTo>
                  <a:pt x="11304320" y="52387"/>
                </a:lnTo>
                <a:lnTo>
                  <a:pt x="11345596" y="36512"/>
                </a:lnTo>
                <a:lnTo>
                  <a:pt x="11391632" y="20637"/>
                </a:lnTo>
                <a:lnTo>
                  <a:pt x="11444020" y="9525"/>
                </a:lnTo>
                <a:lnTo>
                  <a:pt x="11504346" y="3175"/>
                </a:lnTo>
                <a:lnTo>
                  <a:pt x="11572608" y="0"/>
                </a:lnTo>
                <a:lnTo>
                  <a:pt x="11640870" y="3175"/>
                </a:lnTo>
                <a:lnTo>
                  <a:pt x="11701196" y="9525"/>
                </a:lnTo>
                <a:lnTo>
                  <a:pt x="11753582" y="20637"/>
                </a:lnTo>
                <a:lnTo>
                  <a:pt x="11799620" y="36512"/>
                </a:lnTo>
                <a:lnTo>
                  <a:pt x="11840896" y="52387"/>
                </a:lnTo>
                <a:lnTo>
                  <a:pt x="11877408" y="68262"/>
                </a:lnTo>
                <a:lnTo>
                  <a:pt x="11915508" y="87312"/>
                </a:lnTo>
                <a:lnTo>
                  <a:pt x="11953608" y="106362"/>
                </a:lnTo>
                <a:lnTo>
                  <a:pt x="11990120" y="125412"/>
                </a:lnTo>
                <a:lnTo>
                  <a:pt x="12031396" y="141287"/>
                </a:lnTo>
                <a:lnTo>
                  <a:pt x="12077432" y="155575"/>
                </a:lnTo>
                <a:lnTo>
                  <a:pt x="12129820" y="166688"/>
                </a:lnTo>
                <a:lnTo>
                  <a:pt x="12190146" y="174625"/>
                </a:lnTo>
                <a:lnTo>
                  <a:pt x="12191998" y="174668"/>
                </a:lnTo>
                <a:lnTo>
                  <a:pt x="12191998" y="851265"/>
                </a:lnTo>
                <a:lnTo>
                  <a:pt x="0" y="851265"/>
                </a:lnTo>
                <a:lnTo>
                  <a:pt x="0" y="174668"/>
                </a:lnTo>
                <a:lnTo>
                  <a:pt x="1852" y="174625"/>
                </a:lnTo>
                <a:lnTo>
                  <a:pt x="62177" y="166687"/>
                </a:lnTo>
                <a:lnTo>
                  <a:pt x="114564" y="155575"/>
                </a:lnTo>
                <a:lnTo>
                  <a:pt x="160602" y="141287"/>
                </a:lnTo>
                <a:lnTo>
                  <a:pt x="201877" y="125412"/>
                </a:lnTo>
                <a:lnTo>
                  <a:pt x="238389" y="106362"/>
                </a:lnTo>
                <a:lnTo>
                  <a:pt x="276489" y="87312"/>
                </a:lnTo>
                <a:lnTo>
                  <a:pt x="314589" y="68262"/>
                </a:lnTo>
                <a:lnTo>
                  <a:pt x="351102" y="52387"/>
                </a:lnTo>
                <a:lnTo>
                  <a:pt x="392377" y="36512"/>
                </a:lnTo>
                <a:lnTo>
                  <a:pt x="438414" y="20637"/>
                </a:lnTo>
                <a:lnTo>
                  <a:pt x="490802" y="9525"/>
                </a:lnTo>
                <a:lnTo>
                  <a:pt x="551127" y="31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597C0D-B5C4-034B-A7CE-2361FE8ABC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627" y="400050"/>
            <a:ext cx="5101936" cy="255096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985F61B-AD89-C646-A39B-0975528823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9190" y="400051"/>
            <a:ext cx="3248700" cy="270048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9CA1CA4-1231-434D-8AAC-852FA1C24EC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75222" y="3351068"/>
            <a:ext cx="3840036" cy="244533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D3645B6-C6A0-0446-9F2F-F946758A883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04201" y="396605"/>
            <a:ext cx="2851951" cy="300355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BAD46DE-6397-9243-89B0-C9A5E51251A2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4428" y="3256209"/>
            <a:ext cx="4075560" cy="244533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88E3819-8263-8349-8611-E3910C48D2C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61448" y="3644165"/>
            <a:ext cx="3306124" cy="220997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BD56C9E-F630-6546-BB71-E684CF11ABF8}"/>
              </a:ext>
            </a:extLst>
          </p:cNvPr>
          <p:cNvSpPr/>
          <p:nvPr/>
        </p:nvSpPr>
        <p:spPr>
          <a:xfrm>
            <a:off x="-25228" y="6545113"/>
            <a:ext cx="1191837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17. Glover, ‘Religion and the Super Bowl: God, The Pope, Lady Gaga and Scientology on the Playing Field’, [accessed 12 December 2018]</a:t>
            </a:r>
          </a:p>
          <a:p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D884D69-351D-49CD-A3F2-B1286CD64BE0}"/>
              </a:ext>
            </a:extLst>
          </p:cNvPr>
          <p:cNvSpPr txBox="1"/>
          <p:nvPr/>
        </p:nvSpPr>
        <p:spPr>
          <a:xfrm>
            <a:off x="224428" y="124344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18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2ABCC1E-AAD7-41DD-A4F3-91D79F245E6A}"/>
              </a:ext>
            </a:extLst>
          </p:cNvPr>
          <p:cNvSpPr txBox="1"/>
          <p:nvPr/>
        </p:nvSpPr>
        <p:spPr>
          <a:xfrm>
            <a:off x="5625547" y="86313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19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7A662F2-BA2F-4504-8441-946647195F2F}"/>
              </a:ext>
            </a:extLst>
          </p:cNvPr>
          <p:cNvSpPr txBox="1"/>
          <p:nvPr/>
        </p:nvSpPr>
        <p:spPr>
          <a:xfrm>
            <a:off x="9104201" y="124344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20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934CC9B-0D4B-4FC1-BFA7-5BC1CF2B3397}"/>
              </a:ext>
            </a:extLst>
          </p:cNvPr>
          <p:cNvSpPr txBox="1"/>
          <p:nvPr/>
        </p:nvSpPr>
        <p:spPr>
          <a:xfrm>
            <a:off x="131149" y="5701545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21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9146389-E91D-47AB-ACD0-5A4891BCC415}"/>
              </a:ext>
            </a:extLst>
          </p:cNvPr>
          <p:cNvSpPr txBox="1"/>
          <p:nvPr/>
        </p:nvSpPr>
        <p:spPr>
          <a:xfrm>
            <a:off x="4381441" y="5778459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22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7BFCF58-F7C3-4756-B26A-0E09D69A43D9}"/>
              </a:ext>
            </a:extLst>
          </p:cNvPr>
          <p:cNvSpPr txBox="1"/>
          <p:nvPr/>
        </p:nvSpPr>
        <p:spPr>
          <a:xfrm>
            <a:off x="9104201" y="5836197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23</a:t>
            </a:r>
          </a:p>
        </p:txBody>
      </p:sp>
    </p:spTree>
    <p:extLst>
      <p:ext uri="{BB962C8B-B14F-4D97-AF65-F5344CB8AC3E}">
        <p14:creationId xmlns:p14="http://schemas.microsoft.com/office/powerpoint/2010/main" val="8984494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9DBA3C2-C92B-4CEB-868F-52A62295B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A5C11C9-65D2-491A-A266-6ADBD2CB4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006736"/>
            <a:ext cx="12191998" cy="851265"/>
          </a:xfrm>
          <a:custGeom>
            <a:avLst/>
            <a:gdLst>
              <a:gd name="connsiteX0" fmla="*/ 619389 w 12191998"/>
              <a:gd name="connsiteY0" fmla="*/ 0 h 851265"/>
              <a:gd name="connsiteX1" fmla="*/ 687652 w 12191998"/>
              <a:gd name="connsiteY1" fmla="*/ 3175 h 851265"/>
              <a:gd name="connsiteX2" fmla="*/ 747977 w 12191998"/>
              <a:gd name="connsiteY2" fmla="*/ 9525 h 851265"/>
              <a:gd name="connsiteX3" fmla="*/ 800364 w 12191998"/>
              <a:gd name="connsiteY3" fmla="*/ 20637 h 851265"/>
              <a:gd name="connsiteX4" fmla="*/ 846402 w 12191998"/>
              <a:gd name="connsiteY4" fmla="*/ 36512 h 851265"/>
              <a:gd name="connsiteX5" fmla="*/ 887677 w 12191998"/>
              <a:gd name="connsiteY5" fmla="*/ 52387 h 851265"/>
              <a:gd name="connsiteX6" fmla="*/ 924189 w 12191998"/>
              <a:gd name="connsiteY6" fmla="*/ 68262 h 851265"/>
              <a:gd name="connsiteX7" fmla="*/ 962289 w 12191998"/>
              <a:gd name="connsiteY7" fmla="*/ 87312 h 851265"/>
              <a:gd name="connsiteX8" fmla="*/ 1000389 w 12191998"/>
              <a:gd name="connsiteY8" fmla="*/ 106362 h 851265"/>
              <a:gd name="connsiteX9" fmla="*/ 1036902 w 12191998"/>
              <a:gd name="connsiteY9" fmla="*/ 125412 h 851265"/>
              <a:gd name="connsiteX10" fmla="*/ 1078177 w 12191998"/>
              <a:gd name="connsiteY10" fmla="*/ 141287 h 851265"/>
              <a:gd name="connsiteX11" fmla="*/ 1124214 w 12191998"/>
              <a:gd name="connsiteY11" fmla="*/ 155575 h 851265"/>
              <a:gd name="connsiteX12" fmla="*/ 1176602 w 12191998"/>
              <a:gd name="connsiteY12" fmla="*/ 166687 h 851265"/>
              <a:gd name="connsiteX13" fmla="*/ 1236927 w 12191998"/>
              <a:gd name="connsiteY13" fmla="*/ 174625 h 851265"/>
              <a:gd name="connsiteX14" fmla="*/ 1305189 w 12191998"/>
              <a:gd name="connsiteY14" fmla="*/ 176212 h 851265"/>
              <a:gd name="connsiteX15" fmla="*/ 1373452 w 12191998"/>
              <a:gd name="connsiteY15" fmla="*/ 174625 h 851265"/>
              <a:gd name="connsiteX16" fmla="*/ 1433777 w 12191998"/>
              <a:gd name="connsiteY16" fmla="*/ 166687 h 851265"/>
              <a:gd name="connsiteX17" fmla="*/ 1486164 w 12191998"/>
              <a:gd name="connsiteY17" fmla="*/ 155575 h 851265"/>
              <a:gd name="connsiteX18" fmla="*/ 1532202 w 12191998"/>
              <a:gd name="connsiteY18" fmla="*/ 141287 h 851265"/>
              <a:gd name="connsiteX19" fmla="*/ 1573477 w 12191998"/>
              <a:gd name="connsiteY19" fmla="*/ 125412 h 851265"/>
              <a:gd name="connsiteX20" fmla="*/ 1609989 w 12191998"/>
              <a:gd name="connsiteY20" fmla="*/ 106362 h 851265"/>
              <a:gd name="connsiteX21" fmla="*/ 1648089 w 12191998"/>
              <a:gd name="connsiteY21" fmla="*/ 87312 h 851265"/>
              <a:gd name="connsiteX22" fmla="*/ 1686189 w 12191998"/>
              <a:gd name="connsiteY22" fmla="*/ 68262 h 851265"/>
              <a:gd name="connsiteX23" fmla="*/ 1722702 w 12191998"/>
              <a:gd name="connsiteY23" fmla="*/ 52387 h 851265"/>
              <a:gd name="connsiteX24" fmla="*/ 1763977 w 12191998"/>
              <a:gd name="connsiteY24" fmla="*/ 36512 h 851265"/>
              <a:gd name="connsiteX25" fmla="*/ 1810014 w 12191998"/>
              <a:gd name="connsiteY25" fmla="*/ 20637 h 851265"/>
              <a:gd name="connsiteX26" fmla="*/ 1862402 w 12191998"/>
              <a:gd name="connsiteY26" fmla="*/ 9525 h 851265"/>
              <a:gd name="connsiteX27" fmla="*/ 1922727 w 12191998"/>
              <a:gd name="connsiteY27" fmla="*/ 3175 h 851265"/>
              <a:gd name="connsiteX28" fmla="*/ 1990989 w 12191998"/>
              <a:gd name="connsiteY28" fmla="*/ 0 h 851265"/>
              <a:gd name="connsiteX29" fmla="*/ 2059252 w 12191998"/>
              <a:gd name="connsiteY29" fmla="*/ 3175 h 851265"/>
              <a:gd name="connsiteX30" fmla="*/ 2119577 w 12191998"/>
              <a:gd name="connsiteY30" fmla="*/ 9525 h 851265"/>
              <a:gd name="connsiteX31" fmla="*/ 2171964 w 12191998"/>
              <a:gd name="connsiteY31" fmla="*/ 20637 h 851265"/>
              <a:gd name="connsiteX32" fmla="*/ 2218002 w 12191998"/>
              <a:gd name="connsiteY32" fmla="*/ 36512 h 851265"/>
              <a:gd name="connsiteX33" fmla="*/ 2259277 w 12191998"/>
              <a:gd name="connsiteY33" fmla="*/ 52387 h 851265"/>
              <a:gd name="connsiteX34" fmla="*/ 2295789 w 12191998"/>
              <a:gd name="connsiteY34" fmla="*/ 68262 h 851265"/>
              <a:gd name="connsiteX35" fmla="*/ 2333889 w 12191998"/>
              <a:gd name="connsiteY35" fmla="*/ 87312 h 851265"/>
              <a:gd name="connsiteX36" fmla="*/ 2371989 w 12191998"/>
              <a:gd name="connsiteY36" fmla="*/ 106362 h 851265"/>
              <a:gd name="connsiteX37" fmla="*/ 2408502 w 12191998"/>
              <a:gd name="connsiteY37" fmla="*/ 125412 h 851265"/>
              <a:gd name="connsiteX38" fmla="*/ 2449777 w 12191998"/>
              <a:gd name="connsiteY38" fmla="*/ 141287 h 851265"/>
              <a:gd name="connsiteX39" fmla="*/ 2495814 w 12191998"/>
              <a:gd name="connsiteY39" fmla="*/ 155575 h 851265"/>
              <a:gd name="connsiteX40" fmla="*/ 2548202 w 12191998"/>
              <a:gd name="connsiteY40" fmla="*/ 166687 h 851265"/>
              <a:gd name="connsiteX41" fmla="*/ 2608527 w 12191998"/>
              <a:gd name="connsiteY41" fmla="*/ 174625 h 851265"/>
              <a:gd name="connsiteX42" fmla="*/ 2676789 w 12191998"/>
              <a:gd name="connsiteY42" fmla="*/ 176212 h 851265"/>
              <a:gd name="connsiteX43" fmla="*/ 2745052 w 12191998"/>
              <a:gd name="connsiteY43" fmla="*/ 174625 h 851265"/>
              <a:gd name="connsiteX44" fmla="*/ 2805377 w 12191998"/>
              <a:gd name="connsiteY44" fmla="*/ 166687 h 851265"/>
              <a:gd name="connsiteX45" fmla="*/ 2857764 w 12191998"/>
              <a:gd name="connsiteY45" fmla="*/ 155575 h 851265"/>
              <a:gd name="connsiteX46" fmla="*/ 2903802 w 12191998"/>
              <a:gd name="connsiteY46" fmla="*/ 141287 h 851265"/>
              <a:gd name="connsiteX47" fmla="*/ 2945077 w 12191998"/>
              <a:gd name="connsiteY47" fmla="*/ 125412 h 851265"/>
              <a:gd name="connsiteX48" fmla="*/ 2981589 w 12191998"/>
              <a:gd name="connsiteY48" fmla="*/ 106362 h 851265"/>
              <a:gd name="connsiteX49" fmla="*/ 3019689 w 12191998"/>
              <a:gd name="connsiteY49" fmla="*/ 87312 h 851265"/>
              <a:gd name="connsiteX50" fmla="*/ 3057789 w 12191998"/>
              <a:gd name="connsiteY50" fmla="*/ 68262 h 851265"/>
              <a:gd name="connsiteX51" fmla="*/ 3094302 w 12191998"/>
              <a:gd name="connsiteY51" fmla="*/ 52387 h 851265"/>
              <a:gd name="connsiteX52" fmla="*/ 3135577 w 12191998"/>
              <a:gd name="connsiteY52" fmla="*/ 36512 h 851265"/>
              <a:gd name="connsiteX53" fmla="*/ 3181614 w 12191998"/>
              <a:gd name="connsiteY53" fmla="*/ 20637 h 851265"/>
              <a:gd name="connsiteX54" fmla="*/ 3234002 w 12191998"/>
              <a:gd name="connsiteY54" fmla="*/ 9525 h 851265"/>
              <a:gd name="connsiteX55" fmla="*/ 3294327 w 12191998"/>
              <a:gd name="connsiteY55" fmla="*/ 3175 h 851265"/>
              <a:gd name="connsiteX56" fmla="*/ 3361002 w 12191998"/>
              <a:gd name="connsiteY56" fmla="*/ 0 h 851265"/>
              <a:gd name="connsiteX57" fmla="*/ 3430852 w 12191998"/>
              <a:gd name="connsiteY57" fmla="*/ 3175 h 851265"/>
              <a:gd name="connsiteX58" fmla="*/ 3491177 w 12191998"/>
              <a:gd name="connsiteY58" fmla="*/ 9525 h 851265"/>
              <a:gd name="connsiteX59" fmla="*/ 3543564 w 12191998"/>
              <a:gd name="connsiteY59" fmla="*/ 20637 h 851265"/>
              <a:gd name="connsiteX60" fmla="*/ 3589602 w 12191998"/>
              <a:gd name="connsiteY60" fmla="*/ 36512 h 851265"/>
              <a:gd name="connsiteX61" fmla="*/ 3630877 w 12191998"/>
              <a:gd name="connsiteY61" fmla="*/ 52387 h 851265"/>
              <a:gd name="connsiteX62" fmla="*/ 3667389 w 12191998"/>
              <a:gd name="connsiteY62" fmla="*/ 68262 h 851265"/>
              <a:gd name="connsiteX63" fmla="*/ 3705489 w 12191998"/>
              <a:gd name="connsiteY63" fmla="*/ 87312 h 851265"/>
              <a:gd name="connsiteX64" fmla="*/ 3743589 w 12191998"/>
              <a:gd name="connsiteY64" fmla="*/ 106362 h 851265"/>
              <a:gd name="connsiteX65" fmla="*/ 3780102 w 12191998"/>
              <a:gd name="connsiteY65" fmla="*/ 125412 h 851265"/>
              <a:gd name="connsiteX66" fmla="*/ 3821377 w 12191998"/>
              <a:gd name="connsiteY66" fmla="*/ 141287 h 851265"/>
              <a:gd name="connsiteX67" fmla="*/ 3867414 w 12191998"/>
              <a:gd name="connsiteY67" fmla="*/ 155575 h 851265"/>
              <a:gd name="connsiteX68" fmla="*/ 3919802 w 12191998"/>
              <a:gd name="connsiteY68" fmla="*/ 166687 h 851265"/>
              <a:gd name="connsiteX69" fmla="*/ 3980127 w 12191998"/>
              <a:gd name="connsiteY69" fmla="*/ 174625 h 851265"/>
              <a:gd name="connsiteX70" fmla="*/ 4048389 w 12191998"/>
              <a:gd name="connsiteY70" fmla="*/ 176212 h 851265"/>
              <a:gd name="connsiteX71" fmla="*/ 4116652 w 12191998"/>
              <a:gd name="connsiteY71" fmla="*/ 174625 h 851265"/>
              <a:gd name="connsiteX72" fmla="*/ 4176977 w 12191998"/>
              <a:gd name="connsiteY72" fmla="*/ 166687 h 851265"/>
              <a:gd name="connsiteX73" fmla="*/ 4229364 w 12191998"/>
              <a:gd name="connsiteY73" fmla="*/ 155575 h 851265"/>
              <a:gd name="connsiteX74" fmla="*/ 4275402 w 12191998"/>
              <a:gd name="connsiteY74" fmla="*/ 141287 h 851265"/>
              <a:gd name="connsiteX75" fmla="*/ 4316677 w 12191998"/>
              <a:gd name="connsiteY75" fmla="*/ 125412 h 851265"/>
              <a:gd name="connsiteX76" fmla="*/ 4353189 w 12191998"/>
              <a:gd name="connsiteY76" fmla="*/ 106362 h 851265"/>
              <a:gd name="connsiteX77" fmla="*/ 4429389 w 12191998"/>
              <a:gd name="connsiteY77" fmla="*/ 68262 h 851265"/>
              <a:gd name="connsiteX78" fmla="*/ 4465902 w 12191998"/>
              <a:gd name="connsiteY78" fmla="*/ 52387 h 851265"/>
              <a:gd name="connsiteX79" fmla="*/ 4507177 w 12191998"/>
              <a:gd name="connsiteY79" fmla="*/ 36512 h 851265"/>
              <a:gd name="connsiteX80" fmla="*/ 4553216 w 12191998"/>
              <a:gd name="connsiteY80" fmla="*/ 20637 h 851265"/>
              <a:gd name="connsiteX81" fmla="*/ 4605602 w 12191998"/>
              <a:gd name="connsiteY81" fmla="*/ 9525 h 851265"/>
              <a:gd name="connsiteX82" fmla="*/ 4665928 w 12191998"/>
              <a:gd name="connsiteY82" fmla="*/ 3175 h 851265"/>
              <a:gd name="connsiteX83" fmla="*/ 4734189 w 12191998"/>
              <a:gd name="connsiteY83" fmla="*/ 0 h 851265"/>
              <a:gd name="connsiteX84" fmla="*/ 4802453 w 12191998"/>
              <a:gd name="connsiteY84" fmla="*/ 3175 h 851265"/>
              <a:gd name="connsiteX85" fmla="*/ 4862777 w 12191998"/>
              <a:gd name="connsiteY85" fmla="*/ 9525 h 851265"/>
              <a:gd name="connsiteX86" fmla="*/ 4915165 w 12191998"/>
              <a:gd name="connsiteY86" fmla="*/ 20637 h 851265"/>
              <a:gd name="connsiteX87" fmla="*/ 4961202 w 12191998"/>
              <a:gd name="connsiteY87" fmla="*/ 36512 h 851265"/>
              <a:gd name="connsiteX88" fmla="*/ 5002478 w 12191998"/>
              <a:gd name="connsiteY88" fmla="*/ 52387 h 851265"/>
              <a:gd name="connsiteX89" fmla="*/ 5038989 w 12191998"/>
              <a:gd name="connsiteY89" fmla="*/ 68262 h 851265"/>
              <a:gd name="connsiteX90" fmla="*/ 5077091 w 12191998"/>
              <a:gd name="connsiteY90" fmla="*/ 87312 h 851265"/>
              <a:gd name="connsiteX91" fmla="*/ 5115189 w 12191998"/>
              <a:gd name="connsiteY91" fmla="*/ 106362 h 851265"/>
              <a:gd name="connsiteX92" fmla="*/ 5151702 w 12191998"/>
              <a:gd name="connsiteY92" fmla="*/ 125412 h 851265"/>
              <a:gd name="connsiteX93" fmla="*/ 5192978 w 12191998"/>
              <a:gd name="connsiteY93" fmla="*/ 141287 h 851265"/>
              <a:gd name="connsiteX94" fmla="*/ 5239014 w 12191998"/>
              <a:gd name="connsiteY94" fmla="*/ 155575 h 851265"/>
              <a:gd name="connsiteX95" fmla="*/ 5291401 w 12191998"/>
              <a:gd name="connsiteY95" fmla="*/ 166687 h 851265"/>
              <a:gd name="connsiteX96" fmla="*/ 5351727 w 12191998"/>
              <a:gd name="connsiteY96" fmla="*/ 174625 h 851265"/>
              <a:gd name="connsiteX97" fmla="*/ 5410199 w 12191998"/>
              <a:gd name="connsiteY97" fmla="*/ 175985 h 851265"/>
              <a:gd name="connsiteX98" fmla="*/ 5468671 w 12191998"/>
              <a:gd name="connsiteY98" fmla="*/ 174625 h 851265"/>
              <a:gd name="connsiteX99" fmla="*/ 5528996 w 12191998"/>
              <a:gd name="connsiteY99" fmla="*/ 166687 h 851265"/>
              <a:gd name="connsiteX100" fmla="*/ 5581383 w 12191998"/>
              <a:gd name="connsiteY100" fmla="*/ 155575 h 851265"/>
              <a:gd name="connsiteX101" fmla="*/ 5627421 w 12191998"/>
              <a:gd name="connsiteY101" fmla="*/ 141287 h 851265"/>
              <a:gd name="connsiteX102" fmla="*/ 5668696 w 12191998"/>
              <a:gd name="connsiteY102" fmla="*/ 125412 h 851265"/>
              <a:gd name="connsiteX103" fmla="*/ 5705210 w 12191998"/>
              <a:gd name="connsiteY103" fmla="*/ 106362 h 851265"/>
              <a:gd name="connsiteX104" fmla="*/ 5743308 w 12191998"/>
              <a:gd name="connsiteY104" fmla="*/ 87312 h 851265"/>
              <a:gd name="connsiteX105" fmla="*/ 5781408 w 12191998"/>
              <a:gd name="connsiteY105" fmla="*/ 68262 h 851265"/>
              <a:gd name="connsiteX106" fmla="*/ 5817921 w 12191998"/>
              <a:gd name="connsiteY106" fmla="*/ 52387 h 851265"/>
              <a:gd name="connsiteX107" fmla="*/ 5859196 w 12191998"/>
              <a:gd name="connsiteY107" fmla="*/ 36512 h 851265"/>
              <a:gd name="connsiteX108" fmla="*/ 5905234 w 12191998"/>
              <a:gd name="connsiteY108" fmla="*/ 20637 h 851265"/>
              <a:gd name="connsiteX109" fmla="*/ 5957621 w 12191998"/>
              <a:gd name="connsiteY109" fmla="*/ 9525 h 851265"/>
              <a:gd name="connsiteX110" fmla="*/ 6017948 w 12191998"/>
              <a:gd name="connsiteY110" fmla="*/ 3175 h 851265"/>
              <a:gd name="connsiteX111" fmla="*/ 6086210 w 12191998"/>
              <a:gd name="connsiteY111" fmla="*/ 0 h 851265"/>
              <a:gd name="connsiteX112" fmla="*/ 6095999 w 12191998"/>
              <a:gd name="connsiteY112" fmla="*/ 455 h 851265"/>
              <a:gd name="connsiteX113" fmla="*/ 6105789 w 12191998"/>
              <a:gd name="connsiteY113" fmla="*/ 0 h 851265"/>
              <a:gd name="connsiteX114" fmla="*/ 6174052 w 12191998"/>
              <a:gd name="connsiteY114" fmla="*/ 3175 h 851265"/>
              <a:gd name="connsiteX115" fmla="*/ 6234377 w 12191998"/>
              <a:gd name="connsiteY115" fmla="*/ 9525 h 851265"/>
              <a:gd name="connsiteX116" fmla="*/ 6286764 w 12191998"/>
              <a:gd name="connsiteY116" fmla="*/ 20637 h 851265"/>
              <a:gd name="connsiteX117" fmla="*/ 6332802 w 12191998"/>
              <a:gd name="connsiteY117" fmla="*/ 36512 h 851265"/>
              <a:gd name="connsiteX118" fmla="*/ 6374077 w 12191998"/>
              <a:gd name="connsiteY118" fmla="*/ 52387 h 851265"/>
              <a:gd name="connsiteX119" fmla="*/ 6410589 w 12191998"/>
              <a:gd name="connsiteY119" fmla="*/ 68262 h 851265"/>
              <a:gd name="connsiteX120" fmla="*/ 6448689 w 12191998"/>
              <a:gd name="connsiteY120" fmla="*/ 87312 h 851265"/>
              <a:gd name="connsiteX121" fmla="*/ 6486789 w 12191998"/>
              <a:gd name="connsiteY121" fmla="*/ 106362 h 851265"/>
              <a:gd name="connsiteX122" fmla="*/ 6523302 w 12191998"/>
              <a:gd name="connsiteY122" fmla="*/ 125412 h 851265"/>
              <a:gd name="connsiteX123" fmla="*/ 6564577 w 12191998"/>
              <a:gd name="connsiteY123" fmla="*/ 141287 h 851265"/>
              <a:gd name="connsiteX124" fmla="*/ 6610614 w 12191998"/>
              <a:gd name="connsiteY124" fmla="*/ 155575 h 851265"/>
              <a:gd name="connsiteX125" fmla="*/ 6663002 w 12191998"/>
              <a:gd name="connsiteY125" fmla="*/ 166687 h 851265"/>
              <a:gd name="connsiteX126" fmla="*/ 6723327 w 12191998"/>
              <a:gd name="connsiteY126" fmla="*/ 174625 h 851265"/>
              <a:gd name="connsiteX127" fmla="*/ 6781799 w 12191998"/>
              <a:gd name="connsiteY127" fmla="*/ 175985 h 851265"/>
              <a:gd name="connsiteX128" fmla="*/ 6840271 w 12191998"/>
              <a:gd name="connsiteY128" fmla="*/ 174625 h 851265"/>
              <a:gd name="connsiteX129" fmla="*/ 6900596 w 12191998"/>
              <a:gd name="connsiteY129" fmla="*/ 166687 h 851265"/>
              <a:gd name="connsiteX130" fmla="*/ 6952983 w 12191998"/>
              <a:gd name="connsiteY130" fmla="*/ 155575 h 851265"/>
              <a:gd name="connsiteX131" fmla="*/ 6999021 w 12191998"/>
              <a:gd name="connsiteY131" fmla="*/ 141287 h 851265"/>
              <a:gd name="connsiteX132" fmla="*/ 7040296 w 12191998"/>
              <a:gd name="connsiteY132" fmla="*/ 125412 h 851265"/>
              <a:gd name="connsiteX133" fmla="*/ 7076808 w 12191998"/>
              <a:gd name="connsiteY133" fmla="*/ 106362 h 851265"/>
              <a:gd name="connsiteX134" fmla="*/ 7114908 w 12191998"/>
              <a:gd name="connsiteY134" fmla="*/ 87312 h 851265"/>
              <a:gd name="connsiteX135" fmla="*/ 7153008 w 12191998"/>
              <a:gd name="connsiteY135" fmla="*/ 68262 h 851265"/>
              <a:gd name="connsiteX136" fmla="*/ 7189521 w 12191998"/>
              <a:gd name="connsiteY136" fmla="*/ 52387 h 851265"/>
              <a:gd name="connsiteX137" fmla="*/ 7230796 w 12191998"/>
              <a:gd name="connsiteY137" fmla="*/ 36512 h 851265"/>
              <a:gd name="connsiteX138" fmla="*/ 7276833 w 12191998"/>
              <a:gd name="connsiteY138" fmla="*/ 20637 h 851265"/>
              <a:gd name="connsiteX139" fmla="*/ 7329221 w 12191998"/>
              <a:gd name="connsiteY139" fmla="*/ 9525 h 851265"/>
              <a:gd name="connsiteX140" fmla="*/ 7389546 w 12191998"/>
              <a:gd name="connsiteY140" fmla="*/ 3175 h 851265"/>
              <a:gd name="connsiteX141" fmla="*/ 7457808 w 12191998"/>
              <a:gd name="connsiteY141" fmla="*/ 0 h 851265"/>
              <a:gd name="connsiteX142" fmla="*/ 7526071 w 12191998"/>
              <a:gd name="connsiteY142" fmla="*/ 3175 h 851265"/>
              <a:gd name="connsiteX143" fmla="*/ 7586396 w 12191998"/>
              <a:gd name="connsiteY143" fmla="*/ 9525 h 851265"/>
              <a:gd name="connsiteX144" fmla="*/ 7638783 w 12191998"/>
              <a:gd name="connsiteY144" fmla="*/ 20637 h 851265"/>
              <a:gd name="connsiteX145" fmla="*/ 7684821 w 12191998"/>
              <a:gd name="connsiteY145" fmla="*/ 36512 h 851265"/>
              <a:gd name="connsiteX146" fmla="*/ 7726096 w 12191998"/>
              <a:gd name="connsiteY146" fmla="*/ 52387 h 851265"/>
              <a:gd name="connsiteX147" fmla="*/ 7762608 w 12191998"/>
              <a:gd name="connsiteY147" fmla="*/ 68262 h 851265"/>
              <a:gd name="connsiteX148" fmla="*/ 7800708 w 12191998"/>
              <a:gd name="connsiteY148" fmla="*/ 87312 h 851265"/>
              <a:gd name="connsiteX149" fmla="*/ 7838808 w 12191998"/>
              <a:gd name="connsiteY149" fmla="*/ 106362 h 851265"/>
              <a:gd name="connsiteX150" fmla="*/ 7875321 w 12191998"/>
              <a:gd name="connsiteY150" fmla="*/ 125412 h 851265"/>
              <a:gd name="connsiteX151" fmla="*/ 7916596 w 12191998"/>
              <a:gd name="connsiteY151" fmla="*/ 141287 h 851265"/>
              <a:gd name="connsiteX152" fmla="*/ 7962633 w 12191998"/>
              <a:gd name="connsiteY152" fmla="*/ 155575 h 851265"/>
              <a:gd name="connsiteX153" fmla="*/ 8015021 w 12191998"/>
              <a:gd name="connsiteY153" fmla="*/ 166687 h 851265"/>
              <a:gd name="connsiteX154" fmla="*/ 8075346 w 12191998"/>
              <a:gd name="connsiteY154" fmla="*/ 174625 h 851265"/>
              <a:gd name="connsiteX155" fmla="*/ 8143608 w 12191998"/>
              <a:gd name="connsiteY155" fmla="*/ 176212 h 851265"/>
              <a:gd name="connsiteX156" fmla="*/ 8211871 w 12191998"/>
              <a:gd name="connsiteY156" fmla="*/ 174625 h 851265"/>
              <a:gd name="connsiteX157" fmla="*/ 8272196 w 12191998"/>
              <a:gd name="connsiteY157" fmla="*/ 166687 h 851265"/>
              <a:gd name="connsiteX158" fmla="*/ 8324583 w 12191998"/>
              <a:gd name="connsiteY158" fmla="*/ 155575 h 851265"/>
              <a:gd name="connsiteX159" fmla="*/ 8370621 w 12191998"/>
              <a:gd name="connsiteY159" fmla="*/ 141287 h 851265"/>
              <a:gd name="connsiteX160" fmla="*/ 8411896 w 12191998"/>
              <a:gd name="connsiteY160" fmla="*/ 125412 h 851265"/>
              <a:gd name="connsiteX161" fmla="*/ 8448408 w 12191998"/>
              <a:gd name="connsiteY161" fmla="*/ 106362 h 851265"/>
              <a:gd name="connsiteX162" fmla="*/ 8486508 w 12191998"/>
              <a:gd name="connsiteY162" fmla="*/ 87312 h 851265"/>
              <a:gd name="connsiteX163" fmla="*/ 8524608 w 12191998"/>
              <a:gd name="connsiteY163" fmla="*/ 68262 h 851265"/>
              <a:gd name="connsiteX164" fmla="*/ 8561120 w 12191998"/>
              <a:gd name="connsiteY164" fmla="*/ 52387 h 851265"/>
              <a:gd name="connsiteX165" fmla="*/ 8602396 w 12191998"/>
              <a:gd name="connsiteY165" fmla="*/ 36512 h 851265"/>
              <a:gd name="connsiteX166" fmla="*/ 8648432 w 12191998"/>
              <a:gd name="connsiteY166" fmla="*/ 20637 h 851265"/>
              <a:gd name="connsiteX167" fmla="*/ 8700820 w 12191998"/>
              <a:gd name="connsiteY167" fmla="*/ 9525 h 851265"/>
              <a:gd name="connsiteX168" fmla="*/ 8761146 w 12191998"/>
              <a:gd name="connsiteY168" fmla="*/ 3175 h 851265"/>
              <a:gd name="connsiteX169" fmla="*/ 8827820 w 12191998"/>
              <a:gd name="connsiteY169" fmla="*/ 0 h 851265"/>
              <a:gd name="connsiteX170" fmla="*/ 8897670 w 12191998"/>
              <a:gd name="connsiteY170" fmla="*/ 3175 h 851265"/>
              <a:gd name="connsiteX171" fmla="*/ 8957996 w 12191998"/>
              <a:gd name="connsiteY171" fmla="*/ 9525 h 851265"/>
              <a:gd name="connsiteX172" fmla="*/ 9010382 w 12191998"/>
              <a:gd name="connsiteY172" fmla="*/ 20637 h 851265"/>
              <a:gd name="connsiteX173" fmla="*/ 9056420 w 12191998"/>
              <a:gd name="connsiteY173" fmla="*/ 36512 h 851265"/>
              <a:gd name="connsiteX174" fmla="*/ 9097696 w 12191998"/>
              <a:gd name="connsiteY174" fmla="*/ 52387 h 851265"/>
              <a:gd name="connsiteX175" fmla="*/ 9134208 w 12191998"/>
              <a:gd name="connsiteY175" fmla="*/ 68262 h 851265"/>
              <a:gd name="connsiteX176" fmla="*/ 9172308 w 12191998"/>
              <a:gd name="connsiteY176" fmla="*/ 87312 h 851265"/>
              <a:gd name="connsiteX177" fmla="*/ 9210408 w 12191998"/>
              <a:gd name="connsiteY177" fmla="*/ 106362 h 851265"/>
              <a:gd name="connsiteX178" fmla="*/ 9246920 w 12191998"/>
              <a:gd name="connsiteY178" fmla="*/ 125412 h 851265"/>
              <a:gd name="connsiteX179" fmla="*/ 9288196 w 12191998"/>
              <a:gd name="connsiteY179" fmla="*/ 141287 h 851265"/>
              <a:gd name="connsiteX180" fmla="*/ 9334232 w 12191998"/>
              <a:gd name="connsiteY180" fmla="*/ 155575 h 851265"/>
              <a:gd name="connsiteX181" fmla="*/ 9386620 w 12191998"/>
              <a:gd name="connsiteY181" fmla="*/ 166687 h 851265"/>
              <a:gd name="connsiteX182" fmla="*/ 9446946 w 12191998"/>
              <a:gd name="connsiteY182" fmla="*/ 174625 h 851265"/>
              <a:gd name="connsiteX183" fmla="*/ 9515208 w 12191998"/>
              <a:gd name="connsiteY183" fmla="*/ 176212 h 851265"/>
              <a:gd name="connsiteX184" fmla="*/ 9583470 w 12191998"/>
              <a:gd name="connsiteY184" fmla="*/ 174625 h 851265"/>
              <a:gd name="connsiteX185" fmla="*/ 9643796 w 12191998"/>
              <a:gd name="connsiteY185" fmla="*/ 166687 h 851265"/>
              <a:gd name="connsiteX186" fmla="*/ 9696182 w 12191998"/>
              <a:gd name="connsiteY186" fmla="*/ 155575 h 851265"/>
              <a:gd name="connsiteX187" fmla="*/ 9742220 w 12191998"/>
              <a:gd name="connsiteY187" fmla="*/ 141287 h 851265"/>
              <a:gd name="connsiteX188" fmla="*/ 9783496 w 12191998"/>
              <a:gd name="connsiteY188" fmla="*/ 125412 h 851265"/>
              <a:gd name="connsiteX189" fmla="*/ 9820008 w 12191998"/>
              <a:gd name="connsiteY189" fmla="*/ 106362 h 851265"/>
              <a:gd name="connsiteX190" fmla="*/ 9896208 w 12191998"/>
              <a:gd name="connsiteY190" fmla="*/ 68262 h 851265"/>
              <a:gd name="connsiteX191" fmla="*/ 9932720 w 12191998"/>
              <a:gd name="connsiteY191" fmla="*/ 52387 h 851265"/>
              <a:gd name="connsiteX192" fmla="*/ 9973996 w 12191998"/>
              <a:gd name="connsiteY192" fmla="*/ 36512 h 851265"/>
              <a:gd name="connsiteX193" fmla="*/ 10020032 w 12191998"/>
              <a:gd name="connsiteY193" fmla="*/ 20637 h 851265"/>
              <a:gd name="connsiteX194" fmla="*/ 10072420 w 12191998"/>
              <a:gd name="connsiteY194" fmla="*/ 9525 h 851265"/>
              <a:gd name="connsiteX195" fmla="*/ 10132746 w 12191998"/>
              <a:gd name="connsiteY195" fmla="*/ 3175 h 851265"/>
              <a:gd name="connsiteX196" fmla="*/ 10201008 w 12191998"/>
              <a:gd name="connsiteY196" fmla="*/ 0 h 851265"/>
              <a:gd name="connsiteX197" fmla="*/ 10269270 w 12191998"/>
              <a:gd name="connsiteY197" fmla="*/ 3175 h 851265"/>
              <a:gd name="connsiteX198" fmla="*/ 10329596 w 12191998"/>
              <a:gd name="connsiteY198" fmla="*/ 9525 h 851265"/>
              <a:gd name="connsiteX199" fmla="*/ 10381982 w 12191998"/>
              <a:gd name="connsiteY199" fmla="*/ 20637 h 851265"/>
              <a:gd name="connsiteX200" fmla="*/ 10428020 w 12191998"/>
              <a:gd name="connsiteY200" fmla="*/ 36512 h 851265"/>
              <a:gd name="connsiteX201" fmla="*/ 10469296 w 12191998"/>
              <a:gd name="connsiteY201" fmla="*/ 52387 h 851265"/>
              <a:gd name="connsiteX202" fmla="*/ 10505808 w 12191998"/>
              <a:gd name="connsiteY202" fmla="*/ 68262 h 851265"/>
              <a:gd name="connsiteX203" fmla="*/ 10543908 w 12191998"/>
              <a:gd name="connsiteY203" fmla="*/ 87312 h 851265"/>
              <a:gd name="connsiteX204" fmla="*/ 10582008 w 12191998"/>
              <a:gd name="connsiteY204" fmla="*/ 106362 h 851265"/>
              <a:gd name="connsiteX205" fmla="*/ 10618520 w 12191998"/>
              <a:gd name="connsiteY205" fmla="*/ 125412 h 851265"/>
              <a:gd name="connsiteX206" fmla="*/ 10659796 w 12191998"/>
              <a:gd name="connsiteY206" fmla="*/ 141287 h 851265"/>
              <a:gd name="connsiteX207" fmla="*/ 10705832 w 12191998"/>
              <a:gd name="connsiteY207" fmla="*/ 155575 h 851265"/>
              <a:gd name="connsiteX208" fmla="*/ 10758220 w 12191998"/>
              <a:gd name="connsiteY208" fmla="*/ 166687 h 851265"/>
              <a:gd name="connsiteX209" fmla="*/ 10818546 w 12191998"/>
              <a:gd name="connsiteY209" fmla="*/ 174625 h 851265"/>
              <a:gd name="connsiteX210" fmla="*/ 10886808 w 12191998"/>
              <a:gd name="connsiteY210" fmla="*/ 176212 h 851265"/>
              <a:gd name="connsiteX211" fmla="*/ 10955070 w 12191998"/>
              <a:gd name="connsiteY211" fmla="*/ 174625 h 851265"/>
              <a:gd name="connsiteX212" fmla="*/ 11015396 w 12191998"/>
              <a:gd name="connsiteY212" fmla="*/ 166687 h 851265"/>
              <a:gd name="connsiteX213" fmla="*/ 11067782 w 12191998"/>
              <a:gd name="connsiteY213" fmla="*/ 155575 h 851265"/>
              <a:gd name="connsiteX214" fmla="*/ 11113820 w 12191998"/>
              <a:gd name="connsiteY214" fmla="*/ 141287 h 851265"/>
              <a:gd name="connsiteX215" fmla="*/ 11155096 w 12191998"/>
              <a:gd name="connsiteY215" fmla="*/ 125412 h 851265"/>
              <a:gd name="connsiteX216" fmla="*/ 11191608 w 12191998"/>
              <a:gd name="connsiteY216" fmla="*/ 106362 h 851265"/>
              <a:gd name="connsiteX217" fmla="*/ 11229708 w 12191998"/>
              <a:gd name="connsiteY217" fmla="*/ 87312 h 851265"/>
              <a:gd name="connsiteX218" fmla="*/ 11267808 w 12191998"/>
              <a:gd name="connsiteY218" fmla="*/ 68262 h 851265"/>
              <a:gd name="connsiteX219" fmla="*/ 11304320 w 12191998"/>
              <a:gd name="connsiteY219" fmla="*/ 52387 h 851265"/>
              <a:gd name="connsiteX220" fmla="*/ 11345596 w 12191998"/>
              <a:gd name="connsiteY220" fmla="*/ 36512 h 851265"/>
              <a:gd name="connsiteX221" fmla="*/ 11391632 w 12191998"/>
              <a:gd name="connsiteY221" fmla="*/ 20637 h 851265"/>
              <a:gd name="connsiteX222" fmla="*/ 11444020 w 12191998"/>
              <a:gd name="connsiteY222" fmla="*/ 9525 h 851265"/>
              <a:gd name="connsiteX223" fmla="*/ 11504346 w 12191998"/>
              <a:gd name="connsiteY223" fmla="*/ 3175 h 851265"/>
              <a:gd name="connsiteX224" fmla="*/ 11572608 w 12191998"/>
              <a:gd name="connsiteY224" fmla="*/ 0 h 851265"/>
              <a:gd name="connsiteX225" fmla="*/ 11640870 w 12191998"/>
              <a:gd name="connsiteY225" fmla="*/ 3175 h 851265"/>
              <a:gd name="connsiteX226" fmla="*/ 11701196 w 12191998"/>
              <a:gd name="connsiteY226" fmla="*/ 9525 h 851265"/>
              <a:gd name="connsiteX227" fmla="*/ 11753582 w 12191998"/>
              <a:gd name="connsiteY227" fmla="*/ 20637 h 851265"/>
              <a:gd name="connsiteX228" fmla="*/ 11799620 w 12191998"/>
              <a:gd name="connsiteY228" fmla="*/ 36512 h 851265"/>
              <a:gd name="connsiteX229" fmla="*/ 11840896 w 12191998"/>
              <a:gd name="connsiteY229" fmla="*/ 52387 h 851265"/>
              <a:gd name="connsiteX230" fmla="*/ 11877408 w 12191998"/>
              <a:gd name="connsiteY230" fmla="*/ 68262 h 851265"/>
              <a:gd name="connsiteX231" fmla="*/ 11915508 w 12191998"/>
              <a:gd name="connsiteY231" fmla="*/ 87312 h 851265"/>
              <a:gd name="connsiteX232" fmla="*/ 11953608 w 12191998"/>
              <a:gd name="connsiteY232" fmla="*/ 106362 h 851265"/>
              <a:gd name="connsiteX233" fmla="*/ 11990120 w 12191998"/>
              <a:gd name="connsiteY233" fmla="*/ 125412 h 851265"/>
              <a:gd name="connsiteX234" fmla="*/ 12031396 w 12191998"/>
              <a:gd name="connsiteY234" fmla="*/ 141287 h 851265"/>
              <a:gd name="connsiteX235" fmla="*/ 12077432 w 12191998"/>
              <a:gd name="connsiteY235" fmla="*/ 155575 h 851265"/>
              <a:gd name="connsiteX236" fmla="*/ 12129820 w 12191998"/>
              <a:gd name="connsiteY236" fmla="*/ 166688 h 851265"/>
              <a:gd name="connsiteX237" fmla="*/ 12190146 w 12191998"/>
              <a:gd name="connsiteY237" fmla="*/ 174625 h 851265"/>
              <a:gd name="connsiteX238" fmla="*/ 12191998 w 12191998"/>
              <a:gd name="connsiteY238" fmla="*/ 174668 h 851265"/>
              <a:gd name="connsiteX239" fmla="*/ 12191998 w 12191998"/>
              <a:gd name="connsiteY239" fmla="*/ 851265 h 851265"/>
              <a:gd name="connsiteX240" fmla="*/ 0 w 12191998"/>
              <a:gd name="connsiteY240" fmla="*/ 851265 h 851265"/>
              <a:gd name="connsiteX241" fmla="*/ 0 w 12191998"/>
              <a:gd name="connsiteY241" fmla="*/ 174668 h 851265"/>
              <a:gd name="connsiteX242" fmla="*/ 1852 w 12191998"/>
              <a:gd name="connsiteY242" fmla="*/ 174625 h 851265"/>
              <a:gd name="connsiteX243" fmla="*/ 62177 w 12191998"/>
              <a:gd name="connsiteY243" fmla="*/ 166687 h 851265"/>
              <a:gd name="connsiteX244" fmla="*/ 114564 w 12191998"/>
              <a:gd name="connsiteY244" fmla="*/ 155575 h 851265"/>
              <a:gd name="connsiteX245" fmla="*/ 160602 w 12191998"/>
              <a:gd name="connsiteY245" fmla="*/ 141287 h 851265"/>
              <a:gd name="connsiteX246" fmla="*/ 201877 w 12191998"/>
              <a:gd name="connsiteY246" fmla="*/ 125412 h 851265"/>
              <a:gd name="connsiteX247" fmla="*/ 238389 w 12191998"/>
              <a:gd name="connsiteY247" fmla="*/ 106362 h 851265"/>
              <a:gd name="connsiteX248" fmla="*/ 276489 w 12191998"/>
              <a:gd name="connsiteY248" fmla="*/ 87312 h 851265"/>
              <a:gd name="connsiteX249" fmla="*/ 314589 w 12191998"/>
              <a:gd name="connsiteY249" fmla="*/ 68262 h 851265"/>
              <a:gd name="connsiteX250" fmla="*/ 351102 w 12191998"/>
              <a:gd name="connsiteY250" fmla="*/ 52387 h 851265"/>
              <a:gd name="connsiteX251" fmla="*/ 392377 w 12191998"/>
              <a:gd name="connsiteY251" fmla="*/ 36512 h 851265"/>
              <a:gd name="connsiteX252" fmla="*/ 438414 w 12191998"/>
              <a:gd name="connsiteY252" fmla="*/ 20637 h 851265"/>
              <a:gd name="connsiteX253" fmla="*/ 490802 w 12191998"/>
              <a:gd name="connsiteY253" fmla="*/ 9525 h 851265"/>
              <a:gd name="connsiteX254" fmla="*/ 551127 w 12191998"/>
              <a:gd name="connsiteY254" fmla="*/ 3175 h 851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</a:cxnLst>
            <a:rect l="l" t="t" r="r" b="b"/>
            <a:pathLst>
              <a:path w="12191998" h="851265">
                <a:moveTo>
                  <a:pt x="619389" y="0"/>
                </a:moveTo>
                <a:lnTo>
                  <a:pt x="687652" y="3175"/>
                </a:lnTo>
                <a:lnTo>
                  <a:pt x="747977" y="9525"/>
                </a:lnTo>
                <a:lnTo>
                  <a:pt x="800364" y="20637"/>
                </a:lnTo>
                <a:lnTo>
                  <a:pt x="846402" y="36512"/>
                </a:lnTo>
                <a:lnTo>
                  <a:pt x="887677" y="52387"/>
                </a:lnTo>
                <a:lnTo>
                  <a:pt x="924189" y="68262"/>
                </a:lnTo>
                <a:lnTo>
                  <a:pt x="962289" y="87312"/>
                </a:lnTo>
                <a:lnTo>
                  <a:pt x="1000389" y="106362"/>
                </a:lnTo>
                <a:lnTo>
                  <a:pt x="1036902" y="125412"/>
                </a:lnTo>
                <a:lnTo>
                  <a:pt x="1078177" y="141287"/>
                </a:lnTo>
                <a:lnTo>
                  <a:pt x="1124214" y="155575"/>
                </a:lnTo>
                <a:lnTo>
                  <a:pt x="1176602" y="166687"/>
                </a:lnTo>
                <a:lnTo>
                  <a:pt x="1236927" y="174625"/>
                </a:lnTo>
                <a:lnTo>
                  <a:pt x="1305189" y="176212"/>
                </a:lnTo>
                <a:lnTo>
                  <a:pt x="1373452" y="174625"/>
                </a:lnTo>
                <a:lnTo>
                  <a:pt x="1433777" y="166687"/>
                </a:lnTo>
                <a:lnTo>
                  <a:pt x="1486164" y="155575"/>
                </a:lnTo>
                <a:lnTo>
                  <a:pt x="1532202" y="141287"/>
                </a:lnTo>
                <a:lnTo>
                  <a:pt x="1573477" y="125412"/>
                </a:lnTo>
                <a:lnTo>
                  <a:pt x="1609989" y="106362"/>
                </a:lnTo>
                <a:lnTo>
                  <a:pt x="1648089" y="87312"/>
                </a:lnTo>
                <a:lnTo>
                  <a:pt x="1686189" y="68262"/>
                </a:lnTo>
                <a:lnTo>
                  <a:pt x="1722702" y="52387"/>
                </a:lnTo>
                <a:lnTo>
                  <a:pt x="1763977" y="36512"/>
                </a:lnTo>
                <a:lnTo>
                  <a:pt x="1810014" y="20637"/>
                </a:lnTo>
                <a:lnTo>
                  <a:pt x="1862402" y="9525"/>
                </a:lnTo>
                <a:lnTo>
                  <a:pt x="1922727" y="3175"/>
                </a:lnTo>
                <a:lnTo>
                  <a:pt x="1990989" y="0"/>
                </a:lnTo>
                <a:lnTo>
                  <a:pt x="2059252" y="3175"/>
                </a:lnTo>
                <a:lnTo>
                  <a:pt x="2119577" y="9525"/>
                </a:lnTo>
                <a:lnTo>
                  <a:pt x="2171964" y="20637"/>
                </a:lnTo>
                <a:lnTo>
                  <a:pt x="2218002" y="36512"/>
                </a:lnTo>
                <a:lnTo>
                  <a:pt x="2259277" y="52387"/>
                </a:lnTo>
                <a:lnTo>
                  <a:pt x="2295789" y="68262"/>
                </a:lnTo>
                <a:lnTo>
                  <a:pt x="2333889" y="87312"/>
                </a:lnTo>
                <a:lnTo>
                  <a:pt x="2371989" y="106362"/>
                </a:lnTo>
                <a:lnTo>
                  <a:pt x="2408502" y="125412"/>
                </a:lnTo>
                <a:lnTo>
                  <a:pt x="2449777" y="141287"/>
                </a:lnTo>
                <a:lnTo>
                  <a:pt x="2495814" y="155575"/>
                </a:lnTo>
                <a:lnTo>
                  <a:pt x="2548202" y="166687"/>
                </a:lnTo>
                <a:lnTo>
                  <a:pt x="2608527" y="174625"/>
                </a:lnTo>
                <a:lnTo>
                  <a:pt x="2676789" y="176212"/>
                </a:lnTo>
                <a:lnTo>
                  <a:pt x="2745052" y="174625"/>
                </a:lnTo>
                <a:lnTo>
                  <a:pt x="2805377" y="166687"/>
                </a:lnTo>
                <a:lnTo>
                  <a:pt x="2857764" y="155575"/>
                </a:lnTo>
                <a:lnTo>
                  <a:pt x="2903802" y="141287"/>
                </a:lnTo>
                <a:lnTo>
                  <a:pt x="2945077" y="125412"/>
                </a:lnTo>
                <a:lnTo>
                  <a:pt x="2981589" y="106362"/>
                </a:lnTo>
                <a:lnTo>
                  <a:pt x="3019689" y="87312"/>
                </a:lnTo>
                <a:lnTo>
                  <a:pt x="3057789" y="68262"/>
                </a:lnTo>
                <a:lnTo>
                  <a:pt x="3094302" y="52387"/>
                </a:lnTo>
                <a:lnTo>
                  <a:pt x="3135577" y="36512"/>
                </a:lnTo>
                <a:lnTo>
                  <a:pt x="3181614" y="20637"/>
                </a:lnTo>
                <a:lnTo>
                  <a:pt x="3234002" y="9525"/>
                </a:lnTo>
                <a:lnTo>
                  <a:pt x="3294327" y="3175"/>
                </a:lnTo>
                <a:lnTo>
                  <a:pt x="3361002" y="0"/>
                </a:lnTo>
                <a:lnTo>
                  <a:pt x="3430852" y="3175"/>
                </a:lnTo>
                <a:lnTo>
                  <a:pt x="3491177" y="9525"/>
                </a:lnTo>
                <a:lnTo>
                  <a:pt x="3543564" y="20637"/>
                </a:lnTo>
                <a:lnTo>
                  <a:pt x="3589602" y="36512"/>
                </a:lnTo>
                <a:lnTo>
                  <a:pt x="3630877" y="52387"/>
                </a:lnTo>
                <a:lnTo>
                  <a:pt x="3667389" y="68262"/>
                </a:lnTo>
                <a:lnTo>
                  <a:pt x="3705489" y="87312"/>
                </a:lnTo>
                <a:lnTo>
                  <a:pt x="3743589" y="106362"/>
                </a:lnTo>
                <a:lnTo>
                  <a:pt x="3780102" y="125412"/>
                </a:lnTo>
                <a:lnTo>
                  <a:pt x="3821377" y="141287"/>
                </a:lnTo>
                <a:lnTo>
                  <a:pt x="3867414" y="155575"/>
                </a:lnTo>
                <a:lnTo>
                  <a:pt x="3919802" y="166687"/>
                </a:lnTo>
                <a:lnTo>
                  <a:pt x="3980127" y="174625"/>
                </a:lnTo>
                <a:lnTo>
                  <a:pt x="4048389" y="176212"/>
                </a:lnTo>
                <a:lnTo>
                  <a:pt x="4116652" y="174625"/>
                </a:lnTo>
                <a:lnTo>
                  <a:pt x="4176977" y="166687"/>
                </a:lnTo>
                <a:lnTo>
                  <a:pt x="4229364" y="155575"/>
                </a:lnTo>
                <a:lnTo>
                  <a:pt x="4275402" y="141287"/>
                </a:lnTo>
                <a:lnTo>
                  <a:pt x="4316677" y="125412"/>
                </a:lnTo>
                <a:lnTo>
                  <a:pt x="4353189" y="106362"/>
                </a:lnTo>
                <a:lnTo>
                  <a:pt x="4429389" y="68262"/>
                </a:lnTo>
                <a:lnTo>
                  <a:pt x="4465902" y="52387"/>
                </a:lnTo>
                <a:lnTo>
                  <a:pt x="4507177" y="36512"/>
                </a:lnTo>
                <a:lnTo>
                  <a:pt x="4553216" y="20637"/>
                </a:lnTo>
                <a:lnTo>
                  <a:pt x="4605602" y="9525"/>
                </a:lnTo>
                <a:lnTo>
                  <a:pt x="4665928" y="3175"/>
                </a:lnTo>
                <a:lnTo>
                  <a:pt x="4734189" y="0"/>
                </a:lnTo>
                <a:lnTo>
                  <a:pt x="4802453" y="3175"/>
                </a:lnTo>
                <a:lnTo>
                  <a:pt x="4862777" y="9525"/>
                </a:lnTo>
                <a:lnTo>
                  <a:pt x="4915165" y="20637"/>
                </a:lnTo>
                <a:lnTo>
                  <a:pt x="4961202" y="36512"/>
                </a:lnTo>
                <a:lnTo>
                  <a:pt x="5002478" y="52387"/>
                </a:lnTo>
                <a:lnTo>
                  <a:pt x="5038989" y="68262"/>
                </a:lnTo>
                <a:lnTo>
                  <a:pt x="5077091" y="87312"/>
                </a:lnTo>
                <a:lnTo>
                  <a:pt x="5115189" y="106362"/>
                </a:lnTo>
                <a:lnTo>
                  <a:pt x="5151702" y="125412"/>
                </a:lnTo>
                <a:lnTo>
                  <a:pt x="5192978" y="141287"/>
                </a:lnTo>
                <a:lnTo>
                  <a:pt x="5239014" y="155575"/>
                </a:lnTo>
                <a:lnTo>
                  <a:pt x="5291401" y="166687"/>
                </a:lnTo>
                <a:lnTo>
                  <a:pt x="5351727" y="174625"/>
                </a:lnTo>
                <a:lnTo>
                  <a:pt x="5410199" y="175985"/>
                </a:lnTo>
                <a:lnTo>
                  <a:pt x="5468671" y="174625"/>
                </a:lnTo>
                <a:lnTo>
                  <a:pt x="5528996" y="166687"/>
                </a:lnTo>
                <a:lnTo>
                  <a:pt x="5581383" y="155575"/>
                </a:lnTo>
                <a:lnTo>
                  <a:pt x="5627421" y="141287"/>
                </a:lnTo>
                <a:lnTo>
                  <a:pt x="5668696" y="125412"/>
                </a:lnTo>
                <a:lnTo>
                  <a:pt x="5705210" y="106362"/>
                </a:lnTo>
                <a:lnTo>
                  <a:pt x="5743308" y="87312"/>
                </a:lnTo>
                <a:lnTo>
                  <a:pt x="5781408" y="68262"/>
                </a:lnTo>
                <a:lnTo>
                  <a:pt x="5817921" y="52387"/>
                </a:lnTo>
                <a:lnTo>
                  <a:pt x="5859196" y="36512"/>
                </a:lnTo>
                <a:lnTo>
                  <a:pt x="5905234" y="20637"/>
                </a:lnTo>
                <a:lnTo>
                  <a:pt x="5957621" y="9525"/>
                </a:lnTo>
                <a:lnTo>
                  <a:pt x="6017948" y="3175"/>
                </a:lnTo>
                <a:lnTo>
                  <a:pt x="6086210" y="0"/>
                </a:lnTo>
                <a:lnTo>
                  <a:pt x="6095999" y="455"/>
                </a:lnTo>
                <a:lnTo>
                  <a:pt x="6105789" y="0"/>
                </a:lnTo>
                <a:lnTo>
                  <a:pt x="6174052" y="3175"/>
                </a:lnTo>
                <a:lnTo>
                  <a:pt x="6234377" y="9525"/>
                </a:lnTo>
                <a:lnTo>
                  <a:pt x="6286764" y="20637"/>
                </a:lnTo>
                <a:lnTo>
                  <a:pt x="6332802" y="36512"/>
                </a:lnTo>
                <a:lnTo>
                  <a:pt x="6374077" y="52387"/>
                </a:lnTo>
                <a:lnTo>
                  <a:pt x="6410589" y="68262"/>
                </a:lnTo>
                <a:lnTo>
                  <a:pt x="6448689" y="87312"/>
                </a:lnTo>
                <a:lnTo>
                  <a:pt x="6486789" y="106362"/>
                </a:lnTo>
                <a:lnTo>
                  <a:pt x="6523302" y="125412"/>
                </a:lnTo>
                <a:lnTo>
                  <a:pt x="6564577" y="141287"/>
                </a:lnTo>
                <a:lnTo>
                  <a:pt x="6610614" y="155575"/>
                </a:lnTo>
                <a:lnTo>
                  <a:pt x="6663002" y="166687"/>
                </a:lnTo>
                <a:lnTo>
                  <a:pt x="6723327" y="174625"/>
                </a:lnTo>
                <a:lnTo>
                  <a:pt x="6781799" y="175985"/>
                </a:lnTo>
                <a:lnTo>
                  <a:pt x="6840271" y="174625"/>
                </a:lnTo>
                <a:lnTo>
                  <a:pt x="6900596" y="166687"/>
                </a:lnTo>
                <a:lnTo>
                  <a:pt x="6952983" y="155575"/>
                </a:lnTo>
                <a:lnTo>
                  <a:pt x="6999021" y="141287"/>
                </a:lnTo>
                <a:lnTo>
                  <a:pt x="7040296" y="125412"/>
                </a:lnTo>
                <a:lnTo>
                  <a:pt x="7076808" y="106362"/>
                </a:lnTo>
                <a:lnTo>
                  <a:pt x="7114908" y="87312"/>
                </a:lnTo>
                <a:lnTo>
                  <a:pt x="7153008" y="68262"/>
                </a:lnTo>
                <a:lnTo>
                  <a:pt x="7189521" y="52387"/>
                </a:lnTo>
                <a:lnTo>
                  <a:pt x="7230796" y="36512"/>
                </a:lnTo>
                <a:lnTo>
                  <a:pt x="7276833" y="20637"/>
                </a:lnTo>
                <a:lnTo>
                  <a:pt x="7329221" y="9525"/>
                </a:lnTo>
                <a:lnTo>
                  <a:pt x="7389546" y="3175"/>
                </a:lnTo>
                <a:lnTo>
                  <a:pt x="7457808" y="0"/>
                </a:lnTo>
                <a:lnTo>
                  <a:pt x="7526071" y="3175"/>
                </a:lnTo>
                <a:lnTo>
                  <a:pt x="7586396" y="9525"/>
                </a:lnTo>
                <a:lnTo>
                  <a:pt x="7638783" y="20637"/>
                </a:lnTo>
                <a:lnTo>
                  <a:pt x="7684821" y="36512"/>
                </a:lnTo>
                <a:lnTo>
                  <a:pt x="7726096" y="52387"/>
                </a:lnTo>
                <a:lnTo>
                  <a:pt x="7762608" y="68262"/>
                </a:lnTo>
                <a:lnTo>
                  <a:pt x="7800708" y="87312"/>
                </a:lnTo>
                <a:lnTo>
                  <a:pt x="7838808" y="106362"/>
                </a:lnTo>
                <a:lnTo>
                  <a:pt x="7875321" y="125412"/>
                </a:lnTo>
                <a:lnTo>
                  <a:pt x="7916596" y="141287"/>
                </a:lnTo>
                <a:lnTo>
                  <a:pt x="7962633" y="155575"/>
                </a:lnTo>
                <a:lnTo>
                  <a:pt x="8015021" y="166687"/>
                </a:lnTo>
                <a:lnTo>
                  <a:pt x="8075346" y="174625"/>
                </a:lnTo>
                <a:lnTo>
                  <a:pt x="8143608" y="176212"/>
                </a:lnTo>
                <a:lnTo>
                  <a:pt x="8211871" y="174625"/>
                </a:lnTo>
                <a:lnTo>
                  <a:pt x="8272196" y="166687"/>
                </a:lnTo>
                <a:lnTo>
                  <a:pt x="8324583" y="155575"/>
                </a:lnTo>
                <a:lnTo>
                  <a:pt x="8370621" y="141287"/>
                </a:lnTo>
                <a:lnTo>
                  <a:pt x="8411896" y="125412"/>
                </a:lnTo>
                <a:lnTo>
                  <a:pt x="8448408" y="106362"/>
                </a:lnTo>
                <a:lnTo>
                  <a:pt x="8486508" y="87312"/>
                </a:lnTo>
                <a:lnTo>
                  <a:pt x="8524608" y="68262"/>
                </a:lnTo>
                <a:lnTo>
                  <a:pt x="8561120" y="52387"/>
                </a:lnTo>
                <a:lnTo>
                  <a:pt x="8602396" y="36512"/>
                </a:lnTo>
                <a:lnTo>
                  <a:pt x="8648432" y="20637"/>
                </a:lnTo>
                <a:lnTo>
                  <a:pt x="8700820" y="9525"/>
                </a:lnTo>
                <a:lnTo>
                  <a:pt x="8761146" y="3175"/>
                </a:lnTo>
                <a:lnTo>
                  <a:pt x="8827820" y="0"/>
                </a:lnTo>
                <a:lnTo>
                  <a:pt x="8897670" y="3175"/>
                </a:lnTo>
                <a:lnTo>
                  <a:pt x="8957996" y="9525"/>
                </a:lnTo>
                <a:lnTo>
                  <a:pt x="9010382" y="20637"/>
                </a:lnTo>
                <a:lnTo>
                  <a:pt x="9056420" y="36512"/>
                </a:lnTo>
                <a:lnTo>
                  <a:pt x="9097696" y="52387"/>
                </a:lnTo>
                <a:lnTo>
                  <a:pt x="9134208" y="68262"/>
                </a:lnTo>
                <a:lnTo>
                  <a:pt x="9172308" y="87312"/>
                </a:lnTo>
                <a:lnTo>
                  <a:pt x="9210408" y="106362"/>
                </a:lnTo>
                <a:lnTo>
                  <a:pt x="9246920" y="125412"/>
                </a:lnTo>
                <a:lnTo>
                  <a:pt x="9288196" y="141287"/>
                </a:lnTo>
                <a:lnTo>
                  <a:pt x="9334232" y="155575"/>
                </a:lnTo>
                <a:lnTo>
                  <a:pt x="9386620" y="166687"/>
                </a:lnTo>
                <a:lnTo>
                  <a:pt x="9446946" y="174625"/>
                </a:lnTo>
                <a:lnTo>
                  <a:pt x="9515208" y="176212"/>
                </a:lnTo>
                <a:lnTo>
                  <a:pt x="9583470" y="174625"/>
                </a:lnTo>
                <a:lnTo>
                  <a:pt x="9643796" y="166687"/>
                </a:lnTo>
                <a:lnTo>
                  <a:pt x="9696182" y="155575"/>
                </a:lnTo>
                <a:lnTo>
                  <a:pt x="9742220" y="141287"/>
                </a:lnTo>
                <a:lnTo>
                  <a:pt x="9783496" y="125412"/>
                </a:lnTo>
                <a:lnTo>
                  <a:pt x="9820008" y="106362"/>
                </a:lnTo>
                <a:lnTo>
                  <a:pt x="9896208" y="68262"/>
                </a:lnTo>
                <a:lnTo>
                  <a:pt x="9932720" y="52387"/>
                </a:lnTo>
                <a:lnTo>
                  <a:pt x="9973996" y="36512"/>
                </a:lnTo>
                <a:lnTo>
                  <a:pt x="10020032" y="20637"/>
                </a:lnTo>
                <a:lnTo>
                  <a:pt x="10072420" y="9525"/>
                </a:lnTo>
                <a:lnTo>
                  <a:pt x="10132746" y="3175"/>
                </a:lnTo>
                <a:lnTo>
                  <a:pt x="10201008" y="0"/>
                </a:lnTo>
                <a:lnTo>
                  <a:pt x="10269270" y="3175"/>
                </a:lnTo>
                <a:lnTo>
                  <a:pt x="10329596" y="9525"/>
                </a:lnTo>
                <a:lnTo>
                  <a:pt x="10381982" y="20637"/>
                </a:lnTo>
                <a:lnTo>
                  <a:pt x="10428020" y="36512"/>
                </a:lnTo>
                <a:lnTo>
                  <a:pt x="10469296" y="52387"/>
                </a:lnTo>
                <a:lnTo>
                  <a:pt x="10505808" y="68262"/>
                </a:lnTo>
                <a:lnTo>
                  <a:pt x="10543908" y="87312"/>
                </a:lnTo>
                <a:lnTo>
                  <a:pt x="10582008" y="106362"/>
                </a:lnTo>
                <a:lnTo>
                  <a:pt x="10618520" y="125412"/>
                </a:lnTo>
                <a:lnTo>
                  <a:pt x="10659796" y="141287"/>
                </a:lnTo>
                <a:lnTo>
                  <a:pt x="10705832" y="155575"/>
                </a:lnTo>
                <a:lnTo>
                  <a:pt x="10758220" y="166687"/>
                </a:lnTo>
                <a:lnTo>
                  <a:pt x="10818546" y="174625"/>
                </a:lnTo>
                <a:lnTo>
                  <a:pt x="10886808" y="176212"/>
                </a:lnTo>
                <a:lnTo>
                  <a:pt x="10955070" y="174625"/>
                </a:lnTo>
                <a:lnTo>
                  <a:pt x="11015396" y="166687"/>
                </a:lnTo>
                <a:lnTo>
                  <a:pt x="11067782" y="155575"/>
                </a:lnTo>
                <a:lnTo>
                  <a:pt x="11113820" y="141287"/>
                </a:lnTo>
                <a:lnTo>
                  <a:pt x="11155096" y="125412"/>
                </a:lnTo>
                <a:lnTo>
                  <a:pt x="11191608" y="106362"/>
                </a:lnTo>
                <a:lnTo>
                  <a:pt x="11229708" y="87312"/>
                </a:lnTo>
                <a:lnTo>
                  <a:pt x="11267808" y="68262"/>
                </a:lnTo>
                <a:lnTo>
                  <a:pt x="11304320" y="52387"/>
                </a:lnTo>
                <a:lnTo>
                  <a:pt x="11345596" y="36512"/>
                </a:lnTo>
                <a:lnTo>
                  <a:pt x="11391632" y="20637"/>
                </a:lnTo>
                <a:lnTo>
                  <a:pt x="11444020" y="9525"/>
                </a:lnTo>
                <a:lnTo>
                  <a:pt x="11504346" y="3175"/>
                </a:lnTo>
                <a:lnTo>
                  <a:pt x="11572608" y="0"/>
                </a:lnTo>
                <a:lnTo>
                  <a:pt x="11640870" y="3175"/>
                </a:lnTo>
                <a:lnTo>
                  <a:pt x="11701196" y="9525"/>
                </a:lnTo>
                <a:lnTo>
                  <a:pt x="11753582" y="20637"/>
                </a:lnTo>
                <a:lnTo>
                  <a:pt x="11799620" y="36512"/>
                </a:lnTo>
                <a:lnTo>
                  <a:pt x="11840896" y="52387"/>
                </a:lnTo>
                <a:lnTo>
                  <a:pt x="11877408" y="68262"/>
                </a:lnTo>
                <a:lnTo>
                  <a:pt x="11915508" y="87312"/>
                </a:lnTo>
                <a:lnTo>
                  <a:pt x="11953608" y="106362"/>
                </a:lnTo>
                <a:lnTo>
                  <a:pt x="11990120" y="125412"/>
                </a:lnTo>
                <a:lnTo>
                  <a:pt x="12031396" y="141287"/>
                </a:lnTo>
                <a:lnTo>
                  <a:pt x="12077432" y="155575"/>
                </a:lnTo>
                <a:lnTo>
                  <a:pt x="12129820" y="166688"/>
                </a:lnTo>
                <a:lnTo>
                  <a:pt x="12190146" y="174625"/>
                </a:lnTo>
                <a:lnTo>
                  <a:pt x="12191998" y="174668"/>
                </a:lnTo>
                <a:lnTo>
                  <a:pt x="12191998" y="851265"/>
                </a:lnTo>
                <a:lnTo>
                  <a:pt x="0" y="851265"/>
                </a:lnTo>
                <a:lnTo>
                  <a:pt x="0" y="174668"/>
                </a:lnTo>
                <a:lnTo>
                  <a:pt x="1852" y="174625"/>
                </a:lnTo>
                <a:lnTo>
                  <a:pt x="62177" y="166687"/>
                </a:lnTo>
                <a:lnTo>
                  <a:pt x="114564" y="155575"/>
                </a:lnTo>
                <a:lnTo>
                  <a:pt x="160602" y="141287"/>
                </a:lnTo>
                <a:lnTo>
                  <a:pt x="201877" y="125412"/>
                </a:lnTo>
                <a:lnTo>
                  <a:pt x="238389" y="106362"/>
                </a:lnTo>
                <a:lnTo>
                  <a:pt x="276489" y="87312"/>
                </a:lnTo>
                <a:lnTo>
                  <a:pt x="314589" y="68262"/>
                </a:lnTo>
                <a:lnTo>
                  <a:pt x="351102" y="52387"/>
                </a:lnTo>
                <a:lnTo>
                  <a:pt x="392377" y="36512"/>
                </a:lnTo>
                <a:lnTo>
                  <a:pt x="438414" y="20637"/>
                </a:lnTo>
                <a:lnTo>
                  <a:pt x="490802" y="9525"/>
                </a:lnTo>
                <a:lnTo>
                  <a:pt x="551127" y="31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5FD9FA7-16DD-9540-B730-B27F01D61EEB}"/>
              </a:ext>
            </a:extLst>
          </p:cNvPr>
          <p:cNvSpPr txBox="1">
            <a:spLocks/>
          </p:cNvSpPr>
          <p:nvPr/>
        </p:nvSpPr>
        <p:spPr>
          <a:xfrm>
            <a:off x="160638" y="-275155"/>
            <a:ext cx="10668004" cy="111329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100" kern="1200" cap="all" spc="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400" b="1" dirty="0">
                <a:latin typeface="Calibri" panose="020F0502020204030204" pitchFamily="34" charset="0"/>
                <a:cs typeface="Calibri" panose="020F0502020204030204" pitchFamily="34" charset="0"/>
              </a:rPr>
              <a:t>The religion of thinness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6387453-6917-7240-8599-DA648A11511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784" b="97267" l="10000" r="90000">
                        <a14:foregroundMark x1="48462" y1="4784" x2="48462" y2="4784"/>
                        <a14:foregroundMark x1="49872" y1="94305" x2="49872" y2="94305"/>
                        <a14:foregroundMark x1="30000" y1="91116" x2="30000" y2="91116"/>
                        <a14:foregroundMark x1="26923" y1="91116" x2="26923" y2="91116"/>
                        <a14:foregroundMark x1="30000" y1="92938" x2="30000" y2="92938"/>
                        <a14:foregroundMark x1="73590" y1="97267" x2="73590" y2="97267"/>
                        <a14:backgroundMark x1="29744" y1="43964" x2="29744" y2="43964"/>
                        <a14:backgroundMark x1="68333" y1="43280" x2="68333" y2="4328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66413" y="5156563"/>
            <a:ext cx="3006585" cy="168831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32856B6-B15A-F74D-83ED-AD8DCF07EC50}"/>
              </a:ext>
            </a:extLst>
          </p:cNvPr>
          <p:cNvSpPr txBox="1"/>
          <p:nvPr/>
        </p:nvSpPr>
        <p:spPr>
          <a:xfrm>
            <a:off x="11610828" y="6186147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24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54EC5AD1-91A9-084D-A2EF-796BFCE676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113295"/>
            <a:ext cx="12072939" cy="4660343"/>
          </a:xfrm>
        </p:spPr>
        <p:txBody>
          <a:bodyPr>
            <a:normAutofit fontScale="92500" lnSpcReduction="20000"/>
          </a:bodyPr>
          <a:lstStyle/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9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Body image has always been a prevalent part in popular culture</a:t>
            </a:r>
            <a:r>
              <a:rPr lang="en-US" sz="1900" baseline="30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18</a:t>
            </a: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900" baseline="300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9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Many people desire to be thin:</a:t>
            </a:r>
          </a:p>
          <a:p>
            <a:pPr lvl="1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7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80% of ten year old girls have dieted</a:t>
            </a:r>
          </a:p>
          <a:p>
            <a:pPr lvl="1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7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80% of women in their mid-fifties want to be thinner</a:t>
            </a:r>
          </a:p>
          <a:p>
            <a:pPr lvl="1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7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More than 75% of healthy weight women believe they are ”too fat”</a:t>
            </a:r>
          </a:p>
          <a:p>
            <a:pPr lvl="1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7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Almost 66% of high school girls are dieting</a:t>
            </a:r>
          </a:p>
          <a:p>
            <a:pPr marL="457200" lvl="1" indent="0">
              <a:buClr>
                <a:schemeClr val="accent1"/>
              </a:buClr>
              <a:buSzPct val="80000"/>
              <a:buNone/>
            </a:pPr>
            <a:endParaRPr lang="en-US" sz="19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9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goal of becoming thin has often been described as a ‘quest for thinness’</a:t>
            </a:r>
          </a:p>
          <a:p>
            <a:pPr marL="0" indent="0">
              <a:buClr>
                <a:schemeClr val="accent1"/>
              </a:buClr>
              <a:buSzPct val="80000"/>
              <a:buNone/>
            </a:pPr>
            <a:r>
              <a:rPr lang="en-US" sz="19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9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term ‘religion of thinness’ emphasizes the ‘religion-like function’ of this quest </a:t>
            </a: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9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9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“…the religion of thinness brings into focus aspects of our cultures devotion to slenderness that functionally resemble certain features of traditional religion” </a:t>
            </a:r>
            <a:r>
              <a:rPr lang="en-US" sz="1900" baseline="30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19</a:t>
            </a:r>
            <a:endParaRPr lang="en-US" sz="19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Clr>
                <a:schemeClr val="accent1"/>
              </a:buClr>
              <a:buSzPct val="80000"/>
              <a:buNone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Clr>
                <a:schemeClr val="accent1"/>
              </a:buClr>
              <a:buSzPct val="80000"/>
              <a:buNone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774956-A948-6F46-90E4-090896CC7CD1}"/>
              </a:ext>
            </a:extLst>
          </p:cNvPr>
          <p:cNvSpPr txBox="1"/>
          <p:nvPr/>
        </p:nvSpPr>
        <p:spPr>
          <a:xfrm>
            <a:off x="0" y="6309257"/>
            <a:ext cx="1109045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18. Shanell Campbell, ‘Body Image in Popular Culture’, </a:t>
            </a:r>
            <a:r>
              <a:rPr lang="en-US" sz="10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Her Culture</a:t>
            </a:r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&lt;http://</a:t>
            </a:r>
            <a:r>
              <a:rPr lang="en-US" sz="10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www.herculture.org</a:t>
            </a:r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/blog/2017/2/20/body-image-in-popular-culture#.XBI0fC2cY1J&gt; [accessed 8 December 2018]</a:t>
            </a:r>
          </a:p>
          <a:p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19. Michelle M. </a:t>
            </a:r>
            <a:r>
              <a:rPr lang="en-US" sz="10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Lelwica</a:t>
            </a:r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 ‘ Losing Their Way to Salvation: Women, Weight Loss, and the Religion of Thinness’, in </a:t>
            </a:r>
            <a:r>
              <a:rPr lang="en-US" sz="10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Religion and Popular Culture in America: Third Edition, </a:t>
            </a:r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ed. by David Forbes and Jeffrey H. </a:t>
            </a:r>
          </a:p>
          <a:p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Mahan , (</a:t>
            </a:r>
            <a:r>
              <a:rPr lang="en-GB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Berkeley, Calif.; London: University of California Press, 2017</a:t>
            </a:r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), pp. 262-285 (pp.263-268)</a:t>
            </a:r>
          </a:p>
        </p:txBody>
      </p:sp>
    </p:spTree>
    <p:extLst>
      <p:ext uri="{BB962C8B-B14F-4D97-AF65-F5344CB8AC3E}">
        <p14:creationId xmlns:p14="http://schemas.microsoft.com/office/powerpoint/2010/main" val="34579280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9DBA3C2-C92B-4CEB-868F-52A62295B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A5C11C9-65D2-491A-A266-6ADBD2CB4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006736"/>
            <a:ext cx="12191998" cy="851265"/>
          </a:xfrm>
          <a:custGeom>
            <a:avLst/>
            <a:gdLst>
              <a:gd name="connsiteX0" fmla="*/ 619389 w 12191998"/>
              <a:gd name="connsiteY0" fmla="*/ 0 h 851265"/>
              <a:gd name="connsiteX1" fmla="*/ 687652 w 12191998"/>
              <a:gd name="connsiteY1" fmla="*/ 3175 h 851265"/>
              <a:gd name="connsiteX2" fmla="*/ 747977 w 12191998"/>
              <a:gd name="connsiteY2" fmla="*/ 9525 h 851265"/>
              <a:gd name="connsiteX3" fmla="*/ 800364 w 12191998"/>
              <a:gd name="connsiteY3" fmla="*/ 20637 h 851265"/>
              <a:gd name="connsiteX4" fmla="*/ 846402 w 12191998"/>
              <a:gd name="connsiteY4" fmla="*/ 36512 h 851265"/>
              <a:gd name="connsiteX5" fmla="*/ 887677 w 12191998"/>
              <a:gd name="connsiteY5" fmla="*/ 52387 h 851265"/>
              <a:gd name="connsiteX6" fmla="*/ 924189 w 12191998"/>
              <a:gd name="connsiteY6" fmla="*/ 68262 h 851265"/>
              <a:gd name="connsiteX7" fmla="*/ 962289 w 12191998"/>
              <a:gd name="connsiteY7" fmla="*/ 87312 h 851265"/>
              <a:gd name="connsiteX8" fmla="*/ 1000389 w 12191998"/>
              <a:gd name="connsiteY8" fmla="*/ 106362 h 851265"/>
              <a:gd name="connsiteX9" fmla="*/ 1036902 w 12191998"/>
              <a:gd name="connsiteY9" fmla="*/ 125412 h 851265"/>
              <a:gd name="connsiteX10" fmla="*/ 1078177 w 12191998"/>
              <a:gd name="connsiteY10" fmla="*/ 141287 h 851265"/>
              <a:gd name="connsiteX11" fmla="*/ 1124214 w 12191998"/>
              <a:gd name="connsiteY11" fmla="*/ 155575 h 851265"/>
              <a:gd name="connsiteX12" fmla="*/ 1176602 w 12191998"/>
              <a:gd name="connsiteY12" fmla="*/ 166687 h 851265"/>
              <a:gd name="connsiteX13" fmla="*/ 1236927 w 12191998"/>
              <a:gd name="connsiteY13" fmla="*/ 174625 h 851265"/>
              <a:gd name="connsiteX14" fmla="*/ 1305189 w 12191998"/>
              <a:gd name="connsiteY14" fmla="*/ 176212 h 851265"/>
              <a:gd name="connsiteX15" fmla="*/ 1373452 w 12191998"/>
              <a:gd name="connsiteY15" fmla="*/ 174625 h 851265"/>
              <a:gd name="connsiteX16" fmla="*/ 1433777 w 12191998"/>
              <a:gd name="connsiteY16" fmla="*/ 166687 h 851265"/>
              <a:gd name="connsiteX17" fmla="*/ 1486164 w 12191998"/>
              <a:gd name="connsiteY17" fmla="*/ 155575 h 851265"/>
              <a:gd name="connsiteX18" fmla="*/ 1532202 w 12191998"/>
              <a:gd name="connsiteY18" fmla="*/ 141287 h 851265"/>
              <a:gd name="connsiteX19" fmla="*/ 1573477 w 12191998"/>
              <a:gd name="connsiteY19" fmla="*/ 125412 h 851265"/>
              <a:gd name="connsiteX20" fmla="*/ 1609989 w 12191998"/>
              <a:gd name="connsiteY20" fmla="*/ 106362 h 851265"/>
              <a:gd name="connsiteX21" fmla="*/ 1648089 w 12191998"/>
              <a:gd name="connsiteY21" fmla="*/ 87312 h 851265"/>
              <a:gd name="connsiteX22" fmla="*/ 1686189 w 12191998"/>
              <a:gd name="connsiteY22" fmla="*/ 68262 h 851265"/>
              <a:gd name="connsiteX23" fmla="*/ 1722702 w 12191998"/>
              <a:gd name="connsiteY23" fmla="*/ 52387 h 851265"/>
              <a:gd name="connsiteX24" fmla="*/ 1763977 w 12191998"/>
              <a:gd name="connsiteY24" fmla="*/ 36512 h 851265"/>
              <a:gd name="connsiteX25" fmla="*/ 1810014 w 12191998"/>
              <a:gd name="connsiteY25" fmla="*/ 20637 h 851265"/>
              <a:gd name="connsiteX26" fmla="*/ 1862402 w 12191998"/>
              <a:gd name="connsiteY26" fmla="*/ 9525 h 851265"/>
              <a:gd name="connsiteX27" fmla="*/ 1922727 w 12191998"/>
              <a:gd name="connsiteY27" fmla="*/ 3175 h 851265"/>
              <a:gd name="connsiteX28" fmla="*/ 1990989 w 12191998"/>
              <a:gd name="connsiteY28" fmla="*/ 0 h 851265"/>
              <a:gd name="connsiteX29" fmla="*/ 2059252 w 12191998"/>
              <a:gd name="connsiteY29" fmla="*/ 3175 h 851265"/>
              <a:gd name="connsiteX30" fmla="*/ 2119577 w 12191998"/>
              <a:gd name="connsiteY30" fmla="*/ 9525 h 851265"/>
              <a:gd name="connsiteX31" fmla="*/ 2171964 w 12191998"/>
              <a:gd name="connsiteY31" fmla="*/ 20637 h 851265"/>
              <a:gd name="connsiteX32" fmla="*/ 2218002 w 12191998"/>
              <a:gd name="connsiteY32" fmla="*/ 36512 h 851265"/>
              <a:gd name="connsiteX33" fmla="*/ 2259277 w 12191998"/>
              <a:gd name="connsiteY33" fmla="*/ 52387 h 851265"/>
              <a:gd name="connsiteX34" fmla="*/ 2295789 w 12191998"/>
              <a:gd name="connsiteY34" fmla="*/ 68262 h 851265"/>
              <a:gd name="connsiteX35" fmla="*/ 2333889 w 12191998"/>
              <a:gd name="connsiteY35" fmla="*/ 87312 h 851265"/>
              <a:gd name="connsiteX36" fmla="*/ 2371989 w 12191998"/>
              <a:gd name="connsiteY36" fmla="*/ 106362 h 851265"/>
              <a:gd name="connsiteX37" fmla="*/ 2408502 w 12191998"/>
              <a:gd name="connsiteY37" fmla="*/ 125412 h 851265"/>
              <a:gd name="connsiteX38" fmla="*/ 2449777 w 12191998"/>
              <a:gd name="connsiteY38" fmla="*/ 141287 h 851265"/>
              <a:gd name="connsiteX39" fmla="*/ 2495814 w 12191998"/>
              <a:gd name="connsiteY39" fmla="*/ 155575 h 851265"/>
              <a:gd name="connsiteX40" fmla="*/ 2548202 w 12191998"/>
              <a:gd name="connsiteY40" fmla="*/ 166687 h 851265"/>
              <a:gd name="connsiteX41" fmla="*/ 2608527 w 12191998"/>
              <a:gd name="connsiteY41" fmla="*/ 174625 h 851265"/>
              <a:gd name="connsiteX42" fmla="*/ 2676789 w 12191998"/>
              <a:gd name="connsiteY42" fmla="*/ 176212 h 851265"/>
              <a:gd name="connsiteX43" fmla="*/ 2745052 w 12191998"/>
              <a:gd name="connsiteY43" fmla="*/ 174625 h 851265"/>
              <a:gd name="connsiteX44" fmla="*/ 2805377 w 12191998"/>
              <a:gd name="connsiteY44" fmla="*/ 166687 h 851265"/>
              <a:gd name="connsiteX45" fmla="*/ 2857764 w 12191998"/>
              <a:gd name="connsiteY45" fmla="*/ 155575 h 851265"/>
              <a:gd name="connsiteX46" fmla="*/ 2903802 w 12191998"/>
              <a:gd name="connsiteY46" fmla="*/ 141287 h 851265"/>
              <a:gd name="connsiteX47" fmla="*/ 2945077 w 12191998"/>
              <a:gd name="connsiteY47" fmla="*/ 125412 h 851265"/>
              <a:gd name="connsiteX48" fmla="*/ 2981589 w 12191998"/>
              <a:gd name="connsiteY48" fmla="*/ 106362 h 851265"/>
              <a:gd name="connsiteX49" fmla="*/ 3019689 w 12191998"/>
              <a:gd name="connsiteY49" fmla="*/ 87312 h 851265"/>
              <a:gd name="connsiteX50" fmla="*/ 3057789 w 12191998"/>
              <a:gd name="connsiteY50" fmla="*/ 68262 h 851265"/>
              <a:gd name="connsiteX51" fmla="*/ 3094302 w 12191998"/>
              <a:gd name="connsiteY51" fmla="*/ 52387 h 851265"/>
              <a:gd name="connsiteX52" fmla="*/ 3135577 w 12191998"/>
              <a:gd name="connsiteY52" fmla="*/ 36512 h 851265"/>
              <a:gd name="connsiteX53" fmla="*/ 3181614 w 12191998"/>
              <a:gd name="connsiteY53" fmla="*/ 20637 h 851265"/>
              <a:gd name="connsiteX54" fmla="*/ 3234002 w 12191998"/>
              <a:gd name="connsiteY54" fmla="*/ 9525 h 851265"/>
              <a:gd name="connsiteX55" fmla="*/ 3294327 w 12191998"/>
              <a:gd name="connsiteY55" fmla="*/ 3175 h 851265"/>
              <a:gd name="connsiteX56" fmla="*/ 3361002 w 12191998"/>
              <a:gd name="connsiteY56" fmla="*/ 0 h 851265"/>
              <a:gd name="connsiteX57" fmla="*/ 3430852 w 12191998"/>
              <a:gd name="connsiteY57" fmla="*/ 3175 h 851265"/>
              <a:gd name="connsiteX58" fmla="*/ 3491177 w 12191998"/>
              <a:gd name="connsiteY58" fmla="*/ 9525 h 851265"/>
              <a:gd name="connsiteX59" fmla="*/ 3543564 w 12191998"/>
              <a:gd name="connsiteY59" fmla="*/ 20637 h 851265"/>
              <a:gd name="connsiteX60" fmla="*/ 3589602 w 12191998"/>
              <a:gd name="connsiteY60" fmla="*/ 36512 h 851265"/>
              <a:gd name="connsiteX61" fmla="*/ 3630877 w 12191998"/>
              <a:gd name="connsiteY61" fmla="*/ 52387 h 851265"/>
              <a:gd name="connsiteX62" fmla="*/ 3667389 w 12191998"/>
              <a:gd name="connsiteY62" fmla="*/ 68262 h 851265"/>
              <a:gd name="connsiteX63" fmla="*/ 3705489 w 12191998"/>
              <a:gd name="connsiteY63" fmla="*/ 87312 h 851265"/>
              <a:gd name="connsiteX64" fmla="*/ 3743589 w 12191998"/>
              <a:gd name="connsiteY64" fmla="*/ 106362 h 851265"/>
              <a:gd name="connsiteX65" fmla="*/ 3780102 w 12191998"/>
              <a:gd name="connsiteY65" fmla="*/ 125412 h 851265"/>
              <a:gd name="connsiteX66" fmla="*/ 3821377 w 12191998"/>
              <a:gd name="connsiteY66" fmla="*/ 141287 h 851265"/>
              <a:gd name="connsiteX67" fmla="*/ 3867414 w 12191998"/>
              <a:gd name="connsiteY67" fmla="*/ 155575 h 851265"/>
              <a:gd name="connsiteX68" fmla="*/ 3919802 w 12191998"/>
              <a:gd name="connsiteY68" fmla="*/ 166687 h 851265"/>
              <a:gd name="connsiteX69" fmla="*/ 3980127 w 12191998"/>
              <a:gd name="connsiteY69" fmla="*/ 174625 h 851265"/>
              <a:gd name="connsiteX70" fmla="*/ 4048389 w 12191998"/>
              <a:gd name="connsiteY70" fmla="*/ 176212 h 851265"/>
              <a:gd name="connsiteX71" fmla="*/ 4116652 w 12191998"/>
              <a:gd name="connsiteY71" fmla="*/ 174625 h 851265"/>
              <a:gd name="connsiteX72" fmla="*/ 4176977 w 12191998"/>
              <a:gd name="connsiteY72" fmla="*/ 166687 h 851265"/>
              <a:gd name="connsiteX73" fmla="*/ 4229364 w 12191998"/>
              <a:gd name="connsiteY73" fmla="*/ 155575 h 851265"/>
              <a:gd name="connsiteX74" fmla="*/ 4275402 w 12191998"/>
              <a:gd name="connsiteY74" fmla="*/ 141287 h 851265"/>
              <a:gd name="connsiteX75" fmla="*/ 4316677 w 12191998"/>
              <a:gd name="connsiteY75" fmla="*/ 125412 h 851265"/>
              <a:gd name="connsiteX76" fmla="*/ 4353189 w 12191998"/>
              <a:gd name="connsiteY76" fmla="*/ 106362 h 851265"/>
              <a:gd name="connsiteX77" fmla="*/ 4429389 w 12191998"/>
              <a:gd name="connsiteY77" fmla="*/ 68262 h 851265"/>
              <a:gd name="connsiteX78" fmla="*/ 4465902 w 12191998"/>
              <a:gd name="connsiteY78" fmla="*/ 52387 h 851265"/>
              <a:gd name="connsiteX79" fmla="*/ 4507177 w 12191998"/>
              <a:gd name="connsiteY79" fmla="*/ 36512 h 851265"/>
              <a:gd name="connsiteX80" fmla="*/ 4553216 w 12191998"/>
              <a:gd name="connsiteY80" fmla="*/ 20637 h 851265"/>
              <a:gd name="connsiteX81" fmla="*/ 4605602 w 12191998"/>
              <a:gd name="connsiteY81" fmla="*/ 9525 h 851265"/>
              <a:gd name="connsiteX82" fmla="*/ 4665928 w 12191998"/>
              <a:gd name="connsiteY82" fmla="*/ 3175 h 851265"/>
              <a:gd name="connsiteX83" fmla="*/ 4734189 w 12191998"/>
              <a:gd name="connsiteY83" fmla="*/ 0 h 851265"/>
              <a:gd name="connsiteX84" fmla="*/ 4802453 w 12191998"/>
              <a:gd name="connsiteY84" fmla="*/ 3175 h 851265"/>
              <a:gd name="connsiteX85" fmla="*/ 4862777 w 12191998"/>
              <a:gd name="connsiteY85" fmla="*/ 9525 h 851265"/>
              <a:gd name="connsiteX86" fmla="*/ 4915165 w 12191998"/>
              <a:gd name="connsiteY86" fmla="*/ 20637 h 851265"/>
              <a:gd name="connsiteX87" fmla="*/ 4961202 w 12191998"/>
              <a:gd name="connsiteY87" fmla="*/ 36512 h 851265"/>
              <a:gd name="connsiteX88" fmla="*/ 5002478 w 12191998"/>
              <a:gd name="connsiteY88" fmla="*/ 52387 h 851265"/>
              <a:gd name="connsiteX89" fmla="*/ 5038989 w 12191998"/>
              <a:gd name="connsiteY89" fmla="*/ 68262 h 851265"/>
              <a:gd name="connsiteX90" fmla="*/ 5077091 w 12191998"/>
              <a:gd name="connsiteY90" fmla="*/ 87312 h 851265"/>
              <a:gd name="connsiteX91" fmla="*/ 5115189 w 12191998"/>
              <a:gd name="connsiteY91" fmla="*/ 106362 h 851265"/>
              <a:gd name="connsiteX92" fmla="*/ 5151702 w 12191998"/>
              <a:gd name="connsiteY92" fmla="*/ 125412 h 851265"/>
              <a:gd name="connsiteX93" fmla="*/ 5192978 w 12191998"/>
              <a:gd name="connsiteY93" fmla="*/ 141287 h 851265"/>
              <a:gd name="connsiteX94" fmla="*/ 5239014 w 12191998"/>
              <a:gd name="connsiteY94" fmla="*/ 155575 h 851265"/>
              <a:gd name="connsiteX95" fmla="*/ 5291401 w 12191998"/>
              <a:gd name="connsiteY95" fmla="*/ 166687 h 851265"/>
              <a:gd name="connsiteX96" fmla="*/ 5351727 w 12191998"/>
              <a:gd name="connsiteY96" fmla="*/ 174625 h 851265"/>
              <a:gd name="connsiteX97" fmla="*/ 5410199 w 12191998"/>
              <a:gd name="connsiteY97" fmla="*/ 175985 h 851265"/>
              <a:gd name="connsiteX98" fmla="*/ 5468671 w 12191998"/>
              <a:gd name="connsiteY98" fmla="*/ 174625 h 851265"/>
              <a:gd name="connsiteX99" fmla="*/ 5528996 w 12191998"/>
              <a:gd name="connsiteY99" fmla="*/ 166687 h 851265"/>
              <a:gd name="connsiteX100" fmla="*/ 5581383 w 12191998"/>
              <a:gd name="connsiteY100" fmla="*/ 155575 h 851265"/>
              <a:gd name="connsiteX101" fmla="*/ 5627421 w 12191998"/>
              <a:gd name="connsiteY101" fmla="*/ 141287 h 851265"/>
              <a:gd name="connsiteX102" fmla="*/ 5668696 w 12191998"/>
              <a:gd name="connsiteY102" fmla="*/ 125412 h 851265"/>
              <a:gd name="connsiteX103" fmla="*/ 5705210 w 12191998"/>
              <a:gd name="connsiteY103" fmla="*/ 106362 h 851265"/>
              <a:gd name="connsiteX104" fmla="*/ 5743308 w 12191998"/>
              <a:gd name="connsiteY104" fmla="*/ 87312 h 851265"/>
              <a:gd name="connsiteX105" fmla="*/ 5781408 w 12191998"/>
              <a:gd name="connsiteY105" fmla="*/ 68262 h 851265"/>
              <a:gd name="connsiteX106" fmla="*/ 5817921 w 12191998"/>
              <a:gd name="connsiteY106" fmla="*/ 52387 h 851265"/>
              <a:gd name="connsiteX107" fmla="*/ 5859196 w 12191998"/>
              <a:gd name="connsiteY107" fmla="*/ 36512 h 851265"/>
              <a:gd name="connsiteX108" fmla="*/ 5905234 w 12191998"/>
              <a:gd name="connsiteY108" fmla="*/ 20637 h 851265"/>
              <a:gd name="connsiteX109" fmla="*/ 5957621 w 12191998"/>
              <a:gd name="connsiteY109" fmla="*/ 9525 h 851265"/>
              <a:gd name="connsiteX110" fmla="*/ 6017948 w 12191998"/>
              <a:gd name="connsiteY110" fmla="*/ 3175 h 851265"/>
              <a:gd name="connsiteX111" fmla="*/ 6086210 w 12191998"/>
              <a:gd name="connsiteY111" fmla="*/ 0 h 851265"/>
              <a:gd name="connsiteX112" fmla="*/ 6095999 w 12191998"/>
              <a:gd name="connsiteY112" fmla="*/ 455 h 851265"/>
              <a:gd name="connsiteX113" fmla="*/ 6105789 w 12191998"/>
              <a:gd name="connsiteY113" fmla="*/ 0 h 851265"/>
              <a:gd name="connsiteX114" fmla="*/ 6174052 w 12191998"/>
              <a:gd name="connsiteY114" fmla="*/ 3175 h 851265"/>
              <a:gd name="connsiteX115" fmla="*/ 6234377 w 12191998"/>
              <a:gd name="connsiteY115" fmla="*/ 9525 h 851265"/>
              <a:gd name="connsiteX116" fmla="*/ 6286764 w 12191998"/>
              <a:gd name="connsiteY116" fmla="*/ 20637 h 851265"/>
              <a:gd name="connsiteX117" fmla="*/ 6332802 w 12191998"/>
              <a:gd name="connsiteY117" fmla="*/ 36512 h 851265"/>
              <a:gd name="connsiteX118" fmla="*/ 6374077 w 12191998"/>
              <a:gd name="connsiteY118" fmla="*/ 52387 h 851265"/>
              <a:gd name="connsiteX119" fmla="*/ 6410589 w 12191998"/>
              <a:gd name="connsiteY119" fmla="*/ 68262 h 851265"/>
              <a:gd name="connsiteX120" fmla="*/ 6448689 w 12191998"/>
              <a:gd name="connsiteY120" fmla="*/ 87312 h 851265"/>
              <a:gd name="connsiteX121" fmla="*/ 6486789 w 12191998"/>
              <a:gd name="connsiteY121" fmla="*/ 106362 h 851265"/>
              <a:gd name="connsiteX122" fmla="*/ 6523302 w 12191998"/>
              <a:gd name="connsiteY122" fmla="*/ 125412 h 851265"/>
              <a:gd name="connsiteX123" fmla="*/ 6564577 w 12191998"/>
              <a:gd name="connsiteY123" fmla="*/ 141287 h 851265"/>
              <a:gd name="connsiteX124" fmla="*/ 6610614 w 12191998"/>
              <a:gd name="connsiteY124" fmla="*/ 155575 h 851265"/>
              <a:gd name="connsiteX125" fmla="*/ 6663002 w 12191998"/>
              <a:gd name="connsiteY125" fmla="*/ 166687 h 851265"/>
              <a:gd name="connsiteX126" fmla="*/ 6723327 w 12191998"/>
              <a:gd name="connsiteY126" fmla="*/ 174625 h 851265"/>
              <a:gd name="connsiteX127" fmla="*/ 6781799 w 12191998"/>
              <a:gd name="connsiteY127" fmla="*/ 175985 h 851265"/>
              <a:gd name="connsiteX128" fmla="*/ 6840271 w 12191998"/>
              <a:gd name="connsiteY128" fmla="*/ 174625 h 851265"/>
              <a:gd name="connsiteX129" fmla="*/ 6900596 w 12191998"/>
              <a:gd name="connsiteY129" fmla="*/ 166687 h 851265"/>
              <a:gd name="connsiteX130" fmla="*/ 6952983 w 12191998"/>
              <a:gd name="connsiteY130" fmla="*/ 155575 h 851265"/>
              <a:gd name="connsiteX131" fmla="*/ 6999021 w 12191998"/>
              <a:gd name="connsiteY131" fmla="*/ 141287 h 851265"/>
              <a:gd name="connsiteX132" fmla="*/ 7040296 w 12191998"/>
              <a:gd name="connsiteY132" fmla="*/ 125412 h 851265"/>
              <a:gd name="connsiteX133" fmla="*/ 7076808 w 12191998"/>
              <a:gd name="connsiteY133" fmla="*/ 106362 h 851265"/>
              <a:gd name="connsiteX134" fmla="*/ 7114908 w 12191998"/>
              <a:gd name="connsiteY134" fmla="*/ 87312 h 851265"/>
              <a:gd name="connsiteX135" fmla="*/ 7153008 w 12191998"/>
              <a:gd name="connsiteY135" fmla="*/ 68262 h 851265"/>
              <a:gd name="connsiteX136" fmla="*/ 7189521 w 12191998"/>
              <a:gd name="connsiteY136" fmla="*/ 52387 h 851265"/>
              <a:gd name="connsiteX137" fmla="*/ 7230796 w 12191998"/>
              <a:gd name="connsiteY137" fmla="*/ 36512 h 851265"/>
              <a:gd name="connsiteX138" fmla="*/ 7276833 w 12191998"/>
              <a:gd name="connsiteY138" fmla="*/ 20637 h 851265"/>
              <a:gd name="connsiteX139" fmla="*/ 7329221 w 12191998"/>
              <a:gd name="connsiteY139" fmla="*/ 9525 h 851265"/>
              <a:gd name="connsiteX140" fmla="*/ 7389546 w 12191998"/>
              <a:gd name="connsiteY140" fmla="*/ 3175 h 851265"/>
              <a:gd name="connsiteX141" fmla="*/ 7457808 w 12191998"/>
              <a:gd name="connsiteY141" fmla="*/ 0 h 851265"/>
              <a:gd name="connsiteX142" fmla="*/ 7526071 w 12191998"/>
              <a:gd name="connsiteY142" fmla="*/ 3175 h 851265"/>
              <a:gd name="connsiteX143" fmla="*/ 7586396 w 12191998"/>
              <a:gd name="connsiteY143" fmla="*/ 9525 h 851265"/>
              <a:gd name="connsiteX144" fmla="*/ 7638783 w 12191998"/>
              <a:gd name="connsiteY144" fmla="*/ 20637 h 851265"/>
              <a:gd name="connsiteX145" fmla="*/ 7684821 w 12191998"/>
              <a:gd name="connsiteY145" fmla="*/ 36512 h 851265"/>
              <a:gd name="connsiteX146" fmla="*/ 7726096 w 12191998"/>
              <a:gd name="connsiteY146" fmla="*/ 52387 h 851265"/>
              <a:gd name="connsiteX147" fmla="*/ 7762608 w 12191998"/>
              <a:gd name="connsiteY147" fmla="*/ 68262 h 851265"/>
              <a:gd name="connsiteX148" fmla="*/ 7800708 w 12191998"/>
              <a:gd name="connsiteY148" fmla="*/ 87312 h 851265"/>
              <a:gd name="connsiteX149" fmla="*/ 7838808 w 12191998"/>
              <a:gd name="connsiteY149" fmla="*/ 106362 h 851265"/>
              <a:gd name="connsiteX150" fmla="*/ 7875321 w 12191998"/>
              <a:gd name="connsiteY150" fmla="*/ 125412 h 851265"/>
              <a:gd name="connsiteX151" fmla="*/ 7916596 w 12191998"/>
              <a:gd name="connsiteY151" fmla="*/ 141287 h 851265"/>
              <a:gd name="connsiteX152" fmla="*/ 7962633 w 12191998"/>
              <a:gd name="connsiteY152" fmla="*/ 155575 h 851265"/>
              <a:gd name="connsiteX153" fmla="*/ 8015021 w 12191998"/>
              <a:gd name="connsiteY153" fmla="*/ 166687 h 851265"/>
              <a:gd name="connsiteX154" fmla="*/ 8075346 w 12191998"/>
              <a:gd name="connsiteY154" fmla="*/ 174625 h 851265"/>
              <a:gd name="connsiteX155" fmla="*/ 8143608 w 12191998"/>
              <a:gd name="connsiteY155" fmla="*/ 176212 h 851265"/>
              <a:gd name="connsiteX156" fmla="*/ 8211871 w 12191998"/>
              <a:gd name="connsiteY156" fmla="*/ 174625 h 851265"/>
              <a:gd name="connsiteX157" fmla="*/ 8272196 w 12191998"/>
              <a:gd name="connsiteY157" fmla="*/ 166687 h 851265"/>
              <a:gd name="connsiteX158" fmla="*/ 8324583 w 12191998"/>
              <a:gd name="connsiteY158" fmla="*/ 155575 h 851265"/>
              <a:gd name="connsiteX159" fmla="*/ 8370621 w 12191998"/>
              <a:gd name="connsiteY159" fmla="*/ 141287 h 851265"/>
              <a:gd name="connsiteX160" fmla="*/ 8411896 w 12191998"/>
              <a:gd name="connsiteY160" fmla="*/ 125412 h 851265"/>
              <a:gd name="connsiteX161" fmla="*/ 8448408 w 12191998"/>
              <a:gd name="connsiteY161" fmla="*/ 106362 h 851265"/>
              <a:gd name="connsiteX162" fmla="*/ 8486508 w 12191998"/>
              <a:gd name="connsiteY162" fmla="*/ 87312 h 851265"/>
              <a:gd name="connsiteX163" fmla="*/ 8524608 w 12191998"/>
              <a:gd name="connsiteY163" fmla="*/ 68262 h 851265"/>
              <a:gd name="connsiteX164" fmla="*/ 8561120 w 12191998"/>
              <a:gd name="connsiteY164" fmla="*/ 52387 h 851265"/>
              <a:gd name="connsiteX165" fmla="*/ 8602396 w 12191998"/>
              <a:gd name="connsiteY165" fmla="*/ 36512 h 851265"/>
              <a:gd name="connsiteX166" fmla="*/ 8648432 w 12191998"/>
              <a:gd name="connsiteY166" fmla="*/ 20637 h 851265"/>
              <a:gd name="connsiteX167" fmla="*/ 8700820 w 12191998"/>
              <a:gd name="connsiteY167" fmla="*/ 9525 h 851265"/>
              <a:gd name="connsiteX168" fmla="*/ 8761146 w 12191998"/>
              <a:gd name="connsiteY168" fmla="*/ 3175 h 851265"/>
              <a:gd name="connsiteX169" fmla="*/ 8827820 w 12191998"/>
              <a:gd name="connsiteY169" fmla="*/ 0 h 851265"/>
              <a:gd name="connsiteX170" fmla="*/ 8897670 w 12191998"/>
              <a:gd name="connsiteY170" fmla="*/ 3175 h 851265"/>
              <a:gd name="connsiteX171" fmla="*/ 8957996 w 12191998"/>
              <a:gd name="connsiteY171" fmla="*/ 9525 h 851265"/>
              <a:gd name="connsiteX172" fmla="*/ 9010382 w 12191998"/>
              <a:gd name="connsiteY172" fmla="*/ 20637 h 851265"/>
              <a:gd name="connsiteX173" fmla="*/ 9056420 w 12191998"/>
              <a:gd name="connsiteY173" fmla="*/ 36512 h 851265"/>
              <a:gd name="connsiteX174" fmla="*/ 9097696 w 12191998"/>
              <a:gd name="connsiteY174" fmla="*/ 52387 h 851265"/>
              <a:gd name="connsiteX175" fmla="*/ 9134208 w 12191998"/>
              <a:gd name="connsiteY175" fmla="*/ 68262 h 851265"/>
              <a:gd name="connsiteX176" fmla="*/ 9172308 w 12191998"/>
              <a:gd name="connsiteY176" fmla="*/ 87312 h 851265"/>
              <a:gd name="connsiteX177" fmla="*/ 9210408 w 12191998"/>
              <a:gd name="connsiteY177" fmla="*/ 106362 h 851265"/>
              <a:gd name="connsiteX178" fmla="*/ 9246920 w 12191998"/>
              <a:gd name="connsiteY178" fmla="*/ 125412 h 851265"/>
              <a:gd name="connsiteX179" fmla="*/ 9288196 w 12191998"/>
              <a:gd name="connsiteY179" fmla="*/ 141287 h 851265"/>
              <a:gd name="connsiteX180" fmla="*/ 9334232 w 12191998"/>
              <a:gd name="connsiteY180" fmla="*/ 155575 h 851265"/>
              <a:gd name="connsiteX181" fmla="*/ 9386620 w 12191998"/>
              <a:gd name="connsiteY181" fmla="*/ 166687 h 851265"/>
              <a:gd name="connsiteX182" fmla="*/ 9446946 w 12191998"/>
              <a:gd name="connsiteY182" fmla="*/ 174625 h 851265"/>
              <a:gd name="connsiteX183" fmla="*/ 9515208 w 12191998"/>
              <a:gd name="connsiteY183" fmla="*/ 176212 h 851265"/>
              <a:gd name="connsiteX184" fmla="*/ 9583470 w 12191998"/>
              <a:gd name="connsiteY184" fmla="*/ 174625 h 851265"/>
              <a:gd name="connsiteX185" fmla="*/ 9643796 w 12191998"/>
              <a:gd name="connsiteY185" fmla="*/ 166687 h 851265"/>
              <a:gd name="connsiteX186" fmla="*/ 9696182 w 12191998"/>
              <a:gd name="connsiteY186" fmla="*/ 155575 h 851265"/>
              <a:gd name="connsiteX187" fmla="*/ 9742220 w 12191998"/>
              <a:gd name="connsiteY187" fmla="*/ 141287 h 851265"/>
              <a:gd name="connsiteX188" fmla="*/ 9783496 w 12191998"/>
              <a:gd name="connsiteY188" fmla="*/ 125412 h 851265"/>
              <a:gd name="connsiteX189" fmla="*/ 9820008 w 12191998"/>
              <a:gd name="connsiteY189" fmla="*/ 106362 h 851265"/>
              <a:gd name="connsiteX190" fmla="*/ 9896208 w 12191998"/>
              <a:gd name="connsiteY190" fmla="*/ 68262 h 851265"/>
              <a:gd name="connsiteX191" fmla="*/ 9932720 w 12191998"/>
              <a:gd name="connsiteY191" fmla="*/ 52387 h 851265"/>
              <a:gd name="connsiteX192" fmla="*/ 9973996 w 12191998"/>
              <a:gd name="connsiteY192" fmla="*/ 36512 h 851265"/>
              <a:gd name="connsiteX193" fmla="*/ 10020032 w 12191998"/>
              <a:gd name="connsiteY193" fmla="*/ 20637 h 851265"/>
              <a:gd name="connsiteX194" fmla="*/ 10072420 w 12191998"/>
              <a:gd name="connsiteY194" fmla="*/ 9525 h 851265"/>
              <a:gd name="connsiteX195" fmla="*/ 10132746 w 12191998"/>
              <a:gd name="connsiteY195" fmla="*/ 3175 h 851265"/>
              <a:gd name="connsiteX196" fmla="*/ 10201008 w 12191998"/>
              <a:gd name="connsiteY196" fmla="*/ 0 h 851265"/>
              <a:gd name="connsiteX197" fmla="*/ 10269270 w 12191998"/>
              <a:gd name="connsiteY197" fmla="*/ 3175 h 851265"/>
              <a:gd name="connsiteX198" fmla="*/ 10329596 w 12191998"/>
              <a:gd name="connsiteY198" fmla="*/ 9525 h 851265"/>
              <a:gd name="connsiteX199" fmla="*/ 10381982 w 12191998"/>
              <a:gd name="connsiteY199" fmla="*/ 20637 h 851265"/>
              <a:gd name="connsiteX200" fmla="*/ 10428020 w 12191998"/>
              <a:gd name="connsiteY200" fmla="*/ 36512 h 851265"/>
              <a:gd name="connsiteX201" fmla="*/ 10469296 w 12191998"/>
              <a:gd name="connsiteY201" fmla="*/ 52387 h 851265"/>
              <a:gd name="connsiteX202" fmla="*/ 10505808 w 12191998"/>
              <a:gd name="connsiteY202" fmla="*/ 68262 h 851265"/>
              <a:gd name="connsiteX203" fmla="*/ 10543908 w 12191998"/>
              <a:gd name="connsiteY203" fmla="*/ 87312 h 851265"/>
              <a:gd name="connsiteX204" fmla="*/ 10582008 w 12191998"/>
              <a:gd name="connsiteY204" fmla="*/ 106362 h 851265"/>
              <a:gd name="connsiteX205" fmla="*/ 10618520 w 12191998"/>
              <a:gd name="connsiteY205" fmla="*/ 125412 h 851265"/>
              <a:gd name="connsiteX206" fmla="*/ 10659796 w 12191998"/>
              <a:gd name="connsiteY206" fmla="*/ 141287 h 851265"/>
              <a:gd name="connsiteX207" fmla="*/ 10705832 w 12191998"/>
              <a:gd name="connsiteY207" fmla="*/ 155575 h 851265"/>
              <a:gd name="connsiteX208" fmla="*/ 10758220 w 12191998"/>
              <a:gd name="connsiteY208" fmla="*/ 166687 h 851265"/>
              <a:gd name="connsiteX209" fmla="*/ 10818546 w 12191998"/>
              <a:gd name="connsiteY209" fmla="*/ 174625 h 851265"/>
              <a:gd name="connsiteX210" fmla="*/ 10886808 w 12191998"/>
              <a:gd name="connsiteY210" fmla="*/ 176212 h 851265"/>
              <a:gd name="connsiteX211" fmla="*/ 10955070 w 12191998"/>
              <a:gd name="connsiteY211" fmla="*/ 174625 h 851265"/>
              <a:gd name="connsiteX212" fmla="*/ 11015396 w 12191998"/>
              <a:gd name="connsiteY212" fmla="*/ 166687 h 851265"/>
              <a:gd name="connsiteX213" fmla="*/ 11067782 w 12191998"/>
              <a:gd name="connsiteY213" fmla="*/ 155575 h 851265"/>
              <a:gd name="connsiteX214" fmla="*/ 11113820 w 12191998"/>
              <a:gd name="connsiteY214" fmla="*/ 141287 h 851265"/>
              <a:gd name="connsiteX215" fmla="*/ 11155096 w 12191998"/>
              <a:gd name="connsiteY215" fmla="*/ 125412 h 851265"/>
              <a:gd name="connsiteX216" fmla="*/ 11191608 w 12191998"/>
              <a:gd name="connsiteY216" fmla="*/ 106362 h 851265"/>
              <a:gd name="connsiteX217" fmla="*/ 11229708 w 12191998"/>
              <a:gd name="connsiteY217" fmla="*/ 87312 h 851265"/>
              <a:gd name="connsiteX218" fmla="*/ 11267808 w 12191998"/>
              <a:gd name="connsiteY218" fmla="*/ 68262 h 851265"/>
              <a:gd name="connsiteX219" fmla="*/ 11304320 w 12191998"/>
              <a:gd name="connsiteY219" fmla="*/ 52387 h 851265"/>
              <a:gd name="connsiteX220" fmla="*/ 11345596 w 12191998"/>
              <a:gd name="connsiteY220" fmla="*/ 36512 h 851265"/>
              <a:gd name="connsiteX221" fmla="*/ 11391632 w 12191998"/>
              <a:gd name="connsiteY221" fmla="*/ 20637 h 851265"/>
              <a:gd name="connsiteX222" fmla="*/ 11444020 w 12191998"/>
              <a:gd name="connsiteY222" fmla="*/ 9525 h 851265"/>
              <a:gd name="connsiteX223" fmla="*/ 11504346 w 12191998"/>
              <a:gd name="connsiteY223" fmla="*/ 3175 h 851265"/>
              <a:gd name="connsiteX224" fmla="*/ 11572608 w 12191998"/>
              <a:gd name="connsiteY224" fmla="*/ 0 h 851265"/>
              <a:gd name="connsiteX225" fmla="*/ 11640870 w 12191998"/>
              <a:gd name="connsiteY225" fmla="*/ 3175 h 851265"/>
              <a:gd name="connsiteX226" fmla="*/ 11701196 w 12191998"/>
              <a:gd name="connsiteY226" fmla="*/ 9525 h 851265"/>
              <a:gd name="connsiteX227" fmla="*/ 11753582 w 12191998"/>
              <a:gd name="connsiteY227" fmla="*/ 20637 h 851265"/>
              <a:gd name="connsiteX228" fmla="*/ 11799620 w 12191998"/>
              <a:gd name="connsiteY228" fmla="*/ 36512 h 851265"/>
              <a:gd name="connsiteX229" fmla="*/ 11840896 w 12191998"/>
              <a:gd name="connsiteY229" fmla="*/ 52387 h 851265"/>
              <a:gd name="connsiteX230" fmla="*/ 11877408 w 12191998"/>
              <a:gd name="connsiteY230" fmla="*/ 68262 h 851265"/>
              <a:gd name="connsiteX231" fmla="*/ 11915508 w 12191998"/>
              <a:gd name="connsiteY231" fmla="*/ 87312 h 851265"/>
              <a:gd name="connsiteX232" fmla="*/ 11953608 w 12191998"/>
              <a:gd name="connsiteY232" fmla="*/ 106362 h 851265"/>
              <a:gd name="connsiteX233" fmla="*/ 11990120 w 12191998"/>
              <a:gd name="connsiteY233" fmla="*/ 125412 h 851265"/>
              <a:gd name="connsiteX234" fmla="*/ 12031396 w 12191998"/>
              <a:gd name="connsiteY234" fmla="*/ 141287 h 851265"/>
              <a:gd name="connsiteX235" fmla="*/ 12077432 w 12191998"/>
              <a:gd name="connsiteY235" fmla="*/ 155575 h 851265"/>
              <a:gd name="connsiteX236" fmla="*/ 12129820 w 12191998"/>
              <a:gd name="connsiteY236" fmla="*/ 166688 h 851265"/>
              <a:gd name="connsiteX237" fmla="*/ 12190146 w 12191998"/>
              <a:gd name="connsiteY237" fmla="*/ 174625 h 851265"/>
              <a:gd name="connsiteX238" fmla="*/ 12191998 w 12191998"/>
              <a:gd name="connsiteY238" fmla="*/ 174668 h 851265"/>
              <a:gd name="connsiteX239" fmla="*/ 12191998 w 12191998"/>
              <a:gd name="connsiteY239" fmla="*/ 851265 h 851265"/>
              <a:gd name="connsiteX240" fmla="*/ 0 w 12191998"/>
              <a:gd name="connsiteY240" fmla="*/ 851265 h 851265"/>
              <a:gd name="connsiteX241" fmla="*/ 0 w 12191998"/>
              <a:gd name="connsiteY241" fmla="*/ 174668 h 851265"/>
              <a:gd name="connsiteX242" fmla="*/ 1852 w 12191998"/>
              <a:gd name="connsiteY242" fmla="*/ 174625 h 851265"/>
              <a:gd name="connsiteX243" fmla="*/ 62177 w 12191998"/>
              <a:gd name="connsiteY243" fmla="*/ 166687 h 851265"/>
              <a:gd name="connsiteX244" fmla="*/ 114564 w 12191998"/>
              <a:gd name="connsiteY244" fmla="*/ 155575 h 851265"/>
              <a:gd name="connsiteX245" fmla="*/ 160602 w 12191998"/>
              <a:gd name="connsiteY245" fmla="*/ 141287 h 851265"/>
              <a:gd name="connsiteX246" fmla="*/ 201877 w 12191998"/>
              <a:gd name="connsiteY246" fmla="*/ 125412 h 851265"/>
              <a:gd name="connsiteX247" fmla="*/ 238389 w 12191998"/>
              <a:gd name="connsiteY247" fmla="*/ 106362 h 851265"/>
              <a:gd name="connsiteX248" fmla="*/ 276489 w 12191998"/>
              <a:gd name="connsiteY248" fmla="*/ 87312 h 851265"/>
              <a:gd name="connsiteX249" fmla="*/ 314589 w 12191998"/>
              <a:gd name="connsiteY249" fmla="*/ 68262 h 851265"/>
              <a:gd name="connsiteX250" fmla="*/ 351102 w 12191998"/>
              <a:gd name="connsiteY250" fmla="*/ 52387 h 851265"/>
              <a:gd name="connsiteX251" fmla="*/ 392377 w 12191998"/>
              <a:gd name="connsiteY251" fmla="*/ 36512 h 851265"/>
              <a:gd name="connsiteX252" fmla="*/ 438414 w 12191998"/>
              <a:gd name="connsiteY252" fmla="*/ 20637 h 851265"/>
              <a:gd name="connsiteX253" fmla="*/ 490802 w 12191998"/>
              <a:gd name="connsiteY253" fmla="*/ 9525 h 851265"/>
              <a:gd name="connsiteX254" fmla="*/ 551127 w 12191998"/>
              <a:gd name="connsiteY254" fmla="*/ 3175 h 851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</a:cxnLst>
            <a:rect l="l" t="t" r="r" b="b"/>
            <a:pathLst>
              <a:path w="12191998" h="851265">
                <a:moveTo>
                  <a:pt x="619389" y="0"/>
                </a:moveTo>
                <a:lnTo>
                  <a:pt x="687652" y="3175"/>
                </a:lnTo>
                <a:lnTo>
                  <a:pt x="747977" y="9525"/>
                </a:lnTo>
                <a:lnTo>
                  <a:pt x="800364" y="20637"/>
                </a:lnTo>
                <a:lnTo>
                  <a:pt x="846402" y="36512"/>
                </a:lnTo>
                <a:lnTo>
                  <a:pt x="887677" y="52387"/>
                </a:lnTo>
                <a:lnTo>
                  <a:pt x="924189" y="68262"/>
                </a:lnTo>
                <a:lnTo>
                  <a:pt x="962289" y="87312"/>
                </a:lnTo>
                <a:lnTo>
                  <a:pt x="1000389" y="106362"/>
                </a:lnTo>
                <a:lnTo>
                  <a:pt x="1036902" y="125412"/>
                </a:lnTo>
                <a:lnTo>
                  <a:pt x="1078177" y="141287"/>
                </a:lnTo>
                <a:lnTo>
                  <a:pt x="1124214" y="155575"/>
                </a:lnTo>
                <a:lnTo>
                  <a:pt x="1176602" y="166687"/>
                </a:lnTo>
                <a:lnTo>
                  <a:pt x="1236927" y="174625"/>
                </a:lnTo>
                <a:lnTo>
                  <a:pt x="1305189" y="176212"/>
                </a:lnTo>
                <a:lnTo>
                  <a:pt x="1373452" y="174625"/>
                </a:lnTo>
                <a:lnTo>
                  <a:pt x="1433777" y="166687"/>
                </a:lnTo>
                <a:lnTo>
                  <a:pt x="1486164" y="155575"/>
                </a:lnTo>
                <a:lnTo>
                  <a:pt x="1532202" y="141287"/>
                </a:lnTo>
                <a:lnTo>
                  <a:pt x="1573477" y="125412"/>
                </a:lnTo>
                <a:lnTo>
                  <a:pt x="1609989" y="106362"/>
                </a:lnTo>
                <a:lnTo>
                  <a:pt x="1648089" y="87312"/>
                </a:lnTo>
                <a:lnTo>
                  <a:pt x="1686189" y="68262"/>
                </a:lnTo>
                <a:lnTo>
                  <a:pt x="1722702" y="52387"/>
                </a:lnTo>
                <a:lnTo>
                  <a:pt x="1763977" y="36512"/>
                </a:lnTo>
                <a:lnTo>
                  <a:pt x="1810014" y="20637"/>
                </a:lnTo>
                <a:lnTo>
                  <a:pt x="1862402" y="9525"/>
                </a:lnTo>
                <a:lnTo>
                  <a:pt x="1922727" y="3175"/>
                </a:lnTo>
                <a:lnTo>
                  <a:pt x="1990989" y="0"/>
                </a:lnTo>
                <a:lnTo>
                  <a:pt x="2059252" y="3175"/>
                </a:lnTo>
                <a:lnTo>
                  <a:pt x="2119577" y="9525"/>
                </a:lnTo>
                <a:lnTo>
                  <a:pt x="2171964" y="20637"/>
                </a:lnTo>
                <a:lnTo>
                  <a:pt x="2218002" y="36512"/>
                </a:lnTo>
                <a:lnTo>
                  <a:pt x="2259277" y="52387"/>
                </a:lnTo>
                <a:lnTo>
                  <a:pt x="2295789" y="68262"/>
                </a:lnTo>
                <a:lnTo>
                  <a:pt x="2333889" y="87312"/>
                </a:lnTo>
                <a:lnTo>
                  <a:pt x="2371989" y="106362"/>
                </a:lnTo>
                <a:lnTo>
                  <a:pt x="2408502" y="125412"/>
                </a:lnTo>
                <a:lnTo>
                  <a:pt x="2449777" y="141287"/>
                </a:lnTo>
                <a:lnTo>
                  <a:pt x="2495814" y="155575"/>
                </a:lnTo>
                <a:lnTo>
                  <a:pt x="2548202" y="166687"/>
                </a:lnTo>
                <a:lnTo>
                  <a:pt x="2608527" y="174625"/>
                </a:lnTo>
                <a:lnTo>
                  <a:pt x="2676789" y="176212"/>
                </a:lnTo>
                <a:lnTo>
                  <a:pt x="2745052" y="174625"/>
                </a:lnTo>
                <a:lnTo>
                  <a:pt x="2805377" y="166687"/>
                </a:lnTo>
                <a:lnTo>
                  <a:pt x="2857764" y="155575"/>
                </a:lnTo>
                <a:lnTo>
                  <a:pt x="2903802" y="141287"/>
                </a:lnTo>
                <a:lnTo>
                  <a:pt x="2945077" y="125412"/>
                </a:lnTo>
                <a:lnTo>
                  <a:pt x="2981589" y="106362"/>
                </a:lnTo>
                <a:lnTo>
                  <a:pt x="3019689" y="87312"/>
                </a:lnTo>
                <a:lnTo>
                  <a:pt x="3057789" y="68262"/>
                </a:lnTo>
                <a:lnTo>
                  <a:pt x="3094302" y="52387"/>
                </a:lnTo>
                <a:lnTo>
                  <a:pt x="3135577" y="36512"/>
                </a:lnTo>
                <a:lnTo>
                  <a:pt x="3181614" y="20637"/>
                </a:lnTo>
                <a:lnTo>
                  <a:pt x="3234002" y="9525"/>
                </a:lnTo>
                <a:lnTo>
                  <a:pt x="3294327" y="3175"/>
                </a:lnTo>
                <a:lnTo>
                  <a:pt x="3361002" y="0"/>
                </a:lnTo>
                <a:lnTo>
                  <a:pt x="3430852" y="3175"/>
                </a:lnTo>
                <a:lnTo>
                  <a:pt x="3491177" y="9525"/>
                </a:lnTo>
                <a:lnTo>
                  <a:pt x="3543564" y="20637"/>
                </a:lnTo>
                <a:lnTo>
                  <a:pt x="3589602" y="36512"/>
                </a:lnTo>
                <a:lnTo>
                  <a:pt x="3630877" y="52387"/>
                </a:lnTo>
                <a:lnTo>
                  <a:pt x="3667389" y="68262"/>
                </a:lnTo>
                <a:lnTo>
                  <a:pt x="3705489" y="87312"/>
                </a:lnTo>
                <a:lnTo>
                  <a:pt x="3743589" y="106362"/>
                </a:lnTo>
                <a:lnTo>
                  <a:pt x="3780102" y="125412"/>
                </a:lnTo>
                <a:lnTo>
                  <a:pt x="3821377" y="141287"/>
                </a:lnTo>
                <a:lnTo>
                  <a:pt x="3867414" y="155575"/>
                </a:lnTo>
                <a:lnTo>
                  <a:pt x="3919802" y="166687"/>
                </a:lnTo>
                <a:lnTo>
                  <a:pt x="3980127" y="174625"/>
                </a:lnTo>
                <a:lnTo>
                  <a:pt x="4048389" y="176212"/>
                </a:lnTo>
                <a:lnTo>
                  <a:pt x="4116652" y="174625"/>
                </a:lnTo>
                <a:lnTo>
                  <a:pt x="4176977" y="166687"/>
                </a:lnTo>
                <a:lnTo>
                  <a:pt x="4229364" y="155575"/>
                </a:lnTo>
                <a:lnTo>
                  <a:pt x="4275402" y="141287"/>
                </a:lnTo>
                <a:lnTo>
                  <a:pt x="4316677" y="125412"/>
                </a:lnTo>
                <a:lnTo>
                  <a:pt x="4353189" y="106362"/>
                </a:lnTo>
                <a:lnTo>
                  <a:pt x="4429389" y="68262"/>
                </a:lnTo>
                <a:lnTo>
                  <a:pt x="4465902" y="52387"/>
                </a:lnTo>
                <a:lnTo>
                  <a:pt x="4507177" y="36512"/>
                </a:lnTo>
                <a:lnTo>
                  <a:pt x="4553216" y="20637"/>
                </a:lnTo>
                <a:lnTo>
                  <a:pt x="4605602" y="9525"/>
                </a:lnTo>
                <a:lnTo>
                  <a:pt x="4665928" y="3175"/>
                </a:lnTo>
                <a:lnTo>
                  <a:pt x="4734189" y="0"/>
                </a:lnTo>
                <a:lnTo>
                  <a:pt x="4802453" y="3175"/>
                </a:lnTo>
                <a:lnTo>
                  <a:pt x="4862777" y="9525"/>
                </a:lnTo>
                <a:lnTo>
                  <a:pt x="4915165" y="20637"/>
                </a:lnTo>
                <a:lnTo>
                  <a:pt x="4961202" y="36512"/>
                </a:lnTo>
                <a:lnTo>
                  <a:pt x="5002478" y="52387"/>
                </a:lnTo>
                <a:lnTo>
                  <a:pt x="5038989" y="68262"/>
                </a:lnTo>
                <a:lnTo>
                  <a:pt x="5077091" y="87312"/>
                </a:lnTo>
                <a:lnTo>
                  <a:pt x="5115189" y="106362"/>
                </a:lnTo>
                <a:lnTo>
                  <a:pt x="5151702" y="125412"/>
                </a:lnTo>
                <a:lnTo>
                  <a:pt x="5192978" y="141287"/>
                </a:lnTo>
                <a:lnTo>
                  <a:pt x="5239014" y="155575"/>
                </a:lnTo>
                <a:lnTo>
                  <a:pt x="5291401" y="166687"/>
                </a:lnTo>
                <a:lnTo>
                  <a:pt x="5351727" y="174625"/>
                </a:lnTo>
                <a:lnTo>
                  <a:pt x="5410199" y="175985"/>
                </a:lnTo>
                <a:lnTo>
                  <a:pt x="5468671" y="174625"/>
                </a:lnTo>
                <a:lnTo>
                  <a:pt x="5528996" y="166687"/>
                </a:lnTo>
                <a:lnTo>
                  <a:pt x="5581383" y="155575"/>
                </a:lnTo>
                <a:lnTo>
                  <a:pt x="5627421" y="141287"/>
                </a:lnTo>
                <a:lnTo>
                  <a:pt x="5668696" y="125412"/>
                </a:lnTo>
                <a:lnTo>
                  <a:pt x="5705210" y="106362"/>
                </a:lnTo>
                <a:lnTo>
                  <a:pt x="5743308" y="87312"/>
                </a:lnTo>
                <a:lnTo>
                  <a:pt x="5781408" y="68262"/>
                </a:lnTo>
                <a:lnTo>
                  <a:pt x="5817921" y="52387"/>
                </a:lnTo>
                <a:lnTo>
                  <a:pt x="5859196" y="36512"/>
                </a:lnTo>
                <a:lnTo>
                  <a:pt x="5905234" y="20637"/>
                </a:lnTo>
                <a:lnTo>
                  <a:pt x="5957621" y="9525"/>
                </a:lnTo>
                <a:lnTo>
                  <a:pt x="6017948" y="3175"/>
                </a:lnTo>
                <a:lnTo>
                  <a:pt x="6086210" y="0"/>
                </a:lnTo>
                <a:lnTo>
                  <a:pt x="6095999" y="455"/>
                </a:lnTo>
                <a:lnTo>
                  <a:pt x="6105789" y="0"/>
                </a:lnTo>
                <a:lnTo>
                  <a:pt x="6174052" y="3175"/>
                </a:lnTo>
                <a:lnTo>
                  <a:pt x="6234377" y="9525"/>
                </a:lnTo>
                <a:lnTo>
                  <a:pt x="6286764" y="20637"/>
                </a:lnTo>
                <a:lnTo>
                  <a:pt x="6332802" y="36512"/>
                </a:lnTo>
                <a:lnTo>
                  <a:pt x="6374077" y="52387"/>
                </a:lnTo>
                <a:lnTo>
                  <a:pt x="6410589" y="68262"/>
                </a:lnTo>
                <a:lnTo>
                  <a:pt x="6448689" y="87312"/>
                </a:lnTo>
                <a:lnTo>
                  <a:pt x="6486789" y="106362"/>
                </a:lnTo>
                <a:lnTo>
                  <a:pt x="6523302" y="125412"/>
                </a:lnTo>
                <a:lnTo>
                  <a:pt x="6564577" y="141287"/>
                </a:lnTo>
                <a:lnTo>
                  <a:pt x="6610614" y="155575"/>
                </a:lnTo>
                <a:lnTo>
                  <a:pt x="6663002" y="166687"/>
                </a:lnTo>
                <a:lnTo>
                  <a:pt x="6723327" y="174625"/>
                </a:lnTo>
                <a:lnTo>
                  <a:pt x="6781799" y="175985"/>
                </a:lnTo>
                <a:lnTo>
                  <a:pt x="6840271" y="174625"/>
                </a:lnTo>
                <a:lnTo>
                  <a:pt x="6900596" y="166687"/>
                </a:lnTo>
                <a:lnTo>
                  <a:pt x="6952983" y="155575"/>
                </a:lnTo>
                <a:lnTo>
                  <a:pt x="6999021" y="141287"/>
                </a:lnTo>
                <a:lnTo>
                  <a:pt x="7040296" y="125412"/>
                </a:lnTo>
                <a:lnTo>
                  <a:pt x="7076808" y="106362"/>
                </a:lnTo>
                <a:lnTo>
                  <a:pt x="7114908" y="87312"/>
                </a:lnTo>
                <a:lnTo>
                  <a:pt x="7153008" y="68262"/>
                </a:lnTo>
                <a:lnTo>
                  <a:pt x="7189521" y="52387"/>
                </a:lnTo>
                <a:lnTo>
                  <a:pt x="7230796" y="36512"/>
                </a:lnTo>
                <a:lnTo>
                  <a:pt x="7276833" y="20637"/>
                </a:lnTo>
                <a:lnTo>
                  <a:pt x="7329221" y="9525"/>
                </a:lnTo>
                <a:lnTo>
                  <a:pt x="7389546" y="3175"/>
                </a:lnTo>
                <a:lnTo>
                  <a:pt x="7457808" y="0"/>
                </a:lnTo>
                <a:lnTo>
                  <a:pt x="7526071" y="3175"/>
                </a:lnTo>
                <a:lnTo>
                  <a:pt x="7586396" y="9525"/>
                </a:lnTo>
                <a:lnTo>
                  <a:pt x="7638783" y="20637"/>
                </a:lnTo>
                <a:lnTo>
                  <a:pt x="7684821" y="36512"/>
                </a:lnTo>
                <a:lnTo>
                  <a:pt x="7726096" y="52387"/>
                </a:lnTo>
                <a:lnTo>
                  <a:pt x="7762608" y="68262"/>
                </a:lnTo>
                <a:lnTo>
                  <a:pt x="7800708" y="87312"/>
                </a:lnTo>
                <a:lnTo>
                  <a:pt x="7838808" y="106362"/>
                </a:lnTo>
                <a:lnTo>
                  <a:pt x="7875321" y="125412"/>
                </a:lnTo>
                <a:lnTo>
                  <a:pt x="7916596" y="141287"/>
                </a:lnTo>
                <a:lnTo>
                  <a:pt x="7962633" y="155575"/>
                </a:lnTo>
                <a:lnTo>
                  <a:pt x="8015021" y="166687"/>
                </a:lnTo>
                <a:lnTo>
                  <a:pt x="8075346" y="174625"/>
                </a:lnTo>
                <a:lnTo>
                  <a:pt x="8143608" y="176212"/>
                </a:lnTo>
                <a:lnTo>
                  <a:pt x="8211871" y="174625"/>
                </a:lnTo>
                <a:lnTo>
                  <a:pt x="8272196" y="166687"/>
                </a:lnTo>
                <a:lnTo>
                  <a:pt x="8324583" y="155575"/>
                </a:lnTo>
                <a:lnTo>
                  <a:pt x="8370621" y="141287"/>
                </a:lnTo>
                <a:lnTo>
                  <a:pt x="8411896" y="125412"/>
                </a:lnTo>
                <a:lnTo>
                  <a:pt x="8448408" y="106362"/>
                </a:lnTo>
                <a:lnTo>
                  <a:pt x="8486508" y="87312"/>
                </a:lnTo>
                <a:lnTo>
                  <a:pt x="8524608" y="68262"/>
                </a:lnTo>
                <a:lnTo>
                  <a:pt x="8561120" y="52387"/>
                </a:lnTo>
                <a:lnTo>
                  <a:pt x="8602396" y="36512"/>
                </a:lnTo>
                <a:lnTo>
                  <a:pt x="8648432" y="20637"/>
                </a:lnTo>
                <a:lnTo>
                  <a:pt x="8700820" y="9525"/>
                </a:lnTo>
                <a:lnTo>
                  <a:pt x="8761146" y="3175"/>
                </a:lnTo>
                <a:lnTo>
                  <a:pt x="8827820" y="0"/>
                </a:lnTo>
                <a:lnTo>
                  <a:pt x="8897670" y="3175"/>
                </a:lnTo>
                <a:lnTo>
                  <a:pt x="8957996" y="9525"/>
                </a:lnTo>
                <a:lnTo>
                  <a:pt x="9010382" y="20637"/>
                </a:lnTo>
                <a:lnTo>
                  <a:pt x="9056420" y="36512"/>
                </a:lnTo>
                <a:lnTo>
                  <a:pt x="9097696" y="52387"/>
                </a:lnTo>
                <a:lnTo>
                  <a:pt x="9134208" y="68262"/>
                </a:lnTo>
                <a:lnTo>
                  <a:pt x="9172308" y="87312"/>
                </a:lnTo>
                <a:lnTo>
                  <a:pt x="9210408" y="106362"/>
                </a:lnTo>
                <a:lnTo>
                  <a:pt x="9246920" y="125412"/>
                </a:lnTo>
                <a:lnTo>
                  <a:pt x="9288196" y="141287"/>
                </a:lnTo>
                <a:lnTo>
                  <a:pt x="9334232" y="155575"/>
                </a:lnTo>
                <a:lnTo>
                  <a:pt x="9386620" y="166687"/>
                </a:lnTo>
                <a:lnTo>
                  <a:pt x="9446946" y="174625"/>
                </a:lnTo>
                <a:lnTo>
                  <a:pt x="9515208" y="176212"/>
                </a:lnTo>
                <a:lnTo>
                  <a:pt x="9583470" y="174625"/>
                </a:lnTo>
                <a:lnTo>
                  <a:pt x="9643796" y="166687"/>
                </a:lnTo>
                <a:lnTo>
                  <a:pt x="9696182" y="155575"/>
                </a:lnTo>
                <a:lnTo>
                  <a:pt x="9742220" y="141287"/>
                </a:lnTo>
                <a:lnTo>
                  <a:pt x="9783496" y="125412"/>
                </a:lnTo>
                <a:lnTo>
                  <a:pt x="9820008" y="106362"/>
                </a:lnTo>
                <a:lnTo>
                  <a:pt x="9896208" y="68262"/>
                </a:lnTo>
                <a:lnTo>
                  <a:pt x="9932720" y="52387"/>
                </a:lnTo>
                <a:lnTo>
                  <a:pt x="9973996" y="36512"/>
                </a:lnTo>
                <a:lnTo>
                  <a:pt x="10020032" y="20637"/>
                </a:lnTo>
                <a:lnTo>
                  <a:pt x="10072420" y="9525"/>
                </a:lnTo>
                <a:lnTo>
                  <a:pt x="10132746" y="3175"/>
                </a:lnTo>
                <a:lnTo>
                  <a:pt x="10201008" y="0"/>
                </a:lnTo>
                <a:lnTo>
                  <a:pt x="10269270" y="3175"/>
                </a:lnTo>
                <a:lnTo>
                  <a:pt x="10329596" y="9525"/>
                </a:lnTo>
                <a:lnTo>
                  <a:pt x="10381982" y="20637"/>
                </a:lnTo>
                <a:lnTo>
                  <a:pt x="10428020" y="36512"/>
                </a:lnTo>
                <a:lnTo>
                  <a:pt x="10469296" y="52387"/>
                </a:lnTo>
                <a:lnTo>
                  <a:pt x="10505808" y="68262"/>
                </a:lnTo>
                <a:lnTo>
                  <a:pt x="10543908" y="87312"/>
                </a:lnTo>
                <a:lnTo>
                  <a:pt x="10582008" y="106362"/>
                </a:lnTo>
                <a:lnTo>
                  <a:pt x="10618520" y="125412"/>
                </a:lnTo>
                <a:lnTo>
                  <a:pt x="10659796" y="141287"/>
                </a:lnTo>
                <a:lnTo>
                  <a:pt x="10705832" y="155575"/>
                </a:lnTo>
                <a:lnTo>
                  <a:pt x="10758220" y="166687"/>
                </a:lnTo>
                <a:lnTo>
                  <a:pt x="10818546" y="174625"/>
                </a:lnTo>
                <a:lnTo>
                  <a:pt x="10886808" y="176212"/>
                </a:lnTo>
                <a:lnTo>
                  <a:pt x="10955070" y="174625"/>
                </a:lnTo>
                <a:lnTo>
                  <a:pt x="11015396" y="166687"/>
                </a:lnTo>
                <a:lnTo>
                  <a:pt x="11067782" y="155575"/>
                </a:lnTo>
                <a:lnTo>
                  <a:pt x="11113820" y="141287"/>
                </a:lnTo>
                <a:lnTo>
                  <a:pt x="11155096" y="125412"/>
                </a:lnTo>
                <a:lnTo>
                  <a:pt x="11191608" y="106362"/>
                </a:lnTo>
                <a:lnTo>
                  <a:pt x="11229708" y="87312"/>
                </a:lnTo>
                <a:lnTo>
                  <a:pt x="11267808" y="68262"/>
                </a:lnTo>
                <a:lnTo>
                  <a:pt x="11304320" y="52387"/>
                </a:lnTo>
                <a:lnTo>
                  <a:pt x="11345596" y="36512"/>
                </a:lnTo>
                <a:lnTo>
                  <a:pt x="11391632" y="20637"/>
                </a:lnTo>
                <a:lnTo>
                  <a:pt x="11444020" y="9525"/>
                </a:lnTo>
                <a:lnTo>
                  <a:pt x="11504346" y="3175"/>
                </a:lnTo>
                <a:lnTo>
                  <a:pt x="11572608" y="0"/>
                </a:lnTo>
                <a:lnTo>
                  <a:pt x="11640870" y="3175"/>
                </a:lnTo>
                <a:lnTo>
                  <a:pt x="11701196" y="9525"/>
                </a:lnTo>
                <a:lnTo>
                  <a:pt x="11753582" y="20637"/>
                </a:lnTo>
                <a:lnTo>
                  <a:pt x="11799620" y="36512"/>
                </a:lnTo>
                <a:lnTo>
                  <a:pt x="11840896" y="52387"/>
                </a:lnTo>
                <a:lnTo>
                  <a:pt x="11877408" y="68262"/>
                </a:lnTo>
                <a:lnTo>
                  <a:pt x="11915508" y="87312"/>
                </a:lnTo>
                <a:lnTo>
                  <a:pt x="11953608" y="106362"/>
                </a:lnTo>
                <a:lnTo>
                  <a:pt x="11990120" y="125412"/>
                </a:lnTo>
                <a:lnTo>
                  <a:pt x="12031396" y="141287"/>
                </a:lnTo>
                <a:lnTo>
                  <a:pt x="12077432" y="155575"/>
                </a:lnTo>
                <a:lnTo>
                  <a:pt x="12129820" y="166688"/>
                </a:lnTo>
                <a:lnTo>
                  <a:pt x="12190146" y="174625"/>
                </a:lnTo>
                <a:lnTo>
                  <a:pt x="12191998" y="174668"/>
                </a:lnTo>
                <a:lnTo>
                  <a:pt x="12191998" y="851265"/>
                </a:lnTo>
                <a:lnTo>
                  <a:pt x="0" y="851265"/>
                </a:lnTo>
                <a:lnTo>
                  <a:pt x="0" y="174668"/>
                </a:lnTo>
                <a:lnTo>
                  <a:pt x="1852" y="174625"/>
                </a:lnTo>
                <a:lnTo>
                  <a:pt x="62177" y="166687"/>
                </a:lnTo>
                <a:lnTo>
                  <a:pt x="114564" y="155575"/>
                </a:lnTo>
                <a:lnTo>
                  <a:pt x="160602" y="141287"/>
                </a:lnTo>
                <a:lnTo>
                  <a:pt x="201877" y="125412"/>
                </a:lnTo>
                <a:lnTo>
                  <a:pt x="238389" y="106362"/>
                </a:lnTo>
                <a:lnTo>
                  <a:pt x="276489" y="87312"/>
                </a:lnTo>
                <a:lnTo>
                  <a:pt x="314589" y="68262"/>
                </a:lnTo>
                <a:lnTo>
                  <a:pt x="351102" y="52387"/>
                </a:lnTo>
                <a:lnTo>
                  <a:pt x="392377" y="36512"/>
                </a:lnTo>
                <a:lnTo>
                  <a:pt x="438414" y="20637"/>
                </a:lnTo>
                <a:lnTo>
                  <a:pt x="490802" y="9525"/>
                </a:lnTo>
                <a:lnTo>
                  <a:pt x="551127" y="31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5FD9FA7-16DD-9540-B730-B27F01D61EEB}"/>
              </a:ext>
            </a:extLst>
          </p:cNvPr>
          <p:cNvSpPr txBox="1">
            <a:spLocks/>
          </p:cNvSpPr>
          <p:nvPr/>
        </p:nvSpPr>
        <p:spPr>
          <a:xfrm>
            <a:off x="160638" y="-275155"/>
            <a:ext cx="10668004" cy="111329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100" kern="1200" cap="all" spc="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400" b="1" dirty="0">
                <a:latin typeface="Calibri" panose="020F0502020204030204" pitchFamily="34" charset="0"/>
                <a:cs typeface="Calibri" panose="020F0502020204030204" pitchFamily="34" charset="0"/>
              </a:rPr>
              <a:t>The religion of thinness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6387453-6917-7240-8599-DA648A11511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784" b="97267" l="10000" r="90000">
                        <a14:foregroundMark x1="48462" y1="4784" x2="48462" y2="4784"/>
                        <a14:foregroundMark x1="49872" y1="94305" x2="49872" y2="94305"/>
                        <a14:foregroundMark x1="30000" y1="91116" x2="30000" y2="91116"/>
                        <a14:foregroundMark x1="26923" y1="91116" x2="26923" y2="91116"/>
                        <a14:foregroundMark x1="30000" y1="92938" x2="30000" y2="92938"/>
                        <a14:foregroundMark x1="73590" y1="97267" x2="73590" y2="97267"/>
                        <a14:backgroundMark x1="29744" y1="43964" x2="29744" y2="43964"/>
                        <a14:backgroundMark x1="68333" y1="43280" x2="68333" y2="4328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66413" y="5156563"/>
            <a:ext cx="3006585" cy="168831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32856B6-B15A-F74D-83ED-AD8DCF07EC50}"/>
              </a:ext>
            </a:extLst>
          </p:cNvPr>
          <p:cNvSpPr txBox="1"/>
          <p:nvPr/>
        </p:nvSpPr>
        <p:spPr>
          <a:xfrm>
            <a:off x="11610828" y="6186147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24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54EC5AD1-91A9-084D-A2EF-796BFCE676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113295"/>
            <a:ext cx="12072939" cy="4660343"/>
          </a:xfrm>
        </p:spPr>
        <p:txBody>
          <a:bodyPr>
            <a:normAutofit/>
          </a:bodyPr>
          <a:lstStyle/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8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Iconography:  </a:t>
            </a:r>
            <a:r>
              <a:rPr lang="en-US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models and celebrities in the media creating an unrealistic idea of perfection </a:t>
            </a: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8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Daily rituals: </a:t>
            </a:r>
            <a:r>
              <a:rPr lang="en-US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calorie counting, checking food labels, weighing yourself, exercising  etc.</a:t>
            </a: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8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Moral codes: </a:t>
            </a:r>
            <a:r>
              <a:rPr lang="en-US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informs what foods are appropriate and the amount you should have and associating different levels of shame with those labels</a:t>
            </a: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8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Sense of community: </a:t>
            </a:r>
            <a:r>
              <a:rPr lang="en-US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relating to others weight-loss journeys, following the same diet, supporting others and celebrating their achievements </a:t>
            </a: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8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Salvation: </a:t>
            </a:r>
            <a:r>
              <a:rPr lang="en-US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idea of achieving happiness, health and beauty through losing weight and being thin</a:t>
            </a: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Clr>
                <a:schemeClr val="accent1"/>
              </a:buClr>
              <a:buSzPct val="80000"/>
              <a:buNone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Clr>
                <a:schemeClr val="accent1"/>
              </a:buClr>
              <a:buSzPct val="80000"/>
              <a:buNone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A8F5CF2-B213-5047-9554-E95A8EB49E15}"/>
              </a:ext>
            </a:extLst>
          </p:cNvPr>
          <p:cNvSpPr/>
          <p:nvPr/>
        </p:nvSpPr>
        <p:spPr>
          <a:xfrm>
            <a:off x="-1" y="6423756"/>
            <a:ext cx="1397203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20. </a:t>
            </a:r>
            <a:r>
              <a:rPr lang="en-US" sz="10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Lelwica</a:t>
            </a:r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 pp. 262-285 (p.263)</a:t>
            </a:r>
          </a:p>
        </p:txBody>
      </p:sp>
    </p:spTree>
    <p:extLst>
      <p:ext uri="{BB962C8B-B14F-4D97-AF65-F5344CB8AC3E}">
        <p14:creationId xmlns:p14="http://schemas.microsoft.com/office/powerpoint/2010/main" val="33571486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9DBA3C2-C92B-4CEB-868F-52A62295B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A5C11C9-65D2-491A-A266-6ADBD2CB4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006736"/>
            <a:ext cx="12191998" cy="851265"/>
          </a:xfrm>
          <a:custGeom>
            <a:avLst/>
            <a:gdLst>
              <a:gd name="connsiteX0" fmla="*/ 619389 w 12191998"/>
              <a:gd name="connsiteY0" fmla="*/ 0 h 851265"/>
              <a:gd name="connsiteX1" fmla="*/ 687652 w 12191998"/>
              <a:gd name="connsiteY1" fmla="*/ 3175 h 851265"/>
              <a:gd name="connsiteX2" fmla="*/ 747977 w 12191998"/>
              <a:gd name="connsiteY2" fmla="*/ 9525 h 851265"/>
              <a:gd name="connsiteX3" fmla="*/ 800364 w 12191998"/>
              <a:gd name="connsiteY3" fmla="*/ 20637 h 851265"/>
              <a:gd name="connsiteX4" fmla="*/ 846402 w 12191998"/>
              <a:gd name="connsiteY4" fmla="*/ 36512 h 851265"/>
              <a:gd name="connsiteX5" fmla="*/ 887677 w 12191998"/>
              <a:gd name="connsiteY5" fmla="*/ 52387 h 851265"/>
              <a:gd name="connsiteX6" fmla="*/ 924189 w 12191998"/>
              <a:gd name="connsiteY6" fmla="*/ 68262 h 851265"/>
              <a:gd name="connsiteX7" fmla="*/ 962289 w 12191998"/>
              <a:gd name="connsiteY7" fmla="*/ 87312 h 851265"/>
              <a:gd name="connsiteX8" fmla="*/ 1000389 w 12191998"/>
              <a:gd name="connsiteY8" fmla="*/ 106362 h 851265"/>
              <a:gd name="connsiteX9" fmla="*/ 1036902 w 12191998"/>
              <a:gd name="connsiteY9" fmla="*/ 125412 h 851265"/>
              <a:gd name="connsiteX10" fmla="*/ 1078177 w 12191998"/>
              <a:gd name="connsiteY10" fmla="*/ 141287 h 851265"/>
              <a:gd name="connsiteX11" fmla="*/ 1124214 w 12191998"/>
              <a:gd name="connsiteY11" fmla="*/ 155575 h 851265"/>
              <a:gd name="connsiteX12" fmla="*/ 1176602 w 12191998"/>
              <a:gd name="connsiteY12" fmla="*/ 166687 h 851265"/>
              <a:gd name="connsiteX13" fmla="*/ 1236927 w 12191998"/>
              <a:gd name="connsiteY13" fmla="*/ 174625 h 851265"/>
              <a:gd name="connsiteX14" fmla="*/ 1305189 w 12191998"/>
              <a:gd name="connsiteY14" fmla="*/ 176212 h 851265"/>
              <a:gd name="connsiteX15" fmla="*/ 1373452 w 12191998"/>
              <a:gd name="connsiteY15" fmla="*/ 174625 h 851265"/>
              <a:gd name="connsiteX16" fmla="*/ 1433777 w 12191998"/>
              <a:gd name="connsiteY16" fmla="*/ 166687 h 851265"/>
              <a:gd name="connsiteX17" fmla="*/ 1486164 w 12191998"/>
              <a:gd name="connsiteY17" fmla="*/ 155575 h 851265"/>
              <a:gd name="connsiteX18" fmla="*/ 1532202 w 12191998"/>
              <a:gd name="connsiteY18" fmla="*/ 141287 h 851265"/>
              <a:gd name="connsiteX19" fmla="*/ 1573477 w 12191998"/>
              <a:gd name="connsiteY19" fmla="*/ 125412 h 851265"/>
              <a:gd name="connsiteX20" fmla="*/ 1609989 w 12191998"/>
              <a:gd name="connsiteY20" fmla="*/ 106362 h 851265"/>
              <a:gd name="connsiteX21" fmla="*/ 1648089 w 12191998"/>
              <a:gd name="connsiteY21" fmla="*/ 87312 h 851265"/>
              <a:gd name="connsiteX22" fmla="*/ 1686189 w 12191998"/>
              <a:gd name="connsiteY22" fmla="*/ 68262 h 851265"/>
              <a:gd name="connsiteX23" fmla="*/ 1722702 w 12191998"/>
              <a:gd name="connsiteY23" fmla="*/ 52387 h 851265"/>
              <a:gd name="connsiteX24" fmla="*/ 1763977 w 12191998"/>
              <a:gd name="connsiteY24" fmla="*/ 36512 h 851265"/>
              <a:gd name="connsiteX25" fmla="*/ 1810014 w 12191998"/>
              <a:gd name="connsiteY25" fmla="*/ 20637 h 851265"/>
              <a:gd name="connsiteX26" fmla="*/ 1862402 w 12191998"/>
              <a:gd name="connsiteY26" fmla="*/ 9525 h 851265"/>
              <a:gd name="connsiteX27" fmla="*/ 1922727 w 12191998"/>
              <a:gd name="connsiteY27" fmla="*/ 3175 h 851265"/>
              <a:gd name="connsiteX28" fmla="*/ 1990989 w 12191998"/>
              <a:gd name="connsiteY28" fmla="*/ 0 h 851265"/>
              <a:gd name="connsiteX29" fmla="*/ 2059252 w 12191998"/>
              <a:gd name="connsiteY29" fmla="*/ 3175 h 851265"/>
              <a:gd name="connsiteX30" fmla="*/ 2119577 w 12191998"/>
              <a:gd name="connsiteY30" fmla="*/ 9525 h 851265"/>
              <a:gd name="connsiteX31" fmla="*/ 2171964 w 12191998"/>
              <a:gd name="connsiteY31" fmla="*/ 20637 h 851265"/>
              <a:gd name="connsiteX32" fmla="*/ 2218002 w 12191998"/>
              <a:gd name="connsiteY32" fmla="*/ 36512 h 851265"/>
              <a:gd name="connsiteX33" fmla="*/ 2259277 w 12191998"/>
              <a:gd name="connsiteY33" fmla="*/ 52387 h 851265"/>
              <a:gd name="connsiteX34" fmla="*/ 2295789 w 12191998"/>
              <a:gd name="connsiteY34" fmla="*/ 68262 h 851265"/>
              <a:gd name="connsiteX35" fmla="*/ 2333889 w 12191998"/>
              <a:gd name="connsiteY35" fmla="*/ 87312 h 851265"/>
              <a:gd name="connsiteX36" fmla="*/ 2371989 w 12191998"/>
              <a:gd name="connsiteY36" fmla="*/ 106362 h 851265"/>
              <a:gd name="connsiteX37" fmla="*/ 2408502 w 12191998"/>
              <a:gd name="connsiteY37" fmla="*/ 125412 h 851265"/>
              <a:gd name="connsiteX38" fmla="*/ 2449777 w 12191998"/>
              <a:gd name="connsiteY38" fmla="*/ 141287 h 851265"/>
              <a:gd name="connsiteX39" fmla="*/ 2495814 w 12191998"/>
              <a:gd name="connsiteY39" fmla="*/ 155575 h 851265"/>
              <a:gd name="connsiteX40" fmla="*/ 2548202 w 12191998"/>
              <a:gd name="connsiteY40" fmla="*/ 166687 h 851265"/>
              <a:gd name="connsiteX41" fmla="*/ 2608527 w 12191998"/>
              <a:gd name="connsiteY41" fmla="*/ 174625 h 851265"/>
              <a:gd name="connsiteX42" fmla="*/ 2676789 w 12191998"/>
              <a:gd name="connsiteY42" fmla="*/ 176212 h 851265"/>
              <a:gd name="connsiteX43" fmla="*/ 2745052 w 12191998"/>
              <a:gd name="connsiteY43" fmla="*/ 174625 h 851265"/>
              <a:gd name="connsiteX44" fmla="*/ 2805377 w 12191998"/>
              <a:gd name="connsiteY44" fmla="*/ 166687 h 851265"/>
              <a:gd name="connsiteX45" fmla="*/ 2857764 w 12191998"/>
              <a:gd name="connsiteY45" fmla="*/ 155575 h 851265"/>
              <a:gd name="connsiteX46" fmla="*/ 2903802 w 12191998"/>
              <a:gd name="connsiteY46" fmla="*/ 141287 h 851265"/>
              <a:gd name="connsiteX47" fmla="*/ 2945077 w 12191998"/>
              <a:gd name="connsiteY47" fmla="*/ 125412 h 851265"/>
              <a:gd name="connsiteX48" fmla="*/ 2981589 w 12191998"/>
              <a:gd name="connsiteY48" fmla="*/ 106362 h 851265"/>
              <a:gd name="connsiteX49" fmla="*/ 3019689 w 12191998"/>
              <a:gd name="connsiteY49" fmla="*/ 87312 h 851265"/>
              <a:gd name="connsiteX50" fmla="*/ 3057789 w 12191998"/>
              <a:gd name="connsiteY50" fmla="*/ 68262 h 851265"/>
              <a:gd name="connsiteX51" fmla="*/ 3094302 w 12191998"/>
              <a:gd name="connsiteY51" fmla="*/ 52387 h 851265"/>
              <a:gd name="connsiteX52" fmla="*/ 3135577 w 12191998"/>
              <a:gd name="connsiteY52" fmla="*/ 36512 h 851265"/>
              <a:gd name="connsiteX53" fmla="*/ 3181614 w 12191998"/>
              <a:gd name="connsiteY53" fmla="*/ 20637 h 851265"/>
              <a:gd name="connsiteX54" fmla="*/ 3234002 w 12191998"/>
              <a:gd name="connsiteY54" fmla="*/ 9525 h 851265"/>
              <a:gd name="connsiteX55" fmla="*/ 3294327 w 12191998"/>
              <a:gd name="connsiteY55" fmla="*/ 3175 h 851265"/>
              <a:gd name="connsiteX56" fmla="*/ 3361002 w 12191998"/>
              <a:gd name="connsiteY56" fmla="*/ 0 h 851265"/>
              <a:gd name="connsiteX57" fmla="*/ 3430852 w 12191998"/>
              <a:gd name="connsiteY57" fmla="*/ 3175 h 851265"/>
              <a:gd name="connsiteX58" fmla="*/ 3491177 w 12191998"/>
              <a:gd name="connsiteY58" fmla="*/ 9525 h 851265"/>
              <a:gd name="connsiteX59" fmla="*/ 3543564 w 12191998"/>
              <a:gd name="connsiteY59" fmla="*/ 20637 h 851265"/>
              <a:gd name="connsiteX60" fmla="*/ 3589602 w 12191998"/>
              <a:gd name="connsiteY60" fmla="*/ 36512 h 851265"/>
              <a:gd name="connsiteX61" fmla="*/ 3630877 w 12191998"/>
              <a:gd name="connsiteY61" fmla="*/ 52387 h 851265"/>
              <a:gd name="connsiteX62" fmla="*/ 3667389 w 12191998"/>
              <a:gd name="connsiteY62" fmla="*/ 68262 h 851265"/>
              <a:gd name="connsiteX63" fmla="*/ 3705489 w 12191998"/>
              <a:gd name="connsiteY63" fmla="*/ 87312 h 851265"/>
              <a:gd name="connsiteX64" fmla="*/ 3743589 w 12191998"/>
              <a:gd name="connsiteY64" fmla="*/ 106362 h 851265"/>
              <a:gd name="connsiteX65" fmla="*/ 3780102 w 12191998"/>
              <a:gd name="connsiteY65" fmla="*/ 125412 h 851265"/>
              <a:gd name="connsiteX66" fmla="*/ 3821377 w 12191998"/>
              <a:gd name="connsiteY66" fmla="*/ 141287 h 851265"/>
              <a:gd name="connsiteX67" fmla="*/ 3867414 w 12191998"/>
              <a:gd name="connsiteY67" fmla="*/ 155575 h 851265"/>
              <a:gd name="connsiteX68" fmla="*/ 3919802 w 12191998"/>
              <a:gd name="connsiteY68" fmla="*/ 166687 h 851265"/>
              <a:gd name="connsiteX69" fmla="*/ 3980127 w 12191998"/>
              <a:gd name="connsiteY69" fmla="*/ 174625 h 851265"/>
              <a:gd name="connsiteX70" fmla="*/ 4048389 w 12191998"/>
              <a:gd name="connsiteY70" fmla="*/ 176212 h 851265"/>
              <a:gd name="connsiteX71" fmla="*/ 4116652 w 12191998"/>
              <a:gd name="connsiteY71" fmla="*/ 174625 h 851265"/>
              <a:gd name="connsiteX72" fmla="*/ 4176977 w 12191998"/>
              <a:gd name="connsiteY72" fmla="*/ 166687 h 851265"/>
              <a:gd name="connsiteX73" fmla="*/ 4229364 w 12191998"/>
              <a:gd name="connsiteY73" fmla="*/ 155575 h 851265"/>
              <a:gd name="connsiteX74" fmla="*/ 4275402 w 12191998"/>
              <a:gd name="connsiteY74" fmla="*/ 141287 h 851265"/>
              <a:gd name="connsiteX75" fmla="*/ 4316677 w 12191998"/>
              <a:gd name="connsiteY75" fmla="*/ 125412 h 851265"/>
              <a:gd name="connsiteX76" fmla="*/ 4353189 w 12191998"/>
              <a:gd name="connsiteY76" fmla="*/ 106362 h 851265"/>
              <a:gd name="connsiteX77" fmla="*/ 4429389 w 12191998"/>
              <a:gd name="connsiteY77" fmla="*/ 68262 h 851265"/>
              <a:gd name="connsiteX78" fmla="*/ 4465902 w 12191998"/>
              <a:gd name="connsiteY78" fmla="*/ 52387 h 851265"/>
              <a:gd name="connsiteX79" fmla="*/ 4507177 w 12191998"/>
              <a:gd name="connsiteY79" fmla="*/ 36512 h 851265"/>
              <a:gd name="connsiteX80" fmla="*/ 4553216 w 12191998"/>
              <a:gd name="connsiteY80" fmla="*/ 20637 h 851265"/>
              <a:gd name="connsiteX81" fmla="*/ 4605602 w 12191998"/>
              <a:gd name="connsiteY81" fmla="*/ 9525 h 851265"/>
              <a:gd name="connsiteX82" fmla="*/ 4665928 w 12191998"/>
              <a:gd name="connsiteY82" fmla="*/ 3175 h 851265"/>
              <a:gd name="connsiteX83" fmla="*/ 4734189 w 12191998"/>
              <a:gd name="connsiteY83" fmla="*/ 0 h 851265"/>
              <a:gd name="connsiteX84" fmla="*/ 4802453 w 12191998"/>
              <a:gd name="connsiteY84" fmla="*/ 3175 h 851265"/>
              <a:gd name="connsiteX85" fmla="*/ 4862777 w 12191998"/>
              <a:gd name="connsiteY85" fmla="*/ 9525 h 851265"/>
              <a:gd name="connsiteX86" fmla="*/ 4915165 w 12191998"/>
              <a:gd name="connsiteY86" fmla="*/ 20637 h 851265"/>
              <a:gd name="connsiteX87" fmla="*/ 4961202 w 12191998"/>
              <a:gd name="connsiteY87" fmla="*/ 36512 h 851265"/>
              <a:gd name="connsiteX88" fmla="*/ 5002478 w 12191998"/>
              <a:gd name="connsiteY88" fmla="*/ 52387 h 851265"/>
              <a:gd name="connsiteX89" fmla="*/ 5038989 w 12191998"/>
              <a:gd name="connsiteY89" fmla="*/ 68262 h 851265"/>
              <a:gd name="connsiteX90" fmla="*/ 5077091 w 12191998"/>
              <a:gd name="connsiteY90" fmla="*/ 87312 h 851265"/>
              <a:gd name="connsiteX91" fmla="*/ 5115189 w 12191998"/>
              <a:gd name="connsiteY91" fmla="*/ 106362 h 851265"/>
              <a:gd name="connsiteX92" fmla="*/ 5151702 w 12191998"/>
              <a:gd name="connsiteY92" fmla="*/ 125412 h 851265"/>
              <a:gd name="connsiteX93" fmla="*/ 5192978 w 12191998"/>
              <a:gd name="connsiteY93" fmla="*/ 141287 h 851265"/>
              <a:gd name="connsiteX94" fmla="*/ 5239014 w 12191998"/>
              <a:gd name="connsiteY94" fmla="*/ 155575 h 851265"/>
              <a:gd name="connsiteX95" fmla="*/ 5291401 w 12191998"/>
              <a:gd name="connsiteY95" fmla="*/ 166687 h 851265"/>
              <a:gd name="connsiteX96" fmla="*/ 5351727 w 12191998"/>
              <a:gd name="connsiteY96" fmla="*/ 174625 h 851265"/>
              <a:gd name="connsiteX97" fmla="*/ 5410199 w 12191998"/>
              <a:gd name="connsiteY97" fmla="*/ 175985 h 851265"/>
              <a:gd name="connsiteX98" fmla="*/ 5468671 w 12191998"/>
              <a:gd name="connsiteY98" fmla="*/ 174625 h 851265"/>
              <a:gd name="connsiteX99" fmla="*/ 5528996 w 12191998"/>
              <a:gd name="connsiteY99" fmla="*/ 166687 h 851265"/>
              <a:gd name="connsiteX100" fmla="*/ 5581383 w 12191998"/>
              <a:gd name="connsiteY100" fmla="*/ 155575 h 851265"/>
              <a:gd name="connsiteX101" fmla="*/ 5627421 w 12191998"/>
              <a:gd name="connsiteY101" fmla="*/ 141287 h 851265"/>
              <a:gd name="connsiteX102" fmla="*/ 5668696 w 12191998"/>
              <a:gd name="connsiteY102" fmla="*/ 125412 h 851265"/>
              <a:gd name="connsiteX103" fmla="*/ 5705210 w 12191998"/>
              <a:gd name="connsiteY103" fmla="*/ 106362 h 851265"/>
              <a:gd name="connsiteX104" fmla="*/ 5743308 w 12191998"/>
              <a:gd name="connsiteY104" fmla="*/ 87312 h 851265"/>
              <a:gd name="connsiteX105" fmla="*/ 5781408 w 12191998"/>
              <a:gd name="connsiteY105" fmla="*/ 68262 h 851265"/>
              <a:gd name="connsiteX106" fmla="*/ 5817921 w 12191998"/>
              <a:gd name="connsiteY106" fmla="*/ 52387 h 851265"/>
              <a:gd name="connsiteX107" fmla="*/ 5859196 w 12191998"/>
              <a:gd name="connsiteY107" fmla="*/ 36512 h 851265"/>
              <a:gd name="connsiteX108" fmla="*/ 5905234 w 12191998"/>
              <a:gd name="connsiteY108" fmla="*/ 20637 h 851265"/>
              <a:gd name="connsiteX109" fmla="*/ 5957621 w 12191998"/>
              <a:gd name="connsiteY109" fmla="*/ 9525 h 851265"/>
              <a:gd name="connsiteX110" fmla="*/ 6017948 w 12191998"/>
              <a:gd name="connsiteY110" fmla="*/ 3175 h 851265"/>
              <a:gd name="connsiteX111" fmla="*/ 6086210 w 12191998"/>
              <a:gd name="connsiteY111" fmla="*/ 0 h 851265"/>
              <a:gd name="connsiteX112" fmla="*/ 6095999 w 12191998"/>
              <a:gd name="connsiteY112" fmla="*/ 455 h 851265"/>
              <a:gd name="connsiteX113" fmla="*/ 6105789 w 12191998"/>
              <a:gd name="connsiteY113" fmla="*/ 0 h 851265"/>
              <a:gd name="connsiteX114" fmla="*/ 6174052 w 12191998"/>
              <a:gd name="connsiteY114" fmla="*/ 3175 h 851265"/>
              <a:gd name="connsiteX115" fmla="*/ 6234377 w 12191998"/>
              <a:gd name="connsiteY115" fmla="*/ 9525 h 851265"/>
              <a:gd name="connsiteX116" fmla="*/ 6286764 w 12191998"/>
              <a:gd name="connsiteY116" fmla="*/ 20637 h 851265"/>
              <a:gd name="connsiteX117" fmla="*/ 6332802 w 12191998"/>
              <a:gd name="connsiteY117" fmla="*/ 36512 h 851265"/>
              <a:gd name="connsiteX118" fmla="*/ 6374077 w 12191998"/>
              <a:gd name="connsiteY118" fmla="*/ 52387 h 851265"/>
              <a:gd name="connsiteX119" fmla="*/ 6410589 w 12191998"/>
              <a:gd name="connsiteY119" fmla="*/ 68262 h 851265"/>
              <a:gd name="connsiteX120" fmla="*/ 6448689 w 12191998"/>
              <a:gd name="connsiteY120" fmla="*/ 87312 h 851265"/>
              <a:gd name="connsiteX121" fmla="*/ 6486789 w 12191998"/>
              <a:gd name="connsiteY121" fmla="*/ 106362 h 851265"/>
              <a:gd name="connsiteX122" fmla="*/ 6523302 w 12191998"/>
              <a:gd name="connsiteY122" fmla="*/ 125412 h 851265"/>
              <a:gd name="connsiteX123" fmla="*/ 6564577 w 12191998"/>
              <a:gd name="connsiteY123" fmla="*/ 141287 h 851265"/>
              <a:gd name="connsiteX124" fmla="*/ 6610614 w 12191998"/>
              <a:gd name="connsiteY124" fmla="*/ 155575 h 851265"/>
              <a:gd name="connsiteX125" fmla="*/ 6663002 w 12191998"/>
              <a:gd name="connsiteY125" fmla="*/ 166687 h 851265"/>
              <a:gd name="connsiteX126" fmla="*/ 6723327 w 12191998"/>
              <a:gd name="connsiteY126" fmla="*/ 174625 h 851265"/>
              <a:gd name="connsiteX127" fmla="*/ 6781799 w 12191998"/>
              <a:gd name="connsiteY127" fmla="*/ 175985 h 851265"/>
              <a:gd name="connsiteX128" fmla="*/ 6840271 w 12191998"/>
              <a:gd name="connsiteY128" fmla="*/ 174625 h 851265"/>
              <a:gd name="connsiteX129" fmla="*/ 6900596 w 12191998"/>
              <a:gd name="connsiteY129" fmla="*/ 166687 h 851265"/>
              <a:gd name="connsiteX130" fmla="*/ 6952983 w 12191998"/>
              <a:gd name="connsiteY130" fmla="*/ 155575 h 851265"/>
              <a:gd name="connsiteX131" fmla="*/ 6999021 w 12191998"/>
              <a:gd name="connsiteY131" fmla="*/ 141287 h 851265"/>
              <a:gd name="connsiteX132" fmla="*/ 7040296 w 12191998"/>
              <a:gd name="connsiteY132" fmla="*/ 125412 h 851265"/>
              <a:gd name="connsiteX133" fmla="*/ 7076808 w 12191998"/>
              <a:gd name="connsiteY133" fmla="*/ 106362 h 851265"/>
              <a:gd name="connsiteX134" fmla="*/ 7114908 w 12191998"/>
              <a:gd name="connsiteY134" fmla="*/ 87312 h 851265"/>
              <a:gd name="connsiteX135" fmla="*/ 7153008 w 12191998"/>
              <a:gd name="connsiteY135" fmla="*/ 68262 h 851265"/>
              <a:gd name="connsiteX136" fmla="*/ 7189521 w 12191998"/>
              <a:gd name="connsiteY136" fmla="*/ 52387 h 851265"/>
              <a:gd name="connsiteX137" fmla="*/ 7230796 w 12191998"/>
              <a:gd name="connsiteY137" fmla="*/ 36512 h 851265"/>
              <a:gd name="connsiteX138" fmla="*/ 7276833 w 12191998"/>
              <a:gd name="connsiteY138" fmla="*/ 20637 h 851265"/>
              <a:gd name="connsiteX139" fmla="*/ 7329221 w 12191998"/>
              <a:gd name="connsiteY139" fmla="*/ 9525 h 851265"/>
              <a:gd name="connsiteX140" fmla="*/ 7389546 w 12191998"/>
              <a:gd name="connsiteY140" fmla="*/ 3175 h 851265"/>
              <a:gd name="connsiteX141" fmla="*/ 7457808 w 12191998"/>
              <a:gd name="connsiteY141" fmla="*/ 0 h 851265"/>
              <a:gd name="connsiteX142" fmla="*/ 7526071 w 12191998"/>
              <a:gd name="connsiteY142" fmla="*/ 3175 h 851265"/>
              <a:gd name="connsiteX143" fmla="*/ 7586396 w 12191998"/>
              <a:gd name="connsiteY143" fmla="*/ 9525 h 851265"/>
              <a:gd name="connsiteX144" fmla="*/ 7638783 w 12191998"/>
              <a:gd name="connsiteY144" fmla="*/ 20637 h 851265"/>
              <a:gd name="connsiteX145" fmla="*/ 7684821 w 12191998"/>
              <a:gd name="connsiteY145" fmla="*/ 36512 h 851265"/>
              <a:gd name="connsiteX146" fmla="*/ 7726096 w 12191998"/>
              <a:gd name="connsiteY146" fmla="*/ 52387 h 851265"/>
              <a:gd name="connsiteX147" fmla="*/ 7762608 w 12191998"/>
              <a:gd name="connsiteY147" fmla="*/ 68262 h 851265"/>
              <a:gd name="connsiteX148" fmla="*/ 7800708 w 12191998"/>
              <a:gd name="connsiteY148" fmla="*/ 87312 h 851265"/>
              <a:gd name="connsiteX149" fmla="*/ 7838808 w 12191998"/>
              <a:gd name="connsiteY149" fmla="*/ 106362 h 851265"/>
              <a:gd name="connsiteX150" fmla="*/ 7875321 w 12191998"/>
              <a:gd name="connsiteY150" fmla="*/ 125412 h 851265"/>
              <a:gd name="connsiteX151" fmla="*/ 7916596 w 12191998"/>
              <a:gd name="connsiteY151" fmla="*/ 141287 h 851265"/>
              <a:gd name="connsiteX152" fmla="*/ 7962633 w 12191998"/>
              <a:gd name="connsiteY152" fmla="*/ 155575 h 851265"/>
              <a:gd name="connsiteX153" fmla="*/ 8015021 w 12191998"/>
              <a:gd name="connsiteY153" fmla="*/ 166687 h 851265"/>
              <a:gd name="connsiteX154" fmla="*/ 8075346 w 12191998"/>
              <a:gd name="connsiteY154" fmla="*/ 174625 h 851265"/>
              <a:gd name="connsiteX155" fmla="*/ 8143608 w 12191998"/>
              <a:gd name="connsiteY155" fmla="*/ 176212 h 851265"/>
              <a:gd name="connsiteX156" fmla="*/ 8211871 w 12191998"/>
              <a:gd name="connsiteY156" fmla="*/ 174625 h 851265"/>
              <a:gd name="connsiteX157" fmla="*/ 8272196 w 12191998"/>
              <a:gd name="connsiteY157" fmla="*/ 166687 h 851265"/>
              <a:gd name="connsiteX158" fmla="*/ 8324583 w 12191998"/>
              <a:gd name="connsiteY158" fmla="*/ 155575 h 851265"/>
              <a:gd name="connsiteX159" fmla="*/ 8370621 w 12191998"/>
              <a:gd name="connsiteY159" fmla="*/ 141287 h 851265"/>
              <a:gd name="connsiteX160" fmla="*/ 8411896 w 12191998"/>
              <a:gd name="connsiteY160" fmla="*/ 125412 h 851265"/>
              <a:gd name="connsiteX161" fmla="*/ 8448408 w 12191998"/>
              <a:gd name="connsiteY161" fmla="*/ 106362 h 851265"/>
              <a:gd name="connsiteX162" fmla="*/ 8486508 w 12191998"/>
              <a:gd name="connsiteY162" fmla="*/ 87312 h 851265"/>
              <a:gd name="connsiteX163" fmla="*/ 8524608 w 12191998"/>
              <a:gd name="connsiteY163" fmla="*/ 68262 h 851265"/>
              <a:gd name="connsiteX164" fmla="*/ 8561120 w 12191998"/>
              <a:gd name="connsiteY164" fmla="*/ 52387 h 851265"/>
              <a:gd name="connsiteX165" fmla="*/ 8602396 w 12191998"/>
              <a:gd name="connsiteY165" fmla="*/ 36512 h 851265"/>
              <a:gd name="connsiteX166" fmla="*/ 8648432 w 12191998"/>
              <a:gd name="connsiteY166" fmla="*/ 20637 h 851265"/>
              <a:gd name="connsiteX167" fmla="*/ 8700820 w 12191998"/>
              <a:gd name="connsiteY167" fmla="*/ 9525 h 851265"/>
              <a:gd name="connsiteX168" fmla="*/ 8761146 w 12191998"/>
              <a:gd name="connsiteY168" fmla="*/ 3175 h 851265"/>
              <a:gd name="connsiteX169" fmla="*/ 8827820 w 12191998"/>
              <a:gd name="connsiteY169" fmla="*/ 0 h 851265"/>
              <a:gd name="connsiteX170" fmla="*/ 8897670 w 12191998"/>
              <a:gd name="connsiteY170" fmla="*/ 3175 h 851265"/>
              <a:gd name="connsiteX171" fmla="*/ 8957996 w 12191998"/>
              <a:gd name="connsiteY171" fmla="*/ 9525 h 851265"/>
              <a:gd name="connsiteX172" fmla="*/ 9010382 w 12191998"/>
              <a:gd name="connsiteY172" fmla="*/ 20637 h 851265"/>
              <a:gd name="connsiteX173" fmla="*/ 9056420 w 12191998"/>
              <a:gd name="connsiteY173" fmla="*/ 36512 h 851265"/>
              <a:gd name="connsiteX174" fmla="*/ 9097696 w 12191998"/>
              <a:gd name="connsiteY174" fmla="*/ 52387 h 851265"/>
              <a:gd name="connsiteX175" fmla="*/ 9134208 w 12191998"/>
              <a:gd name="connsiteY175" fmla="*/ 68262 h 851265"/>
              <a:gd name="connsiteX176" fmla="*/ 9172308 w 12191998"/>
              <a:gd name="connsiteY176" fmla="*/ 87312 h 851265"/>
              <a:gd name="connsiteX177" fmla="*/ 9210408 w 12191998"/>
              <a:gd name="connsiteY177" fmla="*/ 106362 h 851265"/>
              <a:gd name="connsiteX178" fmla="*/ 9246920 w 12191998"/>
              <a:gd name="connsiteY178" fmla="*/ 125412 h 851265"/>
              <a:gd name="connsiteX179" fmla="*/ 9288196 w 12191998"/>
              <a:gd name="connsiteY179" fmla="*/ 141287 h 851265"/>
              <a:gd name="connsiteX180" fmla="*/ 9334232 w 12191998"/>
              <a:gd name="connsiteY180" fmla="*/ 155575 h 851265"/>
              <a:gd name="connsiteX181" fmla="*/ 9386620 w 12191998"/>
              <a:gd name="connsiteY181" fmla="*/ 166687 h 851265"/>
              <a:gd name="connsiteX182" fmla="*/ 9446946 w 12191998"/>
              <a:gd name="connsiteY182" fmla="*/ 174625 h 851265"/>
              <a:gd name="connsiteX183" fmla="*/ 9515208 w 12191998"/>
              <a:gd name="connsiteY183" fmla="*/ 176212 h 851265"/>
              <a:gd name="connsiteX184" fmla="*/ 9583470 w 12191998"/>
              <a:gd name="connsiteY184" fmla="*/ 174625 h 851265"/>
              <a:gd name="connsiteX185" fmla="*/ 9643796 w 12191998"/>
              <a:gd name="connsiteY185" fmla="*/ 166687 h 851265"/>
              <a:gd name="connsiteX186" fmla="*/ 9696182 w 12191998"/>
              <a:gd name="connsiteY186" fmla="*/ 155575 h 851265"/>
              <a:gd name="connsiteX187" fmla="*/ 9742220 w 12191998"/>
              <a:gd name="connsiteY187" fmla="*/ 141287 h 851265"/>
              <a:gd name="connsiteX188" fmla="*/ 9783496 w 12191998"/>
              <a:gd name="connsiteY188" fmla="*/ 125412 h 851265"/>
              <a:gd name="connsiteX189" fmla="*/ 9820008 w 12191998"/>
              <a:gd name="connsiteY189" fmla="*/ 106362 h 851265"/>
              <a:gd name="connsiteX190" fmla="*/ 9896208 w 12191998"/>
              <a:gd name="connsiteY190" fmla="*/ 68262 h 851265"/>
              <a:gd name="connsiteX191" fmla="*/ 9932720 w 12191998"/>
              <a:gd name="connsiteY191" fmla="*/ 52387 h 851265"/>
              <a:gd name="connsiteX192" fmla="*/ 9973996 w 12191998"/>
              <a:gd name="connsiteY192" fmla="*/ 36512 h 851265"/>
              <a:gd name="connsiteX193" fmla="*/ 10020032 w 12191998"/>
              <a:gd name="connsiteY193" fmla="*/ 20637 h 851265"/>
              <a:gd name="connsiteX194" fmla="*/ 10072420 w 12191998"/>
              <a:gd name="connsiteY194" fmla="*/ 9525 h 851265"/>
              <a:gd name="connsiteX195" fmla="*/ 10132746 w 12191998"/>
              <a:gd name="connsiteY195" fmla="*/ 3175 h 851265"/>
              <a:gd name="connsiteX196" fmla="*/ 10201008 w 12191998"/>
              <a:gd name="connsiteY196" fmla="*/ 0 h 851265"/>
              <a:gd name="connsiteX197" fmla="*/ 10269270 w 12191998"/>
              <a:gd name="connsiteY197" fmla="*/ 3175 h 851265"/>
              <a:gd name="connsiteX198" fmla="*/ 10329596 w 12191998"/>
              <a:gd name="connsiteY198" fmla="*/ 9525 h 851265"/>
              <a:gd name="connsiteX199" fmla="*/ 10381982 w 12191998"/>
              <a:gd name="connsiteY199" fmla="*/ 20637 h 851265"/>
              <a:gd name="connsiteX200" fmla="*/ 10428020 w 12191998"/>
              <a:gd name="connsiteY200" fmla="*/ 36512 h 851265"/>
              <a:gd name="connsiteX201" fmla="*/ 10469296 w 12191998"/>
              <a:gd name="connsiteY201" fmla="*/ 52387 h 851265"/>
              <a:gd name="connsiteX202" fmla="*/ 10505808 w 12191998"/>
              <a:gd name="connsiteY202" fmla="*/ 68262 h 851265"/>
              <a:gd name="connsiteX203" fmla="*/ 10543908 w 12191998"/>
              <a:gd name="connsiteY203" fmla="*/ 87312 h 851265"/>
              <a:gd name="connsiteX204" fmla="*/ 10582008 w 12191998"/>
              <a:gd name="connsiteY204" fmla="*/ 106362 h 851265"/>
              <a:gd name="connsiteX205" fmla="*/ 10618520 w 12191998"/>
              <a:gd name="connsiteY205" fmla="*/ 125412 h 851265"/>
              <a:gd name="connsiteX206" fmla="*/ 10659796 w 12191998"/>
              <a:gd name="connsiteY206" fmla="*/ 141287 h 851265"/>
              <a:gd name="connsiteX207" fmla="*/ 10705832 w 12191998"/>
              <a:gd name="connsiteY207" fmla="*/ 155575 h 851265"/>
              <a:gd name="connsiteX208" fmla="*/ 10758220 w 12191998"/>
              <a:gd name="connsiteY208" fmla="*/ 166687 h 851265"/>
              <a:gd name="connsiteX209" fmla="*/ 10818546 w 12191998"/>
              <a:gd name="connsiteY209" fmla="*/ 174625 h 851265"/>
              <a:gd name="connsiteX210" fmla="*/ 10886808 w 12191998"/>
              <a:gd name="connsiteY210" fmla="*/ 176212 h 851265"/>
              <a:gd name="connsiteX211" fmla="*/ 10955070 w 12191998"/>
              <a:gd name="connsiteY211" fmla="*/ 174625 h 851265"/>
              <a:gd name="connsiteX212" fmla="*/ 11015396 w 12191998"/>
              <a:gd name="connsiteY212" fmla="*/ 166687 h 851265"/>
              <a:gd name="connsiteX213" fmla="*/ 11067782 w 12191998"/>
              <a:gd name="connsiteY213" fmla="*/ 155575 h 851265"/>
              <a:gd name="connsiteX214" fmla="*/ 11113820 w 12191998"/>
              <a:gd name="connsiteY214" fmla="*/ 141287 h 851265"/>
              <a:gd name="connsiteX215" fmla="*/ 11155096 w 12191998"/>
              <a:gd name="connsiteY215" fmla="*/ 125412 h 851265"/>
              <a:gd name="connsiteX216" fmla="*/ 11191608 w 12191998"/>
              <a:gd name="connsiteY216" fmla="*/ 106362 h 851265"/>
              <a:gd name="connsiteX217" fmla="*/ 11229708 w 12191998"/>
              <a:gd name="connsiteY217" fmla="*/ 87312 h 851265"/>
              <a:gd name="connsiteX218" fmla="*/ 11267808 w 12191998"/>
              <a:gd name="connsiteY218" fmla="*/ 68262 h 851265"/>
              <a:gd name="connsiteX219" fmla="*/ 11304320 w 12191998"/>
              <a:gd name="connsiteY219" fmla="*/ 52387 h 851265"/>
              <a:gd name="connsiteX220" fmla="*/ 11345596 w 12191998"/>
              <a:gd name="connsiteY220" fmla="*/ 36512 h 851265"/>
              <a:gd name="connsiteX221" fmla="*/ 11391632 w 12191998"/>
              <a:gd name="connsiteY221" fmla="*/ 20637 h 851265"/>
              <a:gd name="connsiteX222" fmla="*/ 11444020 w 12191998"/>
              <a:gd name="connsiteY222" fmla="*/ 9525 h 851265"/>
              <a:gd name="connsiteX223" fmla="*/ 11504346 w 12191998"/>
              <a:gd name="connsiteY223" fmla="*/ 3175 h 851265"/>
              <a:gd name="connsiteX224" fmla="*/ 11572608 w 12191998"/>
              <a:gd name="connsiteY224" fmla="*/ 0 h 851265"/>
              <a:gd name="connsiteX225" fmla="*/ 11640870 w 12191998"/>
              <a:gd name="connsiteY225" fmla="*/ 3175 h 851265"/>
              <a:gd name="connsiteX226" fmla="*/ 11701196 w 12191998"/>
              <a:gd name="connsiteY226" fmla="*/ 9525 h 851265"/>
              <a:gd name="connsiteX227" fmla="*/ 11753582 w 12191998"/>
              <a:gd name="connsiteY227" fmla="*/ 20637 h 851265"/>
              <a:gd name="connsiteX228" fmla="*/ 11799620 w 12191998"/>
              <a:gd name="connsiteY228" fmla="*/ 36512 h 851265"/>
              <a:gd name="connsiteX229" fmla="*/ 11840896 w 12191998"/>
              <a:gd name="connsiteY229" fmla="*/ 52387 h 851265"/>
              <a:gd name="connsiteX230" fmla="*/ 11877408 w 12191998"/>
              <a:gd name="connsiteY230" fmla="*/ 68262 h 851265"/>
              <a:gd name="connsiteX231" fmla="*/ 11915508 w 12191998"/>
              <a:gd name="connsiteY231" fmla="*/ 87312 h 851265"/>
              <a:gd name="connsiteX232" fmla="*/ 11953608 w 12191998"/>
              <a:gd name="connsiteY232" fmla="*/ 106362 h 851265"/>
              <a:gd name="connsiteX233" fmla="*/ 11990120 w 12191998"/>
              <a:gd name="connsiteY233" fmla="*/ 125412 h 851265"/>
              <a:gd name="connsiteX234" fmla="*/ 12031396 w 12191998"/>
              <a:gd name="connsiteY234" fmla="*/ 141287 h 851265"/>
              <a:gd name="connsiteX235" fmla="*/ 12077432 w 12191998"/>
              <a:gd name="connsiteY235" fmla="*/ 155575 h 851265"/>
              <a:gd name="connsiteX236" fmla="*/ 12129820 w 12191998"/>
              <a:gd name="connsiteY236" fmla="*/ 166688 h 851265"/>
              <a:gd name="connsiteX237" fmla="*/ 12190146 w 12191998"/>
              <a:gd name="connsiteY237" fmla="*/ 174625 h 851265"/>
              <a:gd name="connsiteX238" fmla="*/ 12191998 w 12191998"/>
              <a:gd name="connsiteY238" fmla="*/ 174668 h 851265"/>
              <a:gd name="connsiteX239" fmla="*/ 12191998 w 12191998"/>
              <a:gd name="connsiteY239" fmla="*/ 851265 h 851265"/>
              <a:gd name="connsiteX240" fmla="*/ 0 w 12191998"/>
              <a:gd name="connsiteY240" fmla="*/ 851265 h 851265"/>
              <a:gd name="connsiteX241" fmla="*/ 0 w 12191998"/>
              <a:gd name="connsiteY241" fmla="*/ 174668 h 851265"/>
              <a:gd name="connsiteX242" fmla="*/ 1852 w 12191998"/>
              <a:gd name="connsiteY242" fmla="*/ 174625 h 851265"/>
              <a:gd name="connsiteX243" fmla="*/ 62177 w 12191998"/>
              <a:gd name="connsiteY243" fmla="*/ 166687 h 851265"/>
              <a:gd name="connsiteX244" fmla="*/ 114564 w 12191998"/>
              <a:gd name="connsiteY244" fmla="*/ 155575 h 851265"/>
              <a:gd name="connsiteX245" fmla="*/ 160602 w 12191998"/>
              <a:gd name="connsiteY245" fmla="*/ 141287 h 851265"/>
              <a:gd name="connsiteX246" fmla="*/ 201877 w 12191998"/>
              <a:gd name="connsiteY246" fmla="*/ 125412 h 851265"/>
              <a:gd name="connsiteX247" fmla="*/ 238389 w 12191998"/>
              <a:gd name="connsiteY247" fmla="*/ 106362 h 851265"/>
              <a:gd name="connsiteX248" fmla="*/ 276489 w 12191998"/>
              <a:gd name="connsiteY248" fmla="*/ 87312 h 851265"/>
              <a:gd name="connsiteX249" fmla="*/ 314589 w 12191998"/>
              <a:gd name="connsiteY249" fmla="*/ 68262 h 851265"/>
              <a:gd name="connsiteX250" fmla="*/ 351102 w 12191998"/>
              <a:gd name="connsiteY250" fmla="*/ 52387 h 851265"/>
              <a:gd name="connsiteX251" fmla="*/ 392377 w 12191998"/>
              <a:gd name="connsiteY251" fmla="*/ 36512 h 851265"/>
              <a:gd name="connsiteX252" fmla="*/ 438414 w 12191998"/>
              <a:gd name="connsiteY252" fmla="*/ 20637 h 851265"/>
              <a:gd name="connsiteX253" fmla="*/ 490802 w 12191998"/>
              <a:gd name="connsiteY253" fmla="*/ 9525 h 851265"/>
              <a:gd name="connsiteX254" fmla="*/ 551127 w 12191998"/>
              <a:gd name="connsiteY254" fmla="*/ 3175 h 851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</a:cxnLst>
            <a:rect l="l" t="t" r="r" b="b"/>
            <a:pathLst>
              <a:path w="12191998" h="851265">
                <a:moveTo>
                  <a:pt x="619389" y="0"/>
                </a:moveTo>
                <a:lnTo>
                  <a:pt x="687652" y="3175"/>
                </a:lnTo>
                <a:lnTo>
                  <a:pt x="747977" y="9525"/>
                </a:lnTo>
                <a:lnTo>
                  <a:pt x="800364" y="20637"/>
                </a:lnTo>
                <a:lnTo>
                  <a:pt x="846402" y="36512"/>
                </a:lnTo>
                <a:lnTo>
                  <a:pt x="887677" y="52387"/>
                </a:lnTo>
                <a:lnTo>
                  <a:pt x="924189" y="68262"/>
                </a:lnTo>
                <a:lnTo>
                  <a:pt x="962289" y="87312"/>
                </a:lnTo>
                <a:lnTo>
                  <a:pt x="1000389" y="106362"/>
                </a:lnTo>
                <a:lnTo>
                  <a:pt x="1036902" y="125412"/>
                </a:lnTo>
                <a:lnTo>
                  <a:pt x="1078177" y="141287"/>
                </a:lnTo>
                <a:lnTo>
                  <a:pt x="1124214" y="155575"/>
                </a:lnTo>
                <a:lnTo>
                  <a:pt x="1176602" y="166687"/>
                </a:lnTo>
                <a:lnTo>
                  <a:pt x="1236927" y="174625"/>
                </a:lnTo>
                <a:lnTo>
                  <a:pt x="1305189" y="176212"/>
                </a:lnTo>
                <a:lnTo>
                  <a:pt x="1373452" y="174625"/>
                </a:lnTo>
                <a:lnTo>
                  <a:pt x="1433777" y="166687"/>
                </a:lnTo>
                <a:lnTo>
                  <a:pt x="1486164" y="155575"/>
                </a:lnTo>
                <a:lnTo>
                  <a:pt x="1532202" y="141287"/>
                </a:lnTo>
                <a:lnTo>
                  <a:pt x="1573477" y="125412"/>
                </a:lnTo>
                <a:lnTo>
                  <a:pt x="1609989" y="106362"/>
                </a:lnTo>
                <a:lnTo>
                  <a:pt x="1648089" y="87312"/>
                </a:lnTo>
                <a:lnTo>
                  <a:pt x="1686189" y="68262"/>
                </a:lnTo>
                <a:lnTo>
                  <a:pt x="1722702" y="52387"/>
                </a:lnTo>
                <a:lnTo>
                  <a:pt x="1763977" y="36512"/>
                </a:lnTo>
                <a:lnTo>
                  <a:pt x="1810014" y="20637"/>
                </a:lnTo>
                <a:lnTo>
                  <a:pt x="1862402" y="9525"/>
                </a:lnTo>
                <a:lnTo>
                  <a:pt x="1922727" y="3175"/>
                </a:lnTo>
                <a:lnTo>
                  <a:pt x="1990989" y="0"/>
                </a:lnTo>
                <a:lnTo>
                  <a:pt x="2059252" y="3175"/>
                </a:lnTo>
                <a:lnTo>
                  <a:pt x="2119577" y="9525"/>
                </a:lnTo>
                <a:lnTo>
                  <a:pt x="2171964" y="20637"/>
                </a:lnTo>
                <a:lnTo>
                  <a:pt x="2218002" y="36512"/>
                </a:lnTo>
                <a:lnTo>
                  <a:pt x="2259277" y="52387"/>
                </a:lnTo>
                <a:lnTo>
                  <a:pt x="2295789" y="68262"/>
                </a:lnTo>
                <a:lnTo>
                  <a:pt x="2333889" y="87312"/>
                </a:lnTo>
                <a:lnTo>
                  <a:pt x="2371989" y="106362"/>
                </a:lnTo>
                <a:lnTo>
                  <a:pt x="2408502" y="125412"/>
                </a:lnTo>
                <a:lnTo>
                  <a:pt x="2449777" y="141287"/>
                </a:lnTo>
                <a:lnTo>
                  <a:pt x="2495814" y="155575"/>
                </a:lnTo>
                <a:lnTo>
                  <a:pt x="2548202" y="166687"/>
                </a:lnTo>
                <a:lnTo>
                  <a:pt x="2608527" y="174625"/>
                </a:lnTo>
                <a:lnTo>
                  <a:pt x="2676789" y="176212"/>
                </a:lnTo>
                <a:lnTo>
                  <a:pt x="2745052" y="174625"/>
                </a:lnTo>
                <a:lnTo>
                  <a:pt x="2805377" y="166687"/>
                </a:lnTo>
                <a:lnTo>
                  <a:pt x="2857764" y="155575"/>
                </a:lnTo>
                <a:lnTo>
                  <a:pt x="2903802" y="141287"/>
                </a:lnTo>
                <a:lnTo>
                  <a:pt x="2945077" y="125412"/>
                </a:lnTo>
                <a:lnTo>
                  <a:pt x="2981589" y="106362"/>
                </a:lnTo>
                <a:lnTo>
                  <a:pt x="3019689" y="87312"/>
                </a:lnTo>
                <a:lnTo>
                  <a:pt x="3057789" y="68262"/>
                </a:lnTo>
                <a:lnTo>
                  <a:pt x="3094302" y="52387"/>
                </a:lnTo>
                <a:lnTo>
                  <a:pt x="3135577" y="36512"/>
                </a:lnTo>
                <a:lnTo>
                  <a:pt x="3181614" y="20637"/>
                </a:lnTo>
                <a:lnTo>
                  <a:pt x="3234002" y="9525"/>
                </a:lnTo>
                <a:lnTo>
                  <a:pt x="3294327" y="3175"/>
                </a:lnTo>
                <a:lnTo>
                  <a:pt x="3361002" y="0"/>
                </a:lnTo>
                <a:lnTo>
                  <a:pt x="3430852" y="3175"/>
                </a:lnTo>
                <a:lnTo>
                  <a:pt x="3491177" y="9525"/>
                </a:lnTo>
                <a:lnTo>
                  <a:pt x="3543564" y="20637"/>
                </a:lnTo>
                <a:lnTo>
                  <a:pt x="3589602" y="36512"/>
                </a:lnTo>
                <a:lnTo>
                  <a:pt x="3630877" y="52387"/>
                </a:lnTo>
                <a:lnTo>
                  <a:pt x="3667389" y="68262"/>
                </a:lnTo>
                <a:lnTo>
                  <a:pt x="3705489" y="87312"/>
                </a:lnTo>
                <a:lnTo>
                  <a:pt x="3743589" y="106362"/>
                </a:lnTo>
                <a:lnTo>
                  <a:pt x="3780102" y="125412"/>
                </a:lnTo>
                <a:lnTo>
                  <a:pt x="3821377" y="141287"/>
                </a:lnTo>
                <a:lnTo>
                  <a:pt x="3867414" y="155575"/>
                </a:lnTo>
                <a:lnTo>
                  <a:pt x="3919802" y="166687"/>
                </a:lnTo>
                <a:lnTo>
                  <a:pt x="3980127" y="174625"/>
                </a:lnTo>
                <a:lnTo>
                  <a:pt x="4048389" y="176212"/>
                </a:lnTo>
                <a:lnTo>
                  <a:pt x="4116652" y="174625"/>
                </a:lnTo>
                <a:lnTo>
                  <a:pt x="4176977" y="166687"/>
                </a:lnTo>
                <a:lnTo>
                  <a:pt x="4229364" y="155575"/>
                </a:lnTo>
                <a:lnTo>
                  <a:pt x="4275402" y="141287"/>
                </a:lnTo>
                <a:lnTo>
                  <a:pt x="4316677" y="125412"/>
                </a:lnTo>
                <a:lnTo>
                  <a:pt x="4353189" y="106362"/>
                </a:lnTo>
                <a:lnTo>
                  <a:pt x="4429389" y="68262"/>
                </a:lnTo>
                <a:lnTo>
                  <a:pt x="4465902" y="52387"/>
                </a:lnTo>
                <a:lnTo>
                  <a:pt x="4507177" y="36512"/>
                </a:lnTo>
                <a:lnTo>
                  <a:pt x="4553216" y="20637"/>
                </a:lnTo>
                <a:lnTo>
                  <a:pt x="4605602" y="9525"/>
                </a:lnTo>
                <a:lnTo>
                  <a:pt x="4665928" y="3175"/>
                </a:lnTo>
                <a:lnTo>
                  <a:pt x="4734189" y="0"/>
                </a:lnTo>
                <a:lnTo>
                  <a:pt x="4802453" y="3175"/>
                </a:lnTo>
                <a:lnTo>
                  <a:pt x="4862777" y="9525"/>
                </a:lnTo>
                <a:lnTo>
                  <a:pt x="4915165" y="20637"/>
                </a:lnTo>
                <a:lnTo>
                  <a:pt x="4961202" y="36512"/>
                </a:lnTo>
                <a:lnTo>
                  <a:pt x="5002478" y="52387"/>
                </a:lnTo>
                <a:lnTo>
                  <a:pt x="5038989" y="68262"/>
                </a:lnTo>
                <a:lnTo>
                  <a:pt x="5077091" y="87312"/>
                </a:lnTo>
                <a:lnTo>
                  <a:pt x="5115189" y="106362"/>
                </a:lnTo>
                <a:lnTo>
                  <a:pt x="5151702" y="125412"/>
                </a:lnTo>
                <a:lnTo>
                  <a:pt x="5192978" y="141287"/>
                </a:lnTo>
                <a:lnTo>
                  <a:pt x="5239014" y="155575"/>
                </a:lnTo>
                <a:lnTo>
                  <a:pt x="5291401" y="166687"/>
                </a:lnTo>
                <a:lnTo>
                  <a:pt x="5351727" y="174625"/>
                </a:lnTo>
                <a:lnTo>
                  <a:pt x="5410199" y="175985"/>
                </a:lnTo>
                <a:lnTo>
                  <a:pt x="5468671" y="174625"/>
                </a:lnTo>
                <a:lnTo>
                  <a:pt x="5528996" y="166687"/>
                </a:lnTo>
                <a:lnTo>
                  <a:pt x="5581383" y="155575"/>
                </a:lnTo>
                <a:lnTo>
                  <a:pt x="5627421" y="141287"/>
                </a:lnTo>
                <a:lnTo>
                  <a:pt x="5668696" y="125412"/>
                </a:lnTo>
                <a:lnTo>
                  <a:pt x="5705210" y="106362"/>
                </a:lnTo>
                <a:lnTo>
                  <a:pt x="5743308" y="87312"/>
                </a:lnTo>
                <a:lnTo>
                  <a:pt x="5781408" y="68262"/>
                </a:lnTo>
                <a:lnTo>
                  <a:pt x="5817921" y="52387"/>
                </a:lnTo>
                <a:lnTo>
                  <a:pt x="5859196" y="36512"/>
                </a:lnTo>
                <a:lnTo>
                  <a:pt x="5905234" y="20637"/>
                </a:lnTo>
                <a:lnTo>
                  <a:pt x="5957621" y="9525"/>
                </a:lnTo>
                <a:lnTo>
                  <a:pt x="6017948" y="3175"/>
                </a:lnTo>
                <a:lnTo>
                  <a:pt x="6086210" y="0"/>
                </a:lnTo>
                <a:lnTo>
                  <a:pt x="6095999" y="455"/>
                </a:lnTo>
                <a:lnTo>
                  <a:pt x="6105789" y="0"/>
                </a:lnTo>
                <a:lnTo>
                  <a:pt x="6174052" y="3175"/>
                </a:lnTo>
                <a:lnTo>
                  <a:pt x="6234377" y="9525"/>
                </a:lnTo>
                <a:lnTo>
                  <a:pt x="6286764" y="20637"/>
                </a:lnTo>
                <a:lnTo>
                  <a:pt x="6332802" y="36512"/>
                </a:lnTo>
                <a:lnTo>
                  <a:pt x="6374077" y="52387"/>
                </a:lnTo>
                <a:lnTo>
                  <a:pt x="6410589" y="68262"/>
                </a:lnTo>
                <a:lnTo>
                  <a:pt x="6448689" y="87312"/>
                </a:lnTo>
                <a:lnTo>
                  <a:pt x="6486789" y="106362"/>
                </a:lnTo>
                <a:lnTo>
                  <a:pt x="6523302" y="125412"/>
                </a:lnTo>
                <a:lnTo>
                  <a:pt x="6564577" y="141287"/>
                </a:lnTo>
                <a:lnTo>
                  <a:pt x="6610614" y="155575"/>
                </a:lnTo>
                <a:lnTo>
                  <a:pt x="6663002" y="166687"/>
                </a:lnTo>
                <a:lnTo>
                  <a:pt x="6723327" y="174625"/>
                </a:lnTo>
                <a:lnTo>
                  <a:pt x="6781799" y="175985"/>
                </a:lnTo>
                <a:lnTo>
                  <a:pt x="6840271" y="174625"/>
                </a:lnTo>
                <a:lnTo>
                  <a:pt x="6900596" y="166687"/>
                </a:lnTo>
                <a:lnTo>
                  <a:pt x="6952983" y="155575"/>
                </a:lnTo>
                <a:lnTo>
                  <a:pt x="6999021" y="141287"/>
                </a:lnTo>
                <a:lnTo>
                  <a:pt x="7040296" y="125412"/>
                </a:lnTo>
                <a:lnTo>
                  <a:pt x="7076808" y="106362"/>
                </a:lnTo>
                <a:lnTo>
                  <a:pt x="7114908" y="87312"/>
                </a:lnTo>
                <a:lnTo>
                  <a:pt x="7153008" y="68262"/>
                </a:lnTo>
                <a:lnTo>
                  <a:pt x="7189521" y="52387"/>
                </a:lnTo>
                <a:lnTo>
                  <a:pt x="7230796" y="36512"/>
                </a:lnTo>
                <a:lnTo>
                  <a:pt x="7276833" y="20637"/>
                </a:lnTo>
                <a:lnTo>
                  <a:pt x="7329221" y="9525"/>
                </a:lnTo>
                <a:lnTo>
                  <a:pt x="7389546" y="3175"/>
                </a:lnTo>
                <a:lnTo>
                  <a:pt x="7457808" y="0"/>
                </a:lnTo>
                <a:lnTo>
                  <a:pt x="7526071" y="3175"/>
                </a:lnTo>
                <a:lnTo>
                  <a:pt x="7586396" y="9525"/>
                </a:lnTo>
                <a:lnTo>
                  <a:pt x="7638783" y="20637"/>
                </a:lnTo>
                <a:lnTo>
                  <a:pt x="7684821" y="36512"/>
                </a:lnTo>
                <a:lnTo>
                  <a:pt x="7726096" y="52387"/>
                </a:lnTo>
                <a:lnTo>
                  <a:pt x="7762608" y="68262"/>
                </a:lnTo>
                <a:lnTo>
                  <a:pt x="7800708" y="87312"/>
                </a:lnTo>
                <a:lnTo>
                  <a:pt x="7838808" y="106362"/>
                </a:lnTo>
                <a:lnTo>
                  <a:pt x="7875321" y="125412"/>
                </a:lnTo>
                <a:lnTo>
                  <a:pt x="7916596" y="141287"/>
                </a:lnTo>
                <a:lnTo>
                  <a:pt x="7962633" y="155575"/>
                </a:lnTo>
                <a:lnTo>
                  <a:pt x="8015021" y="166687"/>
                </a:lnTo>
                <a:lnTo>
                  <a:pt x="8075346" y="174625"/>
                </a:lnTo>
                <a:lnTo>
                  <a:pt x="8143608" y="176212"/>
                </a:lnTo>
                <a:lnTo>
                  <a:pt x="8211871" y="174625"/>
                </a:lnTo>
                <a:lnTo>
                  <a:pt x="8272196" y="166687"/>
                </a:lnTo>
                <a:lnTo>
                  <a:pt x="8324583" y="155575"/>
                </a:lnTo>
                <a:lnTo>
                  <a:pt x="8370621" y="141287"/>
                </a:lnTo>
                <a:lnTo>
                  <a:pt x="8411896" y="125412"/>
                </a:lnTo>
                <a:lnTo>
                  <a:pt x="8448408" y="106362"/>
                </a:lnTo>
                <a:lnTo>
                  <a:pt x="8486508" y="87312"/>
                </a:lnTo>
                <a:lnTo>
                  <a:pt x="8524608" y="68262"/>
                </a:lnTo>
                <a:lnTo>
                  <a:pt x="8561120" y="52387"/>
                </a:lnTo>
                <a:lnTo>
                  <a:pt x="8602396" y="36512"/>
                </a:lnTo>
                <a:lnTo>
                  <a:pt x="8648432" y="20637"/>
                </a:lnTo>
                <a:lnTo>
                  <a:pt x="8700820" y="9525"/>
                </a:lnTo>
                <a:lnTo>
                  <a:pt x="8761146" y="3175"/>
                </a:lnTo>
                <a:lnTo>
                  <a:pt x="8827820" y="0"/>
                </a:lnTo>
                <a:lnTo>
                  <a:pt x="8897670" y="3175"/>
                </a:lnTo>
                <a:lnTo>
                  <a:pt x="8957996" y="9525"/>
                </a:lnTo>
                <a:lnTo>
                  <a:pt x="9010382" y="20637"/>
                </a:lnTo>
                <a:lnTo>
                  <a:pt x="9056420" y="36512"/>
                </a:lnTo>
                <a:lnTo>
                  <a:pt x="9097696" y="52387"/>
                </a:lnTo>
                <a:lnTo>
                  <a:pt x="9134208" y="68262"/>
                </a:lnTo>
                <a:lnTo>
                  <a:pt x="9172308" y="87312"/>
                </a:lnTo>
                <a:lnTo>
                  <a:pt x="9210408" y="106362"/>
                </a:lnTo>
                <a:lnTo>
                  <a:pt x="9246920" y="125412"/>
                </a:lnTo>
                <a:lnTo>
                  <a:pt x="9288196" y="141287"/>
                </a:lnTo>
                <a:lnTo>
                  <a:pt x="9334232" y="155575"/>
                </a:lnTo>
                <a:lnTo>
                  <a:pt x="9386620" y="166687"/>
                </a:lnTo>
                <a:lnTo>
                  <a:pt x="9446946" y="174625"/>
                </a:lnTo>
                <a:lnTo>
                  <a:pt x="9515208" y="176212"/>
                </a:lnTo>
                <a:lnTo>
                  <a:pt x="9583470" y="174625"/>
                </a:lnTo>
                <a:lnTo>
                  <a:pt x="9643796" y="166687"/>
                </a:lnTo>
                <a:lnTo>
                  <a:pt x="9696182" y="155575"/>
                </a:lnTo>
                <a:lnTo>
                  <a:pt x="9742220" y="141287"/>
                </a:lnTo>
                <a:lnTo>
                  <a:pt x="9783496" y="125412"/>
                </a:lnTo>
                <a:lnTo>
                  <a:pt x="9820008" y="106362"/>
                </a:lnTo>
                <a:lnTo>
                  <a:pt x="9896208" y="68262"/>
                </a:lnTo>
                <a:lnTo>
                  <a:pt x="9932720" y="52387"/>
                </a:lnTo>
                <a:lnTo>
                  <a:pt x="9973996" y="36512"/>
                </a:lnTo>
                <a:lnTo>
                  <a:pt x="10020032" y="20637"/>
                </a:lnTo>
                <a:lnTo>
                  <a:pt x="10072420" y="9525"/>
                </a:lnTo>
                <a:lnTo>
                  <a:pt x="10132746" y="3175"/>
                </a:lnTo>
                <a:lnTo>
                  <a:pt x="10201008" y="0"/>
                </a:lnTo>
                <a:lnTo>
                  <a:pt x="10269270" y="3175"/>
                </a:lnTo>
                <a:lnTo>
                  <a:pt x="10329596" y="9525"/>
                </a:lnTo>
                <a:lnTo>
                  <a:pt x="10381982" y="20637"/>
                </a:lnTo>
                <a:lnTo>
                  <a:pt x="10428020" y="36512"/>
                </a:lnTo>
                <a:lnTo>
                  <a:pt x="10469296" y="52387"/>
                </a:lnTo>
                <a:lnTo>
                  <a:pt x="10505808" y="68262"/>
                </a:lnTo>
                <a:lnTo>
                  <a:pt x="10543908" y="87312"/>
                </a:lnTo>
                <a:lnTo>
                  <a:pt x="10582008" y="106362"/>
                </a:lnTo>
                <a:lnTo>
                  <a:pt x="10618520" y="125412"/>
                </a:lnTo>
                <a:lnTo>
                  <a:pt x="10659796" y="141287"/>
                </a:lnTo>
                <a:lnTo>
                  <a:pt x="10705832" y="155575"/>
                </a:lnTo>
                <a:lnTo>
                  <a:pt x="10758220" y="166687"/>
                </a:lnTo>
                <a:lnTo>
                  <a:pt x="10818546" y="174625"/>
                </a:lnTo>
                <a:lnTo>
                  <a:pt x="10886808" y="176212"/>
                </a:lnTo>
                <a:lnTo>
                  <a:pt x="10955070" y="174625"/>
                </a:lnTo>
                <a:lnTo>
                  <a:pt x="11015396" y="166687"/>
                </a:lnTo>
                <a:lnTo>
                  <a:pt x="11067782" y="155575"/>
                </a:lnTo>
                <a:lnTo>
                  <a:pt x="11113820" y="141287"/>
                </a:lnTo>
                <a:lnTo>
                  <a:pt x="11155096" y="125412"/>
                </a:lnTo>
                <a:lnTo>
                  <a:pt x="11191608" y="106362"/>
                </a:lnTo>
                <a:lnTo>
                  <a:pt x="11229708" y="87312"/>
                </a:lnTo>
                <a:lnTo>
                  <a:pt x="11267808" y="68262"/>
                </a:lnTo>
                <a:lnTo>
                  <a:pt x="11304320" y="52387"/>
                </a:lnTo>
                <a:lnTo>
                  <a:pt x="11345596" y="36512"/>
                </a:lnTo>
                <a:lnTo>
                  <a:pt x="11391632" y="20637"/>
                </a:lnTo>
                <a:lnTo>
                  <a:pt x="11444020" y="9525"/>
                </a:lnTo>
                <a:lnTo>
                  <a:pt x="11504346" y="3175"/>
                </a:lnTo>
                <a:lnTo>
                  <a:pt x="11572608" y="0"/>
                </a:lnTo>
                <a:lnTo>
                  <a:pt x="11640870" y="3175"/>
                </a:lnTo>
                <a:lnTo>
                  <a:pt x="11701196" y="9525"/>
                </a:lnTo>
                <a:lnTo>
                  <a:pt x="11753582" y="20637"/>
                </a:lnTo>
                <a:lnTo>
                  <a:pt x="11799620" y="36512"/>
                </a:lnTo>
                <a:lnTo>
                  <a:pt x="11840896" y="52387"/>
                </a:lnTo>
                <a:lnTo>
                  <a:pt x="11877408" y="68262"/>
                </a:lnTo>
                <a:lnTo>
                  <a:pt x="11915508" y="87312"/>
                </a:lnTo>
                <a:lnTo>
                  <a:pt x="11953608" y="106362"/>
                </a:lnTo>
                <a:lnTo>
                  <a:pt x="11990120" y="125412"/>
                </a:lnTo>
                <a:lnTo>
                  <a:pt x="12031396" y="141287"/>
                </a:lnTo>
                <a:lnTo>
                  <a:pt x="12077432" y="155575"/>
                </a:lnTo>
                <a:lnTo>
                  <a:pt x="12129820" y="166688"/>
                </a:lnTo>
                <a:lnTo>
                  <a:pt x="12190146" y="174625"/>
                </a:lnTo>
                <a:lnTo>
                  <a:pt x="12191998" y="174668"/>
                </a:lnTo>
                <a:lnTo>
                  <a:pt x="12191998" y="851265"/>
                </a:lnTo>
                <a:lnTo>
                  <a:pt x="0" y="851265"/>
                </a:lnTo>
                <a:lnTo>
                  <a:pt x="0" y="174668"/>
                </a:lnTo>
                <a:lnTo>
                  <a:pt x="1852" y="174625"/>
                </a:lnTo>
                <a:lnTo>
                  <a:pt x="62177" y="166687"/>
                </a:lnTo>
                <a:lnTo>
                  <a:pt x="114564" y="155575"/>
                </a:lnTo>
                <a:lnTo>
                  <a:pt x="160602" y="141287"/>
                </a:lnTo>
                <a:lnTo>
                  <a:pt x="201877" y="125412"/>
                </a:lnTo>
                <a:lnTo>
                  <a:pt x="238389" y="106362"/>
                </a:lnTo>
                <a:lnTo>
                  <a:pt x="276489" y="87312"/>
                </a:lnTo>
                <a:lnTo>
                  <a:pt x="314589" y="68262"/>
                </a:lnTo>
                <a:lnTo>
                  <a:pt x="351102" y="52387"/>
                </a:lnTo>
                <a:lnTo>
                  <a:pt x="392377" y="36512"/>
                </a:lnTo>
                <a:lnTo>
                  <a:pt x="438414" y="20637"/>
                </a:lnTo>
                <a:lnTo>
                  <a:pt x="490802" y="9525"/>
                </a:lnTo>
                <a:lnTo>
                  <a:pt x="551127" y="31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26897F-1224-A149-94BD-553A5666AF2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2764367" cy="276436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2DA1E89-45C7-8C4C-83AB-75E2F9A6FE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0805" y="258233"/>
            <a:ext cx="1729609" cy="259441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03E132E-047A-C847-A29E-5EF5D4AAF2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28734" y="258233"/>
            <a:ext cx="3175000" cy="22479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D175417-D8DE-DA46-AA54-A8C66B5D6DB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6234" y="3483541"/>
            <a:ext cx="5397500" cy="18923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B72DEA6-2BED-6A49-9B86-1FF059059BE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2937" y="2971308"/>
            <a:ext cx="2158791" cy="291676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B39EF73-1D74-1445-9233-1449E58DFB33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40285" y="258233"/>
            <a:ext cx="2545285" cy="341505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90DBD72-E7D4-3D43-B6B1-26DF6FC4720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09802" y="3778779"/>
            <a:ext cx="2475768" cy="217437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A04BAC0E-06C6-4E34-8AB7-30140E57CC64}"/>
              </a:ext>
            </a:extLst>
          </p:cNvPr>
          <p:cNvSpPr txBox="1"/>
          <p:nvPr/>
        </p:nvSpPr>
        <p:spPr>
          <a:xfrm>
            <a:off x="639092" y="-1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25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7C40271-FB53-4318-9E33-A1D889A6B99D}"/>
              </a:ext>
            </a:extLst>
          </p:cNvPr>
          <p:cNvSpPr txBox="1"/>
          <p:nvPr/>
        </p:nvSpPr>
        <p:spPr>
          <a:xfrm>
            <a:off x="2290768" y="5873914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29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5B3B375-0D9A-4952-A562-77BB6D24445B}"/>
              </a:ext>
            </a:extLst>
          </p:cNvPr>
          <p:cNvSpPr txBox="1"/>
          <p:nvPr/>
        </p:nvSpPr>
        <p:spPr>
          <a:xfrm>
            <a:off x="7762830" y="5403177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30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6E0A9CA-3B2B-4598-8964-69090CE102FE}"/>
              </a:ext>
            </a:extLst>
          </p:cNvPr>
          <p:cNvSpPr txBox="1"/>
          <p:nvPr/>
        </p:nvSpPr>
        <p:spPr>
          <a:xfrm>
            <a:off x="5423451" y="4233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27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E60EC84-475B-4026-9BE5-B3B5AAD6387B}"/>
              </a:ext>
            </a:extLst>
          </p:cNvPr>
          <p:cNvSpPr txBox="1"/>
          <p:nvPr/>
        </p:nvSpPr>
        <p:spPr>
          <a:xfrm>
            <a:off x="9109801" y="5935527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31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F07D2E5-2B14-4B3F-9A6D-E3EE390976C9}"/>
              </a:ext>
            </a:extLst>
          </p:cNvPr>
          <p:cNvSpPr txBox="1"/>
          <p:nvPr/>
        </p:nvSpPr>
        <p:spPr>
          <a:xfrm>
            <a:off x="9023439" y="68712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28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AF68A0A-6EA4-4005-B306-6B1028D448C4}"/>
              </a:ext>
            </a:extLst>
          </p:cNvPr>
          <p:cNvSpPr txBox="1"/>
          <p:nvPr/>
        </p:nvSpPr>
        <p:spPr>
          <a:xfrm>
            <a:off x="2868685" y="4134"/>
            <a:ext cx="940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Figure 26</a:t>
            </a:r>
          </a:p>
        </p:txBody>
      </p:sp>
    </p:spTree>
    <p:extLst>
      <p:ext uri="{BB962C8B-B14F-4D97-AF65-F5344CB8AC3E}">
        <p14:creationId xmlns:p14="http://schemas.microsoft.com/office/powerpoint/2010/main" val="27985684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9DBA3C2-C92B-4CEB-868F-52A62295B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A5C11C9-65D2-491A-A266-6ADBD2CB4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006736"/>
            <a:ext cx="12191998" cy="851265"/>
          </a:xfrm>
          <a:custGeom>
            <a:avLst/>
            <a:gdLst>
              <a:gd name="connsiteX0" fmla="*/ 619389 w 12191998"/>
              <a:gd name="connsiteY0" fmla="*/ 0 h 851265"/>
              <a:gd name="connsiteX1" fmla="*/ 687652 w 12191998"/>
              <a:gd name="connsiteY1" fmla="*/ 3175 h 851265"/>
              <a:gd name="connsiteX2" fmla="*/ 747977 w 12191998"/>
              <a:gd name="connsiteY2" fmla="*/ 9525 h 851265"/>
              <a:gd name="connsiteX3" fmla="*/ 800364 w 12191998"/>
              <a:gd name="connsiteY3" fmla="*/ 20637 h 851265"/>
              <a:gd name="connsiteX4" fmla="*/ 846402 w 12191998"/>
              <a:gd name="connsiteY4" fmla="*/ 36512 h 851265"/>
              <a:gd name="connsiteX5" fmla="*/ 887677 w 12191998"/>
              <a:gd name="connsiteY5" fmla="*/ 52387 h 851265"/>
              <a:gd name="connsiteX6" fmla="*/ 924189 w 12191998"/>
              <a:gd name="connsiteY6" fmla="*/ 68262 h 851265"/>
              <a:gd name="connsiteX7" fmla="*/ 962289 w 12191998"/>
              <a:gd name="connsiteY7" fmla="*/ 87312 h 851265"/>
              <a:gd name="connsiteX8" fmla="*/ 1000389 w 12191998"/>
              <a:gd name="connsiteY8" fmla="*/ 106362 h 851265"/>
              <a:gd name="connsiteX9" fmla="*/ 1036902 w 12191998"/>
              <a:gd name="connsiteY9" fmla="*/ 125412 h 851265"/>
              <a:gd name="connsiteX10" fmla="*/ 1078177 w 12191998"/>
              <a:gd name="connsiteY10" fmla="*/ 141287 h 851265"/>
              <a:gd name="connsiteX11" fmla="*/ 1124214 w 12191998"/>
              <a:gd name="connsiteY11" fmla="*/ 155575 h 851265"/>
              <a:gd name="connsiteX12" fmla="*/ 1176602 w 12191998"/>
              <a:gd name="connsiteY12" fmla="*/ 166687 h 851265"/>
              <a:gd name="connsiteX13" fmla="*/ 1236927 w 12191998"/>
              <a:gd name="connsiteY13" fmla="*/ 174625 h 851265"/>
              <a:gd name="connsiteX14" fmla="*/ 1305189 w 12191998"/>
              <a:gd name="connsiteY14" fmla="*/ 176212 h 851265"/>
              <a:gd name="connsiteX15" fmla="*/ 1373452 w 12191998"/>
              <a:gd name="connsiteY15" fmla="*/ 174625 h 851265"/>
              <a:gd name="connsiteX16" fmla="*/ 1433777 w 12191998"/>
              <a:gd name="connsiteY16" fmla="*/ 166687 h 851265"/>
              <a:gd name="connsiteX17" fmla="*/ 1486164 w 12191998"/>
              <a:gd name="connsiteY17" fmla="*/ 155575 h 851265"/>
              <a:gd name="connsiteX18" fmla="*/ 1532202 w 12191998"/>
              <a:gd name="connsiteY18" fmla="*/ 141287 h 851265"/>
              <a:gd name="connsiteX19" fmla="*/ 1573477 w 12191998"/>
              <a:gd name="connsiteY19" fmla="*/ 125412 h 851265"/>
              <a:gd name="connsiteX20" fmla="*/ 1609989 w 12191998"/>
              <a:gd name="connsiteY20" fmla="*/ 106362 h 851265"/>
              <a:gd name="connsiteX21" fmla="*/ 1648089 w 12191998"/>
              <a:gd name="connsiteY21" fmla="*/ 87312 h 851265"/>
              <a:gd name="connsiteX22" fmla="*/ 1686189 w 12191998"/>
              <a:gd name="connsiteY22" fmla="*/ 68262 h 851265"/>
              <a:gd name="connsiteX23" fmla="*/ 1722702 w 12191998"/>
              <a:gd name="connsiteY23" fmla="*/ 52387 h 851265"/>
              <a:gd name="connsiteX24" fmla="*/ 1763977 w 12191998"/>
              <a:gd name="connsiteY24" fmla="*/ 36512 h 851265"/>
              <a:gd name="connsiteX25" fmla="*/ 1810014 w 12191998"/>
              <a:gd name="connsiteY25" fmla="*/ 20637 h 851265"/>
              <a:gd name="connsiteX26" fmla="*/ 1862402 w 12191998"/>
              <a:gd name="connsiteY26" fmla="*/ 9525 h 851265"/>
              <a:gd name="connsiteX27" fmla="*/ 1922727 w 12191998"/>
              <a:gd name="connsiteY27" fmla="*/ 3175 h 851265"/>
              <a:gd name="connsiteX28" fmla="*/ 1990989 w 12191998"/>
              <a:gd name="connsiteY28" fmla="*/ 0 h 851265"/>
              <a:gd name="connsiteX29" fmla="*/ 2059252 w 12191998"/>
              <a:gd name="connsiteY29" fmla="*/ 3175 h 851265"/>
              <a:gd name="connsiteX30" fmla="*/ 2119577 w 12191998"/>
              <a:gd name="connsiteY30" fmla="*/ 9525 h 851265"/>
              <a:gd name="connsiteX31" fmla="*/ 2171964 w 12191998"/>
              <a:gd name="connsiteY31" fmla="*/ 20637 h 851265"/>
              <a:gd name="connsiteX32" fmla="*/ 2218002 w 12191998"/>
              <a:gd name="connsiteY32" fmla="*/ 36512 h 851265"/>
              <a:gd name="connsiteX33" fmla="*/ 2259277 w 12191998"/>
              <a:gd name="connsiteY33" fmla="*/ 52387 h 851265"/>
              <a:gd name="connsiteX34" fmla="*/ 2295789 w 12191998"/>
              <a:gd name="connsiteY34" fmla="*/ 68262 h 851265"/>
              <a:gd name="connsiteX35" fmla="*/ 2333889 w 12191998"/>
              <a:gd name="connsiteY35" fmla="*/ 87312 h 851265"/>
              <a:gd name="connsiteX36" fmla="*/ 2371989 w 12191998"/>
              <a:gd name="connsiteY36" fmla="*/ 106362 h 851265"/>
              <a:gd name="connsiteX37" fmla="*/ 2408502 w 12191998"/>
              <a:gd name="connsiteY37" fmla="*/ 125412 h 851265"/>
              <a:gd name="connsiteX38" fmla="*/ 2449777 w 12191998"/>
              <a:gd name="connsiteY38" fmla="*/ 141287 h 851265"/>
              <a:gd name="connsiteX39" fmla="*/ 2495814 w 12191998"/>
              <a:gd name="connsiteY39" fmla="*/ 155575 h 851265"/>
              <a:gd name="connsiteX40" fmla="*/ 2548202 w 12191998"/>
              <a:gd name="connsiteY40" fmla="*/ 166687 h 851265"/>
              <a:gd name="connsiteX41" fmla="*/ 2608527 w 12191998"/>
              <a:gd name="connsiteY41" fmla="*/ 174625 h 851265"/>
              <a:gd name="connsiteX42" fmla="*/ 2676789 w 12191998"/>
              <a:gd name="connsiteY42" fmla="*/ 176212 h 851265"/>
              <a:gd name="connsiteX43" fmla="*/ 2745052 w 12191998"/>
              <a:gd name="connsiteY43" fmla="*/ 174625 h 851265"/>
              <a:gd name="connsiteX44" fmla="*/ 2805377 w 12191998"/>
              <a:gd name="connsiteY44" fmla="*/ 166687 h 851265"/>
              <a:gd name="connsiteX45" fmla="*/ 2857764 w 12191998"/>
              <a:gd name="connsiteY45" fmla="*/ 155575 h 851265"/>
              <a:gd name="connsiteX46" fmla="*/ 2903802 w 12191998"/>
              <a:gd name="connsiteY46" fmla="*/ 141287 h 851265"/>
              <a:gd name="connsiteX47" fmla="*/ 2945077 w 12191998"/>
              <a:gd name="connsiteY47" fmla="*/ 125412 h 851265"/>
              <a:gd name="connsiteX48" fmla="*/ 2981589 w 12191998"/>
              <a:gd name="connsiteY48" fmla="*/ 106362 h 851265"/>
              <a:gd name="connsiteX49" fmla="*/ 3019689 w 12191998"/>
              <a:gd name="connsiteY49" fmla="*/ 87312 h 851265"/>
              <a:gd name="connsiteX50" fmla="*/ 3057789 w 12191998"/>
              <a:gd name="connsiteY50" fmla="*/ 68262 h 851265"/>
              <a:gd name="connsiteX51" fmla="*/ 3094302 w 12191998"/>
              <a:gd name="connsiteY51" fmla="*/ 52387 h 851265"/>
              <a:gd name="connsiteX52" fmla="*/ 3135577 w 12191998"/>
              <a:gd name="connsiteY52" fmla="*/ 36512 h 851265"/>
              <a:gd name="connsiteX53" fmla="*/ 3181614 w 12191998"/>
              <a:gd name="connsiteY53" fmla="*/ 20637 h 851265"/>
              <a:gd name="connsiteX54" fmla="*/ 3234002 w 12191998"/>
              <a:gd name="connsiteY54" fmla="*/ 9525 h 851265"/>
              <a:gd name="connsiteX55" fmla="*/ 3294327 w 12191998"/>
              <a:gd name="connsiteY55" fmla="*/ 3175 h 851265"/>
              <a:gd name="connsiteX56" fmla="*/ 3361002 w 12191998"/>
              <a:gd name="connsiteY56" fmla="*/ 0 h 851265"/>
              <a:gd name="connsiteX57" fmla="*/ 3430852 w 12191998"/>
              <a:gd name="connsiteY57" fmla="*/ 3175 h 851265"/>
              <a:gd name="connsiteX58" fmla="*/ 3491177 w 12191998"/>
              <a:gd name="connsiteY58" fmla="*/ 9525 h 851265"/>
              <a:gd name="connsiteX59" fmla="*/ 3543564 w 12191998"/>
              <a:gd name="connsiteY59" fmla="*/ 20637 h 851265"/>
              <a:gd name="connsiteX60" fmla="*/ 3589602 w 12191998"/>
              <a:gd name="connsiteY60" fmla="*/ 36512 h 851265"/>
              <a:gd name="connsiteX61" fmla="*/ 3630877 w 12191998"/>
              <a:gd name="connsiteY61" fmla="*/ 52387 h 851265"/>
              <a:gd name="connsiteX62" fmla="*/ 3667389 w 12191998"/>
              <a:gd name="connsiteY62" fmla="*/ 68262 h 851265"/>
              <a:gd name="connsiteX63" fmla="*/ 3705489 w 12191998"/>
              <a:gd name="connsiteY63" fmla="*/ 87312 h 851265"/>
              <a:gd name="connsiteX64" fmla="*/ 3743589 w 12191998"/>
              <a:gd name="connsiteY64" fmla="*/ 106362 h 851265"/>
              <a:gd name="connsiteX65" fmla="*/ 3780102 w 12191998"/>
              <a:gd name="connsiteY65" fmla="*/ 125412 h 851265"/>
              <a:gd name="connsiteX66" fmla="*/ 3821377 w 12191998"/>
              <a:gd name="connsiteY66" fmla="*/ 141287 h 851265"/>
              <a:gd name="connsiteX67" fmla="*/ 3867414 w 12191998"/>
              <a:gd name="connsiteY67" fmla="*/ 155575 h 851265"/>
              <a:gd name="connsiteX68" fmla="*/ 3919802 w 12191998"/>
              <a:gd name="connsiteY68" fmla="*/ 166687 h 851265"/>
              <a:gd name="connsiteX69" fmla="*/ 3980127 w 12191998"/>
              <a:gd name="connsiteY69" fmla="*/ 174625 h 851265"/>
              <a:gd name="connsiteX70" fmla="*/ 4048389 w 12191998"/>
              <a:gd name="connsiteY70" fmla="*/ 176212 h 851265"/>
              <a:gd name="connsiteX71" fmla="*/ 4116652 w 12191998"/>
              <a:gd name="connsiteY71" fmla="*/ 174625 h 851265"/>
              <a:gd name="connsiteX72" fmla="*/ 4176977 w 12191998"/>
              <a:gd name="connsiteY72" fmla="*/ 166687 h 851265"/>
              <a:gd name="connsiteX73" fmla="*/ 4229364 w 12191998"/>
              <a:gd name="connsiteY73" fmla="*/ 155575 h 851265"/>
              <a:gd name="connsiteX74" fmla="*/ 4275402 w 12191998"/>
              <a:gd name="connsiteY74" fmla="*/ 141287 h 851265"/>
              <a:gd name="connsiteX75" fmla="*/ 4316677 w 12191998"/>
              <a:gd name="connsiteY75" fmla="*/ 125412 h 851265"/>
              <a:gd name="connsiteX76" fmla="*/ 4353189 w 12191998"/>
              <a:gd name="connsiteY76" fmla="*/ 106362 h 851265"/>
              <a:gd name="connsiteX77" fmla="*/ 4429389 w 12191998"/>
              <a:gd name="connsiteY77" fmla="*/ 68262 h 851265"/>
              <a:gd name="connsiteX78" fmla="*/ 4465902 w 12191998"/>
              <a:gd name="connsiteY78" fmla="*/ 52387 h 851265"/>
              <a:gd name="connsiteX79" fmla="*/ 4507177 w 12191998"/>
              <a:gd name="connsiteY79" fmla="*/ 36512 h 851265"/>
              <a:gd name="connsiteX80" fmla="*/ 4553216 w 12191998"/>
              <a:gd name="connsiteY80" fmla="*/ 20637 h 851265"/>
              <a:gd name="connsiteX81" fmla="*/ 4605602 w 12191998"/>
              <a:gd name="connsiteY81" fmla="*/ 9525 h 851265"/>
              <a:gd name="connsiteX82" fmla="*/ 4665928 w 12191998"/>
              <a:gd name="connsiteY82" fmla="*/ 3175 h 851265"/>
              <a:gd name="connsiteX83" fmla="*/ 4734189 w 12191998"/>
              <a:gd name="connsiteY83" fmla="*/ 0 h 851265"/>
              <a:gd name="connsiteX84" fmla="*/ 4802453 w 12191998"/>
              <a:gd name="connsiteY84" fmla="*/ 3175 h 851265"/>
              <a:gd name="connsiteX85" fmla="*/ 4862777 w 12191998"/>
              <a:gd name="connsiteY85" fmla="*/ 9525 h 851265"/>
              <a:gd name="connsiteX86" fmla="*/ 4915165 w 12191998"/>
              <a:gd name="connsiteY86" fmla="*/ 20637 h 851265"/>
              <a:gd name="connsiteX87" fmla="*/ 4961202 w 12191998"/>
              <a:gd name="connsiteY87" fmla="*/ 36512 h 851265"/>
              <a:gd name="connsiteX88" fmla="*/ 5002478 w 12191998"/>
              <a:gd name="connsiteY88" fmla="*/ 52387 h 851265"/>
              <a:gd name="connsiteX89" fmla="*/ 5038989 w 12191998"/>
              <a:gd name="connsiteY89" fmla="*/ 68262 h 851265"/>
              <a:gd name="connsiteX90" fmla="*/ 5077091 w 12191998"/>
              <a:gd name="connsiteY90" fmla="*/ 87312 h 851265"/>
              <a:gd name="connsiteX91" fmla="*/ 5115189 w 12191998"/>
              <a:gd name="connsiteY91" fmla="*/ 106362 h 851265"/>
              <a:gd name="connsiteX92" fmla="*/ 5151702 w 12191998"/>
              <a:gd name="connsiteY92" fmla="*/ 125412 h 851265"/>
              <a:gd name="connsiteX93" fmla="*/ 5192978 w 12191998"/>
              <a:gd name="connsiteY93" fmla="*/ 141287 h 851265"/>
              <a:gd name="connsiteX94" fmla="*/ 5239014 w 12191998"/>
              <a:gd name="connsiteY94" fmla="*/ 155575 h 851265"/>
              <a:gd name="connsiteX95" fmla="*/ 5291401 w 12191998"/>
              <a:gd name="connsiteY95" fmla="*/ 166687 h 851265"/>
              <a:gd name="connsiteX96" fmla="*/ 5351727 w 12191998"/>
              <a:gd name="connsiteY96" fmla="*/ 174625 h 851265"/>
              <a:gd name="connsiteX97" fmla="*/ 5410199 w 12191998"/>
              <a:gd name="connsiteY97" fmla="*/ 175985 h 851265"/>
              <a:gd name="connsiteX98" fmla="*/ 5468671 w 12191998"/>
              <a:gd name="connsiteY98" fmla="*/ 174625 h 851265"/>
              <a:gd name="connsiteX99" fmla="*/ 5528996 w 12191998"/>
              <a:gd name="connsiteY99" fmla="*/ 166687 h 851265"/>
              <a:gd name="connsiteX100" fmla="*/ 5581383 w 12191998"/>
              <a:gd name="connsiteY100" fmla="*/ 155575 h 851265"/>
              <a:gd name="connsiteX101" fmla="*/ 5627421 w 12191998"/>
              <a:gd name="connsiteY101" fmla="*/ 141287 h 851265"/>
              <a:gd name="connsiteX102" fmla="*/ 5668696 w 12191998"/>
              <a:gd name="connsiteY102" fmla="*/ 125412 h 851265"/>
              <a:gd name="connsiteX103" fmla="*/ 5705210 w 12191998"/>
              <a:gd name="connsiteY103" fmla="*/ 106362 h 851265"/>
              <a:gd name="connsiteX104" fmla="*/ 5743308 w 12191998"/>
              <a:gd name="connsiteY104" fmla="*/ 87312 h 851265"/>
              <a:gd name="connsiteX105" fmla="*/ 5781408 w 12191998"/>
              <a:gd name="connsiteY105" fmla="*/ 68262 h 851265"/>
              <a:gd name="connsiteX106" fmla="*/ 5817921 w 12191998"/>
              <a:gd name="connsiteY106" fmla="*/ 52387 h 851265"/>
              <a:gd name="connsiteX107" fmla="*/ 5859196 w 12191998"/>
              <a:gd name="connsiteY107" fmla="*/ 36512 h 851265"/>
              <a:gd name="connsiteX108" fmla="*/ 5905234 w 12191998"/>
              <a:gd name="connsiteY108" fmla="*/ 20637 h 851265"/>
              <a:gd name="connsiteX109" fmla="*/ 5957621 w 12191998"/>
              <a:gd name="connsiteY109" fmla="*/ 9525 h 851265"/>
              <a:gd name="connsiteX110" fmla="*/ 6017948 w 12191998"/>
              <a:gd name="connsiteY110" fmla="*/ 3175 h 851265"/>
              <a:gd name="connsiteX111" fmla="*/ 6086210 w 12191998"/>
              <a:gd name="connsiteY111" fmla="*/ 0 h 851265"/>
              <a:gd name="connsiteX112" fmla="*/ 6095999 w 12191998"/>
              <a:gd name="connsiteY112" fmla="*/ 455 h 851265"/>
              <a:gd name="connsiteX113" fmla="*/ 6105789 w 12191998"/>
              <a:gd name="connsiteY113" fmla="*/ 0 h 851265"/>
              <a:gd name="connsiteX114" fmla="*/ 6174052 w 12191998"/>
              <a:gd name="connsiteY114" fmla="*/ 3175 h 851265"/>
              <a:gd name="connsiteX115" fmla="*/ 6234377 w 12191998"/>
              <a:gd name="connsiteY115" fmla="*/ 9525 h 851265"/>
              <a:gd name="connsiteX116" fmla="*/ 6286764 w 12191998"/>
              <a:gd name="connsiteY116" fmla="*/ 20637 h 851265"/>
              <a:gd name="connsiteX117" fmla="*/ 6332802 w 12191998"/>
              <a:gd name="connsiteY117" fmla="*/ 36512 h 851265"/>
              <a:gd name="connsiteX118" fmla="*/ 6374077 w 12191998"/>
              <a:gd name="connsiteY118" fmla="*/ 52387 h 851265"/>
              <a:gd name="connsiteX119" fmla="*/ 6410589 w 12191998"/>
              <a:gd name="connsiteY119" fmla="*/ 68262 h 851265"/>
              <a:gd name="connsiteX120" fmla="*/ 6448689 w 12191998"/>
              <a:gd name="connsiteY120" fmla="*/ 87312 h 851265"/>
              <a:gd name="connsiteX121" fmla="*/ 6486789 w 12191998"/>
              <a:gd name="connsiteY121" fmla="*/ 106362 h 851265"/>
              <a:gd name="connsiteX122" fmla="*/ 6523302 w 12191998"/>
              <a:gd name="connsiteY122" fmla="*/ 125412 h 851265"/>
              <a:gd name="connsiteX123" fmla="*/ 6564577 w 12191998"/>
              <a:gd name="connsiteY123" fmla="*/ 141287 h 851265"/>
              <a:gd name="connsiteX124" fmla="*/ 6610614 w 12191998"/>
              <a:gd name="connsiteY124" fmla="*/ 155575 h 851265"/>
              <a:gd name="connsiteX125" fmla="*/ 6663002 w 12191998"/>
              <a:gd name="connsiteY125" fmla="*/ 166687 h 851265"/>
              <a:gd name="connsiteX126" fmla="*/ 6723327 w 12191998"/>
              <a:gd name="connsiteY126" fmla="*/ 174625 h 851265"/>
              <a:gd name="connsiteX127" fmla="*/ 6781799 w 12191998"/>
              <a:gd name="connsiteY127" fmla="*/ 175985 h 851265"/>
              <a:gd name="connsiteX128" fmla="*/ 6840271 w 12191998"/>
              <a:gd name="connsiteY128" fmla="*/ 174625 h 851265"/>
              <a:gd name="connsiteX129" fmla="*/ 6900596 w 12191998"/>
              <a:gd name="connsiteY129" fmla="*/ 166687 h 851265"/>
              <a:gd name="connsiteX130" fmla="*/ 6952983 w 12191998"/>
              <a:gd name="connsiteY130" fmla="*/ 155575 h 851265"/>
              <a:gd name="connsiteX131" fmla="*/ 6999021 w 12191998"/>
              <a:gd name="connsiteY131" fmla="*/ 141287 h 851265"/>
              <a:gd name="connsiteX132" fmla="*/ 7040296 w 12191998"/>
              <a:gd name="connsiteY132" fmla="*/ 125412 h 851265"/>
              <a:gd name="connsiteX133" fmla="*/ 7076808 w 12191998"/>
              <a:gd name="connsiteY133" fmla="*/ 106362 h 851265"/>
              <a:gd name="connsiteX134" fmla="*/ 7114908 w 12191998"/>
              <a:gd name="connsiteY134" fmla="*/ 87312 h 851265"/>
              <a:gd name="connsiteX135" fmla="*/ 7153008 w 12191998"/>
              <a:gd name="connsiteY135" fmla="*/ 68262 h 851265"/>
              <a:gd name="connsiteX136" fmla="*/ 7189521 w 12191998"/>
              <a:gd name="connsiteY136" fmla="*/ 52387 h 851265"/>
              <a:gd name="connsiteX137" fmla="*/ 7230796 w 12191998"/>
              <a:gd name="connsiteY137" fmla="*/ 36512 h 851265"/>
              <a:gd name="connsiteX138" fmla="*/ 7276833 w 12191998"/>
              <a:gd name="connsiteY138" fmla="*/ 20637 h 851265"/>
              <a:gd name="connsiteX139" fmla="*/ 7329221 w 12191998"/>
              <a:gd name="connsiteY139" fmla="*/ 9525 h 851265"/>
              <a:gd name="connsiteX140" fmla="*/ 7389546 w 12191998"/>
              <a:gd name="connsiteY140" fmla="*/ 3175 h 851265"/>
              <a:gd name="connsiteX141" fmla="*/ 7457808 w 12191998"/>
              <a:gd name="connsiteY141" fmla="*/ 0 h 851265"/>
              <a:gd name="connsiteX142" fmla="*/ 7526071 w 12191998"/>
              <a:gd name="connsiteY142" fmla="*/ 3175 h 851265"/>
              <a:gd name="connsiteX143" fmla="*/ 7586396 w 12191998"/>
              <a:gd name="connsiteY143" fmla="*/ 9525 h 851265"/>
              <a:gd name="connsiteX144" fmla="*/ 7638783 w 12191998"/>
              <a:gd name="connsiteY144" fmla="*/ 20637 h 851265"/>
              <a:gd name="connsiteX145" fmla="*/ 7684821 w 12191998"/>
              <a:gd name="connsiteY145" fmla="*/ 36512 h 851265"/>
              <a:gd name="connsiteX146" fmla="*/ 7726096 w 12191998"/>
              <a:gd name="connsiteY146" fmla="*/ 52387 h 851265"/>
              <a:gd name="connsiteX147" fmla="*/ 7762608 w 12191998"/>
              <a:gd name="connsiteY147" fmla="*/ 68262 h 851265"/>
              <a:gd name="connsiteX148" fmla="*/ 7800708 w 12191998"/>
              <a:gd name="connsiteY148" fmla="*/ 87312 h 851265"/>
              <a:gd name="connsiteX149" fmla="*/ 7838808 w 12191998"/>
              <a:gd name="connsiteY149" fmla="*/ 106362 h 851265"/>
              <a:gd name="connsiteX150" fmla="*/ 7875321 w 12191998"/>
              <a:gd name="connsiteY150" fmla="*/ 125412 h 851265"/>
              <a:gd name="connsiteX151" fmla="*/ 7916596 w 12191998"/>
              <a:gd name="connsiteY151" fmla="*/ 141287 h 851265"/>
              <a:gd name="connsiteX152" fmla="*/ 7962633 w 12191998"/>
              <a:gd name="connsiteY152" fmla="*/ 155575 h 851265"/>
              <a:gd name="connsiteX153" fmla="*/ 8015021 w 12191998"/>
              <a:gd name="connsiteY153" fmla="*/ 166687 h 851265"/>
              <a:gd name="connsiteX154" fmla="*/ 8075346 w 12191998"/>
              <a:gd name="connsiteY154" fmla="*/ 174625 h 851265"/>
              <a:gd name="connsiteX155" fmla="*/ 8143608 w 12191998"/>
              <a:gd name="connsiteY155" fmla="*/ 176212 h 851265"/>
              <a:gd name="connsiteX156" fmla="*/ 8211871 w 12191998"/>
              <a:gd name="connsiteY156" fmla="*/ 174625 h 851265"/>
              <a:gd name="connsiteX157" fmla="*/ 8272196 w 12191998"/>
              <a:gd name="connsiteY157" fmla="*/ 166687 h 851265"/>
              <a:gd name="connsiteX158" fmla="*/ 8324583 w 12191998"/>
              <a:gd name="connsiteY158" fmla="*/ 155575 h 851265"/>
              <a:gd name="connsiteX159" fmla="*/ 8370621 w 12191998"/>
              <a:gd name="connsiteY159" fmla="*/ 141287 h 851265"/>
              <a:gd name="connsiteX160" fmla="*/ 8411896 w 12191998"/>
              <a:gd name="connsiteY160" fmla="*/ 125412 h 851265"/>
              <a:gd name="connsiteX161" fmla="*/ 8448408 w 12191998"/>
              <a:gd name="connsiteY161" fmla="*/ 106362 h 851265"/>
              <a:gd name="connsiteX162" fmla="*/ 8486508 w 12191998"/>
              <a:gd name="connsiteY162" fmla="*/ 87312 h 851265"/>
              <a:gd name="connsiteX163" fmla="*/ 8524608 w 12191998"/>
              <a:gd name="connsiteY163" fmla="*/ 68262 h 851265"/>
              <a:gd name="connsiteX164" fmla="*/ 8561120 w 12191998"/>
              <a:gd name="connsiteY164" fmla="*/ 52387 h 851265"/>
              <a:gd name="connsiteX165" fmla="*/ 8602396 w 12191998"/>
              <a:gd name="connsiteY165" fmla="*/ 36512 h 851265"/>
              <a:gd name="connsiteX166" fmla="*/ 8648432 w 12191998"/>
              <a:gd name="connsiteY166" fmla="*/ 20637 h 851265"/>
              <a:gd name="connsiteX167" fmla="*/ 8700820 w 12191998"/>
              <a:gd name="connsiteY167" fmla="*/ 9525 h 851265"/>
              <a:gd name="connsiteX168" fmla="*/ 8761146 w 12191998"/>
              <a:gd name="connsiteY168" fmla="*/ 3175 h 851265"/>
              <a:gd name="connsiteX169" fmla="*/ 8827820 w 12191998"/>
              <a:gd name="connsiteY169" fmla="*/ 0 h 851265"/>
              <a:gd name="connsiteX170" fmla="*/ 8897670 w 12191998"/>
              <a:gd name="connsiteY170" fmla="*/ 3175 h 851265"/>
              <a:gd name="connsiteX171" fmla="*/ 8957996 w 12191998"/>
              <a:gd name="connsiteY171" fmla="*/ 9525 h 851265"/>
              <a:gd name="connsiteX172" fmla="*/ 9010382 w 12191998"/>
              <a:gd name="connsiteY172" fmla="*/ 20637 h 851265"/>
              <a:gd name="connsiteX173" fmla="*/ 9056420 w 12191998"/>
              <a:gd name="connsiteY173" fmla="*/ 36512 h 851265"/>
              <a:gd name="connsiteX174" fmla="*/ 9097696 w 12191998"/>
              <a:gd name="connsiteY174" fmla="*/ 52387 h 851265"/>
              <a:gd name="connsiteX175" fmla="*/ 9134208 w 12191998"/>
              <a:gd name="connsiteY175" fmla="*/ 68262 h 851265"/>
              <a:gd name="connsiteX176" fmla="*/ 9172308 w 12191998"/>
              <a:gd name="connsiteY176" fmla="*/ 87312 h 851265"/>
              <a:gd name="connsiteX177" fmla="*/ 9210408 w 12191998"/>
              <a:gd name="connsiteY177" fmla="*/ 106362 h 851265"/>
              <a:gd name="connsiteX178" fmla="*/ 9246920 w 12191998"/>
              <a:gd name="connsiteY178" fmla="*/ 125412 h 851265"/>
              <a:gd name="connsiteX179" fmla="*/ 9288196 w 12191998"/>
              <a:gd name="connsiteY179" fmla="*/ 141287 h 851265"/>
              <a:gd name="connsiteX180" fmla="*/ 9334232 w 12191998"/>
              <a:gd name="connsiteY180" fmla="*/ 155575 h 851265"/>
              <a:gd name="connsiteX181" fmla="*/ 9386620 w 12191998"/>
              <a:gd name="connsiteY181" fmla="*/ 166687 h 851265"/>
              <a:gd name="connsiteX182" fmla="*/ 9446946 w 12191998"/>
              <a:gd name="connsiteY182" fmla="*/ 174625 h 851265"/>
              <a:gd name="connsiteX183" fmla="*/ 9515208 w 12191998"/>
              <a:gd name="connsiteY183" fmla="*/ 176212 h 851265"/>
              <a:gd name="connsiteX184" fmla="*/ 9583470 w 12191998"/>
              <a:gd name="connsiteY184" fmla="*/ 174625 h 851265"/>
              <a:gd name="connsiteX185" fmla="*/ 9643796 w 12191998"/>
              <a:gd name="connsiteY185" fmla="*/ 166687 h 851265"/>
              <a:gd name="connsiteX186" fmla="*/ 9696182 w 12191998"/>
              <a:gd name="connsiteY186" fmla="*/ 155575 h 851265"/>
              <a:gd name="connsiteX187" fmla="*/ 9742220 w 12191998"/>
              <a:gd name="connsiteY187" fmla="*/ 141287 h 851265"/>
              <a:gd name="connsiteX188" fmla="*/ 9783496 w 12191998"/>
              <a:gd name="connsiteY188" fmla="*/ 125412 h 851265"/>
              <a:gd name="connsiteX189" fmla="*/ 9820008 w 12191998"/>
              <a:gd name="connsiteY189" fmla="*/ 106362 h 851265"/>
              <a:gd name="connsiteX190" fmla="*/ 9896208 w 12191998"/>
              <a:gd name="connsiteY190" fmla="*/ 68262 h 851265"/>
              <a:gd name="connsiteX191" fmla="*/ 9932720 w 12191998"/>
              <a:gd name="connsiteY191" fmla="*/ 52387 h 851265"/>
              <a:gd name="connsiteX192" fmla="*/ 9973996 w 12191998"/>
              <a:gd name="connsiteY192" fmla="*/ 36512 h 851265"/>
              <a:gd name="connsiteX193" fmla="*/ 10020032 w 12191998"/>
              <a:gd name="connsiteY193" fmla="*/ 20637 h 851265"/>
              <a:gd name="connsiteX194" fmla="*/ 10072420 w 12191998"/>
              <a:gd name="connsiteY194" fmla="*/ 9525 h 851265"/>
              <a:gd name="connsiteX195" fmla="*/ 10132746 w 12191998"/>
              <a:gd name="connsiteY195" fmla="*/ 3175 h 851265"/>
              <a:gd name="connsiteX196" fmla="*/ 10201008 w 12191998"/>
              <a:gd name="connsiteY196" fmla="*/ 0 h 851265"/>
              <a:gd name="connsiteX197" fmla="*/ 10269270 w 12191998"/>
              <a:gd name="connsiteY197" fmla="*/ 3175 h 851265"/>
              <a:gd name="connsiteX198" fmla="*/ 10329596 w 12191998"/>
              <a:gd name="connsiteY198" fmla="*/ 9525 h 851265"/>
              <a:gd name="connsiteX199" fmla="*/ 10381982 w 12191998"/>
              <a:gd name="connsiteY199" fmla="*/ 20637 h 851265"/>
              <a:gd name="connsiteX200" fmla="*/ 10428020 w 12191998"/>
              <a:gd name="connsiteY200" fmla="*/ 36512 h 851265"/>
              <a:gd name="connsiteX201" fmla="*/ 10469296 w 12191998"/>
              <a:gd name="connsiteY201" fmla="*/ 52387 h 851265"/>
              <a:gd name="connsiteX202" fmla="*/ 10505808 w 12191998"/>
              <a:gd name="connsiteY202" fmla="*/ 68262 h 851265"/>
              <a:gd name="connsiteX203" fmla="*/ 10543908 w 12191998"/>
              <a:gd name="connsiteY203" fmla="*/ 87312 h 851265"/>
              <a:gd name="connsiteX204" fmla="*/ 10582008 w 12191998"/>
              <a:gd name="connsiteY204" fmla="*/ 106362 h 851265"/>
              <a:gd name="connsiteX205" fmla="*/ 10618520 w 12191998"/>
              <a:gd name="connsiteY205" fmla="*/ 125412 h 851265"/>
              <a:gd name="connsiteX206" fmla="*/ 10659796 w 12191998"/>
              <a:gd name="connsiteY206" fmla="*/ 141287 h 851265"/>
              <a:gd name="connsiteX207" fmla="*/ 10705832 w 12191998"/>
              <a:gd name="connsiteY207" fmla="*/ 155575 h 851265"/>
              <a:gd name="connsiteX208" fmla="*/ 10758220 w 12191998"/>
              <a:gd name="connsiteY208" fmla="*/ 166687 h 851265"/>
              <a:gd name="connsiteX209" fmla="*/ 10818546 w 12191998"/>
              <a:gd name="connsiteY209" fmla="*/ 174625 h 851265"/>
              <a:gd name="connsiteX210" fmla="*/ 10886808 w 12191998"/>
              <a:gd name="connsiteY210" fmla="*/ 176212 h 851265"/>
              <a:gd name="connsiteX211" fmla="*/ 10955070 w 12191998"/>
              <a:gd name="connsiteY211" fmla="*/ 174625 h 851265"/>
              <a:gd name="connsiteX212" fmla="*/ 11015396 w 12191998"/>
              <a:gd name="connsiteY212" fmla="*/ 166687 h 851265"/>
              <a:gd name="connsiteX213" fmla="*/ 11067782 w 12191998"/>
              <a:gd name="connsiteY213" fmla="*/ 155575 h 851265"/>
              <a:gd name="connsiteX214" fmla="*/ 11113820 w 12191998"/>
              <a:gd name="connsiteY214" fmla="*/ 141287 h 851265"/>
              <a:gd name="connsiteX215" fmla="*/ 11155096 w 12191998"/>
              <a:gd name="connsiteY215" fmla="*/ 125412 h 851265"/>
              <a:gd name="connsiteX216" fmla="*/ 11191608 w 12191998"/>
              <a:gd name="connsiteY216" fmla="*/ 106362 h 851265"/>
              <a:gd name="connsiteX217" fmla="*/ 11229708 w 12191998"/>
              <a:gd name="connsiteY217" fmla="*/ 87312 h 851265"/>
              <a:gd name="connsiteX218" fmla="*/ 11267808 w 12191998"/>
              <a:gd name="connsiteY218" fmla="*/ 68262 h 851265"/>
              <a:gd name="connsiteX219" fmla="*/ 11304320 w 12191998"/>
              <a:gd name="connsiteY219" fmla="*/ 52387 h 851265"/>
              <a:gd name="connsiteX220" fmla="*/ 11345596 w 12191998"/>
              <a:gd name="connsiteY220" fmla="*/ 36512 h 851265"/>
              <a:gd name="connsiteX221" fmla="*/ 11391632 w 12191998"/>
              <a:gd name="connsiteY221" fmla="*/ 20637 h 851265"/>
              <a:gd name="connsiteX222" fmla="*/ 11444020 w 12191998"/>
              <a:gd name="connsiteY222" fmla="*/ 9525 h 851265"/>
              <a:gd name="connsiteX223" fmla="*/ 11504346 w 12191998"/>
              <a:gd name="connsiteY223" fmla="*/ 3175 h 851265"/>
              <a:gd name="connsiteX224" fmla="*/ 11572608 w 12191998"/>
              <a:gd name="connsiteY224" fmla="*/ 0 h 851265"/>
              <a:gd name="connsiteX225" fmla="*/ 11640870 w 12191998"/>
              <a:gd name="connsiteY225" fmla="*/ 3175 h 851265"/>
              <a:gd name="connsiteX226" fmla="*/ 11701196 w 12191998"/>
              <a:gd name="connsiteY226" fmla="*/ 9525 h 851265"/>
              <a:gd name="connsiteX227" fmla="*/ 11753582 w 12191998"/>
              <a:gd name="connsiteY227" fmla="*/ 20637 h 851265"/>
              <a:gd name="connsiteX228" fmla="*/ 11799620 w 12191998"/>
              <a:gd name="connsiteY228" fmla="*/ 36512 h 851265"/>
              <a:gd name="connsiteX229" fmla="*/ 11840896 w 12191998"/>
              <a:gd name="connsiteY229" fmla="*/ 52387 h 851265"/>
              <a:gd name="connsiteX230" fmla="*/ 11877408 w 12191998"/>
              <a:gd name="connsiteY230" fmla="*/ 68262 h 851265"/>
              <a:gd name="connsiteX231" fmla="*/ 11915508 w 12191998"/>
              <a:gd name="connsiteY231" fmla="*/ 87312 h 851265"/>
              <a:gd name="connsiteX232" fmla="*/ 11953608 w 12191998"/>
              <a:gd name="connsiteY232" fmla="*/ 106362 h 851265"/>
              <a:gd name="connsiteX233" fmla="*/ 11990120 w 12191998"/>
              <a:gd name="connsiteY233" fmla="*/ 125412 h 851265"/>
              <a:gd name="connsiteX234" fmla="*/ 12031396 w 12191998"/>
              <a:gd name="connsiteY234" fmla="*/ 141287 h 851265"/>
              <a:gd name="connsiteX235" fmla="*/ 12077432 w 12191998"/>
              <a:gd name="connsiteY235" fmla="*/ 155575 h 851265"/>
              <a:gd name="connsiteX236" fmla="*/ 12129820 w 12191998"/>
              <a:gd name="connsiteY236" fmla="*/ 166688 h 851265"/>
              <a:gd name="connsiteX237" fmla="*/ 12190146 w 12191998"/>
              <a:gd name="connsiteY237" fmla="*/ 174625 h 851265"/>
              <a:gd name="connsiteX238" fmla="*/ 12191998 w 12191998"/>
              <a:gd name="connsiteY238" fmla="*/ 174668 h 851265"/>
              <a:gd name="connsiteX239" fmla="*/ 12191998 w 12191998"/>
              <a:gd name="connsiteY239" fmla="*/ 851265 h 851265"/>
              <a:gd name="connsiteX240" fmla="*/ 0 w 12191998"/>
              <a:gd name="connsiteY240" fmla="*/ 851265 h 851265"/>
              <a:gd name="connsiteX241" fmla="*/ 0 w 12191998"/>
              <a:gd name="connsiteY241" fmla="*/ 174668 h 851265"/>
              <a:gd name="connsiteX242" fmla="*/ 1852 w 12191998"/>
              <a:gd name="connsiteY242" fmla="*/ 174625 h 851265"/>
              <a:gd name="connsiteX243" fmla="*/ 62177 w 12191998"/>
              <a:gd name="connsiteY243" fmla="*/ 166687 h 851265"/>
              <a:gd name="connsiteX244" fmla="*/ 114564 w 12191998"/>
              <a:gd name="connsiteY244" fmla="*/ 155575 h 851265"/>
              <a:gd name="connsiteX245" fmla="*/ 160602 w 12191998"/>
              <a:gd name="connsiteY245" fmla="*/ 141287 h 851265"/>
              <a:gd name="connsiteX246" fmla="*/ 201877 w 12191998"/>
              <a:gd name="connsiteY246" fmla="*/ 125412 h 851265"/>
              <a:gd name="connsiteX247" fmla="*/ 238389 w 12191998"/>
              <a:gd name="connsiteY247" fmla="*/ 106362 h 851265"/>
              <a:gd name="connsiteX248" fmla="*/ 276489 w 12191998"/>
              <a:gd name="connsiteY248" fmla="*/ 87312 h 851265"/>
              <a:gd name="connsiteX249" fmla="*/ 314589 w 12191998"/>
              <a:gd name="connsiteY249" fmla="*/ 68262 h 851265"/>
              <a:gd name="connsiteX250" fmla="*/ 351102 w 12191998"/>
              <a:gd name="connsiteY250" fmla="*/ 52387 h 851265"/>
              <a:gd name="connsiteX251" fmla="*/ 392377 w 12191998"/>
              <a:gd name="connsiteY251" fmla="*/ 36512 h 851265"/>
              <a:gd name="connsiteX252" fmla="*/ 438414 w 12191998"/>
              <a:gd name="connsiteY252" fmla="*/ 20637 h 851265"/>
              <a:gd name="connsiteX253" fmla="*/ 490802 w 12191998"/>
              <a:gd name="connsiteY253" fmla="*/ 9525 h 851265"/>
              <a:gd name="connsiteX254" fmla="*/ 551127 w 12191998"/>
              <a:gd name="connsiteY254" fmla="*/ 3175 h 851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</a:cxnLst>
            <a:rect l="l" t="t" r="r" b="b"/>
            <a:pathLst>
              <a:path w="12191998" h="851265">
                <a:moveTo>
                  <a:pt x="619389" y="0"/>
                </a:moveTo>
                <a:lnTo>
                  <a:pt x="687652" y="3175"/>
                </a:lnTo>
                <a:lnTo>
                  <a:pt x="747977" y="9525"/>
                </a:lnTo>
                <a:lnTo>
                  <a:pt x="800364" y="20637"/>
                </a:lnTo>
                <a:lnTo>
                  <a:pt x="846402" y="36512"/>
                </a:lnTo>
                <a:lnTo>
                  <a:pt x="887677" y="52387"/>
                </a:lnTo>
                <a:lnTo>
                  <a:pt x="924189" y="68262"/>
                </a:lnTo>
                <a:lnTo>
                  <a:pt x="962289" y="87312"/>
                </a:lnTo>
                <a:lnTo>
                  <a:pt x="1000389" y="106362"/>
                </a:lnTo>
                <a:lnTo>
                  <a:pt x="1036902" y="125412"/>
                </a:lnTo>
                <a:lnTo>
                  <a:pt x="1078177" y="141287"/>
                </a:lnTo>
                <a:lnTo>
                  <a:pt x="1124214" y="155575"/>
                </a:lnTo>
                <a:lnTo>
                  <a:pt x="1176602" y="166687"/>
                </a:lnTo>
                <a:lnTo>
                  <a:pt x="1236927" y="174625"/>
                </a:lnTo>
                <a:lnTo>
                  <a:pt x="1305189" y="176212"/>
                </a:lnTo>
                <a:lnTo>
                  <a:pt x="1373452" y="174625"/>
                </a:lnTo>
                <a:lnTo>
                  <a:pt x="1433777" y="166687"/>
                </a:lnTo>
                <a:lnTo>
                  <a:pt x="1486164" y="155575"/>
                </a:lnTo>
                <a:lnTo>
                  <a:pt x="1532202" y="141287"/>
                </a:lnTo>
                <a:lnTo>
                  <a:pt x="1573477" y="125412"/>
                </a:lnTo>
                <a:lnTo>
                  <a:pt x="1609989" y="106362"/>
                </a:lnTo>
                <a:lnTo>
                  <a:pt x="1648089" y="87312"/>
                </a:lnTo>
                <a:lnTo>
                  <a:pt x="1686189" y="68262"/>
                </a:lnTo>
                <a:lnTo>
                  <a:pt x="1722702" y="52387"/>
                </a:lnTo>
                <a:lnTo>
                  <a:pt x="1763977" y="36512"/>
                </a:lnTo>
                <a:lnTo>
                  <a:pt x="1810014" y="20637"/>
                </a:lnTo>
                <a:lnTo>
                  <a:pt x="1862402" y="9525"/>
                </a:lnTo>
                <a:lnTo>
                  <a:pt x="1922727" y="3175"/>
                </a:lnTo>
                <a:lnTo>
                  <a:pt x="1990989" y="0"/>
                </a:lnTo>
                <a:lnTo>
                  <a:pt x="2059252" y="3175"/>
                </a:lnTo>
                <a:lnTo>
                  <a:pt x="2119577" y="9525"/>
                </a:lnTo>
                <a:lnTo>
                  <a:pt x="2171964" y="20637"/>
                </a:lnTo>
                <a:lnTo>
                  <a:pt x="2218002" y="36512"/>
                </a:lnTo>
                <a:lnTo>
                  <a:pt x="2259277" y="52387"/>
                </a:lnTo>
                <a:lnTo>
                  <a:pt x="2295789" y="68262"/>
                </a:lnTo>
                <a:lnTo>
                  <a:pt x="2333889" y="87312"/>
                </a:lnTo>
                <a:lnTo>
                  <a:pt x="2371989" y="106362"/>
                </a:lnTo>
                <a:lnTo>
                  <a:pt x="2408502" y="125412"/>
                </a:lnTo>
                <a:lnTo>
                  <a:pt x="2449777" y="141287"/>
                </a:lnTo>
                <a:lnTo>
                  <a:pt x="2495814" y="155575"/>
                </a:lnTo>
                <a:lnTo>
                  <a:pt x="2548202" y="166687"/>
                </a:lnTo>
                <a:lnTo>
                  <a:pt x="2608527" y="174625"/>
                </a:lnTo>
                <a:lnTo>
                  <a:pt x="2676789" y="176212"/>
                </a:lnTo>
                <a:lnTo>
                  <a:pt x="2745052" y="174625"/>
                </a:lnTo>
                <a:lnTo>
                  <a:pt x="2805377" y="166687"/>
                </a:lnTo>
                <a:lnTo>
                  <a:pt x="2857764" y="155575"/>
                </a:lnTo>
                <a:lnTo>
                  <a:pt x="2903802" y="141287"/>
                </a:lnTo>
                <a:lnTo>
                  <a:pt x="2945077" y="125412"/>
                </a:lnTo>
                <a:lnTo>
                  <a:pt x="2981589" y="106362"/>
                </a:lnTo>
                <a:lnTo>
                  <a:pt x="3019689" y="87312"/>
                </a:lnTo>
                <a:lnTo>
                  <a:pt x="3057789" y="68262"/>
                </a:lnTo>
                <a:lnTo>
                  <a:pt x="3094302" y="52387"/>
                </a:lnTo>
                <a:lnTo>
                  <a:pt x="3135577" y="36512"/>
                </a:lnTo>
                <a:lnTo>
                  <a:pt x="3181614" y="20637"/>
                </a:lnTo>
                <a:lnTo>
                  <a:pt x="3234002" y="9525"/>
                </a:lnTo>
                <a:lnTo>
                  <a:pt x="3294327" y="3175"/>
                </a:lnTo>
                <a:lnTo>
                  <a:pt x="3361002" y="0"/>
                </a:lnTo>
                <a:lnTo>
                  <a:pt x="3430852" y="3175"/>
                </a:lnTo>
                <a:lnTo>
                  <a:pt x="3491177" y="9525"/>
                </a:lnTo>
                <a:lnTo>
                  <a:pt x="3543564" y="20637"/>
                </a:lnTo>
                <a:lnTo>
                  <a:pt x="3589602" y="36512"/>
                </a:lnTo>
                <a:lnTo>
                  <a:pt x="3630877" y="52387"/>
                </a:lnTo>
                <a:lnTo>
                  <a:pt x="3667389" y="68262"/>
                </a:lnTo>
                <a:lnTo>
                  <a:pt x="3705489" y="87312"/>
                </a:lnTo>
                <a:lnTo>
                  <a:pt x="3743589" y="106362"/>
                </a:lnTo>
                <a:lnTo>
                  <a:pt x="3780102" y="125412"/>
                </a:lnTo>
                <a:lnTo>
                  <a:pt x="3821377" y="141287"/>
                </a:lnTo>
                <a:lnTo>
                  <a:pt x="3867414" y="155575"/>
                </a:lnTo>
                <a:lnTo>
                  <a:pt x="3919802" y="166687"/>
                </a:lnTo>
                <a:lnTo>
                  <a:pt x="3980127" y="174625"/>
                </a:lnTo>
                <a:lnTo>
                  <a:pt x="4048389" y="176212"/>
                </a:lnTo>
                <a:lnTo>
                  <a:pt x="4116652" y="174625"/>
                </a:lnTo>
                <a:lnTo>
                  <a:pt x="4176977" y="166687"/>
                </a:lnTo>
                <a:lnTo>
                  <a:pt x="4229364" y="155575"/>
                </a:lnTo>
                <a:lnTo>
                  <a:pt x="4275402" y="141287"/>
                </a:lnTo>
                <a:lnTo>
                  <a:pt x="4316677" y="125412"/>
                </a:lnTo>
                <a:lnTo>
                  <a:pt x="4353189" y="106362"/>
                </a:lnTo>
                <a:lnTo>
                  <a:pt x="4429389" y="68262"/>
                </a:lnTo>
                <a:lnTo>
                  <a:pt x="4465902" y="52387"/>
                </a:lnTo>
                <a:lnTo>
                  <a:pt x="4507177" y="36512"/>
                </a:lnTo>
                <a:lnTo>
                  <a:pt x="4553216" y="20637"/>
                </a:lnTo>
                <a:lnTo>
                  <a:pt x="4605602" y="9525"/>
                </a:lnTo>
                <a:lnTo>
                  <a:pt x="4665928" y="3175"/>
                </a:lnTo>
                <a:lnTo>
                  <a:pt x="4734189" y="0"/>
                </a:lnTo>
                <a:lnTo>
                  <a:pt x="4802453" y="3175"/>
                </a:lnTo>
                <a:lnTo>
                  <a:pt x="4862777" y="9525"/>
                </a:lnTo>
                <a:lnTo>
                  <a:pt x="4915165" y="20637"/>
                </a:lnTo>
                <a:lnTo>
                  <a:pt x="4961202" y="36512"/>
                </a:lnTo>
                <a:lnTo>
                  <a:pt x="5002478" y="52387"/>
                </a:lnTo>
                <a:lnTo>
                  <a:pt x="5038989" y="68262"/>
                </a:lnTo>
                <a:lnTo>
                  <a:pt x="5077091" y="87312"/>
                </a:lnTo>
                <a:lnTo>
                  <a:pt x="5115189" y="106362"/>
                </a:lnTo>
                <a:lnTo>
                  <a:pt x="5151702" y="125412"/>
                </a:lnTo>
                <a:lnTo>
                  <a:pt x="5192978" y="141287"/>
                </a:lnTo>
                <a:lnTo>
                  <a:pt x="5239014" y="155575"/>
                </a:lnTo>
                <a:lnTo>
                  <a:pt x="5291401" y="166687"/>
                </a:lnTo>
                <a:lnTo>
                  <a:pt x="5351727" y="174625"/>
                </a:lnTo>
                <a:lnTo>
                  <a:pt x="5410199" y="175985"/>
                </a:lnTo>
                <a:lnTo>
                  <a:pt x="5468671" y="174625"/>
                </a:lnTo>
                <a:lnTo>
                  <a:pt x="5528996" y="166687"/>
                </a:lnTo>
                <a:lnTo>
                  <a:pt x="5581383" y="155575"/>
                </a:lnTo>
                <a:lnTo>
                  <a:pt x="5627421" y="141287"/>
                </a:lnTo>
                <a:lnTo>
                  <a:pt x="5668696" y="125412"/>
                </a:lnTo>
                <a:lnTo>
                  <a:pt x="5705210" y="106362"/>
                </a:lnTo>
                <a:lnTo>
                  <a:pt x="5743308" y="87312"/>
                </a:lnTo>
                <a:lnTo>
                  <a:pt x="5781408" y="68262"/>
                </a:lnTo>
                <a:lnTo>
                  <a:pt x="5817921" y="52387"/>
                </a:lnTo>
                <a:lnTo>
                  <a:pt x="5859196" y="36512"/>
                </a:lnTo>
                <a:lnTo>
                  <a:pt x="5905234" y="20637"/>
                </a:lnTo>
                <a:lnTo>
                  <a:pt x="5957621" y="9525"/>
                </a:lnTo>
                <a:lnTo>
                  <a:pt x="6017948" y="3175"/>
                </a:lnTo>
                <a:lnTo>
                  <a:pt x="6086210" y="0"/>
                </a:lnTo>
                <a:lnTo>
                  <a:pt x="6095999" y="455"/>
                </a:lnTo>
                <a:lnTo>
                  <a:pt x="6105789" y="0"/>
                </a:lnTo>
                <a:lnTo>
                  <a:pt x="6174052" y="3175"/>
                </a:lnTo>
                <a:lnTo>
                  <a:pt x="6234377" y="9525"/>
                </a:lnTo>
                <a:lnTo>
                  <a:pt x="6286764" y="20637"/>
                </a:lnTo>
                <a:lnTo>
                  <a:pt x="6332802" y="36512"/>
                </a:lnTo>
                <a:lnTo>
                  <a:pt x="6374077" y="52387"/>
                </a:lnTo>
                <a:lnTo>
                  <a:pt x="6410589" y="68262"/>
                </a:lnTo>
                <a:lnTo>
                  <a:pt x="6448689" y="87312"/>
                </a:lnTo>
                <a:lnTo>
                  <a:pt x="6486789" y="106362"/>
                </a:lnTo>
                <a:lnTo>
                  <a:pt x="6523302" y="125412"/>
                </a:lnTo>
                <a:lnTo>
                  <a:pt x="6564577" y="141287"/>
                </a:lnTo>
                <a:lnTo>
                  <a:pt x="6610614" y="155575"/>
                </a:lnTo>
                <a:lnTo>
                  <a:pt x="6663002" y="166687"/>
                </a:lnTo>
                <a:lnTo>
                  <a:pt x="6723327" y="174625"/>
                </a:lnTo>
                <a:lnTo>
                  <a:pt x="6781799" y="175985"/>
                </a:lnTo>
                <a:lnTo>
                  <a:pt x="6840271" y="174625"/>
                </a:lnTo>
                <a:lnTo>
                  <a:pt x="6900596" y="166687"/>
                </a:lnTo>
                <a:lnTo>
                  <a:pt x="6952983" y="155575"/>
                </a:lnTo>
                <a:lnTo>
                  <a:pt x="6999021" y="141287"/>
                </a:lnTo>
                <a:lnTo>
                  <a:pt x="7040296" y="125412"/>
                </a:lnTo>
                <a:lnTo>
                  <a:pt x="7076808" y="106362"/>
                </a:lnTo>
                <a:lnTo>
                  <a:pt x="7114908" y="87312"/>
                </a:lnTo>
                <a:lnTo>
                  <a:pt x="7153008" y="68262"/>
                </a:lnTo>
                <a:lnTo>
                  <a:pt x="7189521" y="52387"/>
                </a:lnTo>
                <a:lnTo>
                  <a:pt x="7230796" y="36512"/>
                </a:lnTo>
                <a:lnTo>
                  <a:pt x="7276833" y="20637"/>
                </a:lnTo>
                <a:lnTo>
                  <a:pt x="7329221" y="9525"/>
                </a:lnTo>
                <a:lnTo>
                  <a:pt x="7389546" y="3175"/>
                </a:lnTo>
                <a:lnTo>
                  <a:pt x="7457808" y="0"/>
                </a:lnTo>
                <a:lnTo>
                  <a:pt x="7526071" y="3175"/>
                </a:lnTo>
                <a:lnTo>
                  <a:pt x="7586396" y="9525"/>
                </a:lnTo>
                <a:lnTo>
                  <a:pt x="7638783" y="20637"/>
                </a:lnTo>
                <a:lnTo>
                  <a:pt x="7684821" y="36512"/>
                </a:lnTo>
                <a:lnTo>
                  <a:pt x="7726096" y="52387"/>
                </a:lnTo>
                <a:lnTo>
                  <a:pt x="7762608" y="68262"/>
                </a:lnTo>
                <a:lnTo>
                  <a:pt x="7800708" y="87312"/>
                </a:lnTo>
                <a:lnTo>
                  <a:pt x="7838808" y="106362"/>
                </a:lnTo>
                <a:lnTo>
                  <a:pt x="7875321" y="125412"/>
                </a:lnTo>
                <a:lnTo>
                  <a:pt x="7916596" y="141287"/>
                </a:lnTo>
                <a:lnTo>
                  <a:pt x="7962633" y="155575"/>
                </a:lnTo>
                <a:lnTo>
                  <a:pt x="8015021" y="166687"/>
                </a:lnTo>
                <a:lnTo>
                  <a:pt x="8075346" y="174625"/>
                </a:lnTo>
                <a:lnTo>
                  <a:pt x="8143608" y="176212"/>
                </a:lnTo>
                <a:lnTo>
                  <a:pt x="8211871" y="174625"/>
                </a:lnTo>
                <a:lnTo>
                  <a:pt x="8272196" y="166687"/>
                </a:lnTo>
                <a:lnTo>
                  <a:pt x="8324583" y="155575"/>
                </a:lnTo>
                <a:lnTo>
                  <a:pt x="8370621" y="141287"/>
                </a:lnTo>
                <a:lnTo>
                  <a:pt x="8411896" y="125412"/>
                </a:lnTo>
                <a:lnTo>
                  <a:pt x="8448408" y="106362"/>
                </a:lnTo>
                <a:lnTo>
                  <a:pt x="8486508" y="87312"/>
                </a:lnTo>
                <a:lnTo>
                  <a:pt x="8524608" y="68262"/>
                </a:lnTo>
                <a:lnTo>
                  <a:pt x="8561120" y="52387"/>
                </a:lnTo>
                <a:lnTo>
                  <a:pt x="8602396" y="36512"/>
                </a:lnTo>
                <a:lnTo>
                  <a:pt x="8648432" y="20637"/>
                </a:lnTo>
                <a:lnTo>
                  <a:pt x="8700820" y="9525"/>
                </a:lnTo>
                <a:lnTo>
                  <a:pt x="8761146" y="3175"/>
                </a:lnTo>
                <a:lnTo>
                  <a:pt x="8827820" y="0"/>
                </a:lnTo>
                <a:lnTo>
                  <a:pt x="8897670" y="3175"/>
                </a:lnTo>
                <a:lnTo>
                  <a:pt x="8957996" y="9525"/>
                </a:lnTo>
                <a:lnTo>
                  <a:pt x="9010382" y="20637"/>
                </a:lnTo>
                <a:lnTo>
                  <a:pt x="9056420" y="36512"/>
                </a:lnTo>
                <a:lnTo>
                  <a:pt x="9097696" y="52387"/>
                </a:lnTo>
                <a:lnTo>
                  <a:pt x="9134208" y="68262"/>
                </a:lnTo>
                <a:lnTo>
                  <a:pt x="9172308" y="87312"/>
                </a:lnTo>
                <a:lnTo>
                  <a:pt x="9210408" y="106362"/>
                </a:lnTo>
                <a:lnTo>
                  <a:pt x="9246920" y="125412"/>
                </a:lnTo>
                <a:lnTo>
                  <a:pt x="9288196" y="141287"/>
                </a:lnTo>
                <a:lnTo>
                  <a:pt x="9334232" y="155575"/>
                </a:lnTo>
                <a:lnTo>
                  <a:pt x="9386620" y="166687"/>
                </a:lnTo>
                <a:lnTo>
                  <a:pt x="9446946" y="174625"/>
                </a:lnTo>
                <a:lnTo>
                  <a:pt x="9515208" y="176212"/>
                </a:lnTo>
                <a:lnTo>
                  <a:pt x="9583470" y="174625"/>
                </a:lnTo>
                <a:lnTo>
                  <a:pt x="9643796" y="166687"/>
                </a:lnTo>
                <a:lnTo>
                  <a:pt x="9696182" y="155575"/>
                </a:lnTo>
                <a:lnTo>
                  <a:pt x="9742220" y="141287"/>
                </a:lnTo>
                <a:lnTo>
                  <a:pt x="9783496" y="125412"/>
                </a:lnTo>
                <a:lnTo>
                  <a:pt x="9820008" y="106362"/>
                </a:lnTo>
                <a:lnTo>
                  <a:pt x="9896208" y="68262"/>
                </a:lnTo>
                <a:lnTo>
                  <a:pt x="9932720" y="52387"/>
                </a:lnTo>
                <a:lnTo>
                  <a:pt x="9973996" y="36512"/>
                </a:lnTo>
                <a:lnTo>
                  <a:pt x="10020032" y="20637"/>
                </a:lnTo>
                <a:lnTo>
                  <a:pt x="10072420" y="9525"/>
                </a:lnTo>
                <a:lnTo>
                  <a:pt x="10132746" y="3175"/>
                </a:lnTo>
                <a:lnTo>
                  <a:pt x="10201008" y="0"/>
                </a:lnTo>
                <a:lnTo>
                  <a:pt x="10269270" y="3175"/>
                </a:lnTo>
                <a:lnTo>
                  <a:pt x="10329596" y="9525"/>
                </a:lnTo>
                <a:lnTo>
                  <a:pt x="10381982" y="20637"/>
                </a:lnTo>
                <a:lnTo>
                  <a:pt x="10428020" y="36512"/>
                </a:lnTo>
                <a:lnTo>
                  <a:pt x="10469296" y="52387"/>
                </a:lnTo>
                <a:lnTo>
                  <a:pt x="10505808" y="68262"/>
                </a:lnTo>
                <a:lnTo>
                  <a:pt x="10543908" y="87312"/>
                </a:lnTo>
                <a:lnTo>
                  <a:pt x="10582008" y="106362"/>
                </a:lnTo>
                <a:lnTo>
                  <a:pt x="10618520" y="125412"/>
                </a:lnTo>
                <a:lnTo>
                  <a:pt x="10659796" y="141287"/>
                </a:lnTo>
                <a:lnTo>
                  <a:pt x="10705832" y="155575"/>
                </a:lnTo>
                <a:lnTo>
                  <a:pt x="10758220" y="166687"/>
                </a:lnTo>
                <a:lnTo>
                  <a:pt x="10818546" y="174625"/>
                </a:lnTo>
                <a:lnTo>
                  <a:pt x="10886808" y="176212"/>
                </a:lnTo>
                <a:lnTo>
                  <a:pt x="10955070" y="174625"/>
                </a:lnTo>
                <a:lnTo>
                  <a:pt x="11015396" y="166687"/>
                </a:lnTo>
                <a:lnTo>
                  <a:pt x="11067782" y="155575"/>
                </a:lnTo>
                <a:lnTo>
                  <a:pt x="11113820" y="141287"/>
                </a:lnTo>
                <a:lnTo>
                  <a:pt x="11155096" y="125412"/>
                </a:lnTo>
                <a:lnTo>
                  <a:pt x="11191608" y="106362"/>
                </a:lnTo>
                <a:lnTo>
                  <a:pt x="11229708" y="87312"/>
                </a:lnTo>
                <a:lnTo>
                  <a:pt x="11267808" y="68262"/>
                </a:lnTo>
                <a:lnTo>
                  <a:pt x="11304320" y="52387"/>
                </a:lnTo>
                <a:lnTo>
                  <a:pt x="11345596" y="36512"/>
                </a:lnTo>
                <a:lnTo>
                  <a:pt x="11391632" y="20637"/>
                </a:lnTo>
                <a:lnTo>
                  <a:pt x="11444020" y="9525"/>
                </a:lnTo>
                <a:lnTo>
                  <a:pt x="11504346" y="3175"/>
                </a:lnTo>
                <a:lnTo>
                  <a:pt x="11572608" y="0"/>
                </a:lnTo>
                <a:lnTo>
                  <a:pt x="11640870" y="3175"/>
                </a:lnTo>
                <a:lnTo>
                  <a:pt x="11701196" y="9525"/>
                </a:lnTo>
                <a:lnTo>
                  <a:pt x="11753582" y="20637"/>
                </a:lnTo>
                <a:lnTo>
                  <a:pt x="11799620" y="36512"/>
                </a:lnTo>
                <a:lnTo>
                  <a:pt x="11840896" y="52387"/>
                </a:lnTo>
                <a:lnTo>
                  <a:pt x="11877408" y="68262"/>
                </a:lnTo>
                <a:lnTo>
                  <a:pt x="11915508" y="87312"/>
                </a:lnTo>
                <a:lnTo>
                  <a:pt x="11953608" y="106362"/>
                </a:lnTo>
                <a:lnTo>
                  <a:pt x="11990120" y="125412"/>
                </a:lnTo>
                <a:lnTo>
                  <a:pt x="12031396" y="141287"/>
                </a:lnTo>
                <a:lnTo>
                  <a:pt x="12077432" y="155575"/>
                </a:lnTo>
                <a:lnTo>
                  <a:pt x="12129820" y="166688"/>
                </a:lnTo>
                <a:lnTo>
                  <a:pt x="12190146" y="174625"/>
                </a:lnTo>
                <a:lnTo>
                  <a:pt x="12191998" y="174668"/>
                </a:lnTo>
                <a:lnTo>
                  <a:pt x="12191998" y="851265"/>
                </a:lnTo>
                <a:lnTo>
                  <a:pt x="0" y="851265"/>
                </a:lnTo>
                <a:lnTo>
                  <a:pt x="0" y="174668"/>
                </a:lnTo>
                <a:lnTo>
                  <a:pt x="1852" y="174625"/>
                </a:lnTo>
                <a:lnTo>
                  <a:pt x="62177" y="166687"/>
                </a:lnTo>
                <a:lnTo>
                  <a:pt x="114564" y="155575"/>
                </a:lnTo>
                <a:lnTo>
                  <a:pt x="160602" y="141287"/>
                </a:lnTo>
                <a:lnTo>
                  <a:pt x="201877" y="125412"/>
                </a:lnTo>
                <a:lnTo>
                  <a:pt x="238389" y="106362"/>
                </a:lnTo>
                <a:lnTo>
                  <a:pt x="276489" y="87312"/>
                </a:lnTo>
                <a:lnTo>
                  <a:pt x="314589" y="68262"/>
                </a:lnTo>
                <a:lnTo>
                  <a:pt x="351102" y="52387"/>
                </a:lnTo>
                <a:lnTo>
                  <a:pt x="392377" y="36512"/>
                </a:lnTo>
                <a:lnTo>
                  <a:pt x="438414" y="20637"/>
                </a:lnTo>
                <a:lnTo>
                  <a:pt x="490802" y="9525"/>
                </a:lnTo>
                <a:lnTo>
                  <a:pt x="551127" y="31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958B6DC-F926-EF4E-AE6C-9850B2AA0727}"/>
              </a:ext>
            </a:extLst>
          </p:cNvPr>
          <p:cNvSpPr txBox="1">
            <a:spLocks/>
          </p:cNvSpPr>
          <p:nvPr/>
        </p:nvSpPr>
        <p:spPr>
          <a:xfrm>
            <a:off x="160638" y="-275155"/>
            <a:ext cx="10668004" cy="111329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100" kern="1200" cap="all" spc="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400" b="1" dirty="0">
                <a:latin typeface="Calibri" panose="020F0502020204030204" pitchFamily="34" charset="0"/>
                <a:cs typeface="Calibri" panose="020F0502020204030204" pitchFamily="34" charset="0"/>
              </a:rPr>
              <a:t>THE Pro-</a:t>
            </a:r>
            <a:r>
              <a:rPr lang="en-US" sz="3400" b="1" dirty="0" err="1">
                <a:latin typeface="Calibri" panose="020F0502020204030204" pitchFamily="34" charset="0"/>
                <a:cs typeface="Calibri" panose="020F0502020204030204" pitchFamily="34" charset="0"/>
              </a:rPr>
              <a:t>ana</a:t>
            </a:r>
            <a:r>
              <a:rPr lang="en-US" sz="3400" b="1" dirty="0">
                <a:latin typeface="Calibri" panose="020F0502020204030204" pitchFamily="34" charset="0"/>
                <a:cs typeface="Calibri" panose="020F0502020204030204" pitchFamily="34" charset="0"/>
              </a:rPr>
              <a:t> RELIGION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F011A65-2830-304B-A8E5-32E74E83D4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13296"/>
            <a:ext cx="12192000" cy="4684832"/>
          </a:xfrm>
        </p:spPr>
        <p:txBody>
          <a:bodyPr>
            <a:normAutofit/>
          </a:bodyPr>
          <a:lstStyle/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 more extreme example of the religion of thinness is the online subculture- pro-Ana</a:t>
            </a: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Resembles and has many aspects of a more traditional religion </a:t>
            </a:r>
          </a:p>
          <a:p>
            <a:pPr marL="0" indent="0">
              <a:buClr>
                <a:schemeClr val="accent1"/>
              </a:buClr>
              <a:buSzPct val="80000"/>
              <a:buNone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Lifestyle choices rather than serious illnesses</a:t>
            </a: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Disciples of “Ana” and Anorexia is their </a:t>
            </a:r>
            <a:r>
              <a:rPr lang="en-US" sz="180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invented goddess </a:t>
            </a: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Non-believers set the standards of what is considered to be unsafe </a:t>
            </a:r>
            <a:r>
              <a:rPr lang="en-US" sz="1800" baseline="30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21</a:t>
            </a: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Pro-Ana website that contains various material that  encourages, shows and advices followers on their weight-loss effort, including: ‘Tips and Tricks’; ‘Diets’ ; ‘Workouts’; ”Thinspiration” and a tab tilted, “Ana- Lifestyle and Religion” </a:t>
            </a:r>
            <a:r>
              <a:rPr lang="en-US" sz="1800" baseline="30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22</a:t>
            </a: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Clr>
                <a:schemeClr val="accent1"/>
              </a:buClr>
              <a:buSzPct val="80000"/>
              <a:buNone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6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48BE34B-9347-594C-BEDA-59BBB983094D}"/>
              </a:ext>
            </a:extLst>
          </p:cNvPr>
          <p:cNvSpPr/>
          <p:nvPr/>
        </p:nvSpPr>
        <p:spPr>
          <a:xfrm>
            <a:off x="0" y="6304002"/>
            <a:ext cx="1397203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21. </a:t>
            </a:r>
            <a:r>
              <a:rPr lang="en-US" sz="10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Lelwica</a:t>
            </a:r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 pp. 262-285 (p.263)</a:t>
            </a:r>
          </a:p>
          <a:p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22. ANA LIFESTYLE &amp; RELIGION. In </a:t>
            </a:r>
            <a:r>
              <a:rPr lang="en-US" sz="10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Proanagoddess</a:t>
            </a:r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[online], [cited 10 December 2018]. Available from: &lt;https://</a:t>
            </a:r>
            <a:r>
              <a:rPr lang="en-US" sz="10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proanagoddess.wordpress.com</a:t>
            </a:r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/ana-lifestyle-religion-2/&gt;</a:t>
            </a:r>
          </a:p>
        </p:txBody>
      </p:sp>
    </p:spTree>
    <p:extLst>
      <p:ext uri="{BB962C8B-B14F-4D97-AF65-F5344CB8AC3E}">
        <p14:creationId xmlns:p14="http://schemas.microsoft.com/office/powerpoint/2010/main" val="27143319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9DBA3C2-C92B-4CEB-868F-52A62295B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A5C11C9-65D2-491A-A266-6ADBD2CB4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006736"/>
            <a:ext cx="12191998" cy="851265"/>
          </a:xfrm>
          <a:custGeom>
            <a:avLst/>
            <a:gdLst>
              <a:gd name="connsiteX0" fmla="*/ 619389 w 12191998"/>
              <a:gd name="connsiteY0" fmla="*/ 0 h 851265"/>
              <a:gd name="connsiteX1" fmla="*/ 687652 w 12191998"/>
              <a:gd name="connsiteY1" fmla="*/ 3175 h 851265"/>
              <a:gd name="connsiteX2" fmla="*/ 747977 w 12191998"/>
              <a:gd name="connsiteY2" fmla="*/ 9525 h 851265"/>
              <a:gd name="connsiteX3" fmla="*/ 800364 w 12191998"/>
              <a:gd name="connsiteY3" fmla="*/ 20637 h 851265"/>
              <a:gd name="connsiteX4" fmla="*/ 846402 w 12191998"/>
              <a:gd name="connsiteY4" fmla="*/ 36512 h 851265"/>
              <a:gd name="connsiteX5" fmla="*/ 887677 w 12191998"/>
              <a:gd name="connsiteY5" fmla="*/ 52387 h 851265"/>
              <a:gd name="connsiteX6" fmla="*/ 924189 w 12191998"/>
              <a:gd name="connsiteY6" fmla="*/ 68262 h 851265"/>
              <a:gd name="connsiteX7" fmla="*/ 962289 w 12191998"/>
              <a:gd name="connsiteY7" fmla="*/ 87312 h 851265"/>
              <a:gd name="connsiteX8" fmla="*/ 1000389 w 12191998"/>
              <a:gd name="connsiteY8" fmla="*/ 106362 h 851265"/>
              <a:gd name="connsiteX9" fmla="*/ 1036902 w 12191998"/>
              <a:gd name="connsiteY9" fmla="*/ 125412 h 851265"/>
              <a:gd name="connsiteX10" fmla="*/ 1078177 w 12191998"/>
              <a:gd name="connsiteY10" fmla="*/ 141287 h 851265"/>
              <a:gd name="connsiteX11" fmla="*/ 1124214 w 12191998"/>
              <a:gd name="connsiteY11" fmla="*/ 155575 h 851265"/>
              <a:gd name="connsiteX12" fmla="*/ 1176602 w 12191998"/>
              <a:gd name="connsiteY12" fmla="*/ 166687 h 851265"/>
              <a:gd name="connsiteX13" fmla="*/ 1236927 w 12191998"/>
              <a:gd name="connsiteY13" fmla="*/ 174625 h 851265"/>
              <a:gd name="connsiteX14" fmla="*/ 1305189 w 12191998"/>
              <a:gd name="connsiteY14" fmla="*/ 176212 h 851265"/>
              <a:gd name="connsiteX15" fmla="*/ 1373452 w 12191998"/>
              <a:gd name="connsiteY15" fmla="*/ 174625 h 851265"/>
              <a:gd name="connsiteX16" fmla="*/ 1433777 w 12191998"/>
              <a:gd name="connsiteY16" fmla="*/ 166687 h 851265"/>
              <a:gd name="connsiteX17" fmla="*/ 1486164 w 12191998"/>
              <a:gd name="connsiteY17" fmla="*/ 155575 h 851265"/>
              <a:gd name="connsiteX18" fmla="*/ 1532202 w 12191998"/>
              <a:gd name="connsiteY18" fmla="*/ 141287 h 851265"/>
              <a:gd name="connsiteX19" fmla="*/ 1573477 w 12191998"/>
              <a:gd name="connsiteY19" fmla="*/ 125412 h 851265"/>
              <a:gd name="connsiteX20" fmla="*/ 1609989 w 12191998"/>
              <a:gd name="connsiteY20" fmla="*/ 106362 h 851265"/>
              <a:gd name="connsiteX21" fmla="*/ 1648089 w 12191998"/>
              <a:gd name="connsiteY21" fmla="*/ 87312 h 851265"/>
              <a:gd name="connsiteX22" fmla="*/ 1686189 w 12191998"/>
              <a:gd name="connsiteY22" fmla="*/ 68262 h 851265"/>
              <a:gd name="connsiteX23" fmla="*/ 1722702 w 12191998"/>
              <a:gd name="connsiteY23" fmla="*/ 52387 h 851265"/>
              <a:gd name="connsiteX24" fmla="*/ 1763977 w 12191998"/>
              <a:gd name="connsiteY24" fmla="*/ 36512 h 851265"/>
              <a:gd name="connsiteX25" fmla="*/ 1810014 w 12191998"/>
              <a:gd name="connsiteY25" fmla="*/ 20637 h 851265"/>
              <a:gd name="connsiteX26" fmla="*/ 1862402 w 12191998"/>
              <a:gd name="connsiteY26" fmla="*/ 9525 h 851265"/>
              <a:gd name="connsiteX27" fmla="*/ 1922727 w 12191998"/>
              <a:gd name="connsiteY27" fmla="*/ 3175 h 851265"/>
              <a:gd name="connsiteX28" fmla="*/ 1990989 w 12191998"/>
              <a:gd name="connsiteY28" fmla="*/ 0 h 851265"/>
              <a:gd name="connsiteX29" fmla="*/ 2059252 w 12191998"/>
              <a:gd name="connsiteY29" fmla="*/ 3175 h 851265"/>
              <a:gd name="connsiteX30" fmla="*/ 2119577 w 12191998"/>
              <a:gd name="connsiteY30" fmla="*/ 9525 h 851265"/>
              <a:gd name="connsiteX31" fmla="*/ 2171964 w 12191998"/>
              <a:gd name="connsiteY31" fmla="*/ 20637 h 851265"/>
              <a:gd name="connsiteX32" fmla="*/ 2218002 w 12191998"/>
              <a:gd name="connsiteY32" fmla="*/ 36512 h 851265"/>
              <a:gd name="connsiteX33" fmla="*/ 2259277 w 12191998"/>
              <a:gd name="connsiteY33" fmla="*/ 52387 h 851265"/>
              <a:gd name="connsiteX34" fmla="*/ 2295789 w 12191998"/>
              <a:gd name="connsiteY34" fmla="*/ 68262 h 851265"/>
              <a:gd name="connsiteX35" fmla="*/ 2333889 w 12191998"/>
              <a:gd name="connsiteY35" fmla="*/ 87312 h 851265"/>
              <a:gd name="connsiteX36" fmla="*/ 2371989 w 12191998"/>
              <a:gd name="connsiteY36" fmla="*/ 106362 h 851265"/>
              <a:gd name="connsiteX37" fmla="*/ 2408502 w 12191998"/>
              <a:gd name="connsiteY37" fmla="*/ 125412 h 851265"/>
              <a:gd name="connsiteX38" fmla="*/ 2449777 w 12191998"/>
              <a:gd name="connsiteY38" fmla="*/ 141287 h 851265"/>
              <a:gd name="connsiteX39" fmla="*/ 2495814 w 12191998"/>
              <a:gd name="connsiteY39" fmla="*/ 155575 h 851265"/>
              <a:gd name="connsiteX40" fmla="*/ 2548202 w 12191998"/>
              <a:gd name="connsiteY40" fmla="*/ 166687 h 851265"/>
              <a:gd name="connsiteX41" fmla="*/ 2608527 w 12191998"/>
              <a:gd name="connsiteY41" fmla="*/ 174625 h 851265"/>
              <a:gd name="connsiteX42" fmla="*/ 2676789 w 12191998"/>
              <a:gd name="connsiteY42" fmla="*/ 176212 h 851265"/>
              <a:gd name="connsiteX43" fmla="*/ 2745052 w 12191998"/>
              <a:gd name="connsiteY43" fmla="*/ 174625 h 851265"/>
              <a:gd name="connsiteX44" fmla="*/ 2805377 w 12191998"/>
              <a:gd name="connsiteY44" fmla="*/ 166687 h 851265"/>
              <a:gd name="connsiteX45" fmla="*/ 2857764 w 12191998"/>
              <a:gd name="connsiteY45" fmla="*/ 155575 h 851265"/>
              <a:gd name="connsiteX46" fmla="*/ 2903802 w 12191998"/>
              <a:gd name="connsiteY46" fmla="*/ 141287 h 851265"/>
              <a:gd name="connsiteX47" fmla="*/ 2945077 w 12191998"/>
              <a:gd name="connsiteY47" fmla="*/ 125412 h 851265"/>
              <a:gd name="connsiteX48" fmla="*/ 2981589 w 12191998"/>
              <a:gd name="connsiteY48" fmla="*/ 106362 h 851265"/>
              <a:gd name="connsiteX49" fmla="*/ 3019689 w 12191998"/>
              <a:gd name="connsiteY49" fmla="*/ 87312 h 851265"/>
              <a:gd name="connsiteX50" fmla="*/ 3057789 w 12191998"/>
              <a:gd name="connsiteY50" fmla="*/ 68262 h 851265"/>
              <a:gd name="connsiteX51" fmla="*/ 3094302 w 12191998"/>
              <a:gd name="connsiteY51" fmla="*/ 52387 h 851265"/>
              <a:gd name="connsiteX52" fmla="*/ 3135577 w 12191998"/>
              <a:gd name="connsiteY52" fmla="*/ 36512 h 851265"/>
              <a:gd name="connsiteX53" fmla="*/ 3181614 w 12191998"/>
              <a:gd name="connsiteY53" fmla="*/ 20637 h 851265"/>
              <a:gd name="connsiteX54" fmla="*/ 3234002 w 12191998"/>
              <a:gd name="connsiteY54" fmla="*/ 9525 h 851265"/>
              <a:gd name="connsiteX55" fmla="*/ 3294327 w 12191998"/>
              <a:gd name="connsiteY55" fmla="*/ 3175 h 851265"/>
              <a:gd name="connsiteX56" fmla="*/ 3361002 w 12191998"/>
              <a:gd name="connsiteY56" fmla="*/ 0 h 851265"/>
              <a:gd name="connsiteX57" fmla="*/ 3430852 w 12191998"/>
              <a:gd name="connsiteY57" fmla="*/ 3175 h 851265"/>
              <a:gd name="connsiteX58" fmla="*/ 3491177 w 12191998"/>
              <a:gd name="connsiteY58" fmla="*/ 9525 h 851265"/>
              <a:gd name="connsiteX59" fmla="*/ 3543564 w 12191998"/>
              <a:gd name="connsiteY59" fmla="*/ 20637 h 851265"/>
              <a:gd name="connsiteX60" fmla="*/ 3589602 w 12191998"/>
              <a:gd name="connsiteY60" fmla="*/ 36512 h 851265"/>
              <a:gd name="connsiteX61" fmla="*/ 3630877 w 12191998"/>
              <a:gd name="connsiteY61" fmla="*/ 52387 h 851265"/>
              <a:gd name="connsiteX62" fmla="*/ 3667389 w 12191998"/>
              <a:gd name="connsiteY62" fmla="*/ 68262 h 851265"/>
              <a:gd name="connsiteX63" fmla="*/ 3705489 w 12191998"/>
              <a:gd name="connsiteY63" fmla="*/ 87312 h 851265"/>
              <a:gd name="connsiteX64" fmla="*/ 3743589 w 12191998"/>
              <a:gd name="connsiteY64" fmla="*/ 106362 h 851265"/>
              <a:gd name="connsiteX65" fmla="*/ 3780102 w 12191998"/>
              <a:gd name="connsiteY65" fmla="*/ 125412 h 851265"/>
              <a:gd name="connsiteX66" fmla="*/ 3821377 w 12191998"/>
              <a:gd name="connsiteY66" fmla="*/ 141287 h 851265"/>
              <a:gd name="connsiteX67" fmla="*/ 3867414 w 12191998"/>
              <a:gd name="connsiteY67" fmla="*/ 155575 h 851265"/>
              <a:gd name="connsiteX68" fmla="*/ 3919802 w 12191998"/>
              <a:gd name="connsiteY68" fmla="*/ 166687 h 851265"/>
              <a:gd name="connsiteX69" fmla="*/ 3980127 w 12191998"/>
              <a:gd name="connsiteY69" fmla="*/ 174625 h 851265"/>
              <a:gd name="connsiteX70" fmla="*/ 4048389 w 12191998"/>
              <a:gd name="connsiteY70" fmla="*/ 176212 h 851265"/>
              <a:gd name="connsiteX71" fmla="*/ 4116652 w 12191998"/>
              <a:gd name="connsiteY71" fmla="*/ 174625 h 851265"/>
              <a:gd name="connsiteX72" fmla="*/ 4176977 w 12191998"/>
              <a:gd name="connsiteY72" fmla="*/ 166687 h 851265"/>
              <a:gd name="connsiteX73" fmla="*/ 4229364 w 12191998"/>
              <a:gd name="connsiteY73" fmla="*/ 155575 h 851265"/>
              <a:gd name="connsiteX74" fmla="*/ 4275402 w 12191998"/>
              <a:gd name="connsiteY74" fmla="*/ 141287 h 851265"/>
              <a:gd name="connsiteX75" fmla="*/ 4316677 w 12191998"/>
              <a:gd name="connsiteY75" fmla="*/ 125412 h 851265"/>
              <a:gd name="connsiteX76" fmla="*/ 4353189 w 12191998"/>
              <a:gd name="connsiteY76" fmla="*/ 106362 h 851265"/>
              <a:gd name="connsiteX77" fmla="*/ 4429389 w 12191998"/>
              <a:gd name="connsiteY77" fmla="*/ 68262 h 851265"/>
              <a:gd name="connsiteX78" fmla="*/ 4465902 w 12191998"/>
              <a:gd name="connsiteY78" fmla="*/ 52387 h 851265"/>
              <a:gd name="connsiteX79" fmla="*/ 4507177 w 12191998"/>
              <a:gd name="connsiteY79" fmla="*/ 36512 h 851265"/>
              <a:gd name="connsiteX80" fmla="*/ 4553216 w 12191998"/>
              <a:gd name="connsiteY80" fmla="*/ 20637 h 851265"/>
              <a:gd name="connsiteX81" fmla="*/ 4605602 w 12191998"/>
              <a:gd name="connsiteY81" fmla="*/ 9525 h 851265"/>
              <a:gd name="connsiteX82" fmla="*/ 4665928 w 12191998"/>
              <a:gd name="connsiteY82" fmla="*/ 3175 h 851265"/>
              <a:gd name="connsiteX83" fmla="*/ 4734189 w 12191998"/>
              <a:gd name="connsiteY83" fmla="*/ 0 h 851265"/>
              <a:gd name="connsiteX84" fmla="*/ 4802453 w 12191998"/>
              <a:gd name="connsiteY84" fmla="*/ 3175 h 851265"/>
              <a:gd name="connsiteX85" fmla="*/ 4862777 w 12191998"/>
              <a:gd name="connsiteY85" fmla="*/ 9525 h 851265"/>
              <a:gd name="connsiteX86" fmla="*/ 4915165 w 12191998"/>
              <a:gd name="connsiteY86" fmla="*/ 20637 h 851265"/>
              <a:gd name="connsiteX87" fmla="*/ 4961202 w 12191998"/>
              <a:gd name="connsiteY87" fmla="*/ 36512 h 851265"/>
              <a:gd name="connsiteX88" fmla="*/ 5002478 w 12191998"/>
              <a:gd name="connsiteY88" fmla="*/ 52387 h 851265"/>
              <a:gd name="connsiteX89" fmla="*/ 5038989 w 12191998"/>
              <a:gd name="connsiteY89" fmla="*/ 68262 h 851265"/>
              <a:gd name="connsiteX90" fmla="*/ 5077091 w 12191998"/>
              <a:gd name="connsiteY90" fmla="*/ 87312 h 851265"/>
              <a:gd name="connsiteX91" fmla="*/ 5115189 w 12191998"/>
              <a:gd name="connsiteY91" fmla="*/ 106362 h 851265"/>
              <a:gd name="connsiteX92" fmla="*/ 5151702 w 12191998"/>
              <a:gd name="connsiteY92" fmla="*/ 125412 h 851265"/>
              <a:gd name="connsiteX93" fmla="*/ 5192978 w 12191998"/>
              <a:gd name="connsiteY93" fmla="*/ 141287 h 851265"/>
              <a:gd name="connsiteX94" fmla="*/ 5239014 w 12191998"/>
              <a:gd name="connsiteY94" fmla="*/ 155575 h 851265"/>
              <a:gd name="connsiteX95" fmla="*/ 5291401 w 12191998"/>
              <a:gd name="connsiteY95" fmla="*/ 166687 h 851265"/>
              <a:gd name="connsiteX96" fmla="*/ 5351727 w 12191998"/>
              <a:gd name="connsiteY96" fmla="*/ 174625 h 851265"/>
              <a:gd name="connsiteX97" fmla="*/ 5410199 w 12191998"/>
              <a:gd name="connsiteY97" fmla="*/ 175985 h 851265"/>
              <a:gd name="connsiteX98" fmla="*/ 5468671 w 12191998"/>
              <a:gd name="connsiteY98" fmla="*/ 174625 h 851265"/>
              <a:gd name="connsiteX99" fmla="*/ 5528996 w 12191998"/>
              <a:gd name="connsiteY99" fmla="*/ 166687 h 851265"/>
              <a:gd name="connsiteX100" fmla="*/ 5581383 w 12191998"/>
              <a:gd name="connsiteY100" fmla="*/ 155575 h 851265"/>
              <a:gd name="connsiteX101" fmla="*/ 5627421 w 12191998"/>
              <a:gd name="connsiteY101" fmla="*/ 141287 h 851265"/>
              <a:gd name="connsiteX102" fmla="*/ 5668696 w 12191998"/>
              <a:gd name="connsiteY102" fmla="*/ 125412 h 851265"/>
              <a:gd name="connsiteX103" fmla="*/ 5705210 w 12191998"/>
              <a:gd name="connsiteY103" fmla="*/ 106362 h 851265"/>
              <a:gd name="connsiteX104" fmla="*/ 5743308 w 12191998"/>
              <a:gd name="connsiteY104" fmla="*/ 87312 h 851265"/>
              <a:gd name="connsiteX105" fmla="*/ 5781408 w 12191998"/>
              <a:gd name="connsiteY105" fmla="*/ 68262 h 851265"/>
              <a:gd name="connsiteX106" fmla="*/ 5817921 w 12191998"/>
              <a:gd name="connsiteY106" fmla="*/ 52387 h 851265"/>
              <a:gd name="connsiteX107" fmla="*/ 5859196 w 12191998"/>
              <a:gd name="connsiteY107" fmla="*/ 36512 h 851265"/>
              <a:gd name="connsiteX108" fmla="*/ 5905234 w 12191998"/>
              <a:gd name="connsiteY108" fmla="*/ 20637 h 851265"/>
              <a:gd name="connsiteX109" fmla="*/ 5957621 w 12191998"/>
              <a:gd name="connsiteY109" fmla="*/ 9525 h 851265"/>
              <a:gd name="connsiteX110" fmla="*/ 6017948 w 12191998"/>
              <a:gd name="connsiteY110" fmla="*/ 3175 h 851265"/>
              <a:gd name="connsiteX111" fmla="*/ 6086210 w 12191998"/>
              <a:gd name="connsiteY111" fmla="*/ 0 h 851265"/>
              <a:gd name="connsiteX112" fmla="*/ 6095999 w 12191998"/>
              <a:gd name="connsiteY112" fmla="*/ 455 h 851265"/>
              <a:gd name="connsiteX113" fmla="*/ 6105789 w 12191998"/>
              <a:gd name="connsiteY113" fmla="*/ 0 h 851265"/>
              <a:gd name="connsiteX114" fmla="*/ 6174052 w 12191998"/>
              <a:gd name="connsiteY114" fmla="*/ 3175 h 851265"/>
              <a:gd name="connsiteX115" fmla="*/ 6234377 w 12191998"/>
              <a:gd name="connsiteY115" fmla="*/ 9525 h 851265"/>
              <a:gd name="connsiteX116" fmla="*/ 6286764 w 12191998"/>
              <a:gd name="connsiteY116" fmla="*/ 20637 h 851265"/>
              <a:gd name="connsiteX117" fmla="*/ 6332802 w 12191998"/>
              <a:gd name="connsiteY117" fmla="*/ 36512 h 851265"/>
              <a:gd name="connsiteX118" fmla="*/ 6374077 w 12191998"/>
              <a:gd name="connsiteY118" fmla="*/ 52387 h 851265"/>
              <a:gd name="connsiteX119" fmla="*/ 6410589 w 12191998"/>
              <a:gd name="connsiteY119" fmla="*/ 68262 h 851265"/>
              <a:gd name="connsiteX120" fmla="*/ 6448689 w 12191998"/>
              <a:gd name="connsiteY120" fmla="*/ 87312 h 851265"/>
              <a:gd name="connsiteX121" fmla="*/ 6486789 w 12191998"/>
              <a:gd name="connsiteY121" fmla="*/ 106362 h 851265"/>
              <a:gd name="connsiteX122" fmla="*/ 6523302 w 12191998"/>
              <a:gd name="connsiteY122" fmla="*/ 125412 h 851265"/>
              <a:gd name="connsiteX123" fmla="*/ 6564577 w 12191998"/>
              <a:gd name="connsiteY123" fmla="*/ 141287 h 851265"/>
              <a:gd name="connsiteX124" fmla="*/ 6610614 w 12191998"/>
              <a:gd name="connsiteY124" fmla="*/ 155575 h 851265"/>
              <a:gd name="connsiteX125" fmla="*/ 6663002 w 12191998"/>
              <a:gd name="connsiteY125" fmla="*/ 166687 h 851265"/>
              <a:gd name="connsiteX126" fmla="*/ 6723327 w 12191998"/>
              <a:gd name="connsiteY126" fmla="*/ 174625 h 851265"/>
              <a:gd name="connsiteX127" fmla="*/ 6781799 w 12191998"/>
              <a:gd name="connsiteY127" fmla="*/ 175985 h 851265"/>
              <a:gd name="connsiteX128" fmla="*/ 6840271 w 12191998"/>
              <a:gd name="connsiteY128" fmla="*/ 174625 h 851265"/>
              <a:gd name="connsiteX129" fmla="*/ 6900596 w 12191998"/>
              <a:gd name="connsiteY129" fmla="*/ 166687 h 851265"/>
              <a:gd name="connsiteX130" fmla="*/ 6952983 w 12191998"/>
              <a:gd name="connsiteY130" fmla="*/ 155575 h 851265"/>
              <a:gd name="connsiteX131" fmla="*/ 6999021 w 12191998"/>
              <a:gd name="connsiteY131" fmla="*/ 141287 h 851265"/>
              <a:gd name="connsiteX132" fmla="*/ 7040296 w 12191998"/>
              <a:gd name="connsiteY132" fmla="*/ 125412 h 851265"/>
              <a:gd name="connsiteX133" fmla="*/ 7076808 w 12191998"/>
              <a:gd name="connsiteY133" fmla="*/ 106362 h 851265"/>
              <a:gd name="connsiteX134" fmla="*/ 7114908 w 12191998"/>
              <a:gd name="connsiteY134" fmla="*/ 87312 h 851265"/>
              <a:gd name="connsiteX135" fmla="*/ 7153008 w 12191998"/>
              <a:gd name="connsiteY135" fmla="*/ 68262 h 851265"/>
              <a:gd name="connsiteX136" fmla="*/ 7189521 w 12191998"/>
              <a:gd name="connsiteY136" fmla="*/ 52387 h 851265"/>
              <a:gd name="connsiteX137" fmla="*/ 7230796 w 12191998"/>
              <a:gd name="connsiteY137" fmla="*/ 36512 h 851265"/>
              <a:gd name="connsiteX138" fmla="*/ 7276833 w 12191998"/>
              <a:gd name="connsiteY138" fmla="*/ 20637 h 851265"/>
              <a:gd name="connsiteX139" fmla="*/ 7329221 w 12191998"/>
              <a:gd name="connsiteY139" fmla="*/ 9525 h 851265"/>
              <a:gd name="connsiteX140" fmla="*/ 7389546 w 12191998"/>
              <a:gd name="connsiteY140" fmla="*/ 3175 h 851265"/>
              <a:gd name="connsiteX141" fmla="*/ 7457808 w 12191998"/>
              <a:gd name="connsiteY141" fmla="*/ 0 h 851265"/>
              <a:gd name="connsiteX142" fmla="*/ 7526071 w 12191998"/>
              <a:gd name="connsiteY142" fmla="*/ 3175 h 851265"/>
              <a:gd name="connsiteX143" fmla="*/ 7586396 w 12191998"/>
              <a:gd name="connsiteY143" fmla="*/ 9525 h 851265"/>
              <a:gd name="connsiteX144" fmla="*/ 7638783 w 12191998"/>
              <a:gd name="connsiteY144" fmla="*/ 20637 h 851265"/>
              <a:gd name="connsiteX145" fmla="*/ 7684821 w 12191998"/>
              <a:gd name="connsiteY145" fmla="*/ 36512 h 851265"/>
              <a:gd name="connsiteX146" fmla="*/ 7726096 w 12191998"/>
              <a:gd name="connsiteY146" fmla="*/ 52387 h 851265"/>
              <a:gd name="connsiteX147" fmla="*/ 7762608 w 12191998"/>
              <a:gd name="connsiteY147" fmla="*/ 68262 h 851265"/>
              <a:gd name="connsiteX148" fmla="*/ 7800708 w 12191998"/>
              <a:gd name="connsiteY148" fmla="*/ 87312 h 851265"/>
              <a:gd name="connsiteX149" fmla="*/ 7838808 w 12191998"/>
              <a:gd name="connsiteY149" fmla="*/ 106362 h 851265"/>
              <a:gd name="connsiteX150" fmla="*/ 7875321 w 12191998"/>
              <a:gd name="connsiteY150" fmla="*/ 125412 h 851265"/>
              <a:gd name="connsiteX151" fmla="*/ 7916596 w 12191998"/>
              <a:gd name="connsiteY151" fmla="*/ 141287 h 851265"/>
              <a:gd name="connsiteX152" fmla="*/ 7962633 w 12191998"/>
              <a:gd name="connsiteY152" fmla="*/ 155575 h 851265"/>
              <a:gd name="connsiteX153" fmla="*/ 8015021 w 12191998"/>
              <a:gd name="connsiteY153" fmla="*/ 166687 h 851265"/>
              <a:gd name="connsiteX154" fmla="*/ 8075346 w 12191998"/>
              <a:gd name="connsiteY154" fmla="*/ 174625 h 851265"/>
              <a:gd name="connsiteX155" fmla="*/ 8143608 w 12191998"/>
              <a:gd name="connsiteY155" fmla="*/ 176212 h 851265"/>
              <a:gd name="connsiteX156" fmla="*/ 8211871 w 12191998"/>
              <a:gd name="connsiteY156" fmla="*/ 174625 h 851265"/>
              <a:gd name="connsiteX157" fmla="*/ 8272196 w 12191998"/>
              <a:gd name="connsiteY157" fmla="*/ 166687 h 851265"/>
              <a:gd name="connsiteX158" fmla="*/ 8324583 w 12191998"/>
              <a:gd name="connsiteY158" fmla="*/ 155575 h 851265"/>
              <a:gd name="connsiteX159" fmla="*/ 8370621 w 12191998"/>
              <a:gd name="connsiteY159" fmla="*/ 141287 h 851265"/>
              <a:gd name="connsiteX160" fmla="*/ 8411896 w 12191998"/>
              <a:gd name="connsiteY160" fmla="*/ 125412 h 851265"/>
              <a:gd name="connsiteX161" fmla="*/ 8448408 w 12191998"/>
              <a:gd name="connsiteY161" fmla="*/ 106362 h 851265"/>
              <a:gd name="connsiteX162" fmla="*/ 8486508 w 12191998"/>
              <a:gd name="connsiteY162" fmla="*/ 87312 h 851265"/>
              <a:gd name="connsiteX163" fmla="*/ 8524608 w 12191998"/>
              <a:gd name="connsiteY163" fmla="*/ 68262 h 851265"/>
              <a:gd name="connsiteX164" fmla="*/ 8561120 w 12191998"/>
              <a:gd name="connsiteY164" fmla="*/ 52387 h 851265"/>
              <a:gd name="connsiteX165" fmla="*/ 8602396 w 12191998"/>
              <a:gd name="connsiteY165" fmla="*/ 36512 h 851265"/>
              <a:gd name="connsiteX166" fmla="*/ 8648432 w 12191998"/>
              <a:gd name="connsiteY166" fmla="*/ 20637 h 851265"/>
              <a:gd name="connsiteX167" fmla="*/ 8700820 w 12191998"/>
              <a:gd name="connsiteY167" fmla="*/ 9525 h 851265"/>
              <a:gd name="connsiteX168" fmla="*/ 8761146 w 12191998"/>
              <a:gd name="connsiteY168" fmla="*/ 3175 h 851265"/>
              <a:gd name="connsiteX169" fmla="*/ 8827820 w 12191998"/>
              <a:gd name="connsiteY169" fmla="*/ 0 h 851265"/>
              <a:gd name="connsiteX170" fmla="*/ 8897670 w 12191998"/>
              <a:gd name="connsiteY170" fmla="*/ 3175 h 851265"/>
              <a:gd name="connsiteX171" fmla="*/ 8957996 w 12191998"/>
              <a:gd name="connsiteY171" fmla="*/ 9525 h 851265"/>
              <a:gd name="connsiteX172" fmla="*/ 9010382 w 12191998"/>
              <a:gd name="connsiteY172" fmla="*/ 20637 h 851265"/>
              <a:gd name="connsiteX173" fmla="*/ 9056420 w 12191998"/>
              <a:gd name="connsiteY173" fmla="*/ 36512 h 851265"/>
              <a:gd name="connsiteX174" fmla="*/ 9097696 w 12191998"/>
              <a:gd name="connsiteY174" fmla="*/ 52387 h 851265"/>
              <a:gd name="connsiteX175" fmla="*/ 9134208 w 12191998"/>
              <a:gd name="connsiteY175" fmla="*/ 68262 h 851265"/>
              <a:gd name="connsiteX176" fmla="*/ 9172308 w 12191998"/>
              <a:gd name="connsiteY176" fmla="*/ 87312 h 851265"/>
              <a:gd name="connsiteX177" fmla="*/ 9210408 w 12191998"/>
              <a:gd name="connsiteY177" fmla="*/ 106362 h 851265"/>
              <a:gd name="connsiteX178" fmla="*/ 9246920 w 12191998"/>
              <a:gd name="connsiteY178" fmla="*/ 125412 h 851265"/>
              <a:gd name="connsiteX179" fmla="*/ 9288196 w 12191998"/>
              <a:gd name="connsiteY179" fmla="*/ 141287 h 851265"/>
              <a:gd name="connsiteX180" fmla="*/ 9334232 w 12191998"/>
              <a:gd name="connsiteY180" fmla="*/ 155575 h 851265"/>
              <a:gd name="connsiteX181" fmla="*/ 9386620 w 12191998"/>
              <a:gd name="connsiteY181" fmla="*/ 166687 h 851265"/>
              <a:gd name="connsiteX182" fmla="*/ 9446946 w 12191998"/>
              <a:gd name="connsiteY182" fmla="*/ 174625 h 851265"/>
              <a:gd name="connsiteX183" fmla="*/ 9515208 w 12191998"/>
              <a:gd name="connsiteY183" fmla="*/ 176212 h 851265"/>
              <a:gd name="connsiteX184" fmla="*/ 9583470 w 12191998"/>
              <a:gd name="connsiteY184" fmla="*/ 174625 h 851265"/>
              <a:gd name="connsiteX185" fmla="*/ 9643796 w 12191998"/>
              <a:gd name="connsiteY185" fmla="*/ 166687 h 851265"/>
              <a:gd name="connsiteX186" fmla="*/ 9696182 w 12191998"/>
              <a:gd name="connsiteY186" fmla="*/ 155575 h 851265"/>
              <a:gd name="connsiteX187" fmla="*/ 9742220 w 12191998"/>
              <a:gd name="connsiteY187" fmla="*/ 141287 h 851265"/>
              <a:gd name="connsiteX188" fmla="*/ 9783496 w 12191998"/>
              <a:gd name="connsiteY188" fmla="*/ 125412 h 851265"/>
              <a:gd name="connsiteX189" fmla="*/ 9820008 w 12191998"/>
              <a:gd name="connsiteY189" fmla="*/ 106362 h 851265"/>
              <a:gd name="connsiteX190" fmla="*/ 9896208 w 12191998"/>
              <a:gd name="connsiteY190" fmla="*/ 68262 h 851265"/>
              <a:gd name="connsiteX191" fmla="*/ 9932720 w 12191998"/>
              <a:gd name="connsiteY191" fmla="*/ 52387 h 851265"/>
              <a:gd name="connsiteX192" fmla="*/ 9973996 w 12191998"/>
              <a:gd name="connsiteY192" fmla="*/ 36512 h 851265"/>
              <a:gd name="connsiteX193" fmla="*/ 10020032 w 12191998"/>
              <a:gd name="connsiteY193" fmla="*/ 20637 h 851265"/>
              <a:gd name="connsiteX194" fmla="*/ 10072420 w 12191998"/>
              <a:gd name="connsiteY194" fmla="*/ 9525 h 851265"/>
              <a:gd name="connsiteX195" fmla="*/ 10132746 w 12191998"/>
              <a:gd name="connsiteY195" fmla="*/ 3175 h 851265"/>
              <a:gd name="connsiteX196" fmla="*/ 10201008 w 12191998"/>
              <a:gd name="connsiteY196" fmla="*/ 0 h 851265"/>
              <a:gd name="connsiteX197" fmla="*/ 10269270 w 12191998"/>
              <a:gd name="connsiteY197" fmla="*/ 3175 h 851265"/>
              <a:gd name="connsiteX198" fmla="*/ 10329596 w 12191998"/>
              <a:gd name="connsiteY198" fmla="*/ 9525 h 851265"/>
              <a:gd name="connsiteX199" fmla="*/ 10381982 w 12191998"/>
              <a:gd name="connsiteY199" fmla="*/ 20637 h 851265"/>
              <a:gd name="connsiteX200" fmla="*/ 10428020 w 12191998"/>
              <a:gd name="connsiteY200" fmla="*/ 36512 h 851265"/>
              <a:gd name="connsiteX201" fmla="*/ 10469296 w 12191998"/>
              <a:gd name="connsiteY201" fmla="*/ 52387 h 851265"/>
              <a:gd name="connsiteX202" fmla="*/ 10505808 w 12191998"/>
              <a:gd name="connsiteY202" fmla="*/ 68262 h 851265"/>
              <a:gd name="connsiteX203" fmla="*/ 10543908 w 12191998"/>
              <a:gd name="connsiteY203" fmla="*/ 87312 h 851265"/>
              <a:gd name="connsiteX204" fmla="*/ 10582008 w 12191998"/>
              <a:gd name="connsiteY204" fmla="*/ 106362 h 851265"/>
              <a:gd name="connsiteX205" fmla="*/ 10618520 w 12191998"/>
              <a:gd name="connsiteY205" fmla="*/ 125412 h 851265"/>
              <a:gd name="connsiteX206" fmla="*/ 10659796 w 12191998"/>
              <a:gd name="connsiteY206" fmla="*/ 141287 h 851265"/>
              <a:gd name="connsiteX207" fmla="*/ 10705832 w 12191998"/>
              <a:gd name="connsiteY207" fmla="*/ 155575 h 851265"/>
              <a:gd name="connsiteX208" fmla="*/ 10758220 w 12191998"/>
              <a:gd name="connsiteY208" fmla="*/ 166687 h 851265"/>
              <a:gd name="connsiteX209" fmla="*/ 10818546 w 12191998"/>
              <a:gd name="connsiteY209" fmla="*/ 174625 h 851265"/>
              <a:gd name="connsiteX210" fmla="*/ 10886808 w 12191998"/>
              <a:gd name="connsiteY210" fmla="*/ 176212 h 851265"/>
              <a:gd name="connsiteX211" fmla="*/ 10955070 w 12191998"/>
              <a:gd name="connsiteY211" fmla="*/ 174625 h 851265"/>
              <a:gd name="connsiteX212" fmla="*/ 11015396 w 12191998"/>
              <a:gd name="connsiteY212" fmla="*/ 166687 h 851265"/>
              <a:gd name="connsiteX213" fmla="*/ 11067782 w 12191998"/>
              <a:gd name="connsiteY213" fmla="*/ 155575 h 851265"/>
              <a:gd name="connsiteX214" fmla="*/ 11113820 w 12191998"/>
              <a:gd name="connsiteY214" fmla="*/ 141287 h 851265"/>
              <a:gd name="connsiteX215" fmla="*/ 11155096 w 12191998"/>
              <a:gd name="connsiteY215" fmla="*/ 125412 h 851265"/>
              <a:gd name="connsiteX216" fmla="*/ 11191608 w 12191998"/>
              <a:gd name="connsiteY216" fmla="*/ 106362 h 851265"/>
              <a:gd name="connsiteX217" fmla="*/ 11229708 w 12191998"/>
              <a:gd name="connsiteY217" fmla="*/ 87312 h 851265"/>
              <a:gd name="connsiteX218" fmla="*/ 11267808 w 12191998"/>
              <a:gd name="connsiteY218" fmla="*/ 68262 h 851265"/>
              <a:gd name="connsiteX219" fmla="*/ 11304320 w 12191998"/>
              <a:gd name="connsiteY219" fmla="*/ 52387 h 851265"/>
              <a:gd name="connsiteX220" fmla="*/ 11345596 w 12191998"/>
              <a:gd name="connsiteY220" fmla="*/ 36512 h 851265"/>
              <a:gd name="connsiteX221" fmla="*/ 11391632 w 12191998"/>
              <a:gd name="connsiteY221" fmla="*/ 20637 h 851265"/>
              <a:gd name="connsiteX222" fmla="*/ 11444020 w 12191998"/>
              <a:gd name="connsiteY222" fmla="*/ 9525 h 851265"/>
              <a:gd name="connsiteX223" fmla="*/ 11504346 w 12191998"/>
              <a:gd name="connsiteY223" fmla="*/ 3175 h 851265"/>
              <a:gd name="connsiteX224" fmla="*/ 11572608 w 12191998"/>
              <a:gd name="connsiteY224" fmla="*/ 0 h 851265"/>
              <a:gd name="connsiteX225" fmla="*/ 11640870 w 12191998"/>
              <a:gd name="connsiteY225" fmla="*/ 3175 h 851265"/>
              <a:gd name="connsiteX226" fmla="*/ 11701196 w 12191998"/>
              <a:gd name="connsiteY226" fmla="*/ 9525 h 851265"/>
              <a:gd name="connsiteX227" fmla="*/ 11753582 w 12191998"/>
              <a:gd name="connsiteY227" fmla="*/ 20637 h 851265"/>
              <a:gd name="connsiteX228" fmla="*/ 11799620 w 12191998"/>
              <a:gd name="connsiteY228" fmla="*/ 36512 h 851265"/>
              <a:gd name="connsiteX229" fmla="*/ 11840896 w 12191998"/>
              <a:gd name="connsiteY229" fmla="*/ 52387 h 851265"/>
              <a:gd name="connsiteX230" fmla="*/ 11877408 w 12191998"/>
              <a:gd name="connsiteY230" fmla="*/ 68262 h 851265"/>
              <a:gd name="connsiteX231" fmla="*/ 11915508 w 12191998"/>
              <a:gd name="connsiteY231" fmla="*/ 87312 h 851265"/>
              <a:gd name="connsiteX232" fmla="*/ 11953608 w 12191998"/>
              <a:gd name="connsiteY232" fmla="*/ 106362 h 851265"/>
              <a:gd name="connsiteX233" fmla="*/ 11990120 w 12191998"/>
              <a:gd name="connsiteY233" fmla="*/ 125412 h 851265"/>
              <a:gd name="connsiteX234" fmla="*/ 12031396 w 12191998"/>
              <a:gd name="connsiteY234" fmla="*/ 141287 h 851265"/>
              <a:gd name="connsiteX235" fmla="*/ 12077432 w 12191998"/>
              <a:gd name="connsiteY235" fmla="*/ 155575 h 851265"/>
              <a:gd name="connsiteX236" fmla="*/ 12129820 w 12191998"/>
              <a:gd name="connsiteY236" fmla="*/ 166688 h 851265"/>
              <a:gd name="connsiteX237" fmla="*/ 12190146 w 12191998"/>
              <a:gd name="connsiteY237" fmla="*/ 174625 h 851265"/>
              <a:gd name="connsiteX238" fmla="*/ 12191998 w 12191998"/>
              <a:gd name="connsiteY238" fmla="*/ 174668 h 851265"/>
              <a:gd name="connsiteX239" fmla="*/ 12191998 w 12191998"/>
              <a:gd name="connsiteY239" fmla="*/ 851265 h 851265"/>
              <a:gd name="connsiteX240" fmla="*/ 0 w 12191998"/>
              <a:gd name="connsiteY240" fmla="*/ 851265 h 851265"/>
              <a:gd name="connsiteX241" fmla="*/ 0 w 12191998"/>
              <a:gd name="connsiteY241" fmla="*/ 174668 h 851265"/>
              <a:gd name="connsiteX242" fmla="*/ 1852 w 12191998"/>
              <a:gd name="connsiteY242" fmla="*/ 174625 h 851265"/>
              <a:gd name="connsiteX243" fmla="*/ 62177 w 12191998"/>
              <a:gd name="connsiteY243" fmla="*/ 166687 h 851265"/>
              <a:gd name="connsiteX244" fmla="*/ 114564 w 12191998"/>
              <a:gd name="connsiteY244" fmla="*/ 155575 h 851265"/>
              <a:gd name="connsiteX245" fmla="*/ 160602 w 12191998"/>
              <a:gd name="connsiteY245" fmla="*/ 141287 h 851265"/>
              <a:gd name="connsiteX246" fmla="*/ 201877 w 12191998"/>
              <a:gd name="connsiteY246" fmla="*/ 125412 h 851265"/>
              <a:gd name="connsiteX247" fmla="*/ 238389 w 12191998"/>
              <a:gd name="connsiteY247" fmla="*/ 106362 h 851265"/>
              <a:gd name="connsiteX248" fmla="*/ 276489 w 12191998"/>
              <a:gd name="connsiteY248" fmla="*/ 87312 h 851265"/>
              <a:gd name="connsiteX249" fmla="*/ 314589 w 12191998"/>
              <a:gd name="connsiteY249" fmla="*/ 68262 h 851265"/>
              <a:gd name="connsiteX250" fmla="*/ 351102 w 12191998"/>
              <a:gd name="connsiteY250" fmla="*/ 52387 h 851265"/>
              <a:gd name="connsiteX251" fmla="*/ 392377 w 12191998"/>
              <a:gd name="connsiteY251" fmla="*/ 36512 h 851265"/>
              <a:gd name="connsiteX252" fmla="*/ 438414 w 12191998"/>
              <a:gd name="connsiteY252" fmla="*/ 20637 h 851265"/>
              <a:gd name="connsiteX253" fmla="*/ 490802 w 12191998"/>
              <a:gd name="connsiteY253" fmla="*/ 9525 h 851265"/>
              <a:gd name="connsiteX254" fmla="*/ 551127 w 12191998"/>
              <a:gd name="connsiteY254" fmla="*/ 3175 h 851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</a:cxnLst>
            <a:rect l="l" t="t" r="r" b="b"/>
            <a:pathLst>
              <a:path w="12191998" h="851265">
                <a:moveTo>
                  <a:pt x="619389" y="0"/>
                </a:moveTo>
                <a:lnTo>
                  <a:pt x="687652" y="3175"/>
                </a:lnTo>
                <a:lnTo>
                  <a:pt x="747977" y="9525"/>
                </a:lnTo>
                <a:lnTo>
                  <a:pt x="800364" y="20637"/>
                </a:lnTo>
                <a:lnTo>
                  <a:pt x="846402" y="36512"/>
                </a:lnTo>
                <a:lnTo>
                  <a:pt x="887677" y="52387"/>
                </a:lnTo>
                <a:lnTo>
                  <a:pt x="924189" y="68262"/>
                </a:lnTo>
                <a:lnTo>
                  <a:pt x="962289" y="87312"/>
                </a:lnTo>
                <a:lnTo>
                  <a:pt x="1000389" y="106362"/>
                </a:lnTo>
                <a:lnTo>
                  <a:pt x="1036902" y="125412"/>
                </a:lnTo>
                <a:lnTo>
                  <a:pt x="1078177" y="141287"/>
                </a:lnTo>
                <a:lnTo>
                  <a:pt x="1124214" y="155575"/>
                </a:lnTo>
                <a:lnTo>
                  <a:pt x="1176602" y="166687"/>
                </a:lnTo>
                <a:lnTo>
                  <a:pt x="1236927" y="174625"/>
                </a:lnTo>
                <a:lnTo>
                  <a:pt x="1305189" y="176212"/>
                </a:lnTo>
                <a:lnTo>
                  <a:pt x="1373452" y="174625"/>
                </a:lnTo>
                <a:lnTo>
                  <a:pt x="1433777" y="166687"/>
                </a:lnTo>
                <a:lnTo>
                  <a:pt x="1486164" y="155575"/>
                </a:lnTo>
                <a:lnTo>
                  <a:pt x="1532202" y="141287"/>
                </a:lnTo>
                <a:lnTo>
                  <a:pt x="1573477" y="125412"/>
                </a:lnTo>
                <a:lnTo>
                  <a:pt x="1609989" y="106362"/>
                </a:lnTo>
                <a:lnTo>
                  <a:pt x="1648089" y="87312"/>
                </a:lnTo>
                <a:lnTo>
                  <a:pt x="1686189" y="68262"/>
                </a:lnTo>
                <a:lnTo>
                  <a:pt x="1722702" y="52387"/>
                </a:lnTo>
                <a:lnTo>
                  <a:pt x="1763977" y="36512"/>
                </a:lnTo>
                <a:lnTo>
                  <a:pt x="1810014" y="20637"/>
                </a:lnTo>
                <a:lnTo>
                  <a:pt x="1862402" y="9525"/>
                </a:lnTo>
                <a:lnTo>
                  <a:pt x="1922727" y="3175"/>
                </a:lnTo>
                <a:lnTo>
                  <a:pt x="1990989" y="0"/>
                </a:lnTo>
                <a:lnTo>
                  <a:pt x="2059252" y="3175"/>
                </a:lnTo>
                <a:lnTo>
                  <a:pt x="2119577" y="9525"/>
                </a:lnTo>
                <a:lnTo>
                  <a:pt x="2171964" y="20637"/>
                </a:lnTo>
                <a:lnTo>
                  <a:pt x="2218002" y="36512"/>
                </a:lnTo>
                <a:lnTo>
                  <a:pt x="2259277" y="52387"/>
                </a:lnTo>
                <a:lnTo>
                  <a:pt x="2295789" y="68262"/>
                </a:lnTo>
                <a:lnTo>
                  <a:pt x="2333889" y="87312"/>
                </a:lnTo>
                <a:lnTo>
                  <a:pt x="2371989" y="106362"/>
                </a:lnTo>
                <a:lnTo>
                  <a:pt x="2408502" y="125412"/>
                </a:lnTo>
                <a:lnTo>
                  <a:pt x="2449777" y="141287"/>
                </a:lnTo>
                <a:lnTo>
                  <a:pt x="2495814" y="155575"/>
                </a:lnTo>
                <a:lnTo>
                  <a:pt x="2548202" y="166687"/>
                </a:lnTo>
                <a:lnTo>
                  <a:pt x="2608527" y="174625"/>
                </a:lnTo>
                <a:lnTo>
                  <a:pt x="2676789" y="176212"/>
                </a:lnTo>
                <a:lnTo>
                  <a:pt x="2745052" y="174625"/>
                </a:lnTo>
                <a:lnTo>
                  <a:pt x="2805377" y="166687"/>
                </a:lnTo>
                <a:lnTo>
                  <a:pt x="2857764" y="155575"/>
                </a:lnTo>
                <a:lnTo>
                  <a:pt x="2903802" y="141287"/>
                </a:lnTo>
                <a:lnTo>
                  <a:pt x="2945077" y="125412"/>
                </a:lnTo>
                <a:lnTo>
                  <a:pt x="2981589" y="106362"/>
                </a:lnTo>
                <a:lnTo>
                  <a:pt x="3019689" y="87312"/>
                </a:lnTo>
                <a:lnTo>
                  <a:pt x="3057789" y="68262"/>
                </a:lnTo>
                <a:lnTo>
                  <a:pt x="3094302" y="52387"/>
                </a:lnTo>
                <a:lnTo>
                  <a:pt x="3135577" y="36512"/>
                </a:lnTo>
                <a:lnTo>
                  <a:pt x="3181614" y="20637"/>
                </a:lnTo>
                <a:lnTo>
                  <a:pt x="3234002" y="9525"/>
                </a:lnTo>
                <a:lnTo>
                  <a:pt x="3294327" y="3175"/>
                </a:lnTo>
                <a:lnTo>
                  <a:pt x="3361002" y="0"/>
                </a:lnTo>
                <a:lnTo>
                  <a:pt x="3430852" y="3175"/>
                </a:lnTo>
                <a:lnTo>
                  <a:pt x="3491177" y="9525"/>
                </a:lnTo>
                <a:lnTo>
                  <a:pt x="3543564" y="20637"/>
                </a:lnTo>
                <a:lnTo>
                  <a:pt x="3589602" y="36512"/>
                </a:lnTo>
                <a:lnTo>
                  <a:pt x="3630877" y="52387"/>
                </a:lnTo>
                <a:lnTo>
                  <a:pt x="3667389" y="68262"/>
                </a:lnTo>
                <a:lnTo>
                  <a:pt x="3705489" y="87312"/>
                </a:lnTo>
                <a:lnTo>
                  <a:pt x="3743589" y="106362"/>
                </a:lnTo>
                <a:lnTo>
                  <a:pt x="3780102" y="125412"/>
                </a:lnTo>
                <a:lnTo>
                  <a:pt x="3821377" y="141287"/>
                </a:lnTo>
                <a:lnTo>
                  <a:pt x="3867414" y="155575"/>
                </a:lnTo>
                <a:lnTo>
                  <a:pt x="3919802" y="166687"/>
                </a:lnTo>
                <a:lnTo>
                  <a:pt x="3980127" y="174625"/>
                </a:lnTo>
                <a:lnTo>
                  <a:pt x="4048389" y="176212"/>
                </a:lnTo>
                <a:lnTo>
                  <a:pt x="4116652" y="174625"/>
                </a:lnTo>
                <a:lnTo>
                  <a:pt x="4176977" y="166687"/>
                </a:lnTo>
                <a:lnTo>
                  <a:pt x="4229364" y="155575"/>
                </a:lnTo>
                <a:lnTo>
                  <a:pt x="4275402" y="141287"/>
                </a:lnTo>
                <a:lnTo>
                  <a:pt x="4316677" y="125412"/>
                </a:lnTo>
                <a:lnTo>
                  <a:pt x="4353189" y="106362"/>
                </a:lnTo>
                <a:lnTo>
                  <a:pt x="4429389" y="68262"/>
                </a:lnTo>
                <a:lnTo>
                  <a:pt x="4465902" y="52387"/>
                </a:lnTo>
                <a:lnTo>
                  <a:pt x="4507177" y="36512"/>
                </a:lnTo>
                <a:lnTo>
                  <a:pt x="4553216" y="20637"/>
                </a:lnTo>
                <a:lnTo>
                  <a:pt x="4605602" y="9525"/>
                </a:lnTo>
                <a:lnTo>
                  <a:pt x="4665928" y="3175"/>
                </a:lnTo>
                <a:lnTo>
                  <a:pt x="4734189" y="0"/>
                </a:lnTo>
                <a:lnTo>
                  <a:pt x="4802453" y="3175"/>
                </a:lnTo>
                <a:lnTo>
                  <a:pt x="4862777" y="9525"/>
                </a:lnTo>
                <a:lnTo>
                  <a:pt x="4915165" y="20637"/>
                </a:lnTo>
                <a:lnTo>
                  <a:pt x="4961202" y="36512"/>
                </a:lnTo>
                <a:lnTo>
                  <a:pt x="5002478" y="52387"/>
                </a:lnTo>
                <a:lnTo>
                  <a:pt x="5038989" y="68262"/>
                </a:lnTo>
                <a:lnTo>
                  <a:pt x="5077091" y="87312"/>
                </a:lnTo>
                <a:lnTo>
                  <a:pt x="5115189" y="106362"/>
                </a:lnTo>
                <a:lnTo>
                  <a:pt x="5151702" y="125412"/>
                </a:lnTo>
                <a:lnTo>
                  <a:pt x="5192978" y="141287"/>
                </a:lnTo>
                <a:lnTo>
                  <a:pt x="5239014" y="155575"/>
                </a:lnTo>
                <a:lnTo>
                  <a:pt x="5291401" y="166687"/>
                </a:lnTo>
                <a:lnTo>
                  <a:pt x="5351727" y="174625"/>
                </a:lnTo>
                <a:lnTo>
                  <a:pt x="5410199" y="175985"/>
                </a:lnTo>
                <a:lnTo>
                  <a:pt x="5468671" y="174625"/>
                </a:lnTo>
                <a:lnTo>
                  <a:pt x="5528996" y="166687"/>
                </a:lnTo>
                <a:lnTo>
                  <a:pt x="5581383" y="155575"/>
                </a:lnTo>
                <a:lnTo>
                  <a:pt x="5627421" y="141287"/>
                </a:lnTo>
                <a:lnTo>
                  <a:pt x="5668696" y="125412"/>
                </a:lnTo>
                <a:lnTo>
                  <a:pt x="5705210" y="106362"/>
                </a:lnTo>
                <a:lnTo>
                  <a:pt x="5743308" y="87312"/>
                </a:lnTo>
                <a:lnTo>
                  <a:pt x="5781408" y="68262"/>
                </a:lnTo>
                <a:lnTo>
                  <a:pt x="5817921" y="52387"/>
                </a:lnTo>
                <a:lnTo>
                  <a:pt x="5859196" y="36512"/>
                </a:lnTo>
                <a:lnTo>
                  <a:pt x="5905234" y="20637"/>
                </a:lnTo>
                <a:lnTo>
                  <a:pt x="5957621" y="9525"/>
                </a:lnTo>
                <a:lnTo>
                  <a:pt x="6017948" y="3175"/>
                </a:lnTo>
                <a:lnTo>
                  <a:pt x="6086210" y="0"/>
                </a:lnTo>
                <a:lnTo>
                  <a:pt x="6095999" y="455"/>
                </a:lnTo>
                <a:lnTo>
                  <a:pt x="6105789" y="0"/>
                </a:lnTo>
                <a:lnTo>
                  <a:pt x="6174052" y="3175"/>
                </a:lnTo>
                <a:lnTo>
                  <a:pt x="6234377" y="9525"/>
                </a:lnTo>
                <a:lnTo>
                  <a:pt x="6286764" y="20637"/>
                </a:lnTo>
                <a:lnTo>
                  <a:pt x="6332802" y="36512"/>
                </a:lnTo>
                <a:lnTo>
                  <a:pt x="6374077" y="52387"/>
                </a:lnTo>
                <a:lnTo>
                  <a:pt x="6410589" y="68262"/>
                </a:lnTo>
                <a:lnTo>
                  <a:pt x="6448689" y="87312"/>
                </a:lnTo>
                <a:lnTo>
                  <a:pt x="6486789" y="106362"/>
                </a:lnTo>
                <a:lnTo>
                  <a:pt x="6523302" y="125412"/>
                </a:lnTo>
                <a:lnTo>
                  <a:pt x="6564577" y="141287"/>
                </a:lnTo>
                <a:lnTo>
                  <a:pt x="6610614" y="155575"/>
                </a:lnTo>
                <a:lnTo>
                  <a:pt x="6663002" y="166687"/>
                </a:lnTo>
                <a:lnTo>
                  <a:pt x="6723327" y="174625"/>
                </a:lnTo>
                <a:lnTo>
                  <a:pt x="6781799" y="175985"/>
                </a:lnTo>
                <a:lnTo>
                  <a:pt x="6840271" y="174625"/>
                </a:lnTo>
                <a:lnTo>
                  <a:pt x="6900596" y="166687"/>
                </a:lnTo>
                <a:lnTo>
                  <a:pt x="6952983" y="155575"/>
                </a:lnTo>
                <a:lnTo>
                  <a:pt x="6999021" y="141287"/>
                </a:lnTo>
                <a:lnTo>
                  <a:pt x="7040296" y="125412"/>
                </a:lnTo>
                <a:lnTo>
                  <a:pt x="7076808" y="106362"/>
                </a:lnTo>
                <a:lnTo>
                  <a:pt x="7114908" y="87312"/>
                </a:lnTo>
                <a:lnTo>
                  <a:pt x="7153008" y="68262"/>
                </a:lnTo>
                <a:lnTo>
                  <a:pt x="7189521" y="52387"/>
                </a:lnTo>
                <a:lnTo>
                  <a:pt x="7230796" y="36512"/>
                </a:lnTo>
                <a:lnTo>
                  <a:pt x="7276833" y="20637"/>
                </a:lnTo>
                <a:lnTo>
                  <a:pt x="7329221" y="9525"/>
                </a:lnTo>
                <a:lnTo>
                  <a:pt x="7389546" y="3175"/>
                </a:lnTo>
                <a:lnTo>
                  <a:pt x="7457808" y="0"/>
                </a:lnTo>
                <a:lnTo>
                  <a:pt x="7526071" y="3175"/>
                </a:lnTo>
                <a:lnTo>
                  <a:pt x="7586396" y="9525"/>
                </a:lnTo>
                <a:lnTo>
                  <a:pt x="7638783" y="20637"/>
                </a:lnTo>
                <a:lnTo>
                  <a:pt x="7684821" y="36512"/>
                </a:lnTo>
                <a:lnTo>
                  <a:pt x="7726096" y="52387"/>
                </a:lnTo>
                <a:lnTo>
                  <a:pt x="7762608" y="68262"/>
                </a:lnTo>
                <a:lnTo>
                  <a:pt x="7800708" y="87312"/>
                </a:lnTo>
                <a:lnTo>
                  <a:pt x="7838808" y="106362"/>
                </a:lnTo>
                <a:lnTo>
                  <a:pt x="7875321" y="125412"/>
                </a:lnTo>
                <a:lnTo>
                  <a:pt x="7916596" y="141287"/>
                </a:lnTo>
                <a:lnTo>
                  <a:pt x="7962633" y="155575"/>
                </a:lnTo>
                <a:lnTo>
                  <a:pt x="8015021" y="166687"/>
                </a:lnTo>
                <a:lnTo>
                  <a:pt x="8075346" y="174625"/>
                </a:lnTo>
                <a:lnTo>
                  <a:pt x="8143608" y="176212"/>
                </a:lnTo>
                <a:lnTo>
                  <a:pt x="8211871" y="174625"/>
                </a:lnTo>
                <a:lnTo>
                  <a:pt x="8272196" y="166687"/>
                </a:lnTo>
                <a:lnTo>
                  <a:pt x="8324583" y="155575"/>
                </a:lnTo>
                <a:lnTo>
                  <a:pt x="8370621" y="141287"/>
                </a:lnTo>
                <a:lnTo>
                  <a:pt x="8411896" y="125412"/>
                </a:lnTo>
                <a:lnTo>
                  <a:pt x="8448408" y="106362"/>
                </a:lnTo>
                <a:lnTo>
                  <a:pt x="8486508" y="87312"/>
                </a:lnTo>
                <a:lnTo>
                  <a:pt x="8524608" y="68262"/>
                </a:lnTo>
                <a:lnTo>
                  <a:pt x="8561120" y="52387"/>
                </a:lnTo>
                <a:lnTo>
                  <a:pt x="8602396" y="36512"/>
                </a:lnTo>
                <a:lnTo>
                  <a:pt x="8648432" y="20637"/>
                </a:lnTo>
                <a:lnTo>
                  <a:pt x="8700820" y="9525"/>
                </a:lnTo>
                <a:lnTo>
                  <a:pt x="8761146" y="3175"/>
                </a:lnTo>
                <a:lnTo>
                  <a:pt x="8827820" y="0"/>
                </a:lnTo>
                <a:lnTo>
                  <a:pt x="8897670" y="3175"/>
                </a:lnTo>
                <a:lnTo>
                  <a:pt x="8957996" y="9525"/>
                </a:lnTo>
                <a:lnTo>
                  <a:pt x="9010382" y="20637"/>
                </a:lnTo>
                <a:lnTo>
                  <a:pt x="9056420" y="36512"/>
                </a:lnTo>
                <a:lnTo>
                  <a:pt x="9097696" y="52387"/>
                </a:lnTo>
                <a:lnTo>
                  <a:pt x="9134208" y="68262"/>
                </a:lnTo>
                <a:lnTo>
                  <a:pt x="9172308" y="87312"/>
                </a:lnTo>
                <a:lnTo>
                  <a:pt x="9210408" y="106362"/>
                </a:lnTo>
                <a:lnTo>
                  <a:pt x="9246920" y="125412"/>
                </a:lnTo>
                <a:lnTo>
                  <a:pt x="9288196" y="141287"/>
                </a:lnTo>
                <a:lnTo>
                  <a:pt x="9334232" y="155575"/>
                </a:lnTo>
                <a:lnTo>
                  <a:pt x="9386620" y="166687"/>
                </a:lnTo>
                <a:lnTo>
                  <a:pt x="9446946" y="174625"/>
                </a:lnTo>
                <a:lnTo>
                  <a:pt x="9515208" y="176212"/>
                </a:lnTo>
                <a:lnTo>
                  <a:pt x="9583470" y="174625"/>
                </a:lnTo>
                <a:lnTo>
                  <a:pt x="9643796" y="166687"/>
                </a:lnTo>
                <a:lnTo>
                  <a:pt x="9696182" y="155575"/>
                </a:lnTo>
                <a:lnTo>
                  <a:pt x="9742220" y="141287"/>
                </a:lnTo>
                <a:lnTo>
                  <a:pt x="9783496" y="125412"/>
                </a:lnTo>
                <a:lnTo>
                  <a:pt x="9820008" y="106362"/>
                </a:lnTo>
                <a:lnTo>
                  <a:pt x="9896208" y="68262"/>
                </a:lnTo>
                <a:lnTo>
                  <a:pt x="9932720" y="52387"/>
                </a:lnTo>
                <a:lnTo>
                  <a:pt x="9973996" y="36512"/>
                </a:lnTo>
                <a:lnTo>
                  <a:pt x="10020032" y="20637"/>
                </a:lnTo>
                <a:lnTo>
                  <a:pt x="10072420" y="9525"/>
                </a:lnTo>
                <a:lnTo>
                  <a:pt x="10132746" y="3175"/>
                </a:lnTo>
                <a:lnTo>
                  <a:pt x="10201008" y="0"/>
                </a:lnTo>
                <a:lnTo>
                  <a:pt x="10269270" y="3175"/>
                </a:lnTo>
                <a:lnTo>
                  <a:pt x="10329596" y="9525"/>
                </a:lnTo>
                <a:lnTo>
                  <a:pt x="10381982" y="20637"/>
                </a:lnTo>
                <a:lnTo>
                  <a:pt x="10428020" y="36512"/>
                </a:lnTo>
                <a:lnTo>
                  <a:pt x="10469296" y="52387"/>
                </a:lnTo>
                <a:lnTo>
                  <a:pt x="10505808" y="68262"/>
                </a:lnTo>
                <a:lnTo>
                  <a:pt x="10543908" y="87312"/>
                </a:lnTo>
                <a:lnTo>
                  <a:pt x="10582008" y="106362"/>
                </a:lnTo>
                <a:lnTo>
                  <a:pt x="10618520" y="125412"/>
                </a:lnTo>
                <a:lnTo>
                  <a:pt x="10659796" y="141287"/>
                </a:lnTo>
                <a:lnTo>
                  <a:pt x="10705832" y="155575"/>
                </a:lnTo>
                <a:lnTo>
                  <a:pt x="10758220" y="166687"/>
                </a:lnTo>
                <a:lnTo>
                  <a:pt x="10818546" y="174625"/>
                </a:lnTo>
                <a:lnTo>
                  <a:pt x="10886808" y="176212"/>
                </a:lnTo>
                <a:lnTo>
                  <a:pt x="10955070" y="174625"/>
                </a:lnTo>
                <a:lnTo>
                  <a:pt x="11015396" y="166687"/>
                </a:lnTo>
                <a:lnTo>
                  <a:pt x="11067782" y="155575"/>
                </a:lnTo>
                <a:lnTo>
                  <a:pt x="11113820" y="141287"/>
                </a:lnTo>
                <a:lnTo>
                  <a:pt x="11155096" y="125412"/>
                </a:lnTo>
                <a:lnTo>
                  <a:pt x="11191608" y="106362"/>
                </a:lnTo>
                <a:lnTo>
                  <a:pt x="11229708" y="87312"/>
                </a:lnTo>
                <a:lnTo>
                  <a:pt x="11267808" y="68262"/>
                </a:lnTo>
                <a:lnTo>
                  <a:pt x="11304320" y="52387"/>
                </a:lnTo>
                <a:lnTo>
                  <a:pt x="11345596" y="36512"/>
                </a:lnTo>
                <a:lnTo>
                  <a:pt x="11391632" y="20637"/>
                </a:lnTo>
                <a:lnTo>
                  <a:pt x="11444020" y="9525"/>
                </a:lnTo>
                <a:lnTo>
                  <a:pt x="11504346" y="3175"/>
                </a:lnTo>
                <a:lnTo>
                  <a:pt x="11572608" y="0"/>
                </a:lnTo>
                <a:lnTo>
                  <a:pt x="11640870" y="3175"/>
                </a:lnTo>
                <a:lnTo>
                  <a:pt x="11701196" y="9525"/>
                </a:lnTo>
                <a:lnTo>
                  <a:pt x="11753582" y="20637"/>
                </a:lnTo>
                <a:lnTo>
                  <a:pt x="11799620" y="36512"/>
                </a:lnTo>
                <a:lnTo>
                  <a:pt x="11840896" y="52387"/>
                </a:lnTo>
                <a:lnTo>
                  <a:pt x="11877408" y="68262"/>
                </a:lnTo>
                <a:lnTo>
                  <a:pt x="11915508" y="87312"/>
                </a:lnTo>
                <a:lnTo>
                  <a:pt x="11953608" y="106362"/>
                </a:lnTo>
                <a:lnTo>
                  <a:pt x="11990120" y="125412"/>
                </a:lnTo>
                <a:lnTo>
                  <a:pt x="12031396" y="141287"/>
                </a:lnTo>
                <a:lnTo>
                  <a:pt x="12077432" y="155575"/>
                </a:lnTo>
                <a:lnTo>
                  <a:pt x="12129820" y="166688"/>
                </a:lnTo>
                <a:lnTo>
                  <a:pt x="12190146" y="174625"/>
                </a:lnTo>
                <a:lnTo>
                  <a:pt x="12191998" y="174668"/>
                </a:lnTo>
                <a:lnTo>
                  <a:pt x="12191998" y="851265"/>
                </a:lnTo>
                <a:lnTo>
                  <a:pt x="0" y="851265"/>
                </a:lnTo>
                <a:lnTo>
                  <a:pt x="0" y="174668"/>
                </a:lnTo>
                <a:lnTo>
                  <a:pt x="1852" y="174625"/>
                </a:lnTo>
                <a:lnTo>
                  <a:pt x="62177" y="166687"/>
                </a:lnTo>
                <a:lnTo>
                  <a:pt x="114564" y="155575"/>
                </a:lnTo>
                <a:lnTo>
                  <a:pt x="160602" y="141287"/>
                </a:lnTo>
                <a:lnTo>
                  <a:pt x="201877" y="125412"/>
                </a:lnTo>
                <a:lnTo>
                  <a:pt x="238389" y="106362"/>
                </a:lnTo>
                <a:lnTo>
                  <a:pt x="276489" y="87312"/>
                </a:lnTo>
                <a:lnTo>
                  <a:pt x="314589" y="68262"/>
                </a:lnTo>
                <a:lnTo>
                  <a:pt x="351102" y="52387"/>
                </a:lnTo>
                <a:lnTo>
                  <a:pt x="392377" y="36512"/>
                </a:lnTo>
                <a:lnTo>
                  <a:pt x="438414" y="20637"/>
                </a:lnTo>
                <a:lnTo>
                  <a:pt x="490802" y="9525"/>
                </a:lnTo>
                <a:lnTo>
                  <a:pt x="551127" y="31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F1B11AF-CECA-4B4B-B2D1-B1835D1365AD}"/>
              </a:ext>
            </a:extLst>
          </p:cNvPr>
          <p:cNvSpPr txBox="1">
            <a:spLocks/>
          </p:cNvSpPr>
          <p:nvPr/>
        </p:nvSpPr>
        <p:spPr>
          <a:xfrm>
            <a:off x="160638" y="-275155"/>
            <a:ext cx="10668004" cy="111329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100" kern="1200" cap="all" spc="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400" b="1" dirty="0">
                <a:latin typeface="Calibri" panose="020F0502020204030204" pitchFamily="34" charset="0"/>
                <a:cs typeface="Calibri" panose="020F0502020204030204" pitchFamily="34" charset="0"/>
              </a:rPr>
              <a:t>THE Pro-</a:t>
            </a:r>
            <a:r>
              <a:rPr lang="en-US" sz="3400" b="1" dirty="0" err="1">
                <a:latin typeface="Calibri" panose="020F0502020204030204" pitchFamily="34" charset="0"/>
                <a:cs typeface="Calibri" panose="020F0502020204030204" pitchFamily="34" charset="0"/>
              </a:rPr>
              <a:t>ana</a:t>
            </a:r>
            <a:r>
              <a:rPr lang="en-US" sz="3400" b="1" dirty="0">
                <a:latin typeface="Calibri" panose="020F0502020204030204" pitchFamily="34" charset="0"/>
                <a:cs typeface="Calibri" panose="020F0502020204030204" pitchFamily="34" charset="0"/>
              </a:rPr>
              <a:t> RELIGION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70B01A4-3F0D-1C42-B03A-AB8BFAE5C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13296"/>
            <a:ext cx="12191998" cy="4684832"/>
          </a:xfrm>
        </p:spPr>
        <p:txBody>
          <a:bodyPr>
            <a:normAutofit/>
          </a:bodyPr>
          <a:lstStyle/>
          <a:p>
            <a:pPr fontAlgn="base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 Ana Rules and Commandments: “</a:t>
            </a:r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Thou shall not eat fattening food without punishing oneself afterwards,” </a:t>
            </a:r>
            <a:r>
              <a:rPr lang="en-US" sz="18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Thou shall count calories and restrict intake accordingly,” “Being thin and not eating are signs of true will power and success”</a:t>
            </a:r>
            <a:endParaRPr lang="en-US" sz="18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fontAlgn="base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fontAlgn="base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GB" sz="18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Ana’s Psalm: “</a:t>
            </a:r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Strict is my diet/ I must not want/ It </a:t>
            </a:r>
            <a:r>
              <a:rPr lang="en-GB" sz="18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maketh</a:t>
            </a:r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me lie down at night hungry/It </a:t>
            </a:r>
            <a:r>
              <a:rPr lang="en-GB" sz="18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leadeth</a:t>
            </a:r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me past the confectioners/ It </a:t>
            </a:r>
            <a:r>
              <a:rPr lang="en-GB" sz="18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trieth</a:t>
            </a:r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my will power/ It </a:t>
            </a:r>
            <a:r>
              <a:rPr lang="en-GB" sz="18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leadeth</a:t>
            </a:r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me in the paths of alternation for my figure sake…”</a:t>
            </a:r>
          </a:p>
          <a:p>
            <a:pPr fontAlgn="base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GB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fontAlgn="base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GB" sz="18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Ana’s Law: “</a:t>
            </a:r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Thin is beauty; therefore I must be thin, and remain thin, If I wish to be loved. Food is my ultimate enemy. I may look, and I may smell, but I may not touch!...” </a:t>
            </a:r>
            <a:b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fontAlgn="base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 extreme expression of our cultures devotion to thinness</a:t>
            </a:r>
            <a:r>
              <a:rPr lang="en-US" sz="1800" baseline="30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23</a:t>
            </a: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fontAlgn="base"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6F8F00-69DF-4848-B459-1F100BA40EFF}"/>
              </a:ext>
            </a:extLst>
          </p:cNvPr>
          <p:cNvSpPr txBox="1"/>
          <p:nvPr/>
        </p:nvSpPr>
        <p:spPr>
          <a:xfrm>
            <a:off x="0" y="6488669"/>
            <a:ext cx="110825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23. ANA LIFESTYLE &amp; RELIGION. In </a:t>
            </a:r>
            <a:r>
              <a:rPr lang="en-US" sz="10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Proanagoddess</a:t>
            </a:r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[online], [cited 10 December 2018]. Available from: &lt;https://</a:t>
            </a:r>
            <a:r>
              <a:rPr lang="en-US" sz="10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proanagoddess.wordpress.com</a:t>
            </a:r>
            <a:r>
              <a:rPr lang="en-US" sz="1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/ana-lifestyle-religion-2/&gt;</a:t>
            </a:r>
          </a:p>
        </p:txBody>
      </p:sp>
    </p:spTree>
    <p:extLst>
      <p:ext uri="{BB962C8B-B14F-4D97-AF65-F5344CB8AC3E}">
        <p14:creationId xmlns:p14="http://schemas.microsoft.com/office/powerpoint/2010/main" val="32334850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9DBA3C2-C92B-4CEB-868F-52A62295B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A5C11C9-65D2-491A-A266-6ADBD2CB4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006736"/>
            <a:ext cx="12191998" cy="851265"/>
          </a:xfrm>
          <a:custGeom>
            <a:avLst/>
            <a:gdLst>
              <a:gd name="connsiteX0" fmla="*/ 619389 w 12191998"/>
              <a:gd name="connsiteY0" fmla="*/ 0 h 851265"/>
              <a:gd name="connsiteX1" fmla="*/ 687652 w 12191998"/>
              <a:gd name="connsiteY1" fmla="*/ 3175 h 851265"/>
              <a:gd name="connsiteX2" fmla="*/ 747977 w 12191998"/>
              <a:gd name="connsiteY2" fmla="*/ 9525 h 851265"/>
              <a:gd name="connsiteX3" fmla="*/ 800364 w 12191998"/>
              <a:gd name="connsiteY3" fmla="*/ 20637 h 851265"/>
              <a:gd name="connsiteX4" fmla="*/ 846402 w 12191998"/>
              <a:gd name="connsiteY4" fmla="*/ 36512 h 851265"/>
              <a:gd name="connsiteX5" fmla="*/ 887677 w 12191998"/>
              <a:gd name="connsiteY5" fmla="*/ 52387 h 851265"/>
              <a:gd name="connsiteX6" fmla="*/ 924189 w 12191998"/>
              <a:gd name="connsiteY6" fmla="*/ 68262 h 851265"/>
              <a:gd name="connsiteX7" fmla="*/ 962289 w 12191998"/>
              <a:gd name="connsiteY7" fmla="*/ 87312 h 851265"/>
              <a:gd name="connsiteX8" fmla="*/ 1000389 w 12191998"/>
              <a:gd name="connsiteY8" fmla="*/ 106362 h 851265"/>
              <a:gd name="connsiteX9" fmla="*/ 1036902 w 12191998"/>
              <a:gd name="connsiteY9" fmla="*/ 125412 h 851265"/>
              <a:gd name="connsiteX10" fmla="*/ 1078177 w 12191998"/>
              <a:gd name="connsiteY10" fmla="*/ 141287 h 851265"/>
              <a:gd name="connsiteX11" fmla="*/ 1124214 w 12191998"/>
              <a:gd name="connsiteY11" fmla="*/ 155575 h 851265"/>
              <a:gd name="connsiteX12" fmla="*/ 1176602 w 12191998"/>
              <a:gd name="connsiteY12" fmla="*/ 166687 h 851265"/>
              <a:gd name="connsiteX13" fmla="*/ 1236927 w 12191998"/>
              <a:gd name="connsiteY13" fmla="*/ 174625 h 851265"/>
              <a:gd name="connsiteX14" fmla="*/ 1305189 w 12191998"/>
              <a:gd name="connsiteY14" fmla="*/ 176212 h 851265"/>
              <a:gd name="connsiteX15" fmla="*/ 1373452 w 12191998"/>
              <a:gd name="connsiteY15" fmla="*/ 174625 h 851265"/>
              <a:gd name="connsiteX16" fmla="*/ 1433777 w 12191998"/>
              <a:gd name="connsiteY16" fmla="*/ 166687 h 851265"/>
              <a:gd name="connsiteX17" fmla="*/ 1486164 w 12191998"/>
              <a:gd name="connsiteY17" fmla="*/ 155575 h 851265"/>
              <a:gd name="connsiteX18" fmla="*/ 1532202 w 12191998"/>
              <a:gd name="connsiteY18" fmla="*/ 141287 h 851265"/>
              <a:gd name="connsiteX19" fmla="*/ 1573477 w 12191998"/>
              <a:gd name="connsiteY19" fmla="*/ 125412 h 851265"/>
              <a:gd name="connsiteX20" fmla="*/ 1609989 w 12191998"/>
              <a:gd name="connsiteY20" fmla="*/ 106362 h 851265"/>
              <a:gd name="connsiteX21" fmla="*/ 1648089 w 12191998"/>
              <a:gd name="connsiteY21" fmla="*/ 87312 h 851265"/>
              <a:gd name="connsiteX22" fmla="*/ 1686189 w 12191998"/>
              <a:gd name="connsiteY22" fmla="*/ 68262 h 851265"/>
              <a:gd name="connsiteX23" fmla="*/ 1722702 w 12191998"/>
              <a:gd name="connsiteY23" fmla="*/ 52387 h 851265"/>
              <a:gd name="connsiteX24" fmla="*/ 1763977 w 12191998"/>
              <a:gd name="connsiteY24" fmla="*/ 36512 h 851265"/>
              <a:gd name="connsiteX25" fmla="*/ 1810014 w 12191998"/>
              <a:gd name="connsiteY25" fmla="*/ 20637 h 851265"/>
              <a:gd name="connsiteX26" fmla="*/ 1862402 w 12191998"/>
              <a:gd name="connsiteY26" fmla="*/ 9525 h 851265"/>
              <a:gd name="connsiteX27" fmla="*/ 1922727 w 12191998"/>
              <a:gd name="connsiteY27" fmla="*/ 3175 h 851265"/>
              <a:gd name="connsiteX28" fmla="*/ 1990989 w 12191998"/>
              <a:gd name="connsiteY28" fmla="*/ 0 h 851265"/>
              <a:gd name="connsiteX29" fmla="*/ 2059252 w 12191998"/>
              <a:gd name="connsiteY29" fmla="*/ 3175 h 851265"/>
              <a:gd name="connsiteX30" fmla="*/ 2119577 w 12191998"/>
              <a:gd name="connsiteY30" fmla="*/ 9525 h 851265"/>
              <a:gd name="connsiteX31" fmla="*/ 2171964 w 12191998"/>
              <a:gd name="connsiteY31" fmla="*/ 20637 h 851265"/>
              <a:gd name="connsiteX32" fmla="*/ 2218002 w 12191998"/>
              <a:gd name="connsiteY32" fmla="*/ 36512 h 851265"/>
              <a:gd name="connsiteX33" fmla="*/ 2259277 w 12191998"/>
              <a:gd name="connsiteY33" fmla="*/ 52387 h 851265"/>
              <a:gd name="connsiteX34" fmla="*/ 2295789 w 12191998"/>
              <a:gd name="connsiteY34" fmla="*/ 68262 h 851265"/>
              <a:gd name="connsiteX35" fmla="*/ 2333889 w 12191998"/>
              <a:gd name="connsiteY35" fmla="*/ 87312 h 851265"/>
              <a:gd name="connsiteX36" fmla="*/ 2371989 w 12191998"/>
              <a:gd name="connsiteY36" fmla="*/ 106362 h 851265"/>
              <a:gd name="connsiteX37" fmla="*/ 2408502 w 12191998"/>
              <a:gd name="connsiteY37" fmla="*/ 125412 h 851265"/>
              <a:gd name="connsiteX38" fmla="*/ 2449777 w 12191998"/>
              <a:gd name="connsiteY38" fmla="*/ 141287 h 851265"/>
              <a:gd name="connsiteX39" fmla="*/ 2495814 w 12191998"/>
              <a:gd name="connsiteY39" fmla="*/ 155575 h 851265"/>
              <a:gd name="connsiteX40" fmla="*/ 2548202 w 12191998"/>
              <a:gd name="connsiteY40" fmla="*/ 166687 h 851265"/>
              <a:gd name="connsiteX41" fmla="*/ 2608527 w 12191998"/>
              <a:gd name="connsiteY41" fmla="*/ 174625 h 851265"/>
              <a:gd name="connsiteX42" fmla="*/ 2676789 w 12191998"/>
              <a:gd name="connsiteY42" fmla="*/ 176212 h 851265"/>
              <a:gd name="connsiteX43" fmla="*/ 2745052 w 12191998"/>
              <a:gd name="connsiteY43" fmla="*/ 174625 h 851265"/>
              <a:gd name="connsiteX44" fmla="*/ 2805377 w 12191998"/>
              <a:gd name="connsiteY44" fmla="*/ 166687 h 851265"/>
              <a:gd name="connsiteX45" fmla="*/ 2857764 w 12191998"/>
              <a:gd name="connsiteY45" fmla="*/ 155575 h 851265"/>
              <a:gd name="connsiteX46" fmla="*/ 2903802 w 12191998"/>
              <a:gd name="connsiteY46" fmla="*/ 141287 h 851265"/>
              <a:gd name="connsiteX47" fmla="*/ 2945077 w 12191998"/>
              <a:gd name="connsiteY47" fmla="*/ 125412 h 851265"/>
              <a:gd name="connsiteX48" fmla="*/ 2981589 w 12191998"/>
              <a:gd name="connsiteY48" fmla="*/ 106362 h 851265"/>
              <a:gd name="connsiteX49" fmla="*/ 3019689 w 12191998"/>
              <a:gd name="connsiteY49" fmla="*/ 87312 h 851265"/>
              <a:gd name="connsiteX50" fmla="*/ 3057789 w 12191998"/>
              <a:gd name="connsiteY50" fmla="*/ 68262 h 851265"/>
              <a:gd name="connsiteX51" fmla="*/ 3094302 w 12191998"/>
              <a:gd name="connsiteY51" fmla="*/ 52387 h 851265"/>
              <a:gd name="connsiteX52" fmla="*/ 3135577 w 12191998"/>
              <a:gd name="connsiteY52" fmla="*/ 36512 h 851265"/>
              <a:gd name="connsiteX53" fmla="*/ 3181614 w 12191998"/>
              <a:gd name="connsiteY53" fmla="*/ 20637 h 851265"/>
              <a:gd name="connsiteX54" fmla="*/ 3234002 w 12191998"/>
              <a:gd name="connsiteY54" fmla="*/ 9525 h 851265"/>
              <a:gd name="connsiteX55" fmla="*/ 3294327 w 12191998"/>
              <a:gd name="connsiteY55" fmla="*/ 3175 h 851265"/>
              <a:gd name="connsiteX56" fmla="*/ 3361002 w 12191998"/>
              <a:gd name="connsiteY56" fmla="*/ 0 h 851265"/>
              <a:gd name="connsiteX57" fmla="*/ 3430852 w 12191998"/>
              <a:gd name="connsiteY57" fmla="*/ 3175 h 851265"/>
              <a:gd name="connsiteX58" fmla="*/ 3491177 w 12191998"/>
              <a:gd name="connsiteY58" fmla="*/ 9525 h 851265"/>
              <a:gd name="connsiteX59" fmla="*/ 3543564 w 12191998"/>
              <a:gd name="connsiteY59" fmla="*/ 20637 h 851265"/>
              <a:gd name="connsiteX60" fmla="*/ 3589602 w 12191998"/>
              <a:gd name="connsiteY60" fmla="*/ 36512 h 851265"/>
              <a:gd name="connsiteX61" fmla="*/ 3630877 w 12191998"/>
              <a:gd name="connsiteY61" fmla="*/ 52387 h 851265"/>
              <a:gd name="connsiteX62" fmla="*/ 3667389 w 12191998"/>
              <a:gd name="connsiteY62" fmla="*/ 68262 h 851265"/>
              <a:gd name="connsiteX63" fmla="*/ 3705489 w 12191998"/>
              <a:gd name="connsiteY63" fmla="*/ 87312 h 851265"/>
              <a:gd name="connsiteX64" fmla="*/ 3743589 w 12191998"/>
              <a:gd name="connsiteY64" fmla="*/ 106362 h 851265"/>
              <a:gd name="connsiteX65" fmla="*/ 3780102 w 12191998"/>
              <a:gd name="connsiteY65" fmla="*/ 125412 h 851265"/>
              <a:gd name="connsiteX66" fmla="*/ 3821377 w 12191998"/>
              <a:gd name="connsiteY66" fmla="*/ 141287 h 851265"/>
              <a:gd name="connsiteX67" fmla="*/ 3867414 w 12191998"/>
              <a:gd name="connsiteY67" fmla="*/ 155575 h 851265"/>
              <a:gd name="connsiteX68" fmla="*/ 3919802 w 12191998"/>
              <a:gd name="connsiteY68" fmla="*/ 166687 h 851265"/>
              <a:gd name="connsiteX69" fmla="*/ 3980127 w 12191998"/>
              <a:gd name="connsiteY69" fmla="*/ 174625 h 851265"/>
              <a:gd name="connsiteX70" fmla="*/ 4048389 w 12191998"/>
              <a:gd name="connsiteY70" fmla="*/ 176212 h 851265"/>
              <a:gd name="connsiteX71" fmla="*/ 4116652 w 12191998"/>
              <a:gd name="connsiteY71" fmla="*/ 174625 h 851265"/>
              <a:gd name="connsiteX72" fmla="*/ 4176977 w 12191998"/>
              <a:gd name="connsiteY72" fmla="*/ 166687 h 851265"/>
              <a:gd name="connsiteX73" fmla="*/ 4229364 w 12191998"/>
              <a:gd name="connsiteY73" fmla="*/ 155575 h 851265"/>
              <a:gd name="connsiteX74" fmla="*/ 4275402 w 12191998"/>
              <a:gd name="connsiteY74" fmla="*/ 141287 h 851265"/>
              <a:gd name="connsiteX75" fmla="*/ 4316677 w 12191998"/>
              <a:gd name="connsiteY75" fmla="*/ 125412 h 851265"/>
              <a:gd name="connsiteX76" fmla="*/ 4353189 w 12191998"/>
              <a:gd name="connsiteY76" fmla="*/ 106362 h 851265"/>
              <a:gd name="connsiteX77" fmla="*/ 4429389 w 12191998"/>
              <a:gd name="connsiteY77" fmla="*/ 68262 h 851265"/>
              <a:gd name="connsiteX78" fmla="*/ 4465902 w 12191998"/>
              <a:gd name="connsiteY78" fmla="*/ 52387 h 851265"/>
              <a:gd name="connsiteX79" fmla="*/ 4507177 w 12191998"/>
              <a:gd name="connsiteY79" fmla="*/ 36512 h 851265"/>
              <a:gd name="connsiteX80" fmla="*/ 4553216 w 12191998"/>
              <a:gd name="connsiteY80" fmla="*/ 20637 h 851265"/>
              <a:gd name="connsiteX81" fmla="*/ 4605602 w 12191998"/>
              <a:gd name="connsiteY81" fmla="*/ 9525 h 851265"/>
              <a:gd name="connsiteX82" fmla="*/ 4665928 w 12191998"/>
              <a:gd name="connsiteY82" fmla="*/ 3175 h 851265"/>
              <a:gd name="connsiteX83" fmla="*/ 4734189 w 12191998"/>
              <a:gd name="connsiteY83" fmla="*/ 0 h 851265"/>
              <a:gd name="connsiteX84" fmla="*/ 4802453 w 12191998"/>
              <a:gd name="connsiteY84" fmla="*/ 3175 h 851265"/>
              <a:gd name="connsiteX85" fmla="*/ 4862777 w 12191998"/>
              <a:gd name="connsiteY85" fmla="*/ 9525 h 851265"/>
              <a:gd name="connsiteX86" fmla="*/ 4915165 w 12191998"/>
              <a:gd name="connsiteY86" fmla="*/ 20637 h 851265"/>
              <a:gd name="connsiteX87" fmla="*/ 4961202 w 12191998"/>
              <a:gd name="connsiteY87" fmla="*/ 36512 h 851265"/>
              <a:gd name="connsiteX88" fmla="*/ 5002478 w 12191998"/>
              <a:gd name="connsiteY88" fmla="*/ 52387 h 851265"/>
              <a:gd name="connsiteX89" fmla="*/ 5038989 w 12191998"/>
              <a:gd name="connsiteY89" fmla="*/ 68262 h 851265"/>
              <a:gd name="connsiteX90" fmla="*/ 5077091 w 12191998"/>
              <a:gd name="connsiteY90" fmla="*/ 87312 h 851265"/>
              <a:gd name="connsiteX91" fmla="*/ 5115189 w 12191998"/>
              <a:gd name="connsiteY91" fmla="*/ 106362 h 851265"/>
              <a:gd name="connsiteX92" fmla="*/ 5151702 w 12191998"/>
              <a:gd name="connsiteY92" fmla="*/ 125412 h 851265"/>
              <a:gd name="connsiteX93" fmla="*/ 5192978 w 12191998"/>
              <a:gd name="connsiteY93" fmla="*/ 141287 h 851265"/>
              <a:gd name="connsiteX94" fmla="*/ 5239014 w 12191998"/>
              <a:gd name="connsiteY94" fmla="*/ 155575 h 851265"/>
              <a:gd name="connsiteX95" fmla="*/ 5291401 w 12191998"/>
              <a:gd name="connsiteY95" fmla="*/ 166687 h 851265"/>
              <a:gd name="connsiteX96" fmla="*/ 5351727 w 12191998"/>
              <a:gd name="connsiteY96" fmla="*/ 174625 h 851265"/>
              <a:gd name="connsiteX97" fmla="*/ 5410199 w 12191998"/>
              <a:gd name="connsiteY97" fmla="*/ 175985 h 851265"/>
              <a:gd name="connsiteX98" fmla="*/ 5468671 w 12191998"/>
              <a:gd name="connsiteY98" fmla="*/ 174625 h 851265"/>
              <a:gd name="connsiteX99" fmla="*/ 5528996 w 12191998"/>
              <a:gd name="connsiteY99" fmla="*/ 166687 h 851265"/>
              <a:gd name="connsiteX100" fmla="*/ 5581383 w 12191998"/>
              <a:gd name="connsiteY100" fmla="*/ 155575 h 851265"/>
              <a:gd name="connsiteX101" fmla="*/ 5627421 w 12191998"/>
              <a:gd name="connsiteY101" fmla="*/ 141287 h 851265"/>
              <a:gd name="connsiteX102" fmla="*/ 5668696 w 12191998"/>
              <a:gd name="connsiteY102" fmla="*/ 125412 h 851265"/>
              <a:gd name="connsiteX103" fmla="*/ 5705210 w 12191998"/>
              <a:gd name="connsiteY103" fmla="*/ 106362 h 851265"/>
              <a:gd name="connsiteX104" fmla="*/ 5743308 w 12191998"/>
              <a:gd name="connsiteY104" fmla="*/ 87312 h 851265"/>
              <a:gd name="connsiteX105" fmla="*/ 5781408 w 12191998"/>
              <a:gd name="connsiteY105" fmla="*/ 68262 h 851265"/>
              <a:gd name="connsiteX106" fmla="*/ 5817921 w 12191998"/>
              <a:gd name="connsiteY106" fmla="*/ 52387 h 851265"/>
              <a:gd name="connsiteX107" fmla="*/ 5859196 w 12191998"/>
              <a:gd name="connsiteY107" fmla="*/ 36512 h 851265"/>
              <a:gd name="connsiteX108" fmla="*/ 5905234 w 12191998"/>
              <a:gd name="connsiteY108" fmla="*/ 20637 h 851265"/>
              <a:gd name="connsiteX109" fmla="*/ 5957621 w 12191998"/>
              <a:gd name="connsiteY109" fmla="*/ 9525 h 851265"/>
              <a:gd name="connsiteX110" fmla="*/ 6017948 w 12191998"/>
              <a:gd name="connsiteY110" fmla="*/ 3175 h 851265"/>
              <a:gd name="connsiteX111" fmla="*/ 6086210 w 12191998"/>
              <a:gd name="connsiteY111" fmla="*/ 0 h 851265"/>
              <a:gd name="connsiteX112" fmla="*/ 6095999 w 12191998"/>
              <a:gd name="connsiteY112" fmla="*/ 455 h 851265"/>
              <a:gd name="connsiteX113" fmla="*/ 6105789 w 12191998"/>
              <a:gd name="connsiteY113" fmla="*/ 0 h 851265"/>
              <a:gd name="connsiteX114" fmla="*/ 6174052 w 12191998"/>
              <a:gd name="connsiteY114" fmla="*/ 3175 h 851265"/>
              <a:gd name="connsiteX115" fmla="*/ 6234377 w 12191998"/>
              <a:gd name="connsiteY115" fmla="*/ 9525 h 851265"/>
              <a:gd name="connsiteX116" fmla="*/ 6286764 w 12191998"/>
              <a:gd name="connsiteY116" fmla="*/ 20637 h 851265"/>
              <a:gd name="connsiteX117" fmla="*/ 6332802 w 12191998"/>
              <a:gd name="connsiteY117" fmla="*/ 36512 h 851265"/>
              <a:gd name="connsiteX118" fmla="*/ 6374077 w 12191998"/>
              <a:gd name="connsiteY118" fmla="*/ 52387 h 851265"/>
              <a:gd name="connsiteX119" fmla="*/ 6410589 w 12191998"/>
              <a:gd name="connsiteY119" fmla="*/ 68262 h 851265"/>
              <a:gd name="connsiteX120" fmla="*/ 6448689 w 12191998"/>
              <a:gd name="connsiteY120" fmla="*/ 87312 h 851265"/>
              <a:gd name="connsiteX121" fmla="*/ 6486789 w 12191998"/>
              <a:gd name="connsiteY121" fmla="*/ 106362 h 851265"/>
              <a:gd name="connsiteX122" fmla="*/ 6523302 w 12191998"/>
              <a:gd name="connsiteY122" fmla="*/ 125412 h 851265"/>
              <a:gd name="connsiteX123" fmla="*/ 6564577 w 12191998"/>
              <a:gd name="connsiteY123" fmla="*/ 141287 h 851265"/>
              <a:gd name="connsiteX124" fmla="*/ 6610614 w 12191998"/>
              <a:gd name="connsiteY124" fmla="*/ 155575 h 851265"/>
              <a:gd name="connsiteX125" fmla="*/ 6663002 w 12191998"/>
              <a:gd name="connsiteY125" fmla="*/ 166687 h 851265"/>
              <a:gd name="connsiteX126" fmla="*/ 6723327 w 12191998"/>
              <a:gd name="connsiteY126" fmla="*/ 174625 h 851265"/>
              <a:gd name="connsiteX127" fmla="*/ 6781799 w 12191998"/>
              <a:gd name="connsiteY127" fmla="*/ 175985 h 851265"/>
              <a:gd name="connsiteX128" fmla="*/ 6840271 w 12191998"/>
              <a:gd name="connsiteY128" fmla="*/ 174625 h 851265"/>
              <a:gd name="connsiteX129" fmla="*/ 6900596 w 12191998"/>
              <a:gd name="connsiteY129" fmla="*/ 166687 h 851265"/>
              <a:gd name="connsiteX130" fmla="*/ 6952983 w 12191998"/>
              <a:gd name="connsiteY130" fmla="*/ 155575 h 851265"/>
              <a:gd name="connsiteX131" fmla="*/ 6999021 w 12191998"/>
              <a:gd name="connsiteY131" fmla="*/ 141287 h 851265"/>
              <a:gd name="connsiteX132" fmla="*/ 7040296 w 12191998"/>
              <a:gd name="connsiteY132" fmla="*/ 125412 h 851265"/>
              <a:gd name="connsiteX133" fmla="*/ 7076808 w 12191998"/>
              <a:gd name="connsiteY133" fmla="*/ 106362 h 851265"/>
              <a:gd name="connsiteX134" fmla="*/ 7114908 w 12191998"/>
              <a:gd name="connsiteY134" fmla="*/ 87312 h 851265"/>
              <a:gd name="connsiteX135" fmla="*/ 7153008 w 12191998"/>
              <a:gd name="connsiteY135" fmla="*/ 68262 h 851265"/>
              <a:gd name="connsiteX136" fmla="*/ 7189521 w 12191998"/>
              <a:gd name="connsiteY136" fmla="*/ 52387 h 851265"/>
              <a:gd name="connsiteX137" fmla="*/ 7230796 w 12191998"/>
              <a:gd name="connsiteY137" fmla="*/ 36512 h 851265"/>
              <a:gd name="connsiteX138" fmla="*/ 7276833 w 12191998"/>
              <a:gd name="connsiteY138" fmla="*/ 20637 h 851265"/>
              <a:gd name="connsiteX139" fmla="*/ 7329221 w 12191998"/>
              <a:gd name="connsiteY139" fmla="*/ 9525 h 851265"/>
              <a:gd name="connsiteX140" fmla="*/ 7389546 w 12191998"/>
              <a:gd name="connsiteY140" fmla="*/ 3175 h 851265"/>
              <a:gd name="connsiteX141" fmla="*/ 7457808 w 12191998"/>
              <a:gd name="connsiteY141" fmla="*/ 0 h 851265"/>
              <a:gd name="connsiteX142" fmla="*/ 7526071 w 12191998"/>
              <a:gd name="connsiteY142" fmla="*/ 3175 h 851265"/>
              <a:gd name="connsiteX143" fmla="*/ 7586396 w 12191998"/>
              <a:gd name="connsiteY143" fmla="*/ 9525 h 851265"/>
              <a:gd name="connsiteX144" fmla="*/ 7638783 w 12191998"/>
              <a:gd name="connsiteY144" fmla="*/ 20637 h 851265"/>
              <a:gd name="connsiteX145" fmla="*/ 7684821 w 12191998"/>
              <a:gd name="connsiteY145" fmla="*/ 36512 h 851265"/>
              <a:gd name="connsiteX146" fmla="*/ 7726096 w 12191998"/>
              <a:gd name="connsiteY146" fmla="*/ 52387 h 851265"/>
              <a:gd name="connsiteX147" fmla="*/ 7762608 w 12191998"/>
              <a:gd name="connsiteY147" fmla="*/ 68262 h 851265"/>
              <a:gd name="connsiteX148" fmla="*/ 7800708 w 12191998"/>
              <a:gd name="connsiteY148" fmla="*/ 87312 h 851265"/>
              <a:gd name="connsiteX149" fmla="*/ 7838808 w 12191998"/>
              <a:gd name="connsiteY149" fmla="*/ 106362 h 851265"/>
              <a:gd name="connsiteX150" fmla="*/ 7875321 w 12191998"/>
              <a:gd name="connsiteY150" fmla="*/ 125412 h 851265"/>
              <a:gd name="connsiteX151" fmla="*/ 7916596 w 12191998"/>
              <a:gd name="connsiteY151" fmla="*/ 141287 h 851265"/>
              <a:gd name="connsiteX152" fmla="*/ 7962633 w 12191998"/>
              <a:gd name="connsiteY152" fmla="*/ 155575 h 851265"/>
              <a:gd name="connsiteX153" fmla="*/ 8015021 w 12191998"/>
              <a:gd name="connsiteY153" fmla="*/ 166687 h 851265"/>
              <a:gd name="connsiteX154" fmla="*/ 8075346 w 12191998"/>
              <a:gd name="connsiteY154" fmla="*/ 174625 h 851265"/>
              <a:gd name="connsiteX155" fmla="*/ 8143608 w 12191998"/>
              <a:gd name="connsiteY155" fmla="*/ 176212 h 851265"/>
              <a:gd name="connsiteX156" fmla="*/ 8211871 w 12191998"/>
              <a:gd name="connsiteY156" fmla="*/ 174625 h 851265"/>
              <a:gd name="connsiteX157" fmla="*/ 8272196 w 12191998"/>
              <a:gd name="connsiteY157" fmla="*/ 166687 h 851265"/>
              <a:gd name="connsiteX158" fmla="*/ 8324583 w 12191998"/>
              <a:gd name="connsiteY158" fmla="*/ 155575 h 851265"/>
              <a:gd name="connsiteX159" fmla="*/ 8370621 w 12191998"/>
              <a:gd name="connsiteY159" fmla="*/ 141287 h 851265"/>
              <a:gd name="connsiteX160" fmla="*/ 8411896 w 12191998"/>
              <a:gd name="connsiteY160" fmla="*/ 125412 h 851265"/>
              <a:gd name="connsiteX161" fmla="*/ 8448408 w 12191998"/>
              <a:gd name="connsiteY161" fmla="*/ 106362 h 851265"/>
              <a:gd name="connsiteX162" fmla="*/ 8486508 w 12191998"/>
              <a:gd name="connsiteY162" fmla="*/ 87312 h 851265"/>
              <a:gd name="connsiteX163" fmla="*/ 8524608 w 12191998"/>
              <a:gd name="connsiteY163" fmla="*/ 68262 h 851265"/>
              <a:gd name="connsiteX164" fmla="*/ 8561120 w 12191998"/>
              <a:gd name="connsiteY164" fmla="*/ 52387 h 851265"/>
              <a:gd name="connsiteX165" fmla="*/ 8602396 w 12191998"/>
              <a:gd name="connsiteY165" fmla="*/ 36512 h 851265"/>
              <a:gd name="connsiteX166" fmla="*/ 8648432 w 12191998"/>
              <a:gd name="connsiteY166" fmla="*/ 20637 h 851265"/>
              <a:gd name="connsiteX167" fmla="*/ 8700820 w 12191998"/>
              <a:gd name="connsiteY167" fmla="*/ 9525 h 851265"/>
              <a:gd name="connsiteX168" fmla="*/ 8761146 w 12191998"/>
              <a:gd name="connsiteY168" fmla="*/ 3175 h 851265"/>
              <a:gd name="connsiteX169" fmla="*/ 8827820 w 12191998"/>
              <a:gd name="connsiteY169" fmla="*/ 0 h 851265"/>
              <a:gd name="connsiteX170" fmla="*/ 8897670 w 12191998"/>
              <a:gd name="connsiteY170" fmla="*/ 3175 h 851265"/>
              <a:gd name="connsiteX171" fmla="*/ 8957996 w 12191998"/>
              <a:gd name="connsiteY171" fmla="*/ 9525 h 851265"/>
              <a:gd name="connsiteX172" fmla="*/ 9010382 w 12191998"/>
              <a:gd name="connsiteY172" fmla="*/ 20637 h 851265"/>
              <a:gd name="connsiteX173" fmla="*/ 9056420 w 12191998"/>
              <a:gd name="connsiteY173" fmla="*/ 36512 h 851265"/>
              <a:gd name="connsiteX174" fmla="*/ 9097696 w 12191998"/>
              <a:gd name="connsiteY174" fmla="*/ 52387 h 851265"/>
              <a:gd name="connsiteX175" fmla="*/ 9134208 w 12191998"/>
              <a:gd name="connsiteY175" fmla="*/ 68262 h 851265"/>
              <a:gd name="connsiteX176" fmla="*/ 9172308 w 12191998"/>
              <a:gd name="connsiteY176" fmla="*/ 87312 h 851265"/>
              <a:gd name="connsiteX177" fmla="*/ 9210408 w 12191998"/>
              <a:gd name="connsiteY177" fmla="*/ 106362 h 851265"/>
              <a:gd name="connsiteX178" fmla="*/ 9246920 w 12191998"/>
              <a:gd name="connsiteY178" fmla="*/ 125412 h 851265"/>
              <a:gd name="connsiteX179" fmla="*/ 9288196 w 12191998"/>
              <a:gd name="connsiteY179" fmla="*/ 141287 h 851265"/>
              <a:gd name="connsiteX180" fmla="*/ 9334232 w 12191998"/>
              <a:gd name="connsiteY180" fmla="*/ 155575 h 851265"/>
              <a:gd name="connsiteX181" fmla="*/ 9386620 w 12191998"/>
              <a:gd name="connsiteY181" fmla="*/ 166687 h 851265"/>
              <a:gd name="connsiteX182" fmla="*/ 9446946 w 12191998"/>
              <a:gd name="connsiteY182" fmla="*/ 174625 h 851265"/>
              <a:gd name="connsiteX183" fmla="*/ 9515208 w 12191998"/>
              <a:gd name="connsiteY183" fmla="*/ 176212 h 851265"/>
              <a:gd name="connsiteX184" fmla="*/ 9583470 w 12191998"/>
              <a:gd name="connsiteY184" fmla="*/ 174625 h 851265"/>
              <a:gd name="connsiteX185" fmla="*/ 9643796 w 12191998"/>
              <a:gd name="connsiteY185" fmla="*/ 166687 h 851265"/>
              <a:gd name="connsiteX186" fmla="*/ 9696182 w 12191998"/>
              <a:gd name="connsiteY186" fmla="*/ 155575 h 851265"/>
              <a:gd name="connsiteX187" fmla="*/ 9742220 w 12191998"/>
              <a:gd name="connsiteY187" fmla="*/ 141287 h 851265"/>
              <a:gd name="connsiteX188" fmla="*/ 9783496 w 12191998"/>
              <a:gd name="connsiteY188" fmla="*/ 125412 h 851265"/>
              <a:gd name="connsiteX189" fmla="*/ 9820008 w 12191998"/>
              <a:gd name="connsiteY189" fmla="*/ 106362 h 851265"/>
              <a:gd name="connsiteX190" fmla="*/ 9896208 w 12191998"/>
              <a:gd name="connsiteY190" fmla="*/ 68262 h 851265"/>
              <a:gd name="connsiteX191" fmla="*/ 9932720 w 12191998"/>
              <a:gd name="connsiteY191" fmla="*/ 52387 h 851265"/>
              <a:gd name="connsiteX192" fmla="*/ 9973996 w 12191998"/>
              <a:gd name="connsiteY192" fmla="*/ 36512 h 851265"/>
              <a:gd name="connsiteX193" fmla="*/ 10020032 w 12191998"/>
              <a:gd name="connsiteY193" fmla="*/ 20637 h 851265"/>
              <a:gd name="connsiteX194" fmla="*/ 10072420 w 12191998"/>
              <a:gd name="connsiteY194" fmla="*/ 9525 h 851265"/>
              <a:gd name="connsiteX195" fmla="*/ 10132746 w 12191998"/>
              <a:gd name="connsiteY195" fmla="*/ 3175 h 851265"/>
              <a:gd name="connsiteX196" fmla="*/ 10201008 w 12191998"/>
              <a:gd name="connsiteY196" fmla="*/ 0 h 851265"/>
              <a:gd name="connsiteX197" fmla="*/ 10269270 w 12191998"/>
              <a:gd name="connsiteY197" fmla="*/ 3175 h 851265"/>
              <a:gd name="connsiteX198" fmla="*/ 10329596 w 12191998"/>
              <a:gd name="connsiteY198" fmla="*/ 9525 h 851265"/>
              <a:gd name="connsiteX199" fmla="*/ 10381982 w 12191998"/>
              <a:gd name="connsiteY199" fmla="*/ 20637 h 851265"/>
              <a:gd name="connsiteX200" fmla="*/ 10428020 w 12191998"/>
              <a:gd name="connsiteY200" fmla="*/ 36512 h 851265"/>
              <a:gd name="connsiteX201" fmla="*/ 10469296 w 12191998"/>
              <a:gd name="connsiteY201" fmla="*/ 52387 h 851265"/>
              <a:gd name="connsiteX202" fmla="*/ 10505808 w 12191998"/>
              <a:gd name="connsiteY202" fmla="*/ 68262 h 851265"/>
              <a:gd name="connsiteX203" fmla="*/ 10543908 w 12191998"/>
              <a:gd name="connsiteY203" fmla="*/ 87312 h 851265"/>
              <a:gd name="connsiteX204" fmla="*/ 10582008 w 12191998"/>
              <a:gd name="connsiteY204" fmla="*/ 106362 h 851265"/>
              <a:gd name="connsiteX205" fmla="*/ 10618520 w 12191998"/>
              <a:gd name="connsiteY205" fmla="*/ 125412 h 851265"/>
              <a:gd name="connsiteX206" fmla="*/ 10659796 w 12191998"/>
              <a:gd name="connsiteY206" fmla="*/ 141287 h 851265"/>
              <a:gd name="connsiteX207" fmla="*/ 10705832 w 12191998"/>
              <a:gd name="connsiteY207" fmla="*/ 155575 h 851265"/>
              <a:gd name="connsiteX208" fmla="*/ 10758220 w 12191998"/>
              <a:gd name="connsiteY208" fmla="*/ 166687 h 851265"/>
              <a:gd name="connsiteX209" fmla="*/ 10818546 w 12191998"/>
              <a:gd name="connsiteY209" fmla="*/ 174625 h 851265"/>
              <a:gd name="connsiteX210" fmla="*/ 10886808 w 12191998"/>
              <a:gd name="connsiteY210" fmla="*/ 176212 h 851265"/>
              <a:gd name="connsiteX211" fmla="*/ 10955070 w 12191998"/>
              <a:gd name="connsiteY211" fmla="*/ 174625 h 851265"/>
              <a:gd name="connsiteX212" fmla="*/ 11015396 w 12191998"/>
              <a:gd name="connsiteY212" fmla="*/ 166687 h 851265"/>
              <a:gd name="connsiteX213" fmla="*/ 11067782 w 12191998"/>
              <a:gd name="connsiteY213" fmla="*/ 155575 h 851265"/>
              <a:gd name="connsiteX214" fmla="*/ 11113820 w 12191998"/>
              <a:gd name="connsiteY214" fmla="*/ 141287 h 851265"/>
              <a:gd name="connsiteX215" fmla="*/ 11155096 w 12191998"/>
              <a:gd name="connsiteY215" fmla="*/ 125412 h 851265"/>
              <a:gd name="connsiteX216" fmla="*/ 11191608 w 12191998"/>
              <a:gd name="connsiteY216" fmla="*/ 106362 h 851265"/>
              <a:gd name="connsiteX217" fmla="*/ 11229708 w 12191998"/>
              <a:gd name="connsiteY217" fmla="*/ 87312 h 851265"/>
              <a:gd name="connsiteX218" fmla="*/ 11267808 w 12191998"/>
              <a:gd name="connsiteY218" fmla="*/ 68262 h 851265"/>
              <a:gd name="connsiteX219" fmla="*/ 11304320 w 12191998"/>
              <a:gd name="connsiteY219" fmla="*/ 52387 h 851265"/>
              <a:gd name="connsiteX220" fmla="*/ 11345596 w 12191998"/>
              <a:gd name="connsiteY220" fmla="*/ 36512 h 851265"/>
              <a:gd name="connsiteX221" fmla="*/ 11391632 w 12191998"/>
              <a:gd name="connsiteY221" fmla="*/ 20637 h 851265"/>
              <a:gd name="connsiteX222" fmla="*/ 11444020 w 12191998"/>
              <a:gd name="connsiteY222" fmla="*/ 9525 h 851265"/>
              <a:gd name="connsiteX223" fmla="*/ 11504346 w 12191998"/>
              <a:gd name="connsiteY223" fmla="*/ 3175 h 851265"/>
              <a:gd name="connsiteX224" fmla="*/ 11572608 w 12191998"/>
              <a:gd name="connsiteY224" fmla="*/ 0 h 851265"/>
              <a:gd name="connsiteX225" fmla="*/ 11640870 w 12191998"/>
              <a:gd name="connsiteY225" fmla="*/ 3175 h 851265"/>
              <a:gd name="connsiteX226" fmla="*/ 11701196 w 12191998"/>
              <a:gd name="connsiteY226" fmla="*/ 9525 h 851265"/>
              <a:gd name="connsiteX227" fmla="*/ 11753582 w 12191998"/>
              <a:gd name="connsiteY227" fmla="*/ 20637 h 851265"/>
              <a:gd name="connsiteX228" fmla="*/ 11799620 w 12191998"/>
              <a:gd name="connsiteY228" fmla="*/ 36512 h 851265"/>
              <a:gd name="connsiteX229" fmla="*/ 11840896 w 12191998"/>
              <a:gd name="connsiteY229" fmla="*/ 52387 h 851265"/>
              <a:gd name="connsiteX230" fmla="*/ 11877408 w 12191998"/>
              <a:gd name="connsiteY230" fmla="*/ 68262 h 851265"/>
              <a:gd name="connsiteX231" fmla="*/ 11915508 w 12191998"/>
              <a:gd name="connsiteY231" fmla="*/ 87312 h 851265"/>
              <a:gd name="connsiteX232" fmla="*/ 11953608 w 12191998"/>
              <a:gd name="connsiteY232" fmla="*/ 106362 h 851265"/>
              <a:gd name="connsiteX233" fmla="*/ 11990120 w 12191998"/>
              <a:gd name="connsiteY233" fmla="*/ 125412 h 851265"/>
              <a:gd name="connsiteX234" fmla="*/ 12031396 w 12191998"/>
              <a:gd name="connsiteY234" fmla="*/ 141287 h 851265"/>
              <a:gd name="connsiteX235" fmla="*/ 12077432 w 12191998"/>
              <a:gd name="connsiteY235" fmla="*/ 155575 h 851265"/>
              <a:gd name="connsiteX236" fmla="*/ 12129820 w 12191998"/>
              <a:gd name="connsiteY236" fmla="*/ 166688 h 851265"/>
              <a:gd name="connsiteX237" fmla="*/ 12190146 w 12191998"/>
              <a:gd name="connsiteY237" fmla="*/ 174625 h 851265"/>
              <a:gd name="connsiteX238" fmla="*/ 12191998 w 12191998"/>
              <a:gd name="connsiteY238" fmla="*/ 174668 h 851265"/>
              <a:gd name="connsiteX239" fmla="*/ 12191998 w 12191998"/>
              <a:gd name="connsiteY239" fmla="*/ 851265 h 851265"/>
              <a:gd name="connsiteX240" fmla="*/ 0 w 12191998"/>
              <a:gd name="connsiteY240" fmla="*/ 851265 h 851265"/>
              <a:gd name="connsiteX241" fmla="*/ 0 w 12191998"/>
              <a:gd name="connsiteY241" fmla="*/ 174668 h 851265"/>
              <a:gd name="connsiteX242" fmla="*/ 1852 w 12191998"/>
              <a:gd name="connsiteY242" fmla="*/ 174625 h 851265"/>
              <a:gd name="connsiteX243" fmla="*/ 62177 w 12191998"/>
              <a:gd name="connsiteY243" fmla="*/ 166687 h 851265"/>
              <a:gd name="connsiteX244" fmla="*/ 114564 w 12191998"/>
              <a:gd name="connsiteY244" fmla="*/ 155575 h 851265"/>
              <a:gd name="connsiteX245" fmla="*/ 160602 w 12191998"/>
              <a:gd name="connsiteY245" fmla="*/ 141287 h 851265"/>
              <a:gd name="connsiteX246" fmla="*/ 201877 w 12191998"/>
              <a:gd name="connsiteY246" fmla="*/ 125412 h 851265"/>
              <a:gd name="connsiteX247" fmla="*/ 238389 w 12191998"/>
              <a:gd name="connsiteY247" fmla="*/ 106362 h 851265"/>
              <a:gd name="connsiteX248" fmla="*/ 276489 w 12191998"/>
              <a:gd name="connsiteY248" fmla="*/ 87312 h 851265"/>
              <a:gd name="connsiteX249" fmla="*/ 314589 w 12191998"/>
              <a:gd name="connsiteY249" fmla="*/ 68262 h 851265"/>
              <a:gd name="connsiteX250" fmla="*/ 351102 w 12191998"/>
              <a:gd name="connsiteY250" fmla="*/ 52387 h 851265"/>
              <a:gd name="connsiteX251" fmla="*/ 392377 w 12191998"/>
              <a:gd name="connsiteY251" fmla="*/ 36512 h 851265"/>
              <a:gd name="connsiteX252" fmla="*/ 438414 w 12191998"/>
              <a:gd name="connsiteY252" fmla="*/ 20637 h 851265"/>
              <a:gd name="connsiteX253" fmla="*/ 490802 w 12191998"/>
              <a:gd name="connsiteY253" fmla="*/ 9525 h 851265"/>
              <a:gd name="connsiteX254" fmla="*/ 551127 w 12191998"/>
              <a:gd name="connsiteY254" fmla="*/ 3175 h 851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</a:cxnLst>
            <a:rect l="l" t="t" r="r" b="b"/>
            <a:pathLst>
              <a:path w="12191998" h="851265">
                <a:moveTo>
                  <a:pt x="619389" y="0"/>
                </a:moveTo>
                <a:lnTo>
                  <a:pt x="687652" y="3175"/>
                </a:lnTo>
                <a:lnTo>
                  <a:pt x="747977" y="9525"/>
                </a:lnTo>
                <a:lnTo>
                  <a:pt x="800364" y="20637"/>
                </a:lnTo>
                <a:lnTo>
                  <a:pt x="846402" y="36512"/>
                </a:lnTo>
                <a:lnTo>
                  <a:pt x="887677" y="52387"/>
                </a:lnTo>
                <a:lnTo>
                  <a:pt x="924189" y="68262"/>
                </a:lnTo>
                <a:lnTo>
                  <a:pt x="962289" y="87312"/>
                </a:lnTo>
                <a:lnTo>
                  <a:pt x="1000389" y="106362"/>
                </a:lnTo>
                <a:lnTo>
                  <a:pt x="1036902" y="125412"/>
                </a:lnTo>
                <a:lnTo>
                  <a:pt x="1078177" y="141287"/>
                </a:lnTo>
                <a:lnTo>
                  <a:pt x="1124214" y="155575"/>
                </a:lnTo>
                <a:lnTo>
                  <a:pt x="1176602" y="166687"/>
                </a:lnTo>
                <a:lnTo>
                  <a:pt x="1236927" y="174625"/>
                </a:lnTo>
                <a:lnTo>
                  <a:pt x="1305189" y="176212"/>
                </a:lnTo>
                <a:lnTo>
                  <a:pt x="1373452" y="174625"/>
                </a:lnTo>
                <a:lnTo>
                  <a:pt x="1433777" y="166687"/>
                </a:lnTo>
                <a:lnTo>
                  <a:pt x="1486164" y="155575"/>
                </a:lnTo>
                <a:lnTo>
                  <a:pt x="1532202" y="141287"/>
                </a:lnTo>
                <a:lnTo>
                  <a:pt x="1573477" y="125412"/>
                </a:lnTo>
                <a:lnTo>
                  <a:pt x="1609989" y="106362"/>
                </a:lnTo>
                <a:lnTo>
                  <a:pt x="1648089" y="87312"/>
                </a:lnTo>
                <a:lnTo>
                  <a:pt x="1686189" y="68262"/>
                </a:lnTo>
                <a:lnTo>
                  <a:pt x="1722702" y="52387"/>
                </a:lnTo>
                <a:lnTo>
                  <a:pt x="1763977" y="36512"/>
                </a:lnTo>
                <a:lnTo>
                  <a:pt x="1810014" y="20637"/>
                </a:lnTo>
                <a:lnTo>
                  <a:pt x="1862402" y="9525"/>
                </a:lnTo>
                <a:lnTo>
                  <a:pt x="1922727" y="3175"/>
                </a:lnTo>
                <a:lnTo>
                  <a:pt x="1990989" y="0"/>
                </a:lnTo>
                <a:lnTo>
                  <a:pt x="2059252" y="3175"/>
                </a:lnTo>
                <a:lnTo>
                  <a:pt x="2119577" y="9525"/>
                </a:lnTo>
                <a:lnTo>
                  <a:pt x="2171964" y="20637"/>
                </a:lnTo>
                <a:lnTo>
                  <a:pt x="2218002" y="36512"/>
                </a:lnTo>
                <a:lnTo>
                  <a:pt x="2259277" y="52387"/>
                </a:lnTo>
                <a:lnTo>
                  <a:pt x="2295789" y="68262"/>
                </a:lnTo>
                <a:lnTo>
                  <a:pt x="2333889" y="87312"/>
                </a:lnTo>
                <a:lnTo>
                  <a:pt x="2371989" y="106362"/>
                </a:lnTo>
                <a:lnTo>
                  <a:pt x="2408502" y="125412"/>
                </a:lnTo>
                <a:lnTo>
                  <a:pt x="2449777" y="141287"/>
                </a:lnTo>
                <a:lnTo>
                  <a:pt x="2495814" y="155575"/>
                </a:lnTo>
                <a:lnTo>
                  <a:pt x="2548202" y="166687"/>
                </a:lnTo>
                <a:lnTo>
                  <a:pt x="2608527" y="174625"/>
                </a:lnTo>
                <a:lnTo>
                  <a:pt x="2676789" y="176212"/>
                </a:lnTo>
                <a:lnTo>
                  <a:pt x="2745052" y="174625"/>
                </a:lnTo>
                <a:lnTo>
                  <a:pt x="2805377" y="166687"/>
                </a:lnTo>
                <a:lnTo>
                  <a:pt x="2857764" y="155575"/>
                </a:lnTo>
                <a:lnTo>
                  <a:pt x="2903802" y="141287"/>
                </a:lnTo>
                <a:lnTo>
                  <a:pt x="2945077" y="125412"/>
                </a:lnTo>
                <a:lnTo>
                  <a:pt x="2981589" y="106362"/>
                </a:lnTo>
                <a:lnTo>
                  <a:pt x="3019689" y="87312"/>
                </a:lnTo>
                <a:lnTo>
                  <a:pt x="3057789" y="68262"/>
                </a:lnTo>
                <a:lnTo>
                  <a:pt x="3094302" y="52387"/>
                </a:lnTo>
                <a:lnTo>
                  <a:pt x="3135577" y="36512"/>
                </a:lnTo>
                <a:lnTo>
                  <a:pt x="3181614" y="20637"/>
                </a:lnTo>
                <a:lnTo>
                  <a:pt x="3234002" y="9525"/>
                </a:lnTo>
                <a:lnTo>
                  <a:pt x="3294327" y="3175"/>
                </a:lnTo>
                <a:lnTo>
                  <a:pt x="3361002" y="0"/>
                </a:lnTo>
                <a:lnTo>
                  <a:pt x="3430852" y="3175"/>
                </a:lnTo>
                <a:lnTo>
                  <a:pt x="3491177" y="9525"/>
                </a:lnTo>
                <a:lnTo>
                  <a:pt x="3543564" y="20637"/>
                </a:lnTo>
                <a:lnTo>
                  <a:pt x="3589602" y="36512"/>
                </a:lnTo>
                <a:lnTo>
                  <a:pt x="3630877" y="52387"/>
                </a:lnTo>
                <a:lnTo>
                  <a:pt x="3667389" y="68262"/>
                </a:lnTo>
                <a:lnTo>
                  <a:pt x="3705489" y="87312"/>
                </a:lnTo>
                <a:lnTo>
                  <a:pt x="3743589" y="106362"/>
                </a:lnTo>
                <a:lnTo>
                  <a:pt x="3780102" y="125412"/>
                </a:lnTo>
                <a:lnTo>
                  <a:pt x="3821377" y="141287"/>
                </a:lnTo>
                <a:lnTo>
                  <a:pt x="3867414" y="155575"/>
                </a:lnTo>
                <a:lnTo>
                  <a:pt x="3919802" y="166687"/>
                </a:lnTo>
                <a:lnTo>
                  <a:pt x="3980127" y="174625"/>
                </a:lnTo>
                <a:lnTo>
                  <a:pt x="4048389" y="176212"/>
                </a:lnTo>
                <a:lnTo>
                  <a:pt x="4116652" y="174625"/>
                </a:lnTo>
                <a:lnTo>
                  <a:pt x="4176977" y="166687"/>
                </a:lnTo>
                <a:lnTo>
                  <a:pt x="4229364" y="155575"/>
                </a:lnTo>
                <a:lnTo>
                  <a:pt x="4275402" y="141287"/>
                </a:lnTo>
                <a:lnTo>
                  <a:pt x="4316677" y="125412"/>
                </a:lnTo>
                <a:lnTo>
                  <a:pt x="4353189" y="106362"/>
                </a:lnTo>
                <a:lnTo>
                  <a:pt x="4429389" y="68262"/>
                </a:lnTo>
                <a:lnTo>
                  <a:pt x="4465902" y="52387"/>
                </a:lnTo>
                <a:lnTo>
                  <a:pt x="4507177" y="36512"/>
                </a:lnTo>
                <a:lnTo>
                  <a:pt x="4553216" y="20637"/>
                </a:lnTo>
                <a:lnTo>
                  <a:pt x="4605602" y="9525"/>
                </a:lnTo>
                <a:lnTo>
                  <a:pt x="4665928" y="3175"/>
                </a:lnTo>
                <a:lnTo>
                  <a:pt x="4734189" y="0"/>
                </a:lnTo>
                <a:lnTo>
                  <a:pt x="4802453" y="3175"/>
                </a:lnTo>
                <a:lnTo>
                  <a:pt x="4862777" y="9525"/>
                </a:lnTo>
                <a:lnTo>
                  <a:pt x="4915165" y="20637"/>
                </a:lnTo>
                <a:lnTo>
                  <a:pt x="4961202" y="36512"/>
                </a:lnTo>
                <a:lnTo>
                  <a:pt x="5002478" y="52387"/>
                </a:lnTo>
                <a:lnTo>
                  <a:pt x="5038989" y="68262"/>
                </a:lnTo>
                <a:lnTo>
                  <a:pt x="5077091" y="87312"/>
                </a:lnTo>
                <a:lnTo>
                  <a:pt x="5115189" y="106362"/>
                </a:lnTo>
                <a:lnTo>
                  <a:pt x="5151702" y="125412"/>
                </a:lnTo>
                <a:lnTo>
                  <a:pt x="5192978" y="141287"/>
                </a:lnTo>
                <a:lnTo>
                  <a:pt x="5239014" y="155575"/>
                </a:lnTo>
                <a:lnTo>
                  <a:pt x="5291401" y="166687"/>
                </a:lnTo>
                <a:lnTo>
                  <a:pt x="5351727" y="174625"/>
                </a:lnTo>
                <a:lnTo>
                  <a:pt x="5410199" y="175985"/>
                </a:lnTo>
                <a:lnTo>
                  <a:pt x="5468671" y="174625"/>
                </a:lnTo>
                <a:lnTo>
                  <a:pt x="5528996" y="166687"/>
                </a:lnTo>
                <a:lnTo>
                  <a:pt x="5581383" y="155575"/>
                </a:lnTo>
                <a:lnTo>
                  <a:pt x="5627421" y="141287"/>
                </a:lnTo>
                <a:lnTo>
                  <a:pt x="5668696" y="125412"/>
                </a:lnTo>
                <a:lnTo>
                  <a:pt x="5705210" y="106362"/>
                </a:lnTo>
                <a:lnTo>
                  <a:pt x="5743308" y="87312"/>
                </a:lnTo>
                <a:lnTo>
                  <a:pt x="5781408" y="68262"/>
                </a:lnTo>
                <a:lnTo>
                  <a:pt x="5817921" y="52387"/>
                </a:lnTo>
                <a:lnTo>
                  <a:pt x="5859196" y="36512"/>
                </a:lnTo>
                <a:lnTo>
                  <a:pt x="5905234" y="20637"/>
                </a:lnTo>
                <a:lnTo>
                  <a:pt x="5957621" y="9525"/>
                </a:lnTo>
                <a:lnTo>
                  <a:pt x="6017948" y="3175"/>
                </a:lnTo>
                <a:lnTo>
                  <a:pt x="6086210" y="0"/>
                </a:lnTo>
                <a:lnTo>
                  <a:pt x="6095999" y="455"/>
                </a:lnTo>
                <a:lnTo>
                  <a:pt x="6105789" y="0"/>
                </a:lnTo>
                <a:lnTo>
                  <a:pt x="6174052" y="3175"/>
                </a:lnTo>
                <a:lnTo>
                  <a:pt x="6234377" y="9525"/>
                </a:lnTo>
                <a:lnTo>
                  <a:pt x="6286764" y="20637"/>
                </a:lnTo>
                <a:lnTo>
                  <a:pt x="6332802" y="36512"/>
                </a:lnTo>
                <a:lnTo>
                  <a:pt x="6374077" y="52387"/>
                </a:lnTo>
                <a:lnTo>
                  <a:pt x="6410589" y="68262"/>
                </a:lnTo>
                <a:lnTo>
                  <a:pt x="6448689" y="87312"/>
                </a:lnTo>
                <a:lnTo>
                  <a:pt x="6486789" y="106362"/>
                </a:lnTo>
                <a:lnTo>
                  <a:pt x="6523302" y="125412"/>
                </a:lnTo>
                <a:lnTo>
                  <a:pt x="6564577" y="141287"/>
                </a:lnTo>
                <a:lnTo>
                  <a:pt x="6610614" y="155575"/>
                </a:lnTo>
                <a:lnTo>
                  <a:pt x="6663002" y="166687"/>
                </a:lnTo>
                <a:lnTo>
                  <a:pt x="6723327" y="174625"/>
                </a:lnTo>
                <a:lnTo>
                  <a:pt x="6781799" y="175985"/>
                </a:lnTo>
                <a:lnTo>
                  <a:pt x="6840271" y="174625"/>
                </a:lnTo>
                <a:lnTo>
                  <a:pt x="6900596" y="166687"/>
                </a:lnTo>
                <a:lnTo>
                  <a:pt x="6952983" y="155575"/>
                </a:lnTo>
                <a:lnTo>
                  <a:pt x="6999021" y="141287"/>
                </a:lnTo>
                <a:lnTo>
                  <a:pt x="7040296" y="125412"/>
                </a:lnTo>
                <a:lnTo>
                  <a:pt x="7076808" y="106362"/>
                </a:lnTo>
                <a:lnTo>
                  <a:pt x="7114908" y="87312"/>
                </a:lnTo>
                <a:lnTo>
                  <a:pt x="7153008" y="68262"/>
                </a:lnTo>
                <a:lnTo>
                  <a:pt x="7189521" y="52387"/>
                </a:lnTo>
                <a:lnTo>
                  <a:pt x="7230796" y="36512"/>
                </a:lnTo>
                <a:lnTo>
                  <a:pt x="7276833" y="20637"/>
                </a:lnTo>
                <a:lnTo>
                  <a:pt x="7329221" y="9525"/>
                </a:lnTo>
                <a:lnTo>
                  <a:pt x="7389546" y="3175"/>
                </a:lnTo>
                <a:lnTo>
                  <a:pt x="7457808" y="0"/>
                </a:lnTo>
                <a:lnTo>
                  <a:pt x="7526071" y="3175"/>
                </a:lnTo>
                <a:lnTo>
                  <a:pt x="7586396" y="9525"/>
                </a:lnTo>
                <a:lnTo>
                  <a:pt x="7638783" y="20637"/>
                </a:lnTo>
                <a:lnTo>
                  <a:pt x="7684821" y="36512"/>
                </a:lnTo>
                <a:lnTo>
                  <a:pt x="7726096" y="52387"/>
                </a:lnTo>
                <a:lnTo>
                  <a:pt x="7762608" y="68262"/>
                </a:lnTo>
                <a:lnTo>
                  <a:pt x="7800708" y="87312"/>
                </a:lnTo>
                <a:lnTo>
                  <a:pt x="7838808" y="106362"/>
                </a:lnTo>
                <a:lnTo>
                  <a:pt x="7875321" y="125412"/>
                </a:lnTo>
                <a:lnTo>
                  <a:pt x="7916596" y="141287"/>
                </a:lnTo>
                <a:lnTo>
                  <a:pt x="7962633" y="155575"/>
                </a:lnTo>
                <a:lnTo>
                  <a:pt x="8015021" y="166687"/>
                </a:lnTo>
                <a:lnTo>
                  <a:pt x="8075346" y="174625"/>
                </a:lnTo>
                <a:lnTo>
                  <a:pt x="8143608" y="176212"/>
                </a:lnTo>
                <a:lnTo>
                  <a:pt x="8211871" y="174625"/>
                </a:lnTo>
                <a:lnTo>
                  <a:pt x="8272196" y="166687"/>
                </a:lnTo>
                <a:lnTo>
                  <a:pt x="8324583" y="155575"/>
                </a:lnTo>
                <a:lnTo>
                  <a:pt x="8370621" y="141287"/>
                </a:lnTo>
                <a:lnTo>
                  <a:pt x="8411896" y="125412"/>
                </a:lnTo>
                <a:lnTo>
                  <a:pt x="8448408" y="106362"/>
                </a:lnTo>
                <a:lnTo>
                  <a:pt x="8486508" y="87312"/>
                </a:lnTo>
                <a:lnTo>
                  <a:pt x="8524608" y="68262"/>
                </a:lnTo>
                <a:lnTo>
                  <a:pt x="8561120" y="52387"/>
                </a:lnTo>
                <a:lnTo>
                  <a:pt x="8602396" y="36512"/>
                </a:lnTo>
                <a:lnTo>
                  <a:pt x="8648432" y="20637"/>
                </a:lnTo>
                <a:lnTo>
                  <a:pt x="8700820" y="9525"/>
                </a:lnTo>
                <a:lnTo>
                  <a:pt x="8761146" y="3175"/>
                </a:lnTo>
                <a:lnTo>
                  <a:pt x="8827820" y="0"/>
                </a:lnTo>
                <a:lnTo>
                  <a:pt x="8897670" y="3175"/>
                </a:lnTo>
                <a:lnTo>
                  <a:pt x="8957996" y="9525"/>
                </a:lnTo>
                <a:lnTo>
                  <a:pt x="9010382" y="20637"/>
                </a:lnTo>
                <a:lnTo>
                  <a:pt x="9056420" y="36512"/>
                </a:lnTo>
                <a:lnTo>
                  <a:pt x="9097696" y="52387"/>
                </a:lnTo>
                <a:lnTo>
                  <a:pt x="9134208" y="68262"/>
                </a:lnTo>
                <a:lnTo>
                  <a:pt x="9172308" y="87312"/>
                </a:lnTo>
                <a:lnTo>
                  <a:pt x="9210408" y="106362"/>
                </a:lnTo>
                <a:lnTo>
                  <a:pt x="9246920" y="125412"/>
                </a:lnTo>
                <a:lnTo>
                  <a:pt x="9288196" y="141287"/>
                </a:lnTo>
                <a:lnTo>
                  <a:pt x="9334232" y="155575"/>
                </a:lnTo>
                <a:lnTo>
                  <a:pt x="9386620" y="166687"/>
                </a:lnTo>
                <a:lnTo>
                  <a:pt x="9446946" y="174625"/>
                </a:lnTo>
                <a:lnTo>
                  <a:pt x="9515208" y="176212"/>
                </a:lnTo>
                <a:lnTo>
                  <a:pt x="9583470" y="174625"/>
                </a:lnTo>
                <a:lnTo>
                  <a:pt x="9643796" y="166687"/>
                </a:lnTo>
                <a:lnTo>
                  <a:pt x="9696182" y="155575"/>
                </a:lnTo>
                <a:lnTo>
                  <a:pt x="9742220" y="141287"/>
                </a:lnTo>
                <a:lnTo>
                  <a:pt x="9783496" y="125412"/>
                </a:lnTo>
                <a:lnTo>
                  <a:pt x="9820008" y="106362"/>
                </a:lnTo>
                <a:lnTo>
                  <a:pt x="9896208" y="68262"/>
                </a:lnTo>
                <a:lnTo>
                  <a:pt x="9932720" y="52387"/>
                </a:lnTo>
                <a:lnTo>
                  <a:pt x="9973996" y="36512"/>
                </a:lnTo>
                <a:lnTo>
                  <a:pt x="10020032" y="20637"/>
                </a:lnTo>
                <a:lnTo>
                  <a:pt x="10072420" y="9525"/>
                </a:lnTo>
                <a:lnTo>
                  <a:pt x="10132746" y="3175"/>
                </a:lnTo>
                <a:lnTo>
                  <a:pt x="10201008" y="0"/>
                </a:lnTo>
                <a:lnTo>
                  <a:pt x="10269270" y="3175"/>
                </a:lnTo>
                <a:lnTo>
                  <a:pt x="10329596" y="9525"/>
                </a:lnTo>
                <a:lnTo>
                  <a:pt x="10381982" y="20637"/>
                </a:lnTo>
                <a:lnTo>
                  <a:pt x="10428020" y="36512"/>
                </a:lnTo>
                <a:lnTo>
                  <a:pt x="10469296" y="52387"/>
                </a:lnTo>
                <a:lnTo>
                  <a:pt x="10505808" y="68262"/>
                </a:lnTo>
                <a:lnTo>
                  <a:pt x="10543908" y="87312"/>
                </a:lnTo>
                <a:lnTo>
                  <a:pt x="10582008" y="106362"/>
                </a:lnTo>
                <a:lnTo>
                  <a:pt x="10618520" y="125412"/>
                </a:lnTo>
                <a:lnTo>
                  <a:pt x="10659796" y="141287"/>
                </a:lnTo>
                <a:lnTo>
                  <a:pt x="10705832" y="155575"/>
                </a:lnTo>
                <a:lnTo>
                  <a:pt x="10758220" y="166687"/>
                </a:lnTo>
                <a:lnTo>
                  <a:pt x="10818546" y="174625"/>
                </a:lnTo>
                <a:lnTo>
                  <a:pt x="10886808" y="176212"/>
                </a:lnTo>
                <a:lnTo>
                  <a:pt x="10955070" y="174625"/>
                </a:lnTo>
                <a:lnTo>
                  <a:pt x="11015396" y="166687"/>
                </a:lnTo>
                <a:lnTo>
                  <a:pt x="11067782" y="155575"/>
                </a:lnTo>
                <a:lnTo>
                  <a:pt x="11113820" y="141287"/>
                </a:lnTo>
                <a:lnTo>
                  <a:pt x="11155096" y="125412"/>
                </a:lnTo>
                <a:lnTo>
                  <a:pt x="11191608" y="106362"/>
                </a:lnTo>
                <a:lnTo>
                  <a:pt x="11229708" y="87312"/>
                </a:lnTo>
                <a:lnTo>
                  <a:pt x="11267808" y="68262"/>
                </a:lnTo>
                <a:lnTo>
                  <a:pt x="11304320" y="52387"/>
                </a:lnTo>
                <a:lnTo>
                  <a:pt x="11345596" y="36512"/>
                </a:lnTo>
                <a:lnTo>
                  <a:pt x="11391632" y="20637"/>
                </a:lnTo>
                <a:lnTo>
                  <a:pt x="11444020" y="9525"/>
                </a:lnTo>
                <a:lnTo>
                  <a:pt x="11504346" y="3175"/>
                </a:lnTo>
                <a:lnTo>
                  <a:pt x="11572608" y="0"/>
                </a:lnTo>
                <a:lnTo>
                  <a:pt x="11640870" y="3175"/>
                </a:lnTo>
                <a:lnTo>
                  <a:pt x="11701196" y="9525"/>
                </a:lnTo>
                <a:lnTo>
                  <a:pt x="11753582" y="20637"/>
                </a:lnTo>
                <a:lnTo>
                  <a:pt x="11799620" y="36512"/>
                </a:lnTo>
                <a:lnTo>
                  <a:pt x="11840896" y="52387"/>
                </a:lnTo>
                <a:lnTo>
                  <a:pt x="11877408" y="68262"/>
                </a:lnTo>
                <a:lnTo>
                  <a:pt x="11915508" y="87312"/>
                </a:lnTo>
                <a:lnTo>
                  <a:pt x="11953608" y="106362"/>
                </a:lnTo>
                <a:lnTo>
                  <a:pt x="11990120" y="125412"/>
                </a:lnTo>
                <a:lnTo>
                  <a:pt x="12031396" y="141287"/>
                </a:lnTo>
                <a:lnTo>
                  <a:pt x="12077432" y="155575"/>
                </a:lnTo>
                <a:lnTo>
                  <a:pt x="12129820" y="166688"/>
                </a:lnTo>
                <a:lnTo>
                  <a:pt x="12190146" y="174625"/>
                </a:lnTo>
                <a:lnTo>
                  <a:pt x="12191998" y="174668"/>
                </a:lnTo>
                <a:lnTo>
                  <a:pt x="12191998" y="851265"/>
                </a:lnTo>
                <a:lnTo>
                  <a:pt x="0" y="851265"/>
                </a:lnTo>
                <a:lnTo>
                  <a:pt x="0" y="174668"/>
                </a:lnTo>
                <a:lnTo>
                  <a:pt x="1852" y="174625"/>
                </a:lnTo>
                <a:lnTo>
                  <a:pt x="62177" y="166687"/>
                </a:lnTo>
                <a:lnTo>
                  <a:pt x="114564" y="155575"/>
                </a:lnTo>
                <a:lnTo>
                  <a:pt x="160602" y="141287"/>
                </a:lnTo>
                <a:lnTo>
                  <a:pt x="201877" y="125412"/>
                </a:lnTo>
                <a:lnTo>
                  <a:pt x="238389" y="106362"/>
                </a:lnTo>
                <a:lnTo>
                  <a:pt x="276489" y="87312"/>
                </a:lnTo>
                <a:lnTo>
                  <a:pt x="314589" y="68262"/>
                </a:lnTo>
                <a:lnTo>
                  <a:pt x="351102" y="52387"/>
                </a:lnTo>
                <a:lnTo>
                  <a:pt x="392377" y="36512"/>
                </a:lnTo>
                <a:lnTo>
                  <a:pt x="438414" y="20637"/>
                </a:lnTo>
                <a:lnTo>
                  <a:pt x="490802" y="9525"/>
                </a:lnTo>
                <a:lnTo>
                  <a:pt x="551127" y="31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71B3814-DE49-194B-AD70-4F4B4B55DE3E}"/>
              </a:ext>
            </a:extLst>
          </p:cNvPr>
          <p:cNvSpPr txBox="1">
            <a:spLocks/>
          </p:cNvSpPr>
          <p:nvPr/>
        </p:nvSpPr>
        <p:spPr>
          <a:xfrm>
            <a:off x="160638" y="-275155"/>
            <a:ext cx="10668004" cy="111329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100" kern="1200" cap="all" spc="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400" b="1" dirty="0">
                <a:latin typeface="Calibri" panose="020F0502020204030204" pitchFamily="34" charset="0"/>
                <a:cs typeface="Calibri" panose="020F0502020204030204" pitchFamily="34" charset="0"/>
              </a:rPr>
              <a:t>Summary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6136D51-013D-E745-B313-F9E8DACB81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13296"/>
            <a:ext cx="12192000" cy="4684832"/>
          </a:xfrm>
        </p:spPr>
        <p:txBody>
          <a:bodyPr>
            <a:noAutofit/>
          </a:bodyPr>
          <a:lstStyle/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Religion and popular culture are related in at least four different ways</a:t>
            </a:r>
          </a:p>
          <a:p>
            <a:pPr marL="0" indent="0">
              <a:buClr>
                <a:schemeClr val="accent1"/>
              </a:buClr>
              <a:buSzPct val="80000"/>
              <a:buNone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Popular culture as a religion is when popular culture acts as a religion and operates like a religion. Which includes: sports and the religion of thinness</a:t>
            </a: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Sports and sporting events, such as the Super Bowl, can be directly compared to many aspect of religions and for many fans, it is their religion.</a:t>
            </a: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quest people take to achieve ‘thinness’ acts as a religion. </a:t>
            </a: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religion of thinness includes: Iconography; daily rituals; moral codes; sense of community; salvation</a:t>
            </a: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endParaRPr lang="en-US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chemeClr val="accent1"/>
              </a:buClr>
              <a:buSzPct val="80000"/>
              <a:buFont typeface="Menlo Regular" panose="020B0609030804020204" pitchFamily="49" charset="0"/>
              <a:buChar char="⚙"/>
            </a:pPr>
            <a:r>
              <a:rPr lang="en-US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pro-Ana religion is an extreme example of the religion of thinness</a:t>
            </a:r>
          </a:p>
        </p:txBody>
      </p:sp>
    </p:spTree>
    <p:extLst>
      <p:ext uri="{BB962C8B-B14F-4D97-AF65-F5344CB8AC3E}">
        <p14:creationId xmlns:p14="http://schemas.microsoft.com/office/powerpoint/2010/main" val="19110687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7E7773-5923-D541-B595-4ED6D9CE11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21812" y="692033"/>
            <a:ext cx="7748375" cy="4584247"/>
          </a:xfrm>
        </p:spPr>
        <p:txBody>
          <a:bodyPr/>
          <a:lstStyle/>
          <a:p>
            <a:r>
              <a:rPr lang="en-US" sz="6000" b="1" dirty="0">
                <a:latin typeface="Calibri" panose="020F0502020204030204" pitchFamily="34" charset="0"/>
                <a:cs typeface="Calibri" panose="020F0502020204030204" pitchFamily="34" charset="0"/>
              </a:rPr>
              <a:t>ANY</a:t>
            </a:r>
            <a:br>
              <a:rPr lang="en-US" sz="60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6000" b="1" dirty="0">
                <a:latin typeface="Calibri" panose="020F0502020204030204" pitchFamily="34" charset="0"/>
                <a:cs typeface="Calibri" panose="020F0502020204030204" pitchFamily="34" charset="0"/>
              </a:rPr>
              <a:t> QUESTIONS?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419452D-E31E-8947-B833-959B64B9DC9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THANK YOU FOR LISTENING!</a:t>
            </a:r>
          </a:p>
        </p:txBody>
      </p:sp>
    </p:spTree>
    <p:extLst>
      <p:ext uri="{BB962C8B-B14F-4D97-AF65-F5344CB8AC3E}">
        <p14:creationId xmlns:p14="http://schemas.microsoft.com/office/powerpoint/2010/main" val="19586768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9DBA3C2-C92B-4CEB-868F-52A62295B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A5C11C9-65D2-491A-A266-6ADBD2CB4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006736"/>
            <a:ext cx="12191998" cy="851265"/>
          </a:xfrm>
          <a:custGeom>
            <a:avLst/>
            <a:gdLst>
              <a:gd name="connsiteX0" fmla="*/ 619389 w 12191998"/>
              <a:gd name="connsiteY0" fmla="*/ 0 h 851265"/>
              <a:gd name="connsiteX1" fmla="*/ 687652 w 12191998"/>
              <a:gd name="connsiteY1" fmla="*/ 3175 h 851265"/>
              <a:gd name="connsiteX2" fmla="*/ 747977 w 12191998"/>
              <a:gd name="connsiteY2" fmla="*/ 9525 h 851265"/>
              <a:gd name="connsiteX3" fmla="*/ 800364 w 12191998"/>
              <a:gd name="connsiteY3" fmla="*/ 20637 h 851265"/>
              <a:gd name="connsiteX4" fmla="*/ 846402 w 12191998"/>
              <a:gd name="connsiteY4" fmla="*/ 36512 h 851265"/>
              <a:gd name="connsiteX5" fmla="*/ 887677 w 12191998"/>
              <a:gd name="connsiteY5" fmla="*/ 52387 h 851265"/>
              <a:gd name="connsiteX6" fmla="*/ 924189 w 12191998"/>
              <a:gd name="connsiteY6" fmla="*/ 68262 h 851265"/>
              <a:gd name="connsiteX7" fmla="*/ 962289 w 12191998"/>
              <a:gd name="connsiteY7" fmla="*/ 87312 h 851265"/>
              <a:gd name="connsiteX8" fmla="*/ 1000389 w 12191998"/>
              <a:gd name="connsiteY8" fmla="*/ 106362 h 851265"/>
              <a:gd name="connsiteX9" fmla="*/ 1036902 w 12191998"/>
              <a:gd name="connsiteY9" fmla="*/ 125412 h 851265"/>
              <a:gd name="connsiteX10" fmla="*/ 1078177 w 12191998"/>
              <a:gd name="connsiteY10" fmla="*/ 141287 h 851265"/>
              <a:gd name="connsiteX11" fmla="*/ 1124214 w 12191998"/>
              <a:gd name="connsiteY11" fmla="*/ 155575 h 851265"/>
              <a:gd name="connsiteX12" fmla="*/ 1176602 w 12191998"/>
              <a:gd name="connsiteY12" fmla="*/ 166687 h 851265"/>
              <a:gd name="connsiteX13" fmla="*/ 1236927 w 12191998"/>
              <a:gd name="connsiteY13" fmla="*/ 174625 h 851265"/>
              <a:gd name="connsiteX14" fmla="*/ 1305189 w 12191998"/>
              <a:gd name="connsiteY14" fmla="*/ 176212 h 851265"/>
              <a:gd name="connsiteX15" fmla="*/ 1373452 w 12191998"/>
              <a:gd name="connsiteY15" fmla="*/ 174625 h 851265"/>
              <a:gd name="connsiteX16" fmla="*/ 1433777 w 12191998"/>
              <a:gd name="connsiteY16" fmla="*/ 166687 h 851265"/>
              <a:gd name="connsiteX17" fmla="*/ 1486164 w 12191998"/>
              <a:gd name="connsiteY17" fmla="*/ 155575 h 851265"/>
              <a:gd name="connsiteX18" fmla="*/ 1532202 w 12191998"/>
              <a:gd name="connsiteY18" fmla="*/ 141287 h 851265"/>
              <a:gd name="connsiteX19" fmla="*/ 1573477 w 12191998"/>
              <a:gd name="connsiteY19" fmla="*/ 125412 h 851265"/>
              <a:gd name="connsiteX20" fmla="*/ 1609989 w 12191998"/>
              <a:gd name="connsiteY20" fmla="*/ 106362 h 851265"/>
              <a:gd name="connsiteX21" fmla="*/ 1648089 w 12191998"/>
              <a:gd name="connsiteY21" fmla="*/ 87312 h 851265"/>
              <a:gd name="connsiteX22" fmla="*/ 1686189 w 12191998"/>
              <a:gd name="connsiteY22" fmla="*/ 68262 h 851265"/>
              <a:gd name="connsiteX23" fmla="*/ 1722702 w 12191998"/>
              <a:gd name="connsiteY23" fmla="*/ 52387 h 851265"/>
              <a:gd name="connsiteX24" fmla="*/ 1763977 w 12191998"/>
              <a:gd name="connsiteY24" fmla="*/ 36512 h 851265"/>
              <a:gd name="connsiteX25" fmla="*/ 1810014 w 12191998"/>
              <a:gd name="connsiteY25" fmla="*/ 20637 h 851265"/>
              <a:gd name="connsiteX26" fmla="*/ 1862402 w 12191998"/>
              <a:gd name="connsiteY26" fmla="*/ 9525 h 851265"/>
              <a:gd name="connsiteX27" fmla="*/ 1922727 w 12191998"/>
              <a:gd name="connsiteY27" fmla="*/ 3175 h 851265"/>
              <a:gd name="connsiteX28" fmla="*/ 1990989 w 12191998"/>
              <a:gd name="connsiteY28" fmla="*/ 0 h 851265"/>
              <a:gd name="connsiteX29" fmla="*/ 2059252 w 12191998"/>
              <a:gd name="connsiteY29" fmla="*/ 3175 h 851265"/>
              <a:gd name="connsiteX30" fmla="*/ 2119577 w 12191998"/>
              <a:gd name="connsiteY30" fmla="*/ 9525 h 851265"/>
              <a:gd name="connsiteX31" fmla="*/ 2171964 w 12191998"/>
              <a:gd name="connsiteY31" fmla="*/ 20637 h 851265"/>
              <a:gd name="connsiteX32" fmla="*/ 2218002 w 12191998"/>
              <a:gd name="connsiteY32" fmla="*/ 36512 h 851265"/>
              <a:gd name="connsiteX33" fmla="*/ 2259277 w 12191998"/>
              <a:gd name="connsiteY33" fmla="*/ 52387 h 851265"/>
              <a:gd name="connsiteX34" fmla="*/ 2295789 w 12191998"/>
              <a:gd name="connsiteY34" fmla="*/ 68262 h 851265"/>
              <a:gd name="connsiteX35" fmla="*/ 2333889 w 12191998"/>
              <a:gd name="connsiteY35" fmla="*/ 87312 h 851265"/>
              <a:gd name="connsiteX36" fmla="*/ 2371989 w 12191998"/>
              <a:gd name="connsiteY36" fmla="*/ 106362 h 851265"/>
              <a:gd name="connsiteX37" fmla="*/ 2408502 w 12191998"/>
              <a:gd name="connsiteY37" fmla="*/ 125412 h 851265"/>
              <a:gd name="connsiteX38" fmla="*/ 2449777 w 12191998"/>
              <a:gd name="connsiteY38" fmla="*/ 141287 h 851265"/>
              <a:gd name="connsiteX39" fmla="*/ 2495814 w 12191998"/>
              <a:gd name="connsiteY39" fmla="*/ 155575 h 851265"/>
              <a:gd name="connsiteX40" fmla="*/ 2548202 w 12191998"/>
              <a:gd name="connsiteY40" fmla="*/ 166687 h 851265"/>
              <a:gd name="connsiteX41" fmla="*/ 2608527 w 12191998"/>
              <a:gd name="connsiteY41" fmla="*/ 174625 h 851265"/>
              <a:gd name="connsiteX42" fmla="*/ 2676789 w 12191998"/>
              <a:gd name="connsiteY42" fmla="*/ 176212 h 851265"/>
              <a:gd name="connsiteX43" fmla="*/ 2745052 w 12191998"/>
              <a:gd name="connsiteY43" fmla="*/ 174625 h 851265"/>
              <a:gd name="connsiteX44" fmla="*/ 2805377 w 12191998"/>
              <a:gd name="connsiteY44" fmla="*/ 166687 h 851265"/>
              <a:gd name="connsiteX45" fmla="*/ 2857764 w 12191998"/>
              <a:gd name="connsiteY45" fmla="*/ 155575 h 851265"/>
              <a:gd name="connsiteX46" fmla="*/ 2903802 w 12191998"/>
              <a:gd name="connsiteY46" fmla="*/ 141287 h 851265"/>
              <a:gd name="connsiteX47" fmla="*/ 2945077 w 12191998"/>
              <a:gd name="connsiteY47" fmla="*/ 125412 h 851265"/>
              <a:gd name="connsiteX48" fmla="*/ 2981589 w 12191998"/>
              <a:gd name="connsiteY48" fmla="*/ 106362 h 851265"/>
              <a:gd name="connsiteX49" fmla="*/ 3019689 w 12191998"/>
              <a:gd name="connsiteY49" fmla="*/ 87312 h 851265"/>
              <a:gd name="connsiteX50" fmla="*/ 3057789 w 12191998"/>
              <a:gd name="connsiteY50" fmla="*/ 68262 h 851265"/>
              <a:gd name="connsiteX51" fmla="*/ 3094302 w 12191998"/>
              <a:gd name="connsiteY51" fmla="*/ 52387 h 851265"/>
              <a:gd name="connsiteX52" fmla="*/ 3135577 w 12191998"/>
              <a:gd name="connsiteY52" fmla="*/ 36512 h 851265"/>
              <a:gd name="connsiteX53" fmla="*/ 3181614 w 12191998"/>
              <a:gd name="connsiteY53" fmla="*/ 20637 h 851265"/>
              <a:gd name="connsiteX54" fmla="*/ 3234002 w 12191998"/>
              <a:gd name="connsiteY54" fmla="*/ 9525 h 851265"/>
              <a:gd name="connsiteX55" fmla="*/ 3294327 w 12191998"/>
              <a:gd name="connsiteY55" fmla="*/ 3175 h 851265"/>
              <a:gd name="connsiteX56" fmla="*/ 3361002 w 12191998"/>
              <a:gd name="connsiteY56" fmla="*/ 0 h 851265"/>
              <a:gd name="connsiteX57" fmla="*/ 3430852 w 12191998"/>
              <a:gd name="connsiteY57" fmla="*/ 3175 h 851265"/>
              <a:gd name="connsiteX58" fmla="*/ 3491177 w 12191998"/>
              <a:gd name="connsiteY58" fmla="*/ 9525 h 851265"/>
              <a:gd name="connsiteX59" fmla="*/ 3543564 w 12191998"/>
              <a:gd name="connsiteY59" fmla="*/ 20637 h 851265"/>
              <a:gd name="connsiteX60" fmla="*/ 3589602 w 12191998"/>
              <a:gd name="connsiteY60" fmla="*/ 36512 h 851265"/>
              <a:gd name="connsiteX61" fmla="*/ 3630877 w 12191998"/>
              <a:gd name="connsiteY61" fmla="*/ 52387 h 851265"/>
              <a:gd name="connsiteX62" fmla="*/ 3667389 w 12191998"/>
              <a:gd name="connsiteY62" fmla="*/ 68262 h 851265"/>
              <a:gd name="connsiteX63" fmla="*/ 3705489 w 12191998"/>
              <a:gd name="connsiteY63" fmla="*/ 87312 h 851265"/>
              <a:gd name="connsiteX64" fmla="*/ 3743589 w 12191998"/>
              <a:gd name="connsiteY64" fmla="*/ 106362 h 851265"/>
              <a:gd name="connsiteX65" fmla="*/ 3780102 w 12191998"/>
              <a:gd name="connsiteY65" fmla="*/ 125412 h 851265"/>
              <a:gd name="connsiteX66" fmla="*/ 3821377 w 12191998"/>
              <a:gd name="connsiteY66" fmla="*/ 141287 h 851265"/>
              <a:gd name="connsiteX67" fmla="*/ 3867414 w 12191998"/>
              <a:gd name="connsiteY67" fmla="*/ 155575 h 851265"/>
              <a:gd name="connsiteX68" fmla="*/ 3919802 w 12191998"/>
              <a:gd name="connsiteY68" fmla="*/ 166687 h 851265"/>
              <a:gd name="connsiteX69" fmla="*/ 3980127 w 12191998"/>
              <a:gd name="connsiteY69" fmla="*/ 174625 h 851265"/>
              <a:gd name="connsiteX70" fmla="*/ 4048389 w 12191998"/>
              <a:gd name="connsiteY70" fmla="*/ 176212 h 851265"/>
              <a:gd name="connsiteX71" fmla="*/ 4116652 w 12191998"/>
              <a:gd name="connsiteY71" fmla="*/ 174625 h 851265"/>
              <a:gd name="connsiteX72" fmla="*/ 4176977 w 12191998"/>
              <a:gd name="connsiteY72" fmla="*/ 166687 h 851265"/>
              <a:gd name="connsiteX73" fmla="*/ 4229364 w 12191998"/>
              <a:gd name="connsiteY73" fmla="*/ 155575 h 851265"/>
              <a:gd name="connsiteX74" fmla="*/ 4275402 w 12191998"/>
              <a:gd name="connsiteY74" fmla="*/ 141287 h 851265"/>
              <a:gd name="connsiteX75" fmla="*/ 4316677 w 12191998"/>
              <a:gd name="connsiteY75" fmla="*/ 125412 h 851265"/>
              <a:gd name="connsiteX76" fmla="*/ 4353189 w 12191998"/>
              <a:gd name="connsiteY76" fmla="*/ 106362 h 851265"/>
              <a:gd name="connsiteX77" fmla="*/ 4429389 w 12191998"/>
              <a:gd name="connsiteY77" fmla="*/ 68262 h 851265"/>
              <a:gd name="connsiteX78" fmla="*/ 4465902 w 12191998"/>
              <a:gd name="connsiteY78" fmla="*/ 52387 h 851265"/>
              <a:gd name="connsiteX79" fmla="*/ 4507177 w 12191998"/>
              <a:gd name="connsiteY79" fmla="*/ 36512 h 851265"/>
              <a:gd name="connsiteX80" fmla="*/ 4553216 w 12191998"/>
              <a:gd name="connsiteY80" fmla="*/ 20637 h 851265"/>
              <a:gd name="connsiteX81" fmla="*/ 4605602 w 12191998"/>
              <a:gd name="connsiteY81" fmla="*/ 9525 h 851265"/>
              <a:gd name="connsiteX82" fmla="*/ 4665928 w 12191998"/>
              <a:gd name="connsiteY82" fmla="*/ 3175 h 851265"/>
              <a:gd name="connsiteX83" fmla="*/ 4734189 w 12191998"/>
              <a:gd name="connsiteY83" fmla="*/ 0 h 851265"/>
              <a:gd name="connsiteX84" fmla="*/ 4802453 w 12191998"/>
              <a:gd name="connsiteY84" fmla="*/ 3175 h 851265"/>
              <a:gd name="connsiteX85" fmla="*/ 4862777 w 12191998"/>
              <a:gd name="connsiteY85" fmla="*/ 9525 h 851265"/>
              <a:gd name="connsiteX86" fmla="*/ 4915165 w 12191998"/>
              <a:gd name="connsiteY86" fmla="*/ 20637 h 851265"/>
              <a:gd name="connsiteX87" fmla="*/ 4961202 w 12191998"/>
              <a:gd name="connsiteY87" fmla="*/ 36512 h 851265"/>
              <a:gd name="connsiteX88" fmla="*/ 5002478 w 12191998"/>
              <a:gd name="connsiteY88" fmla="*/ 52387 h 851265"/>
              <a:gd name="connsiteX89" fmla="*/ 5038989 w 12191998"/>
              <a:gd name="connsiteY89" fmla="*/ 68262 h 851265"/>
              <a:gd name="connsiteX90" fmla="*/ 5077091 w 12191998"/>
              <a:gd name="connsiteY90" fmla="*/ 87312 h 851265"/>
              <a:gd name="connsiteX91" fmla="*/ 5115189 w 12191998"/>
              <a:gd name="connsiteY91" fmla="*/ 106362 h 851265"/>
              <a:gd name="connsiteX92" fmla="*/ 5151702 w 12191998"/>
              <a:gd name="connsiteY92" fmla="*/ 125412 h 851265"/>
              <a:gd name="connsiteX93" fmla="*/ 5192978 w 12191998"/>
              <a:gd name="connsiteY93" fmla="*/ 141287 h 851265"/>
              <a:gd name="connsiteX94" fmla="*/ 5239014 w 12191998"/>
              <a:gd name="connsiteY94" fmla="*/ 155575 h 851265"/>
              <a:gd name="connsiteX95" fmla="*/ 5291401 w 12191998"/>
              <a:gd name="connsiteY95" fmla="*/ 166687 h 851265"/>
              <a:gd name="connsiteX96" fmla="*/ 5351727 w 12191998"/>
              <a:gd name="connsiteY96" fmla="*/ 174625 h 851265"/>
              <a:gd name="connsiteX97" fmla="*/ 5410199 w 12191998"/>
              <a:gd name="connsiteY97" fmla="*/ 175985 h 851265"/>
              <a:gd name="connsiteX98" fmla="*/ 5468671 w 12191998"/>
              <a:gd name="connsiteY98" fmla="*/ 174625 h 851265"/>
              <a:gd name="connsiteX99" fmla="*/ 5528996 w 12191998"/>
              <a:gd name="connsiteY99" fmla="*/ 166687 h 851265"/>
              <a:gd name="connsiteX100" fmla="*/ 5581383 w 12191998"/>
              <a:gd name="connsiteY100" fmla="*/ 155575 h 851265"/>
              <a:gd name="connsiteX101" fmla="*/ 5627421 w 12191998"/>
              <a:gd name="connsiteY101" fmla="*/ 141287 h 851265"/>
              <a:gd name="connsiteX102" fmla="*/ 5668696 w 12191998"/>
              <a:gd name="connsiteY102" fmla="*/ 125412 h 851265"/>
              <a:gd name="connsiteX103" fmla="*/ 5705210 w 12191998"/>
              <a:gd name="connsiteY103" fmla="*/ 106362 h 851265"/>
              <a:gd name="connsiteX104" fmla="*/ 5743308 w 12191998"/>
              <a:gd name="connsiteY104" fmla="*/ 87312 h 851265"/>
              <a:gd name="connsiteX105" fmla="*/ 5781408 w 12191998"/>
              <a:gd name="connsiteY105" fmla="*/ 68262 h 851265"/>
              <a:gd name="connsiteX106" fmla="*/ 5817921 w 12191998"/>
              <a:gd name="connsiteY106" fmla="*/ 52387 h 851265"/>
              <a:gd name="connsiteX107" fmla="*/ 5859196 w 12191998"/>
              <a:gd name="connsiteY107" fmla="*/ 36512 h 851265"/>
              <a:gd name="connsiteX108" fmla="*/ 5905234 w 12191998"/>
              <a:gd name="connsiteY108" fmla="*/ 20637 h 851265"/>
              <a:gd name="connsiteX109" fmla="*/ 5957621 w 12191998"/>
              <a:gd name="connsiteY109" fmla="*/ 9525 h 851265"/>
              <a:gd name="connsiteX110" fmla="*/ 6017948 w 12191998"/>
              <a:gd name="connsiteY110" fmla="*/ 3175 h 851265"/>
              <a:gd name="connsiteX111" fmla="*/ 6086210 w 12191998"/>
              <a:gd name="connsiteY111" fmla="*/ 0 h 851265"/>
              <a:gd name="connsiteX112" fmla="*/ 6095999 w 12191998"/>
              <a:gd name="connsiteY112" fmla="*/ 455 h 851265"/>
              <a:gd name="connsiteX113" fmla="*/ 6105789 w 12191998"/>
              <a:gd name="connsiteY113" fmla="*/ 0 h 851265"/>
              <a:gd name="connsiteX114" fmla="*/ 6174052 w 12191998"/>
              <a:gd name="connsiteY114" fmla="*/ 3175 h 851265"/>
              <a:gd name="connsiteX115" fmla="*/ 6234377 w 12191998"/>
              <a:gd name="connsiteY115" fmla="*/ 9525 h 851265"/>
              <a:gd name="connsiteX116" fmla="*/ 6286764 w 12191998"/>
              <a:gd name="connsiteY116" fmla="*/ 20637 h 851265"/>
              <a:gd name="connsiteX117" fmla="*/ 6332802 w 12191998"/>
              <a:gd name="connsiteY117" fmla="*/ 36512 h 851265"/>
              <a:gd name="connsiteX118" fmla="*/ 6374077 w 12191998"/>
              <a:gd name="connsiteY118" fmla="*/ 52387 h 851265"/>
              <a:gd name="connsiteX119" fmla="*/ 6410589 w 12191998"/>
              <a:gd name="connsiteY119" fmla="*/ 68262 h 851265"/>
              <a:gd name="connsiteX120" fmla="*/ 6448689 w 12191998"/>
              <a:gd name="connsiteY120" fmla="*/ 87312 h 851265"/>
              <a:gd name="connsiteX121" fmla="*/ 6486789 w 12191998"/>
              <a:gd name="connsiteY121" fmla="*/ 106362 h 851265"/>
              <a:gd name="connsiteX122" fmla="*/ 6523302 w 12191998"/>
              <a:gd name="connsiteY122" fmla="*/ 125412 h 851265"/>
              <a:gd name="connsiteX123" fmla="*/ 6564577 w 12191998"/>
              <a:gd name="connsiteY123" fmla="*/ 141287 h 851265"/>
              <a:gd name="connsiteX124" fmla="*/ 6610614 w 12191998"/>
              <a:gd name="connsiteY124" fmla="*/ 155575 h 851265"/>
              <a:gd name="connsiteX125" fmla="*/ 6663002 w 12191998"/>
              <a:gd name="connsiteY125" fmla="*/ 166687 h 851265"/>
              <a:gd name="connsiteX126" fmla="*/ 6723327 w 12191998"/>
              <a:gd name="connsiteY126" fmla="*/ 174625 h 851265"/>
              <a:gd name="connsiteX127" fmla="*/ 6781799 w 12191998"/>
              <a:gd name="connsiteY127" fmla="*/ 175985 h 851265"/>
              <a:gd name="connsiteX128" fmla="*/ 6840271 w 12191998"/>
              <a:gd name="connsiteY128" fmla="*/ 174625 h 851265"/>
              <a:gd name="connsiteX129" fmla="*/ 6900596 w 12191998"/>
              <a:gd name="connsiteY129" fmla="*/ 166687 h 851265"/>
              <a:gd name="connsiteX130" fmla="*/ 6952983 w 12191998"/>
              <a:gd name="connsiteY130" fmla="*/ 155575 h 851265"/>
              <a:gd name="connsiteX131" fmla="*/ 6999021 w 12191998"/>
              <a:gd name="connsiteY131" fmla="*/ 141287 h 851265"/>
              <a:gd name="connsiteX132" fmla="*/ 7040296 w 12191998"/>
              <a:gd name="connsiteY132" fmla="*/ 125412 h 851265"/>
              <a:gd name="connsiteX133" fmla="*/ 7076808 w 12191998"/>
              <a:gd name="connsiteY133" fmla="*/ 106362 h 851265"/>
              <a:gd name="connsiteX134" fmla="*/ 7114908 w 12191998"/>
              <a:gd name="connsiteY134" fmla="*/ 87312 h 851265"/>
              <a:gd name="connsiteX135" fmla="*/ 7153008 w 12191998"/>
              <a:gd name="connsiteY135" fmla="*/ 68262 h 851265"/>
              <a:gd name="connsiteX136" fmla="*/ 7189521 w 12191998"/>
              <a:gd name="connsiteY136" fmla="*/ 52387 h 851265"/>
              <a:gd name="connsiteX137" fmla="*/ 7230796 w 12191998"/>
              <a:gd name="connsiteY137" fmla="*/ 36512 h 851265"/>
              <a:gd name="connsiteX138" fmla="*/ 7276833 w 12191998"/>
              <a:gd name="connsiteY138" fmla="*/ 20637 h 851265"/>
              <a:gd name="connsiteX139" fmla="*/ 7329221 w 12191998"/>
              <a:gd name="connsiteY139" fmla="*/ 9525 h 851265"/>
              <a:gd name="connsiteX140" fmla="*/ 7389546 w 12191998"/>
              <a:gd name="connsiteY140" fmla="*/ 3175 h 851265"/>
              <a:gd name="connsiteX141" fmla="*/ 7457808 w 12191998"/>
              <a:gd name="connsiteY141" fmla="*/ 0 h 851265"/>
              <a:gd name="connsiteX142" fmla="*/ 7526071 w 12191998"/>
              <a:gd name="connsiteY142" fmla="*/ 3175 h 851265"/>
              <a:gd name="connsiteX143" fmla="*/ 7586396 w 12191998"/>
              <a:gd name="connsiteY143" fmla="*/ 9525 h 851265"/>
              <a:gd name="connsiteX144" fmla="*/ 7638783 w 12191998"/>
              <a:gd name="connsiteY144" fmla="*/ 20637 h 851265"/>
              <a:gd name="connsiteX145" fmla="*/ 7684821 w 12191998"/>
              <a:gd name="connsiteY145" fmla="*/ 36512 h 851265"/>
              <a:gd name="connsiteX146" fmla="*/ 7726096 w 12191998"/>
              <a:gd name="connsiteY146" fmla="*/ 52387 h 851265"/>
              <a:gd name="connsiteX147" fmla="*/ 7762608 w 12191998"/>
              <a:gd name="connsiteY147" fmla="*/ 68262 h 851265"/>
              <a:gd name="connsiteX148" fmla="*/ 7800708 w 12191998"/>
              <a:gd name="connsiteY148" fmla="*/ 87312 h 851265"/>
              <a:gd name="connsiteX149" fmla="*/ 7838808 w 12191998"/>
              <a:gd name="connsiteY149" fmla="*/ 106362 h 851265"/>
              <a:gd name="connsiteX150" fmla="*/ 7875321 w 12191998"/>
              <a:gd name="connsiteY150" fmla="*/ 125412 h 851265"/>
              <a:gd name="connsiteX151" fmla="*/ 7916596 w 12191998"/>
              <a:gd name="connsiteY151" fmla="*/ 141287 h 851265"/>
              <a:gd name="connsiteX152" fmla="*/ 7962633 w 12191998"/>
              <a:gd name="connsiteY152" fmla="*/ 155575 h 851265"/>
              <a:gd name="connsiteX153" fmla="*/ 8015021 w 12191998"/>
              <a:gd name="connsiteY153" fmla="*/ 166687 h 851265"/>
              <a:gd name="connsiteX154" fmla="*/ 8075346 w 12191998"/>
              <a:gd name="connsiteY154" fmla="*/ 174625 h 851265"/>
              <a:gd name="connsiteX155" fmla="*/ 8143608 w 12191998"/>
              <a:gd name="connsiteY155" fmla="*/ 176212 h 851265"/>
              <a:gd name="connsiteX156" fmla="*/ 8211871 w 12191998"/>
              <a:gd name="connsiteY156" fmla="*/ 174625 h 851265"/>
              <a:gd name="connsiteX157" fmla="*/ 8272196 w 12191998"/>
              <a:gd name="connsiteY157" fmla="*/ 166687 h 851265"/>
              <a:gd name="connsiteX158" fmla="*/ 8324583 w 12191998"/>
              <a:gd name="connsiteY158" fmla="*/ 155575 h 851265"/>
              <a:gd name="connsiteX159" fmla="*/ 8370621 w 12191998"/>
              <a:gd name="connsiteY159" fmla="*/ 141287 h 851265"/>
              <a:gd name="connsiteX160" fmla="*/ 8411896 w 12191998"/>
              <a:gd name="connsiteY160" fmla="*/ 125412 h 851265"/>
              <a:gd name="connsiteX161" fmla="*/ 8448408 w 12191998"/>
              <a:gd name="connsiteY161" fmla="*/ 106362 h 851265"/>
              <a:gd name="connsiteX162" fmla="*/ 8486508 w 12191998"/>
              <a:gd name="connsiteY162" fmla="*/ 87312 h 851265"/>
              <a:gd name="connsiteX163" fmla="*/ 8524608 w 12191998"/>
              <a:gd name="connsiteY163" fmla="*/ 68262 h 851265"/>
              <a:gd name="connsiteX164" fmla="*/ 8561120 w 12191998"/>
              <a:gd name="connsiteY164" fmla="*/ 52387 h 851265"/>
              <a:gd name="connsiteX165" fmla="*/ 8602396 w 12191998"/>
              <a:gd name="connsiteY165" fmla="*/ 36512 h 851265"/>
              <a:gd name="connsiteX166" fmla="*/ 8648432 w 12191998"/>
              <a:gd name="connsiteY166" fmla="*/ 20637 h 851265"/>
              <a:gd name="connsiteX167" fmla="*/ 8700820 w 12191998"/>
              <a:gd name="connsiteY167" fmla="*/ 9525 h 851265"/>
              <a:gd name="connsiteX168" fmla="*/ 8761146 w 12191998"/>
              <a:gd name="connsiteY168" fmla="*/ 3175 h 851265"/>
              <a:gd name="connsiteX169" fmla="*/ 8827820 w 12191998"/>
              <a:gd name="connsiteY169" fmla="*/ 0 h 851265"/>
              <a:gd name="connsiteX170" fmla="*/ 8897670 w 12191998"/>
              <a:gd name="connsiteY170" fmla="*/ 3175 h 851265"/>
              <a:gd name="connsiteX171" fmla="*/ 8957996 w 12191998"/>
              <a:gd name="connsiteY171" fmla="*/ 9525 h 851265"/>
              <a:gd name="connsiteX172" fmla="*/ 9010382 w 12191998"/>
              <a:gd name="connsiteY172" fmla="*/ 20637 h 851265"/>
              <a:gd name="connsiteX173" fmla="*/ 9056420 w 12191998"/>
              <a:gd name="connsiteY173" fmla="*/ 36512 h 851265"/>
              <a:gd name="connsiteX174" fmla="*/ 9097696 w 12191998"/>
              <a:gd name="connsiteY174" fmla="*/ 52387 h 851265"/>
              <a:gd name="connsiteX175" fmla="*/ 9134208 w 12191998"/>
              <a:gd name="connsiteY175" fmla="*/ 68262 h 851265"/>
              <a:gd name="connsiteX176" fmla="*/ 9172308 w 12191998"/>
              <a:gd name="connsiteY176" fmla="*/ 87312 h 851265"/>
              <a:gd name="connsiteX177" fmla="*/ 9210408 w 12191998"/>
              <a:gd name="connsiteY177" fmla="*/ 106362 h 851265"/>
              <a:gd name="connsiteX178" fmla="*/ 9246920 w 12191998"/>
              <a:gd name="connsiteY178" fmla="*/ 125412 h 851265"/>
              <a:gd name="connsiteX179" fmla="*/ 9288196 w 12191998"/>
              <a:gd name="connsiteY179" fmla="*/ 141287 h 851265"/>
              <a:gd name="connsiteX180" fmla="*/ 9334232 w 12191998"/>
              <a:gd name="connsiteY180" fmla="*/ 155575 h 851265"/>
              <a:gd name="connsiteX181" fmla="*/ 9386620 w 12191998"/>
              <a:gd name="connsiteY181" fmla="*/ 166687 h 851265"/>
              <a:gd name="connsiteX182" fmla="*/ 9446946 w 12191998"/>
              <a:gd name="connsiteY182" fmla="*/ 174625 h 851265"/>
              <a:gd name="connsiteX183" fmla="*/ 9515208 w 12191998"/>
              <a:gd name="connsiteY183" fmla="*/ 176212 h 851265"/>
              <a:gd name="connsiteX184" fmla="*/ 9583470 w 12191998"/>
              <a:gd name="connsiteY184" fmla="*/ 174625 h 851265"/>
              <a:gd name="connsiteX185" fmla="*/ 9643796 w 12191998"/>
              <a:gd name="connsiteY185" fmla="*/ 166687 h 851265"/>
              <a:gd name="connsiteX186" fmla="*/ 9696182 w 12191998"/>
              <a:gd name="connsiteY186" fmla="*/ 155575 h 851265"/>
              <a:gd name="connsiteX187" fmla="*/ 9742220 w 12191998"/>
              <a:gd name="connsiteY187" fmla="*/ 141287 h 851265"/>
              <a:gd name="connsiteX188" fmla="*/ 9783496 w 12191998"/>
              <a:gd name="connsiteY188" fmla="*/ 125412 h 851265"/>
              <a:gd name="connsiteX189" fmla="*/ 9820008 w 12191998"/>
              <a:gd name="connsiteY189" fmla="*/ 106362 h 851265"/>
              <a:gd name="connsiteX190" fmla="*/ 9896208 w 12191998"/>
              <a:gd name="connsiteY190" fmla="*/ 68262 h 851265"/>
              <a:gd name="connsiteX191" fmla="*/ 9932720 w 12191998"/>
              <a:gd name="connsiteY191" fmla="*/ 52387 h 851265"/>
              <a:gd name="connsiteX192" fmla="*/ 9973996 w 12191998"/>
              <a:gd name="connsiteY192" fmla="*/ 36512 h 851265"/>
              <a:gd name="connsiteX193" fmla="*/ 10020032 w 12191998"/>
              <a:gd name="connsiteY193" fmla="*/ 20637 h 851265"/>
              <a:gd name="connsiteX194" fmla="*/ 10072420 w 12191998"/>
              <a:gd name="connsiteY194" fmla="*/ 9525 h 851265"/>
              <a:gd name="connsiteX195" fmla="*/ 10132746 w 12191998"/>
              <a:gd name="connsiteY195" fmla="*/ 3175 h 851265"/>
              <a:gd name="connsiteX196" fmla="*/ 10201008 w 12191998"/>
              <a:gd name="connsiteY196" fmla="*/ 0 h 851265"/>
              <a:gd name="connsiteX197" fmla="*/ 10269270 w 12191998"/>
              <a:gd name="connsiteY197" fmla="*/ 3175 h 851265"/>
              <a:gd name="connsiteX198" fmla="*/ 10329596 w 12191998"/>
              <a:gd name="connsiteY198" fmla="*/ 9525 h 851265"/>
              <a:gd name="connsiteX199" fmla="*/ 10381982 w 12191998"/>
              <a:gd name="connsiteY199" fmla="*/ 20637 h 851265"/>
              <a:gd name="connsiteX200" fmla="*/ 10428020 w 12191998"/>
              <a:gd name="connsiteY200" fmla="*/ 36512 h 851265"/>
              <a:gd name="connsiteX201" fmla="*/ 10469296 w 12191998"/>
              <a:gd name="connsiteY201" fmla="*/ 52387 h 851265"/>
              <a:gd name="connsiteX202" fmla="*/ 10505808 w 12191998"/>
              <a:gd name="connsiteY202" fmla="*/ 68262 h 851265"/>
              <a:gd name="connsiteX203" fmla="*/ 10543908 w 12191998"/>
              <a:gd name="connsiteY203" fmla="*/ 87312 h 851265"/>
              <a:gd name="connsiteX204" fmla="*/ 10582008 w 12191998"/>
              <a:gd name="connsiteY204" fmla="*/ 106362 h 851265"/>
              <a:gd name="connsiteX205" fmla="*/ 10618520 w 12191998"/>
              <a:gd name="connsiteY205" fmla="*/ 125412 h 851265"/>
              <a:gd name="connsiteX206" fmla="*/ 10659796 w 12191998"/>
              <a:gd name="connsiteY206" fmla="*/ 141287 h 851265"/>
              <a:gd name="connsiteX207" fmla="*/ 10705832 w 12191998"/>
              <a:gd name="connsiteY207" fmla="*/ 155575 h 851265"/>
              <a:gd name="connsiteX208" fmla="*/ 10758220 w 12191998"/>
              <a:gd name="connsiteY208" fmla="*/ 166687 h 851265"/>
              <a:gd name="connsiteX209" fmla="*/ 10818546 w 12191998"/>
              <a:gd name="connsiteY209" fmla="*/ 174625 h 851265"/>
              <a:gd name="connsiteX210" fmla="*/ 10886808 w 12191998"/>
              <a:gd name="connsiteY210" fmla="*/ 176212 h 851265"/>
              <a:gd name="connsiteX211" fmla="*/ 10955070 w 12191998"/>
              <a:gd name="connsiteY211" fmla="*/ 174625 h 851265"/>
              <a:gd name="connsiteX212" fmla="*/ 11015396 w 12191998"/>
              <a:gd name="connsiteY212" fmla="*/ 166687 h 851265"/>
              <a:gd name="connsiteX213" fmla="*/ 11067782 w 12191998"/>
              <a:gd name="connsiteY213" fmla="*/ 155575 h 851265"/>
              <a:gd name="connsiteX214" fmla="*/ 11113820 w 12191998"/>
              <a:gd name="connsiteY214" fmla="*/ 141287 h 851265"/>
              <a:gd name="connsiteX215" fmla="*/ 11155096 w 12191998"/>
              <a:gd name="connsiteY215" fmla="*/ 125412 h 851265"/>
              <a:gd name="connsiteX216" fmla="*/ 11191608 w 12191998"/>
              <a:gd name="connsiteY216" fmla="*/ 106362 h 851265"/>
              <a:gd name="connsiteX217" fmla="*/ 11229708 w 12191998"/>
              <a:gd name="connsiteY217" fmla="*/ 87312 h 851265"/>
              <a:gd name="connsiteX218" fmla="*/ 11267808 w 12191998"/>
              <a:gd name="connsiteY218" fmla="*/ 68262 h 851265"/>
              <a:gd name="connsiteX219" fmla="*/ 11304320 w 12191998"/>
              <a:gd name="connsiteY219" fmla="*/ 52387 h 851265"/>
              <a:gd name="connsiteX220" fmla="*/ 11345596 w 12191998"/>
              <a:gd name="connsiteY220" fmla="*/ 36512 h 851265"/>
              <a:gd name="connsiteX221" fmla="*/ 11391632 w 12191998"/>
              <a:gd name="connsiteY221" fmla="*/ 20637 h 851265"/>
              <a:gd name="connsiteX222" fmla="*/ 11444020 w 12191998"/>
              <a:gd name="connsiteY222" fmla="*/ 9525 h 851265"/>
              <a:gd name="connsiteX223" fmla="*/ 11504346 w 12191998"/>
              <a:gd name="connsiteY223" fmla="*/ 3175 h 851265"/>
              <a:gd name="connsiteX224" fmla="*/ 11572608 w 12191998"/>
              <a:gd name="connsiteY224" fmla="*/ 0 h 851265"/>
              <a:gd name="connsiteX225" fmla="*/ 11640870 w 12191998"/>
              <a:gd name="connsiteY225" fmla="*/ 3175 h 851265"/>
              <a:gd name="connsiteX226" fmla="*/ 11701196 w 12191998"/>
              <a:gd name="connsiteY226" fmla="*/ 9525 h 851265"/>
              <a:gd name="connsiteX227" fmla="*/ 11753582 w 12191998"/>
              <a:gd name="connsiteY227" fmla="*/ 20637 h 851265"/>
              <a:gd name="connsiteX228" fmla="*/ 11799620 w 12191998"/>
              <a:gd name="connsiteY228" fmla="*/ 36512 h 851265"/>
              <a:gd name="connsiteX229" fmla="*/ 11840896 w 12191998"/>
              <a:gd name="connsiteY229" fmla="*/ 52387 h 851265"/>
              <a:gd name="connsiteX230" fmla="*/ 11877408 w 12191998"/>
              <a:gd name="connsiteY230" fmla="*/ 68262 h 851265"/>
              <a:gd name="connsiteX231" fmla="*/ 11915508 w 12191998"/>
              <a:gd name="connsiteY231" fmla="*/ 87312 h 851265"/>
              <a:gd name="connsiteX232" fmla="*/ 11953608 w 12191998"/>
              <a:gd name="connsiteY232" fmla="*/ 106362 h 851265"/>
              <a:gd name="connsiteX233" fmla="*/ 11990120 w 12191998"/>
              <a:gd name="connsiteY233" fmla="*/ 125412 h 851265"/>
              <a:gd name="connsiteX234" fmla="*/ 12031396 w 12191998"/>
              <a:gd name="connsiteY234" fmla="*/ 141287 h 851265"/>
              <a:gd name="connsiteX235" fmla="*/ 12077432 w 12191998"/>
              <a:gd name="connsiteY235" fmla="*/ 155575 h 851265"/>
              <a:gd name="connsiteX236" fmla="*/ 12129820 w 12191998"/>
              <a:gd name="connsiteY236" fmla="*/ 166688 h 851265"/>
              <a:gd name="connsiteX237" fmla="*/ 12190146 w 12191998"/>
              <a:gd name="connsiteY237" fmla="*/ 174625 h 851265"/>
              <a:gd name="connsiteX238" fmla="*/ 12191998 w 12191998"/>
              <a:gd name="connsiteY238" fmla="*/ 174668 h 851265"/>
              <a:gd name="connsiteX239" fmla="*/ 12191998 w 12191998"/>
              <a:gd name="connsiteY239" fmla="*/ 851265 h 851265"/>
              <a:gd name="connsiteX240" fmla="*/ 0 w 12191998"/>
              <a:gd name="connsiteY240" fmla="*/ 851265 h 851265"/>
              <a:gd name="connsiteX241" fmla="*/ 0 w 12191998"/>
              <a:gd name="connsiteY241" fmla="*/ 174668 h 851265"/>
              <a:gd name="connsiteX242" fmla="*/ 1852 w 12191998"/>
              <a:gd name="connsiteY242" fmla="*/ 174625 h 851265"/>
              <a:gd name="connsiteX243" fmla="*/ 62177 w 12191998"/>
              <a:gd name="connsiteY243" fmla="*/ 166687 h 851265"/>
              <a:gd name="connsiteX244" fmla="*/ 114564 w 12191998"/>
              <a:gd name="connsiteY244" fmla="*/ 155575 h 851265"/>
              <a:gd name="connsiteX245" fmla="*/ 160602 w 12191998"/>
              <a:gd name="connsiteY245" fmla="*/ 141287 h 851265"/>
              <a:gd name="connsiteX246" fmla="*/ 201877 w 12191998"/>
              <a:gd name="connsiteY246" fmla="*/ 125412 h 851265"/>
              <a:gd name="connsiteX247" fmla="*/ 238389 w 12191998"/>
              <a:gd name="connsiteY247" fmla="*/ 106362 h 851265"/>
              <a:gd name="connsiteX248" fmla="*/ 276489 w 12191998"/>
              <a:gd name="connsiteY248" fmla="*/ 87312 h 851265"/>
              <a:gd name="connsiteX249" fmla="*/ 314589 w 12191998"/>
              <a:gd name="connsiteY249" fmla="*/ 68262 h 851265"/>
              <a:gd name="connsiteX250" fmla="*/ 351102 w 12191998"/>
              <a:gd name="connsiteY250" fmla="*/ 52387 h 851265"/>
              <a:gd name="connsiteX251" fmla="*/ 392377 w 12191998"/>
              <a:gd name="connsiteY251" fmla="*/ 36512 h 851265"/>
              <a:gd name="connsiteX252" fmla="*/ 438414 w 12191998"/>
              <a:gd name="connsiteY252" fmla="*/ 20637 h 851265"/>
              <a:gd name="connsiteX253" fmla="*/ 490802 w 12191998"/>
              <a:gd name="connsiteY253" fmla="*/ 9525 h 851265"/>
              <a:gd name="connsiteX254" fmla="*/ 551127 w 12191998"/>
              <a:gd name="connsiteY254" fmla="*/ 3175 h 851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</a:cxnLst>
            <a:rect l="l" t="t" r="r" b="b"/>
            <a:pathLst>
              <a:path w="12191998" h="851265">
                <a:moveTo>
                  <a:pt x="619389" y="0"/>
                </a:moveTo>
                <a:lnTo>
                  <a:pt x="687652" y="3175"/>
                </a:lnTo>
                <a:lnTo>
                  <a:pt x="747977" y="9525"/>
                </a:lnTo>
                <a:lnTo>
                  <a:pt x="800364" y="20637"/>
                </a:lnTo>
                <a:lnTo>
                  <a:pt x="846402" y="36512"/>
                </a:lnTo>
                <a:lnTo>
                  <a:pt x="887677" y="52387"/>
                </a:lnTo>
                <a:lnTo>
                  <a:pt x="924189" y="68262"/>
                </a:lnTo>
                <a:lnTo>
                  <a:pt x="962289" y="87312"/>
                </a:lnTo>
                <a:lnTo>
                  <a:pt x="1000389" y="106362"/>
                </a:lnTo>
                <a:lnTo>
                  <a:pt x="1036902" y="125412"/>
                </a:lnTo>
                <a:lnTo>
                  <a:pt x="1078177" y="141287"/>
                </a:lnTo>
                <a:lnTo>
                  <a:pt x="1124214" y="155575"/>
                </a:lnTo>
                <a:lnTo>
                  <a:pt x="1176602" y="166687"/>
                </a:lnTo>
                <a:lnTo>
                  <a:pt x="1236927" y="174625"/>
                </a:lnTo>
                <a:lnTo>
                  <a:pt x="1305189" y="176212"/>
                </a:lnTo>
                <a:lnTo>
                  <a:pt x="1373452" y="174625"/>
                </a:lnTo>
                <a:lnTo>
                  <a:pt x="1433777" y="166687"/>
                </a:lnTo>
                <a:lnTo>
                  <a:pt x="1486164" y="155575"/>
                </a:lnTo>
                <a:lnTo>
                  <a:pt x="1532202" y="141287"/>
                </a:lnTo>
                <a:lnTo>
                  <a:pt x="1573477" y="125412"/>
                </a:lnTo>
                <a:lnTo>
                  <a:pt x="1609989" y="106362"/>
                </a:lnTo>
                <a:lnTo>
                  <a:pt x="1648089" y="87312"/>
                </a:lnTo>
                <a:lnTo>
                  <a:pt x="1686189" y="68262"/>
                </a:lnTo>
                <a:lnTo>
                  <a:pt x="1722702" y="52387"/>
                </a:lnTo>
                <a:lnTo>
                  <a:pt x="1763977" y="36512"/>
                </a:lnTo>
                <a:lnTo>
                  <a:pt x="1810014" y="20637"/>
                </a:lnTo>
                <a:lnTo>
                  <a:pt x="1862402" y="9525"/>
                </a:lnTo>
                <a:lnTo>
                  <a:pt x="1922727" y="3175"/>
                </a:lnTo>
                <a:lnTo>
                  <a:pt x="1990989" y="0"/>
                </a:lnTo>
                <a:lnTo>
                  <a:pt x="2059252" y="3175"/>
                </a:lnTo>
                <a:lnTo>
                  <a:pt x="2119577" y="9525"/>
                </a:lnTo>
                <a:lnTo>
                  <a:pt x="2171964" y="20637"/>
                </a:lnTo>
                <a:lnTo>
                  <a:pt x="2218002" y="36512"/>
                </a:lnTo>
                <a:lnTo>
                  <a:pt x="2259277" y="52387"/>
                </a:lnTo>
                <a:lnTo>
                  <a:pt x="2295789" y="68262"/>
                </a:lnTo>
                <a:lnTo>
                  <a:pt x="2333889" y="87312"/>
                </a:lnTo>
                <a:lnTo>
                  <a:pt x="2371989" y="106362"/>
                </a:lnTo>
                <a:lnTo>
                  <a:pt x="2408502" y="125412"/>
                </a:lnTo>
                <a:lnTo>
                  <a:pt x="2449777" y="141287"/>
                </a:lnTo>
                <a:lnTo>
                  <a:pt x="2495814" y="155575"/>
                </a:lnTo>
                <a:lnTo>
                  <a:pt x="2548202" y="166687"/>
                </a:lnTo>
                <a:lnTo>
                  <a:pt x="2608527" y="174625"/>
                </a:lnTo>
                <a:lnTo>
                  <a:pt x="2676789" y="176212"/>
                </a:lnTo>
                <a:lnTo>
                  <a:pt x="2745052" y="174625"/>
                </a:lnTo>
                <a:lnTo>
                  <a:pt x="2805377" y="166687"/>
                </a:lnTo>
                <a:lnTo>
                  <a:pt x="2857764" y="155575"/>
                </a:lnTo>
                <a:lnTo>
                  <a:pt x="2903802" y="141287"/>
                </a:lnTo>
                <a:lnTo>
                  <a:pt x="2945077" y="125412"/>
                </a:lnTo>
                <a:lnTo>
                  <a:pt x="2981589" y="106362"/>
                </a:lnTo>
                <a:lnTo>
                  <a:pt x="3019689" y="87312"/>
                </a:lnTo>
                <a:lnTo>
                  <a:pt x="3057789" y="68262"/>
                </a:lnTo>
                <a:lnTo>
                  <a:pt x="3094302" y="52387"/>
                </a:lnTo>
                <a:lnTo>
                  <a:pt x="3135577" y="36512"/>
                </a:lnTo>
                <a:lnTo>
                  <a:pt x="3181614" y="20637"/>
                </a:lnTo>
                <a:lnTo>
                  <a:pt x="3234002" y="9525"/>
                </a:lnTo>
                <a:lnTo>
                  <a:pt x="3294327" y="3175"/>
                </a:lnTo>
                <a:lnTo>
                  <a:pt x="3361002" y="0"/>
                </a:lnTo>
                <a:lnTo>
                  <a:pt x="3430852" y="3175"/>
                </a:lnTo>
                <a:lnTo>
                  <a:pt x="3491177" y="9525"/>
                </a:lnTo>
                <a:lnTo>
                  <a:pt x="3543564" y="20637"/>
                </a:lnTo>
                <a:lnTo>
                  <a:pt x="3589602" y="36512"/>
                </a:lnTo>
                <a:lnTo>
                  <a:pt x="3630877" y="52387"/>
                </a:lnTo>
                <a:lnTo>
                  <a:pt x="3667389" y="68262"/>
                </a:lnTo>
                <a:lnTo>
                  <a:pt x="3705489" y="87312"/>
                </a:lnTo>
                <a:lnTo>
                  <a:pt x="3743589" y="106362"/>
                </a:lnTo>
                <a:lnTo>
                  <a:pt x="3780102" y="125412"/>
                </a:lnTo>
                <a:lnTo>
                  <a:pt x="3821377" y="141287"/>
                </a:lnTo>
                <a:lnTo>
                  <a:pt x="3867414" y="155575"/>
                </a:lnTo>
                <a:lnTo>
                  <a:pt x="3919802" y="166687"/>
                </a:lnTo>
                <a:lnTo>
                  <a:pt x="3980127" y="174625"/>
                </a:lnTo>
                <a:lnTo>
                  <a:pt x="4048389" y="176212"/>
                </a:lnTo>
                <a:lnTo>
                  <a:pt x="4116652" y="174625"/>
                </a:lnTo>
                <a:lnTo>
                  <a:pt x="4176977" y="166687"/>
                </a:lnTo>
                <a:lnTo>
                  <a:pt x="4229364" y="155575"/>
                </a:lnTo>
                <a:lnTo>
                  <a:pt x="4275402" y="141287"/>
                </a:lnTo>
                <a:lnTo>
                  <a:pt x="4316677" y="125412"/>
                </a:lnTo>
                <a:lnTo>
                  <a:pt x="4353189" y="106362"/>
                </a:lnTo>
                <a:lnTo>
                  <a:pt x="4429389" y="68262"/>
                </a:lnTo>
                <a:lnTo>
                  <a:pt x="4465902" y="52387"/>
                </a:lnTo>
                <a:lnTo>
                  <a:pt x="4507177" y="36512"/>
                </a:lnTo>
                <a:lnTo>
                  <a:pt x="4553216" y="20637"/>
                </a:lnTo>
                <a:lnTo>
                  <a:pt x="4605602" y="9525"/>
                </a:lnTo>
                <a:lnTo>
                  <a:pt x="4665928" y="3175"/>
                </a:lnTo>
                <a:lnTo>
                  <a:pt x="4734189" y="0"/>
                </a:lnTo>
                <a:lnTo>
                  <a:pt x="4802453" y="3175"/>
                </a:lnTo>
                <a:lnTo>
                  <a:pt x="4862777" y="9525"/>
                </a:lnTo>
                <a:lnTo>
                  <a:pt x="4915165" y="20637"/>
                </a:lnTo>
                <a:lnTo>
                  <a:pt x="4961202" y="36512"/>
                </a:lnTo>
                <a:lnTo>
                  <a:pt x="5002478" y="52387"/>
                </a:lnTo>
                <a:lnTo>
                  <a:pt x="5038989" y="68262"/>
                </a:lnTo>
                <a:lnTo>
                  <a:pt x="5077091" y="87312"/>
                </a:lnTo>
                <a:lnTo>
                  <a:pt x="5115189" y="106362"/>
                </a:lnTo>
                <a:lnTo>
                  <a:pt x="5151702" y="125412"/>
                </a:lnTo>
                <a:lnTo>
                  <a:pt x="5192978" y="141287"/>
                </a:lnTo>
                <a:lnTo>
                  <a:pt x="5239014" y="155575"/>
                </a:lnTo>
                <a:lnTo>
                  <a:pt x="5291401" y="166687"/>
                </a:lnTo>
                <a:lnTo>
                  <a:pt x="5351727" y="174625"/>
                </a:lnTo>
                <a:lnTo>
                  <a:pt x="5410199" y="175985"/>
                </a:lnTo>
                <a:lnTo>
                  <a:pt x="5468671" y="174625"/>
                </a:lnTo>
                <a:lnTo>
                  <a:pt x="5528996" y="166687"/>
                </a:lnTo>
                <a:lnTo>
                  <a:pt x="5581383" y="155575"/>
                </a:lnTo>
                <a:lnTo>
                  <a:pt x="5627421" y="141287"/>
                </a:lnTo>
                <a:lnTo>
                  <a:pt x="5668696" y="125412"/>
                </a:lnTo>
                <a:lnTo>
                  <a:pt x="5705210" y="106362"/>
                </a:lnTo>
                <a:lnTo>
                  <a:pt x="5743308" y="87312"/>
                </a:lnTo>
                <a:lnTo>
                  <a:pt x="5781408" y="68262"/>
                </a:lnTo>
                <a:lnTo>
                  <a:pt x="5817921" y="52387"/>
                </a:lnTo>
                <a:lnTo>
                  <a:pt x="5859196" y="36512"/>
                </a:lnTo>
                <a:lnTo>
                  <a:pt x="5905234" y="20637"/>
                </a:lnTo>
                <a:lnTo>
                  <a:pt x="5957621" y="9525"/>
                </a:lnTo>
                <a:lnTo>
                  <a:pt x="6017948" y="3175"/>
                </a:lnTo>
                <a:lnTo>
                  <a:pt x="6086210" y="0"/>
                </a:lnTo>
                <a:lnTo>
                  <a:pt x="6095999" y="455"/>
                </a:lnTo>
                <a:lnTo>
                  <a:pt x="6105789" y="0"/>
                </a:lnTo>
                <a:lnTo>
                  <a:pt x="6174052" y="3175"/>
                </a:lnTo>
                <a:lnTo>
                  <a:pt x="6234377" y="9525"/>
                </a:lnTo>
                <a:lnTo>
                  <a:pt x="6286764" y="20637"/>
                </a:lnTo>
                <a:lnTo>
                  <a:pt x="6332802" y="36512"/>
                </a:lnTo>
                <a:lnTo>
                  <a:pt x="6374077" y="52387"/>
                </a:lnTo>
                <a:lnTo>
                  <a:pt x="6410589" y="68262"/>
                </a:lnTo>
                <a:lnTo>
                  <a:pt x="6448689" y="87312"/>
                </a:lnTo>
                <a:lnTo>
                  <a:pt x="6486789" y="106362"/>
                </a:lnTo>
                <a:lnTo>
                  <a:pt x="6523302" y="125412"/>
                </a:lnTo>
                <a:lnTo>
                  <a:pt x="6564577" y="141287"/>
                </a:lnTo>
                <a:lnTo>
                  <a:pt x="6610614" y="155575"/>
                </a:lnTo>
                <a:lnTo>
                  <a:pt x="6663002" y="166687"/>
                </a:lnTo>
                <a:lnTo>
                  <a:pt x="6723327" y="174625"/>
                </a:lnTo>
                <a:lnTo>
                  <a:pt x="6781799" y="175985"/>
                </a:lnTo>
                <a:lnTo>
                  <a:pt x="6840271" y="174625"/>
                </a:lnTo>
                <a:lnTo>
                  <a:pt x="6900596" y="166687"/>
                </a:lnTo>
                <a:lnTo>
                  <a:pt x="6952983" y="155575"/>
                </a:lnTo>
                <a:lnTo>
                  <a:pt x="6999021" y="141287"/>
                </a:lnTo>
                <a:lnTo>
                  <a:pt x="7040296" y="125412"/>
                </a:lnTo>
                <a:lnTo>
                  <a:pt x="7076808" y="106362"/>
                </a:lnTo>
                <a:lnTo>
                  <a:pt x="7114908" y="87312"/>
                </a:lnTo>
                <a:lnTo>
                  <a:pt x="7153008" y="68262"/>
                </a:lnTo>
                <a:lnTo>
                  <a:pt x="7189521" y="52387"/>
                </a:lnTo>
                <a:lnTo>
                  <a:pt x="7230796" y="36512"/>
                </a:lnTo>
                <a:lnTo>
                  <a:pt x="7276833" y="20637"/>
                </a:lnTo>
                <a:lnTo>
                  <a:pt x="7329221" y="9525"/>
                </a:lnTo>
                <a:lnTo>
                  <a:pt x="7389546" y="3175"/>
                </a:lnTo>
                <a:lnTo>
                  <a:pt x="7457808" y="0"/>
                </a:lnTo>
                <a:lnTo>
                  <a:pt x="7526071" y="3175"/>
                </a:lnTo>
                <a:lnTo>
                  <a:pt x="7586396" y="9525"/>
                </a:lnTo>
                <a:lnTo>
                  <a:pt x="7638783" y="20637"/>
                </a:lnTo>
                <a:lnTo>
                  <a:pt x="7684821" y="36512"/>
                </a:lnTo>
                <a:lnTo>
                  <a:pt x="7726096" y="52387"/>
                </a:lnTo>
                <a:lnTo>
                  <a:pt x="7762608" y="68262"/>
                </a:lnTo>
                <a:lnTo>
                  <a:pt x="7800708" y="87312"/>
                </a:lnTo>
                <a:lnTo>
                  <a:pt x="7838808" y="106362"/>
                </a:lnTo>
                <a:lnTo>
                  <a:pt x="7875321" y="125412"/>
                </a:lnTo>
                <a:lnTo>
                  <a:pt x="7916596" y="141287"/>
                </a:lnTo>
                <a:lnTo>
                  <a:pt x="7962633" y="155575"/>
                </a:lnTo>
                <a:lnTo>
                  <a:pt x="8015021" y="166687"/>
                </a:lnTo>
                <a:lnTo>
                  <a:pt x="8075346" y="174625"/>
                </a:lnTo>
                <a:lnTo>
                  <a:pt x="8143608" y="176212"/>
                </a:lnTo>
                <a:lnTo>
                  <a:pt x="8211871" y="174625"/>
                </a:lnTo>
                <a:lnTo>
                  <a:pt x="8272196" y="166687"/>
                </a:lnTo>
                <a:lnTo>
                  <a:pt x="8324583" y="155575"/>
                </a:lnTo>
                <a:lnTo>
                  <a:pt x="8370621" y="141287"/>
                </a:lnTo>
                <a:lnTo>
                  <a:pt x="8411896" y="125412"/>
                </a:lnTo>
                <a:lnTo>
                  <a:pt x="8448408" y="106362"/>
                </a:lnTo>
                <a:lnTo>
                  <a:pt x="8486508" y="87312"/>
                </a:lnTo>
                <a:lnTo>
                  <a:pt x="8524608" y="68262"/>
                </a:lnTo>
                <a:lnTo>
                  <a:pt x="8561120" y="52387"/>
                </a:lnTo>
                <a:lnTo>
                  <a:pt x="8602396" y="36512"/>
                </a:lnTo>
                <a:lnTo>
                  <a:pt x="8648432" y="20637"/>
                </a:lnTo>
                <a:lnTo>
                  <a:pt x="8700820" y="9525"/>
                </a:lnTo>
                <a:lnTo>
                  <a:pt x="8761146" y="3175"/>
                </a:lnTo>
                <a:lnTo>
                  <a:pt x="8827820" y="0"/>
                </a:lnTo>
                <a:lnTo>
                  <a:pt x="8897670" y="3175"/>
                </a:lnTo>
                <a:lnTo>
                  <a:pt x="8957996" y="9525"/>
                </a:lnTo>
                <a:lnTo>
                  <a:pt x="9010382" y="20637"/>
                </a:lnTo>
                <a:lnTo>
                  <a:pt x="9056420" y="36512"/>
                </a:lnTo>
                <a:lnTo>
                  <a:pt x="9097696" y="52387"/>
                </a:lnTo>
                <a:lnTo>
                  <a:pt x="9134208" y="68262"/>
                </a:lnTo>
                <a:lnTo>
                  <a:pt x="9172308" y="87312"/>
                </a:lnTo>
                <a:lnTo>
                  <a:pt x="9210408" y="106362"/>
                </a:lnTo>
                <a:lnTo>
                  <a:pt x="9246920" y="125412"/>
                </a:lnTo>
                <a:lnTo>
                  <a:pt x="9288196" y="141287"/>
                </a:lnTo>
                <a:lnTo>
                  <a:pt x="9334232" y="155575"/>
                </a:lnTo>
                <a:lnTo>
                  <a:pt x="9386620" y="166687"/>
                </a:lnTo>
                <a:lnTo>
                  <a:pt x="9446946" y="174625"/>
                </a:lnTo>
                <a:lnTo>
                  <a:pt x="9515208" y="176212"/>
                </a:lnTo>
                <a:lnTo>
                  <a:pt x="9583470" y="174625"/>
                </a:lnTo>
                <a:lnTo>
                  <a:pt x="9643796" y="166687"/>
                </a:lnTo>
                <a:lnTo>
                  <a:pt x="9696182" y="155575"/>
                </a:lnTo>
                <a:lnTo>
                  <a:pt x="9742220" y="141287"/>
                </a:lnTo>
                <a:lnTo>
                  <a:pt x="9783496" y="125412"/>
                </a:lnTo>
                <a:lnTo>
                  <a:pt x="9820008" y="106362"/>
                </a:lnTo>
                <a:lnTo>
                  <a:pt x="9896208" y="68262"/>
                </a:lnTo>
                <a:lnTo>
                  <a:pt x="9932720" y="52387"/>
                </a:lnTo>
                <a:lnTo>
                  <a:pt x="9973996" y="36512"/>
                </a:lnTo>
                <a:lnTo>
                  <a:pt x="10020032" y="20637"/>
                </a:lnTo>
                <a:lnTo>
                  <a:pt x="10072420" y="9525"/>
                </a:lnTo>
                <a:lnTo>
                  <a:pt x="10132746" y="3175"/>
                </a:lnTo>
                <a:lnTo>
                  <a:pt x="10201008" y="0"/>
                </a:lnTo>
                <a:lnTo>
                  <a:pt x="10269270" y="3175"/>
                </a:lnTo>
                <a:lnTo>
                  <a:pt x="10329596" y="9525"/>
                </a:lnTo>
                <a:lnTo>
                  <a:pt x="10381982" y="20637"/>
                </a:lnTo>
                <a:lnTo>
                  <a:pt x="10428020" y="36512"/>
                </a:lnTo>
                <a:lnTo>
                  <a:pt x="10469296" y="52387"/>
                </a:lnTo>
                <a:lnTo>
                  <a:pt x="10505808" y="68262"/>
                </a:lnTo>
                <a:lnTo>
                  <a:pt x="10543908" y="87312"/>
                </a:lnTo>
                <a:lnTo>
                  <a:pt x="10582008" y="106362"/>
                </a:lnTo>
                <a:lnTo>
                  <a:pt x="10618520" y="125412"/>
                </a:lnTo>
                <a:lnTo>
                  <a:pt x="10659796" y="141287"/>
                </a:lnTo>
                <a:lnTo>
                  <a:pt x="10705832" y="155575"/>
                </a:lnTo>
                <a:lnTo>
                  <a:pt x="10758220" y="166687"/>
                </a:lnTo>
                <a:lnTo>
                  <a:pt x="10818546" y="174625"/>
                </a:lnTo>
                <a:lnTo>
                  <a:pt x="10886808" y="176212"/>
                </a:lnTo>
                <a:lnTo>
                  <a:pt x="10955070" y="174625"/>
                </a:lnTo>
                <a:lnTo>
                  <a:pt x="11015396" y="166687"/>
                </a:lnTo>
                <a:lnTo>
                  <a:pt x="11067782" y="155575"/>
                </a:lnTo>
                <a:lnTo>
                  <a:pt x="11113820" y="141287"/>
                </a:lnTo>
                <a:lnTo>
                  <a:pt x="11155096" y="125412"/>
                </a:lnTo>
                <a:lnTo>
                  <a:pt x="11191608" y="106362"/>
                </a:lnTo>
                <a:lnTo>
                  <a:pt x="11229708" y="87312"/>
                </a:lnTo>
                <a:lnTo>
                  <a:pt x="11267808" y="68262"/>
                </a:lnTo>
                <a:lnTo>
                  <a:pt x="11304320" y="52387"/>
                </a:lnTo>
                <a:lnTo>
                  <a:pt x="11345596" y="36512"/>
                </a:lnTo>
                <a:lnTo>
                  <a:pt x="11391632" y="20637"/>
                </a:lnTo>
                <a:lnTo>
                  <a:pt x="11444020" y="9525"/>
                </a:lnTo>
                <a:lnTo>
                  <a:pt x="11504346" y="3175"/>
                </a:lnTo>
                <a:lnTo>
                  <a:pt x="11572608" y="0"/>
                </a:lnTo>
                <a:lnTo>
                  <a:pt x="11640870" y="3175"/>
                </a:lnTo>
                <a:lnTo>
                  <a:pt x="11701196" y="9525"/>
                </a:lnTo>
                <a:lnTo>
                  <a:pt x="11753582" y="20637"/>
                </a:lnTo>
                <a:lnTo>
                  <a:pt x="11799620" y="36512"/>
                </a:lnTo>
                <a:lnTo>
                  <a:pt x="11840896" y="52387"/>
                </a:lnTo>
                <a:lnTo>
                  <a:pt x="11877408" y="68262"/>
                </a:lnTo>
                <a:lnTo>
                  <a:pt x="11915508" y="87312"/>
                </a:lnTo>
                <a:lnTo>
                  <a:pt x="11953608" y="106362"/>
                </a:lnTo>
                <a:lnTo>
                  <a:pt x="11990120" y="125412"/>
                </a:lnTo>
                <a:lnTo>
                  <a:pt x="12031396" y="141287"/>
                </a:lnTo>
                <a:lnTo>
                  <a:pt x="12077432" y="155575"/>
                </a:lnTo>
                <a:lnTo>
                  <a:pt x="12129820" y="166688"/>
                </a:lnTo>
                <a:lnTo>
                  <a:pt x="12190146" y="174625"/>
                </a:lnTo>
                <a:lnTo>
                  <a:pt x="12191998" y="174668"/>
                </a:lnTo>
                <a:lnTo>
                  <a:pt x="12191998" y="851265"/>
                </a:lnTo>
                <a:lnTo>
                  <a:pt x="0" y="851265"/>
                </a:lnTo>
                <a:lnTo>
                  <a:pt x="0" y="174668"/>
                </a:lnTo>
                <a:lnTo>
                  <a:pt x="1852" y="174625"/>
                </a:lnTo>
                <a:lnTo>
                  <a:pt x="62177" y="166687"/>
                </a:lnTo>
                <a:lnTo>
                  <a:pt x="114564" y="155575"/>
                </a:lnTo>
                <a:lnTo>
                  <a:pt x="160602" y="141287"/>
                </a:lnTo>
                <a:lnTo>
                  <a:pt x="201877" y="125412"/>
                </a:lnTo>
                <a:lnTo>
                  <a:pt x="238389" y="106362"/>
                </a:lnTo>
                <a:lnTo>
                  <a:pt x="276489" y="87312"/>
                </a:lnTo>
                <a:lnTo>
                  <a:pt x="314589" y="68262"/>
                </a:lnTo>
                <a:lnTo>
                  <a:pt x="351102" y="52387"/>
                </a:lnTo>
                <a:lnTo>
                  <a:pt x="392377" y="36512"/>
                </a:lnTo>
                <a:lnTo>
                  <a:pt x="438414" y="20637"/>
                </a:lnTo>
                <a:lnTo>
                  <a:pt x="490802" y="9525"/>
                </a:lnTo>
                <a:lnTo>
                  <a:pt x="551127" y="31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30E254A-2F63-C844-AE23-9A2157E865D6}"/>
              </a:ext>
            </a:extLst>
          </p:cNvPr>
          <p:cNvSpPr txBox="1">
            <a:spLocks/>
          </p:cNvSpPr>
          <p:nvPr/>
        </p:nvSpPr>
        <p:spPr>
          <a:xfrm>
            <a:off x="160638" y="-275155"/>
            <a:ext cx="10668004" cy="111329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100" kern="1200" cap="all" spc="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400" b="1" dirty="0">
                <a:latin typeface="Calibri" panose="020F0502020204030204" pitchFamily="34" charset="0"/>
                <a:cs typeface="Calibri" panose="020F0502020204030204" pitchFamily="34" charset="0"/>
              </a:rPr>
              <a:t>images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2B549F27-5587-0843-AB54-5E77C58A2B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38140"/>
            <a:ext cx="12191998" cy="4959988"/>
          </a:xfrm>
        </p:spPr>
        <p:txBody>
          <a:bodyPr>
            <a:normAutofit fontScale="55000" lnSpcReduction="20000"/>
          </a:bodyPr>
          <a:lstStyle/>
          <a:p>
            <a:r>
              <a:rPr lang="en-US" dirty="0"/>
              <a:t>Figure 1: Best Sports Addons </a:t>
            </a:r>
            <a:r>
              <a:rPr lang="en-US" dirty="0" err="1"/>
              <a:t>Kodi</a:t>
            </a:r>
            <a:r>
              <a:rPr lang="en-US" dirty="0"/>
              <a:t>, </a:t>
            </a:r>
            <a:r>
              <a:rPr lang="en-US" i="1" dirty="0"/>
              <a:t>seo-michael.co.uk</a:t>
            </a:r>
            <a:r>
              <a:rPr lang="en-US" dirty="0"/>
              <a:t>, &lt;https://seo-michael.co.uk/how-to-watch-premier-league-football-using-xbmc/&gt;[date accessed 10/12/18]</a:t>
            </a:r>
            <a:endParaRPr lang="en-GB" dirty="0"/>
          </a:p>
          <a:p>
            <a:r>
              <a:rPr lang="en-GB" dirty="0"/>
              <a:t>Figure 2: RBS 6 NATIONS: GALLERIES, </a:t>
            </a:r>
            <a:r>
              <a:rPr lang="en-GB" i="1" dirty="0"/>
              <a:t>www.wru.co.uk, &lt;</a:t>
            </a:r>
            <a:r>
              <a:rPr lang="en-GB" dirty="0"/>
              <a:t>http://www.wru.co.uk/eng/wales/sixnations/25279.php&gt;[</a:t>
            </a:r>
            <a:r>
              <a:rPr lang="en-US" dirty="0"/>
              <a:t>date accessed 10/12/18]</a:t>
            </a:r>
            <a:endParaRPr lang="en-GB" dirty="0"/>
          </a:p>
          <a:p>
            <a:r>
              <a:rPr lang="en-US" dirty="0"/>
              <a:t>Figure 3: </a:t>
            </a:r>
            <a:r>
              <a:rPr lang="en-GB" dirty="0" err="1"/>
              <a:t>Multimilionário</a:t>
            </a:r>
            <a:r>
              <a:rPr lang="en-GB" dirty="0"/>
              <a:t> </a:t>
            </a:r>
            <a:r>
              <a:rPr lang="en-GB" dirty="0" err="1"/>
              <a:t>paquistanês</a:t>
            </a:r>
            <a:r>
              <a:rPr lang="en-GB" dirty="0"/>
              <a:t> </a:t>
            </a:r>
            <a:r>
              <a:rPr lang="en-GB" dirty="0" err="1"/>
              <a:t>oferece</a:t>
            </a:r>
            <a:r>
              <a:rPr lang="en-GB" dirty="0"/>
              <a:t> 686 </a:t>
            </a:r>
            <a:r>
              <a:rPr lang="en-GB" dirty="0" err="1"/>
              <a:t>milhões</a:t>
            </a:r>
            <a:r>
              <a:rPr lang="en-GB" dirty="0"/>
              <a:t> </a:t>
            </a:r>
            <a:r>
              <a:rPr lang="en-GB" dirty="0" err="1"/>
              <a:t>pelo</a:t>
            </a:r>
            <a:r>
              <a:rPr lang="en-GB" dirty="0"/>
              <a:t> Estádio de Wembley, </a:t>
            </a:r>
            <a:r>
              <a:rPr lang="en-GB" i="1" dirty="0"/>
              <a:t>www.cmjornal.pt</a:t>
            </a:r>
            <a:r>
              <a:rPr lang="en-GB" dirty="0"/>
              <a:t>, &lt;</a:t>
            </a:r>
            <a:r>
              <a:rPr lang="en-US" dirty="0"/>
              <a:t>https://www.cmjornal.pt/cm-ao-minuto/detalhe/multimilionario-paquistanes-oferece-686-milhoes-pelo-estadio-de-wembley&gt;</a:t>
            </a:r>
            <a:r>
              <a:rPr lang="en-GB" dirty="0"/>
              <a:t>[</a:t>
            </a:r>
            <a:r>
              <a:rPr lang="en-US" dirty="0"/>
              <a:t>date accessed 10/12/18]</a:t>
            </a:r>
            <a:endParaRPr lang="en-GB" dirty="0"/>
          </a:p>
          <a:p>
            <a:r>
              <a:rPr lang="en-GB" u="sng" dirty="0"/>
              <a:t>Figure 4:</a:t>
            </a:r>
            <a:r>
              <a:rPr lang="en-GB" dirty="0"/>
              <a:t> Manchester United Press Conference, </a:t>
            </a:r>
            <a:r>
              <a:rPr lang="en-GB" i="1" dirty="0"/>
              <a:t>www.gettyimages.co.uk</a:t>
            </a:r>
            <a:r>
              <a:rPr lang="en-GB" dirty="0"/>
              <a:t>, &lt;https://www.gettyimages.co.uk/detail/news-photo/sir-alex-ferguson-of-manchester-united-speaks-during-a-pre-news-photo/111890236&gt;[</a:t>
            </a:r>
            <a:r>
              <a:rPr lang="en-US" dirty="0"/>
              <a:t>date accessed 10/12/18]</a:t>
            </a:r>
            <a:endParaRPr lang="en-GB" dirty="0"/>
          </a:p>
          <a:p>
            <a:r>
              <a:rPr lang="en-GB" dirty="0"/>
              <a:t>Figure 5: Fans Celebrate Opening Day of FIFA World Cup 2018 in Russia, </a:t>
            </a:r>
            <a:r>
              <a:rPr lang="en-GB" i="1" dirty="0"/>
              <a:t>sputniknews.com</a:t>
            </a:r>
            <a:r>
              <a:rPr lang="en-GB" dirty="0"/>
              <a:t>, &lt;https://sputniknews.com/photo/201806141065415854-world-cup-opening-fifa-russia-2018/&gt;</a:t>
            </a:r>
            <a:r>
              <a:rPr lang="en-US" dirty="0"/>
              <a:t>[date accessed 10/12/18]</a:t>
            </a:r>
            <a:endParaRPr lang="en-GB" dirty="0"/>
          </a:p>
          <a:p>
            <a:r>
              <a:rPr lang="en-GB" dirty="0"/>
              <a:t>Figure 6: Do You Love Football? Enjoy an Old Trafford Stadium Tour, </a:t>
            </a:r>
            <a:r>
              <a:rPr lang="en-GB" i="1" dirty="0"/>
              <a:t>abritandasoutherner.com</a:t>
            </a:r>
            <a:r>
              <a:rPr lang="en-GB" dirty="0"/>
              <a:t>, &lt;</a:t>
            </a:r>
            <a:r>
              <a:rPr lang="en-US" dirty="0"/>
              <a:t>https://abritandasoutherner.com/old-trafford-stadium-tour/&gt;[date accessed 10/12/18]</a:t>
            </a:r>
            <a:endParaRPr lang="en-GB" dirty="0"/>
          </a:p>
          <a:p>
            <a:r>
              <a:rPr lang="en-GB" dirty="0"/>
              <a:t>Figure 7: Beckham </a:t>
            </a:r>
            <a:r>
              <a:rPr lang="en-GB" dirty="0" err="1"/>
              <a:t>diện</a:t>
            </a:r>
            <a:r>
              <a:rPr lang="en-GB" dirty="0"/>
              <a:t> </a:t>
            </a:r>
            <a:r>
              <a:rPr lang="en-GB" dirty="0" err="1"/>
              <a:t>đồ</a:t>
            </a:r>
            <a:r>
              <a:rPr lang="en-GB" dirty="0"/>
              <a:t> </a:t>
            </a:r>
            <a:r>
              <a:rPr lang="en-GB" dirty="0" err="1"/>
              <a:t>đỏ</a:t>
            </a:r>
            <a:r>
              <a:rPr lang="en-GB" dirty="0"/>
              <a:t> </a:t>
            </a:r>
            <a:r>
              <a:rPr lang="en-GB" dirty="0" err="1"/>
              <a:t>chót</a:t>
            </a:r>
            <a:r>
              <a:rPr lang="en-GB" dirty="0"/>
              <a:t> ở </a:t>
            </a:r>
            <a:r>
              <a:rPr lang="en-GB" dirty="0" err="1"/>
              <a:t>buổi</a:t>
            </a:r>
            <a:r>
              <a:rPr lang="en-GB" dirty="0"/>
              <a:t> </a:t>
            </a:r>
            <a:r>
              <a:rPr lang="en-GB" dirty="0" err="1"/>
              <a:t>lễ</a:t>
            </a:r>
            <a:r>
              <a:rPr lang="en-GB" dirty="0"/>
              <a:t> </a:t>
            </a:r>
            <a:r>
              <a:rPr lang="en-GB" dirty="0" err="1"/>
              <a:t>ký</a:t>
            </a:r>
            <a:r>
              <a:rPr lang="en-GB" dirty="0"/>
              <a:t> </a:t>
            </a:r>
            <a:r>
              <a:rPr lang="en-GB" dirty="0" err="1"/>
              <a:t>tặng</a:t>
            </a:r>
            <a:r>
              <a:rPr lang="en-GB" dirty="0"/>
              <a:t> fan, </a:t>
            </a:r>
            <a:r>
              <a:rPr lang="en-GB" i="1" dirty="0"/>
              <a:t>kenh14.vn</a:t>
            </a:r>
            <a:r>
              <a:rPr lang="en-GB" dirty="0"/>
              <a:t>, &lt;http://kenh14.vn/sport/beckham-dien-do-do-chot-o-buoi-le-ky-tang-fan-20130525122936616.chn&gt;</a:t>
            </a:r>
            <a:r>
              <a:rPr lang="en-US" dirty="0"/>
              <a:t>[date accessed 10/12/18]</a:t>
            </a:r>
            <a:endParaRPr lang="en-GB" dirty="0"/>
          </a:p>
          <a:p>
            <a:r>
              <a:rPr lang="en-GB" dirty="0"/>
              <a:t>Figure 8: Our work on Sky Productions, </a:t>
            </a:r>
            <a:r>
              <a:rPr lang="en-GB" i="1" dirty="0"/>
              <a:t>spsmakeup.com</a:t>
            </a:r>
            <a:r>
              <a:rPr lang="en-GB" dirty="0"/>
              <a:t>, &lt;https://www.spsmakeup.com/other-productions-our-team-have-worked-on/&gt;</a:t>
            </a:r>
            <a:r>
              <a:rPr lang="en-US" dirty="0"/>
              <a:t>[date accessed 10/12/18]</a:t>
            </a:r>
            <a:endParaRPr lang="en-GB" dirty="0"/>
          </a:p>
          <a:p>
            <a:r>
              <a:rPr lang="en-GB" dirty="0"/>
              <a:t>Figure 9: Church hymn-singing has evolved over centuries, </a:t>
            </a:r>
            <a:r>
              <a:rPr lang="en-GB" i="1" dirty="0"/>
              <a:t>archives.gcah.org</a:t>
            </a:r>
            <a:r>
              <a:rPr lang="en-GB" dirty="0"/>
              <a:t>, &lt;http://archives.gcah.org/bitstream/handle/10516/4553/article6.aspx.htm?sequence=2&gt;</a:t>
            </a:r>
            <a:r>
              <a:rPr lang="en-US" dirty="0"/>
              <a:t>[date accessed 10/12/18]</a:t>
            </a:r>
            <a:endParaRPr lang="en-GB" dirty="0"/>
          </a:p>
          <a:p>
            <a:r>
              <a:rPr lang="en-GB" dirty="0"/>
              <a:t>Figure 10: met-</a:t>
            </a:r>
            <a:r>
              <a:rPr lang="en-GB" dirty="0" err="1"/>
              <a:t>cath</a:t>
            </a:r>
            <a:r>
              <a:rPr lang="en-GB" dirty="0"/>
              <a:t>-</a:t>
            </a:r>
            <a:r>
              <a:rPr lang="en-GB" dirty="0" err="1"/>
              <a:t>caro</a:t>
            </a:r>
            <a:r>
              <a:rPr lang="en-GB" dirty="0"/>
              <a:t>, </a:t>
            </a:r>
            <a:r>
              <a:rPr lang="en-GB" i="1" dirty="0"/>
              <a:t>ymliverpool.com</a:t>
            </a:r>
            <a:r>
              <a:rPr lang="en-GB" dirty="0"/>
              <a:t>, &lt;http://ymliverpool.com/lightnight-highlight-liverpool-metropolitan-cathedral/26169/met-cath-caro&gt;</a:t>
            </a:r>
            <a:r>
              <a:rPr lang="en-US" dirty="0"/>
              <a:t>[date accessed 10/12/18]</a:t>
            </a:r>
            <a:endParaRPr lang="en-GB" dirty="0"/>
          </a:p>
          <a:p>
            <a:r>
              <a:rPr lang="en-GB" dirty="0"/>
              <a:t>Figure 11: Chief rabbi blocks divorce refuser from becoming rabbinic judge, </a:t>
            </a:r>
            <a:r>
              <a:rPr lang="en-GB" i="1" dirty="0"/>
              <a:t>timesofisrael.com, </a:t>
            </a:r>
            <a:r>
              <a:rPr lang="en-GB" dirty="0"/>
              <a:t>&lt;https://www.timesofisrael.com/chief-rabbi-said-to-block-divorce-refuser-from-becoming-rabbinic-judge/&gt;</a:t>
            </a:r>
            <a:r>
              <a:rPr lang="en-US" dirty="0"/>
              <a:t>[date accessed 10/12/18]</a:t>
            </a:r>
            <a:endParaRPr lang="en-GB" dirty="0"/>
          </a:p>
          <a:p>
            <a:r>
              <a:rPr lang="en-GB" dirty="0"/>
              <a:t>Figure 12: Sisters of Mercy of the Americas, </a:t>
            </a:r>
            <a:r>
              <a:rPr lang="en-GB" i="1" dirty="0"/>
              <a:t>conyandwynn.com</a:t>
            </a:r>
            <a:r>
              <a:rPr lang="en-GB" dirty="0"/>
              <a:t>, &lt;http://www.condyandwynn.com/portfolio/liturgical-furnishings/liturgical-sisters-of-mercy-of-the-americas.html&gt;</a:t>
            </a:r>
            <a:r>
              <a:rPr lang="en-US" dirty="0"/>
              <a:t>[date accessed 10/12/18]</a:t>
            </a:r>
            <a:endParaRPr lang="en-GB" dirty="0"/>
          </a:p>
          <a:p>
            <a:r>
              <a:rPr lang="en-GB" dirty="0"/>
              <a:t>Figure 13: Tibetan Buddhist Shrine Room, </a:t>
            </a:r>
            <a:r>
              <a:rPr lang="en-GB" i="1" dirty="0"/>
              <a:t>freersackler.si.edu, </a:t>
            </a:r>
            <a:r>
              <a:rPr lang="en-GB" dirty="0"/>
              <a:t>&lt;https://www.freersackler.si.edu/exhibition/tibetan-buddhist-shrine-room/&gt;</a:t>
            </a:r>
            <a:r>
              <a:rPr lang="en-US" dirty="0"/>
              <a:t>[date accessed 10/12/18]</a:t>
            </a:r>
            <a:endParaRPr lang="en-GB" dirty="0"/>
          </a:p>
          <a:p>
            <a:r>
              <a:rPr lang="en-GB" dirty="0"/>
              <a:t>Figure 14: 14th Sunday in Ordinary Times, www.</a:t>
            </a:r>
            <a:r>
              <a:rPr lang="en-GB" i="1" dirty="0"/>
              <a:t>stlsidcup.org</a:t>
            </a:r>
            <a:r>
              <a:rPr lang="en-GB" dirty="0"/>
              <a:t>, &lt;http://www.stlsidcup.org/cs_sermons/14th-sunday-in-ordinary-times/&gt;</a:t>
            </a:r>
            <a:r>
              <a:rPr lang="en-US" dirty="0"/>
              <a:t>[date accessed 10/12/18]</a:t>
            </a:r>
            <a:endParaRPr lang="en-GB" dirty="0"/>
          </a:p>
          <a:p>
            <a:r>
              <a:rPr lang="en-GB" dirty="0"/>
              <a:t>Figure 15: MOSES’ TEN COMMANDMENTS OF GOOD WEBSITE SEO, </a:t>
            </a:r>
            <a:r>
              <a:rPr lang="en-GB" i="1" dirty="0"/>
              <a:t>massmediadesign.co.uk</a:t>
            </a:r>
            <a:r>
              <a:rPr lang="en-GB" dirty="0"/>
              <a:t>, &lt;https://www.massmediadesign.co.uk/moses-ten-commandments-of-good-website-seo/&gt;</a:t>
            </a:r>
            <a:r>
              <a:rPr lang="en-US" dirty="0"/>
              <a:t>[date accessed 10/12/18]</a:t>
            </a:r>
          </a:p>
          <a:p>
            <a:r>
              <a:rPr lang="en-GB" dirty="0"/>
              <a:t>Figure 16: File:Karl Marx 001.jpg, </a:t>
            </a:r>
            <a:r>
              <a:rPr lang="en-GB" i="1" dirty="0"/>
              <a:t> commons.wikipedia.org</a:t>
            </a:r>
            <a:r>
              <a:rPr lang="en-GB" dirty="0"/>
              <a:t>, &lt;https://commons.wikimedia.org/wiki/File:Karl_Marx_001.jpg&gt;</a:t>
            </a:r>
            <a:r>
              <a:rPr lang="en-US" dirty="0"/>
              <a:t>[date accessed 10/12/18]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49789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9DBA3C2-C92B-4CEB-868F-52A62295B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A5C11C9-65D2-491A-A266-6ADBD2CB4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006736"/>
            <a:ext cx="12191998" cy="851265"/>
          </a:xfrm>
          <a:custGeom>
            <a:avLst/>
            <a:gdLst>
              <a:gd name="connsiteX0" fmla="*/ 619389 w 12191998"/>
              <a:gd name="connsiteY0" fmla="*/ 0 h 851265"/>
              <a:gd name="connsiteX1" fmla="*/ 687652 w 12191998"/>
              <a:gd name="connsiteY1" fmla="*/ 3175 h 851265"/>
              <a:gd name="connsiteX2" fmla="*/ 747977 w 12191998"/>
              <a:gd name="connsiteY2" fmla="*/ 9525 h 851265"/>
              <a:gd name="connsiteX3" fmla="*/ 800364 w 12191998"/>
              <a:gd name="connsiteY3" fmla="*/ 20637 h 851265"/>
              <a:gd name="connsiteX4" fmla="*/ 846402 w 12191998"/>
              <a:gd name="connsiteY4" fmla="*/ 36512 h 851265"/>
              <a:gd name="connsiteX5" fmla="*/ 887677 w 12191998"/>
              <a:gd name="connsiteY5" fmla="*/ 52387 h 851265"/>
              <a:gd name="connsiteX6" fmla="*/ 924189 w 12191998"/>
              <a:gd name="connsiteY6" fmla="*/ 68262 h 851265"/>
              <a:gd name="connsiteX7" fmla="*/ 962289 w 12191998"/>
              <a:gd name="connsiteY7" fmla="*/ 87312 h 851265"/>
              <a:gd name="connsiteX8" fmla="*/ 1000389 w 12191998"/>
              <a:gd name="connsiteY8" fmla="*/ 106362 h 851265"/>
              <a:gd name="connsiteX9" fmla="*/ 1036902 w 12191998"/>
              <a:gd name="connsiteY9" fmla="*/ 125412 h 851265"/>
              <a:gd name="connsiteX10" fmla="*/ 1078177 w 12191998"/>
              <a:gd name="connsiteY10" fmla="*/ 141287 h 851265"/>
              <a:gd name="connsiteX11" fmla="*/ 1124214 w 12191998"/>
              <a:gd name="connsiteY11" fmla="*/ 155575 h 851265"/>
              <a:gd name="connsiteX12" fmla="*/ 1176602 w 12191998"/>
              <a:gd name="connsiteY12" fmla="*/ 166687 h 851265"/>
              <a:gd name="connsiteX13" fmla="*/ 1236927 w 12191998"/>
              <a:gd name="connsiteY13" fmla="*/ 174625 h 851265"/>
              <a:gd name="connsiteX14" fmla="*/ 1305189 w 12191998"/>
              <a:gd name="connsiteY14" fmla="*/ 176212 h 851265"/>
              <a:gd name="connsiteX15" fmla="*/ 1373452 w 12191998"/>
              <a:gd name="connsiteY15" fmla="*/ 174625 h 851265"/>
              <a:gd name="connsiteX16" fmla="*/ 1433777 w 12191998"/>
              <a:gd name="connsiteY16" fmla="*/ 166687 h 851265"/>
              <a:gd name="connsiteX17" fmla="*/ 1486164 w 12191998"/>
              <a:gd name="connsiteY17" fmla="*/ 155575 h 851265"/>
              <a:gd name="connsiteX18" fmla="*/ 1532202 w 12191998"/>
              <a:gd name="connsiteY18" fmla="*/ 141287 h 851265"/>
              <a:gd name="connsiteX19" fmla="*/ 1573477 w 12191998"/>
              <a:gd name="connsiteY19" fmla="*/ 125412 h 851265"/>
              <a:gd name="connsiteX20" fmla="*/ 1609989 w 12191998"/>
              <a:gd name="connsiteY20" fmla="*/ 106362 h 851265"/>
              <a:gd name="connsiteX21" fmla="*/ 1648089 w 12191998"/>
              <a:gd name="connsiteY21" fmla="*/ 87312 h 851265"/>
              <a:gd name="connsiteX22" fmla="*/ 1686189 w 12191998"/>
              <a:gd name="connsiteY22" fmla="*/ 68262 h 851265"/>
              <a:gd name="connsiteX23" fmla="*/ 1722702 w 12191998"/>
              <a:gd name="connsiteY23" fmla="*/ 52387 h 851265"/>
              <a:gd name="connsiteX24" fmla="*/ 1763977 w 12191998"/>
              <a:gd name="connsiteY24" fmla="*/ 36512 h 851265"/>
              <a:gd name="connsiteX25" fmla="*/ 1810014 w 12191998"/>
              <a:gd name="connsiteY25" fmla="*/ 20637 h 851265"/>
              <a:gd name="connsiteX26" fmla="*/ 1862402 w 12191998"/>
              <a:gd name="connsiteY26" fmla="*/ 9525 h 851265"/>
              <a:gd name="connsiteX27" fmla="*/ 1922727 w 12191998"/>
              <a:gd name="connsiteY27" fmla="*/ 3175 h 851265"/>
              <a:gd name="connsiteX28" fmla="*/ 1990989 w 12191998"/>
              <a:gd name="connsiteY28" fmla="*/ 0 h 851265"/>
              <a:gd name="connsiteX29" fmla="*/ 2059252 w 12191998"/>
              <a:gd name="connsiteY29" fmla="*/ 3175 h 851265"/>
              <a:gd name="connsiteX30" fmla="*/ 2119577 w 12191998"/>
              <a:gd name="connsiteY30" fmla="*/ 9525 h 851265"/>
              <a:gd name="connsiteX31" fmla="*/ 2171964 w 12191998"/>
              <a:gd name="connsiteY31" fmla="*/ 20637 h 851265"/>
              <a:gd name="connsiteX32" fmla="*/ 2218002 w 12191998"/>
              <a:gd name="connsiteY32" fmla="*/ 36512 h 851265"/>
              <a:gd name="connsiteX33" fmla="*/ 2259277 w 12191998"/>
              <a:gd name="connsiteY33" fmla="*/ 52387 h 851265"/>
              <a:gd name="connsiteX34" fmla="*/ 2295789 w 12191998"/>
              <a:gd name="connsiteY34" fmla="*/ 68262 h 851265"/>
              <a:gd name="connsiteX35" fmla="*/ 2333889 w 12191998"/>
              <a:gd name="connsiteY35" fmla="*/ 87312 h 851265"/>
              <a:gd name="connsiteX36" fmla="*/ 2371989 w 12191998"/>
              <a:gd name="connsiteY36" fmla="*/ 106362 h 851265"/>
              <a:gd name="connsiteX37" fmla="*/ 2408502 w 12191998"/>
              <a:gd name="connsiteY37" fmla="*/ 125412 h 851265"/>
              <a:gd name="connsiteX38" fmla="*/ 2449777 w 12191998"/>
              <a:gd name="connsiteY38" fmla="*/ 141287 h 851265"/>
              <a:gd name="connsiteX39" fmla="*/ 2495814 w 12191998"/>
              <a:gd name="connsiteY39" fmla="*/ 155575 h 851265"/>
              <a:gd name="connsiteX40" fmla="*/ 2548202 w 12191998"/>
              <a:gd name="connsiteY40" fmla="*/ 166687 h 851265"/>
              <a:gd name="connsiteX41" fmla="*/ 2608527 w 12191998"/>
              <a:gd name="connsiteY41" fmla="*/ 174625 h 851265"/>
              <a:gd name="connsiteX42" fmla="*/ 2676789 w 12191998"/>
              <a:gd name="connsiteY42" fmla="*/ 176212 h 851265"/>
              <a:gd name="connsiteX43" fmla="*/ 2745052 w 12191998"/>
              <a:gd name="connsiteY43" fmla="*/ 174625 h 851265"/>
              <a:gd name="connsiteX44" fmla="*/ 2805377 w 12191998"/>
              <a:gd name="connsiteY44" fmla="*/ 166687 h 851265"/>
              <a:gd name="connsiteX45" fmla="*/ 2857764 w 12191998"/>
              <a:gd name="connsiteY45" fmla="*/ 155575 h 851265"/>
              <a:gd name="connsiteX46" fmla="*/ 2903802 w 12191998"/>
              <a:gd name="connsiteY46" fmla="*/ 141287 h 851265"/>
              <a:gd name="connsiteX47" fmla="*/ 2945077 w 12191998"/>
              <a:gd name="connsiteY47" fmla="*/ 125412 h 851265"/>
              <a:gd name="connsiteX48" fmla="*/ 2981589 w 12191998"/>
              <a:gd name="connsiteY48" fmla="*/ 106362 h 851265"/>
              <a:gd name="connsiteX49" fmla="*/ 3019689 w 12191998"/>
              <a:gd name="connsiteY49" fmla="*/ 87312 h 851265"/>
              <a:gd name="connsiteX50" fmla="*/ 3057789 w 12191998"/>
              <a:gd name="connsiteY50" fmla="*/ 68262 h 851265"/>
              <a:gd name="connsiteX51" fmla="*/ 3094302 w 12191998"/>
              <a:gd name="connsiteY51" fmla="*/ 52387 h 851265"/>
              <a:gd name="connsiteX52" fmla="*/ 3135577 w 12191998"/>
              <a:gd name="connsiteY52" fmla="*/ 36512 h 851265"/>
              <a:gd name="connsiteX53" fmla="*/ 3181614 w 12191998"/>
              <a:gd name="connsiteY53" fmla="*/ 20637 h 851265"/>
              <a:gd name="connsiteX54" fmla="*/ 3234002 w 12191998"/>
              <a:gd name="connsiteY54" fmla="*/ 9525 h 851265"/>
              <a:gd name="connsiteX55" fmla="*/ 3294327 w 12191998"/>
              <a:gd name="connsiteY55" fmla="*/ 3175 h 851265"/>
              <a:gd name="connsiteX56" fmla="*/ 3361002 w 12191998"/>
              <a:gd name="connsiteY56" fmla="*/ 0 h 851265"/>
              <a:gd name="connsiteX57" fmla="*/ 3430852 w 12191998"/>
              <a:gd name="connsiteY57" fmla="*/ 3175 h 851265"/>
              <a:gd name="connsiteX58" fmla="*/ 3491177 w 12191998"/>
              <a:gd name="connsiteY58" fmla="*/ 9525 h 851265"/>
              <a:gd name="connsiteX59" fmla="*/ 3543564 w 12191998"/>
              <a:gd name="connsiteY59" fmla="*/ 20637 h 851265"/>
              <a:gd name="connsiteX60" fmla="*/ 3589602 w 12191998"/>
              <a:gd name="connsiteY60" fmla="*/ 36512 h 851265"/>
              <a:gd name="connsiteX61" fmla="*/ 3630877 w 12191998"/>
              <a:gd name="connsiteY61" fmla="*/ 52387 h 851265"/>
              <a:gd name="connsiteX62" fmla="*/ 3667389 w 12191998"/>
              <a:gd name="connsiteY62" fmla="*/ 68262 h 851265"/>
              <a:gd name="connsiteX63" fmla="*/ 3705489 w 12191998"/>
              <a:gd name="connsiteY63" fmla="*/ 87312 h 851265"/>
              <a:gd name="connsiteX64" fmla="*/ 3743589 w 12191998"/>
              <a:gd name="connsiteY64" fmla="*/ 106362 h 851265"/>
              <a:gd name="connsiteX65" fmla="*/ 3780102 w 12191998"/>
              <a:gd name="connsiteY65" fmla="*/ 125412 h 851265"/>
              <a:gd name="connsiteX66" fmla="*/ 3821377 w 12191998"/>
              <a:gd name="connsiteY66" fmla="*/ 141287 h 851265"/>
              <a:gd name="connsiteX67" fmla="*/ 3867414 w 12191998"/>
              <a:gd name="connsiteY67" fmla="*/ 155575 h 851265"/>
              <a:gd name="connsiteX68" fmla="*/ 3919802 w 12191998"/>
              <a:gd name="connsiteY68" fmla="*/ 166687 h 851265"/>
              <a:gd name="connsiteX69" fmla="*/ 3980127 w 12191998"/>
              <a:gd name="connsiteY69" fmla="*/ 174625 h 851265"/>
              <a:gd name="connsiteX70" fmla="*/ 4048389 w 12191998"/>
              <a:gd name="connsiteY70" fmla="*/ 176212 h 851265"/>
              <a:gd name="connsiteX71" fmla="*/ 4116652 w 12191998"/>
              <a:gd name="connsiteY71" fmla="*/ 174625 h 851265"/>
              <a:gd name="connsiteX72" fmla="*/ 4176977 w 12191998"/>
              <a:gd name="connsiteY72" fmla="*/ 166687 h 851265"/>
              <a:gd name="connsiteX73" fmla="*/ 4229364 w 12191998"/>
              <a:gd name="connsiteY73" fmla="*/ 155575 h 851265"/>
              <a:gd name="connsiteX74" fmla="*/ 4275402 w 12191998"/>
              <a:gd name="connsiteY74" fmla="*/ 141287 h 851265"/>
              <a:gd name="connsiteX75" fmla="*/ 4316677 w 12191998"/>
              <a:gd name="connsiteY75" fmla="*/ 125412 h 851265"/>
              <a:gd name="connsiteX76" fmla="*/ 4353189 w 12191998"/>
              <a:gd name="connsiteY76" fmla="*/ 106362 h 851265"/>
              <a:gd name="connsiteX77" fmla="*/ 4429389 w 12191998"/>
              <a:gd name="connsiteY77" fmla="*/ 68262 h 851265"/>
              <a:gd name="connsiteX78" fmla="*/ 4465902 w 12191998"/>
              <a:gd name="connsiteY78" fmla="*/ 52387 h 851265"/>
              <a:gd name="connsiteX79" fmla="*/ 4507177 w 12191998"/>
              <a:gd name="connsiteY79" fmla="*/ 36512 h 851265"/>
              <a:gd name="connsiteX80" fmla="*/ 4553216 w 12191998"/>
              <a:gd name="connsiteY80" fmla="*/ 20637 h 851265"/>
              <a:gd name="connsiteX81" fmla="*/ 4605602 w 12191998"/>
              <a:gd name="connsiteY81" fmla="*/ 9525 h 851265"/>
              <a:gd name="connsiteX82" fmla="*/ 4665928 w 12191998"/>
              <a:gd name="connsiteY82" fmla="*/ 3175 h 851265"/>
              <a:gd name="connsiteX83" fmla="*/ 4734189 w 12191998"/>
              <a:gd name="connsiteY83" fmla="*/ 0 h 851265"/>
              <a:gd name="connsiteX84" fmla="*/ 4802453 w 12191998"/>
              <a:gd name="connsiteY84" fmla="*/ 3175 h 851265"/>
              <a:gd name="connsiteX85" fmla="*/ 4862777 w 12191998"/>
              <a:gd name="connsiteY85" fmla="*/ 9525 h 851265"/>
              <a:gd name="connsiteX86" fmla="*/ 4915165 w 12191998"/>
              <a:gd name="connsiteY86" fmla="*/ 20637 h 851265"/>
              <a:gd name="connsiteX87" fmla="*/ 4961202 w 12191998"/>
              <a:gd name="connsiteY87" fmla="*/ 36512 h 851265"/>
              <a:gd name="connsiteX88" fmla="*/ 5002478 w 12191998"/>
              <a:gd name="connsiteY88" fmla="*/ 52387 h 851265"/>
              <a:gd name="connsiteX89" fmla="*/ 5038989 w 12191998"/>
              <a:gd name="connsiteY89" fmla="*/ 68262 h 851265"/>
              <a:gd name="connsiteX90" fmla="*/ 5077091 w 12191998"/>
              <a:gd name="connsiteY90" fmla="*/ 87312 h 851265"/>
              <a:gd name="connsiteX91" fmla="*/ 5115189 w 12191998"/>
              <a:gd name="connsiteY91" fmla="*/ 106362 h 851265"/>
              <a:gd name="connsiteX92" fmla="*/ 5151702 w 12191998"/>
              <a:gd name="connsiteY92" fmla="*/ 125412 h 851265"/>
              <a:gd name="connsiteX93" fmla="*/ 5192978 w 12191998"/>
              <a:gd name="connsiteY93" fmla="*/ 141287 h 851265"/>
              <a:gd name="connsiteX94" fmla="*/ 5239014 w 12191998"/>
              <a:gd name="connsiteY94" fmla="*/ 155575 h 851265"/>
              <a:gd name="connsiteX95" fmla="*/ 5291401 w 12191998"/>
              <a:gd name="connsiteY95" fmla="*/ 166687 h 851265"/>
              <a:gd name="connsiteX96" fmla="*/ 5351727 w 12191998"/>
              <a:gd name="connsiteY96" fmla="*/ 174625 h 851265"/>
              <a:gd name="connsiteX97" fmla="*/ 5410199 w 12191998"/>
              <a:gd name="connsiteY97" fmla="*/ 175985 h 851265"/>
              <a:gd name="connsiteX98" fmla="*/ 5468671 w 12191998"/>
              <a:gd name="connsiteY98" fmla="*/ 174625 h 851265"/>
              <a:gd name="connsiteX99" fmla="*/ 5528996 w 12191998"/>
              <a:gd name="connsiteY99" fmla="*/ 166687 h 851265"/>
              <a:gd name="connsiteX100" fmla="*/ 5581383 w 12191998"/>
              <a:gd name="connsiteY100" fmla="*/ 155575 h 851265"/>
              <a:gd name="connsiteX101" fmla="*/ 5627421 w 12191998"/>
              <a:gd name="connsiteY101" fmla="*/ 141287 h 851265"/>
              <a:gd name="connsiteX102" fmla="*/ 5668696 w 12191998"/>
              <a:gd name="connsiteY102" fmla="*/ 125412 h 851265"/>
              <a:gd name="connsiteX103" fmla="*/ 5705210 w 12191998"/>
              <a:gd name="connsiteY103" fmla="*/ 106362 h 851265"/>
              <a:gd name="connsiteX104" fmla="*/ 5743308 w 12191998"/>
              <a:gd name="connsiteY104" fmla="*/ 87312 h 851265"/>
              <a:gd name="connsiteX105" fmla="*/ 5781408 w 12191998"/>
              <a:gd name="connsiteY105" fmla="*/ 68262 h 851265"/>
              <a:gd name="connsiteX106" fmla="*/ 5817921 w 12191998"/>
              <a:gd name="connsiteY106" fmla="*/ 52387 h 851265"/>
              <a:gd name="connsiteX107" fmla="*/ 5859196 w 12191998"/>
              <a:gd name="connsiteY107" fmla="*/ 36512 h 851265"/>
              <a:gd name="connsiteX108" fmla="*/ 5905234 w 12191998"/>
              <a:gd name="connsiteY108" fmla="*/ 20637 h 851265"/>
              <a:gd name="connsiteX109" fmla="*/ 5957621 w 12191998"/>
              <a:gd name="connsiteY109" fmla="*/ 9525 h 851265"/>
              <a:gd name="connsiteX110" fmla="*/ 6017948 w 12191998"/>
              <a:gd name="connsiteY110" fmla="*/ 3175 h 851265"/>
              <a:gd name="connsiteX111" fmla="*/ 6086210 w 12191998"/>
              <a:gd name="connsiteY111" fmla="*/ 0 h 851265"/>
              <a:gd name="connsiteX112" fmla="*/ 6095999 w 12191998"/>
              <a:gd name="connsiteY112" fmla="*/ 455 h 851265"/>
              <a:gd name="connsiteX113" fmla="*/ 6105789 w 12191998"/>
              <a:gd name="connsiteY113" fmla="*/ 0 h 851265"/>
              <a:gd name="connsiteX114" fmla="*/ 6174052 w 12191998"/>
              <a:gd name="connsiteY114" fmla="*/ 3175 h 851265"/>
              <a:gd name="connsiteX115" fmla="*/ 6234377 w 12191998"/>
              <a:gd name="connsiteY115" fmla="*/ 9525 h 851265"/>
              <a:gd name="connsiteX116" fmla="*/ 6286764 w 12191998"/>
              <a:gd name="connsiteY116" fmla="*/ 20637 h 851265"/>
              <a:gd name="connsiteX117" fmla="*/ 6332802 w 12191998"/>
              <a:gd name="connsiteY117" fmla="*/ 36512 h 851265"/>
              <a:gd name="connsiteX118" fmla="*/ 6374077 w 12191998"/>
              <a:gd name="connsiteY118" fmla="*/ 52387 h 851265"/>
              <a:gd name="connsiteX119" fmla="*/ 6410589 w 12191998"/>
              <a:gd name="connsiteY119" fmla="*/ 68262 h 851265"/>
              <a:gd name="connsiteX120" fmla="*/ 6448689 w 12191998"/>
              <a:gd name="connsiteY120" fmla="*/ 87312 h 851265"/>
              <a:gd name="connsiteX121" fmla="*/ 6486789 w 12191998"/>
              <a:gd name="connsiteY121" fmla="*/ 106362 h 851265"/>
              <a:gd name="connsiteX122" fmla="*/ 6523302 w 12191998"/>
              <a:gd name="connsiteY122" fmla="*/ 125412 h 851265"/>
              <a:gd name="connsiteX123" fmla="*/ 6564577 w 12191998"/>
              <a:gd name="connsiteY123" fmla="*/ 141287 h 851265"/>
              <a:gd name="connsiteX124" fmla="*/ 6610614 w 12191998"/>
              <a:gd name="connsiteY124" fmla="*/ 155575 h 851265"/>
              <a:gd name="connsiteX125" fmla="*/ 6663002 w 12191998"/>
              <a:gd name="connsiteY125" fmla="*/ 166687 h 851265"/>
              <a:gd name="connsiteX126" fmla="*/ 6723327 w 12191998"/>
              <a:gd name="connsiteY126" fmla="*/ 174625 h 851265"/>
              <a:gd name="connsiteX127" fmla="*/ 6781799 w 12191998"/>
              <a:gd name="connsiteY127" fmla="*/ 175985 h 851265"/>
              <a:gd name="connsiteX128" fmla="*/ 6840271 w 12191998"/>
              <a:gd name="connsiteY128" fmla="*/ 174625 h 851265"/>
              <a:gd name="connsiteX129" fmla="*/ 6900596 w 12191998"/>
              <a:gd name="connsiteY129" fmla="*/ 166687 h 851265"/>
              <a:gd name="connsiteX130" fmla="*/ 6952983 w 12191998"/>
              <a:gd name="connsiteY130" fmla="*/ 155575 h 851265"/>
              <a:gd name="connsiteX131" fmla="*/ 6999021 w 12191998"/>
              <a:gd name="connsiteY131" fmla="*/ 141287 h 851265"/>
              <a:gd name="connsiteX132" fmla="*/ 7040296 w 12191998"/>
              <a:gd name="connsiteY132" fmla="*/ 125412 h 851265"/>
              <a:gd name="connsiteX133" fmla="*/ 7076808 w 12191998"/>
              <a:gd name="connsiteY133" fmla="*/ 106362 h 851265"/>
              <a:gd name="connsiteX134" fmla="*/ 7114908 w 12191998"/>
              <a:gd name="connsiteY134" fmla="*/ 87312 h 851265"/>
              <a:gd name="connsiteX135" fmla="*/ 7153008 w 12191998"/>
              <a:gd name="connsiteY135" fmla="*/ 68262 h 851265"/>
              <a:gd name="connsiteX136" fmla="*/ 7189521 w 12191998"/>
              <a:gd name="connsiteY136" fmla="*/ 52387 h 851265"/>
              <a:gd name="connsiteX137" fmla="*/ 7230796 w 12191998"/>
              <a:gd name="connsiteY137" fmla="*/ 36512 h 851265"/>
              <a:gd name="connsiteX138" fmla="*/ 7276833 w 12191998"/>
              <a:gd name="connsiteY138" fmla="*/ 20637 h 851265"/>
              <a:gd name="connsiteX139" fmla="*/ 7329221 w 12191998"/>
              <a:gd name="connsiteY139" fmla="*/ 9525 h 851265"/>
              <a:gd name="connsiteX140" fmla="*/ 7389546 w 12191998"/>
              <a:gd name="connsiteY140" fmla="*/ 3175 h 851265"/>
              <a:gd name="connsiteX141" fmla="*/ 7457808 w 12191998"/>
              <a:gd name="connsiteY141" fmla="*/ 0 h 851265"/>
              <a:gd name="connsiteX142" fmla="*/ 7526071 w 12191998"/>
              <a:gd name="connsiteY142" fmla="*/ 3175 h 851265"/>
              <a:gd name="connsiteX143" fmla="*/ 7586396 w 12191998"/>
              <a:gd name="connsiteY143" fmla="*/ 9525 h 851265"/>
              <a:gd name="connsiteX144" fmla="*/ 7638783 w 12191998"/>
              <a:gd name="connsiteY144" fmla="*/ 20637 h 851265"/>
              <a:gd name="connsiteX145" fmla="*/ 7684821 w 12191998"/>
              <a:gd name="connsiteY145" fmla="*/ 36512 h 851265"/>
              <a:gd name="connsiteX146" fmla="*/ 7726096 w 12191998"/>
              <a:gd name="connsiteY146" fmla="*/ 52387 h 851265"/>
              <a:gd name="connsiteX147" fmla="*/ 7762608 w 12191998"/>
              <a:gd name="connsiteY147" fmla="*/ 68262 h 851265"/>
              <a:gd name="connsiteX148" fmla="*/ 7800708 w 12191998"/>
              <a:gd name="connsiteY148" fmla="*/ 87312 h 851265"/>
              <a:gd name="connsiteX149" fmla="*/ 7838808 w 12191998"/>
              <a:gd name="connsiteY149" fmla="*/ 106362 h 851265"/>
              <a:gd name="connsiteX150" fmla="*/ 7875321 w 12191998"/>
              <a:gd name="connsiteY150" fmla="*/ 125412 h 851265"/>
              <a:gd name="connsiteX151" fmla="*/ 7916596 w 12191998"/>
              <a:gd name="connsiteY151" fmla="*/ 141287 h 851265"/>
              <a:gd name="connsiteX152" fmla="*/ 7962633 w 12191998"/>
              <a:gd name="connsiteY152" fmla="*/ 155575 h 851265"/>
              <a:gd name="connsiteX153" fmla="*/ 8015021 w 12191998"/>
              <a:gd name="connsiteY153" fmla="*/ 166687 h 851265"/>
              <a:gd name="connsiteX154" fmla="*/ 8075346 w 12191998"/>
              <a:gd name="connsiteY154" fmla="*/ 174625 h 851265"/>
              <a:gd name="connsiteX155" fmla="*/ 8143608 w 12191998"/>
              <a:gd name="connsiteY155" fmla="*/ 176212 h 851265"/>
              <a:gd name="connsiteX156" fmla="*/ 8211871 w 12191998"/>
              <a:gd name="connsiteY156" fmla="*/ 174625 h 851265"/>
              <a:gd name="connsiteX157" fmla="*/ 8272196 w 12191998"/>
              <a:gd name="connsiteY157" fmla="*/ 166687 h 851265"/>
              <a:gd name="connsiteX158" fmla="*/ 8324583 w 12191998"/>
              <a:gd name="connsiteY158" fmla="*/ 155575 h 851265"/>
              <a:gd name="connsiteX159" fmla="*/ 8370621 w 12191998"/>
              <a:gd name="connsiteY159" fmla="*/ 141287 h 851265"/>
              <a:gd name="connsiteX160" fmla="*/ 8411896 w 12191998"/>
              <a:gd name="connsiteY160" fmla="*/ 125412 h 851265"/>
              <a:gd name="connsiteX161" fmla="*/ 8448408 w 12191998"/>
              <a:gd name="connsiteY161" fmla="*/ 106362 h 851265"/>
              <a:gd name="connsiteX162" fmla="*/ 8486508 w 12191998"/>
              <a:gd name="connsiteY162" fmla="*/ 87312 h 851265"/>
              <a:gd name="connsiteX163" fmla="*/ 8524608 w 12191998"/>
              <a:gd name="connsiteY163" fmla="*/ 68262 h 851265"/>
              <a:gd name="connsiteX164" fmla="*/ 8561120 w 12191998"/>
              <a:gd name="connsiteY164" fmla="*/ 52387 h 851265"/>
              <a:gd name="connsiteX165" fmla="*/ 8602396 w 12191998"/>
              <a:gd name="connsiteY165" fmla="*/ 36512 h 851265"/>
              <a:gd name="connsiteX166" fmla="*/ 8648432 w 12191998"/>
              <a:gd name="connsiteY166" fmla="*/ 20637 h 851265"/>
              <a:gd name="connsiteX167" fmla="*/ 8700820 w 12191998"/>
              <a:gd name="connsiteY167" fmla="*/ 9525 h 851265"/>
              <a:gd name="connsiteX168" fmla="*/ 8761146 w 12191998"/>
              <a:gd name="connsiteY168" fmla="*/ 3175 h 851265"/>
              <a:gd name="connsiteX169" fmla="*/ 8827820 w 12191998"/>
              <a:gd name="connsiteY169" fmla="*/ 0 h 851265"/>
              <a:gd name="connsiteX170" fmla="*/ 8897670 w 12191998"/>
              <a:gd name="connsiteY170" fmla="*/ 3175 h 851265"/>
              <a:gd name="connsiteX171" fmla="*/ 8957996 w 12191998"/>
              <a:gd name="connsiteY171" fmla="*/ 9525 h 851265"/>
              <a:gd name="connsiteX172" fmla="*/ 9010382 w 12191998"/>
              <a:gd name="connsiteY172" fmla="*/ 20637 h 851265"/>
              <a:gd name="connsiteX173" fmla="*/ 9056420 w 12191998"/>
              <a:gd name="connsiteY173" fmla="*/ 36512 h 851265"/>
              <a:gd name="connsiteX174" fmla="*/ 9097696 w 12191998"/>
              <a:gd name="connsiteY174" fmla="*/ 52387 h 851265"/>
              <a:gd name="connsiteX175" fmla="*/ 9134208 w 12191998"/>
              <a:gd name="connsiteY175" fmla="*/ 68262 h 851265"/>
              <a:gd name="connsiteX176" fmla="*/ 9172308 w 12191998"/>
              <a:gd name="connsiteY176" fmla="*/ 87312 h 851265"/>
              <a:gd name="connsiteX177" fmla="*/ 9210408 w 12191998"/>
              <a:gd name="connsiteY177" fmla="*/ 106362 h 851265"/>
              <a:gd name="connsiteX178" fmla="*/ 9246920 w 12191998"/>
              <a:gd name="connsiteY178" fmla="*/ 125412 h 851265"/>
              <a:gd name="connsiteX179" fmla="*/ 9288196 w 12191998"/>
              <a:gd name="connsiteY179" fmla="*/ 141287 h 851265"/>
              <a:gd name="connsiteX180" fmla="*/ 9334232 w 12191998"/>
              <a:gd name="connsiteY180" fmla="*/ 155575 h 851265"/>
              <a:gd name="connsiteX181" fmla="*/ 9386620 w 12191998"/>
              <a:gd name="connsiteY181" fmla="*/ 166687 h 851265"/>
              <a:gd name="connsiteX182" fmla="*/ 9446946 w 12191998"/>
              <a:gd name="connsiteY182" fmla="*/ 174625 h 851265"/>
              <a:gd name="connsiteX183" fmla="*/ 9515208 w 12191998"/>
              <a:gd name="connsiteY183" fmla="*/ 176212 h 851265"/>
              <a:gd name="connsiteX184" fmla="*/ 9583470 w 12191998"/>
              <a:gd name="connsiteY184" fmla="*/ 174625 h 851265"/>
              <a:gd name="connsiteX185" fmla="*/ 9643796 w 12191998"/>
              <a:gd name="connsiteY185" fmla="*/ 166687 h 851265"/>
              <a:gd name="connsiteX186" fmla="*/ 9696182 w 12191998"/>
              <a:gd name="connsiteY186" fmla="*/ 155575 h 851265"/>
              <a:gd name="connsiteX187" fmla="*/ 9742220 w 12191998"/>
              <a:gd name="connsiteY187" fmla="*/ 141287 h 851265"/>
              <a:gd name="connsiteX188" fmla="*/ 9783496 w 12191998"/>
              <a:gd name="connsiteY188" fmla="*/ 125412 h 851265"/>
              <a:gd name="connsiteX189" fmla="*/ 9820008 w 12191998"/>
              <a:gd name="connsiteY189" fmla="*/ 106362 h 851265"/>
              <a:gd name="connsiteX190" fmla="*/ 9896208 w 12191998"/>
              <a:gd name="connsiteY190" fmla="*/ 68262 h 851265"/>
              <a:gd name="connsiteX191" fmla="*/ 9932720 w 12191998"/>
              <a:gd name="connsiteY191" fmla="*/ 52387 h 851265"/>
              <a:gd name="connsiteX192" fmla="*/ 9973996 w 12191998"/>
              <a:gd name="connsiteY192" fmla="*/ 36512 h 851265"/>
              <a:gd name="connsiteX193" fmla="*/ 10020032 w 12191998"/>
              <a:gd name="connsiteY193" fmla="*/ 20637 h 851265"/>
              <a:gd name="connsiteX194" fmla="*/ 10072420 w 12191998"/>
              <a:gd name="connsiteY194" fmla="*/ 9525 h 851265"/>
              <a:gd name="connsiteX195" fmla="*/ 10132746 w 12191998"/>
              <a:gd name="connsiteY195" fmla="*/ 3175 h 851265"/>
              <a:gd name="connsiteX196" fmla="*/ 10201008 w 12191998"/>
              <a:gd name="connsiteY196" fmla="*/ 0 h 851265"/>
              <a:gd name="connsiteX197" fmla="*/ 10269270 w 12191998"/>
              <a:gd name="connsiteY197" fmla="*/ 3175 h 851265"/>
              <a:gd name="connsiteX198" fmla="*/ 10329596 w 12191998"/>
              <a:gd name="connsiteY198" fmla="*/ 9525 h 851265"/>
              <a:gd name="connsiteX199" fmla="*/ 10381982 w 12191998"/>
              <a:gd name="connsiteY199" fmla="*/ 20637 h 851265"/>
              <a:gd name="connsiteX200" fmla="*/ 10428020 w 12191998"/>
              <a:gd name="connsiteY200" fmla="*/ 36512 h 851265"/>
              <a:gd name="connsiteX201" fmla="*/ 10469296 w 12191998"/>
              <a:gd name="connsiteY201" fmla="*/ 52387 h 851265"/>
              <a:gd name="connsiteX202" fmla="*/ 10505808 w 12191998"/>
              <a:gd name="connsiteY202" fmla="*/ 68262 h 851265"/>
              <a:gd name="connsiteX203" fmla="*/ 10543908 w 12191998"/>
              <a:gd name="connsiteY203" fmla="*/ 87312 h 851265"/>
              <a:gd name="connsiteX204" fmla="*/ 10582008 w 12191998"/>
              <a:gd name="connsiteY204" fmla="*/ 106362 h 851265"/>
              <a:gd name="connsiteX205" fmla="*/ 10618520 w 12191998"/>
              <a:gd name="connsiteY205" fmla="*/ 125412 h 851265"/>
              <a:gd name="connsiteX206" fmla="*/ 10659796 w 12191998"/>
              <a:gd name="connsiteY206" fmla="*/ 141287 h 851265"/>
              <a:gd name="connsiteX207" fmla="*/ 10705832 w 12191998"/>
              <a:gd name="connsiteY207" fmla="*/ 155575 h 851265"/>
              <a:gd name="connsiteX208" fmla="*/ 10758220 w 12191998"/>
              <a:gd name="connsiteY208" fmla="*/ 166687 h 851265"/>
              <a:gd name="connsiteX209" fmla="*/ 10818546 w 12191998"/>
              <a:gd name="connsiteY209" fmla="*/ 174625 h 851265"/>
              <a:gd name="connsiteX210" fmla="*/ 10886808 w 12191998"/>
              <a:gd name="connsiteY210" fmla="*/ 176212 h 851265"/>
              <a:gd name="connsiteX211" fmla="*/ 10955070 w 12191998"/>
              <a:gd name="connsiteY211" fmla="*/ 174625 h 851265"/>
              <a:gd name="connsiteX212" fmla="*/ 11015396 w 12191998"/>
              <a:gd name="connsiteY212" fmla="*/ 166687 h 851265"/>
              <a:gd name="connsiteX213" fmla="*/ 11067782 w 12191998"/>
              <a:gd name="connsiteY213" fmla="*/ 155575 h 851265"/>
              <a:gd name="connsiteX214" fmla="*/ 11113820 w 12191998"/>
              <a:gd name="connsiteY214" fmla="*/ 141287 h 851265"/>
              <a:gd name="connsiteX215" fmla="*/ 11155096 w 12191998"/>
              <a:gd name="connsiteY215" fmla="*/ 125412 h 851265"/>
              <a:gd name="connsiteX216" fmla="*/ 11191608 w 12191998"/>
              <a:gd name="connsiteY216" fmla="*/ 106362 h 851265"/>
              <a:gd name="connsiteX217" fmla="*/ 11229708 w 12191998"/>
              <a:gd name="connsiteY217" fmla="*/ 87312 h 851265"/>
              <a:gd name="connsiteX218" fmla="*/ 11267808 w 12191998"/>
              <a:gd name="connsiteY218" fmla="*/ 68262 h 851265"/>
              <a:gd name="connsiteX219" fmla="*/ 11304320 w 12191998"/>
              <a:gd name="connsiteY219" fmla="*/ 52387 h 851265"/>
              <a:gd name="connsiteX220" fmla="*/ 11345596 w 12191998"/>
              <a:gd name="connsiteY220" fmla="*/ 36512 h 851265"/>
              <a:gd name="connsiteX221" fmla="*/ 11391632 w 12191998"/>
              <a:gd name="connsiteY221" fmla="*/ 20637 h 851265"/>
              <a:gd name="connsiteX222" fmla="*/ 11444020 w 12191998"/>
              <a:gd name="connsiteY222" fmla="*/ 9525 h 851265"/>
              <a:gd name="connsiteX223" fmla="*/ 11504346 w 12191998"/>
              <a:gd name="connsiteY223" fmla="*/ 3175 h 851265"/>
              <a:gd name="connsiteX224" fmla="*/ 11572608 w 12191998"/>
              <a:gd name="connsiteY224" fmla="*/ 0 h 851265"/>
              <a:gd name="connsiteX225" fmla="*/ 11640870 w 12191998"/>
              <a:gd name="connsiteY225" fmla="*/ 3175 h 851265"/>
              <a:gd name="connsiteX226" fmla="*/ 11701196 w 12191998"/>
              <a:gd name="connsiteY226" fmla="*/ 9525 h 851265"/>
              <a:gd name="connsiteX227" fmla="*/ 11753582 w 12191998"/>
              <a:gd name="connsiteY227" fmla="*/ 20637 h 851265"/>
              <a:gd name="connsiteX228" fmla="*/ 11799620 w 12191998"/>
              <a:gd name="connsiteY228" fmla="*/ 36512 h 851265"/>
              <a:gd name="connsiteX229" fmla="*/ 11840896 w 12191998"/>
              <a:gd name="connsiteY229" fmla="*/ 52387 h 851265"/>
              <a:gd name="connsiteX230" fmla="*/ 11877408 w 12191998"/>
              <a:gd name="connsiteY230" fmla="*/ 68262 h 851265"/>
              <a:gd name="connsiteX231" fmla="*/ 11915508 w 12191998"/>
              <a:gd name="connsiteY231" fmla="*/ 87312 h 851265"/>
              <a:gd name="connsiteX232" fmla="*/ 11953608 w 12191998"/>
              <a:gd name="connsiteY232" fmla="*/ 106362 h 851265"/>
              <a:gd name="connsiteX233" fmla="*/ 11990120 w 12191998"/>
              <a:gd name="connsiteY233" fmla="*/ 125412 h 851265"/>
              <a:gd name="connsiteX234" fmla="*/ 12031396 w 12191998"/>
              <a:gd name="connsiteY234" fmla="*/ 141287 h 851265"/>
              <a:gd name="connsiteX235" fmla="*/ 12077432 w 12191998"/>
              <a:gd name="connsiteY235" fmla="*/ 155575 h 851265"/>
              <a:gd name="connsiteX236" fmla="*/ 12129820 w 12191998"/>
              <a:gd name="connsiteY236" fmla="*/ 166688 h 851265"/>
              <a:gd name="connsiteX237" fmla="*/ 12190146 w 12191998"/>
              <a:gd name="connsiteY237" fmla="*/ 174625 h 851265"/>
              <a:gd name="connsiteX238" fmla="*/ 12191998 w 12191998"/>
              <a:gd name="connsiteY238" fmla="*/ 174668 h 851265"/>
              <a:gd name="connsiteX239" fmla="*/ 12191998 w 12191998"/>
              <a:gd name="connsiteY239" fmla="*/ 851265 h 851265"/>
              <a:gd name="connsiteX240" fmla="*/ 0 w 12191998"/>
              <a:gd name="connsiteY240" fmla="*/ 851265 h 851265"/>
              <a:gd name="connsiteX241" fmla="*/ 0 w 12191998"/>
              <a:gd name="connsiteY241" fmla="*/ 174668 h 851265"/>
              <a:gd name="connsiteX242" fmla="*/ 1852 w 12191998"/>
              <a:gd name="connsiteY242" fmla="*/ 174625 h 851265"/>
              <a:gd name="connsiteX243" fmla="*/ 62177 w 12191998"/>
              <a:gd name="connsiteY243" fmla="*/ 166687 h 851265"/>
              <a:gd name="connsiteX244" fmla="*/ 114564 w 12191998"/>
              <a:gd name="connsiteY244" fmla="*/ 155575 h 851265"/>
              <a:gd name="connsiteX245" fmla="*/ 160602 w 12191998"/>
              <a:gd name="connsiteY245" fmla="*/ 141287 h 851265"/>
              <a:gd name="connsiteX246" fmla="*/ 201877 w 12191998"/>
              <a:gd name="connsiteY246" fmla="*/ 125412 h 851265"/>
              <a:gd name="connsiteX247" fmla="*/ 238389 w 12191998"/>
              <a:gd name="connsiteY247" fmla="*/ 106362 h 851265"/>
              <a:gd name="connsiteX248" fmla="*/ 276489 w 12191998"/>
              <a:gd name="connsiteY248" fmla="*/ 87312 h 851265"/>
              <a:gd name="connsiteX249" fmla="*/ 314589 w 12191998"/>
              <a:gd name="connsiteY249" fmla="*/ 68262 h 851265"/>
              <a:gd name="connsiteX250" fmla="*/ 351102 w 12191998"/>
              <a:gd name="connsiteY250" fmla="*/ 52387 h 851265"/>
              <a:gd name="connsiteX251" fmla="*/ 392377 w 12191998"/>
              <a:gd name="connsiteY251" fmla="*/ 36512 h 851265"/>
              <a:gd name="connsiteX252" fmla="*/ 438414 w 12191998"/>
              <a:gd name="connsiteY252" fmla="*/ 20637 h 851265"/>
              <a:gd name="connsiteX253" fmla="*/ 490802 w 12191998"/>
              <a:gd name="connsiteY253" fmla="*/ 9525 h 851265"/>
              <a:gd name="connsiteX254" fmla="*/ 551127 w 12191998"/>
              <a:gd name="connsiteY254" fmla="*/ 3175 h 851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</a:cxnLst>
            <a:rect l="l" t="t" r="r" b="b"/>
            <a:pathLst>
              <a:path w="12191998" h="851265">
                <a:moveTo>
                  <a:pt x="619389" y="0"/>
                </a:moveTo>
                <a:lnTo>
                  <a:pt x="687652" y="3175"/>
                </a:lnTo>
                <a:lnTo>
                  <a:pt x="747977" y="9525"/>
                </a:lnTo>
                <a:lnTo>
                  <a:pt x="800364" y="20637"/>
                </a:lnTo>
                <a:lnTo>
                  <a:pt x="846402" y="36512"/>
                </a:lnTo>
                <a:lnTo>
                  <a:pt x="887677" y="52387"/>
                </a:lnTo>
                <a:lnTo>
                  <a:pt x="924189" y="68262"/>
                </a:lnTo>
                <a:lnTo>
                  <a:pt x="962289" y="87312"/>
                </a:lnTo>
                <a:lnTo>
                  <a:pt x="1000389" y="106362"/>
                </a:lnTo>
                <a:lnTo>
                  <a:pt x="1036902" y="125412"/>
                </a:lnTo>
                <a:lnTo>
                  <a:pt x="1078177" y="141287"/>
                </a:lnTo>
                <a:lnTo>
                  <a:pt x="1124214" y="155575"/>
                </a:lnTo>
                <a:lnTo>
                  <a:pt x="1176602" y="166687"/>
                </a:lnTo>
                <a:lnTo>
                  <a:pt x="1236927" y="174625"/>
                </a:lnTo>
                <a:lnTo>
                  <a:pt x="1305189" y="176212"/>
                </a:lnTo>
                <a:lnTo>
                  <a:pt x="1373452" y="174625"/>
                </a:lnTo>
                <a:lnTo>
                  <a:pt x="1433777" y="166687"/>
                </a:lnTo>
                <a:lnTo>
                  <a:pt x="1486164" y="155575"/>
                </a:lnTo>
                <a:lnTo>
                  <a:pt x="1532202" y="141287"/>
                </a:lnTo>
                <a:lnTo>
                  <a:pt x="1573477" y="125412"/>
                </a:lnTo>
                <a:lnTo>
                  <a:pt x="1609989" y="106362"/>
                </a:lnTo>
                <a:lnTo>
                  <a:pt x="1648089" y="87312"/>
                </a:lnTo>
                <a:lnTo>
                  <a:pt x="1686189" y="68262"/>
                </a:lnTo>
                <a:lnTo>
                  <a:pt x="1722702" y="52387"/>
                </a:lnTo>
                <a:lnTo>
                  <a:pt x="1763977" y="36512"/>
                </a:lnTo>
                <a:lnTo>
                  <a:pt x="1810014" y="20637"/>
                </a:lnTo>
                <a:lnTo>
                  <a:pt x="1862402" y="9525"/>
                </a:lnTo>
                <a:lnTo>
                  <a:pt x="1922727" y="3175"/>
                </a:lnTo>
                <a:lnTo>
                  <a:pt x="1990989" y="0"/>
                </a:lnTo>
                <a:lnTo>
                  <a:pt x="2059252" y="3175"/>
                </a:lnTo>
                <a:lnTo>
                  <a:pt x="2119577" y="9525"/>
                </a:lnTo>
                <a:lnTo>
                  <a:pt x="2171964" y="20637"/>
                </a:lnTo>
                <a:lnTo>
                  <a:pt x="2218002" y="36512"/>
                </a:lnTo>
                <a:lnTo>
                  <a:pt x="2259277" y="52387"/>
                </a:lnTo>
                <a:lnTo>
                  <a:pt x="2295789" y="68262"/>
                </a:lnTo>
                <a:lnTo>
                  <a:pt x="2333889" y="87312"/>
                </a:lnTo>
                <a:lnTo>
                  <a:pt x="2371989" y="106362"/>
                </a:lnTo>
                <a:lnTo>
                  <a:pt x="2408502" y="125412"/>
                </a:lnTo>
                <a:lnTo>
                  <a:pt x="2449777" y="141287"/>
                </a:lnTo>
                <a:lnTo>
                  <a:pt x="2495814" y="155575"/>
                </a:lnTo>
                <a:lnTo>
                  <a:pt x="2548202" y="166687"/>
                </a:lnTo>
                <a:lnTo>
                  <a:pt x="2608527" y="174625"/>
                </a:lnTo>
                <a:lnTo>
                  <a:pt x="2676789" y="176212"/>
                </a:lnTo>
                <a:lnTo>
                  <a:pt x="2745052" y="174625"/>
                </a:lnTo>
                <a:lnTo>
                  <a:pt x="2805377" y="166687"/>
                </a:lnTo>
                <a:lnTo>
                  <a:pt x="2857764" y="155575"/>
                </a:lnTo>
                <a:lnTo>
                  <a:pt x="2903802" y="141287"/>
                </a:lnTo>
                <a:lnTo>
                  <a:pt x="2945077" y="125412"/>
                </a:lnTo>
                <a:lnTo>
                  <a:pt x="2981589" y="106362"/>
                </a:lnTo>
                <a:lnTo>
                  <a:pt x="3019689" y="87312"/>
                </a:lnTo>
                <a:lnTo>
                  <a:pt x="3057789" y="68262"/>
                </a:lnTo>
                <a:lnTo>
                  <a:pt x="3094302" y="52387"/>
                </a:lnTo>
                <a:lnTo>
                  <a:pt x="3135577" y="36512"/>
                </a:lnTo>
                <a:lnTo>
                  <a:pt x="3181614" y="20637"/>
                </a:lnTo>
                <a:lnTo>
                  <a:pt x="3234002" y="9525"/>
                </a:lnTo>
                <a:lnTo>
                  <a:pt x="3294327" y="3175"/>
                </a:lnTo>
                <a:lnTo>
                  <a:pt x="3361002" y="0"/>
                </a:lnTo>
                <a:lnTo>
                  <a:pt x="3430852" y="3175"/>
                </a:lnTo>
                <a:lnTo>
                  <a:pt x="3491177" y="9525"/>
                </a:lnTo>
                <a:lnTo>
                  <a:pt x="3543564" y="20637"/>
                </a:lnTo>
                <a:lnTo>
                  <a:pt x="3589602" y="36512"/>
                </a:lnTo>
                <a:lnTo>
                  <a:pt x="3630877" y="52387"/>
                </a:lnTo>
                <a:lnTo>
                  <a:pt x="3667389" y="68262"/>
                </a:lnTo>
                <a:lnTo>
                  <a:pt x="3705489" y="87312"/>
                </a:lnTo>
                <a:lnTo>
                  <a:pt x="3743589" y="106362"/>
                </a:lnTo>
                <a:lnTo>
                  <a:pt x="3780102" y="125412"/>
                </a:lnTo>
                <a:lnTo>
                  <a:pt x="3821377" y="141287"/>
                </a:lnTo>
                <a:lnTo>
                  <a:pt x="3867414" y="155575"/>
                </a:lnTo>
                <a:lnTo>
                  <a:pt x="3919802" y="166687"/>
                </a:lnTo>
                <a:lnTo>
                  <a:pt x="3980127" y="174625"/>
                </a:lnTo>
                <a:lnTo>
                  <a:pt x="4048389" y="176212"/>
                </a:lnTo>
                <a:lnTo>
                  <a:pt x="4116652" y="174625"/>
                </a:lnTo>
                <a:lnTo>
                  <a:pt x="4176977" y="166687"/>
                </a:lnTo>
                <a:lnTo>
                  <a:pt x="4229364" y="155575"/>
                </a:lnTo>
                <a:lnTo>
                  <a:pt x="4275402" y="141287"/>
                </a:lnTo>
                <a:lnTo>
                  <a:pt x="4316677" y="125412"/>
                </a:lnTo>
                <a:lnTo>
                  <a:pt x="4353189" y="106362"/>
                </a:lnTo>
                <a:lnTo>
                  <a:pt x="4429389" y="68262"/>
                </a:lnTo>
                <a:lnTo>
                  <a:pt x="4465902" y="52387"/>
                </a:lnTo>
                <a:lnTo>
                  <a:pt x="4507177" y="36512"/>
                </a:lnTo>
                <a:lnTo>
                  <a:pt x="4553216" y="20637"/>
                </a:lnTo>
                <a:lnTo>
                  <a:pt x="4605602" y="9525"/>
                </a:lnTo>
                <a:lnTo>
                  <a:pt x="4665928" y="3175"/>
                </a:lnTo>
                <a:lnTo>
                  <a:pt x="4734189" y="0"/>
                </a:lnTo>
                <a:lnTo>
                  <a:pt x="4802453" y="3175"/>
                </a:lnTo>
                <a:lnTo>
                  <a:pt x="4862777" y="9525"/>
                </a:lnTo>
                <a:lnTo>
                  <a:pt x="4915165" y="20637"/>
                </a:lnTo>
                <a:lnTo>
                  <a:pt x="4961202" y="36512"/>
                </a:lnTo>
                <a:lnTo>
                  <a:pt x="5002478" y="52387"/>
                </a:lnTo>
                <a:lnTo>
                  <a:pt x="5038989" y="68262"/>
                </a:lnTo>
                <a:lnTo>
                  <a:pt x="5077091" y="87312"/>
                </a:lnTo>
                <a:lnTo>
                  <a:pt x="5115189" y="106362"/>
                </a:lnTo>
                <a:lnTo>
                  <a:pt x="5151702" y="125412"/>
                </a:lnTo>
                <a:lnTo>
                  <a:pt x="5192978" y="141287"/>
                </a:lnTo>
                <a:lnTo>
                  <a:pt x="5239014" y="155575"/>
                </a:lnTo>
                <a:lnTo>
                  <a:pt x="5291401" y="166687"/>
                </a:lnTo>
                <a:lnTo>
                  <a:pt x="5351727" y="174625"/>
                </a:lnTo>
                <a:lnTo>
                  <a:pt x="5410199" y="175985"/>
                </a:lnTo>
                <a:lnTo>
                  <a:pt x="5468671" y="174625"/>
                </a:lnTo>
                <a:lnTo>
                  <a:pt x="5528996" y="166687"/>
                </a:lnTo>
                <a:lnTo>
                  <a:pt x="5581383" y="155575"/>
                </a:lnTo>
                <a:lnTo>
                  <a:pt x="5627421" y="141287"/>
                </a:lnTo>
                <a:lnTo>
                  <a:pt x="5668696" y="125412"/>
                </a:lnTo>
                <a:lnTo>
                  <a:pt x="5705210" y="106362"/>
                </a:lnTo>
                <a:lnTo>
                  <a:pt x="5743308" y="87312"/>
                </a:lnTo>
                <a:lnTo>
                  <a:pt x="5781408" y="68262"/>
                </a:lnTo>
                <a:lnTo>
                  <a:pt x="5817921" y="52387"/>
                </a:lnTo>
                <a:lnTo>
                  <a:pt x="5859196" y="36512"/>
                </a:lnTo>
                <a:lnTo>
                  <a:pt x="5905234" y="20637"/>
                </a:lnTo>
                <a:lnTo>
                  <a:pt x="5957621" y="9525"/>
                </a:lnTo>
                <a:lnTo>
                  <a:pt x="6017948" y="3175"/>
                </a:lnTo>
                <a:lnTo>
                  <a:pt x="6086210" y="0"/>
                </a:lnTo>
                <a:lnTo>
                  <a:pt x="6095999" y="455"/>
                </a:lnTo>
                <a:lnTo>
                  <a:pt x="6105789" y="0"/>
                </a:lnTo>
                <a:lnTo>
                  <a:pt x="6174052" y="3175"/>
                </a:lnTo>
                <a:lnTo>
                  <a:pt x="6234377" y="9525"/>
                </a:lnTo>
                <a:lnTo>
                  <a:pt x="6286764" y="20637"/>
                </a:lnTo>
                <a:lnTo>
                  <a:pt x="6332802" y="36512"/>
                </a:lnTo>
                <a:lnTo>
                  <a:pt x="6374077" y="52387"/>
                </a:lnTo>
                <a:lnTo>
                  <a:pt x="6410589" y="68262"/>
                </a:lnTo>
                <a:lnTo>
                  <a:pt x="6448689" y="87312"/>
                </a:lnTo>
                <a:lnTo>
                  <a:pt x="6486789" y="106362"/>
                </a:lnTo>
                <a:lnTo>
                  <a:pt x="6523302" y="125412"/>
                </a:lnTo>
                <a:lnTo>
                  <a:pt x="6564577" y="141287"/>
                </a:lnTo>
                <a:lnTo>
                  <a:pt x="6610614" y="155575"/>
                </a:lnTo>
                <a:lnTo>
                  <a:pt x="6663002" y="166687"/>
                </a:lnTo>
                <a:lnTo>
                  <a:pt x="6723327" y="174625"/>
                </a:lnTo>
                <a:lnTo>
                  <a:pt x="6781799" y="175985"/>
                </a:lnTo>
                <a:lnTo>
                  <a:pt x="6840271" y="174625"/>
                </a:lnTo>
                <a:lnTo>
                  <a:pt x="6900596" y="166687"/>
                </a:lnTo>
                <a:lnTo>
                  <a:pt x="6952983" y="155575"/>
                </a:lnTo>
                <a:lnTo>
                  <a:pt x="6999021" y="141287"/>
                </a:lnTo>
                <a:lnTo>
                  <a:pt x="7040296" y="125412"/>
                </a:lnTo>
                <a:lnTo>
                  <a:pt x="7076808" y="106362"/>
                </a:lnTo>
                <a:lnTo>
                  <a:pt x="7114908" y="87312"/>
                </a:lnTo>
                <a:lnTo>
                  <a:pt x="7153008" y="68262"/>
                </a:lnTo>
                <a:lnTo>
                  <a:pt x="7189521" y="52387"/>
                </a:lnTo>
                <a:lnTo>
                  <a:pt x="7230796" y="36512"/>
                </a:lnTo>
                <a:lnTo>
                  <a:pt x="7276833" y="20637"/>
                </a:lnTo>
                <a:lnTo>
                  <a:pt x="7329221" y="9525"/>
                </a:lnTo>
                <a:lnTo>
                  <a:pt x="7389546" y="3175"/>
                </a:lnTo>
                <a:lnTo>
                  <a:pt x="7457808" y="0"/>
                </a:lnTo>
                <a:lnTo>
                  <a:pt x="7526071" y="3175"/>
                </a:lnTo>
                <a:lnTo>
                  <a:pt x="7586396" y="9525"/>
                </a:lnTo>
                <a:lnTo>
                  <a:pt x="7638783" y="20637"/>
                </a:lnTo>
                <a:lnTo>
                  <a:pt x="7684821" y="36512"/>
                </a:lnTo>
                <a:lnTo>
                  <a:pt x="7726096" y="52387"/>
                </a:lnTo>
                <a:lnTo>
                  <a:pt x="7762608" y="68262"/>
                </a:lnTo>
                <a:lnTo>
                  <a:pt x="7800708" y="87312"/>
                </a:lnTo>
                <a:lnTo>
                  <a:pt x="7838808" y="106362"/>
                </a:lnTo>
                <a:lnTo>
                  <a:pt x="7875321" y="125412"/>
                </a:lnTo>
                <a:lnTo>
                  <a:pt x="7916596" y="141287"/>
                </a:lnTo>
                <a:lnTo>
                  <a:pt x="7962633" y="155575"/>
                </a:lnTo>
                <a:lnTo>
                  <a:pt x="8015021" y="166687"/>
                </a:lnTo>
                <a:lnTo>
                  <a:pt x="8075346" y="174625"/>
                </a:lnTo>
                <a:lnTo>
                  <a:pt x="8143608" y="176212"/>
                </a:lnTo>
                <a:lnTo>
                  <a:pt x="8211871" y="174625"/>
                </a:lnTo>
                <a:lnTo>
                  <a:pt x="8272196" y="166687"/>
                </a:lnTo>
                <a:lnTo>
                  <a:pt x="8324583" y="155575"/>
                </a:lnTo>
                <a:lnTo>
                  <a:pt x="8370621" y="141287"/>
                </a:lnTo>
                <a:lnTo>
                  <a:pt x="8411896" y="125412"/>
                </a:lnTo>
                <a:lnTo>
                  <a:pt x="8448408" y="106362"/>
                </a:lnTo>
                <a:lnTo>
                  <a:pt x="8486508" y="87312"/>
                </a:lnTo>
                <a:lnTo>
                  <a:pt x="8524608" y="68262"/>
                </a:lnTo>
                <a:lnTo>
                  <a:pt x="8561120" y="52387"/>
                </a:lnTo>
                <a:lnTo>
                  <a:pt x="8602396" y="36512"/>
                </a:lnTo>
                <a:lnTo>
                  <a:pt x="8648432" y="20637"/>
                </a:lnTo>
                <a:lnTo>
                  <a:pt x="8700820" y="9525"/>
                </a:lnTo>
                <a:lnTo>
                  <a:pt x="8761146" y="3175"/>
                </a:lnTo>
                <a:lnTo>
                  <a:pt x="8827820" y="0"/>
                </a:lnTo>
                <a:lnTo>
                  <a:pt x="8897670" y="3175"/>
                </a:lnTo>
                <a:lnTo>
                  <a:pt x="8957996" y="9525"/>
                </a:lnTo>
                <a:lnTo>
                  <a:pt x="9010382" y="20637"/>
                </a:lnTo>
                <a:lnTo>
                  <a:pt x="9056420" y="36512"/>
                </a:lnTo>
                <a:lnTo>
                  <a:pt x="9097696" y="52387"/>
                </a:lnTo>
                <a:lnTo>
                  <a:pt x="9134208" y="68262"/>
                </a:lnTo>
                <a:lnTo>
                  <a:pt x="9172308" y="87312"/>
                </a:lnTo>
                <a:lnTo>
                  <a:pt x="9210408" y="106362"/>
                </a:lnTo>
                <a:lnTo>
                  <a:pt x="9246920" y="125412"/>
                </a:lnTo>
                <a:lnTo>
                  <a:pt x="9288196" y="141287"/>
                </a:lnTo>
                <a:lnTo>
                  <a:pt x="9334232" y="155575"/>
                </a:lnTo>
                <a:lnTo>
                  <a:pt x="9386620" y="166687"/>
                </a:lnTo>
                <a:lnTo>
                  <a:pt x="9446946" y="174625"/>
                </a:lnTo>
                <a:lnTo>
                  <a:pt x="9515208" y="176212"/>
                </a:lnTo>
                <a:lnTo>
                  <a:pt x="9583470" y="174625"/>
                </a:lnTo>
                <a:lnTo>
                  <a:pt x="9643796" y="166687"/>
                </a:lnTo>
                <a:lnTo>
                  <a:pt x="9696182" y="155575"/>
                </a:lnTo>
                <a:lnTo>
                  <a:pt x="9742220" y="141287"/>
                </a:lnTo>
                <a:lnTo>
                  <a:pt x="9783496" y="125412"/>
                </a:lnTo>
                <a:lnTo>
                  <a:pt x="9820008" y="106362"/>
                </a:lnTo>
                <a:lnTo>
                  <a:pt x="9896208" y="68262"/>
                </a:lnTo>
                <a:lnTo>
                  <a:pt x="9932720" y="52387"/>
                </a:lnTo>
                <a:lnTo>
                  <a:pt x="9973996" y="36512"/>
                </a:lnTo>
                <a:lnTo>
                  <a:pt x="10020032" y="20637"/>
                </a:lnTo>
                <a:lnTo>
                  <a:pt x="10072420" y="9525"/>
                </a:lnTo>
                <a:lnTo>
                  <a:pt x="10132746" y="3175"/>
                </a:lnTo>
                <a:lnTo>
                  <a:pt x="10201008" y="0"/>
                </a:lnTo>
                <a:lnTo>
                  <a:pt x="10269270" y="3175"/>
                </a:lnTo>
                <a:lnTo>
                  <a:pt x="10329596" y="9525"/>
                </a:lnTo>
                <a:lnTo>
                  <a:pt x="10381982" y="20637"/>
                </a:lnTo>
                <a:lnTo>
                  <a:pt x="10428020" y="36512"/>
                </a:lnTo>
                <a:lnTo>
                  <a:pt x="10469296" y="52387"/>
                </a:lnTo>
                <a:lnTo>
                  <a:pt x="10505808" y="68262"/>
                </a:lnTo>
                <a:lnTo>
                  <a:pt x="10543908" y="87312"/>
                </a:lnTo>
                <a:lnTo>
                  <a:pt x="10582008" y="106362"/>
                </a:lnTo>
                <a:lnTo>
                  <a:pt x="10618520" y="125412"/>
                </a:lnTo>
                <a:lnTo>
                  <a:pt x="10659796" y="141287"/>
                </a:lnTo>
                <a:lnTo>
                  <a:pt x="10705832" y="155575"/>
                </a:lnTo>
                <a:lnTo>
                  <a:pt x="10758220" y="166687"/>
                </a:lnTo>
                <a:lnTo>
                  <a:pt x="10818546" y="174625"/>
                </a:lnTo>
                <a:lnTo>
                  <a:pt x="10886808" y="176212"/>
                </a:lnTo>
                <a:lnTo>
                  <a:pt x="10955070" y="174625"/>
                </a:lnTo>
                <a:lnTo>
                  <a:pt x="11015396" y="166687"/>
                </a:lnTo>
                <a:lnTo>
                  <a:pt x="11067782" y="155575"/>
                </a:lnTo>
                <a:lnTo>
                  <a:pt x="11113820" y="141287"/>
                </a:lnTo>
                <a:lnTo>
                  <a:pt x="11155096" y="125412"/>
                </a:lnTo>
                <a:lnTo>
                  <a:pt x="11191608" y="106362"/>
                </a:lnTo>
                <a:lnTo>
                  <a:pt x="11229708" y="87312"/>
                </a:lnTo>
                <a:lnTo>
                  <a:pt x="11267808" y="68262"/>
                </a:lnTo>
                <a:lnTo>
                  <a:pt x="11304320" y="52387"/>
                </a:lnTo>
                <a:lnTo>
                  <a:pt x="11345596" y="36512"/>
                </a:lnTo>
                <a:lnTo>
                  <a:pt x="11391632" y="20637"/>
                </a:lnTo>
                <a:lnTo>
                  <a:pt x="11444020" y="9525"/>
                </a:lnTo>
                <a:lnTo>
                  <a:pt x="11504346" y="3175"/>
                </a:lnTo>
                <a:lnTo>
                  <a:pt x="11572608" y="0"/>
                </a:lnTo>
                <a:lnTo>
                  <a:pt x="11640870" y="3175"/>
                </a:lnTo>
                <a:lnTo>
                  <a:pt x="11701196" y="9525"/>
                </a:lnTo>
                <a:lnTo>
                  <a:pt x="11753582" y="20637"/>
                </a:lnTo>
                <a:lnTo>
                  <a:pt x="11799620" y="36512"/>
                </a:lnTo>
                <a:lnTo>
                  <a:pt x="11840896" y="52387"/>
                </a:lnTo>
                <a:lnTo>
                  <a:pt x="11877408" y="68262"/>
                </a:lnTo>
                <a:lnTo>
                  <a:pt x="11915508" y="87312"/>
                </a:lnTo>
                <a:lnTo>
                  <a:pt x="11953608" y="106362"/>
                </a:lnTo>
                <a:lnTo>
                  <a:pt x="11990120" y="125412"/>
                </a:lnTo>
                <a:lnTo>
                  <a:pt x="12031396" y="141287"/>
                </a:lnTo>
                <a:lnTo>
                  <a:pt x="12077432" y="155575"/>
                </a:lnTo>
                <a:lnTo>
                  <a:pt x="12129820" y="166688"/>
                </a:lnTo>
                <a:lnTo>
                  <a:pt x="12190146" y="174625"/>
                </a:lnTo>
                <a:lnTo>
                  <a:pt x="12191998" y="174668"/>
                </a:lnTo>
                <a:lnTo>
                  <a:pt x="12191998" y="851265"/>
                </a:lnTo>
                <a:lnTo>
                  <a:pt x="0" y="851265"/>
                </a:lnTo>
                <a:lnTo>
                  <a:pt x="0" y="174668"/>
                </a:lnTo>
                <a:lnTo>
                  <a:pt x="1852" y="174625"/>
                </a:lnTo>
                <a:lnTo>
                  <a:pt x="62177" y="166687"/>
                </a:lnTo>
                <a:lnTo>
                  <a:pt x="114564" y="155575"/>
                </a:lnTo>
                <a:lnTo>
                  <a:pt x="160602" y="141287"/>
                </a:lnTo>
                <a:lnTo>
                  <a:pt x="201877" y="125412"/>
                </a:lnTo>
                <a:lnTo>
                  <a:pt x="238389" y="106362"/>
                </a:lnTo>
                <a:lnTo>
                  <a:pt x="276489" y="87312"/>
                </a:lnTo>
                <a:lnTo>
                  <a:pt x="314589" y="68262"/>
                </a:lnTo>
                <a:lnTo>
                  <a:pt x="351102" y="52387"/>
                </a:lnTo>
                <a:lnTo>
                  <a:pt x="392377" y="36512"/>
                </a:lnTo>
                <a:lnTo>
                  <a:pt x="438414" y="20637"/>
                </a:lnTo>
                <a:lnTo>
                  <a:pt x="490802" y="9525"/>
                </a:lnTo>
                <a:lnTo>
                  <a:pt x="551127" y="31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30E254A-2F63-C844-AE23-9A2157E865D6}"/>
              </a:ext>
            </a:extLst>
          </p:cNvPr>
          <p:cNvSpPr txBox="1">
            <a:spLocks/>
          </p:cNvSpPr>
          <p:nvPr/>
        </p:nvSpPr>
        <p:spPr>
          <a:xfrm>
            <a:off x="160638" y="-275155"/>
            <a:ext cx="10668004" cy="111329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100" kern="1200" cap="all" spc="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400" b="1" dirty="0">
                <a:latin typeface="Calibri" panose="020F0502020204030204" pitchFamily="34" charset="0"/>
                <a:cs typeface="Calibri" panose="020F0502020204030204" pitchFamily="34" charset="0"/>
              </a:rPr>
              <a:t>images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2B549F27-5587-0843-AB54-5E77C58A2B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38140"/>
            <a:ext cx="12191998" cy="4959988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Figure 17: File:Super Bowl </a:t>
            </a:r>
            <a:r>
              <a:rPr lang="en-GB" dirty="0" err="1"/>
              <a:t>logo.svg</a:t>
            </a:r>
            <a:r>
              <a:rPr lang="en-GB" dirty="0"/>
              <a:t>, </a:t>
            </a:r>
            <a:r>
              <a:rPr lang="en-GB" i="1" dirty="0"/>
              <a:t>en.wikipedia.org,</a:t>
            </a:r>
            <a:r>
              <a:rPr lang="en-GB" dirty="0"/>
              <a:t> &lt;https://en.wikipedia.org/wiki/File:Super_Bowl_logo.svg&gt;</a:t>
            </a:r>
            <a:r>
              <a:rPr lang="en-US" dirty="0"/>
              <a:t>[date accessed 10/12/18]</a:t>
            </a:r>
            <a:endParaRPr lang="en-GB" dirty="0"/>
          </a:p>
          <a:p>
            <a:r>
              <a:rPr lang="en-GB" dirty="0"/>
              <a:t>Figure 18: WHAT FOOD IS CONSUMED BY THE BILLIONS ON SUPER BOWL WEEKEND?, </a:t>
            </a:r>
            <a:r>
              <a:rPr lang="en-GB" i="1" dirty="0"/>
              <a:t>abasto.com</a:t>
            </a:r>
            <a:r>
              <a:rPr lang="en-GB" dirty="0"/>
              <a:t>, &lt;https://abasto.com/en/news/food-consumed-billions-super-bowl/&gt;</a:t>
            </a:r>
            <a:r>
              <a:rPr lang="en-US" dirty="0"/>
              <a:t>[date accessed 10/12/18]</a:t>
            </a:r>
            <a:endParaRPr lang="en-GB" dirty="0"/>
          </a:p>
          <a:p>
            <a:r>
              <a:rPr lang="en-GB" dirty="0"/>
              <a:t>Figure 19: Overnight ratings up for Super Bowl, </a:t>
            </a:r>
            <a:r>
              <a:rPr lang="en-GB" i="1" dirty="0"/>
              <a:t>deseretnews.com,</a:t>
            </a:r>
            <a:r>
              <a:rPr lang="en-GB" dirty="0"/>
              <a:t> &lt;https://www.deseretnews.com/article/700107851/Overnight-ratings-up-for-Super-Bowl.html?s_cid=rss-38&gt;</a:t>
            </a:r>
            <a:r>
              <a:rPr lang="en-US" dirty="0"/>
              <a:t>[date accessed 10/12/18]</a:t>
            </a:r>
            <a:endParaRPr lang="en-GB" dirty="0"/>
          </a:p>
          <a:p>
            <a:r>
              <a:rPr lang="en-GB" dirty="0"/>
              <a:t>Figure 20: @</a:t>
            </a:r>
            <a:r>
              <a:rPr lang="en-GB" dirty="0" err="1"/>
              <a:t>BlueAngels</a:t>
            </a:r>
            <a:r>
              <a:rPr lang="en-GB" dirty="0"/>
              <a:t>, </a:t>
            </a:r>
            <a:r>
              <a:rPr lang="en-GB" i="1" dirty="0"/>
              <a:t>twitter.com</a:t>
            </a:r>
            <a:r>
              <a:rPr lang="en-GB" dirty="0"/>
              <a:t>, &lt;https://twitter.com/BlueAngels/status/696494719052873728&gt;</a:t>
            </a:r>
            <a:r>
              <a:rPr lang="en-US" dirty="0"/>
              <a:t>[date accessed 10/12/18]</a:t>
            </a:r>
            <a:endParaRPr lang="en-GB" dirty="0"/>
          </a:p>
          <a:p>
            <a:r>
              <a:rPr lang="en-GB" dirty="0"/>
              <a:t>Figure 21: No sign of Tom Brady decline as Patriot's star eyes legacy, </a:t>
            </a:r>
            <a:r>
              <a:rPr lang="en-GB" i="1" dirty="0"/>
              <a:t>www.rte.ie</a:t>
            </a:r>
            <a:r>
              <a:rPr lang="en-GB" dirty="0"/>
              <a:t>, &lt;https://www.rte.ie/sport/us-sport/2018/0203/938144-no-sign-of-decline-as-tom-brady-seeks-to-add-to-legacy/&gt;</a:t>
            </a:r>
            <a:r>
              <a:rPr lang="en-US" dirty="0"/>
              <a:t>[date accessed 10/12/18]</a:t>
            </a:r>
            <a:endParaRPr lang="en-GB" dirty="0"/>
          </a:p>
          <a:p>
            <a:r>
              <a:rPr lang="en-GB" dirty="0"/>
              <a:t>Figure 22: Ohio State Football Wallpaper, </a:t>
            </a:r>
            <a:r>
              <a:rPr lang="en-GB" i="1" dirty="0"/>
              <a:t>wallpapertag.com</a:t>
            </a:r>
            <a:r>
              <a:rPr lang="en-GB" dirty="0"/>
              <a:t>, &lt;https://wallpapertag.com/ohio-state-football-wallpaper&gt;</a:t>
            </a:r>
            <a:r>
              <a:rPr lang="en-US" dirty="0"/>
              <a:t>[date accessed 10/12/18]</a:t>
            </a:r>
            <a:endParaRPr lang="en-GB" dirty="0"/>
          </a:p>
          <a:p>
            <a:r>
              <a:rPr lang="en-GB" dirty="0"/>
              <a:t>Figure 23: Tom Brady no </a:t>
            </a:r>
            <a:r>
              <a:rPr lang="en-GB" dirty="0" err="1"/>
              <a:t>visitará</a:t>
            </a:r>
            <a:r>
              <a:rPr lang="en-GB" dirty="0"/>
              <a:t> la Casa Blanca con los Patriots, </a:t>
            </a:r>
            <a:r>
              <a:rPr lang="en-GB" i="1" dirty="0"/>
              <a:t>elheraldo.hn,</a:t>
            </a:r>
            <a:r>
              <a:rPr lang="en-GB" dirty="0"/>
              <a:t> &lt;https://www.elheraldo.hn/deportes/polideportivo/1063759-466/tom-brady-no-visitar%C3%A1-la-casa-blanca-con-los-patriots-&gt;</a:t>
            </a:r>
            <a:r>
              <a:rPr lang="en-US" dirty="0"/>
              <a:t>[date accessed 10/12/18]</a:t>
            </a:r>
            <a:endParaRPr lang="en-GB" dirty="0"/>
          </a:p>
          <a:p>
            <a:r>
              <a:rPr lang="en-GB" dirty="0"/>
              <a:t>Figure 24: </a:t>
            </a:r>
            <a:r>
              <a:rPr lang="en-GB" dirty="0" err="1"/>
              <a:t>Dormir</a:t>
            </a:r>
            <a:r>
              <a:rPr lang="en-GB" dirty="0"/>
              <a:t> </a:t>
            </a:r>
            <a:r>
              <a:rPr lang="en-GB" dirty="0" err="1"/>
              <a:t>desnudo</a:t>
            </a:r>
            <a:r>
              <a:rPr lang="en-GB" dirty="0"/>
              <a:t> </a:t>
            </a:r>
            <a:r>
              <a:rPr lang="en-GB" dirty="0" err="1"/>
              <a:t>te</a:t>
            </a:r>
            <a:r>
              <a:rPr lang="en-GB" dirty="0"/>
              <a:t> </a:t>
            </a:r>
            <a:r>
              <a:rPr lang="en-GB" dirty="0" err="1"/>
              <a:t>hace</a:t>
            </a:r>
            <a:r>
              <a:rPr lang="en-GB" dirty="0"/>
              <a:t> </a:t>
            </a:r>
            <a:r>
              <a:rPr lang="en-GB" dirty="0" err="1"/>
              <a:t>bajar</a:t>
            </a:r>
            <a:r>
              <a:rPr lang="en-GB" dirty="0"/>
              <a:t> de peso, lo </a:t>
            </a:r>
            <a:r>
              <a:rPr lang="en-GB" dirty="0" err="1"/>
              <a:t>dicen</a:t>
            </a:r>
            <a:r>
              <a:rPr lang="en-GB" dirty="0"/>
              <a:t> los </a:t>
            </a:r>
            <a:r>
              <a:rPr lang="en-GB" dirty="0" err="1"/>
              <a:t>expertos</a:t>
            </a:r>
            <a:r>
              <a:rPr lang="en-GB" dirty="0"/>
              <a:t>, www.</a:t>
            </a:r>
            <a:r>
              <a:rPr lang="en-GB" i="1" dirty="0"/>
              <a:t>tn8.tv, </a:t>
            </a:r>
            <a:r>
              <a:rPr lang="en-GB" dirty="0"/>
              <a:t>&lt;https://www.tn8.tv/ciencia/457011-dormir-desnudo-hace-bajar-peso-dicen-expertos/&gt;</a:t>
            </a:r>
            <a:r>
              <a:rPr lang="en-US" dirty="0"/>
              <a:t>[date accessed 10/12/18]</a:t>
            </a:r>
            <a:endParaRPr lang="en-GB" dirty="0"/>
          </a:p>
          <a:p>
            <a:r>
              <a:rPr lang="en-GB" dirty="0"/>
              <a:t>Figure 25: Skinny Coffee Club 28 Day Program, </a:t>
            </a:r>
            <a:r>
              <a:rPr lang="en-GB" i="1" dirty="0"/>
              <a:t>hollandandbarrett.com, </a:t>
            </a:r>
            <a:r>
              <a:rPr lang="en-GB" dirty="0"/>
              <a:t>&lt;https://www.hollandandbarrett.com/shop/product/skinny-coffee-club-28-day-program-60013855&gt;</a:t>
            </a:r>
            <a:r>
              <a:rPr lang="en-US" dirty="0"/>
              <a:t>[date accessed 10/12/18]</a:t>
            </a:r>
            <a:endParaRPr lang="en-GB" dirty="0"/>
          </a:p>
          <a:p>
            <a:r>
              <a:rPr lang="en-GB" dirty="0"/>
              <a:t>Figure 26: Charlotte Crosby’s 3 Minute Belly Blitz [2014], </a:t>
            </a:r>
            <a:r>
              <a:rPr lang="en-GB" i="1" dirty="0"/>
              <a:t>amazon.co.uk, </a:t>
            </a:r>
            <a:r>
              <a:rPr lang="en-GB" dirty="0"/>
              <a:t>&lt;https://www.amazon.co.uk/Charlotte-Crosbys-Minute-Belly-Blitz/dp/B00QGQFO8U&gt;</a:t>
            </a:r>
            <a:r>
              <a:rPr lang="en-US" dirty="0"/>
              <a:t>[date accessed 10/12/18]</a:t>
            </a:r>
            <a:endParaRPr lang="en-GB" dirty="0"/>
          </a:p>
          <a:p>
            <a:r>
              <a:rPr lang="en-GB" dirty="0"/>
              <a:t>Figure 27: Weight Watchers and a Frozen Chocolate Dessert You Can Gorge On, </a:t>
            </a:r>
            <a:r>
              <a:rPr lang="en-GB" i="1" dirty="0"/>
              <a:t>parsleysagesweet.com, </a:t>
            </a:r>
            <a:r>
              <a:rPr lang="en-GB" dirty="0"/>
              <a:t>&lt;https://www.parsleysagesweet.com/2011/09/07/the-skinny-post-and-a-chocolate-dessert-you-can-gorge-on/&gt;</a:t>
            </a:r>
            <a:r>
              <a:rPr lang="en-US" dirty="0"/>
              <a:t>[date accessed 10/12/18]</a:t>
            </a:r>
            <a:endParaRPr lang="en-GB" dirty="0"/>
          </a:p>
          <a:p>
            <a:r>
              <a:rPr lang="en-GB" dirty="0"/>
              <a:t>Figure 28: Why you should ignore fitness industry rhetoric, </a:t>
            </a:r>
            <a:r>
              <a:rPr lang="en-GB" i="1" dirty="0"/>
              <a:t>samruna.wordpress.com</a:t>
            </a:r>
            <a:r>
              <a:rPr lang="en-GB" dirty="0"/>
              <a:t>, &lt;https://samruna.wordpress.com/2014/06/02/why-you-should-ignore-fitness-industry-rhetoric/&gt;</a:t>
            </a:r>
            <a:r>
              <a:rPr lang="en-US" dirty="0"/>
              <a:t>[date accessed 10/12/18]</a:t>
            </a:r>
            <a:endParaRPr lang="en-GB" dirty="0"/>
          </a:p>
          <a:p>
            <a:r>
              <a:rPr lang="en-GB" dirty="0"/>
              <a:t>Figure 29: Star Magazine May 6, 2013, </a:t>
            </a:r>
            <a:r>
              <a:rPr lang="en-GB" i="1" dirty="0"/>
              <a:t>www.zinio.com, </a:t>
            </a:r>
            <a:r>
              <a:rPr lang="en-GB" dirty="0"/>
              <a:t>&lt;https://www.zinio.com/gb/star-magazine/may-6-2013-i18384&gt;</a:t>
            </a:r>
            <a:r>
              <a:rPr lang="en-US" dirty="0"/>
              <a:t>[date accessed 10/12/18]</a:t>
            </a:r>
            <a:endParaRPr lang="en-GB" dirty="0"/>
          </a:p>
          <a:p>
            <a:r>
              <a:rPr lang="en-GB" dirty="0"/>
              <a:t>Figure 30: What´s on at The Grand, </a:t>
            </a:r>
            <a:r>
              <a:rPr lang="en-GB" i="1" dirty="0"/>
              <a:t>www.grand-uk.com, &lt;</a:t>
            </a:r>
            <a:r>
              <a:rPr lang="en-GB" dirty="0"/>
              <a:t>http://www.grand-uk.com/Events.html&gt;</a:t>
            </a:r>
            <a:r>
              <a:rPr lang="en-US" dirty="0"/>
              <a:t>[date accessed 10/12/18]</a:t>
            </a:r>
            <a:endParaRPr lang="en-GB" dirty="0"/>
          </a:p>
          <a:p>
            <a:r>
              <a:rPr lang="en-GB" dirty="0"/>
              <a:t>Figure 31: </a:t>
            </a:r>
            <a:r>
              <a:rPr lang="en-GB" dirty="0" err="1"/>
              <a:t>SkinneePix</a:t>
            </a:r>
            <a:r>
              <a:rPr lang="en-GB" dirty="0"/>
              <a:t>: the ugly truth about the selfies app that makes you look thinner, </a:t>
            </a:r>
            <a:r>
              <a:rPr lang="en-GB" i="1" dirty="0"/>
              <a:t>theguardian.com</a:t>
            </a:r>
            <a:r>
              <a:rPr lang="en-GB" dirty="0"/>
              <a:t>, &lt;https://www.theguardian.com/technology/2014/apr/04/skinneepics-skinny-selfies-app?CMP=twt_gu&gt;</a:t>
            </a:r>
            <a:r>
              <a:rPr lang="en-US" dirty="0"/>
              <a:t>[date accessed 10/12/18]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8218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9DBA3C2-C92B-4CEB-868F-52A62295B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A5C11C9-65D2-491A-A266-6ADBD2CB4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006736"/>
            <a:ext cx="12191998" cy="851265"/>
          </a:xfrm>
          <a:custGeom>
            <a:avLst/>
            <a:gdLst>
              <a:gd name="connsiteX0" fmla="*/ 619389 w 12191998"/>
              <a:gd name="connsiteY0" fmla="*/ 0 h 851265"/>
              <a:gd name="connsiteX1" fmla="*/ 687652 w 12191998"/>
              <a:gd name="connsiteY1" fmla="*/ 3175 h 851265"/>
              <a:gd name="connsiteX2" fmla="*/ 747977 w 12191998"/>
              <a:gd name="connsiteY2" fmla="*/ 9525 h 851265"/>
              <a:gd name="connsiteX3" fmla="*/ 800364 w 12191998"/>
              <a:gd name="connsiteY3" fmla="*/ 20637 h 851265"/>
              <a:gd name="connsiteX4" fmla="*/ 846402 w 12191998"/>
              <a:gd name="connsiteY4" fmla="*/ 36512 h 851265"/>
              <a:gd name="connsiteX5" fmla="*/ 887677 w 12191998"/>
              <a:gd name="connsiteY5" fmla="*/ 52387 h 851265"/>
              <a:gd name="connsiteX6" fmla="*/ 924189 w 12191998"/>
              <a:gd name="connsiteY6" fmla="*/ 68262 h 851265"/>
              <a:gd name="connsiteX7" fmla="*/ 962289 w 12191998"/>
              <a:gd name="connsiteY7" fmla="*/ 87312 h 851265"/>
              <a:gd name="connsiteX8" fmla="*/ 1000389 w 12191998"/>
              <a:gd name="connsiteY8" fmla="*/ 106362 h 851265"/>
              <a:gd name="connsiteX9" fmla="*/ 1036902 w 12191998"/>
              <a:gd name="connsiteY9" fmla="*/ 125412 h 851265"/>
              <a:gd name="connsiteX10" fmla="*/ 1078177 w 12191998"/>
              <a:gd name="connsiteY10" fmla="*/ 141287 h 851265"/>
              <a:gd name="connsiteX11" fmla="*/ 1124214 w 12191998"/>
              <a:gd name="connsiteY11" fmla="*/ 155575 h 851265"/>
              <a:gd name="connsiteX12" fmla="*/ 1176602 w 12191998"/>
              <a:gd name="connsiteY12" fmla="*/ 166687 h 851265"/>
              <a:gd name="connsiteX13" fmla="*/ 1236927 w 12191998"/>
              <a:gd name="connsiteY13" fmla="*/ 174625 h 851265"/>
              <a:gd name="connsiteX14" fmla="*/ 1305189 w 12191998"/>
              <a:gd name="connsiteY14" fmla="*/ 176212 h 851265"/>
              <a:gd name="connsiteX15" fmla="*/ 1373452 w 12191998"/>
              <a:gd name="connsiteY15" fmla="*/ 174625 h 851265"/>
              <a:gd name="connsiteX16" fmla="*/ 1433777 w 12191998"/>
              <a:gd name="connsiteY16" fmla="*/ 166687 h 851265"/>
              <a:gd name="connsiteX17" fmla="*/ 1486164 w 12191998"/>
              <a:gd name="connsiteY17" fmla="*/ 155575 h 851265"/>
              <a:gd name="connsiteX18" fmla="*/ 1532202 w 12191998"/>
              <a:gd name="connsiteY18" fmla="*/ 141287 h 851265"/>
              <a:gd name="connsiteX19" fmla="*/ 1573477 w 12191998"/>
              <a:gd name="connsiteY19" fmla="*/ 125412 h 851265"/>
              <a:gd name="connsiteX20" fmla="*/ 1609989 w 12191998"/>
              <a:gd name="connsiteY20" fmla="*/ 106362 h 851265"/>
              <a:gd name="connsiteX21" fmla="*/ 1648089 w 12191998"/>
              <a:gd name="connsiteY21" fmla="*/ 87312 h 851265"/>
              <a:gd name="connsiteX22" fmla="*/ 1686189 w 12191998"/>
              <a:gd name="connsiteY22" fmla="*/ 68262 h 851265"/>
              <a:gd name="connsiteX23" fmla="*/ 1722702 w 12191998"/>
              <a:gd name="connsiteY23" fmla="*/ 52387 h 851265"/>
              <a:gd name="connsiteX24" fmla="*/ 1763977 w 12191998"/>
              <a:gd name="connsiteY24" fmla="*/ 36512 h 851265"/>
              <a:gd name="connsiteX25" fmla="*/ 1810014 w 12191998"/>
              <a:gd name="connsiteY25" fmla="*/ 20637 h 851265"/>
              <a:gd name="connsiteX26" fmla="*/ 1862402 w 12191998"/>
              <a:gd name="connsiteY26" fmla="*/ 9525 h 851265"/>
              <a:gd name="connsiteX27" fmla="*/ 1922727 w 12191998"/>
              <a:gd name="connsiteY27" fmla="*/ 3175 h 851265"/>
              <a:gd name="connsiteX28" fmla="*/ 1990989 w 12191998"/>
              <a:gd name="connsiteY28" fmla="*/ 0 h 851265"/>
              <a:gd name="connsiteX29" fmla="*/ 2059252 w 12191998"/>
              <a:gd name="connsiteY29" fmla="*/ 3175 h 851265"/>
              <a:gd name="connsiteX30" fmla="*/ 2119577 w 12191998"/>
              <a:gd name="connsiteY30" fmla="*/ 9525 h 851265"/>
              <a:gd name="connsiteX31" fmla="*/ 2171964 w 12191998"/>
              <a:gd name="connsiteY31" fmla="*/ 20637 h 851265"/>
              <a:gd name="connsiteX32" fmla="*/ 2218002 w 12191998"/>
              <a:gd name="connsiteY32" fmla="*/ 36512 h 851265"/>
              <a:gd name="connsiteX33" fmla="*/ 2259277 w 12191998"/>
              <a:gd name="connsiteY33" fmla="*/ 52387 h 851265"/>
              <a:gd name="connsiteX34" fmla="*/ 2295789 w 12191998"/>
              <a:gd name="connsiteY34" fmla="*/ 68262 h 851265"/>
              <a:gd name="connsiteX35" fmla="*/ 2333889 w 12191998"/>
              <a:gd name="connsiteY35" fmla="*/ 87312 h 851265"/>
              <a:gd name="connsiteX36" fmla="*/ 2371989 w 12191998"/>
              <a:gd name="connsiteY36" fmla="*/ 106362 h 851265"/>
              <a:gd name="connsiteX37" fmla="*/ 2408502 w 12191998"/>
              <a:gd name="connsiteY37" fmla="*/ 125412 h 851265"/>
              <a:gd name="connsiteX38" fmla="*/ 2449777 w 12191998"/>
              <a:gd name="connsiteY38" fmla="*/ 141287 h 851265"/>
              <a:gd name="connsiteX39" fmla="*/ 2495814 w 12191998"/>
              <a:gd name="connsiteY39" fmla="*/ 155575 h 851265"/>
              <a:gd name="connsiteX40" fmla="*/ 2548202 w 12191998"/>
              <a:gd name="connsiteY40" fmla="*/ 166687 h 851265"/>
              <a:gd name="connsiteX41" fmla="*/ 2608527 w 12191998"/>
              <a:gd name="connsiteY41" fmla="*/ 174625 h 851265"/>
              <a:gd name="connsiteX42" fmla="*/ 2676789 w 12191998"/>
              <a:gd name="connsiteY42" fmla="*/ 176212 h 851265"/>
              <a:gd name="connsiteX43" fmla="*/ 2745052 w 12191998"/>
              <a:gd name="connsiteY43" fmla="*/ 174625 h 851265"/>
              <a:gd name="connsiteX44" fmla="*/ 2805377 w 12191998"/>
              <a:gd name="connsiteY44" fmla="*/ 166687 h 851265"/>
              <a:gd name="connsiteX45" fmla="*/ 2857764 w 12191998"/>
              <a:gd name="connsiteY45" fmla="*/ 155575 h 851265"/>
              <a:gd name="connsiteX46" fmla="*/ 2903802 w 12191998"/>
              <a:gd name="connsiteY46" fmla="*/ 141287 h 851265"/>
              <a:gd name="connsiteX47" fmla="*/ 2945077 w 12191998"/>
              <a:gd name="connsiteY47" fmla="*/ 125412 h 851265"/>
              <a:gd name="connsiteX48" fmla="*/ 2981589 w 12191998"/>
              <a:gd name="connsiteY48" fmla="*/ 106362 h 851265"/>
              <a:gd name="connsiteX49" fmla="*/ 3019689 w 12191998"/>
              <a:gd name="connsiteY49" fmla="*/ 87312 h 851265"/>
              <a:gd name="connsiteX50" fmla="*/ 3057789 w 12191998"/>
              <a:gd name="connsiteY50" fmla="*/ 68262 h 851265"/>
              <a:gd name="connsiteX51" fmla="*/ 3094302 w 12191998"/>
              <a:gd name="connsiteY51" fmla="*/ 52387 h 851265"/>
              <a:gd name="connsiteX52" fmla="*/ 3135577 w 12191998"/>
              <a:gd name="connsiteY52" fmla="*/ 36512 h 851265"/>
              <a:gd name="connsiteX53" fmla="*/ 3181614 w 12191998"/>
              <a:gd name="connsiteY53" fmla="*/ 20637 h 851265"/>
              <a:gd name="connsiteX54" fmla="*/ 3234002 w 12191998"/>
              <a:gd name="connsiteY54" fmla="*/ 9525 h 851265"/>
              <a:gd name="connsiteX55" fmla="*/ 3294327 w 12191998"/>
              <a:gd name="connsiteY55" fmla="*/ 3175 h 851265"/>
              <a:gd name="connsiteX56" fmla="*/ 3361002 w 12191998"/>
              <a:gd name="connsiteY56" fmla="*/ 0 h 851265"/>
              <a:gd name="connsiteX57" fmla="*/ 3430852 w 12191998"/>
              <a:gd name="connsiteY57" fmla="*/ 3175 h 851265"/>
              <a:gd name="connsiteX58" fmla="*/ 3491177 w 12191998"/>
              <a:gd name="connsiteY58" fmla="*/ 9525 h 851265"/>
              <a:gd name="connsiteX59" fmla="*/ 3543564 w 12191998"/>
              <a:gd name="connsiteY59" fmla="*/ 20637 h 851265"/>
              <a:gd name="connsiteX60" fmla="*/ 3589602 w 12191998"/>
              <a:gd name="connsiteY60" fmla="*/ 36512 h 851265"/>
              <a:gd name="connsiteX61" fmla="*/ 3630877 w 12191998"/>
              <a:gd name="connsiteY61" fmla="*/ 52387 h 851265"/>
              <a:gd name="connsiteX62" fmla="*/ 3667389 w 12191998"/>
              <a:gd name="connsiteY62" fmla="*/ 68262 h 851265"/>
              <a:gd name="connsiteX63" fmla="*/ 3705489 w 12191998"/>
              <a:gd name="connsiteY63" fmla="*/ 87312 h 851265"/>
              <a:gd name="connsiteX64" fmla="*/ 3743589 w 12191998"/>
              <a:gd name="connsiteY64" fmla="*/ 106362 h 851265"/>
              <a:gd name="connsiteX65" fmla="*/ 3780102 w 12191998"/>
              <a:gd name="connsiteY65" fmla="*/ 125412 h 851265"/>
              <a:gd name="connsiteX66" fmla="*/ 3821377 w 12191998"/>
              <a:gd name="connsiteY66" fmla="*/ 141287 h 851265"/>
              <a:gd name="connsiteX67" fmla="*/ 3867414 w 12191998"/>
              <a:gd name="connsiteY67" fmla="*/ 155575 h 851265"/>
              <a:gd name="connsiteX68" fmla="*/ 3919802 w 12191998"/>
              <a:gd name="connsiteY68" fmla="*/ 166687 h 851265"/>
              <a:gd name="connsiteX69" fmla="*/ 3980127 w 12191998"/>
              <a:gd name="connsiteY69" fmla="*/ 174625 h 851265"/>
              <a:gd name="connsiteX70" fmla="*/ 4048389 w 12191998"/>
              <a:gd name="connsiteY70" fmla="*/ 176212 h 851265"/>
              <a:gd name="connsiteX71" fmla="*/ 4116652 w 12191998"/>
              <a:gd name="connsiteY71" fmla="*/ 174625 h 851265"/>
              <a:gd name="connsiteX72" fmla="*/ 4176977 w 12191998"/>
              <a:gd name="connsiteY72" fmla="*/ 166687 h 851265"/>
              <a:gd name="connsiteX73" fmla="*/ 4229364 w 12191998"/>
              <a:gd name="connsiteY73" fmla="*/ 155575 h 851265"/>
              <a:gd name="connsiteX74" fmla="*/ 4275402 w 12191998"/>
              <a:gd name="connsiteY74" fmla="*/ 141287 h 851265"/>
              <a:gd name="connsiteX75" fmla="*/ 4316677 w 12191998"/>
              <a:gd name="connsiteY75" fmla="*/ 125412 h 851265"/>
              <a:gd name="connsiteX76" fmla="*/ 4353189 w 12191998"/>
              <a:gd name="connsiteY76" fmla="*/ 106362 h 851265"/>
              <a:gd name="connsiteX77" fmla="*/ 4429389 w 12191998"/>
              <a:gd name="connsiteY77" fmla="*/ 68262 h 851265"/>
              <a:gd name="connsiteX78" fmla="*/ 4465902 w 12191998"/>
              <a:gd name="connsiteY78" fmla="*/ 52387 h 851265"/>
              <a:gd name="connsiteX79" fmla="*/ 4507177 w 12191998"/>
              <a:gd name="connsiteY79" fmla="*/ 36512 h 851265"/>
              <a:gd name="connsiteX80" fmla="*/ 4553216 w 12191998"/>
              <a:gd name="connsiteY80" fmla="*/ 20637 h 851265"/>
              <a:gd name="connsiteX81" fmla="*/ 4605602 w 12191998"/>
              <a:gd name="connsiteY81" fmla="*/ 9525 h 851265"/>
              <a:gd name="connsiteX82" fmla="*/ 4665928 w 12191998"/>
              <a:gd name="connsiteY82" fmla="*/ 3175 h 851265"/>
              <a:gd name="connsiteX83" fmla="*/ 4734189 w 12191998"/>
              <a:gd name="connsiteY83" fmla="*/ 0 h 851265"/>
              <a:gd name="connsiteX84" fmla="*/ 4802453 w 12191998"/>
              <a:gd name="connsiteY84" fmla="*/ 3175 h 851265"/>
              <a:gd name="connsiteX85" fmla="*/ 4862777 w 12191998"/>
              <a:gd name="connsiteY85" fmla="*/ 9525 h 851265"/>
              <a:gd name="connsiteX86" fmla="*/ 4915165 w 12191998"/>
              <a:gd name="connsiteY86" fmla="*/ 20637 h 851265"/>
              <a:gd name="connsiteX87" fmla="*/ 4961202 w 12191998"/>
              <a:gd name="connsiteY87" fmla="*/ 36512 h 851265"/>
              <a:gd name="connsiteX88" fmla="*/ 5002478 w 12191998"/>
              <a:gd name="connsiteY88" fmla="*/ 52387 h 851265"/>
              <a:gd name="connsiteX89" fmla="*/ 5038989 w 12191998"/>
              <a:gd name="connsiteY89" fmla="*/ 68262 h 851265"/>
              <a:gd name="connsiteX90" fmla="*/ 5077091 w 12191998"/>
              <a:gd name="connsiteY90" fmla="*/ 87312 h 851265"/>
              <a:gd name="connsiteX91" fmla="*/ 5115189 w 12191998"/>
              <a:gd name="connsiteY91" fmla="*/ 106362 h 851265"/>
              <a:gd name="connsiteX92" fmla="*/ 5151702 w 12191998"/>
              <a:gd name="connsiteY92" fmla="*/ 125412 h 851265"/>
              <a:gd name="connsiteX93" fmla="*/ 5192978 w 12191998"/>
              <a:gd name="connsiteY93" fmla="*/ 141287 h 851265"/>
              <a:gd name="connsiteX94" fmla="*/ 5239014 w 12191998"/>
              <a:gd name="connsiteY94" fmla="*/ 155575 h 851265"/>
              <a:gd name="connsiteX95" fmla="*/ 5291401 w 12191998"/>
              <a:gd name="connsiteY95" fmla="*/ 166687 h 851265"/>
              <a:gd name="connsiteX96" fmla="*/ 5351727 w 12191998"/>
              <a:gd name="connsiteY96" fmla="*/ 174625 h 851265"/>
              <a:gd name="connsiteX97" fmla="*/ 5410199 w 12191998"/>
              <a:gd name="connsiteY97" fmla="*/ 175985 h 851265"/>
              <a:gd name="connsiteX98" fmla="*/ 5468671 w 12191998"/>
              <a:gd name="connsiteY98" fmla="*/ 174625 h 851265"/>
              <a:gd name="connsiteX99" fmla="*/ 5528996 w 12191998"/>
              <a:gd name="connsiteY99" fmla="*/ 166687 h 851265"/>
              <a:gd name="connsiteX100" fmla="*/ 5581383 w 12191998"/>
              <a:gd name="connsiteY100" fmla="*/ 155575 h 851265"/>
              <a:gd name="connsiteX101" fmla="*/ 5627421 w 12191998"/>
              <a:gd name="connsiteY101" fmla="*/ 141287 h 851265"/>
              <a:gd name="connsiteX102" fmla="*/ 5668696 w 12191998"/>
              <a:gd name="connsiteY102" fmla="*/ 125412 h 851265"/>
              <a:gd name="connsiteX103" fmla="*/ 5705210 w 12191998"/>
              <a:gd name="connsiteY103" fmla="*/ 106362 h 851265"/>
              <a:gd name="connsiteX104" fmla="*/ 5743308 w 12191998"/>
              <a:gd name="connsiteY104" fmla="*/ 87312 h 851265"/>
              <a:gd name="connsiteX105" fmla="*/ 5781408 w 12191998"/>
              <a:gd name="connsiteY105" fmla="*/ 68262 h 851265"/>
              <a:gd name="connsiteX106" fmla="*/ 5817921 w 12191998"/>
              <a:gd name="connsiteY106" fmla="*/ 52387 h 851265"/>
              <a:gd name="connsiteX107" fmla="*/ 5859196 w 12191998"/>
              <a:gd name="connsiteY107" fmla="*/ 36512 h 851265"/>
              <a:gd name="connsiteX108" fmla="*/ 5905234 w 12191998"/>
              <a:gd name="connsiteY108" fmla="*/ 20637 h 851265"/>
              <a:gd name="connsiteX109" fmla="*/ 5957621 w 12191998"/>
              <a:gd name="connsiteY109" fmla="*/ 9525 h 851265"/>
              <a:gd name="connsiteX110" fmla="*/ 6017948 w 12191998"/>
              <a:gd name="connsiteY110" fmla="*/ 3175 h 851265"/>
              <a:gd name="connsiteX111" fmla="*/ 6086210 w 12191998"/>
              <a:gd name="connsiteY111" fmla="*/ 0 h 851265"/>
              <a:gd name="connsiteX112" fmla="*/ 6095999 w 12191998"/>
              <a:gd name="connsiteY112" fmla="*/ 455 h 851265"/>
              <a:gd name="connsiteX113" fmla="*/ 6105789 w 12191998"/>
              <a:gd name="connsiteY113" fmla="*/ 0 h 851265"/>
              <a:gd name="connsiteX114" fmla="*/ 6174052 w 12191998"/>
              <a:gd name="connsiteY114" fmla="*/ 3175 h 851265"/>
              <a:gd name="connsiteX115" fmla="*/ 6234377 w 12191998"/>
              <a:gd name="connsiteY115" fmla="*/ 9525 h 851265"/>
              <a:gd name="connsiteX116" fmla="*/ 6286764 w 12191998"/>
              <a:gd name="connsiteY116" fmla="*/ 20637 h 851265"/>
              <a:gd name="connsiteX117" fmla="*/ 6332802 w 12191998"/>
              <a:gd name="connsiteY117" fmla="*/ 36512 h 851265"/>
              <a:gd name="connsiteX118" fmla="*/ 6374077 w 12191998"/>
              <a:gd name="connsiteY118" fmla="*/ 52387 h 851265"/>
              <a:gd name="connsiteX119" fmla="*/ 6410589 w 12191998"/>
              <a:gd name="connsiteY119" fmla="*/ 68262 h 851265"/>
              <a:gd name="connsiteX120" fmla="*/ 6448689 w 12191998"/>
              <a:gd name="connsiteY120" fmla="*/ 87312 h 851265"/>
              <a:gd name="connsiteX121" fmla="*/ 6486789 w 12191998"/>
              <a:gd name="connsiteY121" fmla="*/ 106362 h 851265"/>
              <a:gd name="connsiteX122" fmla="*/ 6523302 w 12191998"/>
              <a:gd name="connsiteY122" fmla="*/ 125412 h 851265"/>
              <a:gd name="connsiteX123" fmla="*/ 6564577 w 12191998"/>
              <a:gd name="connsiteY123" fmla="*/ 141287 h 851265"/>
              <a:gd name="connsiteX124" fmla="*/ 6610614 w 12191998"/>
              <a:gd name="connsiteY124" fmla="*/ 155575 h 851265"/>
              <a:gd name="connsiteX125" fmla="*/ 6663002 w 12191998"/>
              <a:gd name="connsiteY125" fmla="*/ 166687 h 851265"/>
              <a:gd name="connsiteX126" fmla="*/ 6723327 w 12191998"/>
              <a:gd name="connsiteY126" fmla="*/ 174625 h 851265"/>
              <a:gd name="connsiteX127" fmla="*/ 6781799 w 12191998"/>
              <a:gd name="connsiteY127" fmla="*/ 175985 h 851265"/>
              <a:gd name="connsiteX128" fmla="*/ 6840271 w 12191998"/>
              <a:gd name="connsiteY128" fmla="*/ 174625 h 851265"/>
              <a:gd name="connsiteX129" fmla="*/ 6900596 w 12191998"/>
              <a:gd name="connsiteY129" fmla="*/ 166687 h 851265"/>
              <a:gd name="connsiteX130" fmla="*/ 6952983 w 12191998"/>
              <a:gd name="connsiteY130" fmla="*/ 155575 h 851265"/>
              <a:gd name="connsiteX131" fmla="*/ 6999021 w 12191998"/>
              <a:gd name="connsiteY131" fmla="*/ 141287 h 851265"/>
              <a:gd name="connsiteX132" fmla="*/ 7040296 w 12191998"/>
              <a:gd name="connsiteY132" fmla="*/ 125412 h 851265"/>
              <a:gd name="connsiteX133" fmla="*/ 7076808 w 12191998"/>
              <a:gd name="connsiteY133" fmla="*/ 106362 h 851265"/>
              <a:gd name="connsiteX134" fmla="*/ 7114908 w 12191998"/>
              <a:gd name="connsiteY134" fmla="*/ 87312 h 851265"/>
              <a:gd name="connsiteX135" fmla="*/ 7153008 w 12191998"/>
              <a:gd name="connsiteY135" fmla="*/ 68262 h 851265"/>
              <a:gd name="connsiteX136" fmla="*/ 7189521 w 12191998"/>
              <a:gd name="connsiteY136" fmla="*/ 52387 h 851265"/>
              <a:gd name="connsiteX137" fmla="*/ 7230796 w 12191998"/>
              <a:gd name="connsiteY137" fmla="*/ 36512 h 851265"/>
              <a:gd name="connsiteX138" fmla="*/ 7276833 w 12191998"/>
              <a:gd name="connsiteY138" fmla="*/ 20637 h 851265"/>
              <a:gd name="connsiteX139" fmla="*/ 7329221 w 12191998"/>
              <a:gd name="connsiteY139" fmla="*/ 9525 h 851265"/>
              <a:gd name="connsiteX140" fmla="*/ 7389546 w 12191998"/>
              <a:gd name="connsiteY140" fmla="*/ 3175 h 851265"/>
              <a:gd name="connsiteX141" fmla="*/ 7457808 w 12191998"/>
              <a:gd name="connsiteY141" fmla="*/ 0 h 851265"/>
              <a:gd name="connsiteX142" fmla="*/ 7526071 w 12191998"/>
              <a:gd name="connsiteY142" fmla="*/ 3175 h 851265"/>
              <a:gd name="connsiteX143" fmla="*/ 7586396 w 12191998"/>
              <a:gd name="connsiteY143" fmla="*/ 9525 h 851265"/>
              <a:gd name="connsiteX144" fmla="*/ 7638783 w 12191998"/>
              <a:gd name="connsiteY144" fmla="*/ 20637 h 851265"/>
              <a:gd name="connsiteX145" fmla="*/ 7684821 w 12191998"/>
              <a:gd name="connsiteY145" fmla="*/ 36512 h 851265"/>
              <a:gd name="connsiteX146" fmla="*/ 7726096 w 12191998"/>
              <a:gd name="connsiteY146" fmla="*/ 52387 h 851265"/>
              <a:gd name="connsiteX147" fmla="*/ 7762608 w 12191998"/>
              <a:gd name="connsiteY147" fmla="*/ 68262 h 851265"/>
              <a:gd name="connsiteX148" fmla="*/ 7800708 w 12191998"/>
              <a:gd name="connsiteY148" fmla="*/ 87312 h 851265"/>
              <a:gd name="connsiteX149" fmla="*/ 7838808 w 12191998"/>
              <a:gd name="connsiteY149" fmla="*/ 106362 h 851265"/>
              <a:gd name="connsiteX150" fmla="*/ 7875321 w 12191998"/>
              <a:gd name="connsiteY150" fmla="*/ 125412 h 851265"/>
              <a:gd name="connsiteX151" fmla="*/ 7916596 w 12191998"/>
              <a:gd name="connsiteY151" fmla="*/ 141287 h 851265"/>
              <a:gd name="connsiteX152" fmla="*/ 7962633 w 12191998"/>
              <a:gd name="connsiteY152" fmla="*/ 155575 h 851265"/>
              <a:gd name="connsiteX153" fmla="*/ 8015021 w 12191998"/>
              <a:gd name="connsiteY153" fmla="*/ 166687 h 851265"/>
              <a:gd name="connsiteX154" fmla="*/ 8075346 w 12191998"/>
              <a:gd name="connsiteY154" fmla="*/ 174625 h 851265"/>
              <a:gd name="connsiteX155" fmla="*/ 8143608 w 12191998"/>
              <a:gd name="connsiteY155" fmla="*/ 176212 h 851265"/>
              <a:gd name="connsiteX156" fmla="*/ 8211871 w 12191998"/>
              <a:gd name="connsiteY156" fmla="*/ 174625 h 851265"/>
              <a:gd name="connsiteX157" fmla="*/ 8272196 w 12191998"/>
              <a:gd name="connsiteY157" fmla="*/ 166687 h 851265"/>
              <a:gd name="connsiteX158" fmla="*/ 8324583 w 12191998"/>
              <a:gd name="connsiteY158" fmla="*/ 155575 h 851265"/>
              <a:gd name="connsiteX159" fmla="*/ 8370621 w 12191998"/>
              <a:gd name="connsiteY159" fmla="*/ 141287 h 851265"/>
              <a:gd name="connsiteX160" fmla="*/ 8411896 w 12191998"/>
              <a:gd name="connsiteY160" fmla="*/ 125412 h 851265"/>
              <a:gd name="connsiteX161" fmla="*/ 8448408 w 12191998"/>
              <a:gd name="connsiteY161" fmla="*/ 106362 h 851265"/>
              <a:gd name="connsiteX162" fmla="*/ 8486508 w 12191998"/>
              <a:gd name="connsiteY162" fmla="*/ 87312 h 851265"/>
              <a:gd name="connsiteX163" fmla="*/ 8524608 w 12191998"/>
              <a:gd name="connsiteY163" fmla="*/ 68262 h 851265"/>
              <a:gd name="connsiteX164" fmla="*/ 8561120 w 12191998"/>
              <a:gd name="connsiteY164" fmla="*/ 52387 h 851265"/>
              <a:gd name="connsiteX165" fmla="*/ 8602396 w 12191998"/>
              <a:gd name="connsiteY165" fmla="*/ 36512 h 851265"/>
              <a:gd name="connsiteX166" fmla="*/ 8648432 w 12191998"/>
              <a:gd name="connsiteY166" fmla="*/ 20637 h 851265"/>
              <a:gd name="connsiteX167" fmla="*/ 8700820 w 12191998"/>
              <a:gd name="connsiteY167" fmla="*/ 9525 h 851265"/>
              <a:gd name="connsiteX168" fmla="*/ 8761146 w 12191998"/>
              <a:gd name="connsiteY168" fmla="*/ 3175 h 851265"/>
              <a:gd name="connsiteX169" fmla="*/ 8827820 w 12191998"/>
              <a:gd name="connsiteY169" fmla="*/ 0 h 851265"/>
              <a:gd name="connsiteX170" fmla="*/ 8897670 w 12191998"/>
              <a:gd name="connsiteY170" fmla="*/ 3175 h 851265"/>
              <a:gd name="connsiteX171" fmla="*/ 8957996 w 12191998"/>
              <a:gd name="connsiteY171" fmla="*/ 9525 h 851265"/>
              <a:gd name="connsiteX172" fmla="*/ 9010382 w 12191998"/>
              <a:gd name="connsiteY172" fmla="*/ 20637 h 851265"/>
              <a:gd name="connsiteX173" fmla="*/ 9056420 w 12191998"/>
              <a:gd name="connsiteY173" fmla="*/ 36512 h 851265"/>
              <a:gd name="connsiteX174" fmla="*/ 9097696 w 12191998"/>
              <a:gd name="connsiteY174" fmla="*/ 52387 h 851265"/>
              <a:gd name="connsiteX175" fmla="*/ 9134208 w 12191998"/>
              <a:gd name="connsiteY175" fmla="*/ 68262 h 851265"/>
              <a:gd name="connsiteX176" fmla="*/ 9172308 w 12191998"/>
              <a:gd name="connsiteY176" fmla="*/ 87312 h 851265"/>
              <a:gd name="connsiteX177" fmla="*/ 9210408 w 12191998"/>
              <a:gd name="connsiteY177" fmla="*/ 106362 h 851265"/>
              <a:gd name="connsiteX178" fmla="*/ 9246920 w 12191998"/>
              <a:gd name="connsiteY178" fmla="*/ 125412 h 851265"/>
              <a:gd name="connsiteX179" fmla="*/ 9288196 w 12191998"/>
              <a:gd name="connsiteY179" fmla="*/ 141287 h 851265"/>
              <a:gd name="connsiteX180" fmla="*/ 9334232 w 12191998"/>
              <a:gd name="connsiteY180" fmla="*/ 155575 h 851265"/>
              <a:gd name="connsiteX181" fmla="*/ 9386620 w 12191998"/>
              <a:gd name="connsiteY181" fmla="*/ 166687 h 851265"/>
              <a:gd name="connsiteX182" fmla="*/ 9446946 w 12191998"/>
              <a:gd name="connsiteY182" fmla="*/ 174625 h 851265"/>
              <a:gd name="connsiteX183" fmla="*/ 9515208 w 12191998"/>
              <a:gd name="connsiteY183" fmla="*/ 176212 h 851265"/>
              <a:gd name="connsiteX184" fmla="*/ 9583470 w 12191998"/>
              <a:gd name="connsiteY184" fmla="*/ 174625 h 851265"/>
              <a:gd name="connsiteX185" fmla="*/ 9643796 w 12191998"/>
              <a:gd name="connsiteY185" fmla="*/ 166687 h 851265"/>
              <a:gd name="connsiteX186" fmla="*/ 9696182 w 12191998"/>
              <a:gd name="connsiteY186" fmla="*/ 155575 h 851265"/>
              <a:gd name="connsiteX187" fmla="*/ 9742220 w 12191998"/>
              <a:gd name="connsiteY187" fmla="*/ 141287 h 851265"/>
              <a:gd name="connsiteX188" fmla="*/ 9783496 w 12191998"/>
              <a:gd name="connsiteY188" fmla="*/ 125412 h 851265"/>
              <a:gd name="connsiteX189" fmla="*/ 9820008 w 12191998"/>
              <a:gd name="connsiteY189" fmla="*/ 106362 h 851265"/>
              <a:gd name="connsiteX190" fmla="*/ 9896208 w 12191998"/>
              <a:gd name="connsiteY190" fmla="*/ 68262 h 851265"/>
              <a:gd name="connsiteX191" fmla="*/ 9932720 w 12191998"/>
              <a:gd name="connsiteY191" fmla="*/ 52387 h 851265"/>
              <a:gd name="connsiteX192" fmla="*/ 9973996 w 12191998"/>
              <a:gd name="connsiteY192" fmla="*/ 36512 h 851265"/>
              <a:gd name="connsiteX193" fmla="*/ 10020032 w 12191998"/>
              <a:gd name="connsiteY193" fmla="*/ 20637 h 851265"/>
              <a:gd name="connsiteX194" fmla="*/ 10072420 w 12191998"/>
              <a:gd name="connsiteY194" fmla="*/ 9525 h 851265"/>
              <a:gd name="connsiteX195" fmla="*/ 10132746 w 12191998"/>
              <a:gd name="connsiteY195" fmla="*/ 3175 h 851265"/>
              <a:gd name="connsiteX196" fmla="*/ 10201008 w 12191998"/>
              <a:gd name="connsiteY196" fmla="*/ 0 h 851265"/>
              <a:gd name="connsiteX197" fmla="*/ 10269270 w 12191998"/>
              <a:gd name="connsiteY197" fmla="*/ 3175 h 851265"/>
              <a:gd name="connsiteX198" fmla="*/ 10329596 w 12191998"/>
              <a:gd name="connsiteY198" fmla="*/ 9525 h 851265"/>
              <a:gd name="connsiteX199" fmla="*/ 10381982 w 12191998"/>
              <a:gd name="connsiteY199" fmla="*/ 20637 h 851265"/>
              <a:gd name="connsiteX200" fmla="*/ 10428020 w 12191998"/>
              <a:gd name="connsiteY200" fmla="*/ 36512 h 851265"/>
              <a:gd name="connsiteX201" fmla="*/ 10469296 w 12191998"/>
              <a:gd name="connsiteY201" fmla="*/ 52387 h 851265"/>
              <a:gd name="connsiteX202" fmla="*/ 10505808 w 12191998"/>
              <a:gd name="connsiteY202" fmla="*/ 68262 h 851265"/>
              <a:gd name="connsiteX203" fmla="*/ 10543908 w 12191998"/>
              <a:gd name="connsiteY203" fmla="*/ 87312 h 851265"/>
              <a:gd name="connsiteX204" fmla="*/ 10582008 w 12191998"/>
              <a:gd name="connsiteY204" fmla="*/ 106362 h 851265"/>
              <a:gd name="connsiteX205" fmla="*/ 10618520 w 12191998"/>
              <a:gd name="connsiteY205" fmla="*/ 125412 h 851265"/>
              <a:gd name="connsiteX206" fmla="*/ 10659796 w 12191998"/>
              <a:gd name="connsiteY206" fmla="*/ 141287 h 851265"/>
              <a:gd name="connsiteX207" fmla="*/ 10705832 w 12191998"/>
              <a:gd name="connsiteY207" fmla="*/ 155575 h 851265"/>
              <a:gd name="connsiteX208" fmla="*/ 10758220 w 12191998"/>
              <a:gd name="connsiteY208" fmla="*/ 166687 h 851265"/>
              <a:gd name="connsiteX209" fmla="*/ 10818546 w 12191998"/>
              <a:gd name="connsiteY209" fmla="*/ 174625 h 851265"/>
              <a:gd name="connsiteX210" fmla="*/ 10886808 w 12191998"/>
              <a:gd name="connsiteY210" fmla="*/ 176212 h 851265"/>
              <a:gd name="connsiteX211" fmla="*/ 10955070 w 12191998"/>
              <a:gd name="connsiteY211" fmla="*/ 174625 h 851265"/>
              <a:gd name="connsiteX212" fmla="*/ 11015396 w 12191998"/>
              <a:gd name="connsiteY212" fmla="*/ 166687 h 851265"/>
              <a:gd name="connsiteX213" fmla="*/ 11067782 w 12191998"/>
              <a:gd name="connsiteY213" fmla="*/ 155575 h 851265"/>
              <a:gd name="connsiteX214" fmla="*/ 11113820 w 12191998"/>
              <a:gd name="connsiteY214" fmla="*/ 141287 h 851265"/>
              <a:gd name="connsiteX215" fmla="*/ 11155096 w 12191998"/>
              <a:gd name="connsiteY215" fmla="*/ 125412 h 851265"/>
              <a:gd name="connsiteX216" fmla="*/ 11191608 w 12191998"/>
              <a:gd name="connsiteY216" fmla="*/ 106362 h 851265"/>
              <a:gd name="connsiteX217" fmla="*/ 11229708 w 12191998"/>
              <a:gd name="connsiteY217" fmla="*/ 87312 h 851265"/>
              <a:gd name="connsiteX218" fmla="*/ 11267808 w 12191998"/>
              <a:gd name="connsiteY218" fmla="*/ 68262 h 851265"/>
              <a:gd name="connsiteX219" fmla="*/ 11304320 w 12191998"/>
              <a:gd name="connsiteY219" fmla="*/ 52387 h 851265"/>
              <a:gd name="connsiteX220" fmla="*/ 11345596 w 12191998"/>
              <a:gd name="connsiteY220" fmla="*/ 36512 h 851265"/>
              <a:gd name="connsiteX221" fmla="*/ 11391632 w 12191998"/>
              <a:gd name="connsiteY221" fmla="*/ 20637 h 851265"/>
              <a:gd name="connsiteX222" fmla="*/ 11444020 w 12191998"/>
              <a:gd name="connsiteY222" fmla="*/ 9525 h 851265"/>
              <a:gd name="connsiteX223" fmla="*/ 11504346 w 12191998"/>
              <a:gd name="connsiteY223" fmla="*/ 3175 h 851265"/>
              <a:gd name="connsiteX224" fmla="*/ 11572608 w 12191998"/>
              <a:gd name="connsiteY224" fmla="*/ 0 h 851265"/>
              <a:gd name="connsiteX225" fmla="*/ 11640870 w 12191998"/>
              <a:gd name="connsiteY225" fmla="*/ 3175 h 851265"/>
              <a:gd name="connsiteX226" fmla="*/ 11701196 w 12191998"/>
              <a:gd name="connsiteY226" fmla="*/ 9525 h 851265"/>
              <a:gd name="connsiteX227" fmla="*/ 11753582 w 12191998"/>
              <a:gd name="connsiteY227" fmla="*/ 20637 h 851265"/>
              <a:gd name="connsiteX228" fmla="*/ 11799620 w 12191998"/>
              <a:gd name="connsiteY228" fmla="*/ 36512 h 851265"/>
              <a:gd name="connsiteX229" fmla="*/ 11840896 w 12191998"/>
              <a:gd name="connsiteY229" fmla="*/ 52387 h 851265"/>
              <a:gd name="connsiteX230" fmla="*/ 11877408 w 12191998"/>
              <a:gd name="connsiteY230" fmla="*/ 68262 h 851265"/>
              <a:gd name="connsiteX231" fmla="*/ 11915508 w 12191998"/>
              <a:gd name="connsiteY231" fmla="*/ 87312 h 851265"/>
              <a:gd name="connsiteX232" fmla="*/ 11953608 w 12191998"/>
              <a:gd name="connsiteY232" fmla="*/ 106362 h 851265"/>
              <a:gd name="connsiteX233" fmla="*/ 11990120 w 12191998"/>
              <a:gd name="connsiteY233" fmla="*/ 125412 h 851265"/>
              <a:gd name="connsiteX234" fmla="*/ 12031396 w 12191998"/>
              <a:gd name="connsiteY234" fmla="*/ 141287 h 851265"/>
              <a:gd name="connsiteX235" fmla="*/ 12077432 w 12191998"/>
              <a:gd name="connsiteY235" fmla="*/ 155575 h 851265"/>
              <a:gd name="connsiteX236" fmla="*/ 12129820 w 12191998"/>
              <a:gd name="connsiteY236" fmla="*/ 166688 h 851265"/>
              <a:gd name="connsiteX237" fmla="*/ 12190146 w 12191998"/>
              <a:gd name="connsiteY237" fmla="*/ 174625 h 851265"/>
              <a:gd name="connsiteX238" fmla="*/ 12191998 w 12191998"/>
              <a:gd name="connsiteY238" fmla="*/ 174668 h 851265"/>
              <a:gd name="connsiteX239" fmla="*/ 12191998 w 12191998"/>
              <a:gd name="connsiteY239" fmla="*/ 851265 h 851265"/>
              <a:gd name="connsiteX240" fmla="*/ 0 w 12191998"/>
              <a:gd name="connsiteY240" fmla="*/ 851265 h 851265"/>
              <a:gd name="connsiteX241" fmla="*/ 0 w 12191998"/>
              <a:gd name="connsiteY241" fmla="*/ 174668 h 851265"/>
              <a:gd name="connsiteX242" fmla="*/ 1852 w 12191998"/>
              <a:gd name="connsiteY242" fmla="*/ 174625 h 851265"/>
              <a:gd name="connsiteX243" fmla="*/ 62177 w 12191998"/>
              <a:gd name="connsiteY243" fmla="*/ 166687 h 851265"/>
              <a:gd name="connsiteX244" fmla="*/ 114564 w 12191998"/>
              <a:gd name="connsiteY244" fmla="*/ 155575 h 851265"/>
              <a:gd name="connsiteX245" fmla="*/ 160602 w 12191998"/>
              <a:gd name="connsiteY245" fmla="*/ 141287 h 851265"/>
              <a:gd name="connsiteX246" fmla="*/ 201877 w 12191998"/>
              <a:gd name="connsiteY246" fmla="*/ 125412 h 851265"/>
              <a:gd name="connsiteX247" fmla="*/ 238389 w 12191998"/>
              <a:gd name="connsiteY247" fmla="*/ 106362 h 851265"/>
              <a:gd name="connsiteX248" fmla="*/ 276489 w 12191998"/>
              <a:gd name="connsiteY248" fmla="*/ 87312 h 851265"/>
              <a:gd name="connsiteX249" fmla="*/ 314589 w 12191998"/>
              <a:gd name="connsiteY249" fmla="*/ 68262 h 851265"/>
              <a:gd name="connsiteX250" fmla="*/ 351102 w 12191998"/>
              <a:gd name="connsiteY250" fmla="*/ 52387 h 851265"/>
              <a:gd name="connsiteX251" fmla="*/ 392377 w 12191998"/>
              <a:gd name="connsiteY251" fmla="*/ 36512 h 851265"/>
              <a:gd name="connsiteX252" fmla="*/ 438414 w 12191998"/>
              <a:gd name="connsiteY252" fmla="*/ 20637 h 851265"/>
              <a:gd name="connsiteX253" fmla="*/ 490802 w 12191998"/>
              <a:gd name="connsiteY253" fmla="*/ 9525 h 851265"/>
              <a:gd name="connsiteX254" fmla="*/ 551127 w 12191998"/>
              <a:gd name="connsiteY254" fmla="*/ 3175 h 851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</a:cxnLst>
            <a:rect l="l" t="t" r="r" b="b"/>
            <a:pathLst>
              <a:path w="12191998" h="851265">
                <a:moveTo>
                  <a:pt x="619389" y="0"/>
                </a:moveTo>
                <a:lnTo>
                  <a:pt x="687652" y="3175"/>
                </a:lnTo>
                <a:lnTo>
                  <a:pt x="747977" y="9525"/>
                </a:lnTo>
                <a:lnTo>
                  <a:pt x="800364" y="20637"/>
                </a:lnTo>
                <a:lnTo>
                  <a:pt x="846402" y="36512"/>
                </a:lnTo>
                <a:lnTo>
                  <a:pt x="887677" y="52387"/>
                </a:lnTo>
                <a:lnTo>
                  <a:pt x="924189" y="68262"/>
                </a:lnTo>
                <a:lnTo>
                  <a:pt x="962289" y="87312"/>
                </a:lnTo>
                <a:lnTo>
                  <a:pt x="1000389" y="106362"/>
                </a:lnTo>
                <a:lnTo>
                  <a:pt x="1036902" y="125412"/>
                </a:lnTo>
                <a:lnTo>
                  <a:pt x="1078177" y="141287"/>
                </a:lnTo>
                <a:lnTo>
                  <a:pt x="1124214" y="155575"/>
                </a:lnTo>
                <a:lnTo>
                  <a:pt x="1176602" y="166687"/>
                </a:lnTo>
                <a:lnTo>
                  <a:pt x="1236927" y="174625"/>
                </a:lnTo>
                <a:lnTo>
                  <a:pt x="1305189" y="176212"/>
                </a:lnTo>
                <a:lnTo>
                  <a:pt x="1373452" y="174625"/>
                </a:lnTo>
                <a:lnTo>
                  <a:pt x="1433777" y="166687"/>
                </a:lnTo>
                <a:lnTo>
                  <a:pt x="1486164" y="155575"/>
                </a:lnTo>
                <a:lnTo>
                  <a:pt x="1532202" y="141287"/>
                </a:lnTo>
                <a:lnTo>
                  <a:pt x="1573477" y="125412"/>
                </a:lnTo>
                <a:lnTo>
                  <a:pt x="1609989" y="106362"/>
                </a:lnTo>
                <a:lnTo>
                  <a:pt x="1648089" y="87312"/>
                </a:lnTo>
                <a:lnTo>
                  <a:pt x="1686189" y="68262"/>
                </a:lnTo>
                <a:lnTo>
                  <a:pt x="1722702" y="52387"/>
                </a:lnTo>
                <a:lnTo>
                  <a:pt x="1763977" y="36512"/>
                </a:lnTo>
                <a:lnTo>
                  <a:pt x="1810014" y="20637"/>
                </a:lnTo>
                <a:lnTo>
                  <a:pt x="1862402" y="9525"/>
                </a:lnTo>
                <a:lnTo>
                  <a:pt x="1922727" y="3175"/>
                </a:lnTo>
                <a:lnTo>
                  <a:pt x="1990989" y="0"/>
                </a:lnTo>
                <a:lnTo>
                  <a:pt x="2059252" y="3175"/>
                </a:lnTo>
                <a:lnTo>
                  <a:pt x="2119577" y="9525"/>
                </a:lnTo>
                <a:lnTo>
                  <a:pt x="2171964" y="20637"/>
                </a:lnTo>
                <a:lnTo>
                  <a:pt x="2218002" y="36512"/>
                </a:lnTo>
                <a:lnTo>
                  <a:pt x="2259277" y="52387"/>
                </a:lnTo>
                <a:lnTo>
                  <a:pt x="2295789" y="68262"/>
                </a:lnTo>
                <a:lnTo>
                  <a:pt x="2333889" y="87312"/>
                </a:lnTo>
                <a:lnTo>
                  <a:pt x="2371989" y="106362"/>
                </a:lnTo>
                <a:lnTo>
                  <a:pt x="2408502" y="125412"/>
                </a:lnTo>
                <a:lnTo>
                  <a:pt x="2449777" y="141287"/>
                </a:lnTo>
                <a:lnTo>
                  <a:pt x="2495814" y="155575"/>
                </a:lnTo>
                <a:lnTo>
                  <a:pt x="2548202" y="166687"/>
                </a:lnTo>
                <a:lnTo>
                  <a:pt x="2608527" y="174625"/>
                </a:lnTo>
                <a:lnTo>
                  <a:pt x="2676789" y="176212"/>
                </a:lnTo>
                <a:lnTo>
                  <a:pt x="2745052" y="174625"/>
                </a:lnTo>
                <a:lnTo>
                  <a:pt x="2805377" y="166687"/>
                </a:lnTo>
                <a:lnTo>
                  <a:pt x="2857764" y="155575"/>
                </a:lnTo>
                <a:lnTo>
                  <a:pt x="2903802" y="141287"/>
                </a:lnTo>
                <a:lnTo>
                  <a:pt x="2945077" y="125412"/>
                </a:lnTo>
                <a:lnTo>
                  <a:pt x="2981589" y="106362"/>
                </a:lnTo>
                <a:lnTo>
                  <a:pt x="3019689" y="87312"/>
                </a:lnTo>
                <a:lnTo>
                  <a:pt x="3057789" y="68262"/>
                </a:lnTo>
                <a:lnTo>
                  <a:pt x="3094302" y="52387"/>
                </a:lnTo>
                <a:lnTo>
                  <a:pt x="3135577" y="36512"/>
                </a:lnTo>
                <a:lnTo>
                  <a:pt x="3181614" y="20637"/>
                </a:lnTo>
                <a:lnTo>
                  <a:pt x="3234002" y="9525"/>
                </a:lnTo>
                <a:lnTo>
                  <a:pt x="3294327" y="3175"/>
                </a:lnTo>
                <a:lnTo>
                  <a:pt x="3361002" y="0"/>
                </a:lnTo>
                <a:lnTo>
                  <a:pt x="3430852" y="3175"/>
                </a:lnTo>
                <a:lnTo>
                  <a:pt x="3491177" y="9525"/>
                </a:lnTo>
                <a:lnTo>
                  <a:pt x="3543564" y="20637"/>
                </a:lnTo>
                <a:lnTo>
                  <a:pt x="3589602" y="36512"/>
                </a:lnTo>
                <a:lnTo>
                  <a:pt x="3630877" y="52387"/>
                </a:lnTo>
                <a:lnTo>
                  <a:pt x="3667389" y="68262"/>
                </a:lnTo>
                <a:lnTo>
                  <a:pt x="3705489" y="87312"/>
                </a:lnTo>
                <a:lnTo>
                  <a:pt x="3743589" y="106362"/>
                </a:lnTo>
                <a:lnTo>
                  <a:pt x="3780102" y="125412"/>
                </a:lnTo>
                <a:lnTo>
                  <a:pt x="3821377" y="141287"/>
                </a:lnTo>
                <a:lnTo>
                  <a:pt x="3867414" y="155575"/>
                </a:lnTo>
                <a:lnTo>
                  <a:pt x="3919802" y="166687"/>
                </a:lnTo>
                <a:lnTo>
                  <a:pt x="3980127" y="174625"/>
                </a:lnTo>
                <a:lnTo>
                  <a:pt x="4048389" y="176212"/>
                </a:lnTo>
                <a:lnTo>
                  <a:pt x="4116652" y="174625"/>
                </a:lnTo>
                <a:lnTo>
                  <a:pt x="4176977" y="166687"/>
                </a:lnTo>
                <a:lnTo>
                  <a:pt x="4229364" y="155575"/>
                </a:lnTo>
                <a:lnTo>
                  <a:pt x="4275402" y="141287"/>
                </a:lnTo>
                <a:lnTo>
                  <a:pt x="4316677" y="125412"/>
                </a:lnTo>
                <a:lnTo>
                  <a:pt x="4353189" y="106362"/>
                </a:lnTo>
                <a:lnTo>
                  <a:pt x="4429389" y="68262"/>
                </a:lnTo>
                <a:lnTo>
                  <a:pt x="4465902" y="52387"/>
                </a:lnTo>
                <a:lnTo>
                  <a:pt x="4507177" y="36512"/>
                </a:lnTo>
                <a:lnTo>
                  <a:pt x="4553216" y="20637"/>
                </a:lnTo>
                <a:lnTo>
                  <a:pt x="4605602" y="9525"/>
                </a:lnTo>
                <a:lnTo>
                  <a:pt x="4665928" y="3175"/>
                </a:lnTo>
                <a:lnTo>
                  <a:pt x="4734189" y="0"/>
                </a:lnTo>
                <a:lnTo>
                  <a:pt x="4802453" y="3175"/>
                </a:lnTo>
                <a:lnTo>
                  <a:pt x="4862777" y="9525"/>
                </a:lnTo>
                <a:lnTo>
                  <a:pt x="4915165" y="20637"/>
                </a:lnTo>
                <a:lnTo>
                  <a:pt x="4961202" y="36512"/>
                </a:lnTo>
                <a:lnTo>
                  <a:pt x="5002478" y="52387"/>
                </a:lnTo>
                <a:lnTo>
                  <a:pt x="5038989" y="68262"/>
                </a:lnTo>
                <a:lnTo>
                  <a:pt x="5077091" y="87312"/>
                </a:lnTo>
                <a:lnTo>
                  <a:pt x="5115189" y="106362"/>
                </a:lnTo>
                <a:lnTo>
                  <a:pt x="5151702" y="125412"/>
                </a:lnTo>
                <a:lnTo>
                  <a:pt x="5192978" y="141287"/>
                </a:lnTo>
                <a:lnTo>
                  <a:pt x="5239014" y="155575"/>
                </a:lnTo>
                <a:lnTo>
                  <a:pt x="5291401" y="166687"/>
                </a:lnTo>
                <a:lnTo>
                  <a:pt x="5351727" y="174625"/>
                </a:lnTo>
                <a:lnTo>
                  <a:pt x="5410199" y="175985"/>
                </a:lnTo>
                <a:lnTo>
                  <a:pt x="5468671" y="174625"/>
                </a:lnTo>
                <a:lnTo>
                  <a:pt x="5528996" y="166687"/>
                </a:lnTo>
                <a:lnTo>
                  <a:pt x="5581383" y="155575"/>
                </a:lnTo>
                <a:lnTo>
                  <a:pt x="5627421" y="141287"/>
                </a:lnTo>
                <a:lnTo>
                  <a:pt x="5668696" y="125412"/>
                </a:lnTo>
                <a:lnTo>
                  <a:pt x="5705210" y="106362"/>
                </a:lnTo>
                <a:lnTo>
                  <a:pt x="5743308" y="87312"/>
                </a:lnTo>
                <a:lnTo>
                  <a:pt x="5781408" y="68262"/>
                </a:lnTo>
                <a:lnTo>
                  <a:pt x="5817921" y="52387"/>
                </a:lnTo>
                <a:lnTo>
                  <a:pt x="5859196" y="36512"/>
                </a:lnTo>
                <a:lnTo>
                  <a:pt x="5905234" y="20637"/>
                </a:lnTo>
                <a:lnTo>
                  <a:pt x="5957621" y="9525"/>
                </a:lnTo>
                <a:lnTo>
                  <a:pt x="6017948" y="3175"/>
                </a:lnTo>
                <a:lnTo>
                  <a:pt x="6086210" y="0"/>
                </a:lnTo>
                <a:lnTo>
                  <a:pt x="6095999" y="455"/>
                </a:lnTo>
                <a:lnTo>
                  <a:pt x="6105789" y="0"/>
                </a:lnTo>
                <a:lnTo>
                  <a:pt x="6174052" y="3175"/>
                </a:lnTo>
                <a:lnTo>
                  <a:pt x="6234377" y="9525"/>
                </a:lnTo>
                <a:lnTo>
                  <a:pt x="6286764" y="20637"/>
                </a:lnTo>
                <a:lnTo>
                  <a:pt x="6332802" y="36512"/>
                </a:lnTo>
                <a:lnTo>
                  <a:pt x="6374077" y="52387"/>
                </a:lnTo>
                <a:lnTo>
                  <a:pt x="6410589" y="68262"/>
                </a:lnTo>
                <a:lnTo>
                  <a:pt x="6448689" y="87312"/>
                </a:lnTo>
                <a:lnTo>
                  <a:pt x="6486789" y="106362"/>
                </a:lnTo>
                <a:lnTo>
                  <a:pt x="6523302" y="125412"/>
                </a:lnTo>
                <a:lnTo>
                  <a:pt x="6564577" y="141287"/>
                </a:lnTo>
                <a:lnTo>
                  <a:pt x="6610614" y="155575"/>
                </a:lnTo>
                <a:lnTo>
                  <a:pt x="6663002" y="166687"/>
                </a:lnTo>
                <a:lnTo>
                  <a:pt x="6723327" y="174625"/>
                </a:lnTo>
                <a:lnTo>
                  <a:pt x="6781799" y="175985"/>
                </a:lnTo>
                <a:lnTo>
                  <a:pt x="6840271" y="174625"/>
                </a:lnTo>
                <a:lnTo>
                  <a:pt x="6900596" y="166687"/>
                </a:lnTo>
                <a:lnTo>
                  <a:pt x="6952983" y="155575"/>
                </a:lnTo>
                <a:lnTo>
                  <a:pt x="6999021" y="141287"/>
                </a:lnTo>
                <a:lnTo>
                  <a:pt x="7040296" y="125412"/>
                </a:lnTo>
                <a:lnTo>
                  <a:pt x="7076808" y="106362"/>
                </a:lnTo>
                <a:lnTo>
                  <a:pt x="7114908" y="87312"/>
                </a:lnTo>
                <a:lnTo>
                  <a:pt x="7153008" y="68262"/>
                </a:lnTo>
                <a:lnTo>
                  <a:pt x="7189521" y="52387"/>
                </a:lnTo>
                <a:lnTo>
                  <a:pt x="7230796" y="36512"/>
                </a:lnTo>
                <a:lnTo>
                  <a:pt x="7276833" y="20637"/>
                </a:lnTo>
                <a:lnTo>
                  <a:pt x="7329221" y="9525"/>
                </a:lnTo>
                <a:lnTo>
                  <a:pt x="7389546" y="3175"/>
                </a:lnTo>
                <a:lnTo>
                  <a:pt x="7457808" y="0"/>
                </a:lnTo>
                <a:lnTo>
                  <a:pt x="7526071" y="3175"/>
                </a:lnTo>
                <a:lnTo>
                  <a:pt x="7586396" y="9525"/>
                </a:lnTo>
                <a:lnTo>
                  <a:pt x="7638783" y="20637"/>
                </a:lnTo>
                <a:lnTo>
                  <a:pt x="7684821" y="36512"/>
                </a:lnTo>
                <a:lnTo>
                  <a:pt x="7726096" y="52387"/>
                </a:lnTo>
                <a:lnTo>
                  <a:pt x="7762608" y="68262"/>
                </a:lnTo>
                <a:lnTo>
                  <a:pt x="7800708" y="87312"/>
                </a:lnTo>
                <a:lnTo>
                  <a:pt x="7838808" y="106362"/>
                </a:lnTo>
                <a:lnTo>
                  <a:pt x="7875321" y="125412"/>
                </a:lnTo>
                <a:lnTo>
                  <a:pt x="7916596" y="141287"/>
                </a:lnTo>
                <a:lnTo>
                  <a:pt x="7962633" y="155575"/>
                </a:lnTo>
                <a:lnTo>
                  <a:pt x="8015021" y="166687"/>
                </a:lnTo>
                <a:lnTo>
                  <a:pt x="8075346" y="174625"/>
                </a:lnTo>
                <a:lnTo>
                  <a:pt x="8143608" y="176212"/>
                </a:lnTo>
                <a:lnTo>
                  <a:pt x="8211871" y="174625"/>
                </a:lnTo>
                <a:lnTo>
                  <a:pt x="8272196" y="166687"/>
                </a:lnTo>
                <a:lnTo>
                  <a:pt x="8324583" y="155575"/>
                </a:lnTo>
                <a:lnTo>
                  <a:pt x="8370621" y="141287"/>
                </a:lnTo>
                <a:lnTo>
                  <a:pt x="8411896" y="125412"/>
                </a:lnTo>
                <a:lnTo>
                  <a:pt x="8448408" y="106362"/>
                </a:lnTo>
                <a:lnTo>
                  <a:pt x="8486508" y="87312"/>
                </a:lnTo>
                <a:lnTo>
                  <a:pt x="8524608" y="68262"/>
                </a:lnTo>
                <a:lnTo>
                  <a:pt x="8561120" y="52387"/>
                </a:lnTo>
                <a:lnTo>
                  <a:pt x="8602396" y="36512"/>
                </a:lnTo>
                <a:lnTo>
                  <a:pt x="8648432" y="20637"/>
                </a:lnTo>
                <a:lnTo>
                  <a:pt x="8700820" y="9525"/>
                </a:lnTo>
                <a:lnTo>
                  <a:pt x="8761146" y="3175"/>
                </a:lnTo>
                <a:lnTo>
                  <a:pt x="8827820" y="0"/>
                </a:lnTo>
                <a:lnTo>
                  <a:pt x="8897670" y="3175"/>
                </a:lnTo>
                <a:lnTo>
                  <a:pt x="8957996" y="9525"/>
                </a:lnTo>
                <a:lnTo>
                  <a:pt x="9010382" y="20637"/>
                </a:lnTo>
                <a:lnTo>
                  <a:pt x="9056420" y="36512"/>
                </a:lnTo>
                <a:lnTo>
                  <a:pt x="9097696" y="52387"/>
                </a:lnTo>
                <a:lnTo>
                  <a:pt x="9134208" y="68262"/>
                </a:lnTo>
                <a:lnTo>
                  <a:pt x="9172308" y="87312"/>
                </a:lnTo>
                <a:lnTo>
                  <a:pt x="9210408" y="106362"/>
                </a:lnTo>
                <a:lnTo>
                  <a:pt x="9246920" y="125412"/>
                </a:lnTo>
                <a:lnTo>
                  <a:pt x="9288196" y="141287"/>
                </a:lnTo>
                <a:lnTo>
                  <a:pt x="9334232" y="155575"/>
                </a:lnTo>
                <a:lnTo>
                  <a:pt x="9386620" y="166687"/>
                </a:lnTo>
                <a:lnTo>
                  <a:pt x="9446946" y="174625"/>
                </a:lnTo>
                <a:lnTo>
                  <a:pt x="9515208" y="176212"/>
                </a:lnTo>
                <a:lnTo>
                  <a:pt x="9583470" y="174625"/>
                </a:lnTo>
                <a:lnTo>
                  <a:pt x="9643796" y="166687"/>
                </a:lnTo>
                <a:lnTo>
                  <a:pt x="9696182" y="155575"/>
                </a:lnTo>
                <a:lnTo>
                  <a:pt x="9742220" y="141287"/>
                </a:lnTo>
                <a:lnTo>
                  <a:pt x="9783496" y="125412"/>
                </a:lnTo>
                <a:lnTo>
                  <a:pt x="9820008" y="106362"/>
                </a:lnTo>
                <a:lnTo>
                  <a:pt x="9896208" y="68262"/>
                </a:lnTo>
                <a:lnTo>
                  <a:pt x="9932720" y="52387"/>
                </a:lnTo>
                <a:lnTo>
                  <a:pt x="9973996" y="36512"/>
                </a:lnTo>
                <a:lnTo>
                  <a:pt x="10020032" y="20637"/>
                </a:lnTo>
                <a:lnTo>
                  <a:pt x="10072420" y="9525"/>
                </a:lnTo>
                <a:lnTo>
                  <a:pt x="10132746" y="3175"/>
                </a:lnTo>
                <a:lnTo>
                  <a:pt x="10201008" y="0"/>
                </a:lnTo>
                <a:lnTo>
                  <a:pt x="10269270" y="3175"/>
                </a:lnTo>
                <a:lnTo>
                  <a:pt x="10329596" y="9525"/>
                </a:lnTo>
                <a:lnTo>
                  <a:pt x="10381982" y="20637"/>
                </a:lnTo>
                <a:lnTo>
                  <a:pt x="10428020" y="36512"/>
                </a:lnTo>
                <a:lnTo>
                  <a:pt x="10469296" y="52387"/>
                </a:lnTo>
                <a:lnTo>
                  <a:pt x="10505808" y="68262"/>
                </a:lnTo>
                <a:lnTo>
                  <a:pt x="10543908" y="87312"/>
                </a:lnTo>
                <a:lnTo>
                  <a:pt x="10582008" y="106362"/>
                </a:lnTo>
                <a:lnTo>
                  <a:pt x="10618520" y="125412"/>
                </a:lnTo>
                <a:lnTo>
                  <a:pt x="10659796" y="141287"/>
                </a:lnTo>
                <a:lnTo>
                  <a:pt x="10705832" y="155575"/>
                </a:lnTo>
                <a:lnTo>
                  <a:pt x="10758220" y="166687"/>
                </a:lnTo>
                <a:lnTo>
                  <a:pt x="10818546" y="174625"/>
                </a:lnTo>
                <a:lnTo>
                  <a:pt x="10886808" y="176212"/>
                </a:lnTo>
                <a:lnTo>
                  <a:pt x="10955070" y="174625"/>
                </a:lnTo>
                <a:lnTo>
                  <a:pt x="11015396" y="166687"/>
                </a:lnTo>
                <a:lnTo>
                  <a:pt x="11067782" y="155575"/>
                </a:lnTo>
                <a:lnTo>
                  <a:pt x="11113820" y="141287"/>
                </a:lnTo>
                <a:lnTo>
                  <a:pt x="11155096" y="125412"/>
                </a:lnTo>
                <a:lnTo>
                  <a:pt x="11191608" y="106362"/>
                </a:lnTo>
                <a:lnTo>
                  <a:pt x="11229708" y="87312"/>
                </a:lnTo>
                <a:lnTo>
                  <a:pt x="11267808" y="68262"/>
                </a:lnTo>
                <a:lnTo>
                  <a:pt x="11304320" y="52387"/>
                </a:lnTo>
                <a:lnTo>
                  <a:pt x="11345596" y="36512"/>
                </a:lnTo>
                <a:lnTo>
                  <a:pt x="11391632" y="20637"/>
                </a:lnTo>
                <a:lnTo>
                  <a:pt x="11444020" y="9525"/>
                </a:lnTo>
                <a:lnTo>
                  <a:pt x="11504346" y="3175"/>
                </a:lnTo>
                <a:lnTo>
                  <a:pt x="11572608" y="0"/>
                </a:lnTo>
                <a:lnTo>
                  <a:pt x="11640870" y="3175"/>
                </a:lnTo>
                <a:lnTo>
                  <a:pt x="11701196" y="9525"/>
                </a:lnTo>
                <a:lnTo>
                  <a:pt x="11753582" y="20637"/>
                </a:lnTo>
                <a:lnTo>
                  <a:pt x="11799620" y="36512"/>
                </a:lnTo>
                <a:lnTo>
                  <a:pt x="11840896" y="52387"/>
                </a:lnTo>
                <a:lnTo>
                  <a:pt x="11877408" y="68262"/>
                </a:lnTo>
                <a:lnTo>
                  <a:pt x="11915508" y="87312"/>
                </a:lnTo>
                <a:lnTo>
                  <a:pt x="11953608" y="106362"/>
                </a:lnTo>
                <a:lnTo>
                  <a:pt x="11990120" y="125412"/>
                </a:lnTo>
                <a:lnTo>
                  <a:pt x="12031396" y="141287"/>
                </a:lnTo>
                <a:lnTo>
                  <a:pt x="12077432" y="155575"/>
                </a:lnTo>
                <a:lnTo>
                  <a:pt x="12129820" y="166688"/>
                </a:lnTo>
                <a:lnTo>
                  <a:pt x="12190146" y="174625"/>
                </a:lnTo>
                <a:lnTo>
                  <a:pt x="12191998" y="174668"/>
                </a:lnTo>
                <a:lnTo>
                  <a:pt x="12191998" y="851265"/>
                </a:lnTo>
                <a:lnTo>
                  <a:pt x="0" y="851265"/>
                </a:lnTo>
                <a:lnTo>
                  <a:pt x="0" y="174668"/>
                </a:lnTo>
                <a:lnTo>
                  <a:pt x="1852" y="174625"/>
                </a:lnTo>
                <a:lnTo>
                  <a:pt x="62177" y="166687"/>
                </a:lnTo>
                <a:lnTo>
                  <a:pt x="114564" y="155575"/>
                </a:lnTo>
                <a:lnTo>
                  <a:pt x="160602" y="141287"/>
                </a:lnTo>
                <a:lnTo>
                  <a:pt x="201877" y="125412"/>
                </a:lnTo>
                <a:lnTo>
                  <a:pt x="238389" y="106362"/>
                </a:lnTo>
                <a:lnTo>
                  <a:pt x="276489" y="87312"/>
                </a:lnTo>
                <a:lnTo>
                  <a:pt x="314589" y="68262"/>
                </a:lnTo>
                <a:lnTo>
                  <a:pt x="351102" y="52387"/>
                </a:lnTo>
                <a:lnTo>
                  <a:pt x="392377" y="36512"/>
                </a:lnTo>
                <a:lnTo>
                  <a:pt x="438414" y="20637"/>
                </a:lnTo>
                <a:lnTo>
                  <a:pt x="490802" y="9525"/>
                </a:lnTo>
                <a:lnTo>
                  <a:pt x="551127" y="31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A8D1DD4-C740-BD4E-B432-EABAB4F89480}"/>
              </a:ext>
            </a:extLst>
          </p:cNvPr>
          <p:cNvSpPr txBox="1">
            <a:spLocks/>
          </p:cNvSpPr>
          <p:nvPr/>
        </p:nvSpPr>
        <p:spPr>
          <a:xfrm>
            <a:off x="160638" y="-275155"/>
            <a:ext cx="10668004" cy="111329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100" kern="1200" cap="all" spc="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400" b="1" dirty="0">
                <a:latin typeface="Calibri" panose="020F0502020204030204" pitchFamily="34" charset="0"/>
                <a:cs typeface="Calibri" panose="020F0502020204030204" pitchFamily="34" charset="0"/>
              </a:rPr>
              <a:t>Bibliography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AE356E8-7AEE-8C41-84A0-FEEE86785C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13296"/>
            <a:ext cx="12192000" cy="4684832"/>
          </a:xfrm>
        </p:spPr>
        <p:txBody>
          <a:bodyPr>
            <a:normAutofit fontScale="92500"/>
          </a:bodyPr>
          <a:lstStyle/>
          <a:p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ANA LIFESTYLE &amp; RELIGION. In </a:t>
            </a:r>
            <a:r>
              <a:rPr lang="en-US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Proanagoddess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[online], [cited 10 December 2018]. Available from: &lt;https://</a:t>
            </a:r>
            <a:r>
              <a:rPr lang="en-US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proanagoddess.wordpress.com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/ana-lifestyle-religion-2/&gt; </a:t>
            </a:r>
          </a:p>
          <a:p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Barber, Nigel ,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Why Atheism Will Replace Religion: The triumph of earthly pleasures over pie in the sky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(Birmingham: Nigel Barber, 2012)</a:t>
            </a:r>
          </a:p>
          <a:p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Campbell, Shanell , ‘Body Image in Popular Culture’, </a:t>
            </a:r>
            <a:r>
              <a:rPr lang="en-US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Her Culture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&lt;http://</a:t>
            </a:r>
            <a:r>
              <a:rPr lang="en-US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www.herculture.org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/blog/2017/2/20/body-image-in-popular-culture#.XBI0fC2cY1J&gt; [accessed 8 December 2018]</a:t>
            </a:r>
            <a:endParaRPr lang="en-GB" sz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Chidester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David, Authentic Fake: Religion and American Popular Culture, (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Berkeley, Calif.; London : University of California Press 2005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Forbes, Bruce David and Jeffrey Mahan eds., </a:t>
            </a:r>
            <a:r>
              <a:rPr lang="en-US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Religion and Popular Culture in America, 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Rev. ed., Berkeley, Calif.; London: University of California Press, 2005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).</a:t>
            </a:r>
          </a:p>
          <a:p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Forbes, Bruce David and Jeffrey Mahan eds., </a:t>
            </a:r>
            <a:r>
              <a:rPr lang="en-US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Religion and Popular Culture in America: Third Edition, 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 Berkeley, Calif.; London: University of California Press, 2017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).</a:t>
            </a:r>
          </a:p>
          <a:p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Glover , Nathan, ‘Religion and the Super Bowl: God, The Pope, Lady Gaga and Scientology on the Playing Field’, </a:t>
            </a:r>
            <a:r>
              <a:rPr lang="en-US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World </a:t>
            </a:r>
            <a:r>
              <a:rPr lang="en-US" sz="1200" i="1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Reliion</a:t>
            </a:r>
            <a:r>
              <a:rPr lang="en-US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News, 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7 February 2017 &lt;https://</a:t>
            </a:r>
            <a:r>
              <a:rPr lang="en-US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www.worldreligionnews.com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/religion-news/religion-super-bowl-god-pope-</a:t>
            </a:r>
            <a:r>
              <a:rPr lang="en-US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ladygaga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-scientology-playing-field&gt; [accessed 12 December 2018]</a:t>
            </a:r>
          </a:p>
          <a:p>
            <a:r>
              <a:rPr lang="en-US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History.com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Editors, ‘Super Bowl History’, HISTORY, 11 May 2018, &lt;https://</a:t>
            </a:r>
            <a:r>
              <a:rPr lang="en-US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www.history.com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/topics/sports/super-bowl-history#section_1&gt; [accessed 12 December 2018] </a:t>
            </a:r>
          </a:p>
          <a:p>
            <a:r>
              <a:rPr lang="en-US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Lelwica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Michelle M.,  ‘ Losing Their Way to Salvation: Women, Weight Loss, and the Religion of Thinness’, in </a:t>
            </a:r>
            <a:r>
              <a:rPr lang="en-US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Religion and Popular Culture in America: Third Edition, 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ed. by David Forbes and Jeffrey H. </a:t>
            </a:r>
          </a:p>
          <a:p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McGuire, Meredith B.,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Religion: The Social Context,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5th ed.  (Belmont, Calif.; London: Wadsworth Thomson Learning, 2002).</a:t>
            </a:r>
            <a:endParaRPr lang="en-GB" sz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Nachbar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Jack and Kevin </a:t>
            </a:r>
            <a:r>
              <a:rPr lang="en-US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Lause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eds., An Introduction to the Study of Popular Culture: What is this Stuff that Dreams are Made Of?” in </a:t>
            </a:r>
            <a:r>
              <a:rPr lang="en-US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Popular Culture: An Introductory Text, 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(Bowling Green, Ohio: Bowling Green State University Popular Press, 1992).</a:t>
            </a:r>
          </a:p>
          <a:p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PIONEER PRESS, ‘Super Bowl of Sermons: How ministers capture attention of Christmas Eve’, PIONEER PRESS, 23 December 2014 &lt;https://</a:t>
            </a:r>
            <a:r>
              <a:rPr lang="en-US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www.twincities.com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/2014/12/23/super-bowl-of-sermons-how-ministers-capture-attention-on-christmas-eve/&gt; [accessed 10 December 2018]</a:t>
            </a:r>
            <a:endParaRPr lang="en-US" sz="12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defRPr/>
            </a:pPr>
            <a:r>
              <a:rPr lang="en-US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Price, Joseph L., ’American Apotheosis: Sports as Popular Religion’, 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 </a:t>
            </a:r>
            <a:r>
              <a:rPr lang="en-US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Religion and Popular Culture in America, 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ed. by David Forbes and Jeffrey H. Mahan (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Berkeley, Calif.; London: University of California Press, 2017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), pp.195-212</a:t>
            </a:r>
          </a:p>
          <a:p>
            <a:pPr lvl="0">
              <a:defRPr/>
            </a:pPr>
            <a:r>
              <a:rPr lang="en-US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Radermacher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Martin, ‘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Sports and Mainline Churches in Germany: Societal Systems between Competition and Mutual Support’,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Journal of Religion and Popular Culture,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30:1 (2018), 6-22 (p.7)</a:t>
            </a:r>
          </a:p>
          <a:p>
            <a:pPr lvl="0">
              <a:defRPr/>
            </a:pPr>
            <a:endParaRPr lang="en-US" sz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defRPr/>
            </a:pPr>
            <a:endParaRPr lang="en-US" sz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>
              <a:buNone/>
              <a:defRPr/>
            </a:pPr>
            <a:endParaRPr lang="en-US" sz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1985238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954</TotalTime>
  <Words>3119</Words>
  <Application>Microsoft Macintosh PowerPoint</Application>
  <PresentationFormat>Widescreen</PresentationFormat>
  <Paragraphs>306</Paragraphs>
  <Slides>22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.Lucida Grande UI Regular</vt:lpstr>
      <vt:lpstr>Arial</vt:lpstr>
      <vt:lpstr>Calibri</vt:lpstr>
      <vt:lpstr>Gill Sans MT</vt:lpstr>
      <vt:lpstr>Impact</vt:lpstr>
      <vt:lpstr>Menlo Regular</vt:lpstr>
      <vt:lpstr>Badge</vt:lpstr>
      <vt:lpstr>Popular  culture as  Religion  </vt:lpstr>
      <vt:lpstr>aims AND objectives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ANY  QUESTIONS?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Religion  as  Popular  culture </dc:title>
  <dc:creator>Katie Ball (1600566)</dc:creator>
  <cp:lastModifiedBy>Katie Ball (1600566)</cp:lastModifiedBy>
  <cp:revision>112</cp:revision>
  <cp:lastPrinted>2018-12-14T01:11:52Z</cp:lastPrinted>
  <dcterms:created xsi:type="dcterms:W3CDTF">2018-12-13T09:49:21Z</dcterms:created>
  <dcterms:modified xsi:type="dcterms:W3CDTF">2018-12-14T09:04:29Z</dcterms:modified>
</cp:coreProperties>
</file>