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1"/>
  </p:normalViewPr>
  <p:slideViewPr>
    <p:cSldViewPr snapToGrid="0">
      <p:cViewPr varScale="1">
        <p:scale>
          <a:sx n="91" d="100"/>
          <a:sy n="91"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9/25/19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9/25/19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9/25/19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9/25/19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9/25/19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9/25/19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9/25/19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9/25/19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9/25/19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562724"/>
            <a:ext cx="3488787" cy="1569660"/>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.I have worked in a Welsh medium Comprehensive as a IT Technician and then as a cover supervisor. I spent about 6 months as the technician and then a full school year as a cover teacher.</a:t>
            </a:r>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2385268"/>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r>
              <a:rPr lang="en-GB" sz="1100" dirty="0"/>
              <a:t>I worked as a IT technician in a welsh secondary school, but this was only a temporary role, after my contract was up, the head of the school was keen to keep me. She then offered me a job as a cover teacher. I enjoyed it that much I wanted more. Experiencing the school life and the excitement that comes with it, I want to be apart of that. I think teaching is such a rewarding job, it makes you feel like you have achieved something, especially seeing the children succeed, it’s an indescribable feeling. Teaching has always been in my mind and always an option for me, but after experiencing the school life for myself then I knew this is the career for me.</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2123658"/>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r>
              <a:rPr lang="en-GB" sz="1200" dirty="0"/>
              <a:t>Everyone has a memorable teacher, but to me those who I remember are the ones with a sense of humour and very knowledgeable. The kind of teacher’s that you look forward to their lessons. My two strongest subjects in school were the subjects these memorable teachers taught.</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5036" cy="2156400"/>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830997"/>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a:t>haddysgu</a:t>
            </a:r>
          </a:p>
          <a:p>
            <a:r>
              <a:rPr lang="en-GB" sz="1200" b="1" u="sng" dirty="0"/>
              <a:t>Areas / subjects I could teach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60452"/>
            <a:ext cx="3488787" cy="1292662"/>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.GCSE’s, A-Level’s, also a 2:1 in </a:t>
            </a:r>
            <a:r>
              <a:rPr lang="en-GB" sz="1200" dirty="0" err="1"/>
              <a:t>Theatr</a:t>
            </a:r>
            <a:r>
              <a:rPr lang="en-GB" sz="1200" dirty="0"/>
              <a:t> a Drama (BA).</a:t>
            </a:r>
          </a:p>
          <a:p>
            <a:endParaRPr lang="en-GB" dirty="0"/>
          </a:p>
        </p:txBody>
      </p:sp>
      <p:sp>
        <p:nvSpPr>
          <p:cNvPr id="2" name="TextBox 1">
            <a:extLst>
              <a:ext uri="{FF2B5EF4-FFF2-40B4-BE49-F238E27FC236}">
                <a16:creationId xmlns:a16="http://schemas.microsoft.com/office/drawing/2014/main" id="{DC5AEA6B-9F72-694B-A861-517DE98868FC}"/>
              </a:ext>
            </a:extLst>
          </p:cNvPr>
          <p:cNvSpPr txBox="1"/>
          <p:nvPr/>
        </p:nvSpPr>
        <p:spPr>
          <a:xfrm>
            <a:off x="9664504" y="4623216"/>
            <a:ext cx="2336585" cy="954107"/>
          </a:xfrm>
          <a:prstGeom prst="rect">
            <a:avLst/>
          </a:prstGeom>
          <a:noFill/>
        </p:spPr>
        <p:txBody>
          <a:bodyPr wrap="square" rtlCol="0">
            <a:spAutoFit/>
          </a:bodyPr>
          <a:lstStyle/>
          <a:p>
            <a:r>
              <a:rPr lang="en-US" sz="1400" dirty="0"/>
              <a:t>ICT and computing.</a:t>
            </a:r>
          </a:p>
          <a:p>
            <a:r>
              <a:rPr lang="en-US" sz="1400" dirty="0"/>
              <a:t>Drama.</a:t>
            </a:r>
          </a:p>
          <a:p>
            <a:r>
              <a:rPr lang="en-US" sz="1400" dirty="0"/>
              <a:t>Second language Welsh.</a:t>
            </a:r>
          </a:p>
        </p:txBody>
      </p:sp>
      <p:sp>
        <p:nvSpPr>
          <p:cNvPr id="3" name="TextBox 2">
            <a:extLst>
              <a:ext uri="{FF2B5EF4-FFF2-40B4-BE49-F238E27FC236}">
                <a16:creationId xmlns:a16="http://schemas.microsoft.com/office/drawing/2014/main" id="{E40E9AC7-B0A5-654D-981B-733C1FBC276E}"/>
              </a:ext>
            </a:extLst>
          </p:cNvPr>
          <p:cNvSpPr txBox="1"/>
          <p:nvPr/>
        </p:nvSpPr>
        <p:spPr>
          <a:xfrm>
            <a:off x="4817999" y="858736"/>
            <a:ext cx="2461847" cy="2308324"/>
          </a:xfrm>
          <a:prstGeom prst="rect">
            <a:avLst/>
          </a:prstGeom>
          <a:noFill/>
        </p:spPr>
        <p:txBody>
          <a:bodyPr wrap="square" rtlCol="0">
            <a:spAutoFit/>
          </a:bodyPr>
          <a:lstStyle/>
          <a:p>
            <a:r>
              <a:rPr lang="en-US" sz="1200" dirty="0"/>
              <a:t>I am a keen footballer and play football for my local team every Saturday.</a:t>
            </a:r>
          </a:p>
          <a:p>
            <a:endParaRPr lang="en-US" sz="1200" dirty="0"/>
          </a:p>
          <a:p>
            <a:r>
              <a:rPr lang="en-US" sz="1200" dirty="0"/>
              <a:t>I am a fluent Welsh speaker.</a:t>
            </a:r>
          </a:p>
          <a:p>
            <a:r>
              <a:rPr lang="en-US" sz="1200" dirty="0"/>
              <a:t>I have worked with a Oscar nominee and a Bafta winner.</a:t>
            </a:r>
          </a:p>
          <a:p>
            <a:endParaRPr lang="en-US" sz="1200" dirty="0"/>
          </a:p>
          <a:p>
            <a:r>
              <a:rPr lang="en-US" sz="1200" dirty="0"/>
              <a:t>I have a television credit for translating a children’s cartoon tv show on S4C, the show is called </a:t>
            </a:r>
            <a:r>
              <a:rPr lang="en-US" sz="1200" dirty="0" err="1"/>
              <a:t>Olobobs</a:t>
            </a:r>
            <a:r>
              <a:rPr lang="en-US" sz="1200" dirty="0"/>
              <a:t>.</a:t>
            </a:r>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67</TotalTime>
  <Words>361</Words>
  <Application>Microsoft Macintosh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Jack Rose (1903564)</cp:lastModifiedBy>
  <cp:revision>8</cp:revision>
  <dcterms:created xsi:type="dcterms:W3CDTF">2019-09-05T20:58:34Z</dcterms:created>
  <dcterms:modified xsi:type="dcterms:W3CDTF">2019-09-25T19:30:33Z</dcterms:modified>
</cp:coreProperties>
</file>