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Lst>
  <p:sldSz cy="5143500" cx="9144000"/>
  <p:notesSz cx="6858000" cy="9144000"/>
  <p:embeddedFontLst>
    <p:embeddedFont>
      <p:font typeface="Roboto Slab"/>
      <p:regular r:id="rId17"/>
      <p:bold r:id="rId18"/>
    </p:embeddedFont>
    <p:embeddedFont>
      <p:font typeface="Roboto"/>
      <p:regular r:id="rId19"/>
      <p:bold r:id="rId20"/>
      <p:italic r:id="rId21"/>
      <p:boldItalic r:id="rId2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Roboto-bold.fntdata"/><Relationship Id="rId11" Type="http://schemas.openxmlformats.org/officeDocument/2006/relationships/slide" Target="slides/slide6.xml"/><Relationship Id="rId22" Type="http://schemas.openxmlformats.org/officeDocument/2006/relationships/font" Target="fonts/Roboto-boldItalic.fntdata"/><Relationship Id="rId10" Type="http://schemas.openxmlformats.org/officeDocument/2006/relationships/slide" Target="slides/slide5.xml"/><Relationship Id="rId21" Type="http://schemas.openxmlformats.org/officeDocument/2006/relationships/font" Target="fonts/Roboto-italic.fntdata"/><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font" Target="fonts/RobotoSlab-regular.fntdata"/><Relationship Id="rId16" Type="http://schemas.openxmlformats.org/officeDocument/2006/relationships/slide" Target="slides/slide11.xml"/><Relationship Id="rId5" Type="http://schemas.openxmlformats.org/officeDocument/2006/relationships/notesMaster" Target="notesMasters/notesMaster1.xml"/><Relationship Id="rId19" Type="http://schemas.openxmlformats.org/officeDocument/2006/relationships/font" Target="fonts/Roboto-regular.fntdata"/><Relationship Id="rId6" Type="http://schemas.openxmlformats.org/officeDocument/2006/relationships/slide" Target="slides/slide1.xml"/><Relationship Id="rId18" Type="http://schemas.openxmlformats.org/officeDocument/2006/relationships/font" Target="fonts/RobotoSlab-bold.fntdata"/><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 name="Shape 59"/>
        <p:cNvGrpSpPr/>
        <p:nvPr/>
      </p:nvGrpSpPr>
      <p:grpSpPr>
        <a:xfrm>
          <a:off x="0" y="0"/>
          <a:ext cx="0" cy="0"/>
          <a:chOff x="0" y="0"/>
          <a:chExt cx="0" cy="0"/>
        </a:xfrm>
      </p:grpSpPr>
      <p:sp>
        <p:nvSpPr>
          <p:cNvPr id="60" name="Google Shape;60;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61" name="Google Shape;61;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 name="Shape 65"/>
        <p:cNvGrpSpPr/>
        <p:nvPr/>
      </p:nvGrpSpPr>
      <p:grpSpPr>
        <a:xfrm>
          <a:off x="0" y="0"/>
          <a:ext cx="0" cy="0"/>
          <a:chOff x="0" y="0"/>
          <a:chExt cx="0" cy="0"/>
        </a:xfrm>
      </p:grpSpPr>
      <p:sp>
        <p:nvSpPr>
          <p:cNvPr id="66" name="Google Shape;66;g214ef7a4551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7" name="Google Shape;67;g214ef7a4551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 name="Shape 73"/>
        <p:cNvGrpSpPr/>
        <p:nvPr/>
      </p:nvGrpSpPr>
      <p:grpSpPr>
        <a:xfrm>
          <a:off x="0" y="0"/>
          <a:ext cx="0" cy="0"/>
          <a:chOff x="0" y="0"/>
          <a:chExt cx="0" cy="0"/>
        </a:xfrm>
      </p:grpSpPr>
      <p:sp>
        <p:nvSpPr>
          <p:cNvPr id="74" name="Google Shape;74;g214ef7a4551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5" name="Google Shape;75;g214ef7a4551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 name="Shape 79"/>
        <p:cNvGrpSpPr/>
        <p:nvPr/>
      </p:nvGrpSpPr>
      <p:grpSpPr>
        <a:xfrm>
          <a:off x="0" y="0"/>
          <a:ext cx="0" cy="0"/>
          <a:chOff x="0" y="0"/>
          <a:chExt cx="0" cy="0"/>
        </a:xfrm>
      </p:grpSpPr>
      <p:sp>
        <p:nvSpPr>
          <p:cNvPr id="80" name="Google Shape;80;g21610d5cec1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1" name="Google Shape;81;g21610d5cec1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 name="Shape 89"/>
        <p:cNvGrpSpPr/>
        <p:nvPr/>
      </p:nvGrpSpPr>
      <p:grpSpPr>
        <a:xfrm>
          <a:off x="0" y="0"/>
          <a:ext cx="0" cy="0"/>
          <a:chOff x="0" y="0"/>
          <a:chExt cx="0" cy="0"/>
        </a:xfrm>
      </p:grpSpPr>
      <p:sp>
        <p:nvSpPr>
          <p:cNvPr id="90" name="Google Shape;90;g21610d5cec1_0_4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1" name="Google Shape;91;g21610d5cec1_0_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g21610d5cec1_0_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2" name="Google Shape;102;g21610d5cec1_0_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g21610d5cec1_0_3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0" name="Google Shape;110;g21610d5cec1_0_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g21610d5cec1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0" name="Google Shape;120;g21610d5cec1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g21610d5cec1_0_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6" name="Google Shape;126;g21610d5cec1_0_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g214ef7a4551_0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2" name="Google Shape;132;g214ef7a4551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g214ef7a4551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7" name="Google Shape;147;g214ef7a4551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p:nvPr/>
        </p:nvSpPr>
        <p:spPr>
          <a:xfrm>
            <a:off x="1524800" y="672606"/>
            <a:ext cx="1081625" cy="1124950"/>
          </a:xfrm>
          <a:custGeom>
            <a:rect b="b" l="l" r="r" t="t"/>
            <a:pathLst>
              <a:path extrusionOk="0" h="44998" w="43265">
                <a:moveTo>
                  <a:pt x="0" y="44998"/>
                </a:moveTo>
                <a:lnTo>
                  <a:pt x="0" y="0"/>
                </a:lnTo>
                <a:lnTo>
                  <a:pt x="43265" y="0"/>
                </a:lnTo>
              </a:path>
            </a:pathLst>
          </a:custGeom>
          <a:noFill/>
          <a:ln cap="flat" cmpd="sng" w="28575">
            <a:solidFill>
              <a:schemeClr val="accent5"/>
            </a:solidFill>
            <a:prstDash val="solid"/>
            <a:miter lim="8000"/>
            <a:headEnd len="sm" w="sm" type="none"/>
            <a:tailEnd len="sm" w="sm" type="none"/>
          </a:ln>
        </p:spPr>
      </p:sp>
      <p:sp>
        <p:nvSpPr>
          <p:cNvPr id="11" name="Google Shape;11;p2"/>
          <p:cNvSpPr/>
          <p:nvPr/>
        </p:nvSpPr>
        <p:spPr>
          <a:xfrm rot="10800000">
            <a:off x="6537563" y="3342925"/>
            <a:ext cx="1081625" cy="1124950"/>
          </a:xfrm>
          <a:custGeom>
            <a:rect b="b" l="l" r="r" t="t"/>
            <a:pathLst>
              <a:path extrusionOk="0" h="44998" w="43265">
                <a:moveTo>
                  <a:pt x="0" y="44998"/>
                </a:moveTo>
                <a:lnTo>
                  <a:pt x="0" y="0"/>
                </a:lnTo>
                <a:lnTo>
                  <a:pt x="43265" y="0"/>
                </a:lnTo>
              </a:path>
            </a:pathLst>
          </a:custGeom>
          <a:noFill/>
          <a:ln cap="flat" cmpd="sng" w="28575">
            <a:solidFill>
              <a:schemeClr val="accent5"/>
            </a:solidFill>
            <a:prstDash val="solid"/>
            <a:miter lim="8000"/>
            <a:headEnd len="sm" w="sm" type="none"/>
            <a:tailEnd len="sm" w="sm" type="none"/>
          </a:ln>
        </p:spPr>
      </p:sp>
      <p:cxnSp>
        <p:nvCxnSpPr>
          <p:cNvPr id="12" name="Google Shape;12;p2"/>
          <p:cNvCxnSpPr/>
          <p:nvPr/>
        </p:nvCxnSpPr>
        <p:spPr>
          <a:xfrm>
            <a:off x="4359602" y="2817464"/>
            <a:ext cx="424800" cy="0"/>
          </a:xfrm>
          <a:prstGeom prst="straightConnector1">
            <a:avLst/>
          </a:prstGeom>
          <a:noFill/>
          <a:ln cap="flat" cmpd="sng" w="38100">
            <a:solidFill>
              <a:schemeClr val="accent4"/>
            </a:solidFill>
            <a:prstDash val="solid"/>
            <a:round/>
            <a:headEnd len="sm" w="sm" type="none"/>
            <a:tailEnd len="sm" w="sm" type="none"/>
          </a:ln>
        </p:spPr>
      </p:cxnSp>
      <p:sp>
        <p:nvSpPr>
          <p:cNvPr id="13" name="Google Shape;13;p2"/>
          <p:cNvSpPr txBox="1"/>
          <p:nvPr>
            <p:ph type="ctrTitle"/>
          </p:nvPr>
        </p:nvSpPr>
        <p:spPr>
          <a:xfrm>
            <a:off x="1680302" y="1188925"/>
            <a:ext cx="5783400" cy="1457400"/>
          </a:xfrm>
          <a:prstGeom prst="rect">
            <a:avLst/>
          </a:prstGeom>
        </p:spPr>
        <p:txBody>
          <a:bodyPr anchorCtr="0" anchor="b" bIns="91425" lIns="91425" spcFirstLastPara="1" rIns="91425" wrap="square" tIns="91425">
            <a:normAutofit/>
          </a:bodyPr>
          <a:lstStyle>
            <a:lvl1pPr lvl="0" algn="ctr">
              <a:spcBef>
                <a:spcPts val="0"/>
              </a:spcBef>
              <a:spcAft>
                <a:spcPts val="0"/>
              </a:spcAft>
              <a:buSzPts val="4000"/>
              <a:buNone/>
              <a:defRPr sz="4000"/>
            </a:lvl1pPr>
            <a:lvl2pPr lvl="1" algn="ctr">
              <a:spcBef>
                <a:spcPts val="0"/>
              </a:spcBef>
              <a:spcAft>
                <a:spcPts val="0"/>
              </a:spcAft>
              <a:buSzPts val="4000"/>
              <a:buNone/>
              <a:defRPr sz="4000"/>
            </a:lvl2pPr>
            <a:lvl3pPr lvl="2" algn="ctr">
              <a:spcBef>
                <a:spcPts val="0"/>
              </a:spcBef>
              <a:spcAft>
                <a:spcPts val="0"/>
              </a:spcAft>
              <a:buSzPts val="4000"/>
              <a:buNone/>
              <a:defRPr sz="4000"/>
            </a:lvl3pPr>
            <a:lvl4pPr lvl="3" algn="ctr">
              <a:spcBef>
                <a:spcPts val="0"/>
              </a:spcBef>
              <a:spcAft>
                <a:spcPts val="0"/>
              </a:spcAft>
              <a:buSzPts val="4000"/>
              <a:buNone/>
              <a:defRPr sz="4000"/>
            </a:lvl4pPr>
            <a:lvl5pPr lvl="4" algn="ctr">
              <a:spcBef>
                <a:spcPts val="0"/>
              </a:spcBef>
              <a:spcAft>
                <a:spcPts val="0"/>
              </a:spcAft>
              <a:buSzPts val="4000"/>
              <a:buNone/>
              <a:defRPr sz="4000"/>
            </a:lvl5pPr>
            <a:lvl6pPr lvl="5" algn="ctr">
              <a:spcBef>
                <a:spcPts val="0"/>
              </a:spcBef>
              <a:spcAft>
                <a:spcPts val="0"/>
              </a:spcAft>
              <a:buSzPts val="4000"/>
              <a:buNone/>
              <a:defRPr sz="4000"/>
            </a:lvl6pPr>
            <a:lvl7pPr lvl="6" algn="ctr">
              <a:spcBef>
                <a:spcPts val="0"/>
              </a:spcBef>
              <a:spcAft>
                <a:spcPts val="0"/>
              </a:spcAft>
              <a:buSzPts val="4000"/>
              <a:buNone/>
              <a:defRPr sz="4000"/>
            </a:lvl7pPr>
            <a:lvl8pPr lvl="7" algn="ctr">
              <a:spcBef>
                <a:spcPts val="0"/>
              </a:spcBef>
              <a:spcAft>
                <a:spcPts val="0"/>
              </a:spcAft>
              <a:buSzPts val="4000"/>
              <a:buNone/>
              <a:defRPr sz="4000"/>
            </a:lvl8pPr>
            <a:lvl9pPr lvl="8" algn="ctr">
              <a:spcBef>
                <a:spcPts val="0"/>
              </a:spcBef>
              <a:spcAft>
                <a:spcPts val="0"/>
              </a:spcAft>
              <a:buSzPts val="4000"/>
              <a:buNone/>
              <a:defRPr sz="4000"/>
            </a:lvl9pPr>
          </a:lstStyle>
          <a:p/>
        </p:txBody>
      </p:sp>
      <p:sp>
        <p:nvSpPr>
          <p:cNvPr id="14" name="Google Shape;14;p2"/>
          <p:cNvSpPr txBox="1"/>
          <p:nvPr>
            <p:ph idx="1" type="subTitle"/>
          </p:nvPr>
        </p:nvSpPr>
        <p:spPr>
          <a:xfrm>
            <a:off x="1680302" y="3049450"/>
            <a:ext cx="5783400" cy="9090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1pPr>
            <a:lvl2pPr lvl="1"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2pPr>
            <a:lvl3pPr lvl="2"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3pPr>
            <a:lvl4pPr lvl="3"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4pPr>
            <a:lvl5pPr lvl="4"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5pPr>
            <a:lvl6pPr lvl="5"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6pPr>
            <a:lvl7pPr lvl="6"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7pPr>
            <a:lvl8pPr lvl="7"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8pPr>
            <a:lvl9pPr lvl="8"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9pPr>
          </a:lstStyle>
          <a:p/>
        </p:txBody>
      </p:sp>
      <p:sp>
        <p:nvSpPr>
          <p:cNvPr id="15" name="Google Shape;15;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6" name="Shape 16"/>
        <p:cNvGrpSpPr/>
        <p:nvPr/>
      </p:nvGrpSpPr>
      <p:grpSpPr>
        <a:xfrm>
          <a:off x="0" y="0"/>
          <a:ext cx="0" cy="0"/>
          <a:chOff x="0" y="0"/>
          <a:chExt cx="0" cy="0"/>
        </a:xfrm>
      </p:grpSpPr>
      <p:cxnSp>
        <p:nvCxnSpPr>
          <p:cNvPr id="17" name="Google Shape;17;p3"/>
          <p:cNvCxnSpPr/>
          <p:nvPr/>
        </p:nvCxnSpPr>
        <p:spPr>
          <a:xfrm>
            <a:off x="4359602" y="2817464"/>
            <a:ext cx="424800" cy="0"/>
          </a:xfrm>
          <a:prstGeom prst="straightConnector1">
            <a:avLst/>
          </a:prstGeom>
          <a:noFill/>
          <a:ln cap="flat" cmpd="sng" w="38100">
            <a:solidFill>
              <a:schemeClr val="accent4"/>
            </a:solidFill>
            <a:prstDash val="solid"/>
            <a:round/>
            <a:headEnd len="sm" w="sm" type="none"/>
            <a:tailEnd len="sm" w="sm" type="none"/>
          </a:ln>
        </p:spPr>
      </p:cxnSp>
      <p:sp>
        <p:nvSpPr>
          <p:cNvPr id="18" name="Google Shape;18;p3"/>
          <p:cNvSpPr txBox="1"/>
          <p:nvPr>
            <p:ph type="title"/>
          </p:nvPr>
        </p:nvSpPr>
        <p:spPr>
          <a:xfrm>
            <a:off x="480750" y="1764950"/>
            <a:ext cx="8222100" cy="907500"/>
          </a:xfrm>
          <a:prstGeom prst="rect">
            <a:avLst/>
          </a:prstGeom>
        </p:spPr>
        <p:txBody>
          <a:bodyPr anchorCtr="0" anchor="b" bIns="91425" lIns="91425" spcFirstLastPara="1" rIns="91425" wrap="square" tIns="91425">
            <a:normAutofit/>
          </a:bodyPr>
          <a:lstStyle>
            <a:lvl1pPr lvl="0" algn="ctr">
              <a:spcBef>
                <a:spcPts val="0"/>
              </a:spcBef>
              <a:spcAft>
                <a:spcPts val="0"/>
              </a:spcAft>
              <a:buSzPts val="4800"/>
              <a:buNone/>
              <a:defRPr sz="4800"/>
            </a:lvl1pPr>
            <a:lvl2pPr lvl="1" algn="ctr">
              <a:spcBef>
                <a:spcPts val="0"/>
              </a:spcBef>
              <a:spcAft>
                <a:spcPts val="0"/>
              </a:spcAft>
              <a:buSzPts val="4800"/>
              <a:buNone/>
              <a:defRPr sz="4800"/>
            </a:lvl2pPr>
            <a:lvl3pPr lvl="2" algn="ctr">
              <a:spcBef>
                <a:spcPts val="0"/>
              </a:spcBef>
              <a:spcAft>
                <a:spcPts val="0"/>
              </a:spcAft>
              <a:buSzPts val="4800"/>
              <a:buNone/>
              <a:defRPr sz="4800"/>
            </a:lvl3pPr>
            <a:lvl4pPr lvl="3" algn="ctr">
              <a:spcBef>
                <a:spcPts val="0"/>
              </a:spcBef>
              <a:spcAft>
                <a:spcPts val="0"/>
              </a:spcAft>
              <a:buSzPts val="4800"/>
              <a:buNone/>
              <a:defRPr sz="4800"/>
            </a:lvl4pPr>
            <a:lvl5pPr lvl="4" algn="ctr">
              <a:spcBef>
                <a:spcPts val="0"/>
              </a:spcBef>
              <a:spcAft>
                <a:spcPts val="0"/>
              </a:spcAft>
              <a:buSzPts val="4800"/>
              <a:buNone/>
              <a:defRPr sz="4800"/>
            </a:lvl5pPr>
            <a:lvl6pPr lvl="5" algn="ctr">
              <a:spcBef>
                <a:spcPts val="0"/>
              </a:spcBef>
              <a:spcAft>
                <a:spcPts val="0"/>
              </a:spcAft>
              <a:buSzPts val="4800"/>
              <a:buNone/>
              <a:defRPr sz="4800"/>
            </a:lvl6pPr>
            <a:lvl7pPr lvl="6" algn="ctr">
              <a:spcBef>
                <a:spcPts val="0"/>
              </a:spcBef>
              <a:spcAft>
                <a:spcPts val="0"/>
              </a:spcAft>
              <a:buSzPts val="4800"/>
              <a:buNone/>
              <a:defRPr sz="4800"/>
            </a:lvl7pPr>
            <a:lvl8pPr lvl="7" algn="ctr">
              <a:spcBef>
                <a:spcPts val="0"/>
              </a:spcBef>
              <a:spcAft>
                <a:spcPts val="0"/>
              </a:spcAft>
              <a:buSzPts val="4800"/>
              <a:buNone/>
              <a:defRPr sz="4800"/>
            </a:lvl8pPr>
            <a:lvl9pPr lvl="8" algn="ctr">
              <a:spcBef>
                <a:spcPts val="0"/>
              </a:spcBef>
              <a:spcAft>
                <a:spcPts val="0"/>
              </a:spcAft>
              <a:buSzPts val="4800"/>
              <a:buNone/>
              <a:defRPr sz="4800"/>
            </a:lvl9pPr>
          </a:lstStyle>
          <a:p/>
        </p:txBody>
      </p:sp>
      <p:sp>
        <p:nvSpPr>
          <p:cNvPr id="19" name="Google Shape;19;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20" name="Shape 20"/>
        <p:cNvGrpSpPr/>
        <p:nvPr/>
      </p:nvGrpSpPr>
      <p:grpSpPr>
        <a:xfrm>
          <a:off x="0" y="0"/>
          <a:ext cx="0" cy="0"/>
          <a:chOff x="0" y="0"/>
          <a:chExt cx="0" cy="0"/>
        </a:xfrm>
      </p:grpSpPr>
      <p:cxnSp>
        <p:nvCxnSpPr>
          <p:cNvPr id="21" name="Google Shape;21;p4"/>
          <p:cNvCxnSpPr/>
          <p:nvPr/>
        </p:nvCxnSpPr>
        <p:spPr>
          <a:xfrm>
            <a:off x="492563" y="1260284"/>
            <a:ext cx="424800" cy="0"/>
          </a:xfrm>
          <a:prstGeom prst="straightConnector1">
            <a:avLst/>
          </a:prstGeom>
          <a:noFill/>
          <a:ln cap="flat" cmpd="sng" w="38100">
            <a:solidFill>
              <a:schemeClr val="accent4"/>
            </a:solidFill>
            <a:prstDash val="solid"/>
            <a:round/>
            <a:headEnd len="sm" w="sm" type="none"/>
            <a:tailEnd len="sm" w="sm" type="none"/>
          </a:ln>
        </p:spPr>
      </p:cxnSp>
      <p:sp>
        <p:nvSpPr>
          <p:cNvPr id="22" name="Google Shape;22;p4"/>
          <p:cNvSpPr txBox="1"/>
          <p:nvPr>
            <p:ph type="title"/>
          </p:nvPr>
        </p:nvSpPr>
        <p:spPr>
          <a:xfrm>
            <a:off x="387900" y="458025"/>
            <a:ext cx="8368200" cy="686100"/>
          </a:xfrm>
          <a:prstGeom prst="rect">
            <a:avLst/>
          </a:prstGeom>
        </p:spPr>
        <p:txBody>
          <a:bodyPr anchorCtr="0" anchor="b" bIns="91425" lIns="91425" spcFirstLastPara="1" rIns="91425" wrap="square" tIns="91425">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23" name="Google Shape;23;p4"/>
          <p:cNvSpPr txBox="1"/>
          <p:nvPr>
            <p:ph idx="1" type="body"/>
          </p:nvPr>
        </p:nvSpPr>
        <p:spPr>
          <a:xfrm>
            <a:off x="387900" y="1489824"/>
            <a:ext cx="8368200" cy="30789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24" name="Google Shape;24;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5" name="Shape 25"/>
        <p:cNvGrpSpPr/>
        <p:nvPr/>
      </p:nvGrpSpPr>
      <p:grpSpPr>
        <a:xfrm>
          <a:off x="0" y="0"/>
          <a:ext cx="0" cy="0"/>
          <a:chOff x="0" y="0"/>
          <a:chExt cx="0" cy="0"/>
        </a:xfrm>
      </p:grpSpPr>
      <p:cxnSp>
        <p:nvCxnSpPr>
          <p:cNvPr id="26" name="Google Shape;26;p5"/>
          <p:cNvCxnSpPr/>
          <p:nvPr/>
        </p:nvCxnSpPr>
        <p:spPr>
          <a:xfrm>
            <a:off x="492563" y="1260284"/>
            <a:ext cx="424800" cy="0"/>
          </a:xfrm>
          <a:prstGeom prst="straightConnector1">
            <a:avLst/>
          </a:prstGeom>
          <a:noFill/>
          <a:ln cap="flat" cmpd="sng" w="38100">
            <a:solidFill>
              <a:schemeClr val="accent4"/>
            </a:solidFill>
            <a:prstDash val="solid"/>
            <a:round/>
            <a:headEnd len="sm" w="sm" type="none"/>
            <a:tailEnd len="sm" w="sm" type="none"/>
          </a:ln>
        </p:spPr>
      </p:cxnSp>
      <p:sp>
        <p:nvSpPr>
          <p:cNvPr id="27" name="Google Shape;27;p5"/>
          <p:cNvSpPr txBox="1"/>
          <p:nvPr>
            <p:ph type="title"/>
          </p:nvPr>
        </p:nvSpPr>
        <p:spPr>
          <a:xfrm>
            <a:off x="387900" y="458025"/>
            <a:ext cx="8368200" cy="686100"/>
          </a:xfrm>
          <a:prstGeom prst="rect">
            <a:avLst/>
          </a:prstGeom>
        </p:spPr>
        <p:txBody>
          <a:bodyPr anchorCtr="0" anchor="b" bIns="91425" lIns="91425" spcFirstLastPara="1" rIns="91425" wrap="square" tIns="91425">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28" name="Google Shape;28;p5"/>
          <p:cNvSpPr txBox="1"/>
          <p:nvPr>
            <p:ph idx="1" type="body"/>
          </p:nvPr>
        </p:nvSpPr>
        <p:spPr>
          <a:xfrm>
            <a:off x="387900" y="1489825"/>
            <a:ext cx="3999900" cy="30789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9" name="Google Shape;29;p5"/>
          <p:cNvSpPr txBox="1"/>
          <p:nvPr>
            <p:ph idx="2" type="body"/>
          </p:nvPr>
        </p:nvSpPr>
        <p:spPr>
          <a:xfrm>
            <a:off x="4756200" y="1489825"/>
            <a:ext cx="3999900" cy="30789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0" name="Google Shape;30;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1" name="Shape 31"/>
        <p:cNvGrpSpPr/>
        <p:nvPr/>
      </p:nvGrpSpPr>
      <p:grpSpPr>
        <a:xfrm>
          <a:off x="0" y="0"/>
          <a:ext cx="0" cy="0"/>
          <a:chOff x="0" y="0"/>
          <a:chExt cx="0" cy="0"/>
        </a:xfrm>
      </p:grpSpPr>
      <p:sp>
        <p:nvSpPr>
          <p:cNvPr id="32" name="Google Shape;32;p6"/>
          <p:cNvSpPr txBox="1"/>
          <p:nvPr>
            <p:ph type="title"/>
          </p:nvPr>
        </p:nvSpPr>
        <p:spPr>
          <a:xfrm>
            <a:off x="387900" y="458025"/>
            <a:ext cx="8368200" cy="686100"/>
          </a:xfrm>
          <a:prstGeom prst="rect">
            <a:avLst/>
          </a:prstGeom>
        </p:spPr>
        <p:txBody>
          <a:bodyPr anchorCtr="0" anchor="b" bIns="91425" lIns="91425" spcFirstLastPara="1" rIns="91425" wrap="square" tIns="91425">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33" name="Google Shape;33;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4" name="Shape 34"/>
        <p:cNvGrpSpPr/>
        <p:nvPr/>
      </p:nvGrpSpPr>
      <p:grpSpPr>
        <a:xfrm>
          <a:off x="0" y="0"/>
          <a:ext cx="0" cy="0"/>
          <a:chOff x="0" y="0"/>
          <a:chExt cx="0" cy="0"/>
        </a:xfrm>
      </p:grpSpPr>
      <p:cxnSp>
        <p:nvCxnSpPr>
          <p:cNvPr id="35" name="Google Shape;35;p7"/>
          <p:cNvCxnSpPr/>
          <p:nvPr/>
        </p:nvCxnSpPr>
        <p:spPr>
          <a:xfrm>
            <a:off x="489218" y="1412277"/>
            <a:ext cx="331500" cy="0"/>
          </a:xfrm>
          <a:prstGeom prst="straightConnector1">
            <a:avLst/>
          </a:prstGeom>
          <a:noFill/>
          <a:ln cap="flat" cmpd="sng" w="38100">
            <a:solidFill>
              <a:schemeClr val="accent4"/>
            </a:solidFill>
            <a:prstDash val="solid"/>
            <a:round/>
            <a:headEnd len="sm" w="sm" type="none"/>
            <a:tailEnd len="sm" w="sm" type="none"/>
          </a:ln>
        </p:spPr>
      </p:cxnSp>
      <p:sp>
        <p:nvSpPr>
          <p:cNvPr id="36" name="Google Shape;36;p7"/>
          <p:cNvSpPr txBox="1"/>
          <p:nvPr>
            <p:ph type="title"/>
          </p:nvPr>
        </p:nvSpPr>
        <p:spPr>
          <a:xfrm>
            <a:off x="3879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7" name="Google Shape;37;p7"/>
          <p:cNvSpPr txBox="1"/>
          <p:nvPr>
            <p:ph idx="1" type="body"/>
          </p:nvPr>
        </p:nvSpPr>
        <p:spPr>
          <a:xfrm>
            <a:off x="387900" y="1594025"/>
            <a:ext cx="2808000" cy="26811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8" name="Google Shape;38;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9" name="Shape 39"/>
        <p:cNvGrpSpPr/>
        <p:nvPr/>
      </p:nvGrpSpPr>
      <p:grpSpPr>
        <a:xfrm>
          <a:off x="0" y="0"/>
          <a:ext cx="0" cy="0"/>
          <a:chOff x="0" y="0"/>
          <a:chExt cx="0" cy="0"/>
        </a:xfrm>
      </p:grpSpPr>
      <p:sp>
        <p:nvSpPr>
          <p:cNvPr id="40" name="Google Shape;40;p8"/>
          <p:cNvSpPr txBox="1"/>
          <p:nvPr>
            <p:ph type="title"/>
          </p:nvPr>
        </p:nvSpPr>
        <p:spPr>
          <a:xfrm>
            <a:off x="490250" y="526350"/>
            <a:ext cx="56187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41" name="Google Shape;41;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42" name="Shape 42"/>
        <p:cNvGrpSpPr/>
        <p:nvPr/>
      </p:nvGrpSpPr>
      <p:grpSpPr>
        <a:xfrm>
          <a:off x="0" y="0"/>
          <a:ext cx="0" cy="0"/>
          <a:chOff x="0" y="0"/>
          <a:chExt cx="0" cy="0"/>
        </a:xfrm>
      </p:grpSpPr>
      <p:sp>
        <p:nvSpPr>
          <p:cNvPr id="43" name="Google Shape;43;p9"/>
          <p:cNvSpPr/>
          <p:nvPr/>
        </p:nvSpPr>
        <p:spPr>
          <a:xfrm>
            <a:off x="4572000" y="-75"/>
            <a:ext cx="4572000" cy="51435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44" name="Google Shape;44;p9"/>
          <p:cNvCxnSpPr/>
          <p:nvPr/>
        </p:nvCxnSpPr>
        <p:spPr>
          <a:xfrm>
            <a:off x="5029675" y="4495503"/>
            <a:ext cx="540900" cy="0"/>
          </a:xfrm>
          <a:prstGeom prst="straightConnector1">
            <a:avLst/>
          </a:prstGeom>
          <a:noFill/>
          <a:ln cap="flat" cmpd="sng" w="38100">
            <a:solidFill>
              <a:schemeClr val="accent5"/>
            </a:solidFill>
            <a:prstDash val="solid"/>
            <a:round/>
            <a:headEnd len="sm" w="sm" type="none"/>
            <a:tailEnd len="sm" w="sm" type="none"/>
          </a:ln>
        </p:spPr>
      </p:cxnSp>
      <p:sp>
        <p:nvSpPr>
          <p:cNvPr id="45" name="Google Shape;45;p9"/>
          <p:cNvSpPr txBox="1"/>
          <p:nvPr>
            <p:ph type="title"/>
          </p:nvPr>
        </p:nvSpPr>
        <p:spPr>
          <a:xfrm>
            <a:off x="265500" y="1209075"/>
            <a:ext cx="4045200" cy="1506300"/>
          </a:xfrm>
          <a:prstGeom prst="rect">
            <a:avLst/>
          </a:prstGeom>
        </p:spPr>
        <p:txBody>
          <a:bodyPr anchorCtr="0" anchor="b" bIns="91425" lIns="91425" spcFirstLastPara="1" rIns="91425" wrap="square" tIns="91425">
            <a:normAutofit/>
          </a:bodyPr>
          <a:lstStyle>
            <a:lvl1pPr lvl="0" algn="ctr">
              <a:spcBef>
                <a:spcPts val="0"/>
              </a:spcBef>
              <a:spcAft>
                <a:spcPts val="0"/>
              </a:spcAft>
              <a:buSzPts val="3800"/>
              <a:buNone/>
              <a:defRPr sz="3800"/>
            </a:lvl1pPr>
            <a:lvl2pPr lvl="1" algn="ctr">
              <a:spcBef>
                <a:spcPts val="0"/>
              </a:spcBef>
              <a:spcAft>
                <a:spcPts val="0"/>
              </a:spcAft>
              <a:buSzPts val="3800"/>
              <a:buNone/>
              <a:defRPr sz="3800"/>
            </a:lvl2pPr>
            <a:lvl3pPr lvl="2" algn="ctr">
              <a:spcBef>
                <a:spcPts val="0"/>
              </a:spcBef>
              <a:spcAft>
                <a:spcPts val="0"/>
              </a:spcAft>
              <a:buSzPts val="3800"/>
              <a:buNone/>
              <a:defRPr sz="3800"/>
            </a:lvl3pPr>
            <a:lvl4pPr lvl="3" algn="ctr">
              <a:spcBef>
                <a:spcPts val="0"/>
              </a:spcBef>
              <a:spcAft>
                <a:spcPts val="0"/>
              </a:spcAft>
              <a:buSzPts val="3800"/>
              <a:buNone/>
              <a:defRPr sz="3800"/>
            </a:lvl4pPr>
            <a:lvl5pPr lvl="4" algn="ctr">
              <a:spcBef>
                <a:spcPts val="0"/>
              </a:spcBef>
              <a:spcAft>
                <a:spcPts val="0"/>
              </a:spcAft>
              <a:buSzPts val="3800"/>
              <a:buNone/>
              <a:defRPr sz="3800"/>
            </a:lvl5pPr>
            <a:lvl6pPr lvl="5" algn="ctr">
              <a:spcBef>
                <a:spcPts val="0"/>
              </a:spcBef>
              <a:spcAft>
                <a:spcPts val="0"/>
              </a:spcAft>
              <a:buSzPts val="3800"/>
              <a:buNone/>
              <a:defRPr sz="3800"/>
            </a:lvl6pPr>
            <a:lvl7pPr lvl="6" algn="ctr">
              <a:spcBef>
                <a:spcPts val="0"/>
              </a:spcBef>
              <a:spcAft>
                <a:spcPts val="0"/>
              </a:spcAft>
              <a:buSzPts val="3800"/>
              <a:buNone/>
              <a:defRPr sz="3800"/>
            </a:lvl7pPr>
            <a:lvl8pPr lvl="7" algn="ctr">
              <a:spcBef>
                <a:spcPts val="0"/>
              </a:spcBef>
              <a:spcAft>
                <a:spcPts val="0"/>
              </a:spcAft>
              <a:buSzPts val="3800"/>
              <a:buNone/>
              <a:defRPr sz="3800"/>
            </a:lvl8pPr>
            <a:lvl9pPr lvl="8" algn="ctr">
              <a:spcBef>
                <a:spcPts val="0"/>
              </a:spcBef>
              <a:spcAft>
                <a:spcPts val="0"/>
              </a:spcAft>
              <a:buSzPts val="3800"/>
              <a:buNone/>
              <a:defRPr sz="3800"/>
            </a:lvl9pPr>
          </a:lstStyle>
          <a:p/>
        </p:txBody>
      </p:sp>
      <p:sp>
        <p:nvSpPr>
          <p:cNvPr id="46" name="Google Shape;46;p9"/>
          <p:cNvSpPr txBox="1"/>
          <p:nvPr>
            <p:ph idx="1" type="subTitle"/>
          </p:nvPr>
        </p:nvSpPr>
        <p:spPr>
          <a:xfrm>
            <a:off x="265500" y="2769001"/>
            <a:ext cx="4045200" cy="13455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Clr>
                <a:schemeClr val="accent5"/>
              </a:buClr>
              <a:buSzPts val="2100"/>
              <a:buNone/>
              <a:defRPr sz="2100">
                <a:solidFill>
                  <a:schemeClr val="accent5"/>
                </a:solidFill>
              </a:defRPr>
            </a:lvl1pPr>
            <a:lvl2pPr lvl="1" algn="ctr">
              <a:lnSpc>
                <a:spcPct val="100000"/>
              </a:lnSpc>
              <a:spcBef>
                <a:spcPts val="0"/>
              </a:spcBef>
              <a:spcAft>
                <a:spcPts val="0"/>
              </a:spcAft>
              <a:buClr>
                <a:schemeClr val="accent5"/>
              </a:buClr>
              <a:buSzPts val="2100"/>
              <a:buNone/>
              <a:defRPr sz="2100">
                <a:solidFill>
                  <a:schemeClr val="accent5"/>
                </a:solidFill>
              </a:defRPr>
            </a:lvl2pPr>
            <a:lvl3pPr lvl="2" algn="ctr">
              <a:lnSpc>
                <a:spcPct val="100000"/>
              </a:lnSpc>
              <a:spcBef>
                <a:spcPts val="0"/>
              </a:spcBef>
              <a:spcAft>
                <a:spcPts val="0"/>
              </a:spcAft>
              <a:buClr>
                <a:schemeClr val="accent5"/>
              </a:buClr>
              <a:buSzPts val="2100"/>
              <a:buNone/>
              <a:defRPr sz="2100">
                <a:solidFill>
                  <a:schemeClr val="accent5"/>
                </a:solidFill>
              </a:defRPr>
            </a:lvl3pPr>
            <a:lvl4pPr lvl="3" algn="ctr">
              <a:lnSpc>
                <a:spcPct val="100000"/>
              </a:lnSpc>
              <a:spcBef>
                <a:spcPts val="0"/>
              </a:spcBef>
              <a:spcAft>
                <a:spcPts val="0"/>
              </a:spcAft>
              <a:buClr>
                <a:schemeClr val="accent5"/>
              </a:buClr>
              <a:buSzPts val="2100"/>
              <a:buNone/>
              <a:defRPr sz="2100">
                <a:solidFill>
                  <a:schemeClr val="accent5"/>
                </a:solidFill>
              </a:defRPr>
            </a:lvl4pPr>
            <a:lvl5pPr lvl="4" algn="ctr">
              <a:lnSpc>
                <a:spcPct val="100000"/>
              </a:lnSpc>
              <a:spcBef>
                <a:spcPts val="0"/>
              </a:spcBef>
              <a:spcAft>
                <a:spcPts val="0"/>
              </a:spcAft>
              <a:buClr>
                <a:schemeClr val="accent5"/>
              </a:buClr>
              <a:buSzPts val="2100"/>
              <a:buNone/>
              <a:defRPr sz="2100">
                <a:solidFill>
                  <a:schemeClr val="accent5"/>
                </a:solidFill>
              </a:defRPr>
            </a:lvl5pPr>
            <a:lvl6pPr lvl="5" algn="ctr">
              <a:lnSpc>
                <a:spcPct val="100000"/>
              </a:lnSpc>
              <a:spcBef>
                <a:spcPts val="0"/>
              </a:spcBef>
              <a:spcAft>
                <a:spcPts val="0"/>
              </a:spcAft>
              <a:buClr>
                <a:schemeClr val="accent5"/>
              </a:buClr>
              <a:buSzPts val="2100"/>
              <a:buNone/>
              <a:defRPr sz="2100">
                <a:solidFill>
                  <a:schemeClr val="accent5"/>
                </a:solidFill>
              </a:defRPr>
            </a:lvl6pPr>
            <a:lvl7pPr lvl="6" algn="ctr">
              <a:lnSpc>
                <a:spcPct val="100000"/>
              </a:lnSpc>
              <a:spcBef>
                <a:spcPts val="0"/>
              </a:spcBef>
              <a:spcAft>
                <a:spcPts val="0"/>
              </a:spcAft>
              <a:buClr>
                <a:schemeClr val="accent5"/>
              </a:buClr>
              <a:buSzPts val="2100"/>
              <a:buNone/>
              <a:defRPr sz="2100">
                <a:solidFill>
                  <a:schemeClr val="accent5"/>
                </a:solidFill>
              </a:defRPr>
            </a:lvl7pPr>
            <a:lvl8pPr lvl="7" algn="ctr">
              <a:lnSpc>
                <a:spcPct val="100000"/>
              </a:lnSpc>
              <a:spcBef>
                <a:spcPts val="0"/>
              </a:spcBef>
              <a:spcAft>
                <a:spcPts val="0"/>
              </a:spcAft>
              <a:buClr>
                <a:schemeClr val="accent5"/>
              </a:buClr>
              <a:buSzPts val="2100"/>
              <a:buNone/>
              <a:defRPr sz="2100">
                <a:solidFill>
                  <a:schemeClr val="accent5"/>
                </a:solidFill>
              </a:defRPr>
            </a:lvl8pPr>
            <a:lvl9pPr lvl="8" algn="ctr">
              <a:lnSpc>
                <a:spcPct val="100000"/>
              </a:lnSpc>
              <a:spcBef>
                <a:spcPts val="0"/>
              </a:spcBef>
              <a:spcAft>
                <a:spcPts val="0"/>
              </a:spcAft>
              <a:buClr>
                <a:schemeClr val="accent5"/>
              </a:buClr>
              <a:buSzPts val="2100"/>
              <a:buNone/>
              <a:defRPr sz="2100">
                <a:solidFill>
                  <a:schemeClr val="accent5"/>
                </a:solidFill>
              </a:defRPr>
            </a:lvl9pPr>
          </a:lstStyle>
          <a:p/>
        </p:txBody>
      </p:sp>
      <p:sp>
        <p:nvSpPr>
          <p:cNvPr id="47" name="Google Shape;47;p9"/>
          <p:cNvSpPr txBox="1"/>
          <p:nvPr>
            <p:ph idx="2" type="body"/>
          </p:nvPr>
        </p:nvSpPr>
        <p:spPr>
          <a:xfrm>
            <a:off x="4939500" y="724200"/>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8" name="Google Shape;48;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9" name="Shape 49"/>
        <p:cNvGrpSpPr/>
        <p:nvPr/>
      </p:nvGrpSpPr>
      <p:grpSpPr>
        <a:xfrm>
          <a:off x="0" y="0"/>
          <a:ext cx="0" cy="0"/>
          <a:chOff x="0" y="0"/>
          <a:chExt cx="0" cy="0"/>
        </a:xfrm>
      </p:grpSpPr>
      <p:sp>
        <p:nvSpPr>
          <p:cNvPr id="50" name="Google Shape;50;p10"/>
          <p:cNvSpPr txBox="1"/>
          <p:nvPr>
            <p:ph idx="1" type="body"/>
          </p:nvPr>
        </p:nvSpPr>
        <p:spPr>
          <a:xfrm>
            <a:off x="319500" y="4233725"/>
            <a:ext cx="5998800" cy="5988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Font typeface="Roboto Slab"/>
              <a:buNone/>
              <a:defRPr>
                <a:latin typeface="Roboto Slab"/>
                <a:ea typeface="Roboto Slab"/>
                <a:cs typeface="Roboto Slab"/>
                <a:sym typeface="Roboto Slab"/>
              </a:defRPr>
            </a:lvl1pPr>
          </a:lstStyle>
          <a:p/>
        </p:txBody>
      </p:sp>
      <p:sp>
        <p:nvSpPr>
          <p:cNvPr id="51" name="Google Shape;51;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52" name="Shape 52"/>
        <p:cNvGrpSpPr/>
        <p:nvPr/>
      </p:nvGrpSpPr>
      <p:grpSpPr>
        <a:xfrm>
          <a:off x="0" y="0"/>
          <a:ext cx="0" cy="0"/>
          <a:chOff x="0" y="0"/>
          <a:chExt cx="0" cy="0"/>
        </a:xfrm>
      </p:grpSpPr>
      <p:sp>
        <p:nvSpPr>
          <p:cNvPr id="53" name="Google Shape;53;p11"/>
          <p:cNvSpPr/>
          <p:nvPr/>
        </p:nvSpPr>
        <p:spPr>
          <a:xfrm>
            <a:off x="150" y="5076825"/>
            <a:ext cx="9143700" cy="666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 name="Google Shape;54;p11"/>
          <p:cNvSpPr txBox="1"/>
          <p:nvPr>
            <p:ph hasCustomPrompt="1" type="title"/>
          </p:nvPr>
        </p:nvSpPr>
        <p:spPr>
          <a:xfrm>
            <a:off x="387900" y="1152450"/>
            <a:ext cx="8368200" cy="1538400"/>
          </a:xfrm>
          <a:prstGeom prst="rect">
            <a:avLst/>
          </a:prstGeom>
        </p:spPr>
        <p:txBody>
          <a:bodyPr anchorCtr="0" anchor="ctr" bIns="91425" lIns="91425" spcFirstLastPara="1" rIns="91425" wrap="square" tIns="91425">
            <a:normAutofit/>
          </a:bodyPr>
          <a:lstStyle>
            <a:lvl1pPr lvl="0" algn="ctr">
              <a:spcBef>
                <a:spcPts val="0"/>
              </a:spcBef>
              <a:spcAft>
                <a:spcPts val="0"/>
              </a:spcAft>
              <a:buClr>
                <a:schemeClr val="accent5"/>
              </a:buClr>
              <a:buSzPts val="13000"/>
              <a:buNone/>
              <a:defRPr sz="13000">
                <a:solidFill>
                  <a:schemeClr val="accent5"/>
                </a:solidFill>
              </a:defRPr>
            </a:lvl1pPr>
            <a:lvl2pPr lvl="1" algn="ctr">
              <a:spcBef>
                <a:spcPts val="0"/>
              </a:spcBef>
              <a:spcAft>
                <a:spcPts val="0"/>
              </a:spcAft>
              <a:buClr>
                <a:schemeClr val="accent5"/>
              </a:buClr>
              <a:buSzPts val="13000"/>
              <a:buNone/>
              <a:defRPr sz="13000">
                <a:solidFill>
                  <a:schemeClr val="accent5"/>
                </a:solidFill>
              </a:defRPr>
            </a:lvl2pPr>
            <a:lvl3pPr lvl="2" algn="ctr">
              <a:spcBef>
                <a:spcPts val="0"/>
              </a:spcBef>
              <a:spcAft>
                <a:spcPts val="0"/>
              </a:spcAft>
              <a:buClr>
                <a:schemeClr val="accent5"/>
              </a:buClr>
              <a:buSzPts val="13000"/>
              <a:buNone/>
              <a:defRPr sz="13000">
                <a:solidFill>
                  <a:schemeClr val="accent5"/>
                </a:solidFill>
              </a:defRPr>
            </a:lvl3pPr>
            <a:lvl4pPr lvl="3" algn="ctr">
              <a:spcBef>
                <a:spcPts val="0"/>
              </a:spcBef>
              <a:spcAft>
                <a:spcPts val="0"/>
              </a:spcAft>
              <a:buClr>
                <a:schemeClr val="accent5"/>
              </a:buClr>
              <a:buSzPts val="13000"/>
              <a:buNone/>
              <a:defRPr sz="13000">
                <a:solidFill>
                  <a:schemeClr val="accent5"/>
                </a:solidFill>
              </a:defRPr>
            </a:lvl4pPr>
            <a:lvl5pPr lvl="4" algn="ctr">
              <a:spcBef>
                <a:spcPts val="0"/>
              </a:spcBef>
              <a:spcAft>
                <a:spcPts val="0"/>
              </a:spcAft>
              <a:buClr>
                <a:schemeClr val="accent5"/>
              </a:buClr>
              <a:buSzPts val="13000"/>
              <a:buNone/>
              <a:defRPr sz="13000">
                <a:solidFill>
                  <a:schemeClr val="accent5"/>
                </a:solidFill>
              </a:defRPr>
            </a:lvl5pPr>
            <a:lvl6pPr lvl="5" algn="ctr">
              <a:spcBef>
                <a:spcPts val="0"/>
              </a:spcBef>
              <a:spcAft>
                <a:spcPts val="0"/>
              </a:spcAft>
              <a:buClr>
                <a:schemeClr val="accent5"/>
              </a:buClr>
              <a:buSzPts val="13000"/>
              <a:buNone/>
              <a:defRPr sz="13000">
                <a:solidFill>
                  <a:schemeClr val="accent5"/>
                </a:solidFill>
              </a:defRPr>
            </a:lvl6pPr>
            <a:lvl7pPr lvl="6" algn="ctr">
              <a:spcBef>
                <a:spcPts val="0"/>
              </a:spcBef>
              <a:spcAft>
                <a:spcPts val="0"/>
              </a:spcAft>
              <a:buClr>
                <a:schemeClr val="accent5"/>
              </a:buClr>
              <a:buSzPts val="13000"/>
              <a:buNone/>
              <a:defRPr sz="13000">
                <a:solidFill>
                  <a:schemeClr val="accent5"/>
                </a:solidFill>
              </a:defRPr>
            </a:lvl7pPr>
            <a:lvl8pPr lvl="7" algn="ctr">
              <a:spcBef>
                <a:spcPts val="0"/>
              </a:spcBef>
              <a:spcAft>
                <a:spcPts val="0"/>
              </a:spcAft>
              <a:buClr>
                <a:schemeClr val="accent5"/>
              </a:buClr>
              <a:buSzPts val="13000"/>
              <a:buNone/>
              <a:defRPr sz="13000">
                <a:solidFill>
                  <a:schemeClr val="accent5"/>
                </a:solidFill>
              </a:defRPr>
            </a:lvl8pPr>
            <a:lvl9pPr lvl="8" algn="ctr">
              <a:spcBef>
                <a:spcPts val="0"/>
              </a:spcBef>
              <a:spcAft>
                <a:spcPts val="0"/>
              </a:spcAft>
              <a:buClr>
                <a:schemeClr val="accent5"/>
              </a:buClr>
              <a:buSzPts val="13000"/>
              <a:buNone/>
              <a:defRPr sz="13000">
                <a:solidFill>
                  <a:schemeClr val="accent5"/>
                </a:solidFill>
              </a:defRPr>
            </a:lvl9pPr>
          </a:lstStyle>
          <a:p>
            <a:r>
              <a:t>xx%</a:t>
            </a:r>
          </a:p>
        </p:txBody>
      </p:sp>
      <p:sp>
        <p:nvSpPr>
          <p:cNvPr id="55" name="Google Shape;55;p11"/>
          <p:cNvSpPr txBox="1"/>
          <p:nvPr>
            <p:ph idx="1" type="body"/>
          </p:nvPr>
        </p:nvSpPr>
        <p:spPr>
          <a:xfrm>
            <a:off x="387900" y="2919450"/>
            <a:ext cx="8368200" cy="10716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56" name="Google Shape;56;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7" name="Shape 57"/>
        <p:cNvGrpSpPr/>
        <p:nvPr/>
      </p:nvGrpSpPr>
      <p:grpSpPr>
        <a:xfrm>
          <a:off x="0" y="0"/>
          <a:ext cx="0" cy="0"/>
          <a:chOff x="0" y="0"/>
          <a:chExt cx="0" cy="0"/>
        </a:xfrm>
      </p:grpSpPr>
      <p:sp>
        <p:nvSpPr>
          <p:cNvPr id="58" name="Google Shape;58;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marina">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87900" y="458025"/>
            <a:ext cx="8368200" cy="686100"/>
          </a:xfrm>
          <a:prstGeom prst="rect">
            <a:avLst/>
          </a:prstGeom>
          <a:noFill/>
          <a:ln>
            <a:noFill/>
          </a:ln>
        </p:spPr>
        <p:txBody>
          <a:bodyPr anchorCtr="0" anchor="b" bIns="91425" lIns="91425" spcFirstLastPara="1" rIns="91425" wrap="square" tIns="91425">
            <a:normAutofit/>
          </a:bodyPr>
          <a:lstStyle>
            <a:lvl1pPr lvl="0">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1pPr>
            <a:lvl2pPr lvl="1">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2pPr>
            <a:lvl3pPr lvl="2">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3pPr>
            <a:lvl4pPr lvl="3">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4pPr>
            <a:lvl5pPr lvl="4">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5pPr>
            <a:lvl6pPr lvl="5">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6pPr>
            <a:lvl7pPr lvl="6">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7pPr>
            <a:lvl8pPr lvl="7">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8pPr>
            <a:lvl9pPr lvl="8">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9pPr>
          </a:lstStyle>
          <a:p/>
        </p:txBody>
      </p:sp>
      <p:sp>
        <p:nvSpPr>
          <p:cNvPr id="7" name="Google Shape;7;p1"/>
          <p:cNvSpPr txBox="1"/>
          <p:nvPr>
            <p:ph idx="1" type="body"/>
          </p:nvPr>
        </p:nvSpPr>
        <p:spPr>
          <a:xfrm>
            <a:off x="387900" y="1489824"/>
            <a:ext cx="8368200" cy="30789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1"/>
              </a:buClr>
              <a:buSzPts val="1800"/>
              <a:buFont typeface="Roboto"/>
              <a:buChar char="●"/>
              <a:defRPr sz="1800">
                <a:solidFill>
                  <a:schemeClr val="dk1"/>
                </a:solidFill>
                <a:latin typeface="Roboto"/>
                <a:ea typeface="Roboto"/>
                <a:cs typeface="Roboto"/>
                <a:sym typeface="Roboto"/>
              </a:defRPr>
            </a:lvl1pPr>
            <a:lvl2pPr indent="-317500" lvl="1" marL="914400">
              <a:lnSpc>
                <a:spcPct val="115000"/>
              </a:lnSpc>
              <a:spcBef>
                <a:spcPts val="0"/>
              </a:spcBef>
              <a:spcAft>
                <a:spcPts val="0"/>
              </a:spcAft>
              <a:buClr>
                <a:schemeClr val="dk1"/>
              </a:buClr>
              <a:buSzPts val="1400"/>
              <a:buFont typeface="Roboto"/>
              <a:buChar char="○"/>
              <a:defRPr>
                <a:solidFill>
                  <a:schemeClr val="dk1"/>
                </a:solidFill>
                <a:latin typeface="Roboto"/>
                <a:ea typeface="Roboto"/>
                <a:cs typeface="Roboto"/>
                <a:sym typeface="Roboto"/>
              </a:defRPr>
            </a:lvl2pPr>
            <a:lvl3pPr indent="-317500" lvl="2" marL="1371600">
              <a:lnSpc>
                <a:spcPct val="115000"/>
              </a:lnSpc>
              <a:spcBef>
                <a:spcPts val="0"/>
              </a:spcBef>
              <a:spcAft>
                <a:spcPts val="0"/>
              </a:spcAft>
              <a:buClr>
                <a:schemeClr val="dk1"/>
              </a:buClr>
              <a:buSzPts val="1400"/>
              <a:buFont typeface="Roboto"/>
              <a:buChar char="■"/>
              <a:defRPr>
                <a:solidFill>
                  <a:schemeClr val="dk1"/>
                </a:solidFill>
                <a:latin typeface="Roboto"/>
                <a:ea typeface="Roboto"/>
                <a:cs typeface="Roboto"/>
                <a:sym typeface="Roboto"/>
              </a:defRPr>
            </a:lvl3pPr>
            <a:lvl4pPr indent="-317500" lvl="3" marL="1828800">
              <a:lnSpc>
                <a:spcPct val="115000"/>
              </a:lnSpc>
              <a:spcBef>
                <a:spcPts val="0"/>
              </a:spcBef>
              <a:spcAft>
                <a:spcPts val="0"/>
              </a:spcAft>
              <a:buClr>
                <a:schemeClr val="dk1"/>
              </a:buClr>
              <a:buSzPts val="1400"/>
              <a:buFont typeface="Roboto"/>
              <a:buChar char="●"/>
              <a:defRPr>
                <a:solidFill>
                  <a:schemeClr val="dk1"/>
                </a:solidFill>
                <a:latin typeface="Roboto"/>
                <a:ea typeface="Roboto"/>
                <a:cs typeface="Roboto"/>
                <a:sym typeface="Roboto"/>
              </a:defRPr>
            </a:lvl4pPr>
            <a:lvl5pPr indent="-317500" lvl="4" marL="2286000">
              <a:lnSpc>
                <a:spcPct val="115000"/>
              </a:lnSpc>
              <a:spcBef>
                <a:spcPts val="0"/>
              </a:spcBef>
              <a:spcAft>
                <a:spcPts val="0"/>
              </a:spcAft>
              <a:buClr>
                <a:schemeClr val="dk1"/>
              </a:buClr>
              <a:buSzPts val="1400"/>
              <a:buFont typeface="Roboto"/>
              <a:buChar char="○"/>
              <a:defRPr>
                <a:solidFill>
                  <a:schemeClr val="dk1"/>
                </a:solidFill>
                <a:latin typeface="Roboto"/>
                <a:ea typeface="Roboto"/>
                <a:cs typeface="Roboto"/>
                <a:sym typeface="Roboto"/>
              </a:defRPr>
            </a:lvl5pPr>
            <a:lvl6pPr indent="-317500" lvl="5" marL="2743200">
              <a:lnSpc>
                <a:spcPct val="115000"/>
              </a:lnSpc>
              <a:spcBef>
                <a:spcPts val="0"/>
              </a:spcBef>
              <a:spcAft>
                <a:spcPts val="0"/>
              </a:spcAft>
              <a:buClr>
                <a:schemeClr val="dk1"/>
              </a:buClr>
              <a:buSzPts val="1400"/>
              <a:buFont typeface="Roboto"/>
              <a:buChar char="■"/>
              <a:defRPr>
                <a:solidFill>
                  <a:schemeClr val="dk1"/>
                </a:solidFill>
                <a:latin typeface="Roboto"/>
                <a:ea typeface="Roboto"/>
                <a:cs typeface="Roboto"/>
                <a:sym typeface="Roboto"/>
              </a:defRPr>
            </a:lvl6pPr>
            <a:lvl7pPr indent="-317500" lvl="6" marL="3200400">
              <a:lnSpc>
                <a:spcPct val="115000"/>
              </a:lnSpc>
              <a:spcBef>
                <a:spcPts val="0"/>
              </a:spcBef>
              <a:spcAft>
                <a:spcPts val="0"/>
              </a:spcAft>
              <a:buClr>
                <a:schemeClr val="dk1"/>
              </a:buClr>
              <a:buSzPts val="1400"/>
              <a:buFont typeface="Roboto"/>
              <a:buChar char="●"/>
              <a:defRPr>
                <a:solidFill>
                  <a:schemeClr val="dk1"/>
                </a:solidFill>
                <a:latin typeface="Roboto"/>
                <a:ea typeface="Roboto"/>
                <a:cs typeface="Roboto"/>
                <a:sym typeface="Roboto"/>
              </a:defRPr>
            </a:lvl7pPr>
            <a:lvl8pPr indent="-317500" lvl="7" marL="3657600">
              <a:lnSpc>
                <a:spcPct val="115000"/>
              </a:lnSpc>
              <a:spcBef>
                <a:spcPts val="0"/>
              </a:spcBef>
              <a:spcAft>
                <a:spcPts val="0"/>
              </a:spcAft>
              <a:buClr>
                <a:schemeClr val="dk1"/>
              </a:buClr>
              <a:buSzPts val="1400"/>
              <a:buFont typeface="Roboto"/>
              <a:buChar char="○"/>
              <a:defRPr>
                <a:solidFill>
                  <a:schemeClr val="dk1"/>
                </a:solidFill>
                <a:latin typeface="Roboto"/>
                <a:ea typeface="Roboto"/>
                <a:cs typeface="Roboto"/>
                <a:sym typeface="Roboto"/>
              </a:defRPr>
            </a:lvl8pPr>
            <a:lvl9pPr indent="-317500" lvl="8" marL="4114800">
              <a:lnSpc>
                <a:spcPct val="115000"/>
              </a:lnSpc>
              <a:spcBef>
                <a:spcPts val="0"/>
              </a:spcBef>
              <a:spcAft>
                <a:spcPts val="0"/>
              </a:spcAft>
              <a:buClr>
                <a:schemeClr val="dk1"/>
              </a:buClr>
              <a:buSzPts val="1400"/>
              <a:buFont typeface="Roboto"/>
              <a:buChar char="■"/>
              <a:defRPr>
                <a:solidFill>
                  <a:schemeClr val="dk1"/>
                </a:solidFill>
                <a:latin typeface="Roboto"/>
                <a:ea typeface="Roboto"/>
                <a:cs typeface="Roboto"/>
                <a:sym typeface="Roboto"/>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1"/>
                </a:solidFill>
                <a:latin typeface="Roboto"/>
                <a:ea typeface="Roboto"/>
                <a:cs typeface="Roboto"/>
                <a:sym typeface="Roboto"/>
              </a:defRPr>
            </a:lvl1pPr>
            <a:lvl2pPr lvl="1" algn="r">
              <a:buNone/>
              <a:defRPr sz="1000">
                <a:solidFill>
                  <a:schemeClr val="dk1"/>
                </a:solidFill>
                <a:latin typeface="Roboto"/>
                <a:ea typeface="Roboto"/>
                <a:cs typeface="Roboto"/>
                <a:sym typeface="Roboto"/>
              </a:defRPr>
            </a:lvl2pPr>
            <a:lvl3pPr lvl="2" algn="r">
              <a:buNone/>
              <a:defRPr sz="1000">
                <a:solidFill>
                  <a:schemeClr val="dk1"/>
                </a:solidFill>
                <a:latin typeface="Roboto"/>
                <a:ea typeface="Roboto"/>
                <a:cs typeface="Roboto"/>
                <a:sym typeface="Roboto"/>
              </a:defRPr>
            </a:lvl3pPr>
            <a:lvl4pPr lvl="3" algn="r">
              <a:buNone/>
              <a:defRPr sz="1000">
                <a:solidFill>
                  <a:schemeClr val="dk1"/>
                </a:solidFill>
                <a:latin typeface="Roboto"/>
                <a:ea typeface="Roboto"/>
                <a:cs typeface="Roboto"/>
                <a:sym typeface="Roboto"/>
              </a:defRPr>
            </a:lvl4pPr>
            <a:lvl5pPr lvl="4" algn="r">
              <a:buNone/>
              <a:defRPr sz="1000">
                <a:solidFill>
                  <a:schemeClr val="dk1"/>
                </a:solidFill>
                <a:latin typeface="Roboto"/>
                <a:ea typeface="Roboto"/>
                <a:cs typeface="Roboto"/>
                <a:sym typeface="Roboto"/>
              </a:defRPr>
            </a:lvl5pPr>
            <a:lvl6pPr lvl="5" algn="r">
              <a:buNone/>
              <a:defRPr sz="1000">
                <a:solidFill>
                  <a:schemeClr val="dk1"/>
                </a:solidFill>
                <a:latin typeface="Roboto"/>
                <a:ea typeface="Roboto"/>
                <a:cs typeface="Roboto"/>
                <a:sym typeface="Roboto"/>
              </a:defRPr>
            </a:lvl6pPr>
            <a:lvl7pPr lvl="6" algn="r">
              <a:buNone/>
              <a:defRPr sz="1000">
                <a:solidFill>
                  <a:schemeClr val="dk1"/>
                </a:solidFill>
                <a:latin typeface="Roboto"/>
                <a:ea typeface="Roboto"/>
                <a:cs typeface="Roboto"/>
                <a:sym typeface="Roboto"/>
              </a:defRPr>
            </a:lvl7pPr>
            <a:lvl8pPr lvl="7" algn="r">
              <a:buNone/>
              <a:defRPr sz="1000">
                <a:solidFill>
                  <a:schemeClr val="dk1"/>
                </a:solidFill>
                <a:latin typeface="Roboto"/>
                <a:ea typeface="Roboto"/>
                <a:cs typeface="Roboto"/>
                <a:sym typeface="Roboto"/>
              </a:defRPr>
            </a:lvl8pPr>
            <a:lvl9pPr lvl="8" algn="r">
              <a:buNone/>
              <a:defRPr sz="1000">
                <a:solidFill>
                  <a:schemeClr val="dk1"/>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xml"/><Relationship Id="rId3" Type="http://schemas.openxmlformats.org/officeDocument/2006/relationships/image" Target="../media/image4.jpg"/><Relationship Id="rId4" Type="http://schemas.openxmlformats.org/officeDocument/2006/relationships/hyperlink" Target="https://historical-weapons.com/en-arms-armour-journal-royal-armouries-ru-arms-armour-zhurnal-korolevskoy-oruzheynoy-palatyi/"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xml"/><Relationship Id="rId3" Type="http://schemas.openxmlformats.org/officeDocument/2006/relationships/image" Target="../media/image3.jpg"/><Relationship Id="rId4" Type="http://schemas.openxmlformats.org/officeDocument/2006/relationships/image" Target="../media/image2.jpg"/><Relationship Id="rId5" Type="http://schemas.openxmlformats.org/officeDocument/2006/relationships/image" Target="../media/image1.png"/><Relationship Id="rId6" Type="http://schemas.openxmlformats.org/officeDocument/2006/relationships/hyperlink" Target="http://www.romanarmy.net/artillery.shtml" TargetMode="External"/><Relationship Id="rId7" Type="http://schemas.openxmlformats.org/officeDocument/2006/relationships/hyperlink" Target="http://wattsunique.com/blog/page/3/"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7.xml"/><Relationship Id="rId3" Type="http://schemas.openxmlformats.org/officeDocument/2006/relationships/hyperlink" Target="http://www.youtube.com/watch?v=CgNlPOMOps0" TargetMode="External"/><Relationship Id="rId4" Type="http://schemas.openxmlformats.org/officeDocument/2006/relationships/image" Target="../media/image5.jpg"/><Relationship Id="rId5" Type="http://schemas.openxmlformats.org/officeDocument/2006/relationships/hyperlink" Target="https://www.youtube.com/watch?v=CgNlPOMOps0" TargetMode="External"/><Relationship Id="rId6" Type="http://schemas.openxmlformats.org/officeDocument/2006/relationships/image" Target="../media/image6.jpg"/><Relationship Id="rId7" Type="http://schemas.openxmlformats.org/officeDocument/2006/relationships/hyperlink" Target="https://commons.wikimedia.org/wiki/File:046_Conrad_Cichorius,_Die_Reliefs_der_Traianss"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0.xml"/><Relationship Id="rId3" Type="http://schemas.openxmlformats.org/officeDocument/2006/relationships/image" Target="../media/image7.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hyperlink" Target="https://www.tandfonline.com/doi/full/10.1179/1741612415Z.00000000050" TargetMode="External"/><Relationship Id="rId4" Type="http://schemas.openxmlformats.org/officeDocument/2006/relationships/hyperlink" Target="https://www-jstor-org.ezproxy.uwtsd.ac.uk/stable/10.7722/j.ctt81h42"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 name="Shape 62"/>
        <p:cNvGrpSpPr/>
        <p:nvPr/>
      </p:nvGrpSpPr>
      <p:grpSpPr>
        <a:xfrm>
          <a:off x="0" y="0"/>
          <a:ext cx="0" cy="0"/>
          <a:chOff x="0" y="0"/>
          <a:chExt cx="0" cy="0"/>
        </a:xfrm>
      </p:grpSpPr>
      <p:sp>
        <p:nvSpPr>
          <p:cNvPr id="63" name="Google Shape;63;p13"/>
          <p:cNvSpPr txBox="1"/>
          <p:nvPr>
            <p:ph type="ctrTitle"/>
          </p:nvPr>
        </p:nvSpPr>
        <p:spPr>
          <a:xfrm>
            <a:off x="1680302" y="1188925"/>
            <a:ext cx="5783400" cy="1457400"/>
          </a:xfrm>
          <a:prstGeom prst="rect">
            <a:avLst/>
          </a:prstGeom>
        </p:spPr>
        <p:txBody>
          <a:bodyPr anchorCtr="0" anchor="b" bIns="91425" lIns="91425" spcFirstLastPara="1" rIns="91425" wrap="square" tIns="91425">
            <a:normAutofit fontScale="90000"/>
          </a:bodyPr>
          <a:lstStyle/>
          <a:p>
            <a:pPr indent="0" lvl="0" marL="0" rtl="0" algn="ctr">
              <a:spcBef>
                <a:spcPts val="0"/>
              </a:spcBef>
              <a:spcAft>
                <a:spcPts val="0"/>
              </a:spcAft>
              <a:buNone/>
            </a:pPr>
            <a:r>
              <a:rPr lang="en-GB"/>
              <a:t>Reply to “Performance of Greek-Roman Artillery”</a:t>
            </a:r>
            <a:endParaRPr/>
          </a:p>
        </p:txBody>
      </p:sp>
      <p:sp>
        <p:nvSpPr>
          <p:cNvPr id="64" name="Google Shape;64;p13"/>
          <p:cNvSpPr txBox="1"/>
          <p:nvPr>
            <p:ph idx="1" type="subTitle"/>
          </p:nvPr>
        </p:nvSpPr>
        <p:spPr>
          <a:xfrm>
            <a:off x="1680302" y="3049450"/>
            <a:ext cx="5783400" cy="9090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lang="en-GB" sz="1600">
                <a:solidFill>
                  <a:schemeClr val="dk1"/>
                </a:solidFill>
              </a:rPr>
              <a:t>William Edwards 2004219</a:t>
            </a:r>
            <a:endParaRPr sz="1600">
              <a:solidFill>
                <a:schemeClr val="dk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 name="Shape 68"/>
        <p:cNvGrpSpPr/>
        <p:nvPr/>
      </p:nvGrpSpPr>
      <p:grpSpPr>
        <a:xfrm>
          <a:off x="0" y="0"/>
          <a:ext cx="0" cy="0"/>
          <a:chOff x="0" y="0"/>
          <a:chExt cx="0" cy="0"/>
        </a:xfrm>
      </p:grpSpPr>
      <p:sp>
        <p:nvSpPr>
          <p:cNvPr id="69" name="Google Shape;69;p14"/>
          <p:cNvSpPr txBox="1"/>
          <p:nvPr>
            <p:ph type="title"/>
          </p:nvPr>
        </p:nvSpPr>
        <p:spPr>
          <a:xfrm>
            <a:off x="387900" y="555600"/>
            <a:ext cx="2808000" cy="755700"/>
          </a:xfrm>
          <a:prstGeom prst="rect">
            <a:avLst/>
          </a:prstGeom>
        </p:spPr>
        <p:txBody>
          <a:bodyPr anchorCtr="0" anchor="b" bIns="91425" lIns="91425" spcFirstLastPara="1" rIns="91425" wrap="square" tIns="91425">
            <a:normAutofit/>
          </a:bodyPr>
          <a:lstStyle/>
          <a:p>
            <a:pPr indent="457200" lvl="0" marL="457200" rtl="0" algn="l">
              <a:spcBef>
                <a:spcPts val="0"/>
              </a:spcBef>
              <a:spcAft>
                <a:spcPts val="0"/>
              </a:spcAft>
              <a:buNone/>
            </a:pPr>
            <a:r>
              <a:rPr b="1" lang="en-GB"/>
              <a:t>Article</a:t>
            </a:r>
            <a:endParaRPr b="1"/>
          </a:p>
        </p:txBody>
      </p:sp>
      <p:sp>
        <p:nvSpPr>
          <p:cNvPr id="70" name="Google Shape;70;p14"/>
          <p:cNvSpPr txBox="1"/>
          <p:nvPr>
            <p:ph idx="1" type="body"/>
          </p:nvPr>
        </p:nvSpPr>
        <p:spPr>
          <a:xfrm>
            <a:off x="311700" y="1389600"/>
            <a:ext cx="3307500" cy="31794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solidFill>
                  <a:schemeClr val="dk1"/>
                </a:solidFill>
              </a:rPr>
              <a:t>Title - Performance of Greek-Roman Artillery</a:t>
            </a:r>
            <a:endParaRPr>
              <a:solidFill>
                <a:schemeClr val="dk1"/>
              </a:solidFill>
            </a:endParaRPr>
          </a:p>
          <a:p>
            <a:pPr indent="0" lvl="0" marL="0" rtl="0" algn="l">
              <a:spcBef>
                <a:spcPts val="1200"/>
              </a:spcBef>
              <a:spcAft>
                <a:spcPts val="0"/>
              </a:spcAft>
              <a:buNone/>
            </a:pPr>
            <a:r>
              <a:rPr lang="en-GB">
                <a:solidFill>
                  <a:schemeClr val="dk1"/>
                </a:solidFill>
              </a:rPr>
              <a:t>Author(s) - Cesare Rossi, Sergio Savino, Arcangelo Messina, Giulio Reina </a:t>
            </a:r>
            <a:endParaRPr>
              <a:solidFill>
                <a:schemeClr val="dk1"/>
              </a:solidFill>
            </a:endParaRPr>
          </a:p>
          <a:p>
            <a:pPr indent="0" lvl="0" marL="0" rtl="0" algn="l">
              <a:spcBef>
                <a:spcPts val="1200"/>
              </a:spcBef>
              <a:spcAft>
                <a:spcPts val="0"/>
              </a:spcAft>
              <a:buNone/>
            </a:pPr>
            <a:r>
              <a:rPr lang="en-GB">
                <a:solidFill>
                  <a:schemeClr val="dk1"/>
                </a:solidFill>
              </a:rPr>
              <a:t>Published - 9th April 2015 by Maney Publishing</a:t>
            </a:r>
            <a:endParaRPr>
              <a:solidFill>
                <a:schemeClr val="dk1"/>
              </a:solidFill>
            </a:endParaRPr>
          </a:p>
          <a:p>
            <a:pPr indent="0" lvl="0" marL="0" rtl="0" algn="l">
              <a:spcBef>
                <a:spcPts val="1200"/>
              </a:spcBef>
              <a:spcAft>
                <a:spcPts val="0"/>
              </a:spcAft>
              <a:buNone/>
            </a:pPr>
            <a:r>
              <a:rPr lang="en-GB">
                <a:solidFill>
                  <a:schemeClr val="dk1"/>
                </a:solidFill>
              </a:rPr>
              <a:t>Journal - Arms and Armour, Volume </a:t>
            </a:r>
            <a:r>
              <a:rPr lang="en-GB"/>
              <a:t>12</a:t>
            </a:r>
            <a:r>
              <a:rPr lang="en-GB">
                <a:solidFill>
                  <a:schemeClr val="dk1"/>
                </a:solidFill>
              </a:rPr>
              <a:t>, </a:t>
            </a:r>
            <a:r>
              <a:rPr lang="en-GB"/>
              <a:t>issue 1, </a:t>
            </a:r>
            <a:r>
              <a:rPr lang="en-GB">
                <a:solidFill>
                  <a:schemeClr val="dk1"/>
                </a:solidFill>
              </a:rPr>
              <a:t>pages 67-89</a:t>
            </a:r>
            <a:endParaRPr>
              <a:solidFill>
                <a:schemeClr val="dk1"/>
              </a:solidFill>
            </a:endParaRPr>
          </a:p>
          <a:p>
            <a:pPr indent="0" lvl="0" marL="0" rtl="0" algn="l">
              <a:spcBef>
                <a:spcPts val="1200"/>
              </a:spcBef>
              <a:spcAft>
                <a:spcPts val="1200"/>
              </a:spcAft>
              <a:buNone/>
            </a:pPr>
            <a:r>
              <a:rPr lang="en-GB">
                <a:solidFill>
                  <a:schemeClr val="dk1"/>
                </a:solidFill>
              </a:rPr>
              <a:t>Its a journal of the Royal Armouries, which is the UK’s national organisation for the collection of weaponry and armour across British and world history. </a:t>
            </a:r>
            <a:endParaRPr>
              <a:solidFill>
                <a:schemeClr val="dk1"/>
              </a:solidFill>
            </a:endParaRPr>
          </a:p>
        </p:txBody>
      </p:sp>
      <p:pic>
        <p:nvPicPr>
          <p:cNvPr id="71" name="Google Shape;71;p14"/>
          <p:cNvPicPr preferRelativeResize="0"/>
          <p:nvPr/>
        </p:nvPicPr>
        <p:blipFill>
          <a:blip r:embed="rId3">
            <a:alphaModFix/>
          </a:blip>
          <a:stretch>
            <a:fillRect/>
          </a:stretch>
        </p:blipFill>
        <p:spPr>
          <a:xfrm>
            <a:off x="4030475" y="283000"/>
            <a:ext cx="2973900" cy="4383525"/>
          </a:xfrm>
          <a:prstGeom prst="rect">
            <a:avLst/>
          </a:prstGeom>
          <a:noFill/>
          <a:ln>
            <a:noFill/>
          </a:ln>
        </p:spPr>
      </p:pic>
      <p:sp>
        <p:nvSpPr>
          <p:cNvPr id="72" name="Google Shape;72;p14"/>
          <p:cNvSpPr txBox="1"/>
          <p:nvPr/>
        </p:nvSpPr>
        <p:spPr>
          <a:xfrm>
            <a:off x="7358400" y="4497000"/>
            <a:ext cx="1785600" cy="646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600"/>
              <a:t>Unknown photographer, Historical-Weapons [online] &lt;</a:t>
            </a:r>
            <a:r>
              <a:rPr lang="en-GB" sz="600" u="sng">
                <a:solidFill>
                  <a:schemeClr val="hlink"/>
                </a:solidFill>
                <a:hlinkClick r:id="rId4"/>
              </a:rPr>
              <a:t>https://historical-weapons.com/en-arms-armour-journal-royal-armouries-ru-arms-armour-zhurnal-korolevskoy-oruzheynoy-palatyi/</a:t>
            </a:r>
            <a:r>
              <a:rPr lang="en-GB" sz="600"/>
              <a:t>&gt;</a:t>
            </a:r>
            <a:endParaRPr sz="600"/>
          </a:p>
        </p:txBody>
      </p:sp>
    </p:spTree>
  </p:cSld>
  <p:clrMapOvr>
    <a:masterClrMapping/>
  </p:clrMapOvr>
  <mc:AlternateContent>
    <mc:Choice Requires="p14">
      <p:transition spd="slow" p14:dur="1000">
        <p:fade/>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6" name="Shape 76"/>
        <p:cNvGrpSpPr/>
        <p:nvPr/>
      </p:nvGrpSpPr>
      <p:grpSpPr>
        <a:xfrm>
          <a:off x="0" y="0"/>
          <a:ext cx="0" cy="0"/>
          <a:chOff x="0" y="0"/>
          <a:chExt cx="0" cy="0"/>
        </a:xfrm>
      </p:grpSpPr>
      <p:sp>
        <p:nvSpPr>
          <p:cNvPr id="77" name="Google Shape;77;p15"/>
          <p:cNvSpPr txBox="1"/>
          <p:nvPr>
            <p:ph type="title"/>
          </p:nvPr>
        </p:nvSpPr>
        <p:spPr>
          <a:xfrm>
            <a:off x="387900" y="458025"/>
            <a:ext cx="8368200" cy="686100"/>
          </a:xfrm>
          <a:prstGeom prst="rect">
            <a:avLst/>
          </a:prstGeom>
        </p:spPr>
        <p:txBody>
          <a:bodyPr anchorCtr="0" anchor="b" bIns="91425" lIns="91425" spcFirstLastPara="1" rIns="91425" wrap="square" tIns="91425">
            <a:normAutofit/>
          </a:bodyPr>
          <a:lstStyle/>
          <a:p>
            <a:pPr indent="0" lvl="0" marL="0" rtl="0" algn="l">
              <a:spcBef>
                <a:spcPts val="0"/>
              </a:spcBef>
              <a:spcAft>
                <a:spcPts val="0"/>
              </a:spcAft>
              <a:buNone/>
            </a:pPr>
            <a:r>
              <a:rPr lang="en-GB"/>
              <a:t>Point of the Article </a:t>
            </a:r>
            <a:endParaRPr/>
          </a:p>
        </p:txBody>
      </p:sp>
      <p:sp>
        <p:nvSpPr>
          <p:cNvPr id="78" name="Google Shape;78;p15"/>
          <p:cNvSpPr txBox="1"/>
          <p:nvPr>
            <p:ph idx="1" type="body"/>
          </p:nvPr>
        </p:nvSpPr>
        <p:spPr>
          <a:xfrm>
            <a:off x="311700" y="1152475"/>
            <a:ext cx="5745300" cy="3416400"/>
          </a:xfrm>
          <a:prstGeom prst="rect">
            <a:avLst/>
          </a:prstGeom>
        </p:spPr>
        <p:txBody>
          <a:bodyPr anchorCtr="0" anchor="t" bIns="91425" lIns="91425" spcFirstLastPara="1" rIns="91425" wrap="square" tIns="91425">
            <a:normAutofit lnSpcReduction="20000"/>
          </a:bodyPr>
          <a:lstStyle/>
          <a:p>
            <a:pPr indent="-342900" lvl="0" marL="457200" rtl="0" algn="l">
              <a:spcBef>
                <a:spcPts val="0"/>
              </a:spcBef>
              <a:spcAft>
                <a:spcPts val="0"/>
              </a:spcAft>
              <a:buClr>
                <a:schemeClr val="dk1"/>
              </a:buClr>
              <a:buSzPts val="1800"/>
              <a:buChar char="●"/>
            </a:pPr>
            <a:r>
              <a:rPr lang="en-GB">
                <a:solidFill>
                  <a:schemeClr val="dk1"/>
                </a:solidFill>
              </a:rPr>
              <a:t>The entire point of the article is to give a run down of ancient artillery, as the title would suggest </a:t>
            </a:r>
            <a:endParaRPr>
              <a:solidFill>
                <a:schemeClr val="dk1"/>
              </a:solidFill>
            </a:endParaRPr>
          </a:p>
          <a:p>
            <a:pPr indent="0" lvl="0" marL="0" rtl="0" algn="l">
              <a:spcBef>
                <a:spcPts val="1200"/>
              </a:spcBef>
              <a:spcAft>
                <a:spcPts val="0"/>
              </a:spcAft>
              <a:buNone/>
            </a:pPr>
            <a:r>
              <a:t/>
            </a:r>
            <a:endParaRPr/>
          </a:p>
          <a:p>
            <a:pPr indent="-342900" lvl="0" marL="457200" rtl="0" algn="l">
              <a:spcBef>
                <a:spcPts val="1200"/>
              </a:spcBef>
              <a:spcAft>
                <a:spcPts val="0"/>
              </a:spcAft>
              <a:buClr>
                <a:schemeClr val="dk1"/>
              </a:buClr>
              <a:buSzPts val="1800"/>
              <a:buChar char="●"/>
            </a:pPr>
            <a:r>
              <a:rPr lang="en-GB">
                <a:solidFill>
                  <a:schemeClr val="dk1"/>
                </a:solidFill>
              </a:rPr>
              <a:t>It gives detailed examples of how each instrument would work, as well as graphs depicting the accuracy, range and science behind them </a:t>
            </a:r>
            <a:endParaRPr>
              <a:solidFill>
                <a:schemeClr val="dk1"/>
              </a:solidFill>
            </a:endParaRPr>
          </a:p>
          <a:p>
            <a:pPr indent="0" lvl="0" marL="0" rtl="0" algn="l">
              <a:spcBef>
                <a:spcPts val="1200"/>
              </a:spcBef>
              <a:spcAft>
                <a:spcPts val="0"/>
              </a:spcAft>
              <a:buNone/>
            </a:pPr>
            <a:r>
              <a:t/>
            </a:r>
            <a:endParaRPr/>
          </a:p>
          <a:p>
            <a:pPr indent="-342900" lvl="0" marL="457200" rtl="0" algn="l">
              <a:spcBef>
                <a:spcPts val="1200"/>
              </a:spcBef>
              <a:spcAft>
                <a:spcPts val="0"/>
              </a:spcAft>
              <a:buClr>
                <a:schemeClr val="dk1"/>
              </a:buClr>
              <a:buSzPts val="1800"/>
              <a:buChar char="●"/>
            </a:pPr>
            <a:r>
              <a:rPr lang="en-GB">
                <a:solidFill>
                  <a:schemeClr val="dk1"/>
                </a:solidFill>
              </a:rPr>
              <a:t>Performance is never specified if it is in regard to mechanical capabilities, combat prowess or some morale/psychological effect. </a:t>
            </a:r>
            <a:endParaRPr>
              <a:solidFill>
                <a:schemeClr val="dk1"/>
              </a:solidFill>
            </a:endParaRPr>
          </a:p>
        </p:txBody>
      </p:sp>
    </p:spTree>
  </p:cSld>
  <p:clrMapOvr>
    <a:masterClrMapping/>
  </p:clrMapOvr>
  <mc:AlternateContent>
    <mc:Choice Requires="p14">
      <p:transition spd="slow" p14:dur="1000">
        <p14:prism dir="l"/>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2" name="Shape 82"/>
        <p:cNvGrpSpPr/>
        <p:nvPr/>
      </p:nvGrpSpPr>
      <p:grpSpPr>
        <a:xfrm>
          <a:off x="0" y="0"/>
          <a:ext cx="0" cy="0"/>
          <a:chOff x="0" y="0"/>
          <a:chExt cx="0" cy="0"/>
        </a:xfrm>
      </p:grpSpPr>
      <p:sp>
        <p:nvSpPr>
          <p:cNvPr id="83" name="Google Shape;83;p16"/>
          <p:cNvSpPr txBox="1"/>
          <p:nvPr>
            <p:ph type="title"/>
          </p:nvPr>
        </p:nvSpPr>
        <p:spPr>
          <a:xfrm>
            <a:off x="3694500" y="70500"/>
            <a:ext cx="1755000" cy="572700"/>
          </a:xfrm>
          <a:prstGeom prst="rect">
            <a:avLst/>
          </a:prstGeom>
        </p:spPr>
        <p:txBody>
          <a:bodyPr anchorCtr="0" anchor="b" bIns="91425" lIns="91425" spcFirstLastPara="1" rIns="91425" wrap="square" tIns="91425">
            <a:normAutofit fontScale="90000"/>
          </a:bodyPr>
          <a:lstStyle/>
          <a:p>
            <a:pPr indent="0" lvl="0" marL="0" rtl="0" algn="ctr">
              <a:spcBef>
                <a:spcPts val="0"/>
              </a:spcBef>
              <a:spcAft>
                <a:spcPts val="0"/>
              </a:spcAft>
              <a:buNone/>
            </a:pPr>
            <a:r>
              <a:rPr b="1" lang="en-GB"/>
              <a:t>Ballista </a:t>
            </a:r>
            <a:endParaRPr b="1"/>
          </a:p>
        </p:txBody>
      </p:sp>
      <p:sp>
        <p:nvSpPr>
          <p:cNvPr id="84" name="Google Shape;84;p16"/>
          <p:cNvSpPr txBox="1"/>
          <p:nvPr>
            <p:ph idx="1" type="body"/>
          </p:nvPr>
        </p:nvSpPr>
        <p:spPr>
          <a:xfrm>
            <a:off x="295050" y="1573125"/>
            <a:ext cx="3999900" cy="2446500"/>
          </a:xfrm>
          <a:prstGeom prst="rect">
            <a:avLst/>
          </a:prstGeom>
          <a:ln cap="flat" cmpd="sng" w="9525">
            <a:solidFill>
              <a:schemeClr val="dk1"/>
            </a:solidFill>
            <a:prstDash val="solid"/>
            <a:round/>
            <a:headEnd len="sm" w="sm" type="none"/>
            <a:tailEnd len="sm" w="sm" type="none"/>
          </a:ln>
        </p:spPr>
        <p:txBody>
          <a:bodyPr anchorCtr="0" anchor="t" bIns="91425" lIns="91425" spcFirstLastPara="1" rIns="91425" wrap="square" tIns="91425">
            <a:normAutofit/>
          </a:bodyPr>
          <a:lstStyle/>
          <a:p>
            <a:pPr indent="0" lvl="0" marL="0" rtl="0" algn="l">
              <a:spcBef>
                <a:spcPts val="0"/>
              </a:spcBef>
              <a:spcAft>
                <a:spcPts val="0"/>
              </a:spcAft>
              <a:buNone/>
            </a:pPr>
            <a:r>
              <a:rPr b="1" lang="en-GB">
                <a:solidFill>
                  <a:schemeClr val="dk1"/>
                </a:solidFill>
              </a:rPr>
              <a:t>Euthytone ballista </a:t>
            </a:r>
            <a:endParaRPr b="1">
              <a:solidFill>
                <a:schemeClr val="dk1"/>
              </a:solidFill>
            </a:endParaRPr>
          </a:p>
          <a:p>
            <a:pPr indent="-317500" lvl="0" marL="457200" rtl="0" algn="l">
              <a:spcBef>
                <a:spcPts val="1200"/>
              </a:spcBef>
              <a:spcAft>
                <a:spcPts val="0"/>
              </a:spcAft>
              <a:buClr>
                <a:schemeClr val="dk1"/>
              </a:buClr>
              <a:buSzPts val="1400"/>
              <a:buChar char="●"/>
            </a:pPr>
            <a:r>
              <a:rPr lang="en-GB">
                <a:solidFill>
                  <a:schemeClr val="dk1"/>
                </a:solidFill>
              </a:rPr>
              <a:t>Medium sized</a:t>
            </a:r>
            <a:endParaRPr>
              <a:solidFill>
                <a:schemeClr val="dk1"/>
              </a:solidFill>
            </a:endParaRPr>
          </a:p>
          <a:p>
            <a:pPr indent="-317500" lvl="0" marL="457200" rtl="0" algn="l">
              <a:spcBef>
                <a:spcPts val="0"/>
              </a:spcBef>
              <a:spcAft>
                <a:spcPts val="0"/>
              </a:spcAft>
              <a:buClr>
                <a:schemeClr val="dk1"/>
              </a:buClr>
              <a:buSzPts val="1400"/>
              <a:buChar char="●"/>
            </a:pPr>
            <a:r>
              <a:rPr lang="en-GB">
                <a:solidFill>
                  <a:schemeClr val="dk1"/>
                </a:solidFill>
              </a:rPr>
              <a:t>Could lob a 4kg rock at 95m/s (200+mph)</a:t>
            </a:r>
            <a:endParaRPr>
              <a:solidFill>
                <a:schemeClr val="dk1"/>
              </a:solidFill>
            </a:endParaRPr>
          </a:p>
          <a:p>
            <a:pPr indent="-317500" lvl="0" marL="457200" rtl="0" algn="l">
              <a:spcBef>
                <a:spcPts val="0"/>
              </a:spcBef>
              <a:spcAft>
                <a:spcPts val="0"/>
              </a:spcAft>
              <a:buClr>
                <a:schemeClr val="dk1"/>
              </a:buClr>
              <a:buSzPts val="1400"/>
              <a:buChar char="●"/>
            </a:pPr>
            <a:r>
              <a:rPr lang="en-GB">
                <a:solidFill>
                  <a:schemeClr val="dk1"/>
                </a:solidFill>
              </a:rPr>
              <a:t>At 30 degrees angle, it can hit targets just shy of half a kilometer</a:t>
            </a:r>
            <a:endParaRPr>
              <a:solidFill>
                <a:schemeClr val="dk1"/>
              </a:solidFill>
            </a:endParaRPr>
          </a:p>
          <a:p>
            <a:pPr indent="-317500" lvl="0" marL="457200" rtl="0" algn="l">
              <a:spcBef>
                <a:spcPts val="0"/>
              </a:spcBef>
              <a:spcAft>
                <a:spcPts val="0"/>
              </a:spcAft>
              <a:buClr>
                <a:schemeClr val="dk1"/>
              </a:buClr>
              <a:buSzPts val="1400"/>
              <a:buChar char="●"/>
            </a:pPr>
            <a:r>
              <a:rPr lang="en-GB">
                <a:solidFill>
                  <a:schemeClr val="dk1"/>
                </a:solidFill>
              </a:rPr>
              <a:t>Its small size would allow it to be wielded as field artillery in support of infantry </a:t>
            </a:r>
            <a:endParaRPr>
              <a:solidFill>
                <a:schemeClr val="dk1"/>
              </a:solidFill>
            </a:endParaRPr>
          </a:p>
        </p:txBody>
      </p:sp>
      <p:sp>
        <p:nvSpPr>
          <p:cNvPr id="85" name="Google Shape;85;p16"/>
          <p:cNvSpPr txBox="1"/>
          <p:nvPr>
            <p:ph idx="2" type="body"/>
          </p:nvPr>
        </p:nvSpPr>
        <p:spPr>
          <a:xfrm>
            <a:off x="4815750" y="1573125"/>
            <a:ext cx="3999900" cy="2446500"/>
          </a:xfrm>
          <a:prstGeom prst="rect">
            <a:avLst/>
          </a:prstGeom>
          <a:ln cap="flat" cmpd="sng" w="9525">
            <a:solidFill>
              <a:schemeClr val="dk1"/>
            </a:solidFill>
            <a:prstDash val="solid"/>
            <a:round/>
            <a:headEnd len="sm" w="sm" type="none"/>
            <a:tailEnd len="sm" w="sm" type="none"/>
          </a:ln>
        </p:spPr>
        <p:txBody>
          <a:bodyPr anchorCtr="0" anchor="t" bIns="91425" lIns="91425" spcFirstLastPara="1" rIns="91425" wrap="square" tIns="91425">
            <a:normAutofit/>
          </a:bodyPr>
          <a:lstStyle/>
          <a:p>
            <a:pPr indent="0" lvl="0" marL="0" rtl="0" algn="l">
              <a:spcBef>
                <a:spcPts val="0"/>
              </a:spcBef>
              <a:spcAft>
                <a:spcPts val="0"/>
              </a:spcAft>
              <a:buNone/>
            </a:pPr>
            <a:r>
              <a:rPr b="1" lang="en-GB">
                <a:solidFill>
                  <a:schemeClr val="dk1"/>
                </a:solidFill>
              </a:rPr>
              <a:t>Pallintone ballista</a:t>
            </a:r>
            <a:endParaRPr b="1">
              <a:solidFill>
                <a:schemeClr val="dk1"/>
              </a:solidFill>
            </a:endParaRPr>
          </a:p>
          <a:p>
            <a:pPr indent="-317500" lvl="0" marL="457200" rtl="0" algn="l">
              <a:spcBef>
                <a:spcPts val="1200"/>
              </a:spcBef>
              <a:spcAft>
                <a:spcPts val="0"/>
              </a:spcAft>
              <a:buClr>
                <a:schemeClr val="dk1"/>
              </a:buClr>
              <a:buSzPts val="1400"/>
              <a:buChar char="●"/>
            </a:pPr>
            <a:r>
              <a:rPr lang="en-GB">
                <a:solidFill>
                  <a:schemeClr val="dk1"/>
                </a:solidFill>
              </a:rPr>
              <a:t>Of a larger size</a:t>
            </a:r>
            <a:endParaRPr>
              <a:solidFill>
                <a:schemeClr val="dk1"/>
              </a:solidFill>
            </a:endParaRPr>
          </a:p>
          <a:p>
            <a:pPr indent="-317500" lvl="0" marL="457200" rtl="0" algn="l">
              <a:spcBef>
                <a:spcPts val="0"/>
              </a:spcBef>
              <a:spcAft>
                <a:spcPts val="0"/>
              </a:spcAft>
              <a:buClr>
                <a:schemeClr val="dk1"/>
              </a:buClr>
              <a:buSzPts val="1400"/>
              <a:buChar char="●"/>
            </a:pPr>
            <a:r>
              <a:rPr lang="en-GB">
                <a:solidFill>
                  <a:schemeClr val="dk1"/>
                </a:solidFill>
              </a:rPr>
              <a:t>Can throw a 21kg rock at 118m/s (260+mph) </a:t>
            </a:r>
            <a:endParaRPr>
              <a:solidFill>
                <a:schemeClr val="dk1"/>
              </a:solidFill>
            </a:endParaRPr>
          </a:p>
          <a:p>
            <a:pPr indent="-317500" lvl="0" marL="457200" rtl="0" algn="l">
              <a:spcBef>
                <a:spcPts val="0"/>
              </a:spcBef>
              <a:spcAft>
                <a:spcPts val="0"/>
              </a:spcAft>
              <a:buClr>
                <a:schemeClr val="dk1"/>
              </a:buClr>
              <a:buSzPts val="1400"/>
              <a:buChar char="●"/>
            </a:pPr>
            <a:r>
              <a:rPr lang="en-GB">
                <a:solidFill>
                  <a:schemeClr val="dk1"/>
                </a:solidFill>
              </a:rPr>
              <a:t>At 30 degrees angle, it can hit targets 785m away (projected ability), with a arc ceiling of 137m </a:t>
            </a:r>
            <a:endParaRPr>
              <a:solidFill>
                <a:schemeClr val="dk1"/>
              </a:solidFill>
            </a:endParaRPr>
          </a:p>
        </p:txBody>
      </p:sp>
      <p:sp>
        <p:nvSpPr>
          <p:cNvPr id="86" name="Google Shape;86;p16"/>
          <p:cNvSpPr txBox="1"/>
          <p:nvPr/>
        </p:nvSpPr>
        <p:spPr>
          <a:xfrm>
            <a:off x="1101375" y="643200"/>
            <a:ext cx="6874500" cy="615600"/>
          </a:xfrm>
          <a:prstGeom prst="rect">
            <a:avLst/>
          </a:prstGeom>
          <a:noFill/>
          <a:ln cap="flat" cmpd="sng" w="9525">
            <a:solidFill>
              <a:schemeClr val="dk1"/>
            </a:solidFill>
            <a:prstDash val="solid"/>
            <a:round/>
            <a:headEnd len="sm" w="sm" type="none"/>
            <a:tailEnd len="sm" w="sm" type="none"/>
          </a:ln>
        </p:spPr>
        <p:txBody>
          <a:bodyPr anchorCtr="0" anchor="t" bIns="91425" lIns="91425" spcFirstLastPara="1" rIns="91425" wrap="square" tIns="91425">
            <a:spAutoFit/>
          </a:bodyPr>
          <a:lstStyle/>
          <a:p>
            <a:pPr indent="0" lvl="0" marL="0" rtl="0" algn="l">
              <a:spcBef>
                <a:spcPts val="0"/>
              </a:spcBef>
              <a:spcAft>
                <a:spcPts val="0"/>
              </a:spcAft>
              <a:buNone/>
            </a:pPr>
            <a:r>
              <a:rPr i="1" lang="en-GB">
                <a:solidFill>
                  <a:schemeClr val="dk1"/>
                </a:solidFill>
                <a:latin typeface="Roboto"/>
                <a:ea typeface="Roboto"/>
                <a:cs typeface="Roboto"/>
                <a:sym typeface="Roboto"/>
              </a:rPr>
              <a:t>The article points out that the original ancient terminology for ballistas and catapults is reversed during the middle ages, so ballistas throw balls, catapults launch darts</a:t>
            </a:r>
            <a:endParaRPr i="1">
              <a:solidFill>
                <a:schemeClr val="dk1"/>
              </a:solidFill>
              <a:latin typeface="Roboto"/>
              <a:ea typeface="Roboto"/>
              <a:cs typeface="Roboto"/>
              <a:sym typeface="Roboto"/>
            </a:endParaRPr>
          </a:p>
        </p:txBody>
      </p:sp>
      <p:sp>
        <p:nvSpPr>
          <p:cNvPr id="87" name="Google Shape;87;p16"/>
          <p:cNvSpPr txBox="1"/>
          <p:nvPr/>
        </p:nvSpPr>
        <p:spPr>
          <a:xfrm>
            <a:off x="2507950" y="2172250"/>
            <a:ext cx="750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a:p>
        </p:txBody>
      </p:sp>
      <p:sp>
        <p:nvSpPr>
          <p:cNvPr id="88" name="Google Shape;88;p16"/>
          <p:cNvSpPr txBox="1"/>
          <p:nvPr/>
        </p:nvSpPr>
        <p:spPr>
          <a:xfrm>
            <a:off x="1517525" y="4161400"/>
            <a:ext cx="6591600" cy="831300"/>
          </a:xfrm>
          <a:prstGeom prst="rect">
            <a:avLst/>
          </a:prstGeom>
          <a:noFill/>
          <a:ln cap="flat" cmpd="sng" w="9525">
            <a:solidFill>
              <a:schemeClr val="dk1"/>
            </a:solidFill>
            <a:prstDash val="solid"/>
            <a:round/>
            <a:headEnd len="sm" w="sm" type="none"/>
            <a:tailEnd len="sm" w="sm" type="none"/>
          </a:ln>
        </p:spPr>
        <p:txBody>
          <a:bodyPr anchorCtr="0" anchor="t" bIns="91425" lIns="91425" spcFirstLastPara="1" rIns="91425" wrap="square" tIns="91425">
            <a:spAutoFit/>
          </a:bodyPr>
          <a:lstStyle/>
          <a:p>
            <a:pPr indent="0" lvl="0" marL="0" rtl="0" algn="l">
              <a:spcBef>
                <a:spcPts val="0"/>
              </a:spcBef>
              <a:spcAft>
                <a:spcPts val="0"/>
              </a:spcAft>
              <a:buNone/>
            </a:pPr>
            <a:r>
              <a:rPr lang="en-GB">
                <a:solidFill>
                  <a:schemeClr val="dk1"/>
                </a:solidFill>
              </a:rPr>
              <a:t>Although their battlefield implementation is not specified, it is likely that the Pallintone would have been used almost exclusively as a siege weapon. Whereas the Euthytone was far more versatile in its employment</a:t>
            </a:r>
            <a:endParaRPr>
              <a:solidFill>
                <a:schemeClr val="dk1"/>
              </a:solidFill>
            </a:endParaRPr>
          </a:p>
        </p:txBody>
      </p:sp>
    </p:spTree>
  </p:cSld>
  <p:clrMapOvr>
    <a:masterClrMapping/>
  </p:clrMapOvr>
  <mc:AlternateContent>
    <mc:Choice Requires="p14">
      <p:transition spd="slow" p14:dur="1000">
        <p14:flip dir="l"/>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2" name="Shape 92"/>
        <p:cNvGrpSpPr/>
        <p:nvPr/>
      </p:nvGrpSpPr>
      <p:grpSpPr>
        <a:xfrm>
          <a:off x="0" y="0"/>
          <a:ext cx="0" cy="0"/>
          <a:chOff x="0" y="0"/>
          <a:chExt cx="0" cy="0"/>
        </a:xfrm>
      </p:grpSpPr>
      <p:sp>
        <p:nvSpPr>
          <p:cNvPr id="93" name="Google Shape;93;p17"/>
          <p:cNvSpPr txBox="1"/>
          <p:nvPr>
            <p:ph type="title"/>
          </p:nvPr>
        </p:nvSpPr>
        <p:spPr>
          <a:xfrm>
            <a:off x="387900" y="458025"/>
            <a:ext cx="8368200" cy="686100"/>
          </a:xfrm>
          <a:prstGeom prst="rect">
            <a:avLst/>
          </a:prstGeom>
        </p:spPr>
        <p:txBody>
          <a:bodyPr anchorCtr="0" anchor="b" bIns="91425" lIns="91425" spcFirstLastPara="1" rIns="91425" wrap="square" tIns="91425">
            <a:normAutofit/>
          </a:bodyPr>
          <a:lstStyle/>
          <a:p>
            <a:pPr indent="0" lvl="0" marL="0" rtl="0" algn="l">
              <a:spcBef>
                <a:spcPts val="0"/>
              </a:spcBef>
              <a:spcAft>
                <a:spcPts val="0"/>
              </a:spcAft>
              <a:buNone/>
            </a:pPr>
            <a:r>
              <a:rPr lang="en-GB"/>
              <a:t>Examples of Ballista </a:t>
            </a:r>
            <a:endParaRPr/>
          </a:p>
        </p:txBody>
      </p:sp>
      <p:sp>
        <p:nvSpPr>
          <p:cNvPr id="94" name="Google Shape;94;p17"/>
          <p:cNvSpPr txBox="1"/>
          <p:nvPr/>
        </p:nvSpPr>
        <p:spPr>
          <a:xfrm>
            <a:off x="533100" y="4390250"/>
            <a:ext cx="4038900" cy="3078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sz="800">
              <a:solidFill>
                <a:schemeClr val="dk1"/>
              </a:solidFill>
              <a:latin typeface="Roboto"/>
              <a:ea typeface="Roboto"/>
              <a:cs typeface="Roboto"/>
              <a:sym typeface="Roboto"/>
            </a:endParaRPr>
          </a:p>
        </p:txBody>
      </p:sp>
      <p:pic>
        <p:nvPicPr>
          <p:cNvPr id="95" name="Google Shape;95;p17"/>
          <p:cNvPicPr preferRelativeResize="0"/>
          <p:nvPr/>
        </p:nvPicPr>
        <p:blipFill>
          <a:blip r:embed="rId3">
            <a:alphaModFix/>
          </a:blip>
          <a:stretch>
            <a:fillRect/>
          </a:stretch>
        </p:blipFill>
        <p:spPr>
          <a:xfrm>
            <a:off x="533100" y="1052000"/>
            <a:ext cx="3694576" cy="3694576"/>
          </a:xfrm>
          <a:prstGeom prst="rect">
            <a:avLst/>
          </a:prstGeom>
          <a:noFill/>
          <a:ln>
            <a:noFill/>
          </a:ln>
        </p:spPr>
      </p:pic>
      <p:pic>
        <p:nvPicPr>
          <p:cNvPr id="96" name="Google Shape;96;p17"/>
          <p:cNvPicPr preferRelativeResize="0"/>
          <p:nvPr/>
        </p:nvPicPr>
        <p:blipFill>
          <a:blip r:embed="rId4">
            <a:alphaModFix/>
          </a:blip>
          <a:stretch>
            <a:fillRect/>
          </a:stretch>
        </p:blipFill>
        <p:spPr>
          <a:xfrm>
            <a:off x="4286275" y="1547925"/>
            <a:ext cx="4723775" cy="1598451"/>
          </a:xfrm>
          <a:prstGeom prst="rect">
            <a:avLst/>
          </a:prstGeom>
          <a:noFill/>
          <a:ln>
            <a:noFill/>
          </a:ln>
        </p:spPr>
      </p:pic>
      <p:pic>
        <p:nvPicPr>
          <p:cNvPr id="97" name="Google Shape;97;p17"/>
          <p:cNvPicPr preferRelativeResize="0"/>
          <p:nvPr/>
        </p:nvPicPr>
        <p:blipFill rotWithShape="1">
          <a:blip r:embed="rId5">
            <a:alphaModFix/>
          </a:blip>
          <a:srcRect b="42583" l="24692" r="29539" t="11549"/>
          <a:stretch/>
        </p:blipFill>
        <p:spPr>
          <a:xfrm rot="968508">
            <a:off x="7220575" y="2131225"/>
            <a:ext cx="126450" cy="164149"/>
          </a:xfrm>
          <a:prstGeom prst="rect">
            <a:avLst/>
          </a:prstGeom>
          <a:noFill/>
          <a:ln>
            <a:noFill/>
          </a:ln>
        </p:spPr>
      </p:pic>
      <p:sp>
        <p:nvSpPr>
          <p:cNvPr id="98" name="Google Shape;98;p17"/>
          <p:cNvSpPr txBox="1"/>
          <p:nvPr/>
        </p:nvSpPr>
        <p:spPr>
          <a:xfrm>
            <a:off x="5382425" y="3146375"/>
            <a:ext cx="34992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700">
                <a:solidFill>
                  <a:schemeClr val="dk1"/>
                </a:solidFill>
                <a:latin typeface="Roboto"/>
                <a:ea typeface="Roboto"/>
                <a:cs typeface="Roboto"/>
                <a:sym typeface="Roboto"/>
              </a:rPr>
              <a:t>The</a:t>
            </a:r>
            <a:r>
              <a:rPr lang="en-GB" sz="700">
                <a:solidFill>
                  <a:schemeClr val="dk1"/>
                </a:solidFill>
                <a:latin typeface="Roboto"/>
                <a:ea typeface="Roboto"/>
                <a:cs typeface="Roboto"/>
                <a:sym typeface="Roboto"/>
              </a:rPr>
              <a:t> Roman Military Research Society 2013 </a:t>
            </a:r>
            <a:r>
              <a:rPr i="1" lang="en-GB" sz="700">
                <a:solidFill>
                  <a:schemeClr val="dk1"/>
                </a:solidFill>
                <a:latin typeface="Roboto"/>
                <a:ea typeface="Roboto"/>
                <a:cs typeface="Roboto"/>
                <a:sym typeface="Roboto"/>
              </a:rPr>
              <a:t>Roman Artillery </a:t>
            </a:r>
            <a:r>
              <a:rPr lang="en-GB" sz="700">
                <a:solidFill>
                  <a:schemeClr val="dk1"/>
                </a:solidFill>
                <a:latin typeface="Roboto"/>
                <a:ea typeface="Roboto"/>
                <a:cs typeface="Roboto"/>
                <a:sym typeface="Roboto"/>
              </a:rPr>
              <a:t>&lt;</a:t>
            </a:r>
            <a:r>
              <a:rPr lang="en-GB" sz="700" u="sng">
                <a:solidFill>
                  <a:schemeClr val="dk1"/>
                </a:solidFill>
                <a:latin typeface="Roboto"/>
                <a:ea typeface="Roboto"/>
                <a:cs typeface="Roboto"/>
                <a:sym typeface="Roboto"/>
                <a:hlinkClick r:id="rId6">
                  <a:extLst>
                    <a:ext uri="{A12FA001-AC4F-418D-AE19-62706E023703}">
                      <ahyp:hlinkClr val="tx"/>
                    </a:ext>
                  </a:extLst>
                </a:hlinkClick>
              </a:rPr>
              <a:t>http://www.romanarmy.net/artillery.shtml</a:t>
            </a:r>
            <a:r>
              <a:rPr lang="en-GB" sz="700">
                <a:solidFill>
                  <a:schemeClr val="dk1"/>
                </a:solidFill>
                <a:latin typeface="Roboto"/>
                <a:ea typeface="Roboto"/>
                <a:cs typeface="Roboto"/>
                <a:sym typeface="Roboto"/>
              </a:rPr>
              <a:t>&gt; [Accessed 7th March 2023]</a:t>
            </a:r>
            <a:endParaRPr sz="700">
              <a:solidFill>
                <a:schemeClr val="dk1"/>
              </a:solidFill>
              <a:latin typeface="Roboto"/>
              <a:ea typeface="Roboto"/>
              <a:cs typeface="Roboto"/>
              <a:sym typeface="Roboto"/>
            </a:endParaRPr>
          </a:p>
        </p:txBody>
      </p:sp>
      <p:sp>
        <p:nvSpPr>
          <p:cNvPr id="99" name="Google Shape;99;p17"/>
          <p:cNvSpPr txBox="1"/>
          <p:nvPr/>
        </p:nvSpPr>
        <p:spPr>
          <a:xfrm>
            <a:off x="3636975" y="4746575"/>
            <a:ext cx="39294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700">
                <a:solidFill>
                  <a:schemeClr val="dk1"/>
                </a:solidFill>
                <a:latin typeface="Roboto"/>
                <a:ea typeface="Roboto"/>
                <a:cs typeface="Roboto"/>
                <a:sym typeface="Roboto"/>
              </a:rPr>
              <a:t>CarpenterOakWoodland.com </a:t>
            </a:r>
            <a:r>
              <a:rPr i="1" lang="en-GB" sz="700">
                <a:solidFill>
                  <a:schemeClr val="dk1"/>
                </a:solidFill>
                <a:latin typeface="Roboto"/>
                <a:ea typeface="Roboto"/>
                <a:cs typeface="Roboto"/>
                <a:sym typeface="Roboto"/>
              </a:rPr>
              <a:t>BBC Ballista built by Wilkins &amp; co </a:t>
            </a:r>
            <a:r>
              <a:rPr lang="en-GB" sz="700">
                <a:solidFill>
                  <a:schemeClr val="dk1"/>
                </a:solidFill>
                <a:latin typeface="Roboto"/>
                <a:ea typeface="Roboto"/>
                <a:cs typeface="Roboto"/>
                <a:sym typeface="Roboto"/>
              </a:rPr>
              <a:t>&lt;</a:t>
            </a:r>
            <a:r>
              <a:rPr lang="en-GB" sz="700" u="sng">
                <a:solidFill>
                  <a:schemeClr val="hlink"/>
                </a:solidFill>
                <a:latin typeface="Roboto"/>
                <a:ea typeface="Roboto"/>
                <a:cs typeface="Roboto"/>
                <a:sym typeface="Roboto"/>
                <a:hlinkClick r:id="rId7"/>
              </a:rPr>
              <a:t>http://wattsunique.com/blog/page/3/</a:t>
            </a:r>
            <a:r>
              <a:rPr lang="en-GB" sz="700">
                <a:solidFill>
                  <a:schemeClr val="dk1"/>
                </a:solidFill>
                <a:latin typeface="Roboto"/>
                <a:ea typeface="Roboto"/>
                <a:cs typeface="Roboto"/>
                <a:sym typeface="Roboto"/>
              </a:rPr>
              <a:t>&gt;</a:t>
            </a:r>
            <a:r>
              <a:rPr i="1" lang="en-GB" sz="700">
                <a:solidFill>
                  <a:schemeClr val="dk1"/>
                </a:solidFill>
                <a:latin typeface="Roboto"/>
                <a:ea typeface="Roboto"/>
                <a:cs typeface="Roboto"/>
                <a:sym typeface="Roboto"/>
              </a:rPr>
              <a:t> </a:t>
            </a:r>
            <a:r>
              <a:rPr lang="en-GB" sz="700">
                <a:solidFill>
                  <a:schemeClr val="dk1"/>
                </a:solidFill>
                <a:latin typeface="Roboto"/>
                <a:ea typeface="Roboto"/>
                <a:cs typeface="Roboto"/>
                <a:sym typeface="Roboto"/>
              </a:rPr>
              <a:t>[Accessed 7th March 2023] </a:t>
            </a:r>
            <a:endParaRPr sz="700">
              <a:solidFill>
                <a:schemeClr val="dk1"/>
              </a:solidFill>
              <a:latin typeface="Roboto"/>
              <a:ea typeface="Roboto"/>
              <a:cs typeface="Roboto"/>
              <a:sym typeface="Roboto"/>
            </a:endParaRPr>
          </a:p>
        </p:txBody>
      </p:sp>
    </p:spTree>
  </p:cSld>
  <p:clrMapOvr>
    <a:masterClrMapping/>
  </p:clrMapOvr>
  <mc:AlternateContent>
    <mc:Choice Requires="p14">
      <p:transition spd="slow" p14:dur="1000">
        <p14:gallery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94"/>
                                        </p:tgtEl>
                                        <p:attrNameLst>
                                          <p:attrName>style.visibility</p:attrName>
                                        </p:attrNameLst>
                                      </p:cBhvr>
                                      <p:to>
                                        <p:strVal val="visible"/>
                                      </p:to>
                                    </p:set>
                                    <p:animEffect filter="fade" transition="in">
                                      <p:cBhvr>
                                        <p:cTn dur="1000"/>
                                        <p:tgtEl>
                                          <p:spTgt spid="9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sp>
        <p:nvSpPr>
          <p:cNvPr id="104" name="Google Shape;104;p18"/>
          <p:cNvSpPr txBox="1"/>
          <p:nvPr>
            <p:ph type="title"/>
          </p:nvPr>
        </p:nvSpPr>
        <p:spPr>
          <a:xfrm>
            <a:off x="3327750" y="112100"/>
            <a:ext cx="2488500" cy="572700"/>
          </a:xfrm>
          <a:prstGeom prst="rect">
            <a:avLst/>
          </a:prstGeom>
        </p:spPr>
        <p:txBody>
          <a:bodyPr anchorCtr="0" anchor="b" bIns="91425" lIns="91425" spcFirstLastPara="1" rIns="91425" wrap="square" tIns="91425">
            <a:normAutofit fontScale="90000"/>
          </a:bodyPr>
          <a:lstStyle/>
          <a:p>
            <a:pPr indent="0" lvl="0" marL="0" rtl="0" algn="ctr">
              <a:spcBef>
                <a:spcPts val="0"/>
              </a:spcBef>
              <a:spcAft>
                <a:spcPts val="0"/>
              </a:spcAft>
              <a:buNone/>
            </a:pPr>
            <a:r>
              <a:rPr b="1" lang="en-GB"/>
              <a:t>Catapults</a:t>
            </a:r>
            <a:endParaRPr b="1"/>
          </a:p>
        </p:txBody>
      </p:sp>
      <p:sp>
        <p:nvSpPr>
          <p:cNvPr id="105" name="Google Shape;105;p18"/>
          <p:cNvSpPr txBox="1"/>
          <p:nvPr>
            <p:ph idx="1" type="body"/>
          </p:nvPr>
        </p:nvSpPr>
        <p:spPr>
          <a:xfrm>
            <a:off x="1034800" y="1744500"/>
            <a:ext cx="3111600" cy="2538600"/>
          </a:xfrm>
          <a:prstGeom prst="rect">
            <a:avLst/>
          </a:prstGeom>
          <a:ln cap="flat" cmpd="sng" w="9525">
            <a:solidFill>
              <a:schemeClr val="dk1"/>
            </a:solidFill>
            <a:prstDash val="solid"/>
            <a:round/>
            <a:headEnd len="sm" w="sm" type="none"/>
            <a:tailEnd len="sm" w="sm" type="none"/>
          </a:ln>
        </p:spPr>
        <p:txBody>
          <a:bodyPr anchorCtr="0" anchor="t" bIns="91425" lIns="91425" spcFirstLastPara="1" rIns="91425" wrap="square" tIns="91425">
            <a:normAutofit/>
          </a:bodyPr>
          <a:lstStyle/>
          <a:p>
            <a:pPr indent="0" lvl="0" marL="0" rtl="0" algn="l">
              <a:spcBef>
                <a:spcPts val="0"/>
              </a:spcBef>
              <a:spcAft>
                <a:spcPts val="0"/>
              </a:spcAft>
              <a:buNone/>
            </a:pPr>
            <a:r>
              <a:rPr lang="en-GB">
                <a:solidFill>
                  <a:schemeClr val="dk1"/>
                </a:solidFill>
              </a:rPr>
              <a:t>Repeating Catapult</a:t>
            </a:r>
            <a:endParaRPr>
              <a:solidFill>
                <a:schemeClr val="dk1"/>
              </a:solidFill>
            </a:endParaRPr>
          </a:p>
          <a:p>
            <a:pPr indent="-317500" lvl="0" marL="457200" rtl="0" algn="l">
              <a:spcBef>
                <a:spcPts val="1200"/>
              </a:spcBef>
              <a:spcAft>
                <a:spcPts val="0"/>
              </a:spcAft>
              <a:buClr>
                <a:schemeClr val="dk1"/>
              </a:buClr>
              <a:buSzPts val="1400"/>
              <a:buChar char="●"/>
            </a:pPr>
            <a:r>
              <a:rPr lang="en-GB">
                <a:solidFill>
                  <a:schemeClr val="dk1"/>
                </a:solidFill>
              </a:rPr>
              <a:t>“Ancestor of modern machine guns” (</a:t>
            </a:r>
            <a:r>
              <a:rPr lang="en-GB"/>
              <a:t>Rossi et al, 2015 p.76)</a:t>
            </a:r>
            <a:endParaRPr>
              <a:solidFill>
                <a:schemeClr val="dk1"/>
              </a:solidFill>
            </a:endParaRPr>
          </a:p>
          <a:p>
            <a:pPr indent="-317500" lvl="0" marL="457200" rtl="0" algn="l">
              <a:spcBef>
                <a:spcPts val="0"/>
              </a:spcBef>
              <a:spcAft>
                <a:spcPts val="0"/>
              </a:spcAft>
              <a:buClr>
                <a:schemeClr val="dk1"/>
              </a:buClr>
              <a:buSzPts val="1400"/>
              <a:buChar char="●"/>
            </a:pPr>
            <a:r>
              <a:rPr lang="en-GB">
                <a:solidFill>
                  <a:schemeClr val="dk1"/>
                </a:solidFill>
              </a:rPr>
              <a:t>Had a range of up to 300m</a:t>
            </a:r>
            <a:endParaRPr>
              <a:solidFill>
                <a:schemeClr val="dk1"/>
              </a:solidFill>
            </a:endParaRPr>
          </a:p>
          <a:p>
            <a:pPr indent="-317500" lvl="0" marL="457200" rtl="0" algn="l">
              <a:spcBef>
                <a:spcPts val="0"/>
              </a:spcBef>
              <a:spcAft>
                <a:spcPts val="0"/>
              </a:spcAft>
              <a:buClr>
                <a:schemeClr val="dk1"/>
              </a:buClr>
              <a:buSzPts val="1400"/>
              <a:buChar char="●"/>
            </a:pPr>
            <a:r>
              <a:rPr lang="en-GB">
                <a:solidFill>
                  <a:schemeClr val="dk1"/>
                </a:solidFill>
              </a:rPr>
              <a:t>In use since at least 3rd Century BCE</a:t>
            </a:r>
            <a:endParaRPr>
              <a:solidFill>
                <a:schemeClr val="dk1"/>
              </a:solidFill>
            </a:endParaRPr>
          </a:p>
          <a:p>
            <a:pPr indent="-317500" lvl="0" marL="457200" rtl="0" algn="l">
              <a:spcBef>
                <a:spcPts val="0"/>
              </a:spcBef>
              <a:spcAft>
                <a:spcPts val="0"/>
              </a:spcAft>
              <a:buClr>
                <a:schemeClr val="dk1"/>
              </a:buClr>
              <a:buSzPts val="1400"/>
              <a:buChar char="●"/>
            </a:pPr>
            <a:r>
              <a:rPr lang="en-GB">
                <a:solidFill>
                  <a:schemeClr val="dk1"/>
                </a:solidFill>
              </a:rPr>
              <a:t>481mm long bolts </a:t>
            </a:r>
            <a:endParaRPr>
              <a:solidFill>
                <a:schemeClr val="dk1"/>
              </a:solidFill>
            </a:endParaRPr>
          </a:p>
          <a:p>
            <a:pPr indent="-317500" lvl="0" marL="457200" rtl="0" algn="l">
              <a:spcBef>
                <a:spcPts val="0"/>
              </a:spcBef>
              <a:spcAft>
                <a:spcPts val="0"/>
              </a:spcAft>
              <a:buClr>
                <a:schemeClr val="dk1"/>
              </a:buClr>
              <a:buSzPts val="1400"/>
              <a:buChar char="●"/>
            </a:pPr>
            <a:r>
              <a:rPr lang="en-GB">
                <a:solidFill>
                  <a:schemeClr val="dk1"/>
                </a:solidFill>
              </a:rPr>
              <a:t>Attributed to Dionysus of Alexandria </a:t>
            </a:r>
            <a:endParaRPr>
              <a:solidFill>
                <a:schemeClr val="dk1"/>
              </a:solidFill>
            </a:endParaRPr>
          </a:p>
        </p:txBody>
      </p:sp>
      <p:sp>
        <p:nvSpPr>
          <p:cNvPr id="106" name="Google Shape;106;p18"/>
          <p:cNvSpPr txBox="1"/>
          <p:nvPr>
            <p:ph idx="2" type="body"/>
          </p:nvPr>
        </p:nvSpPr>
        <p:spPr>
          <a:xfrm>
            <a:off x="5205700" y="1756125"/>
            <a:ext cx="3028500" cy="2538600"/>
          </a:xfrm>
          <a:prstGeom prst="rect">
            <a:avLst/>
          </a:prstGeom>
          <a:ln cap="flat" cmpd="sng" w="9525">
            <a:solidFill>
              <a:schemeClr val="dk1"/>
            </a:solidFill>
            <a:prstDash val="solid"/>
            <a:round/>
            <a:headEnd len="sm" w="sm" type="none"/>
            <a:tailEnd len="sm" w="sm" type="none"/>
          </a:ln>
        </p:spPr>
        <p:txBody>
          <a:bodyPr anchorCtr="0" anchor="t" bIns="91425" lIns="91425" spcFirstLastPara="1" rIns="91425" wrap="square" tIns="91425">
            <a:normAutofit/>
          </a:bodyPr>
          <a:lstStyle/>
          <a:p>
            <a:pPr indent="0" lvl="0" marL="0" rtl="0" algn="l">
              <a:spcBef>
                <a:spcPts val="0"/>
              </a:spcBef>
              <a:spcAft>
                <a:spcPts val="0"/>
              </a:spcAft>
              <a:buNone/>
            </a:pPr>
            <a:r>
              <a:rPr lang="en-GB">
                <a:solidFill>
                  <a:schemeClr val="dk1"/>
                </a:solidFill>
              </a:rPr>
              <a:t>Carroballista</a:t>
            </a:r>
            <a:endParaRPr>
              <a:solidFill>
                <a:schemeClr val="dk1"/>
              </a:solidFill>
            </a:endParaRPr>
          </a:p>
          <a:p>
            <a:pPr indent="-317500" lvl="0" marL="457200" rtl="0" algn="l">
              <a:spcBef>
                <a:spcPts val="1200"/>
              </a:spcBef>
              <a:spcAft>
                <a:spcPts val="0"/>
              </a:spcAft>
              <a:buClr>
                <a:schemeClr val="dk1"/>
              </a:buClr>
              <a:buSzPts val="1400"/>
              <a:buChar char="●"/>
            </a:pPr>
            <a:r>
              <a:rPr lang="en-GB">
                <a:solidFill>
                  <a:schemeClr val="dk1"/>
                </a:solidFill>
              </a:rPr>
              <a:t>Developed in the 1st Century CE</a:t>
            </a:r>
            <a:r>
              <a:rPr lang="en-GB">
                <a:solidFill>
                  <a:schemeClr val="dk1"/>
                </a:solidFill>
              </a:rPr>
              <a:t> </a:t>
            </a:r>
            <a:endParaRPr/>
          </a:p>
          <a:p>
            <a:pPr indent="-317500" lvl="0" marL="457200" rtl="0" algn="l">
              <a:spcBef>
                <a:spcPts val="0"/>
              </a:spcBef>
              <a:spcAft>
                <a:spcPts val="0"/>
              </a:spcAft>
              <a:buSzPts val="1400"/>
              <a:buChar char="●"/>
            </a:pPr>
            <a:r>
              <a:rPr lang="en-GB"/>
              <a:t>“Infantry support weapon” (Rossi et al, 2015 p.81) </a:t>
            </a:r>
            <a:endParaRPr/>
          </a:p>
          <a:p>
            <a:pPr indent="-317500" lvl="0" marL="457200" rtl="0" algn="l">
              <a:spcBef>
                <a:spcPts val="0"/>
              </a:spcBef>
              <a:spcAft>
                <a:spcPts val="0"/>
              </a:spcAft>
              <a:buSzPts val="1400"/>
              <a:buChar char="●"/>
            </a:pPr>
            <a:r>
              <a:rPr lang="en-GB"/>
              <a:t>Each Roman legion had 24 of them</a:t>
            </a:r>
            <a:endParaRPr/>
          </a:p>
          <a:p>
            <a:pPr indent="-317500" lvl="0" marL="457200" rtl="0" algn="l">
              <a:spcBef>
                <a:spcPts val="0"/>
              </a:spcBef>
              <a:spcAft>
                <a:spcPts val="0"/>
              </a:spcAft>
              <a:buSzPts val="1400"/>
              <a:buChar char="●"/>
            </a:pPr>
            <a:r>
              <a:rPr lang="en-GB"/>
              <a:t>Mounted on carts</a:t>
            </a:r>
            <a:endParaRPr/>
          </a:p>
        </p:txBody>
      </p:sp>
      <p:sp>
        <p:nvSpPr>
          <p:cNvPr id="107" name="Google Shape;107;p18"/>
          <p:cNvSpPr txBox="1"/>
          <p:nvPr/>
        </p:nvSpPr>
        <p:spPr>
          <a:xfrm>
            <a:off x="1034800" y="799000"/>
            <a:ext cx="7199400" cy="831300"/>
          </a:xfrm>
          <a:prstGeom prst="rect">
            <a:avLst/>
          </a:prstGeom>
          <a:noFill/>
          <a:ln cap="flat" cmpd="sng" w="9525">
            <a:solidFill>
              <a:schemeClr val="dk1"/>
            </a:solidFill>
            <a:prstDash val="solid"/>
            <a:round/>
            <a:headEnd len="sm" w="sm" type="none"/>
            <a:tailEnd len="sm" w="sm" type="none"/>
          </a:ln>
        </p:spPr>
        <p:txBody>
          <a:bodyPr anchorCtr="0" anchor="t" bIns="91425" lIns="91425" spcFirstLastPara="1" rIns="91425" wrap="square" tIns="91425">
            <a:spAutoFit/>
          </a:bodyPr>
          <a:lstStyle/>
          <a:p>
            <a:pPr indent="0" lvl="0" marL="0" rtl="0" algn="l">
              <a:spcBef>
                <a:spcPts val="0"/>
              </a:spcBef>
              <a:spcAft>
                <a:spcPts val="0"/>
              </a:spcAft>
              <a:buNone/>
            </a:pPr>
            <a:r>
              <a:rPr lang="en-GB">
                <a:solidFill>
                  <a:schemeClr val="dk1"/>
                </a:solidFill>
              </a:rPr>
              <a:t>As these are bolt throwing weapons, and their use against fortified emplacements is….unlikely; these things would have been used to ruin some poor sod’s day by turning him into an impromptu Shish Kebab. </a:t>
            </a:r>
            <a:endParaRPr>
              <a:solidFill>
                <a:schemeClr val="dk1"/>
              </a:solidFill>
            </a:endParaRPr>
          </a:p>
        </p:txBody>
      </p:sp>
    </p:spTree>
  </p:cSld>
  <p:clrMapOvr>
    <a:masterClrMapping/>
  </p:clrMapOvr>
  <mc:AlternateContent>
    <mc:Choice Requires="p14">
      <p:transition spd="slow" p14:dur="1000">
        <p:fade thruBlk="1"/>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sp>
        <p:nvSpPr>
          <p:cNvPr id="112" name="Google Shape;112;p19"/>
          <p:cNvSpPr txBox="1"/>
          <p:nvPr>
            <p:ph type="title"/>
          </p:nvPr>
        </p:nvSpPr>
        <p:spPr>
          <a:xfrm>
            <a:off x="387900" y="458025"/>
            <a:ext cx="8368200" cy="686100"/>
          </a:xfrm>
          <a:prstGeom prst="rect">
            <a:avLst/>
          </a:prstGeom>
        </p:spPr>
        <p:txBody>
          <a:bodyPr anchorCtr="0" anchor="b" bIns="91425" lIns="91425" spcFirstLastPara="1" rIns="91425" wrap="square" tIns="91425">
            <a:normAutofit/>
          </a:bodyPr>
          <a:lstStyle/>
          <a:p>
            <a:pPr indent="0" lvl="0" marL="0" rtl="0" algn="l">
              <a:spcBef>
                <a:spcPts val="0"/>
              </a:spcBef>
              <a:spcAft>
                <a:spcPts val="0"/>
              </a:spcAft>
              <a:buNone/>
            </a:pPr>
            <a:r>
              <a:rPr lang="en-GB"/>
              <a:t>Examples of Catapults </a:t>
            </a:r>
            <a:endParaRPr/>
          </a:p>
        </p:txBody>
      </p:sp>
      <p:pic>
        <p:nvPicPr>
          <p:cNvPr descr="In 2012 I headed the engineering on a TV show where we made a catapulta in 3 days.  &#10;&#10;This machine looks like a ballista and people call it that, but in fact the Romans would have called it a Catapulta (NOT catapult).  A ballista shoots stones or round shot.  A catapult shoots stones or round shot in medieval Europe.  This is a CATAPULTA and shoots arrows.&#10;&#10;It needed to be big for TV but also work well, so we followed the sizes laid down in Vitruvius and had advice from Alan Wilkins and Tom Feely and of course used the treatise by Marsden. &#10;&#10;We only managed to get off around 6 or 7 shots before the end of the day and in this very short time were shooting bolts 319m, the long lens on the camera makes it look less, but I am not lying.  It could have done considerably more.  &#10;&#10;As it stands 319m is further than any other catapulta shot (at the time) since the fall of the Roman Empire - so we were pretty pleased.  Thanks to Mike Sansom for the film.  &#10;&#10;If you are interested in medieval replica weapons take look at my websites:&#10;https://todcutler.com for budget medieval knives&#10;https://todsworkshop.com for custom knives, swords and crossbows&#10;&#10;www.instagram.com/todsworkshop&#10;www.facebook.com/todtodeschini" id="113" name="Google Shape;113;p19" title="Huge Roman Ballista Catapulta - Tod's Workshop TV job">
            <a:hlinkClick r:id="rId3"/>
          </p:cNvPr>
          <p:cNvPicPr preferRelativeResize="0"/>
          <p:nvPr/>
        </p:nvPicPr>
        <p:blipFill>
          <a:blip r:embed="rId4">
            <a:alphaModFix/>
          </a:blip>
          <a:stretch>
            <a:fillRect/>
          </a:stretch>
        </p:blipFill>
        <p:spPr>
          <a:xfrm>
            <a:off x="152400" y="1170125"/>
            <a:ext cx="5440475" cy="3060275"/>
          </a:xfrm>
          <a:prstGeom prst="rect">
            <a:avLst/>
          </a:prstGeom>
          <a:noFill/>
          <a:ln>
            <a:noFill/>
          </a:ln>
        </p:spPr>
      </p:pic>
      <p:sp>
        <p:nvSpPr>
          <p:cNvPr id="114" name="Google Shape;114;p19"/>
          <p:cNvSpPr txBox="1"/>
          <p:nvPr/>
        </p:nvSpPr>
        <p:spPr>
          <a:xfrm>
            <a:off x="4296500" y="4256400"/>
            <a:ext cx="16059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a:t>Skip to 6:40</a:t>
            </a:r>
            <a:endParaRPr b="1"/>
          </a:p>
        </p:txBody>
      </p:sp>
      <p:sp>
        <p:nvSpPr>
          <p:cNvPr id="115" name="Google Shape;115;p19"/>
          <p:cNvSpPr txBox="1"/>
          <p:nvPr/>
        </p:nvSpPr>
        <p:spPr>
          <a:xfrm>
            <a:off x="0" y="4230400"/>
            <a:ext cx="61428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700">
                <a:solidFill>
                  <a:schemeClr val="dk1"/>
                </a:solidFill>
              </a:rPr>
              <a:t>Tod’s Workshop, </a:t>
            </a:r>
            <a:r>
              <a:rPr i="1" lang="en-GB" sz="700">
                <a:solidFill>
                  <a:schemeClr val="dk1"/>
                </a:solidFill>
              </a:rPr>
              <a:t>Huge Roman Ballista Catapulta - Tod's Workshop TV job</a:t>
            </a:r>
            <a:r>
              <a:rPr lang="en-GB" sz="700">
                <a:solidFill>
                  <a:schemeClr val="dk1"/>
                </a:solidFill>
              </a:rPr>
              <a:t>, Video, Youtube, 27 Jan 2013, &lt;</a:t>
            </a:r>
            <a:r>
              <a:rPr lang="en-GB" sz="700" u="sng">
                <a:solidFill>
                  <a:schemeClr val="dk1"/>
                </a:solidFill>
                <a:hlinkClick r:id="rId5">
                  <a:extLst>
                    <a:ext uri="{A12FA001-AC4F-418D-AE19-62706E023703}">
                      <ahyp:hlinkClr val="tx"/>
                    </a:ext>
                  </a:extLst>
                </a:hlinkClick>
              </a:rPr>
              <a:t>https://www.youtube.com/watch?v=CgNlPOMOps0</a:t>
            </a:r>
            <a:r>
              <a:rPr lang="en-GB" sz="700">
                <a:solidFill>
                  <a:schemeClr val="dk1"/>
                </a:solidFill>
              </a:rPr>
              <a:t>&gt; [Accessed 4th March 2023]</a:t>
            </a:r>
            <a:endParaRPr sz="700">
              <a:solidFill>
                <a:schemeClr val="dk1"/>
              </a:solidFill>
            </a:endParaRPr>
          </a:p>
        </p:txBody>
      </p:sp>
      <p:pic>
        <p:nvPicPr>
          <p:cNvPr id="116" name="Google Shape;116;p19"/>
          <p:cNvPicPr preferRelativeResize="0"/>
          <p:nvPr/>
        </p:nvPicPr>
        <p:blipFill>
          <a:blip r:embed="rId6">
            <a:alphaModFix/>
          </a:blip>
          <a:stretch>
            <a:fillRect/>
          </a:stretch>
        </p:blipFill>
        <p:spPr>
          <a:xfrm>
            <a:off x="5666325" y="1530827"/>
            <a:ext cx="3477675" cy="2393791"/>
          </a:xfrm>
          <a:prstGeom prst="rect">
            <a:avLst/>
          </a:prstGeom>
          <a:noFill/>
          <a:ln>
            <a:noFill/>
          </a:ln>
        </p:spPr>
      </p:pic>
      <p:sp>
        <p:nvSpPr>
          <p:cNvPr id="117" name="Google Shape;117;p19"/>
          <p:cNvSpPr txBox="1"/>
          <p:nvPr/>
        </p:nvSpPr>
        <p:spPr>
          <a:xfrm>
            <a:off x="5948400" y="4015000"/>
            <a:ext cx="3195600" cy="615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700">
                <a:solidFill>
                  <a:schemeClr val="dk1"/>
                </a:solidFill>
                <a:latin typeface="Roboto"/>
                <a:ea typeface="Roboto"/>
                <a:cs typeface="Roboto"/>
                <a:sym typeface="Roboto"/>
              </a:rPr>
              <a:t>Conrad Cichorius 1896 ‘Die Reliefs der Traianssäule’ &lt;</a:t>
            </a:r>
            <a:r>
              <a:rPr lang="en-GB" sz="700" u="sng">
                <a:solidFill>
                  <a:schemeClr val="hlink"/>
                </a:solidFill>
                <a:latin typeface="Roboto"/>
                <a:ea typeface="Roboto"/>
                <a:cs typeface="Roboto"/>
                <a:sym typeface="Roboto"/>
                <a:hlinkClick r:id="rId7"/>
              </a:rPr>
              <a:t>https://commons.wikimedia.org/wiki/File:046_Conrad_Cichorius,_Die_Reliefs_der_Traianssäule,_Tafel_XLVI_(Ausschnitt_01).jpg</a:t>
            </a:r>
            <a:r>
              <a:rPr lang="en-GB" sz="700">
                <a:solidFill>
                  <a:schemeClr val="dk1"/>
                </a:solidFill>
                <a:latin typeface="Roboto"/>
                <a:ea typeface="Roboto"/>
                <a:cs typeface="Roboto"/>
                <a:sym typeface="Roboto"/>
              </a:rPr>
              <a:t>&gt; [Accessed 6th March 2023]</a:t>
            </a:r>
            <a:endParaRPr sz="700">
              <a:solidFill>
                <a:schemeClr val="dk1"/>
              </a:solidFill>
              <a:latin typeface="Roboto"/>
              <a:ea typeface="Roboto"/>
              <a:cs typeface="Roboto"/>
              <a:sym typeface="Roboto"/>
            </a:endParaRPr>
          </a:p>
        </p:txBody>
      </p:sp>
    </p:spTree>
  </p:cSld>
  <p:clrMapOvr>
    <a:masterClrMapping/>
  </p:clrMapOvr>
  <mc:AlternateContent>
    <mc:Choice Requires="p14">
      <p:transition spd="slow" p14:dur="1000">
        <p14:prism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13"/>
                                        </p:tgtEl>
                                        <p:attrNameLst>
                                          <p:attrName>style.visibility</p:attrName>
                                        </p:attrNameLst>
                                      </p:cBhvr>
                                      <p:to>
                                        <p:strVal val="visible"/>
                                      </p:to>
                                    </p:set>
                                    <p:animEffect filter="fade" transition="in">
                                      <p:cBhvr>
                                        <p:cTn dur="1000"/>
                                        <p:tgtEl>
                                          <p:spTgt spid="11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sp>
        <p:nvSpPr>
          <p:cNvPr id="122" name="Google Shape;122;p20"/>
          <p:cNvSpPr txBox="1"/>
          <p:nvPr>
            <p:ph type="title"/>
          </p:nvPr>
        </p:nvSpPr>
        <p:spPr>
          <a:xfrm>
            <a:off x="387900" y="458025"/>
            <a:ext cx="8368200" cy="686100"/>
          </a:xfrm>
          <a:prstGeom prst="rect">
            <a:avLst/>
          </a:prstGeom>
        </p:spPr>
        <p:txBody>
          <a:bodyPr anchorCtr="0" anchor="b" bIns="91425" lIns="91425" spcFirstLastPara="1" rIns="91425" wrap="square" tIns="91425">
            <a:normAutofit/>
          </a:bodyPr>
          <a:lstStyle/>
          <a:p>
            <a:pPr indent="0" lvl="0" marL="0" rtl="0" algn="l">
              <a:spcBef>
                <a:spcPts val="0"/>
              </a:spcBef>
              <a:spcAft>
                <a:spcPts val="0"/>
              </a:spcAft>
              <a:buNone/>
            </a:pPr>
            <a:r>
              <a:rPr lang="en-GB"/>
              <a:t>Positives of the article </a:t>
            </a:r>
            <a:endParaRPr/>
          </a:p>
        </p:txBody>
      </p:sp>
      <p:sp>
        <p:nvSpPr>
          <p:cNvPr id="123" name="Google Shape;123;p20"/>
          <p:cNvSpPr txBox="1"/>
          <p:nvPr>
            <p:ph idx="1" type="body"/>
          </p:nvPr>
        </p:nvSpPr>
        <p:spPr>
          <a:xfrm>
            <a:off x="311700" y="1152475"/>
            <a:ext cx="7594200" cy="3416400"/>
          </a:xfrm>
          <a:prstGeom prst="rect">
            <a:avLst/>
          </a:prstGeom>
        </p:spPr>
        <p:txBody>
          <a:bodyPr anchorCtr="0" anchor="t" bIns="91425" lIns="91425" spcFirstLastPara="1" rIns="91425" wrap="square" tIns="91425">
            <a:normAutofit lnSpcReduction="10000"/>
          </a:bodyPr>
          <a:lstStyle/>
          <a:p>
            <a:pPr indent="-342900" lvl="0" marL="457200" rtl="0" algn="l">
              <a:spcBef>
                <a:spcPts val="0"/>
              </a:spcBef>
              <a:spcAft>
                <a:spcPts val="0"/>
              </a:spcAft>
              <a:buClr>
                <a:schemeClr val="dk1"/>
              </a:buClr>
              <a:buSzPts val="1800"/>
              <a:buChar char="●"/>
            </a:pPr>
            <a:r>
              <a:rPr lang="en-GB">
                <a:solidFill>
                  <a:schemeClr val="dk1"/>
                </a:solidFill>
              </a:rPr>
              <a:t>Rossi and </a:t>
            </a:r>
            <a:r>
              <a:rPr lang="en-GB">
                <a:solidFill>
                  <a:schemeClr val="dk1"/>
                </a:solidFill>
              </a:rPr>
              <a:t>colleagues</a:t>
            </a:r>
            <a:r>
              <a:rPr lang="en-GB">
                <a:solidFill>
                  <a:schemeClr val="dk1"/>
                </a:solidFill>
              </a:rPr>
              <a:t> have provided a beautifully intricate portrait of the </a:t>
            </a:r>
            <a:r>
              <a:rPr lang="en-GB">
                <a:solidFill>
                  <a:schemeClr val="dk1"/>
                </a:solidFill>
              </a:rPr>
              <a:t>mechanical</a:t>
            </a:r>
            <a:r>
              <a:rPr lang="en-GB">
                <a:solidFill>
                  <a:schemeClr val="dk1"/>
                </a:solidFill>
              </a:rPr>
              <a:t> processes of artillery, providing a plethora of examples</a:t>
            </a:r>
            <a:endParaRPr>
              <a:solidFill>
                <a:schemeClr val="dk1"/>
              </a:solidFill>
            </a:endParaRPr>
          </a:p>
          <a:p>
            <a:pPr indent="0" lvl="0" marL="0" rtl="0" algn="l">
              <a:spcBef>
                <a:spcPts val="1200"/>
              </a:spcBef>
              <a:spcAft>
                <a:spcPts val="0"/>
              </a:spcAft>
              <a:buNone/>
            </a:pPr>
            <a:r>
              <a:t/>
            </a:r>
            <a:endParaRPr/>
          </a:p>
          <a:p>
            <a:pPr indent="-342900" lvl="0" marL="457200" rtl="0" algn="l">
              <a:spcBef>
                <a:spcPts val="1200"/>
              </a:spcBef>
              <a:spcAft>
                <a:spcPts val="0"/>
              </a:spcAft>
              <a:buClr>
                <a:schemeClr val="dk1"/>
              </a:buClr>
              <a:buSzPts val="1800"/>
              <a:buChar char="●"/>
            </a:pPr>
            <a:r>
              <a:rPr lang="en-GB">
                <a:solidFill>
                  <a:schemeClr val="dk1"/>
                </a:solidFill>
              </a:rPr>
              <a:t>The graphs and diagrams are clearly laid out, with plenty of keys to allow the </a:t>
            </a:r>
            <a:r>
              <a:rPr lang="en-GB">
                <a:solidFill>
                  <a:schemeClr val="dk1"/>
                </a:solidFill>
              </a:rPr>
              <a:t>less</a:t>
            </a:r>
            <a:r>
              <a:rPr lang="en-GB">
                <a:solidFill>
                  <a:schemeClr val="dk1"/>
                </a:solidFill>
              </a:rPr>
              <a:t> engineer inclined among us to understand the mechanisms with ease</a:t>
            </a:r>
            <a:endParaRPr>
              <a:solidFill>
                <a:schemeClr val="dk1"/>
              </a:solidFill>
            </a:endParaRPr>
          </a:p>
          <a:p>
            <a:pPr indent="0" lvl="0" marL="0" rtl="0" algn="l">
              <a:spcBef>
                <a:spcPts val="1200"/>
              </a:spcBef>
              <a:spcAft>
                <a:spcPts val="0"/>
              </a:spcAft>
              <a:buNone/>
            </a:pPr>
            <a:r>
              <a:t/>
            </a:r>
            <a:endParaRPr/>
          </a:p>
          <a:p>
            <a:pPr indent="-342900" lvl="0" marL="457200" rtl="0" algn="l">
              <a:spcBef>
                <a:spcPts val="1200"/>
              </a:spcBef>
              <a:spcAft>
                <a:spcPts val="0"/>
              </a:spcAft>
              <a:buClr>
                <a:schemeClr val="dk1"/>
              </a:buClr>
              <a:buSzPts val="1800"/>
              <a:buChar char="●"/>
            </a:pPr>
            <a:r>
              <a:rPr lang="en-GB">
                <a:solidFill>
                  <a:schemeClr val="dk1"/>
                </a:solidFill>
              </a:rPr>
              <a:t>From an engineering point of view, it’s a dream come true</a:t>
            </a:r>
            <a:endParaRPr>
              <a:solidFill>
                <a:schemeClr val="dk1"/>
              </a:solidFill>
            </a:endParaRPr>
          </a:p>
        </p:txBody>
      </p:sp>
    </p:spTree>
  </p:cSld>
  <p:clrMapOvr>
    <a:masterClrMapping/>
  </p:clrMapOvr>
  <mc:AlternateContent>
    <mc:Choice Requires="p14">
      <p:transition spd="slow" p14:dur="1000">
        <p:fade/>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 name="Shape 127"/>
        <p:cNvGrpSpPr/>
        <p:nvPr/>
      </p:nvGrpSpPr>
      <p:grpSpPr>
        <a:xfrm>
          <a:off x="0" y="0"/>
          <a:ext cx="0" cy="0"/>
          <a:chOff x="0" y="0"/>
          <a:chExt cx="0" cy="0"/>
        </a:xfrm>
      </p:grpSpPr>
      <p:sp>
        <p:nvSpPr>
          <p:cNvPr id="128" name="Google Shape;128;p21"/>
          <p:cNvSpPr txBox="1"/>
          <p:nvPr>
            <p:ph type="title"/>
          </p:nvPr>
        </p:nvSpPr>
        <p:spPr>
          <a:xfrm>
            <a:off x="387900" y="458025"/>
            <a:ext cx="8368200" cy="686100"/>
          </a:xfrm>
          <a:prstGeom prst="rect">
            <a:avLst/>
          </a:prstGeom>
        </p:spPr>
        <p:txBody>
          <a:bodyPr anchorCtr="0" anchor="b" bIns="91425" lIns="91425" spcFirstLastPara="1" rIns="91425" wrap="square" tIns="91425">
            <a:normAutofit/>
          </a:bodyPr>
          <a:lstStyle/>
          <a:p>
            <a:pPr indent="0" lvl="0" marL="0" rtl="0" algn="l">
              <a:spcBef>
                <a:spcPts val="0"/>
              </a:spcBef>
              <a:spcAft>
                <a:spcPts val="0"/>
              </a:spcAft>
              <a:buNone/>
            </a:pPr>
            <a:r>
              <a:rPr lang="en-GB"/>
              <a:t>Problems with the article</a:t>
            </a:r>
            <a:endParaRPr/>
          </a:p>
        </p:txBody>
      </p:sp>
      <p:sp>
        <p:nvSpPr>
          <p:cNvPr id="129" name="Google Shape;129;p21"/>
          <p:cNvSpPr txBox="1"/>
          <p:nvPr>
            <p:ph idx="1" type="body"/>
          </p:nvPr>
        </p:nvSpPr>
        <p:spPr>
          <a:xfrm>
            <a:off x="311700" y="1152475"/>
            <a:ext cx="7433400" cy="3416400"/>
          </a:xfrm>
          <a:prstGeom prst="rect">
            <a:avLst/>
          </a:prstGeom>
        </p:spPr>
        <p:txBody>
          <a:bodyPr anchorCtr="0" anchor="t" bIns="91425" lIns="91425" spcFirstLastPara="1" rIns="91425" wrap="square" tIns="91425">
            <a:normAutofit fontScale="92500" lnSpcReduction="10000"/>
          </a:bodyPr>
          <a:lstStyle/>
          <a:p>
            <a:pPr indent="-334327" lvl="0" marL="457200" rtl="0" algn="l">
              <a:spcBef>
                <a:spcPts val="0"/>
              </a:spcBef>
              <a:spcAft>
                <a:spcPts val="0"/>
              </a:spcAft>
              <a:buClr>
                <a:schemeClr val="dk1"/>
              </a:buClr>
              <a:buSzPct val="100000"/>
              <a:buChar char="●"/>
            </a:pPr>
            <a:r>
              <a:rPr lang="en-GB">
                <a:solidFill>
                  <a:schemeClr val="dk1"/>
                </a:solidFill>
              </a:rPr>
              <a:t>Far too clinical, brutally scientific in its discussions of ability, and more weight is put onto the technical side of things rather than their implementation</a:t>
            </a:r>
            <a:endParaRPr>
              <a:solidFill>
                <a:schemeClr val="dk1"/>
              </a:solidFill>
            </a:endParaRPr>
          </a:p>
          <a:p>
            <a:pPr indent="-334327" lvl="0" marL="457200" rtl="0" algn="l">
              <a:spcBef>
                <a:spcPts val="0"/>
              </a:spcBef>
              <a:spcAft>
                <a:spcPts val="0"/>
              </a:spcAft>
              <a:buClr>
                <a:schemeClr val="dk1"/>
              </a:buClr>
              <a:buSzPct val="100000"/>
              <a:buChar char="●"/>
            </a:pPr>
            <a:r>
              <a:rPr lang="en-GB">
                <a:solidFill>
                  <a:schemeClr val="dk1"/>
                </a:solidFill>
              </a:rPr>
              <a:t>Their equivocation of the repeating catapult being “...among the ancestors of modern machine guns, a truly automatic weapon” seems problematic and a bit anachronistic. </a:t>
            </a:r>
            <a:endParaRPr>
              <a:solidFill>
                <a:schemeClr val="dk1"/>
              </a:solidFill>
            </a:endParaRPr>
          </a:p>
          <a:p>
            <a:pPr indent="-334327" lvl="0" marL="457200" rtl="0" algn="l">
              <a:spcBef>
                <a:spcPts val="0"/>
              </a:spcBef>
              <a:spcAft>
                <a:spcPts val="0"/>
              </a:spcAft>
              <a:buClr>
                <a:schemeClr val="dk1"/>
              </a:buClr>
              <a:buSzPct val="100000"/>
              <a:buChar char="●"/>
            </a:pPr>
            <a:r>
              <a:rPr lang="en-GB">
                <a:solidFill>
                  <a:schemeClr val="dk1"/>
                </a:solidFill>
              </a:rPr>
              <a:t>Not much is to be said regarding the psychological impact of the weaponry, it’s a very cut and dry piece that does lack charisma in keeping the audience engaged, being more akin to a statistical manual or instructions rather than a historical critique of performance </a:t>
            </a:r>
            <a:endParaRPr>
              <a:solidFill>
                <a:schemeClr val="dk1"/>
              </a:solidFill>
            </a:endParaRPr>
          </a:p>
          <a:p>
            <a:pPr indent="-334327" lvl="0" marL="457200" rtl="0" algn="l">
              <a:spcBef>
                <a:spcPts val="0"/>
              </a:spcBef>
              <a:spcAft>
                <a:spcPts val="0"/>
              </a:spcAft>
              <a:buClr>
                <a:schemeClr val="dk1"/>
              </a:buClr>
              <a:buSzPct val="100000"/>
              <a:buChar char="●"/>
            </a:pPr>
            <a:r>
              <a:rPr lang="en-GB">
                <a:solidFill>
                  <a:schemeClr val="dk1"/>
                </a:solidFill>
              </a:rPr>
              <a:t>Its evaluation of the topic seems to be neglected, especially in the conclusion, </a:t>
            </a:r>
            <a:endParaRPr>
              <a:solidFill>
                <a:schemeClr val="dk1"/>
              </a:solidFill>
            </a:endParaRPr>
          </a:p>
        </p:txBody>
      </p:sp>
    </p:spTree>
  </p:cSld>
  <p:clrMapOvr>
    <a:masterClrMapping/>
  </p:clrMapOvr>
  <mc:AlternateContent>
    <mc:Choice Requires="p14">
      <p:transition spd="slow" p14:dur="1000">
        <p14:prism dir="l"/>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pic>
        <p:nvPicPr>
          <p:cNvPr id="134" name="Google Shape;134;p22"/>
          <p:cNvPicPr preferRelativeResize="0"/>
          <p:nvPr/>
        </p:nvPicPr>
        <p:blipFill>
          <a:blip r:embed="rId3">
            <a:alphaModFix/>
          </a:blip>
          <a:stretch>
            <a:fillRect/>
          </a:stretch>
        </p:blipFill>
        <p:spPr>
          <a:xfrm>
            <a:off x="3208300" y="465750"/>
            <a:ext cx="2808000" cy="4212000"/>
          </a:xfrm>
          <a:prstGeom prst="rect">
            <a:avLst/>
          </a:prstGeom>
          <a:noFill/>
          <a:ln>
            <a:noFill/>
          </a:ln>
        </p:spPr>
      </p:pic>
      <p:sp>
        <p:nvSpPr>
          <p:cNvPr id="135" name="Google Shape;135;p22"/>
          <p:cNvSpPr/>
          <p:nvPr/>
        </p:nvSpPr>
        <p:spPr>
          <a:xfrm>
            <a:off x="4786250" y="674625"/>
            <a:ext cx="325800" cy="300900"/>
          </a:xfrm>
          <a:prstGeom prst="heart">
            <a:avLst/>
          </a:prstGeom>
          <a:solidFill>
            <a:srgbClr val="FF00FF"/>
          </a:solidFill>
          <a:ln cap="flat" cmpd="sng" w="9525">
            <a:solidFill>
              <a:srgbClr val="9E9E9E"/>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 name="Google Shape;136;p22"/>
          <p:cNvSpPr/>
          <p:nvPr/>
        </p:nvSpPr>
        <p:spPr>
          <a:xfrm>
            <a:off x="3351575" y="2987675"/>
            <a:ext cx="325800" cy="300900"/>
          </a:xfrm>
          <a:prstGeom prst="heart">
            <a:avLst/>
          </a:prstGeom>
          <a:solidFill>
            <a:srgbClr val="FF00FF"/>
          </a:solidFill>
          <a:ln cap="flat" cmpd="sng" w="9525">
            <a:solidFill>
              <a:srgbClr val="9E9E9E"/>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 name="Google Shape;137;p22"/>
          <p:cNvSpPr/>
          <p:nvPr/>
        </p:nvSpPr>
        <p:spPr>
          <a:xfrm>
            <a:off x="5247425" y="2826988"/>
            <a:ext cx="325800" cy="300900"/>
          </a:xfrm>
          <a:prstGeom prst="heart">
            <a:avLst/>
          </a:prstGeom>
          <a:solidFill>
            <a:srgbClr val="FF00FF"/>
          </a:solidFill>
          <a:ln cap="flat" cmpd="sng" w="9525">
            <a:solidFill>
              <a:srgbClr val="9E9E9E"/>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 name="Google Shape;138;p22"/>
          <p:cNvSpPr/>
          <p:nvPr/>
        </p:nvSpPr>
        <p:spPr>
          <a:xfrm rot="-2700000">
            <a:off x="3555493" y="1386423"/>
            <a:ext cx="325835" cy="300803"/>
          </a:xfrm>
          <a:prstGeom prst="heart">
            <a:avLst/>
          </a:prstGeom>
          <a:solidFill>
            <a:srgbClr val="FF00FF"/>
          </a:solidFill>
          <a:ln cap="flat" cmpd="sng" w="9525">
            <a:solidFill>
              <a:srgbClr val="9E9E9E"/>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p22"/>
          <p:cNvSpPr/>
          <p:nvPr/>
        </p:nvSpPr>
        <p:spPr>
          <a:xfrm rot="782287">
            <a:off x="4284072" y="3244383"/>
            <a:ext cx="325799" cy="300840"/>
          </a:xfrm>
          <a:prstGeom prst="heart">
            <a:avLst/>
          </a:prstGeom>
          <a:solidFill>
            <a:srgbClr val="FF00FF"/>
          </a:solidFill>
          <a:ln cap="flat" cmpd="sng" w="9525">
            <a:solidFill>
              <a:srgbClr val="9E9E9E"/>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 name="Google Shape;140;p22"/>
          <p:cNvSpPr/>
          <p:nvPr/>
        </p:nvSpPr>
        <p:spPr>
          <a:xfrm rot="3056673">
            <a:off x="5303587" y="1308206"/>
            <a:ext cx="325677" cy="300938"/>
          </a:xfrm>
          <a:prstGeom prst="heart">
            <a:avLst/>
          </a:prstGeom>
          <a:solidFill>
            <a:srgbClr val="FF00FF"/>
          </a:solidFill>
          <a:ln cap="flat" cmpd="sng" w="9525">
            <a:solidFill>
              <a:srgbClr val="9E9E9E"/>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 name="Google Shape;141;p22"/>
          <p:cNvSpPr/>
          <p:nvPr/>
        </p:nvSpPr>
        <p:spPr>
          <a:xfrm>
            <a:off x="4918025" y="784800"/>
            <a:ext cx="328200" cy="297300"/>
          </a:xfrm>
          <a:prstGeom prst="star4">
            <a:avLst>
              <a:gd fmla="val 12500" name="adj"/>
            </a:avLst>
          </a:prstGeom>
          <a:solidFill>
            <a:srgbClr val="FFD966"/>
          </a:solidFill>
          <a:ln cap="flat" cmpd="sng" w="9525">
            <a:solidFill>
              <a:srgbClr val="9E9E9E"/>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 name="Google Shape;142;p22"/>
          <p:cNvSpPr/>
          <p:nvPr/>
        </p:nvSpPr>
        <p:spPr>
          <a:xfrm>
            <a:off x="4456850" y="3127900"/>
            <a:ext cx="328200" cy="297300"/>
          </a:xfrm>
          <a:prstGeom prst="star4">
            <a:avLst>
              <a:gd fmla="val 12500" name="adj"/>
            </a:avLst>
          </a:prstGeom>
          <a:solidFill>
            <a:srgbClr val="FFD966"/>
          </a:solidFill>
          <a:ln cap="flat" cmpd="sng" w="9525">
            <a:solidFill>
              <a:srgbClr val="9E9E9E"/>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 name="Google Shape;143;p22"/>
          <p:cNvSpPr/>
          <p:nvPr/>
        </p:nvSpPr>
        <p:spPr>
          <a:xfrm>
            <a:off x="3295075" y="1474725"/>
            <a:ext cx="328200" cy="297300"/>
          </a:xfrm>
          <a:prstGeom prst="star4">
            <a:avLst>
              <a:gd fmla="val 12500" name="adj"/>
            </a:avLst>
          </a:prstGeom>
          <a:solidFill>
            <a:srgbClr val="FFD966"/>
          </a:solidFill>
          <a:ln cap="flat" cmpd="sng" w="9525">
            <a:solidFill>
              <a:srgbClr val="9E9E9E"/>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 name="Google Shape;144;p22"/>
          <p:cNvSpPr/>
          <p:nvPr/>
        </p:nvSpPr>
        <p:spPr>
          <a:xfrm>
            <a:off x="3757425" y="1177425"/>
            <a:ext cx="328200" cy="297300"/>
          </a:xfrm>
          <a:prstGeom prst="star4">
            <a:avLst>
              <a:gd fmla="val 12500" name="adj"/>
            </a:avLst>
          </a:prstGeom>
          <a:solidFill>
            <a:srgbClr val="FFD966"/>
          </a:solidFill>
          <a:ln cap="flat" cmpd="sng" w="9525">
            <a:solidFill>
              <a:srgbClr val="9E9E9E"/>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 name="Shape 148"/>
        <p:cNvGrpSpPr/>
        <p:nvPr/>
      </p:nvGrpSpPr>
      <p:grpSpPr>
        <a:xfrm>
          <a:off x="0" y="0"/>
          <a:ext cx="0" cy="0"/>
          <a:chOff x="0" y="0"/>
          <a:chExt cx="0" cy="0"/>
        </a:xfrm>
      </p:grpSpPr>
      <p:sp>
        <p:nvSpPr>
          <p:cNvPr id="149" name="Google Shape;149;p23"/>
          <p:cNvSpPr txBox="1"/>
          <p:nvPr>
            <p:ph type="title"/>
          </p:nvPr>
        </p:nvSpPr>
        <p:spPr>
          <a:xfrm>
            <a:off x="387900" y="458025"/>
            <a:ext cx="8368200" cy="686100"/>
          </a:xfrm>
          <a:prstGeom prst="rect">
            <a:avLst/>
          </a:prstGeom>
        </p:spPr>
        <p:txBody>
          <a:bodyPr anchorCtr="0" anchor="b" bIns="91425" lIns="91425" spcFirstLastPara="1" rIns="91425" wrap="square" tIns="91425">
            <a:normAutofit/>
          </a:bodyPr>
          <a:lstStyle/>
          <a:p>
            <a:pPr indent="0" lvl="0" marL="0" rtl="0" algn="l">
              <a:spcBef>
                <a:spcPts val="0"/>
              </a:spcBef>
              <a:spcAft>
                <a:spcPts val="0"/>
              </a:spcAft>
              <a:buNone/>
            </a:pPr>
            <a:r>
              <a:rPr lang="en-GB"/>
              <a:t>Bibliography </a:t>
            </a:r>
            <a:endParaRPr/>
          </a:p>
        </p:txBody>
      </p:sp>
      <p:sp>
        <p:nvSpPr>
          <p:cNvPr id="150" name="Google Shape;150;p23"/>
          <p:cNvSpPr txBox="1"/>
          <p:nvPr>
            <p:ph idx="1" type="body"/>
          </p:nvPr>
        </p:nvSpPr>
        <p:spPr>
          <a:xfrm>
            <a:off x="387900" y="1489824"/>
            <a:ext cx="8368200" cy="30789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sz="1200">
                <a:solidFill>
                  <a:schemeClr val="dk1"/>
                </a:solidFill>
              </a:rPr>
              <a:t>Vitruvius</a:t>
            </a:r>
            <a:r>
              <a:rPr lang="en-GB" sz="1200"/>
              <a:t> 20s BCE,</a:t>
            </a:r>
            <a:r>
              <a:rPr lang="en-GB" sz="1200">
                <a:solidFill>
                  <a:schemeClr val="dk1"/>
                </a:solidFill>
              </a:rPr>
              <a:t> </a:t>
            </a:r>
            <a:r>
              <a:rPr i="1" lang="en-GB" sz="1200">
                <a:solidFill>
                  <a:schemeClr val="dk1"/>
                </a:solidFill>
              </a:rPr>
              <a:t>De Architectura </a:t>
            </a:r>
            <a:r>
              <a:rPr lang="en-GB" sz="1200">
                <a:solidFill>
                  <a:schemeClr val="dk1"/>
                </a:solidFill>
              </a:rPr>
              <a:t>trans. Morris Hicky Morgan</a:t>
            </a:r>
            <a:endParaRPr sz="1200">
              <a:solidFill>
                <a:schemeClr val="dk1"/>
              </a:solidFill>
            </a:endParaRPr>
          </a:p>
          <a:p>
            <a:pPr indent="0" lvl="0" marL="0" rtl="0" algn="l">
              <a:spcBef>
                <a:spcPts val="1200"/>
              </a:spcBef>
              <a:spcAft>
                <a:spcPts val="0"/>
              </a:spcAft>
              <a:buNone/>
            </a:pPr>
            <a:r>
              <a:rPr lang="en-GB" sz="1200"/>
              <a:t>Cesare Rossi, Sergio Savino, Arcangelo Messina, Giulio Reina 2015 ‘Performance of Greek-Roman Artillery’ </a:t>
            </a:r>
            <a:r>
              <a:rPr i="1" lang="en-GB" sz="1200"/>
              <a:t>Arms and Armour</a:t>
            </a:r>
            <a:r>
              <a:rPr lang="en-GB" sz="1200"/>
              <a:t> &lt;</a:t>
            </a:r>
            <a:r>
              <a:rPr lang="en-GB" sz="1200" u="sng">
                <a:solidFill>
                  <a:schemeClr val="hlink"/>
                </a:solidFill>
                <a:hlinkClick r:id="rId3"/>
              </a:rPr>
              <a:t>https://www.tandfonline.com/doi/full/10.1179/1741612415Z.00000000050</a:t>
            </a:r>
            <a:r>
              <a:rPr lang="en-GB" sz="1200"/>
              <a:t>&gt;</a:t>
            </a:r>
            <a:endParaRPr sz="1200"/>
          </a:p>
          <a:p>
            <a:pPr indent="0" lvl="0" marL="0" rtl="0" algn="l">
              <a:spcBef>
                <a:spcPts val="1200"/>
              </a:spcBef>
              <a:spcAft>
                <a:spcPts val="0"/>
              </a:spcAft>
              <a:buNone/>
            </a:pPr>
            <a:r>
              <a:rPr lang="en-GB" sz="1200"/>
              <a:t>E. W. Marsden 1969 </a:t>
            </a:r>
            <a:r>
              <a:rPr i="1" lang="en-GB" sz="1200"/>
              <a:t>Greek and Roman Artillery: Historical Development </a:t>
            </a:r>
            <a:r>
              <a:rPr lang="en-GB" sz="1200"/>
              <a:t>Clarendon Press, 1999 Edition</a:t>
            </a:r>
            <a:endParaRPr sz="1200"/>
          </a:p>
          <a:p>
            <a:pPr indent="0" lvl="0" marL="0" rtl="0" algn="l">
              <a:spcBef>
                <a:spcPts val="1200"/>
              </a:spcBef>
              <a:spcAft>
                <a:spcPts val="0"/>
              </a:spcAft>
              <a:buNone/>
            </a:pPr>
            <a:r>
              <a:rPr lang="en-GB" sz="1200"/>
              <a:t>E. W. Marsden 1972 </a:t>
            </a:r>
            <a:r>
              <a:rPr i="1" lang="en-GB" sz="1200"/>
              <a:t>Greek and Roman Artillery: Technical Treatises </a:t>
            </a:r>
            <a:r>
              <a:rPr lang="en-GB" sz="1200"/>
              <a:t>Oxford University Press</a:t>
            </a:r>
            <a:endParaRPr sz="1200"/>
          </a:p>
          <a:p>
            <a:pPr indent="0" lvl="0" marL="0" rtl="0" algn="l">
              <a:spcBef>
                <a:spcPts val="1200"/>
              </a:spcBef>
              <a:spcAft>
                <a:spcPts val="1200"/>
              </a:spcAft>
              <a:buNone/>
            </a:pPr>
            <a:r>
              <a:rPr lang="en-GB" sz="1200"/>
              <a:t>Michael Pitassi 2011 </a:t>
            </a:r>
            <a:r>
              <a:rPr i="1" lang="en-GB" sz="1200"/>
              <a:t>Roman Warships </a:t>
            </a:r>
            <a:r>
              <a:rPr lang="en-GB" sz="1200"/>
              <a:t>Boydell Press &lt;</a:t>
            </a:r>
            <a:r>
              <a:rPr lang="en-GB" sz="1200" u="sng">
                <a:solidFill>
                  <a:schemeClr val="hlink"/>
                </a:solidFill>
                <a:hlinkClick r:id="rId4"/>
              </a:rPr>
              <a:t>https://www-jstor-org.ezproxy.uwtsd.ac.uk/stable/10.7722/j.ctt81h42</a:t>
            </a:r>
            <a:r>
              <a:rPr lang="en-GB" sz="1200"/>
              <a:t>&gt;</a:t>
            </a:r>
            <a:endParaRPr sz="1200"/>
          </a:p>
        </p:txBody>
      </p:sp>
    </p:spTree>
  </p:cSld>
  <p:clrMapOvr>
    <a:masterClrMapping/>
  </p:clrMapOvr>
</p:sld>
</file>

<file path=ppt/theme/theme1.xml><?xml version="1.0" encoding="utf-8"?>
<a:theme xmlns:a="http://schemas.openxmlformats.org/drawingml/2006/main" xmlns:r="http://schemas.openxmlformats.org/officeDocument/2006/relationships" name="Marina">
  <a:themeElements>
    <a:clrScheme name="Marina">
      <a:dk1>
        <a:srgbClr val="FFFFFF"/>
      </a:dk1>
      <a:lt1>
        <a:srgbClr val="00517C"/>
      </a:lt1>
      <a:dk2>
        <a:srgbClr val="004065"/>
      </a:dk2>
      <a:lt2>
        <a:srgbClr val="CFD8DC"/>
      </a:lt2>
      <a:accent1>
        <a:srgbClr val="0277BD"/>
      </a:accent1>
      <a:accent2>
        <a:srgbClr val="558B2F"/>
      </a:accent2>
      <a:accent3>
        <a:srgbClr val="009688"/>
      </a:accent3>
      <a:accent4>
        <a:srgbClr val="039BE5"/>
      </a:accent4>
      <a:accent5>
        <a:srgbClr val="8BC34A"/>
      </a:accent5>
      <a:accent6>
        <a:srgbClr val="FFEB38"/>
      </a:accent6>
      <a:hlink>
        <a:srgbClr val="8BC34A"/>
      </a:hlink>
      <a:folHlink>
        <a:srgbClr val="8BC34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