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46" r:id="rId1"/>
    <p:sldMasterId id="2147484558" r:id="rId2"/>
    <p:sldMasterId id="2147484561" r:id="rId3"/>
  </p:sldMasterIdLst>
  <p:notesMasterIdLst>
    <p:notesMasterId r:id="rId41"/>
  </p:notesMasterIdLst>
  <p:sldIdLst>
    <p:sldId id="293" r:id="rId4"/>
    <p:sldId id="263" r:id="rId5"/>
    <p:sldId id="294" r:id="rId6"/>
    <p:sldId id="256" r:id="rId7"/>
    <p:sldId id="272" r:id="rId8"/>
    <p:sldId id="273" r:id="rId9"/>
    <p:sldId id="274" r:id="rId10"/>
    <p:sldId id="259" r:id="rId11"/>
    <p:sldId id="262" r:id="rId12"/>
    <p:sldId id="265" r:id="rId13"/>
    <p:sldId id="258" r:id="rId14"/>
    <p:sldId id="268" r:id="rId15"/>
    <p:sldId id="260" r:id="rId16"/>
    <p:sldId id="264" r:id="rId17"/>
    <p:sldId id="257" r:id="rId18"/>
    <p:sldId id="269" r:id="rId19"/>
    <p:sldId id="261" r:id="rId20"/>
    <p:sldId id="266" r:id="rId21"/>
    <p:sldId id="271"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B6B6B"/>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265E0E-2644-46B5-BFCC-8AC8C29E4AB5}" v="133" dt="2026-03-10T09:38:36.854"/>
    <p1510:client id="{878BDB70-E38E-4057-B9E9-7F7DF76E0BC5}" v="228" dt="2026-03-10T07:51:24.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90" autoAdjust="0"/>
    <p:restoredTop sz="95033" autoAdjust="0"/>
  </p:normalViewPr>
  <p:slideViewPr>
    <p:cSldViewPr snapToGrid="0">
      <p:cViewPr varScale="1">
        <p:scale>
          <a:sx n="65" d="100"/>
          <a:sy n="65" d="100"/>
        </p:scale>
        <p:origin x="750" y="3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6/11/relationships/changesInfo" Target="changesInfos/changesInfo1.xml"/><Relationship Id="rId20" Type="http://schemas.openxmlformats.org/officeDocument/2006/relationships/slide" Target="slides/slide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winkal Patel" userId="42111f401a9eb502" providerId="LiveId" clId="{D00385DB-F5EF-4C7D-A962-80336317FA9C}"/>
    <pc:docChg chg="undo custSel addSld delSld modSld sldOrd delMainMaster">
      <pc:chgData name="Twinkal Patel" userId="42111f401a9eb502" providerId="LiveId" clId="{D00385DB-F5EF-4C7D-A962-80336317FA9C}" dt="2026-03-10T09:38:36.854" v="3543"/>
      <pc:docMkLst>
        <pc:docMk/>
      </pc:docMkLst>
      <pc:sldChg chg="add del setBg">
        <pc:chgData name="Twinkal Patel" userId="42111f401a9eb502" providerId="LiveId" clId="{D00385DB-F5EF-4C7D-A962-80336317FA9C}" dt="2026-03-10T07:35:08.731" v="3281" actId="47"/>
        <pc:sldMkLst>
          <pc:docMk/>
          <pc:sldMk cId="1522357786" sldId="256"/>
        </pc:sldMkLst>
      </pc:sldChg>
      <pc:sldChg chg="addSp delSp add setBg delDesignElem">
        <pc:chgData name="Twinkal Patel" userId="42111f401a9eb502" providerId="LiveId" clId="{D00385DB-F5EF-4C7D-A962-80336317FA9C}" dt="2026-03-10T07:57:25.621" v="3415"/>
        <pc:sldMkLst>
          <pc:docMk/>
          <pc:sldMk cId="1783606513" sldId="256"/>
        </pc:sldMkLst>
        <pc:spChg chg="add del">
          <ac:chgData name="Twinkal Patel" userId="42111f401a9eb502" providerId="LiveId" clId="{D00385DB-F5EF-4C7D-A962-80336317FA9C}" dt="2026-03-10T07:57:25.621" v="3415"/>
          <ac:spMkLst>
            <pc:docMk/>
            <pc:sldMk cId="1783606513" sldId="256"/>
            <ac:spMk id="18" creationId="{21AC6A30-4F22-4C0F-B278-19C5B8A80C55}"/>
          </ac:spMkLst>
        </pc:spChg>
        <pc:spChg chg="add del">
          <ac:chgData name="Twinkal Patel" userId="42111f401a9eb502" providerId="LiveId" clId="{D00385DB-F5EF-4C7D-A962-80336317FA9C}" dt="2026-03-10T07:57:25.621" v="3415"/>
          <ac:spMkLst>
            <pc:docMk/>
            <pc:sldMk cId="1783606513" sldId="256"/>
            <ac:spMk id="19" creationId="{BB4335AD-65B1-44E4-90AF-264024FE4BD2}"/>
          </ac:spMkLst>
        </pc:spChg>
      </pc:sldChg>
      <pc:sldChg chg="add del">
        <pc:chgData name="Twinkal Patel" userId="42111f401a9eb502" providerId="LiveId" clId="{D00385DB-F5EF-4C7D-A962-80336317FA9C}" dt="2026-03-10T07:47:46.132" v="3322"/>
        <pc:sldMkLst>
          <pc:docMk/>
          <pc:sldMk cId="2696552767" sldId="256"/>
        </pc:sldMkLst>
      </pc:sldChg>
      <pc:sldChg chg="add del setBg">
        <pc:chgData name="Twinkal Patel" userId="42111f401a9eb502" providerId="LiveId" clId="{D00385DB-F5EF-4C7D-A962-80336317FA9C}" dt="2026-03-10T07:24:25.533" v="3225" actId="47"/>
        <pc:sldMkLst>
          <pc:docMk/>
          <pc:sldMk cId="3323194609" sldId="256"/>
        </pc:sldMkLst>
      </pc:sldChg>
      <pc:sldChg chg="modSp add del mod">
        <pc:chgData name="Twinkal Patel" userId="42111f401a9eb502" providerId="LiveId" clId="{D00385DB-F5EF-4C7D-A962-80336317FA9C}" dt="2026-03-10T07:47:50.320" v="3329"/>
        <pc:sldMkLst>
          <pc:docMk/>
          <pc:sldMk cId="3365969656" sldId="256"/>
        </pc:sldMkLst>
        <pc:spChg chg="mod">
          <ac:chgData name="Twinkal Patel" userId="42111f401a9eb502" providerId="LiveId" clId="{D00385DB-F5EF-4C7D-A962-80336317FA9C}" dt="2026-03-10T07:47:50.320" v="3329"/>
          <ac:spMkLst>
            <pc:docMk/>
            <pc:sldMk cId="3365969656" sldId="256"/>
            <ac:spMk id="5" creationId="{E7E5A9AE-160D-ABE1-038C-99F58EC31F6F}"/>
          </ac:spMkLst>
        </pc:spChg>
      </pc:sldChg>
      <pc:sldChg chg="modSp add del mod">
        <pc:chgData name="Twinkal Patel" userId="42111f401a9eb502" providerId="LiveId" clId="{D00385DB-F5EF-4C7D-A962-80336317FA9C}" dt="2026-03-10T07:51:32.669" v="3378" actId="47"/>
        <pc:sldMkLst>
          <pc:docMk/>
          <pc:sldMk cId="3394835612" sldId="256"/>
        </pc:sldMkLst>
        <pc:spChg chg="mod">
          <ac:chgData name="Twinkal Patel" userId="42111f401a9eb502" providerId="LiveId" clId="{D00385DB-F5EF-4C7D-A962-80336317FA9C}" dt="2026-03-10T07:48:30.339" v="3332" actId="27636"/>
          <ac:spMkLst>
            <pc:docMk/>
            <pc:sldMk cId="3394835612" sldId="256"/>
            <ac:spMk id="5" creationId="{E7E5A9AE-160D-ABE1-038C-99F58EC31F6F}"/>
          </ac:spMkLst>
        </pc:spChg>
      </pc:sldChg>
      <pc:sldChg chg="modSp mod ord">
        <pc:chgData name="Twinkal Patel" userId="42111f401a9eb502" providerId="LiveId" clId="{D00385DB-F5EF-4C7D-A962-80336317FA9C}" dt="2026-03-09T21:14:05.735" v="3054" actId="255"/>
        <pc:sldMkLst>
          <pc:docMk/>
          <pc:sldMk cId="3777811506" sldId="257"/>
        </pc:sldMkLst>
        <pc:spChg chg="mod">
          <ac:chgData name="Twinkal Patel" userId="42111f401a9eb502" providerId="LiveId" clId="{D00385DB-F5EF-4C7D-A962-80336317FA9C}" dt="2026-03-09T21:14:05.735" v="3054" actId="255"/>
          <ac:spMkLst>
            <pc:docMk/>
            <pc:sldMk cId="3777811506" sldId="257"/>
            <ac:spMk id="28" creationId="{4323AA3C-8B0A-28CF-8D47-E9679156B6CF}"/>
          </ac:spMkLst>
        </pc:spChg>
        <pc:picChg chg="mod">
          <ac:chgData name="Twinkal Patel" userId="42111f401a9eb502" providerId="LiveId" clId="{D00385DB-F5EF-4C7D-A962-80336317FA9C}" dt="2026-03-08T22:25:36.935" v="72" actId="1076"/>
          <ac:picMkLst>
            <pc:docMk/>
            <pc:sldMk cId="3777811506" sldId="257"/>
            <ac:picMk id="10" creationId="{6237C30B-3E4B-32F0-A182-FF14C9839121}"/>
          </ac:picMkLst>
        </pc:picChg>
        <pc:picChg chg="mod">
          <ac:chgData name="Twinkal Patel" userId="42111f401a9eb502" providerId="LiveId" clId="{D00385DB-F5EF-4C7D-A962-80336317FA9C}" dt="2026-03-08T22:25:40.847" v="73" actId="1076"/>
          <ac:picMkLst>
            <pc:docMk/>
            <pc:sldMk cId="3777811506" sldId="257"/>
            <ac:picMk id="16" creationId="{70A05740-D183-52D4-474A-FA8BA6C4747B}"/>
          </ac:picMkLst>
        </pc:picChg>
        <pc:picChg chg="mod">
          <ac:chgData name="Twinkal Patel" userId="42111f401a9eb502" providerId="LiveId" clId="{D00385DB-F5EF-4C7D-A962-80336317FA9C}" dt="2026-03-08T22:25:43.085" v="74" actId="1076"/>
          <ac:picMkLst>
            <pc:docMk/>
            <pc:sldMk cId="3777811506" sldId="257"/>
            <ac:picMk id="18" creationId="{C62EDAA9-9399-F008-65E0-87305CFFD5BB}"/>
          </ac:picMkLst>
        </pc:picChg>
        <pc:picChg chg="mod">
          <ac:chgData name="Twinkal Patel" userId="42111f401a9eb502" providerId="LiveId" clId="{D00385DB-F5EF-4C7D-A962-80336317FA9C}" dt="2026-03-08T22:25:52.442" v="76" actId="1076"/>
          <ac:picMkLst>
            <pc:docMk/>
            <pc:sldMk cId="3777811506" sldId="257"/>
            <ac:picMk id="20" creationId="{BF2A852B-EFDE-9C26-54B1-098AE171FB30}"/>
          </ac:picMkLst>
        </pc:picChg>
        <pc:picChg chg="mod">
          <ac:chgData name="Twinkal Patel" userId="42111f401a9eb502" providerId="LiveId" clId="{D00385DB-F5EF-4C7D-A962-80336317FA9C}" dt="2026-03-08T22:26:07.609" v="80" actId="1076"/>
          <ac:picMkLst>
            <pc:docMk/>
            <pc:sldMk cId="3777811506" sldId="257"/>
            <ac:picMk id="22" creationId="{58CB2E94-61DF-F42E-AC0C-B850A0176743}"/>
          </ac:picMkLst>
        </pc:picChg>
        <pc:picChg chg="mod">
          <ac:chgData name="Twinkal Patel" userId="42111f401a9eb502" providerId="LiveId" clId="{D00385DB-F5EF-4C7D-A962-80336317FA9C}" dt="2026-03-08T22:25:59.915" v="78" actId="1076"/>
          <ac:picMkLst>
            <pc:docMk/>
            <pc:sldMk cId="3777811506" sldId="257"/>
            <ac:picMk id="24" creationId="{A3CCEA6B-3B49-6882-2BCE-A3D0823DD4B5}"/>
          </ac:picMkLst>
        </pc:picChg>
        <pc:picChg chg="mod">
          <ac:chgData name="Twinkal Patel" userId="42111f401a9eb502" providerId="LiveId" clId="{D00385DB-F5EF-4C7D-A962-80336317FA9C}" dt="2026-03-08T22:25:03.667" v="65" actId="1076"/>
          <ac:picMkLst>
            <pc:docMk/>
            <pc:sldMk cId="3777811506" sldId="257"/>
            <ac:picMk id="26" creationId="{C7D713F6-9558-6C87-E258-317050862BDA}"/>
          </ac:picMkLst>
        </pc:picChg>
        <pc:picChg chg="mod">
          <ac:chgData name="Twinkal Patel" userId="42111f401a9eb502" providerId="LiveId" clId="{D00385DB-F5EF-4C7D-A962-80336317FA9C}" dt="2026-03-08T22:24:01.471" v="58" actId="1076"/>
          <ac:picMkLst>
            <pc:docMk/>
            <pc:sldMk cId="3777811506" sldId="257"/>
            <ac:picMk id="1026" creationId="{9EBEA7D0-357A-26BC-AB5D-087EC107E312}"/>
          </ac:picMkLst>
        </pc:picChg>
      </pc:sldChg>
      <pc:sldChg chg="modSp mod">
        <pc:chgData name="Twinkal Patel" userId="42111f401a9eb502" providerId="LiveId" clId="{D00385DB-F5EF-4C7D-A962-80336317FA9C}" dt="2026-03-08T22:33:07.412" v="102" actId="207"/>
        <pc:sldMkLst>
          <pc:docMk/>
          <pc:sldMk cId="1903681677" sldId="258"/>
        </pc:sldMkLst>
        <pc:spChg chg="mod">
          <ac:chgData name="Twinkal Patel" userId="42111f401a9eb502" providerId="LiveId" clId="{D00385DB-F5EF-4C7D-A962-80336317FA9C}" dt="2026-03-08T22:33:07.412" v="102" actId="207"/>
          <ac:spMkLst>
            <pc:docMk/>
            <pc:sldMk cId="1903681677" sldId="258"/>
            <ac:spMk id="4" creationId="{C5CFFFD0-4D8E-5606-6997-522D09E4E850}"/>
          </ac:spMkLst>
        </pc:spChg>
      </pc:sldChg>
      <pc:sldChg chg="addSp delSp add setBg delDesignElem">
        <pc:chgData name="Twinkal Patel" userId="42111f401a9eb502" providerId="LiveId" clId="{D00385DB-F5EF-4C7D-A962-80336317FA9C}" dt="2026-03-10T07:57:25.621" v="3415"/>
        <pc:sldMkLst>
          <pc:docMk/>
          <pc:sldMk cId="964085182" sldId="259"/>
        </pc:sldMkLst>
        <pc:spChg chg="add del">
          <ac:chgData name="Twinkal Patel" userId="42111f401a9eb502" providerId="LiveId" clId="{D00385DB-F5EF-4C7D-A962-80336317FA9C}" dt="2026-03-10T07:57:25.621" v="3415"/>
          <ac:spMkLst>
            <pc:docMk/>
            <pc:sldMk cId="964085182" sldId="259"/>
            <ac:spMk id="22" creationId="{665DBBEF-238B-476B-96AB-8AAC3224ECEA}"/>
          </ac:spMkLst>
        </pc:spChg>
        <pc:spChg chg="add del">
          <ac:chgData name="Twinkal Patel" userId="42111f401a9eb502" providerId="LiveId" clId="{D00385DB-F5EF-4C7D-A962-80336317FA9C}" dt="2026-03-10T07:57:25.621" v="3415"/>
          <ac:spMkLst>
            <pc:docMk/>
            <pc:sldMk cId="964085182" sldId="259"/>
            <ac:spMk id="24" creationId="{3FCFB1DE-0B7E-48CC-BA90-B2AB0889F9D6}"/>
          </ac:spMkLst>
        </pc:spChg>
      </pc:sldChg>
      <pc:sldChg chg="add del setBg">
        <pc:chgData name="Twinkal Patel" userId="42111f401a9eb502" providerId="LiveId" clId="{D00385DB-F5EF-4C7D-A962-80336317FA9C}" dt="2026-03-10T07:35:10.173" v="3285" actId="47"/>
        <pc:sldMkLst>
          <pc:docMk/>
          <pc:sldMk cId="2430921169" sldId="259"/>
        </pc:sldMkLst>
      </pc:sldChg>
      <pc:sldChg chg="add del">
        <pc:chgData name="Twinkal Patel" userId="42111f401a9eb502" providerId="LiveId" clId="{D00385DB-F5EF-4C7D-A962-80336317FA9C}" dt="2026-03-10T07:51:34.770" v="3382" actId="47"/>
        <pc:sldMkLst>
          <pc:docMk/>
          <pc:sldMk cId="2662521062" sldId="259"/>
        </pc:sldMkLst>
      </pc:sldChg>
      <pc:sldChg chg="modSp add del">
        <pc:chgData name="Twinkal Patel" userId="42111f401a9eb502" providerId="LiveId" clId="{D00385DB-F5EF-4C7D-A962-80336317FA9C}" dt="2026-03-10T07:47:48.158" v="3327"/>
        <pc:sldMkLst>
          <pc:docMk/>
          <pc:sldMk cId="3483473317" sldId="259"/>
        </pc:sldMkLst>
        <pc:spChg chg="mod">
          <ac:chgData name="Twinkal Patel" userId="42111f401a9eb502" providerId="LiveId" clId="{D00385DB-F5EF-4C7D-A962-80336317FA9C}" dt="2026-03-10T07:47:46.929" v="3325"/>
          <ac:spMkLst>
            <pc:docMk/>
            <pc:sldMk cId="3483473317" sldId="259"/>
            <ac:spMk id="7" creationId="{2869A4EF-0EE3-90D2-CCC4-6DAC43560F99}"/>
          </ac:spMkLst>
        </pc:spChg>
      </pc:sldChg>
      <pc:sldChg chg="modSp mod">
        <pc:chgData name="Twinkal Patel" userId="42111f401a9eb502" providerId="LiveId" clId="{D00385DB-F5EF-4C7D-A962-80336317FA9C}" dt="2026-03-09T21:12:53.547" v="3051" actId="20577"/>
        <pc:sldMkLst>
          <pc:docMk/>
          <pc:sldMk cId="2148270868" sldId="260"/>
        </pc:sldMkLst>
        <pc:spChg chg="mod">
          <ac:chgData name="Twinkal Patel" userId="42111f401a9eb502" providerId="LiveId" clId="{D00385DB-F5EF-4C7D-A962-80336317FA9C}" dt="2026-03-09T21:12:53.547" v="3051" actId="20577"/>
          <ac:spMkLst>
            <pc:docMk/>
            <pc:sldMk cId="2148270868" sldId="260"/>
            <ac:spMk id="3" creationId="{2B92F18A-C6F8-CA24-FD70-0B3E8AFEFCA0}"/>
          </ac:spMkLst>
        </pc:spChg>
      </pc:sldChg>
      <pc:sldChg chg="modSp mod">
        <pc:chgData name="Twinkal Patel" userId="42111f401a9eb502" providerId="LiveId" clId="{D00385DB-F5EF-4C7D-A962-80336317FA9C}" dt="2026-03-08T22:30:45.030" v="86" actId="207"/>
        <pc:sldMkLst>
          <pc:docMk/>
          <pc:sldMk cId="3062342307" sldId="261"/>
        </pc:sldMkLst>
        <pc:spChg chg="mod">
          <ac:chgData name="Twinkal Patel" userId="42111f401a9eb502" providerId="LiveId" clId="{D00385DB-F5EF-4C7D-A962-80336317FA9C}" dt="2026-03-08T22:30:45.030" v="86" actId="207"/>
          <ac:spMkLst>
            <pc:docMk/>
            <pc:sldMk cId="3062342307" sldId="261"/>
            <ac:spMk id="3" creationId="{4D056E1D-4C74-19C5-B98A-540009C5AA1F}"/>
          </ac:spMkLst>
        </pc:spChg>
      </pc:sldChg>
      <pc:sldChg chg="add del setBg">
        <pc:chgData name="Twinkal Patel" userId="42111f401a9eb502" providerId="LiveId" clId="{D00385DB-F5EF-4C7D-A962-80336317FA9C}" dt="2026-03-10T07:35:10.590" v="3286" actId="47"/>
        <pc:sldMkLst>
          <pc:docMk/>
          <pc:sldMk cId="2390028349" sldId="262"/>
        </pc:sldMkLst>
      </pc:sldChg>
      <pc:sldChg chg="add del setBg">
        <pc:chgData name="Twinkal Patel" userId="42111f401a9eb502" providerId="LiveId" clId="{D00385DB-F5EF-4C7D-A962-80336317FA9C}" dt="2026-03-10T07:51:18.514" v="3359"/>
        <pc:sldMkLst>
          <pc:docMk/>
          <pc:sldMk cId="2517485885" sldId="262"/>
        </pc:sldMkLst>
      </pc:sldChg>
      <pc:sldChg chg="addSp delSp modSp add mod setBg delDesignElem">
        <pc:chgData name="Twinkal Patel" userId="42111f401a9eb502" providerId="LiveId" clId="{D00385DB-F5EF-4C7D-A962-80336317FA9C}" dt="2026-03-10T07:57:25.621" v="3415"/>
        <pc:sldMkLst>
          <pc:docMk/>
          <pc:sldMk cId="4036042453" sldId="262"/>
        </pc:sldMkLst>
        <pc:spChg chg="mod">
          <ac:chgData name="Twinkal Patel" userId="42111f401a9eb502" providerId="LiveId" clId="{D00385DB-F5EF-4C7D-A962-80336317FA9C}" dt="2026-03-10T07:57:25.621" v="3415"/>
          <ac:spMkLst>
            <pc:docMk/>
            <pc:sldMk cId="4036042453" sldId="262"/>
            <ac:spMk id="2" creationId="{917E15BE-0F4A-ADA9-BC10-F1B2DEBB7C5E}"/>
          </ac:spMkLst>
        </pc:spChg>
        <pc:spChg chg="add del">
          <ac:chgData name="Twinkal Patel" userId="42111f401a9eb502" providerId="LiveId" clId="{D00385DB-F5EF-4C7D-A962-80336317FA9C}" dt="2026-03-10T07:57:25.621" v="3415"/>
          <ac:spMkLst>
            <pc:docMk/>
            <pc:sldMk cId="4036042453" sldId="262"/>
            <ac:spMk id="14" creationId="{F13C74B1-5B17-4795-BED0-7140497B445A}"/>
          </ac:spMkLst>
        </pc:spChg>
        <pc:spChg chg="add del">
          <ac:chgData name="Twinkal Patel" userId="42111f401a9eb502" providerId="LiveId" clId="{D00385DB-F5EF-4C7D-A962-80336317FA9C}" dt="2026-03-10T07:57:25.621" v="3415"/>
          <ac:spMkLst>
            <pc:docMk/>
            <pc:sldMk cId="4036042453" sldId="262"/>
            <ac:spMk id="15" creationId="{D4974D33-8DC5-464E-8C6D-BE58F0669C17}"/>
          </ac:spMkLst>
        </pc:spChg>
      </pc:sldChg>
      <pc:sldChg chg="add del setBg">
        <pc:chgData name="Twinkal Patel" userId="42111f401a9eb502" providerId="LiveId" clId="{D00385DB-F5EF-4C7D-A962-80336317FA9C}" dt="2026-03-10T07:35:08.313" v="3280" actId="47"/>
        <pc:sldMkLst>
          <pc:docMk/>
          <pc:sldMk cId="409652620" sldId="263"/>
        </pc:sldMkLst>
      </pc:sldChg>
      <pc:sldChg chg="add del setBg">
        <pc:chgData name="Twinkal Patel" userId="42111f401a9eb502" providerId="LiveId" clId="{D00385DB-F5EF-4C7D-A962-80336317FA9C}" dt="2026-03-10T07:24:24.925" v="3224" actId="47"/>
        <pc:sldMkLst>
          <pc:docMk/>
          <pc:sldMk cId="855031244" sldId="263"/>
        </pc:sldMkLst>
      </pc:sldChg>
      <pc:sldChg chg="addSp delSp add del setBg delDesignElem">
        <pc:chgData name="Twinkal Patel" userId="42111f401a9eb502" providerId="LiveId" clId="{D00385DB-F5EF-4C7D-A962-80336317FA9C}" dt="2026-03-10T07:51:21.127" v="3366"/>
        <pc:sldMkLst>
          <pc:docMk/>
          <pc:sldMk cId="943865947" sldId="263"/>
        </pc:sldMkLst>
        <pc:spChg chg="add del">
          <ac:chgData name="Twinkal Patel" userId="42111f401a9eb502" providerId="LiveId" clId="{D00385DB-F5EF-4C7D-A962-80336317FA9C}" dt="2026-03-10T07:51:20.710" v="3365"/>
          <ac:spMkLst>
            <pc:docMk/>
            <pc:sldMk cId="943865947" sldId="263"/>
            <ac:spMk id="77" creationId="{CA52A9B9-B2B3-46F0-9D53-0EFF9905BF8F}"/>
          </ac:spMkLst>
        </pc:spChg>
        <pc:spChg chg="add del">
          <ac:chgData name="Twinkal Patel" userId="42111f401a9eb502" providerId="LiveId" clId="{D00385DB-F5EF-4C7D-A962-80336317FA9C}" dt="2026-03-10T07:51:20.710" v="3365"/>
          <ac:spMkLst>
            <pc:docMk/>
            <pc:sldMk cId="943865947" sldId="263"/>
            <ac:spMk id="262" creationId="{38468727-63BE-4191-B4A6-C30C82C0E986}"/>
          </ac:spMkLst>
        </pc:spChg>
        <pc:spChg chg="add del">
          <ac:chgData name="Twinkal Patel" userId="42111f401a9eb502" providerId="LiveId" clId="{D00385DB-F5EF-4C7D-A962-80336317FA9C}" dt="2026-03-10T07:51:20.710" v="3365"/>
          <ac:spMkLst>
            <pc:docMk/>
            <pc:sldMk cId="943865947" sldId="263"/>
            <ac:spMk id="263" creationId="{9D355BB6-1BB8-4828-B246-CFB31742D7B8}"/>
          </ac:spMkLst>
        </pc:spChg>
      </pc:sldChg>
      <pc:sldChg chg="delSp add setBg delDesignElem">
        <pc:chgData name="Twinkal Patel" userId="42111f401a9eb502" providerId="LiveId" clId="{D00385DB-F5EF-4C7D-A962-80336317FA9C}" dt="2026-03-10T07:56:29.625" v="3387"/>
        <pc:sldMkLst>
          <pc:docMk/>
          <pc:sldMk cId="1323371211" sldId="263"/>
        </pc:sldMkLst>
        <pc:spChg chg="del">
          <ac:chgData name="Twinkal Patel" userId="42111f401a9eb502" providerId="LiveId" clId="{D00385DB-F5EF-4C7D-A962-80336317FA9C}" dt="2026-03-10T07:56:29.625" v="3387"/>
          <ac:spMkLst>
            <pc:docMk/>
            <pc:sldMk cId="1323371211" sldId="263"/>
            <ac:spMk id="77" creationId="{CA52A9B9-B2B3-46F0-9D53-0EFF9905BF8F}"/>
          </ac:spMkLst>
        </pc:spChg>
        <pc:spChg chg="del">
          <ac:chgData name="Twinkal Patel" userId="42111f401a9eb502" providerId="LiveId" clId="{D00385DB-F5EF-4C7D-A962-80336317FA9C}" dt="2026-03-10T07:56:29.625" v="3387"/>
          <ac:spMkLst>
            <pc:docMk/>
            <pc:sldMk cId="1323371211" sldId="263"/>
            <ac:spMk id="262" creationId="{38468727-63BE-4191-B4A6-C30C82C0E986}"/>
          </ac:spMkLst>
        </pc:spChg>
        <pc:spChg chg="del">
          <ac:chgData name="Twinkal Patel" userId="42111f401a9eb502" providerId="LiveId" clId="{D00385DB-F5EF-4C7D-A962-80336317FA9C}" dt="2026-03-10T07:56:29.625" v="3387"/>
          <ac:spMkLst>
            <pc:docMk/>
            <pc:sldMk cId="1323371211" sldId="263"/>
            <ac:spMk id="263" creationId="{9D355BB6-1BB8-4828-B246-CFB31742D7B8}"/>
          </ac:spMkLst>
        </pc:spChg>
      </pc:sldChg>
      <pc:sldChg chg="modSp mod">
        <pc:chgData name="Twinkal Patel" userId="42111f401a9eb502" providerId="LiveId" clId="{D00385DB-F5EF-4C7D-A962-80336317FA9C}" dt="2026-03-09T21:30:29.679" v="3076" actId="20577"/>
        <pc:sldMkLst>
          <pc:docMk/>
          <pc:sldMk cId="1590513558" sldId="264"/>
        </pc:sldMkLst>
        <pc:spChg chg="mod">
          <ac:chgData name="Twinkal Patel" userId="42111f401a9eb502" providerId="LiveId" clId="{D00385DB-F5EF-4C7D-A962-80336317FA9C}" dt="2026-03-09T21:30:29.679" v="3076" actId="20577"/>
          <ac:spMkLst>
            <pc:docMk/>
            <pc:sldMk cId="1590513558" sldId="264"/>
            <ac:spMk id="3" creationId="{8A7424D1-BBE7-60B7-7D76-ADEB940CA03F}"/>
          </ac:spMkLst>
        </pc:spChg>
      </pc:sldChg>
      <pc:sldChg chg="modSp mod">
        <pc:chgData name="Twinkal Patel" userId="42111f401a9eb502" providerId="LiveId" clId="{D00385DB-F5EF-4C7D-A962-80336317FA9C}" dt="2026-03-09T21:23:45.169" v="3065" actId="20577"/>
        <pc:sldMkLst>
          <pc:docMk/>
          <pc:sldMk cId="2050872877" sldId="265"/>
        </pc:sldMkLst>
        <pc:spChg chg="mod">
          <ac:chgData name="Twinkal Patel" userId="42111f401a9eb502" providerId="LiveId" clId="{D00385DB-F5EF-4C7D-A962-80336317FA9C}" dt="2026-03-08T22:41:24.309" v="215" actId="113"/>
          <ac:spMkLst>
            <pc:docMk/>
            <pc:sldMk cId="2050872877" sldId="265"/>
            <ac:spMk id="2" creationId="{F3E4C58B-68A0-15F6-A585-E07D7A34797F}"/>
          </ac:spMkLst>
        </pc:spChg>
        <pc:spChg chg="mod">
          <ac:chgData name="Twinkal Patel" userId="42111f401a9eb502" providerId="LiveId" clId="{D00385DB-F5EF-4C7D-A962-80336317FA9C}" dt="2026-03-09T21:23:45.169" v="3065" actId="20577"/>
          <ac:spMkLst>
            <pc:docMk/>
            <pc:sldMk cId="2050872877" sldId="265"/>
            <ac:spMk id="4" creationId="{14BBA249-2926-30F0-7CCC-F578462263F0}"/>
          </ac:spMkLst>
        </pc:spChg>
      </pc:sldChg>
      <pc:sldChg chg="addSp delSp modSp mod ord">
        <pc:chgData name="Twinkal Patel" userId="42111f401a9eb502" providerId="LiveId" clId="{D00385DB-F5EF-4C7D-A962-80336317FA9C}" dt="2026-03-09T21:10:45.401" v="3040" actId="14100"/>
        <pc:sldMkLst>
          <pc:docMk/>
          <pc:sldMk cId="337577271" sldId="266"/>
        </pc:sldMkLst>
        <pc:spChg chg="mod">
          <ac:chgData name="Twinkal Patel" userId="42111f401a9eb502" providerId="LiveId" clId="{D00385DB-F5EF-4C7D-A962-80336317FA9C}" dt="2026-03-09T20:41:17.425" v="2878" actId="20577"/>
          <ac:spMkLst>
            <pc:docMk/>
            <pc:sldMk cId="337577271" sldId="266"/>
            <ac:spMk id="2" creationId="{F0BABF6C-92C0-BF8D-EC87-65C0F1B880BE}"/>
          </ac:spMkLst>
        </pc:spChg>
        <pc:spChg chg="mod">
          <ac:chgData name="Twinkal Patel" userId="42111f401a9eb502" providerId="LiveId" clId="{D00385DB-F5EF-4C7D-A962-80336317FA9C}" dt="2026-03-09T21:08:31.593" v="3021" actId="1076"/>
          <ac:spMkLst>
            <pc:docMk/>
            <pc:sldMk cId="337577271" sldId="266"/>
            <ac:spMk id="7" creationId="{9BA270BD-A782-EBE6-A3EE-6EF35BECB9AB}"/>
          </ac:spMkLst>
        </pc:spChg>
        <pc:spChg chg="mod">
          <ac:chgData name="Twinkal Patel" userId="42111f401a9eb502" providerId="LiveId" clId="{D00385DB-F5EF-4C7D-A962-80336317FA9C}" dt="2026-03-09T21:07:03.381" v="3005" actId="1076"/>
          <ac:spMkLst>
            <pc:docMk/>
            <pc:sldMk cId="337577271" sldId="266"/>
            <ac:spMk id="11" creationId="{ACC72C15-3688-935B-C7CA-0EAE1AC7C003}"/>
          </ac:spMkLst>
        </pc:spChg>
        <pc:spChg chg="mod">
          <ac:chgData name="Twinkal Patel" userId="42111f401a9eb502" providerId="LiveId" clId="{D00385DB-F5EF-4C7D-A962-80336317FA9C}" dt="2026-03-09T21:10:03" v="3036" actId="255"/>
          <ac:spMkLst>
            <pc:docMk/>
            <pc:sldMk cId="337577271" sldId="266"/>
            <ac:spMk id="13" creationId="{CEA4BBAD-6DDA-B801-47E3-7C380B428C6B}"/>
          </ac:spMkLst>
        </pc:spChg>
        <pc:spChg chg="mod">
          <ac:chgData name="Twinkal Patel" userId="42111f401a9eb502" providerId="LiveId" clId="{D00385DB-F5EF-4C7D-A962-80336317FA9C}" dt="2026-03-09T21:10:27.701" v="3039" actId="1076"/>
          <ac:spMkLst>
            <pc:docMk/>
            <pc:sldMk cId="337577271" sldId="266"/>
            <ac:spMk id="25" creationId="{5FFBA28B-09C8-1129-24D1-74A850553921}"/>
          </ac:spMkLst>
        </pc:spChg>
        <pc:spChg chg="mod">
          <ac:chgData name="Twinkal Patel" userId="42111f401a9eb502" providerId="LiveId" clId="{D00385DB-F5EF-4C7D-A962-80336317FA9C}" dt="2026-03-09T21:08:16.990" v="3020" actId="1076"/>
          <ac:spMkLst>
            <pc:docMk/>
            <pc:sldMk cId="337577271" sldId="266"/>
            <ac:spMk id="27" creationId="{3FE87056-767F-B0D1-15CF-2BE9AAED9CEA}"/>
          </ac:spMkLst>
        </pc:spChg>
        <pc:spChg chg="mod">
          <ac:chgData name="Twinkal Patel" userId="42111f401a9eb502" providerId="LiveId" clId="{D00385DB-F5EF-4C7D-A962-80336317FA9C}" dt="2026-03-09T21:10:45.401" v="3040" actId="14100"/>
          <ac:spMkLst>
            <pc:docMk/>
            <pc:sldMk cId="337577271" sldId="266"/>
            <ac:spMk id="39" creationId="{513EA4A1-66B9-5B1C-9654-3276941543B3}"/>
          </ac:spMkLst>
        </pc:spChg>
        <pc:spChg chg="mod">
          <ac:chgData name="Twinkal Patel" userId="42111f401a9eb502" providerId="LiveId" clId="{D00385DB-F5EF-4C7D-A962-80336317FA9C}" dt="2026-03-09T20:30:03.327" v="2741" actId="20577"/>
          <ac:spMkLst>
            <pc:docMk/>
            <pc:sldMk cId="337577271" sldId="266"/>
            <ac:spMk id="40" creationId="{8E873770-0AB6-C1EC-4263-B120EE85E9B6}"/>
          </ac:spMkLst>
        </pc:spChg>
        <pc:picChg chg="mod">
          <ac:chgData name="Twinkal Patel" userId="42111f401a9eb502" providerId="LiveId" clId="{D00385DB-F5EF-4C7D-A962-80336317FA9C}" dt="2026-03-09T21:09:30.420" v="3032" actId="1076"/>
          <ac:picMkLst>
            <pc:docMk/>
            <pc:sldMk cId="337577271" sldId="266"/>
            <ac:picMk id="3" creationId="{FA374080-307D-CE54-7758-3A20F476B552}"/>
          </ac:picMkLst>
        </pc:picChg>
        <pc:picChg chg="add mod">
          <ac:chgData name="Twinkal Patel" userId="42111f401a9eb502" providerId="LiveId" clId="{D00385DB-F5EF-4C7D-A962-80336317FA9C}" dt="2026-03-09T20:22:54.653" v="2696" actId="1076"/>
          <ac:picMkLst>
            <pc:docMk/>
            <pc:sldMk cId="337577271" sldId="266"/>
            <ac:picMk id="5" creationId="{87E623A9-6AC1-C403-6715-BE68F8CBFDCE}"/>
          </ac:picMkLst>
        </pc:picChg>
        <pc:picChg chg="mod">
          <ac:chgData name="Twinkal Patel" userId="42111f401a9eb502" providerId="LiveId" clId="{D00385DB-F5EF-4C7D-A962-80336317FA9C}" dt="2026-03-09T21:06:25.323" v="3000" actId="1076"/>
          <ac:picMkLst>
            <pc:docMk/>
            <pc:sldMk cId="337577271" sldId="266"/>
            <ac:picMk id="6" creationId="{1D5ED6D0-B63A-888B-8DB3-A4DF1C6C7287}"/>
          </ac:picMkLst>
        </pc:picChg>
        <pc:picChg chg="mod">
          <ac:chgData name="Twinkal Patel" userId="42111f401a9eb502" providerId="LiveId" clId="{D00385DB-F5EF-4C7D-A962-80336317FA9C}" dt="2026-03-09T21:08:36.689" v="3022" actId="1076"/>
          <ac:picMkLst>
            <pc:docMk/>
            <pc:sldMk cId="337577271" sldId="266"/>
            <ac:picMk id="8" creationId="{43AB23B4-50B9-8944-4F7B-40D6EDAAB394}"/>
          </ac:picMkLst>
        </pc:picChg>
        <pc:picChg chg="mod">
          <ac:chgData name="Twinkal Patel" userId="42111f401a9eb502" providerId="LiveId" clId="{D00385DB-F5EF-4C7D-A962-80336317FA9C}" dt="2026-03-09T21:08:49.780" v="3025" actId="1076"/>
          <ac:picMkLst>
            <pc:docMk/>
            <pc:sldMk cId="337577271" sldId="266"/>
            <ac:picMk id="10" creationId="{76716059-3A64-6E1A-AEFF-FB66ED5EFE9E}"/>
          </ac:picMkLst>
        </pc:picChg>
        <pc:picChg chg="mod">
          <ac:chgData name="Twinkal Patel" userId="42111f401a9eb502" providerId="LiveId" clId="{D00385DB-F5EF-4C7D-A962-80336317FA9C}" dt="2026-03-09T21:08:45.421" v="3024" actId="1076"/>
          <ac:picMkLst>
            <pc:docMk/>
            <pc:sldMk cId="337577271" sldId="266"/>
            <ac:picMk id="12" creationId="{52811C21-67C8-E02F-618D-D8421DD61C26}"/>
          </ac:picMkLst>
        </pc:picChg>
        <pc:picChg chg="mod">
          <ac:chgData name="Twinkal Patel" userId="42111f401a9eb502" providerId="LiveId" clId="{D00385DB-F5EF-4C7D-A962-80336317FA9C}" dt="2026-03-09T21:08:52.819" v="3026" actId="1076"/>
          <ac:picMkLst>
            <pc:docMk/>
            <pc:sldMk cId="337577271" sldId="266"/>
            <ac:picMk id="14" creationId="{E80CEEC4-3108-31B0-3EE8-05C23787A8F3}"/>
          </ac:picMkLst>
        </pc:picChg>
        <pc:picChg chg="add mod">
          <ac:chgData name="Twinkal Patel" userId="42111f401a9eb502" providerId="LiveId" clId="{D00385DB-F5EF-4C7D-A962-80336317FA9C}" dt="2026-03-09T20:23:27.262" v="2702" actId="14100"/>
          <ac:picMkLst>
            <pc:docMk/>
            <pc:sldMk cId="337577271" sldId="266"/>
            <ac:picMk id="15" creationId="{2FA3CB25-644F-CA85-0547-458869BA00F8}"/>
          </ac:picMkLst>
        </pc:picChg>
        <pc:picChg chg="add mod">
          <ac:chgData name="Twinkal Patel" userId="42111f401a9eb502" providerId="LiveId" clId="{D00385DB-F5EF-4C7D-A962-80336317FA9C}" dt="2026-03-09T20:23:13.771" v="2700" actId="1076"/>
          <ac:picMkLst>
            <pc:docMk/>
            <pc:sldMk cId="337577271" sldId="266"/>
            <ac:picMk id="17" creationId="{AA080C8E-BD49-53AF-48BE-3364E2CC6019}"/>
          </ac:picMkLst>
        </pc:picChg>
        <pc:picChg chg="mod">
          <ac:chgData name="Twinkal Patel" userId="42111f401a9eb502" providerId="LiveId" clId="{D00385DB-F5EF-4C7D-A962-80336317FA9C}" dt="2026-03-09T21:09:37.826" v="3034" actId="1076"/>
          <ac:picMkLst>
            <pc:docMk/>
            <pc:sldMk cId="337577271" sldId="266"/>
            <ac:picMk id="18" creationId="{E9E99E3F-D6CC-612C-3AE2-41A54C1C8FC4}"/>
          </ac:picMkLst>
        </pc:picChg>
        <pc:picChg chg="mod">
          <ac:chgData name="Twinkal Patel" userId="42111f401a9eb502" providerId="LiveId" clId="{D00385DB-F5EF-4C7D-A962-80336317FA9C}" dt="2026-03-09T21:09:34.240" v="3033" actId="1076"/>
          <ac:picMkLst>
            <pc:docMk/>
            <pc:sldMk cId="337577271" sldId="266"/>
            <ac:picMk id="20" creationId="{2A11C08C-8C53-54DB-BC79-C4CAA63C03B9}"/>
          </ac:picMkLst>
        </pc:picChg>
        <pc:picChg chg="mod">
          <ac:chgData name="Twinkal Patel" userId="42111f401a9eb502" providerId="LiveId" clId="{D00385DB-F5EF-4C7D-A962-80336317FA9C}" dt="2026-03-09T21:06:22.772" v="2999" actId="1076"/>
          <ac:picMkLst>
            <pc:docMk/>
            <pc:sldMk cId="337577271" sldId="266"/>
            <ac:picMk id="24" creationId="{1F8829FF-B413-9C1A-03B6-382C31382CB6}"/>
          </ac:picMkLst>
        </pc:picChg>
        <pc:picChg chg="mod">
          <ac:chgData name="Twinkal Patel" userId="42111f401a9eb502" providerId="LiveId" clId="{D00385DB-F5EF-4C7D-A962-80336317FA9C}" dt="2026-03-09T21:06:29.108" v="3001" actId="1076"/>
          <ac:picMkLst>
            <pc:docMk/>
            <pc:sldMk cId="337577271" sldId="266"/>
            <ac:picMk id="26" creationId="{0EE40990-1001-8893-3627-4FA8A9BB65A1}"/>
          </ac:picMkLst>
        </pc:picChg>
        <pc:picChg chg="del">
          <ac:chgData name="Twinkal Patel" userId="42111f401a9eb502" providerId="LiveId" clId="{D00385DB-F5EF-4C7D-A962-80336317FA9C}" dt="2026-03-09T21:05:40.194" v="2998" actId="21"/>
          <ac:picMkLst>
            <pc:docMk/>
            <pc:sldMk cId="337577271" sldId="266"/>
            <ac:picMk id="30" creationId="{B371E0FF-9A0F-68AA-67F1-D5C66C7419FB}"/>
          </ac:picMkLst>
        </pc:picChg>
        <pc:picChg chg="mod">
          <ac:chgData name="Twinkal Patel" userId="42111f401a9eb502" providerId="LiveId" clId="{D00385DB-F5EF-4C7D-A962-80336317FA9C}" dt="2026-03-09T20:23:46.025" v="2704" actId="14100"/>
          <ac:picMkLst>
            <pc:docMk/>
            <pc:sldMk cId="337577271" sldId="266"/>
            <ac:picMk id="33" creationId="{8F78695E-B654-7203-BC36-13BF6DE79E6F}"/>
          </ac:picMkLst>
        </pc:picChg>
      </pc:sldChg>
      <pc:sldChg chg="modSp mod">
        <pc:chgData name="Twinkal Patel" userId="42111f401a9eb502" providerId="LiveId" clId="{D00385DB-F5EF-4C7D-A962-80336317FA9C}" dt="2026-03-09T21:28:34.547" v="3066" actId="20577"/>
        <pc:sldMkLst>
          <pc:docMk/>
          <pc:sldMk cId="2953844060" sldId="268"/>
        </pc:sldMkLst>
        <pc:spChg chg="mod">
          <ac:chgData name="Twinkal Patel" userId="42111f401a9eb502" providerId="LiveId" clId="{D00385DB-F5EF-4C7D-A962-80336317FA9C}" dt="2026-03-09T21:28:34.547" v="3066" actId="20577"/>
          <ac:spMkLst>
            <pc:docMk/>
            <pc:sldMk cId="2953844060" sldId="268"/>
            <ac:spMk id="3" creationId="{865F35EB-B0BB-C91B-EF4E-91ED5D994ACE}"/>
          </ac:spMkLst>
        </pc:spChg>
      </pc:sldChg>
      <pc:sldChg chg="modSp ord setBg">
        <pc:chgData name="Twinkal Patel" userId="42111f401a9eb502" providerId="LiveId" clId="{D00385DB-F5EF-4C7D-A962-80336317FA9C}" dt="2026-03-10T08:00:31.142" v="3441" actId="14100"/>
        <pc:sldMkLst>
          <pc:docMk/>
          <pc:sldMk cId="222935537" sldId="269"/>
        </pc:sldMkLst>
        <pc:picChg chg="mod">
          <ac:chgData name="Twinkal Patel" userId="42111f401a9eb502" providerId="LiveId" clId="{D00385DB-F5EF-4C7D-A962-80336317FA9C}" dt="2026-03-10T08:00:31.142" v="3441" actId="14100"/>
          <ac:picMkLst>
            <pc:docMk/>
            <pc:sldMk cId="222935537" sldId="269"/>
            <ac:picMk id="2" creationId="{E21E77FF-B0C7-8D5C-C7C2-0D36DBBA98B1}"/>
          </ac:picMkLst>
        </pc:picChg>
      </pc:sldChg>
      <pc:sldChg chg="modSp del mod setBg">
        <pc:chgData name="Twinkal Patel" userId="42111f401a9eb502" providerId="LiveId" clId="{D00385DB-F5EF-4C7D-A962-80336317FA9C}" dt="2026-03-10T07:58:29.433" v="3435" actId="47"/>
        <pc:sldMkLst>
          <pc:docMk/>
          <pc:sldMk cId="393173427" sldId="270"/>
        </pc:sldMkLst>
        <pc:spChg chg="mod">
          <ac:chgData name="Twinkal Patel" userId="42111f401a9eb502" providerId="LiveId" clId="{D00385DB-F5EF-4C7D-A962-80336317FA9C}" dt="2026-03-09T21:54:19.137" v="3219" actId="1076"/>
          <ac:spMkLst>
            <pc:docMk/>
            <pc:sldMk cId="393173427" sldId="270"/>
            <ac:spMk id="3" creationId="{66CE4AEB-680D-D767-7D2C-82DB5550CC07}"/>
          </ac:spMkLst>
        </pc:spChg>
        <pc:spChg chg="mod">
          <ac:chgData name="Twinkal Patel" userId="42111f401a9eb502" providerId="LiveId" clId="{D00385DB-F5EF-4C7D-A962-80336317FA9C}" dt="2026-03-09T21:54:13.003" v="3218" actId="1076"/>
          <ac:spMkLst>
            <pc:docMk/>
            <pc:sldMk cId="393173427" sldId="270"/>
            <ac:spMk id="5" creationId="{2C2AA321-2E84-A6BD-A336-A5352DCD3AA4}"/>
          </ac:spMkLst>
        </pc:spChg>
        <pc:spChg chg="mod">
          <ac:chgData name="Twinkal Patel" userId="42111f401a9eb502" providerId="LiveId" clId="{D00385DB-F5EF-4C7D-A962-80336317FA9C}" dt="2026-03-09T21:54:02.237" v="3216" actId="1076"/>
          <ac:spMkLst>
            <pc:docMk/>
            <pc:sldMk cId="393173427" sldId="270"/>
            <ac:spMk id="7" creationId="{CE924516-67E8-BDDF-E3C3-5D482E7E41F9}"/>
          </ac:spMkLst>
        </pc:spChg>
        <pc:spChg chg="mod">
          <ac:chgData name="Twinkal Patel" userId="42111f401a9eb502" providerId="LiveId" clId="{D00385DB-F5EF-4C7D-A962-80336317FA9C}" dt="2026-03-09T22:00:35.713" v="3221" actId="20577"/>
          <ac:spMkLst>
            <pc:docMk/>
            <pc:sldMk cId="393173427" sldId="270"/>
            <ac:spMk id="9" creationId="{C665C397-56D6-819F-8C97-0304A370EB30}"/>
          </ac:spMkLst>
        </pc:spChg>
        <pc:spChg chg="mod">
          <ac:chgData name="Twinkal Patel" userId="42111f401a9eb502" providerId="LiveId" clId="{D00385DB-F5EF-4C7D-A962-80336317FA9C}" dt="2026-03-09T21:54:05.448" v="3217" actId="1076"/>
          <ac:spMkLst>
            <pc:docMk/>
            <pc:sldMk cId="393173427" sldId="270"/>
            <ac:spMk id="11" creationId="{D173BB88-0557-163E-1836-50231C464715}"/>
          </ac:spMkLst>
        </pc:spChg>
      </pc:sldChg>
      <pc:sldChg chg="addSp modSp new mod setBg">
        <pc:chgData name="Twinkal Patel" userId="42111f401a9eb502" providerId="LiveId" clId="{D00385DB-F5EF-4C7D-A962-80336317FA9C}" dt="2026-03-10T07:58:52.077" v="3436" actId="207"/>
        <pc:sldMkLst>
          <pc:docMk/>
          <pc:sldMk cId="944523108" sldId="271"/>
        </pc:sldMkLst>
        <pc:spChg chg="add mod">
          <ac:chgData name="Twinkal Patel" userId="42111f401a9eb502" providerId="LiveId" clId="{D00385DB-F5EF-4C7D-A962-80336317FA9C}" dt="2026-03-10T07:58:52.077" v="3436" actId="207"/>
          <ac:spMkLst>
            <pc:docMk/>
            <pc:sldMk cId="944523108" sldId="271"/>
            <ac:spMk id="2" creationId="{A13098EB-5038-2DBC-655F-0207C86B88E2}"/>
          </ac:spMkLst>
        </pc:spChg>
        <pc:spChg chg="add mod">
          <ac:chgData name="Twinkal Patel" userId="42111f401a9eb502" providerId="LiveId" clId="{D00385DB-F5EF-4C7D-A962-80336317FA9C}" dt="2026-03-09T21:04:02.839" v="2995" actId="20577"/>
          <ac:spMkLst>
            <pc:docMk/>
            <pc:sldMk cId="944523108" sldId="271"/>
            <ac:spMk id="3" creationId="{438573CA-1706-30B0-6B03-DBC719907BF9}"/>
          </ac:spMkLst>
        </pc:spChg>
      </pc:sldChg>
      <pc:sldChg chg="add del">
        <pc:chgData name="Twinkal Patel" userId="42111f401a9eb502" providerId="LiveId" clId="{D00385DB-F5EF-4C7D-A962-80336317FA9C}" dt="2026-03-10T07:51:33.345" v="3379" actId="47"/>
        <pc:sldMkLst>
          <pc:docMk/>
          <pc:sldMk cId="421156531" sldId="272"/>
        </pc:sldMkLst>
      </pc:sldChg>
      <pc:sldChg chg="add del setBg">
        <pc:chgData name="Twinkal Patel" userId="42111f401a9eb502" providerId="LiveId" clId="{D00385DB-F5EF-4C7D-A962-80336317FA9C}" dt="2026-03-10T07:35:09.098" v="3282" actId="47"/>
        <pc:sldMkLst>
          <pc:docMk/>
          <pc:sldMk cId="2108898564" sldId="272"/>
        </pc:sldMkLst>
      </pc:sldChg>
      <pc:sldChg chg="addSp delSp modSp add mod setBg delDesignElem">
        <pc:chgData name="Twinkal Patel" userId="42111f401a9eb502" providerId="LiveId" clId="{D00385DB-F5EF-4C7D-A962-80336317FA9C}" dt="2026-03-10T07:57:25.621" v="3415"/>
        <pc:sldMkLst>
          <pc:docMk/>
          <pc:sldMk cId="2618809227" sldId="272"/>
        </pc:sldMkLst>
        <pc:spChg chg="mod">
          <ac:chgData name="Twinkal Patel" userId="42111f401a9eb502" providerId="LiveId" clId="{D00385DB-F5EF-4C7D-A962-80336317FA9C}" dt="2026-03-10T07:57:25.621" v="3415"/>
          <ac:spMkLst>
            <pc:docMk/>
            <pc:sldMk cId="2618809227" sldId="272"/>
            <ac:spMk id="2" creationId="{DD072EBF-AA44-47AE-EC70-75E2AFFBFEE5}"/>
          </ac:spMkLst>
        </pc:spChg>
        <pc:spChg chg="add del">
          <ac:chgData name="Twinkal Patel" userId="42111f401a9eb502" providerId="LiveId" clId="{D00385DB-F5EF-4C7D-A962-80336317FA9C}" dt="2026-03-10T07:57:25.621" v="3415"/>
          <ac:spMkLst>
            <pc:docMk/>
            <pc:sldMk cId="2618809227" sldId="272"/>
            <ac:spMk id="21" creationId="{E81BF4F6-F2CF-4984-9D14-D6966D92F99F}"/>
          </ac:spMkLst>
        </pc:spChg>
      </pc:sldChg>
      <pc:sldChg chg="new del">
        <pc:chgData name="Twinkal Patel" userId="42111f401a9eb502" providerId="LiveId" clId="{D00385DB-F5EF-4C7D-A962-80336317FA9C}" dt="2026-03-10T07:55:51.468" v="3384" actId="47"/>
        <pc:sldMkLst>
          <pc:docMk/>
          <pc:sldMk cId="2805084315" sldId="272"/>
        </pc:sldMkLst>
      </pc:sldChg>
      <pc:sldChg chg="modSp add del mod">
        <pc:chgData name="Twinkal Patel" userId="42111f401a9eb502" providerId="LiveId" clId="{D00385DB-F5EF-4C7D-A962-80336317FA9C}" dt="2026-03-10T07:47:48.158" v="3327"/>
        <pc:sldMkLst>
          <pc:docMk/>
          <pc:sldMk cId="3636892124" sldId="272"/>
        </pc:sldMkLst>
        <pc:spChg chg="mod">
          <ac:chgData name="Twinkal Patel" userId="42111f401a9eb502" providerId="LiveId" clId="{D00385DB-F5EF-4C7D-A962-80336317FA9C}" dt="2026-03-10T07:47:48.158" v="3327"/>
          <ac:spMkLst>
            <pc:docMk/>
            <pc:sldMk cId="3636892124" sldId="272"/>
            <ac:spMk id="5" creationId="{E7E5A9AE-160D-ABE1-038C-99F58EC31F6F}"/>
          </ac:spMkLst>
        </pc:spChg>
      </pc:sldChg>
      <pc:sldChg chg="add del setBg">
        <pc:chgData name="Twinkal Patel" userId="42111f401a9eb502" providerId="LiveId" clId="{D00385DB-F5EF-4C7D-A962-80336317FA9C}" dt="2026-03-10T07:35:09.527" v="3283" actId="47"/>
        <pc:sldMkLst>
          <pc:docMk/>
          <pc:sldMk cId="113646979" sldId="273"/>
        </pc:sldMkLst>
      </pc:sldChg>
      <pc:sldChg chg="modSp add del">
        <pc:chgData name="Twinkal Patel" userId="42111f401a9eb502" providerId="LiveId" clId="{D00385DB-F5EF-4C7D-A962-80336317FA9C}" dt="2026-03-10T07:47:48.158" v="3327"/>
        <pc:sldMkLst>
          <pc:docMk/>
          <pc:sldMk cId="1480495637" sldId="273"/>
        </pc:sldMkLst>
        <pc:spChg chg="mod">
          <ac:chgData name="Twinkal Patel" userId="42111f401a9eb502" providerId="LiveId" clId="{D00385DB-F5EF-4C7D-A962-80336317FA9C}" dt="2026-03-10T07:47:46.929" v="3325"/>
          <ac:spMkLst>
            <pc:docMk/>
            <pc:sldMk cId="1480495637" sldId="273"/>
            <ac:spMk id="4" creationId="{187A7D88-1649-4070-9BD5-9B9543ED765E}"/>
          </ac:spMkLst>
        </pc:spChg>
      </pc:sldChg>
      <pc:sldChg chg="addSp delSp add setBg delDesignElem">
        <pc:chgData name="Twinkal Patel" userId="42111f401a9eb502" providerId="LiveId" clId="{D00385DB-F5EF-4C7D-A962-80336317FA9C}" dt="2026-03-10T07:57:25.621" v="3415"/>
        <pc:sldMkLst>
          <pc:docMk/>
          <pc:sldMk cId="2246931061" sldId="273"/>
        </pc:sldMkLst>
        <pc:spChg chg="add del">
          <ac:chgData name="Twinkal Patel" userId="42111f401a9eb502" providerId="LiveId" clId="{D00385DB-F5EF-4C7D-A962-80336317FA9C}" dt="2026-03-10T07:57:25.621" v="3415"/>
          <ac:spMkLst>
            <pc:docMk/>
            <pc:sldMk cId="2246931061" sldId="273"/>
            <ac:spMk id="70" creationId="{03AF1C04-3FEF-41BD-BB84-2F263765BEBC}"/>
          </ac:spMkLst>
        </pc:spChg>
        <pc:grpChg chg="add del">
          <ac:chgData name="Twinkal Patel" userId="42111f401a9eb502" providerId="LiveId" clId="{D00385DB-F5EF-4C7D-A962-80336317FA9C}" dt="2026-03-10T07:57:25.621" v="3415"/>
          <ac:grpSpMkLst>
            <pc:docMk/>
            <pc:sldMk cId="2246931061" sldId="273"/>
            <ac:grpSpMk id="67" creationId="{C733FE3C-12C4-4FA2-A795-87D2F6776A53}"/>
          </ac:grpSpMkLst>
        </pc:grpChg>
        <pc:grpChg chg="add del">
          <ac:chgData name="Twinkal Patel" userId="42111f401a9eb502" providerId="LiveId" clId="{D00385DB-F5EF-4C7D-A962-80336317FA9C}" dt="2026-03-10T07:57:25.621" v="3415"/>
          <ac:grpSpMkLst>
            <pc:docMk/>
            <pc:sldMk cId="2246931061" sldId="273"/>
            <ac:grpSpMk id="71" creationId="{0C2B5F12-8A82-4A59-9400-3164CBF47F63}"/>
          </ac:grpSpMkLst>
        </pc:grpChg>
        <pc:grpChg chg="add del">
          <ac:chgData name="Twinkal Patel" userId="42111f401a9eb502" providerId="LiveId" clId="{D00385DB-F5EF-4C7D-A962-80336317FA9C}" dt="2026-03-10T07:57:25.621" v="3415"/>
          <ac:grpSpMkLst>
            <pc:docMk/>
            <pc:sldMk cId="2246931061" sldId="273"/>
            <ac:grpSpMk id="79" creationId="{E56E71F1-5A87-4A96-B42F-2DFA1B766B5E}"/>
          </ac:grpSpMkLst>
        </pc:grpChg>
      </pc:sldChg>
      <pc:sldChg chg="add del">
        <pc:chgData name="Twinkal Patel" userId="42111f401a9eb502" providerId="LiveId" clId="{D00385DB-F5EF-4C7D-A962-80336317FA9C}" dt="2026-03-10T07:51:33.717" v="3380" actId="47"/>
        <pc:sldMkLst>
          <pc:docMk/>
          <pc:sldMk cId="4246253316" sldId="273"/>
        </pc:sldMkLst>
      </pc:sldChg>
      <pc:sldChg chg="addSp delSp modSp add mod setBg delDesignElem">
        <pc:chgData name="Twinkal Patel" userId="42111f401a9eb502" providerId="LiveId" clId="{D00385DB-F5EF-4C7D-A962-80336317FA9C}" dt="2026-03-10T07:57:25.621" v="3415"/>
        <pc:sldMkLst>
          <pc:docMk/>
          <pc:sldMk cId="718211696" sldId="274"/>
        </pc:sldMkLst>
        <pc:spChg chg="mod">
          <ac:chgData name="Twinkal Patel" userId="42111f401a9eb502" providerId="LiveId" clId="{D00385DB-F5EF-4C7D-A962-80336317FA9C}" dt="2026-03-10T07:57:25.621" v="3415"/>
          <ac:spMkLst>
            <pc:docMk/>
            <pc:sldMk cId="718211696" sldId="274"/>
            <ac:spMk id="21" creationId="{D75D2534-CF2D-F251-239A-5147A2EB6C4B}"/>
          </ac:spMkLst>
        </pc:spChg>
        <pc:spChg chg="add del">
          <ac:chgData name="Twinkal Patel" userId="42111f401a9eb502" providerId="LiveId" clId="{D00385DB-F5EF-4C7D-A962-80336317FA9C}" dt="2026-03-10T07:57:25.621" v="3415"/>
          <ac:spMkLst>
            <pc:docMk/>
            <pc:sldMk cId="718211696" sldId="274"/>
            <ac:spMk id="450" creationId="{637B2035-1FCB-439A-B421-095E136C7E07}"/>
          </ac:spMkLst>
        </pc:spChg>
        <pc:spChg chg="add del">
          <ac:chgData name="Twinkal Patel" userId="42111f401a9eb502" providerId="LiveId" clId="{D00385DB-F5EF-4C7D-A962-80336317FA9C}" dt="2026-03-10T07:57:25.621" v="3415"/>
          <ac:spMkLst>
            <pc:docMk/>
            <pc:sldMk cId="718211696" sldId="274"/>
            <ac:spMk id="451" creationId="{B39A1F5A-E57E-4178-8F57-A18DC747E5E1}"/>
          </ac:spMkLst>
        </pc:spChg>
        <pc:spChg chg="add del">
          <ac:chgData name="Twinkal Patel" userId="42111f401a9eb502" providerId="LiveId" clId="{D00385DB-F5EF-4C7D-A962-80336317FA9C}" dt="2026-03-10T07:57:25.621" v="3415"/>
          <ac:spMkLst>
            <pc:docMk/>
            <pc:sldMk cId="718211696" sldId="274"/>
            <ac:spMk id="452" creationId="{CF93DC6C-1BFD-4414-BF23-471C8831CA04}"/>
          </ac:spMkLst>
        </pc:spChg>
        <pc:spChg chg="add del">
          <ac:chgData name="Twinkal Patel" userId="42111f401a9eb502" providerId="LiveId" clId="{D00385DB-F5EF-4C7D-A962-80336317FA9C}" dt="2026-03-10T07:57:25.621" v="3415"/>
          <ac:spMkLst>
            <pc:docMk/>
            <pc:sldMk cId="718211696" sldId="274"/>
            <ac:spMk id="453" creationId="{001928A5-13A8-4372-8A77-BCAAE5553E6F}"/>
          </ac:spMkLst>
        </pc:spChg>
      </pc:sldChg>
      <pc:sldChg chg="add del setBg">
        <pc:chgData name="Twinkal Patel" userId="42111f401a9eb502" providerId="LiveId" clId="{D00385DB-F5EF-4C7D-A962-80336317FA9C}" dt="2026-03-10T07:35:09.831" v="3284" actId="47"/>
        <pc:sldMkLst>
          <pc:docMk/>
          <pc:sldMk cId="1869351490" sldId="274"/>
        </pc:sldMkLst>
      </pc:sldChg>
      <pc:sldChg chg="add del">
        <pc:chgData name="Twinkal Patel" userId="42111f401a9eb502" providerId="LiveId" clId="{D00385DB-F5EF-4C7D-A962-80336317FA9C}" dt="2026-03-10T07:51:34.129" v="3381" actId="47"/>
        <pc:sldMkLst>
          <pc:docMk/>
          <pc:sldMk cId="3523997998" sldId="274"/>
        </pc:sldMkLst>
      </pc:sldChg>
      <pc:sldChg chg="modSp add del mod">
        <pc:chgData name="Twinkal Patel" userId="42111f401a9eb502" providerId="LiveId" clId="{D00385DB-F5EF-4C7D-A962-80336317FA9C}" dt="2026-03-10T07:47:48.158" v="3327"/>
        <pc:sldMkLst>
          <pc:docMk/>
          <pc:sldMk cId="3944071298" sldId="274"/>
        </pc:sldMkLst>
        <pc:spChg chg="mod">
          <ac:chgData name="Twinkal Patel" userId="42111f401a9eb502" providerId="LiveId" clId="{D00385DB-F5EF-4C7D-A962-80336317FA9C}" dt="2026-03-10T07:47:48.158" v="3327"/>
          <ac:spMkLst>
            <pc:docMk/>
            <pc:sldMk cId="3944071298" sldId="274"/>
            <ac:spMk id="4" creationId="{708FBD66-0BB7-313B-490E-29DD555E99FB}"/>
          </ac:spMkLst>
        </pc:spChg>
        <pc:spChg chg="mod">
          <ac:chgData name="Twinkal Patel" userId="42111f401a9eb502" providerId="LiveId" clId="{D00385DB-F5EF-4C7D-A962-80336317FA9C}" dt="2026-03-10T07:47:46.929" v="3325"/>
          <ac:spMkLst>
            <pc:docMk/>
            <pc:sldMk cId="3944071298" sldId="274"/>
            <ac:spMk id="7" creationId="{54E42A3C-DEF4-BC9B-E072-0321E2F9CE91}"/>
          </ac:spMkLst>
        </pc:spChg>
      </pc:sldChg>
      <pc:sldChg chg="add del setBg">
        <pc:chgData name="Twinkal Patel" userId="42111f401a9eb502" providerId="LiveId" clId="{D00385DB-F5EF-4C7D-A962-80336317FA9C}" dt="2026-03-10T07:35:11.414" v="3287" actId="47"/>
        <pc:sldMkLst>
          <pc:docMk/>
          <pc:sldMk cId="102552819" sldId="275"/>
        </pc:sldMkLst>
      </pc:sldChg>
      <pc:sldChg chg="modSp add del mod">
        <pc:chgData name="Twinkal Patel" userId="42111f401a9eb502" providerId="LiveId" clId="{D00385DB-F5EF-4C7D-A962-80336317FA9C}" dt="2026-03-10T07:57:34.332" v="3419" actId="47"/>
        <pc:sldMkLst>
          <pc:docMk/>
          <pc:sldMk cId="1198415108" sldId="275"/>
        </pc:sldMkLst>
        <pc:spChg chg="mod">
          <ac:chgData name="Twinkal Patel" userId="42111f401a9eb502" providerId="LiveId" clId="{D00385DB-F5EF-4C7D-A962-80336317FA9C}" dt="2026-03-10T07:57:25.621" v="3415"/>
          <ac:spMkLst>
            <pc:docMk/>
            <pc:sldMk cId="1198415108" sldId="275"/>
            <ac:spMk id="5" creationId="{E7E5A9AE-160D-ABE1-038C-99F58EC31F6F}"/>
          </ac:spMkLst>
        </pc:spChg>
      </pc:sldChg>
      <pc:sldChg chg="add del">
        <pc:chgData name="Twinkal Patel" userId="42111f401a9eb502" providerId="LiveId" clId="{D00385DB-F5EF-4C7D-A962-80336317FA9C}" dt="2026-03-10T07:51:24.290" v="3377"/>
        <pc:sldMkLst>
          <pc:docMk/>
          <pc:sldMk cId="2247255111" sldId="275"/>
        </pc:sldMkLst>
      </pc:sldChg>
      <pc:sldChg chg="add del setBg">
        <pc:chgData name="Twinkal Patel" userId="42111f401a9eb502" providerId="LiveId" clId="{D00385DB-F5EF-4C7D-A962-80336317FA9C}" dt="2026-03-10T07:56:46.168" v="3395" actId="47"/>
        <pc:sldMkLst>
          <pc:docMk/>
          <pc:sldMk cId="2692187255" sldId="275"/>
        </pc:sldMkLst>
      </pc:sldChg>
      <pc:sldChg chg="modSp add del mod">
        <pc:chgData name="Twinkal Patel" userId="42111f401a9eb502" providerId="LiveId" clId="{D00385DB-F5EF-4C7D-A962-80336317FA9C}" dt="2026-03-10T07:47:48.158" v="3327"/>
        <pc:sldMkLst>
          <pc:docMk/>
          <pc:sldMk cId="2837316138" sldId="275"/>
        </pc:sldMkLst>
        <pc:spChg chg="mod">
          <ac:chgData name="Twinkal Patel" userId="42111f401a9eb502" providerId="LiveId" clId="{D00385DB-F5EF-4C7D-A962-80336317FA9C}" dt="2026-03-10T07:47:46.929" v="3325"/>
          <ac:spMkLst>
            <pc:docMk/>
            <pc:sldMk cId="2837316138" sldId="275"/>
            <ac:spMk id="2" creationId="{C0348FFF-AF8A-6901-558D-BEA329A12342}"/>
          </ac:spMkLst>
        </pc:spChg>
        <pc:spChg chg="mod">
          <ac:chgData name="Twinkal Patel" userId="42111f401a9eb502" providerId="LiveId" clId="{D00385DB-F5EF-4C7D-A962-80336317FA9C}" dt="2026-03-10T07:47:46.929" v="3325"/>
          <ac:spMkLst>
            <pc:docMk/>
            <pc:sldMk cId="2837316138" sldId="275"/>
            <ac:spMk id="6" creationId="{44E01253-69DB-72D1-BA5C-3B45B8FF4BE1}"/>
          </ac:spMkLst>
        </pc:spChg>
        <pc:picChg chg="mod">
          <ac:chgData name="Twinkal Patel" userId="42111f401a9eb502" providerId="LiveId" clId="{D00385DB-F5EF-4C7D-A962-80336317FA9C}" dt="2026-03-10T07:47:46.929" v="3325"/>
          <ac:picMkLst>
            <pc:docMk/>
            <pc:sldMk cId="2837316138" sldId="275"/>
            <ac:picMk id="9" creationId="{A11B48C8-6475-7756-A958-B4D0807D1157}"/>
          </ac:picMkLst>
        </pc:picChg>
      </pc:sldChg>
      <pc:sldChg chg="add setBg">
        <pc:chgData name="Twinkal Patel" userId="42111f401a9eb502" providerId="LiveId" clId="{D00385DB-F5EF-4C7D-A962-80336317FA9C}" dt="2026-03-10T09:37:24.597" v="3496"/>
        <pc:sldMkLst>
          <pc:docMk/>
          <pc:sldMk cId="4140584581" sldId="275"/>
        </pc:sldMkLst>
      </pc:sldChg>
      <pc:sldChg chg="modSp add del mod">
        <pc:chgData name="Twinkal Patel" userId="42111f401a9eb502" providerId="LiveId" clId="{D00385DB-F5EF-4C7D-A962-80336317FA9C}" dt="2026-03-10T07:28:00.938" v="3236" actId="2696"/>
        <pc:sldMkLst>
          <pc:docMk/>
          <pc:sldMk cId="549598236" sldId="276"/>
        </pc:sldMkLst>
        <pc:spChg chg="mod">
          <ac:chgData name="Twinkal Patel" userId="42111f401a9eb502" providerId="LiveId" clId="{D00385DB-F5EF-4C7D-A962-80336317FA9C}" dt="2026-03-10T07:27:40.887" v="3235" actId="27636"/>
          <ac:spMkLst>
            <pc:docMk/>
            <pc:sldMk cId="549598236" sldId="276"/>
            <ac:spMk id="5" creationId="{E7E5A9AE-160D-ABE1-038C-99F58EC31F6F}"/>
          </ac:spMkLst>
        </pc:spChg>
      </pc:sldChg>
      <pc:sldChg chg="add del">
        <pc:chgData name="Twinkal Patel" userId="42111f401a9eb502" providerId="LiveId" clId="{D00385DB-F5EF-4C7D-A962-80336317FA9C}" dt="2026-03-10T07:51:24.259" v="3376"/>
        <pc:sldMkLst>
          <pc:docMk/>
          <pc:sldMk cId="632206106" sldId="276"/>
        </pc:sldMkLst>
      </pc:sldChg>
      <pc:sldChg chg="modSp add del">
        <pc:chgData name="Twinkal Patel" userId="42111f401a9eb502" providerId="LiveId" clId="{D00385DB-F5EF-4C7D-A962-80336317FA9C}" dt="2026-03-10T07:47:48.158" v="3327"/>
        <pc:sldMkLst>
          <pc:docMk/>
          <pc:sldMk cId="747164462" sldId="276"/>
        </pc:sldMkLst>
        <pc:spChg chg="mod">
          <ac:chgData name="Twinkal Patel" userId="42111f401a9eb502" providerId="LiveId" clId="{D00385DB-F5EF-4C7D-A962-80336317FA9C}" dt="2026-03-10T07:47:46.929" v="3325"/>
          <ac:spMkLst>
            <pc:docMk/>
            <pc:sldMk cId="747164462" sldId="276"/>
            <ac:spMk id="3" creationId="{1803F6AB-2C8A-9443-B4F5-04C5C1662092}"/>
          </ac:spMkLst>
        </pc:spChg>
      </pc:sldChg>
      <pc:sldChg chg="modSp add del mod">
        <pc:chgData name="Twinkal Patel" userId="42111f401a9eb502" providerId="LiveId" clId="{D00385DB-F5EF-4C7D-A962-80336317FA9C}" dt="2026-03-10T07:35:39.953" v="3288" actId="47"/>
        <pc:sldMkLst>
          <pc:docMk/>
          <pc:sldMk cId="1052864569" sldId="276"/>
        </pc:sldMkLst>
        <pc:spChg chg="mod">
          <ac:chgData name="Twinkal Patel" userId="42111f401a9eb502" providerId="LiveId" clId="{D00385DB-F5EF-4C7D-A962-80336317FA9C}" dt="2026-03-10T07:28:23.310" v="3238" actId="27636"/>
          <ac:spMkLst>
            <pc:docMk/>
            <pc:sldMk cId="1052864569" sldId="276"/>
            <ac:spMk id="5" creationId="{E7E5A9AE-160D-ABE1-038C-99F58EC31F6F}"/>
          </ac:spMkLst>
        </pc:spChg>
      </pc:sldChg>
      <pc:sldChg chg="add del">
        <pc:chgData name="Twinkal Patel" userId="42111f401a9eb502" providerId="LiveId" clId="{D00385DB-F5EF-4C7D-A962-80336317FA9C}" dt="2026-03-10T07:57:24.073" v="3413"/>
        <pc:sldMkLst>
          <pc:docMk/>
          <pc:sldMk cId="2159360882" sldId="276"/>
        </pc:sldMkLst>
      </pc:sldChg>
      <pc:sldChg chg="modSp add del mod">
        <pc:chgData name="Twinkal Patel" userId="42111f401a9eb502" providerId="LiveId" clId="{D00385DB-F5EF-4C7D-A962-80336317FA9C}" dt="2026-03-10T07:57:32.831" v="3418" actId="47"/>
        <pc:sldMkLst>
          <pc:docMk/>
          <pc:sldMk cId="2325424153" sldId="276"/>
        </pc:sldMkLst>
        <pc:spChg chg="mod">
          <ac:chgData name="Twinkal Patel" userId="42111f401a9eb502" providerId="LiveId" clId="{D00385DB-F5EF-4C7D-A962-80336317FA9C}" dt="2026-03-10T07:57:30.228" v="3417" actId="27636"/>
          <ac:spMkLst>
            <pc:docMk/>
            <pc:sldMk cId="2325424153" sldId="276"/>
            <ac:spMk id="5" creationId="{E7E5A9AE-160D-ABE1-038C-99F58EC31F6F}"/>
          </ac:spMkLst>
        </pc:spChg>
      </pc:sldChg>
      <pc:sldChg chg="add setBg">
        <pc:chgData name="Twinkal Patel" userId="42111f401a9eb502" providerId="LiveId" clId="{D00385DB-F5EF-4C7D-A962-80336317FA9C}" dt="2026-03-10T09:35:22.458" v="3480"/>
        <pc:sldMkLst>
          <pc:docMk/>
          <pc:sldMk cId="2923936289" sldId="276"/>
        </pc:sldMkLst>
      </pc:sldChg>
      <pc:sldChg chg="add del">
        <pc:chgData name="Twinkal Patel" userId="42111f401a9eb502" providerId="LiveId" clId="{D00385DB-F5EF-4C7D-A962-80336317FA9C}" dt="2026-03-10T07:57:24.073" v="3413"/>
        <pc:sldMkLst>
          <pc:docMk/>
          <pc:sldMk cId="1090402224" sldId="277"/>
        </pc:sldMkLst>
      </pc:sldChg>
      <pc:sldChg chg="modSp add del">
        <pc:chgData name="Twinkal Patel" userId="42111f401a9eb502" providerId="LiveId" clId="{D00385DB-F5EF-4C7D-A962-80336317FA9C}" dt="2026-03-10T07:47:48.158" v="3327"/>
        <pc:sldMkLst>
          <pc:docMk/>
          <pc:sldMk cId="1976047137" sldId="277"/>
        </pc:sldMkLst>
        <pc:spChg chg="mod">
          <ac:chgData name="Twinkal Patel" userId="42111f401a9eb502" providerId="LiveId" clId="{D00385DB-F5EF-4C7D-A962-80336317FA9C}" dt="2026-03-10T07:47:46.929" v="3325"/>
          <ac:spMkLst>
            <pc:docMk/>
            <pc:sldMk cId="1976047137" sldId="277"/>
            <ac:spMk id="2" creationId="{9D043426-CA9A-D8B4-10DE-8B559F21797F}"/>
          </ac:spMkLst>
        </pc:spChg>
      </pc:sldChg>
      <pc:sldChg chg="add setBg">
        <pc:chgData name="Twinkal Patel" userId="42111f401a9eb502" providerId="LiveId" clId="{D00385DB-F5EF-4C7D-A962-80336317FA9C}" dt="2026-03-10T09:35:27.607" v="3481"/>
        <pc:sldMkLst>
          <pc:docMk/>
          <pc:sldMk cId="2502539561" sldId="277"/>
        </pc:sldMkLst>
      </pc:sldChg>
      <pc:sldChg chg="add del">
        <pc:chgData name="Twinkal Patel" userId="42111f401a9eb502" providerId="LiveId" clId="{D00385DB-F5EF-4C7D-A962-80336317FA9C}" dt="2026-03-10T07:51:24.229" v="3375"/>
        <pc:sldMkLst>
          <pc:docMk/>
          <pc:sldMk cId="2670826293" sldId="277"/>
        </pc:sldMkLst>
      </pc:sldChg>
      <pc:sldChg chg="add del">
        <pc:chgData name="Twinkal Patel" userId="42111f401a9eb502" providerId="LiveId" clId="{D00385DB-F5EF-4C7D-A962-80336317FA9C}" dt="2026-03-10T07:35:42.838" v="3289" actId="47"/>
        <pc:sldMkLst>
          <pc:docMk/>
          <pc:sldMk cId="3236902981" sldId="277"/>
        </pc:sldMkLst>
      </pc:sldChg>
      <pc:sldChg chg="modSp add del mod">
        <pc:chgData name="Twinkal Patel" userId="42111f401a9eb502" providerId="LiveId" clId="{D00385DB-F5EF-4C7D-A962-80336317FA9C}" dt="2026-03-10T07:35:43.737" v="3290" actId="47"/>
        <pc:sldMkLst>
          <pc:docMk/>
          <pc:sldMk cId="272402103" sldId="278"/>
        </pc:sldMkLst>
        <pc:spChg chg="mod">
          <ac:chgData name="Twinkal Patel" userId="42111f401a9eb502" providerId="LiveId" clId="{D00385DB-F5EF-4C7D-A962-80336317FA9C}" dt="2026-03-10T07:28:33.278" v="3241" actId="27636"/>
          <ac:spMkLst>
            <pc:docMk/>
            <pc:sldMk cId="272402103" sldId="278"/>
            <ac:spMk id="4" creationId="{708FBD66-0BB7-313B-490E-29DD555E99FB}"/>
          </ac:spMkLst>
        </pc:spChg>
      </pc:sldChg>
      <pc:sldChg chg="modSp add del">
        <pc:chgData name="Twinkal Patel" userId="42111f401a9eb502" providerId="LiveId" clId="{D00385DB-F5EF-4C7D-A962-80336317FA9C}" dt="2026-03-10T07:47:48.158" v="3327"/>
        <pc:sldMkLst>
          <pc:docMk/>
          <pc:sldMk cId="2383899332" sldId="278"/>
        </pc:sldMkLst>
        <pc:spChg chg="mod">
          <ac:chgData name="Twinkal Patel" userId="42111f401a9eb502" providerId="LiveId" clId="{D00385DB-F5EF-4C7D-A962-80336317FA9C}" dt="2026-03-10T07:47:46.929" v="3325"/>
          <ac:spMkLst>
            <pc:docMk/>
            <pc:sldMk cId="2383899332" sldId="278"/>
            <ac:spMk id="2" creationId="{21B362CD-A5FC-4296-94AA-5D3A86852112}"/>
          </ac:spMkLst>
        </pc:spChg>
      </pc:sldChg>
      <pc:sldChg chg="add setBg">
        <pc:chgData name="Twinkal Patel" userId="42111f401a9eb502" providerId="LiveId" clId="{D00385DB-F5EF-4C7D-A962-80336317FA9C}" dt="2026-03-10T09:35:35.522" v="3482"/>
        <pc:sldMkLst>
          <pc:docMk/>
          <pc:sldMk cId="3571983138" sldId="278"/>
        </pc:sldMkLst>
      </pc:sldChg>
      <pc:sldChg chg="add del">
        <pc:chgData name="Twinkal Patel" userId="42111f401a9eb502" providerId="LiveId" clId="{D00385DB-F5EF-4C7D-A962-80336317FA9C}" dt="2026-03-10T07:57:24.073" v="3413"/>
        <pc:sldMkLst>
          <pc:docMk/>
          <pc:sldMk cId="3753175849" sldId="278"/>
        </pc:sldMkLst>
      </pc:sldChg>
      <pc:sldChg chg="add del">
        <pc:chgData name="Twinkal Patel" userId="42111f401a9eb502" providerId="LiveId" clId="{D00385DB-F5EF-4C7D-A962-80336317FA9C}" dt="2026-03-10T07:51:24.201" v="3374"/>
        <pc:sldMkLst>
          <pc:docMk/>
          <pc:sldMk cId="3950369846" sldId="278"/>
        </pc:sldMkLst>
      </pc:sldChg>
      <pc:sldChg chg="add setBg">
        <pc:chgData name="Twinkal Patel" userId="42111f401a9eb502" providerId="LiveId" clId="{D00385DB-F5EF-4C7D-A962-80336317FA9C}" dt="2026-03-10T09:35:40.516" v="3483"/>
        <pc:sldMkLst>
          <pc:docMk/>
          <pc:sldMk cId="392627256" sldId="279"/>
        </pc:sldMkLst>
      </pc:sldChg>
      <pc:sldChg chg="add del">
        <pc:chgData name="Twinkal Patel" userId="42111f401a9eb502" providerId="LiveId" clId="{D00385DB-F5EF-4C7D-A962-80336317FA9C}" dt="2026-03-10T07:51:24.174" v="3373"/>
        <pc:sldMkLst>
          <pc:docMk/>
          <pc:sldMk cId="750503203" sldId="279"/>
        </pc:sldMkLst>
      </pc:sldChg>
      <pc:sldChg chg="add del">
        <pc:chgData name="Twinkal Patel" userId="42111f401a9eb502" providerId="LiveId" clId="{D00385DB-F5EF-4C7D-A962-80336317FA9C}" dt="2026-03-10T07:47:48.158" v="3327"/>
        <pc:sldMkLst>
          <pc:docMk/>
          <pc:sldMk cId="2956910787" sldId="279"/>
        </pc:sldMkLst>
      </pc:sldChg>
      <pc:sldChg chg="add del">
        <pc:chgData name="Twinkal Patel" userId="42111f401a9eb502" providerId="LiveId" clId="{D00385DB-F5EF-4C7D-A962-80336317FA9C}" dt="2026-03-10T07:35:44.247" v="3291" actId="47"/>
        <pc:sldMkLst>
          <pc:docMk/>
          <pc:sldMk cId="3589069118" sldId="279"/>
        </pc:sldMkLst>
      </pc:sldChg>
      <pc:sldChg chg="modSp add del mod">
        <pc:chgData name="Twinkal Patel" userId="42111f401a9eb502" providerId="LiveId" clId="{D00385DB-F5EF-4C7D-A962-80336317FA9C}" dt="2026-03-10T07:57:24.073" v="3413"/>
        <pc:sldMkLst>
          <pc:docMk/>
          <pc:sldMk cId="3606922725" sldId="279"/>
        </pc:sldMkLst>
        <pc:spChg chg="mod">
          <ac:chgData name="Twinkal Patel" userId="42111f401a9eb502" providerId="LiveId" clId="{D00385DB-F5EF-4C7D-A962-80336317FA9C}" dt="2026-03-10T07:57:24.073" v="3413"/>
          <ac:spMkLst>
            <pc:docMk/>
            <pc:sldMk cId="3606922725" sldId="279"/>
            <ac:spMk id="2" creationId="{C0348FFF-AF8A-6901-558D-BEA329A12342}"/>
          </ac:spMkLst>
        </pc:spChg>
      </pc:sldChg>
      <pc:sldChg chg="add del">
        <pc:chgData name="Twinkal Patel" userId="42111f401a9eb502" providerId="LiveId" clId="{D00385DB-F5EF-4C7D-A962-80336317FA9C}" dt="2026-03-10T07:51:24.138" v="3372"/>
        <pc:sldMkLst>
          <pc:docMk/>
          <pc:sldMk cId="57349005" sldId="280"/>
        </pc:sldMkLst>
      </pc:sldChg>
      <pc:sldChg chg="add setBg">
        <pc:chgData name="Twinkal Patel" userId="42111f401a9eb502" providerId="LiveId" clId="{D00385DB-F5EF-4C7D-A962-80336317FA9C}" dt="2026-03-10T09:35:45.960" v="3484"/>
        <pc:sldMkLst>
          <pc:docMk/>
          <pc:sldMk cId="1412187466" sldId="280"/>
        </pc:sldMkLst>
      </pc:sldChg>
      <pc:sldChg chg="add del">
        <pc:chgData name="Twinkal Patel" userId="42111f401a9eb502" providerId="LiveId" clId="{D00385DB-F5EF-4C7D-A962-80336317FA9C}" dt="2026-03-10T07:35:44.768" v="3292" actId="47"/>
        <pc:sldMkLst>
          <pc:docMk/>
          <pc:sldMk cId="2247964019" sldId="280"/>
        </pc:sldMkLst>
      </pc:sldChg>
      <pc:sldChg chg="modSp add del mod">
        <pc:chgData name="Twinkal Patel" userId="42111f401a9eb502" providerId="LiveId" clId="{D00385DB-F5EF-4C7D-A962-80336317FA9C}" dt="2026-03-10T07:47:48.158" v="3327"/>
        <pc:sldMkLst>
          <pc:docMk/>
          <pc:sldMk cId="2632562251" sldId="280"/>
        </pc:sldMkLst>
        <pc:spChg chg="mod">
          <ac:chgData name="Twinkal Patel" userId="42111f401a9eb502" providerId="LiveId" clId="{D00385DB-F5EF-4C7D-A962-80336317FA9C}" dt="2026-03-10T07:47:48.158" v="3327"/>
          <ac:spMkLst>
            <pc:docMk/>
            <pc:sldMk cId="2632562251" sldId="280"/>
            <ac:spMk id="2" creationId="{13B4685D-87C8-B2A5-9B26-60C9463C6A33}"/>
          </ac:spMkLst>
        </pc:spChg>
      </pc:sldChg>
      <pc:sldChg chg="add del">
        <pc:chgData name="Twinkal Patel" userId="42111f401a9eb502" providerId="LiveId" clId="{D00385DB-F5EF-4C7D-A962-80336317FA9C}" dt="2026-03-10T07:57:24.073" v="3413"/>
        <pc:sldMkLst>
          <pc:docMk/>
          <pc:sldMk cId="3107642033" sldId="280"/>
        </pc:sldMkLst>
      </pc:sldChg>
      <pc:sldChg chg="add setBg">
        <pc:chgData name="Twinkal Patel" userId="42111f401a9eb502" providerId="LiveId" clId="{D00385DB-F5EF-4C7D-A962-80336317FA9C}" dt="2026-03-10T09:35:50.515" v="3485"/>
        <pc:sldMkLst>
          <pc:docMk/>
          <pc:sldMk cId="359507874" sldId="281"/>
        </pc:sldMkLst>
      </pc:sldChg>
      <pc:sldChg chg="modSp add del mod">
        <pc:chgData name="Twinkal Patel" userId="42111f401a9eb502" providerId="LiveId" clId="{D00385DB-F5EF-4C7D-A962-80336317FA9C}" dt="2026-03-10T07:47:48.158" v="3327"/>
        <pc:sldMkLst>
          <pc:docMk/>
          <pc:sldMk cId="1714198168" sldId="281"/>
        </pc:sldMkLst>
        <pc:spChg chg="mod">
          <ac:chgData name="Twinkal Patel" userId="42111f401a9eb502" providerId="LiveId" clId="{D00385DB-F5EF-4C7D-A962-80336317FA9C}" dt="2026-03-10T07:47:48.158" v="3327"/>
          <ac:spMkLst>
            <pc:docMk/>
            <pc:sldMk cId="1714198168" sldId="281"/>
            <ac:spMk id="2" creationId="{2D64C668-1AE0-A703-DAF2-32FE1EF894CE}"/>
          </ac:spMkLst>
        </pc:spChg>
      </pc:sldChg>
      <pc:sldChg chg="add del">
        <pc:chgData name="Twinkal Patel" userId="42111f401a9eb502" providerId="LiveId" clId="{D00385DB-F5EF-4C7D-A962-80336317FA9C}" dt="2026-03-10T07:57:24.073" v="3413"/>
        <pc:sldMkLst>
          <pc:docMk/>
          <pc:sldMk cId="1850860418" sldId="281"/>
        </pc:sldMkLst>
      </pc:sldChg>
      <pc:sldChg chg="add del setBg">
        <pc:chgData name="Twinkal Patel" userId="42111f401a9eb502" providerId="LiveId" clId="{D00385DB-F5EF-4C7D-A962-80336317FA9C}" dt="2026-03-10T07:51:24.114" v="3371"/>
        <pc:sldMkLst>
          <pc:docMk/>
          <pc:sldMk cId="2737690634" sldId="281"/>
        </pc:sldMkLst>
      </pc:sldChg>
      <pc:sldChg chg="add del">
        <pc:chgData name="Twinkal Patel" userId="42111f401a9eb502" providerId="LiveId" clId="{D00385DB-F5EF-4C7D-A962-80336317FA9C}" dt="2026-03-10T07:35:45.248" v="3293" actId="47"/>
        <pc:sldMkLst>
          <pc:docMk/>
          <pc:sldMk cId="3906452792" sldId="281"/>
        </pc:sldMkLst>
      </pc:sldChg>
      <pc:sldChg chg="add del">
        <pc:chgData name="Twinkal Patel" userId="42111f401a9eb502" providerId="LiveId" clId="{D00385DB-F5EF-4C7D-A962-80336317FA9C}" dt="2026-03-10T07:35:45.774" v="3294" actId="47"/>
        <pc:sldMkLst>
          <pc:docMk/>
          <pc:sldMk cId="313389086" sldId="282"/>
        </pc:sldMkLst>
      </pc:sldChg>
      <pc:sldChg chg="add del">
        <pc:chgData name="Twinkal Patel" userId="42111f401a9eb502" providerId="LiveId" clId="{D00385DB-F5EF-4C7D-A962-80336317FA9C}" dt="2026-03-10T07:51:23.618" v="3370"/>
        <pc:sldMkLst>
          <pc:docMk/>
          <pc:sldMk cId="550969694" sldId="282"/>
        </pc:sldMkLst>
      </pc:sldChg>
      <pc:sldChg chg="add setBg">
        <pc:chgData name="Twinkal Patel" userId="42111f401a9eb502" providerId="LiveId" clId="{D00385DB-F5EF-4C7D-A962-80336317FA9C}" dt="2026-03-10T09:35:59.980" v="3486"/>
        <pc:sldMkLst>
          <pc:docMk/>
          <pc:sldMk cId="1065066926" sldId="282"/>
        </pc:sldMkLst>
      </pc:sldChg>
      <pc:sldChg chg="add del">
        <pc:chgData name="Twinkal Patel" userId="42111f401a9eb502" providerId="LiveId" clId="{D00385DB-F5EF-4C7D-A962-80336317FA9C}" dt="2026-03-10T07:57:24.073" v="3413"/>
        <pc:sldMkLst>
          <pc:docMk/>
          <pc:sldMk cId="2122526164" sldId="282"/>
        </pc:sldMkLst>
      </pc:sldChg>
      <pc:sldChg chg="modSp add del setBg">
        <pc:chgData name="Twinkal Patel" userId="42111f401a9eb502" providerId="LiveId" clId="{D00385DB-F5EF-4C7D-A962-80336317FA9C}" dt="2026-03-10T07:47:48.158" v="3327"/>
        <pc:sldMkLst>
          <pc:docMk/>
          <pc:sldMk cId="2489823221" sldId="282"/>
        </pc:sldMkLst>
        <pc:picChg chg="mod">
          <ac:chgData name="Twinkal Patel" userId="42111f401a9eb502" providerId="LiveId" clId="{D00385DB-F5EF-4C7D-A962-80336317FA9C}" dt="2026-03-10T07:47:46.929" v="3325"/>
          <ac:picMkLst>
            <pc:docMk/>
            <pc:sldMk cId="2489823221" sldId="282"/>
            <ac:picMk id="4" creationId="{DCDB6B19-1C1A-867A-93DE-4FE43999044F}"/>
          </ac:picMkLst>
        </pc:picChg>
      </pc:sldChg>
      <pc:sldChg chg="add del">
        <pc:chgData name="Twinkal Patel" userId="42111f401a9eb502" providerId="LiveId" clId="{D00385DB-F5EF-4C7D-A962-80336317FA9C}" dt="2026-03-10T07:51:23.428" v="3369"/>
        <pc:sldMkLst>
          <pc:docMk/>
          <pc:sldMk cId="1105575569" sldId="283"/>
        </pc:sldMkLst>
      </pc:sldChg>
      <pc:sldChg chg="add del">
        <pc:chgData name="Twinkal Patel" userId="42111f401a9eb502" providerId="LiveId" clId="{D00385DB-F5EF-4C7D-A962-80336317FA9C}" dt="2026-03-10T07:47:48.158" v="3327"/>
        <pc:sldMkLst>
          <pc:docMk/>
          <pc:sldMk cId="1390441918" sldId="283"/>
        </pc:sldMkLst>
      </pc:sldChg>
      <pc:sldChg chg="add del">
        <pc:chgData name="Twinkal Patel" userId="42111f401a9eb502" providerId="LiveId" clId="{D00385DB-F5EF-4C7D-A962-80336317FA9C}" dt="2026-03-10T07:35:46.259" v="3295" actId="47"/>
        <pc:sldMkLst>
          <pc:docMk/>
          <pc:sldMk cId="1567333228" sldId="283"/>
        </pc:sldMkLst>
      </pc:sldChg>
      <pc:sldChg chg="add del">
        <pc:chgData name="Twinkal Patel" userId="42111f401a9eb502" providerId="LiveId" clId="{D00385DB-F5EF-4C7D-A962-80336317FA9C}" dt="2026-03-10T07:57:24.073" v="3413"/>
        <pc:sldMkLst>
          <pc:docMk/>
          <pc:sldMk cId="2891359055" sldId="283"/>
        </pc:sldMkLst>
      </pc:sldChg>
      <pc:sldChg chg="add setBg">
        <pc:chgData name="Twinkal Patel" userId="42111f401a9eb502" providerId="LiveId" clId="{D00385DB-F5EF-4C7D-A962-80336317FA9C}" dt="2026-03-10T09:36:05.421" v="3487"/>
        <pc:sldMkLst>
          <pc:docMk/>
          <pc:sldMk cId="3087390661" sldId="283"/>
        </pc:sldMkLst>
      </pc:sldChg>
      <pc:sldChg chg="add setBg">
        <pc:chgData name="Twinkal Patel" userId="42111f401a9eb502" providerId="LiveId" clId="{D00385DB-F5EF-4C7D-A962-80336317FA9C}" dt="2026-03-10T09:36:21.368" v="3490"/>
        <pc:sldMkLst>
          <pc:docMk/>
          <pc:sldMk cId="1090126498" sldId="284"/>
        </pc:sldMkLst>
      </pc:sldChg>
      <pc:sldChg chg="add del">
        <pc:chgData name="Twinkal Patel" userId="42111f401a9eb502" providerId="LiveId" clId="{D00385DB-F5EF-4C7D-A962-80336317FA9C}" dt="2026-03-10T07:47:48.158" v="3327"/>
        <pc:sldMkLst>
          <pc:docMk/>
          <pc:sldMk cId="1813272662" sldId="284"/>
        </pc:sldMkLst>
      </pc:sldChg>
      <pc:sldChg chg="add del">
        <pc:chgData name="Twinkal Patel" userId="42111f401a9eb502" providerId="LiveId" clId="{D00385DB-F5EF-4C7D-A962-80336317FA9C}" dt="2026-03-10T07:51:23.144" v="3368"/>
        <pc:sldMkLst>
          <pc:docMk/>
          <pc:sldMk cId="2493918205" sldId="284"/>
        </pc:sldMkLst>
      </pc:sldChg>
      <pc:sldChg chg="add del">
        <pc:chgData name="Twinkal Patel" userId="42111f401a9eb502" providerId="LiveId" clId="{D00385DB-F5EF-4C7D-A962-80336317FA9C}" dt="2026-03-10T07:35:46.665" v="3296" actId="47"/>
        <pc:sldMkLst>
          <pc:docMk/>
          <pc:sldMk cId="2948095508" sldId="284"/>
        </pc:sldMkLst>
      </pc:sldChg>
      <pc:sldChg chg="add del">
        <pc:chgData name="Twinkal Patel" userId="42111f401a9eb502" providerId="LiveId" clId="{D00385DB-F5EF-4C7D-A962-80336317FA9C}" dt="2026-03-10T07:57:24.073" v="3413"/>
        <pc:sldMkLst>
          <pc:docMk/>
          <pc:sldMk cId="3655241142" sldId="284"/>
        </pc:sldMkLst>
      </pc:sldChg>
      <pc:sldChg chg="add setBg">
        <pc:chgData name="Twinkal Patel" userId="42111f401a9eb502" providerId="LiveId" clId="{D00385DB-F5EF-4C7D-A962-80336317FA9C}" dt="2026-03-10T09:36:28.026" v="3491"/>
        <pc:sldMkLst>
          <pc:docMk/>
          <pc:sldMk cId="1386946237" sldId="285"/>
        </pc:sldMkLst>
      </pc:sldChg>
      <pc:sldChg chg="add del">
        <pc:chgData name="Twinkal Patel" userId="42111f401a9eb502" providerId="LiveId" clId="{D00385DB-F5EF-4C7D-A962-80336317FA9C}" dt="2026-03-10T07:51:22.534" v="3367"/>
        <pc:sldMkLst>
          <pc:docMk/>
          <pc:sldMk cId="3148158321" sldId="285"/>
        </pc:sldMkLst>
      </pc:sldChg>
      <pc:sldChg chg="modSp add del mod">
        <pc:chgData name="Twinkal Patel" userId="42111f401a9eb502" providerId="LiveId" clId="{D00385DB-F5EF-4C7D-A962-80336317FA9C}" dt="2026-03-10T07:57:24.073" v="3413"/>
        <pc:sldMkLst>
          <pc:docMk/>
          <pc:sldMk cId="3343081345" sldId="285"/>
        </pc:sldMkLst>
        <pc:spChg chg="mod">
          <ac:chgData name="Twinkal Patel" userId="42111f401a9eb502" providerId="LiveId" clId="{D00385DB-F5EF-4C7D-A962-80336317FA9C}" dt="2026-03-10T07:57:24.073" v="3413"/>
          <ac:spMkLst>
            <pc:docMk/>
            <pc:sldMk cId="3343081345" sldId="285"/>
            <ac:spMk id="2" creationId="{13B4685D-87C8-B2A5-9B26-60C9463C6A33}"/>
          </ac:spMkLst>
        </pc:spChg>
      </pc:sldChg>
      <pc:sldChg chg="add del">
        <pc:chgData name="Twinkal Patel" userId="42111f401a9eb502" providerId="LiveId" clId="{D00385DB-F5EF-4C7D-A962-80336317FA9C}" dt="2026-03-10T07:47:48.158" v="3327"/>
        <pc:sldMkLst>
          <pc:docMk/>
          <pc:sldMk cId="4100612470" sldId="285"/>
        </pc:sldMkLst>
      </pc:sldChg>
      <pc:sldChg chg="modSp add del mod">
        <pc:chgData name="Twinkal Patel" userId="42111f401a9eb502" providerId="LiveId" clId="{D00385DB-F5EF-4C7D-A962-80336317FA9C}" dt="2026-03-10T07:35:47.054" v="3297" actId="47"/>
        <pc:sldMkLst>
          <pc:docMk/>
          <pc:sldMk cId="4233658802" sldId="285"/>
        </pc:sldMkLst>
        <pc:spChg chg="mod">
          <ac:chgData name="Twinkal Patel" userId="42111f401a9eb502" providerId="LiveId" clId="{D00385DB-F5EF-4C7D-A962-80336317FA9C}" dt="2026-03-10T07:28:50.728" v="3249" actId="27636"/>
          <ac:spMkLst>
            <pc:docMk/>
            <pc:sldMk cId="4233658802" sldId="285"/>
            <ac:spMk id="2" creationId="{13B4685D-87C8-B2A5-9B26-60C9463C6A33}"/>
          </ac:spMkLst>
        </pc:spChg>
      </pc:sldChg>
      <pc:sldChg chg="add del">
        <pc:chgData name="Twinkal Patel" userId="42111f401a9eb502" providerId="LiveId" clId="{D00385DB-F5EF-4C7D-A962-80336317FA9C}" dt="2026-03-10T07:57:24.073" v="3413"/>
        <pc:sldMkLst>
          <pc:docMk/>
          <pc:sldMk cId="964569829" sldId="286"/>
        </pc:sldMkLst>
      </pc:sldChg>
      <pc:sldChg chg="add setBg">
        <pc:chgData name="Twinkal Patel" userId="42111f401a9eb502" providerId="LiveId" clId="{D00385DB-F5EF-4C7D-A962-80336317FA9C}" dt="2026-03-10T09:36:36.175" v="3492"/>
        <pc:sldMkLst>
          <pc:docMk/>
          <pc:sldMk cId="1912030620" sldId="286"/>
        </pc:sldMkLst>
      </pc:sldChg>
      <pc:sldChg chg="add del setBg">
        <pc:chgData name="Twinkal Patel" userId="42111f401a9eb502" providerId="LiveId" clId="{D00385DB-F5EF-4C7D-A962-80336317FA9C}" dt="2026-03-10T07:51:20.506" v="3364"/>
        <pc:sldMkLst>
          <pc:docMk/>
          <pc:sldMk cId="2185052744" sldId="286"/>
        </pc:sldMkLst>
      </pc:sldChg>
      <pc:sldChg chg="modSp add del mod">
        <pc:chgData name="Twinkal Patel" userId="42111f401a9eb502" providerId="LiveId" clId="{D00385DB-F5EF-4C7D-A962-80336317FA9C}" dt="2026-03-10T07:35:47.508" v="3298" actId="47"/>
        <pc:sldMkLst>
          <pc:docMk/>
          <pc:sldMk cId="3350412744" sldId="286"/>
        </pc:sldMkLst>
        <pc:spChg chg="mod">
          <ac:chgData name="Twinkal Patel" userId="42111f401a9eb502" providerId="LiveId" clId="{D00385DB-F5EF-4C7D-A962-80336317FA9C}" dt="2026-03-10T07:28:52.680" v="3251" actId="27636"/>
          <ac:spMkLst>
            <pc:docMk/>
            <pc:sldMk cId="3350412744" sldId="286"/>
            <ac:spMk id="2" creationId="{2D64C668-1AE0-A703-DAF2-32FE1EF894CE}"/>
          </ac:spMkLst>
        </pc:spChg>
      </pc:sldChg>
      <pc:sldChg chg="add del">
        <pc:chgData name="Twinkal Patel" userId="42111f401a9eb502" providerId="LiveId" clId="{D00385DB-F5EF-4C7D-A962-80336317FA9C}" dt="2026-03-10T07:47:48.158" v="3327"/>
        <pc:sldMkLst>
          <pc:docMk/>
          <pc:sldMk cId="4290176917" sldId="286"/>
        </pc:sldMkLst>
      </pc:sldChg>
      <pc:sldChg chg="add del setBg">
        <pc:chgData name="Twinkal Patel" userId="42111f401a9eb502" providerId="LiveId" clId="{D00385DB-F5EF-4C7D-A962-80336317FA9C}" dt="2026-03-10T07:57:24.073" v="3413"/>
        <pc:sldMkLst>
          <pc:docMk/>
          <pc:sldMk cId="1716496783" sldId="287"/>
        </pc:sldMkLst>
      </pc:sldChg>
      <pc:sldChg chg="add del setBg">
        <pc:chgData name="Twinkal Patel" userId="42111f401a9eb502" providerId="LiveId" clId="{D00385DB-F5EF-4C7D-A962-80336317FA9C}" dt="2026-03-10T07:51:20.118" v="3363"/>
        <pc:sldMkLst>
          <pc:docMk/>
          <pc:sldMk cId="2161642822" sldId="287"/>
        </pc:sldMkLst>
      </pc:sldChg>
      <pc:sldChg chg="add del setBg">
        <pc:chgData name="Twinkal Patel" userId="42111f401a9eb502" providerId="LiveId" clId="{D00385DB-F5EF-4C7D-A962-80336317FA9C}" dt="2026-03-10T07:35:47.942" v="3299" actId="47"/>
        <pc:sldMkLst>
          <pc:docMk/>
          <pc:sldMk cId="2524551939" sldId="287"/>
        </pc:sldMkLst>
      </pc:sldChg>
      <pc:sldChg chg="add setBg">
        <pc:chgData name="Twinkal Patel" userId="42111f401a9eb502" providerId="LiveId" clId="{D00385DB-F5EF-4C7D-A962-80336317FA9C}" dt="2026-03-10T09:38:36.854" v="3543"/>
        <pc:sldMkLst>
          <pc:docMk/>
          <pc:sldMk cId="3008198619" sldId="287"/>
        </pc:sldMkLst>
      </pc:sldChg>
      <pc:sldChg chg="add del">
        <pc:chgData name="Twinkal Patel" userId="42111f401a9eb502" providerId="LiveId" clId="{D00385DB-F5EF-4C7D-A962-80336317FA9C}" dt="2026-03-10T07:57:24.073" v="3413"/>
        <pc:sldMkLst>
          <pc:docMk/>
          <pc:sldMk cId="836486692" sldId="288"/>
        </pc:sldMkLst>
      </pc:sldChg>
      <pc:sldChg chg="add del setBg">
        <pc:chgData name="Twinkal Patel" userId="42111f401a9eb502" providerId="LiveId" clId="{D00385DB-F5EF-4C7D-A962-80336317FA9C}" dt="2026-03-10T07:51:19.566" v="3362"/>
        <pc:sldMkLst>
          <pc:docMk/>
          <pc:sldMk cId="1800894392" sldId="288"/>
        </pc:sldMkLst>
      </pc:sldChg>
      <pc:sldChg chg="add del">
        <pc:chgData name="Twinkal Patel" userId="42111f401a9eb502" providerId="LiveId" clId="{D00385DB-F5EF-4C7D-A962-80336317FA9C}" dt="2026-03-10T07:35:48.819" v="3300" actId="47"/>
        <pc:sldMkLst>
          <pc:docMk/>
          <pc:sldMk cId="3852035191" sldId="288"/>
        </pc:sldMkLst>
      </pc:sldChg>
      <pc:sldChg chg="add setBg">
        <pc:chgData name="Twinkal Patel" userId="42111f401a9eb502" providerId="LiveId" clId="{D00385DB-F5EF-4C7D-A962-80336317FA9C}" dt="2026-03-10T09:36:46.211" v="3494"/>
        <pc:sldMkLst>
          <pc:docMk/>
          <pc:sldMk cId="3991994886" sldId="288"/>
        </pc:sldMkLst>
      </pc:sldChg>
      <pc:sldChg chg="add setBg">
        <pc:chgData name="Twinkal Patel" userId="42111f401a9eb502" providerId="LiveId" clId="{D00385DB-F5EF-4C7D-A962-80336317FA9C}" dt="2026-03-10T09:36:53.340" v="3495"/>
        <pc:sldMkLst>
          <pc:docMk/>
          <pc:sldMk cId="25621389" sldId="289"/>
        </pc:sldMkLst>
      </pc:sldChg>
      <pc:sldChg chg="add del setBg">
        <pc:chgData name="Twinkal Patel" userId="42111f401a9eb502" providerId="LiveId" clId="{D00385DB-F5EF-4C7D-A962-80336317FA9C}" dt="2026-03-10T07:51:19.237" v="3361"/>
        <pc:sldMkLst>
          <pc:docMk/>
          <pc:sldMk cId="722733273" sldId="289"/>
        </pc:sldMkLst>
      </pc:sldChg>
      <pc:sldChg chg="add del">
        <pc:chgData name="Twinkal Patel" userId="42111f401a9eb502" providerId="LiveId" clId="{D00385DB-F5EF-4C7D-A962-80336317FA9C}" dt="2026-03-10T07:57:24.073" v="3413"/>
        <pc:sldMkLst>
          <pc:docMk/>
          <pc:sldMk cId="973045850" sldId="289"/>
        </pc:sldMkLst>
      </pc:sldChg>
      <pc:sldChg chg="add del">
        <pc:chgData name="Twinkal Patel" userId="42111f401a9eb502" providerId="LiveId" clId="{D00385DB-F5EF-4C7D-A962-80336317FA9C}" dt="2026-03-10T07:35:49.129" v="3301" actId="47"/>
        <pc:sldMkLst>
          <pc:docMk/>
          <pc:sldMk cId="2798448211" sldId="289"/>
        </pc:sldMkLst>
      </pc:sldChg>
      <pc:sldChg chg="add del">
        <pc:chgData name="Twinkal Patel" userId="42111f401a9eb502" providerId="LiveId" clId="{D00385DB-F5EF-4C7D-A962-80336317FA9C}" dt="2026-03-10T07:57:24.073" v="3413"/>
        <pc:sldMkLst>
          <pc:docMk/>
          <pc:sldMk cId="363425216" sldId="290"/>
        </pc:sldMkLst>
      </pc:sldChg>
      <pc:sldChg chg="modSp add mod setBg">
        <pc:chgData name="Twinkal Patel" userId="42111f401a9eb502" providerId="LiveId" clId="{D00385DB-F5EF-4C7D-A962-80336317FA9C}" dt="2026-03-10T09:38:06.055" v="3512"/>
        <pc:sldMkLst>
          <pc:docMk/>
          <pc:sldMk cId="665991657" sldId="290"/>
        </pc:sldMkLst>
        <pc:spChg chg="mod">
          <ac:chgData name="Twinkal Patel" userId="42111f401a9eb502" providerId="LiveId" clId="{D00385DB-F5EF-4C7D-A962-80336317FA9C}" dt="2026-03-10T08:07:38.181" v="3470" actId="115"/>
          <ac:spMkLst>
            <pc:docMk/>
            <pc:sldMk cId="665991657" sldId="290"/>
            <ac:spMk id="3" creationId="{FFA338AA-2E23-3F91-BA7D-037635B216B9}"/>
          </ac:spMkLst>
        </pc:spChg>
        <pc:spChg chg="mod">
          <ac:chgData name="Twinkal Patel" userId="42111f401a9eb502" providerId="LiveId" clId="{D00385DB-F5EF-4C7D-A962-80336317FA9C}" dt="2026-03-10T08:07:16.880" v="3467" actId="1076"/>
          <ac:spMkLst>
            <pc:docMk/>
            <pc:sldMk cId="665991657" sldId="290"/>
            <ac:spMk id="4" creationId="{8A7F7F35-C54A-FABE-1837-9E8560FC88D8}"/>
          </ac:spMkLst>
        </pc:spChg>
      </pc:sldChg>
      <pc:sldChg chg="add del setBg">
        <pc:chgData name="Twinkal Patel" userId="42111f401a9eb502" providerId="LiveId" clId="{D00385DB-F5EF-4C7D-A962-80336317FA9C}" dt="2026-03-10T07:35:49.678" v="3302" actId="47"/>
        <pc:sldMkLst>
          <pc:docMk/>
          <pc:sldMk cId="1085337120" sldId="290"/>
        </pc:sldMkLst>
      </pc:sldChg>
      <pc:sldChg chg="add del setBg">
        <pc:chgData name="Twinkal Patel" userId="42111f401a9eb502" providerId="LiveId" clId="{D00385DB-F5EF-4C7D-A962-80336317FA9C}" dt="2026-03-10T07:51:18.911" v="3360"/>
        <pc:sldMkLst>
          <pc:docMk/>
          <pc:sldMk cId="2869931821" sldId="290"/>
        </pc:sldMkLst>
      </pc:sldChg>
      <pc:sldChg chg="add del setBg">
        <pc:chgData name="Twinkal Patel" userId="42111f401a9eb502" providerId="LiveId" clId="{D00385DB-F5EF-4C7D-A962-80336317FA9C}" dt="2026-03-10T07:51:17.483" v="3358"/>
        <pc:sldMkLst>
          <pc:docMk/>
          <pc:sldMk cId="2392115218" sldId="291"/>
        </pc:sldMkLst>
      </pc:sldChg>
      <pc:sldChg chg="add del">
        <pc:chgData name="Twinkal Patel" userId="42111f401a9eb502" providerId="LiveId" clId="{D00385DB-F5EF-4C7D-A962-80336317FA9C}" dt="2026-03-10T07:57:24.073" v="3413"/>
        <pc:sldMkLst>
          <pc:docMk/>
          <pc:sldMk cId="2583635968" sldId="291"/>
        </pc:sldMkLst>
      </pc:sldChg>
      <pc:sldChg chg="modSp add del mod setBg">
        <pc:chgData name="Twinkal Patel" userId="42111f401a9eb502" providerId="LiveId" clId="{D00385DB-F5EF-4C7D-A962-80336317FA9C}" dt="2026-03-10T07:35:51.566" v="3303" actId="47"/>
        <pc:sldMkLst>
          <pc:docMk/>
          <pc:sldMk cId="3173344898" sldId="291"/>
        </pc:sldMkLst>
        <pc:picChg chg="mod">
          <ac:chgData name="Twinkal Patel" userId="42111f401a9eb502" providerId="LiveId" clId="{D00385DB-F5EF-4C7D-A962-80336317FA9C}" dt="2026-03-10T07:30:52.045" v="3267" actId="207"/>
          <ac:picMkLst>
            <pc:docMk/>
            <pc:sldMk cId="3173344898" sldId="291"/>
            <ac:picMk id="5" creationId="{1461202A-C44B-B1EE-4433-663C975D2132}"/>
          </ac:picMkLst>
        </pc:picChg>
      </pc:sldChg>
      <pc:sldChg chg="add setBg">
        <pc:chgData name="Twinkal Patel" userId="42111f401a9eb502" providerId="LiveId" clId="{D00385DB-F5EF-4C7D-A962-80336317FA9C}" dt="2026-03-10T08:06:50.565" v="3465"/>
        <pc:sldMkLst>
          <pc:docMk/>
          <pc:sldMk cId="3184795862" sldId="291"/>
        </pc:sldMkLst>
      </pc:sldChg>
      <pc:sldChg chg="add del">
        <pc:chgData name="Twinkal Patel" userId="42111f401a9eb502" providerId="LiveId" clId="{D00385DB-F5EF-4C7D-A962-80336317FA9C}" dt="2026-03-10T08:03:59.174" v="3445" actId="47"/>
        <pc:sldMkLst>
          <pc:docMk/>
          <pc:sldMk cId="1437366546" sldId="292"/>
        </pc:sldMkLst>
      </pc:sldChg>
      <pc:sldChg chg="add del">
        <pc:chgData name="Twinkal Patel" userId="42111f401a9eb502" providerId="LiveId" clId="{D00385DB-F5EF-4C7D-A962-80336317FA9C}" dt="2026-03-10T07:29:51.185" v="3260" actId="2696"/>
        <pc:sldMkLst>
          <pc:docMk/>
          <pc:sldMk cId="3060581682" sldId="292"/>
        </pc:sldMkLst>
      </pc:sldChg>
      <pc:sldChg chg="add del">
        <pc:chgData name="Twinkal Patel" userId="42111f401a9eb502" providerId="LiveId" clId="{D00385DB-F5EF-4C7D-A962-80336317FA9C}" dt="2026-03-10T07:29:20.700" v="3258" actId="2696"/>
        <pc:sldMkLst>
          <pc:docMk/>
          <pc:sldMk cId="4212932812" sldId="292"/>
        </pc:sldMkLst>
      </pc:sldChg>
      <pc:sldChg chg="add setBg">
        <pc:chgData name="Twinkal Patel" userId="42111f401a9eb502" providerId="LiveId" clId="{D00385DB-F5EF-4C7D-A962-80336317FA9C}" dt="2026-03-10T08:06:57.619" v="3466"/>
        <pc:sldMkLst>
          <pc:docMk/>
          <pc:sldMk cId="4220793824" sldId="292"/>
        </pc:sldMkLst>
      </pc:sldChg>
      <pc:sldChg chg="delSp add setBg delDesignElem">
        <pc:chgData name="Twinkal Patel" userId="42111f401a9eb502" providerId="LiveId" clId="{D00385DB-F5EF-4C7D-A962-80336317FA9C}" dt="2026-03-10T09:32:25.683" v="3472"/>
        <pc:sldMkLst>
          <pc:docMk/>
          <pc:sldMk cId="109857222" sldId="293"/>
        </pc:sldMkLst>
        <pc:grpChg chg="del">
          <ac:chgData name="Twinkal Patel" userId="42111f401a9eb502" providerId="LiveId" clId="{D00385DB-F5EF-4C7D-A962-80336317FA9C}" dt="2026-03-10T09:32:25.683" v="3472"/>
          <ac:grpSpMkLst>
            <pc:docMk/>
            <pc:sldMk cId="109857222" sldId="293"/>
            <ac:grpSpMk id="8" creationId="{AA47CC56-1188-533D-88C5-F705AFAAAE96}"/>
          </ac:grpSpMkLst>
        </pc:grpChg>
      </pc:sldChg>
      <pc:sldChg chg="delSp add setBg delDesignElem">
        <pc:chgData name="Twinkal Patel" userId="42111f401a9eb502" providerId="LiveId" clId="{D00385DB-F5EF-4C7D-A962-80336317FA9C}" dt="2026-03-10T09:33:08.197" v="3474"/>
        <pc:sldMkLst>
          <pc:docMk/>
          <pc:sldMk cId="3249394086" sldId="294"/>
        </pc:sldMkLst>
        <pc:spChg chg="del">
          <ac:chgData name="Twinkal Patel" userId="42111f401a9eb502" providerId="LiveId" clId="{D00385DB-F5EF-4C7D-A962-80336317FA9C}" dt="2026-03-10T09:33:08.197" v="3474"/>
          <ac:spMkLst>
            <pc:docMk/>
            <pc:sldMk cId="3249394086" sldId="294"/>
            <ac:spMk id="24" creationId="{42A4FC2C-047E-45A5-965D-8E1E3BF09BC6}"/>
          </ac:spMkLst>
        </pc:spChg>
      </pc:sldChg>
      <pc:sldMasterChg chg="delSldLayout">
        <pc:chgData name="Twinkal Patel" userId="42111f401a9eb502" providerId="LiveId" clId="{D00385DB-F5EF-4C7D-A962-80336317FA9C}" dt="2026-03-10T07:35:47.942" v="3299" actId="47"/>
        <pc:sldMasterMkLst>
          <pc:docMk/>
          <pc:sldMasterMk cId="3288822625" sldId="2147484546"/>
        </pc:sldMasterMkLst>
        <pc:sldLayoutChg chg="del">
          <pc:chgData name="Twinkal Patel" userId="42111f401a9eb502" providerId="LiveId" clId="{D00385DB-F5EF-4C7D-A962-80336317FA9C}" dt="2026-03-10T07:35:47.942" v="3299" actId="47"/>
          <pc:sldLayoutMkLst>
            <pc:docMk/>
            <pc:sldMasterMk cId="3288822625" sldId="2147484546"/>
            <pc:sldLayoutMk cId="2436489276" sldId="2147484558"/>
          </pc:sldLayoutMkLst>
        </pc:sldLayoutChg>
      </pc:sldMasterChg>
      <pc:sldMasterChg chg="del delSldLayout">
        <pc:chgData name="Twinkal Patel" userId="42111f401a9eb502" providerId="LiveId" clId="{D00385DB-F5EF-4C7D-A962-80336317FA9C}" dt="2026-03-10T07:51:34.770" v="3382" actId="47"/>
        <pc:sldMasterMkLst>
          <pc:docMk/>
          <pc:sldMasterMk cId="1286314786" sldId="2147484558"/>
        </pc:sldMasterMkLst>
        <pc:sldLayoutChg chg="del">
          <pc:chgData name="Twinkal Patel" userId="42111f401a9eb502" providerId="LiveId" clId="{D00385DB-F5EF-4C7D-A962-80336317FA9C}" dt="2026-03-10T07:51:32.669" v="3378" actId="47"/>
          <pc:sldLayoutMkLst>
            <pc:docMk/>
            <pc:sldMasterMk cId="1286314786" sldId="2147484558"/>
            <pc:sldLayoutMk cId="1034972527" sldId="2147484559"/>
          </pc:sldLayoutMkLst>
        </pc:sldLayoutChg>
        <pc:sldLayoutChg chg="del">
          <pc:chgData name="Twinkal Patel" userId="42111f401a9eb502" providerId="LiveId" clId="{D00385DB-F5EF-4C7D-A962-80336317FA9C}" dt="2026-03-10T07:51:33.345" v="3379" actId="47"/>
          <pc:sldLayoutMkLst>
            <pc:docMk/>
            <pc:sldMasterMk cId="1286314786" sldId="2147484558"/>
            <pc:sldLayoutMk cId="3996396980" sldId="2147484560"/>
          </pc:sldLayoutMkLst>
        </pc:sldLayoutChg>
        <pc:sldLayoutChg chg="del">
          <pc:chgData name="Twinkal Patel" userId="42111f401a9eb502" providerId="LiveId" clId="{D00385DB-F5EF-4C7D-A962-80336317FA9C}" dt="2026-03-10T07:51:34.770" v="3382" actId="47"/>
          <pc:sldLayoutMkLst>
            <pc:docMk/>
            <pc:sldMasterMk cId="1286314786" sldId="2147484558"/>
            <pc:sldLayoutMk cId="3834091332" sldId="214748456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20E333-308E-4CFA-B045-775AD2266C5D}" type="datetimeFigureOut">
              <a:rPr lang="en-IN" smtClean="0"/>
              <a:t>10-03-2026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2A5A67-21BD-41C5-8B52-60BF4C753E84}" type="slidenum">
              <a:rPr lang="en-IN" smtClean="0"/>
              <a:t>‹#›</a:t>
            </a:fld>
            <a:endParaRPr lang="en-IN"/>
          </a:p>
        </p:txBody>
      </p:sp>
    </p:spTree>
    <p:extLst>
      <p:ext uri="{BB962C8B-B14F-4D97-AF65-F5344CB8AC3E}">
        <p14:creationId xmlns:p14="http://schemas.microsoft.com/office/powerpoint/2010/main" val="1313230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02A5A67-21BD-41C5-8B52-60BF4C753E84}" type="slidenum">
              <a:rPr lang="en-IN" smtClean="0"/>
              <a:t>11</a:t>
            </a:fld>
            <a:endParaRPr lang="en-IN"/>
          </a:p>
        </p:txBody>
      </p:sp>
    </p:spTree>
    <p:extLst>
      <p:ext uri="{BB962C8B-B14F-4D97-AF65-F5344CB8AC3E}">
        <p14:creationId xmlns:p14="http://schemas.microsoft.com/office/powerpoint/2010/main" val="42030276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ED209F-B576-498A-A447-D8A3DE23A893}" type="slidenum">
              <a:rPr lang="en-US" smtClean="0"/>
              <a:t>20</a:t>
            </a:fld>
            <a:endParaRPr lang="en-US"/>
          </a:p>
        </p:txBody>
      </p:sp>
    </p:spTree>
    <p:extLst>
      <p:ext uri="{BB962C8B-B14F-4D97-AF65-F5344CB8AC3E}">
        <p14:creationId xmlns:p14="http://schemas.microsoft.com/office/powerpoint/2010/main" val="960428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ED209F-B576-498A-A447-D8A3DE23A893}" type="slidenum">
              <a:rPr lang="en-US" smtClean="0"/>
              <a:t>35</a:t>
            </a:fld>
            <a:endParaRPr lang="en-US"/>
          </a:p>
        </p:txBody>
      </p:sp>
    </p:spTree>
    <p:extLst>
      <p:ext uri="{BB962C8B-B14F-4D97-AF65-F5344CB8AC3E}">
        <p14:creationId xmlns:p14="http://schemas.microsoft.com/office/powerpoint/2010/main" val="2908878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5E12D1-2F7E-4AA3-B7A6-E45B3BE0A648}"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2933416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5E12D1-2F7E-4AA3-B7A6-E45B3BE0A648}"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371800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5E12D1-2F7E-4AA3-B7A6-E45B3BE0A648}"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3409173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5E12D1-2F7E-4AA3-B7A6-E45B3BE0A648}"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1908052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5E12D1-2F7E-4AA3-B7A6-E45B3BE0A648}" type="datetimeFigureOut">
              <a:rPr lang="en-IN" smtClean="0"/>
              <a:t>10-03-2026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1950483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5E12D1-2F7E-4AA3-B7A6-E45B3BE0A648}" type="datetimeFigureOut">
              <a:rPr lang="en-IN" smtClean="0"/>
              <a:t>10-03-2026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826927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5E12D1-2F7E-4AA3-B7A6-E45B3BE0A648}" type="datetimeFigureOut">
              <a:rPr lang="en-IN" smtClean="0"/>
              <a:t>10-03-2026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2781409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5E12D1-2F7E-4AA3-B7A6-E45B3BE0A648}"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3006259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5E12D1-2F7E-4AA3-B7A6-E45B3BE0A648}" type="datetimeFigureOut">
              <a:rPr lang="en-IN" smtClean="0"/>
              <a:t>10-03-2026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930802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5E12D1-2F7E-4AA3-B7A6-E45B3BE0A648}"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2946138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5E12D1-2F7E-4AA3-B7A6-E45B3BE0A648}"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15555597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25E12D1-2F7E-4AA3-B7A6-E45B3BE0A648}"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792526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93487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71259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5E12D1-2F7E-4AA3-B7A6-E45B3BE0A648}" type="datetimeFigureOut">
              <a:rPr lang="en-IN" smtClean="0"/>
              <a:t>10-03-2026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3300758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5E12D1-2F7E-4AA3-B7A6-E45B3BE0A648}" type="datetimeFigureOut">
              <a:rPr lang="en-IN" smtClean="0"/>
              <a:t>10-03-2026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AB1CCDF-AED8-454D-A80F-EEF99F4C1999}" type="slidenum">
              <a:rPr lang="en-IN" smtClean="0"/>
              <a:t>‹#›</a:t>
            </a:fld>
            <a:endParaRPr lang="en-IN"/>
          </a:p>
        </p:txBody>
      </p:sp>
    </p:spTree>
    <p:extLst>
      <p:ext uri="{BB962C8B-B14F-4D97-AF65-F5344CB8AC3E}">
        <p14:creationId xmlns:p14="http://schemas.microsoft.com/office/powerpoint/2010/main" val="32778883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D2E137-414D-4EA9-952D-AA64DE3C67DC}" type="datetime1">
              <a:rPr lang="en-US" smtClean="0"/>
              <a:t>3/10/2026</a:t>
            </a:fld>
            <a:endParaRPr lang="en-US"/>
          </a:p>
        </p:txBody>
      </p:sp>
      <p:sp>
        <p:nvSpPr>
          <p:cNvPr id="5" name="Footer Placeholder 4"/>
          <p:cNvSpPr>
            <a:spLocks noGrp="1"/>
          </p:cNvSpPr>
          <p:nvPr>
            <p:ph type="ftr" sz="quarter" idx="11"/>
          </p:nvPr>
        </p:nvSpPr>
        <p:spPr/>
        <p:txBody>
          <a:bodyPr/>
          <a:lstStyle/>
          <a:p>
            <a:r>
              <a:rPr lang="en-US"/>
              <a:t>TASK - 3</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CF1D1054-6379-43F4-8BBD-101E6A449F76}" type="slidenum">
              <a:rPr lang="en-US" smtClean="0"/>
              <a:t>‹#›</a:t>
            </a:fld>
            <a:endParaRPr lang="en-US"/>
          </a:p>
        </p:txBody>
      </p:sp>
    </p:spTree>
    <p:extLst>
      <p:ext uri="{BB962C8B-B14F-4D97-AF65-F5344CB8AC3E}">
        <p14:creationId xmlns:p14="http://schemas.microsoft.com/office/powerpoint/2010/main" val="19486657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0CCCA9-C309-4397-B836-756F17D13426}" type="datetime1">
              <a:rPr lang="en-US" smtClean="0"/>
              <a:t>3/10/2026</a:t>
            </a:fld>
            <a:endParaRPr lang="en-US"/>
          </a:p>
        </p:txBody>
      </p:sp>
      <p:sp>
        <p:nvSpPr>
          <p:cNvPr id="6" name="Footer Placeholder 5"/>
          <p:cNvSpPr>
            <a:spLocks noGrp="1"/>
          </p:cNvSpPr>
          <p:nvPr>
            <p:ph type="ftr" sz="quarter" idx="11"/>
          </p:nvPr>
        </p:nvSpPr>
        <p:spPr/>
        <p:txBody>
          <a:bodyPr/>
          <a:lstStyle/>
          <a:p>
            <a:r>
              <a:rPr lang="en-US"/>
              <a:t>TASK - 3</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CF1D1054-6379-43F4-8BBD-101E6A449F76}" type="slidenum">
              <a:rPr lang="en-US" smtClean="0"/>
              <a:t>‹#›</a:t>
            </a:fld>
            <a:endParaRPr lang="en-US"/>
          </a:p>
        </p:txBody>
      </p:sp>
    </p:spTree>
    <p:extLst>
      <p:ext uri="{BB962C8B-B14F-4D97-AF65-F5344CB8AC3E}">
        <p14:creationId xmlns:p14="http://schemas.microsoft.com/office/powerpoint/2010/main" val="28638378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74D5BD-B466-48A8-837A-5949C8146BBB}" type="datetime1">
              <a:rPr lang="en-US" smtClean="0"/>
              <a:t>3/10/2026</a:t>
            </a:fld>
            <a:endParaRPr lang="en-US"/>
          </a:p>
        </p:txBody>
      </p:sp>
      <p:sp>
        <p:nvSpPr>
          <p:cNvPr id="4" name="Footer Placeholder 3"/>
          <p:cNvSpPr>
            <a:spLocks noGrp="1"/>
          </p:cNvSpPr>
          <p:nvPr>
            <p:ph type="ftr" sz="quarter" idx="11"/>
          </p:nvPr>
        </p:nvSpPr>
        <p:spPr/>
        <p:txBody>
          <a:bodyPr/>
          <a:lstStyle/>
          <a:p>
            <a:r>
              <a:rPr lang="en-US"/>
              <a:t>TASK - 3</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CF1D1054-6379-43F4-8BBD-101E6A449F76}" type="slidenum">
              <a:rPr lang="en-US" smtClean="0"/>
              <a:t>‹#›</a:t>
            </a:fld>
            <a:endParaRPr lang="en-US"/>
          </a:p>
        </p:txBody>
      </p:sp>
    </p:spTree>
    <p:extLst>
      <p:ext uri="{BB962C8B-B14F-4D97-AF65-F5344CB8AC3E}">
        <p14:creationId xmlns:p14="http://schemas.microsoft.com/office/powerpoint/2010/main" val="6993207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171225-240F-45BF-8D40-87B5EFE21E30}" type="datetime1">
              <a:rPr lang="en-US" smtClean="0"/>
              <a:t>3/10/2026</a:t>
            </a:fld>
            <a:endParaRPr lang="en-US"/>
          </a:p>
        </p:txBody>
      </p:sp>
      <p:sp>
        <p:nvSpPr>
          <p:cNvPr id="6" name="Footer Placeholder 5"/>
          <p:cNvSpPr>
            <a:spLocks noGrp="1"/>
          </p:cNvSpPr>
          <p:nvPr>
            <p:ph type="ftr" sz="quarter" idx="11"/>
          </p:nvPr>
        </p:nvSpPr>
        <p:spPr/>
        <p:txBody>
          <a:bodyPr/>
          <a:lstStyle/>
          <a:p>
            <a:r>
              <a:rPr lang="en-US"/>
              <a:t>TASK - 3</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p:txBody>
          <a:bodyPr/>
          <a:lstStyle/>
          <a:p>
            <a:fld id="{CF1D1054-6379-43F4-8BBD-101E6A449F76}" type="slidenum">
              <a:rPr lang="en-US" smtClean="0"/>
              <a:t>‹#›</a:t>
            </a:fld>
            <a:endParaRPr lang="en-US"/>
          </a:p>
        </p:txBody>
      </p:sp>
    </p:spTree>
    <p:extLst>
      <p:ext uri="{BB962C8B-B14F-4D97-AF65-F5344CB8AC3E}">
        <p14:creationId xmlns:p14="http://schemas.microsoft.com/office/powerpoint/2010/main" val="9639578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5F597-8325-4B09-9640-94A90BA7CB05}" type="datetime1">
              <a:rPr lang="en-US" smtClean="0"/>
              <a:t>3/10/2026</a:t>
            </a:fld>
            <a:endParaRPr lang="en-US"/>
          </a:p>
        </p:txBody>
      </p:sp>
      <p:sp>
        <p:nvSpPr>
          <p:cNvPr id="6" name="Footer Placeholder 5"/>
          <p:cNvSpPr>
            <a:spLocks noGrp="1"/>
          </p:cNvSpPr>
          <p:nvPr>
            <p:ph type="ftr" sz="quarter" idx="11"/>
          </p:nvPr>
        </p:nvSpPr>
        <p:spPr/>
        <p:txBody>
          <a:bodyPr/>
          <a:lstStyle/>
          <a:p>
            <a:r>
              <a:rPr lang="en-US"/>
              <a:t>TASK - 3</a:t>
            </a:r>
          </a:p>
        </p:txBody>
      </p:sp>
      <p:sp>
        <p:nvSpPr>
          <p:cNvPr id="7" name="Slide Number Placeholder 6"/>
          <p:cNvSpPr>
            <a:spLocks noGrp="1"/>
          </p:cNvSpPr>
          <p:nvPr>
            <p:ph type="sldNum" sz="quarter" idx="12"/>
          </p:nvPr>
        </p:nvSpPr>
        <p:spPr/>
        <p:txBody>
          <a:bodyPr/>
          <a:lstStyle/>
          <a:p>
            <a:fld id="{CF1D1054-6379-43F4-8BBD-101E6A449F76}" type="slidenum">
              <a:rPr lang="en-US" smtClean="0"/>
              <a:t>‹#›</a:t>
            </a:fld>
            <a:endParaRPr lang="en-US"/>
          </a:p>
        </p:txBody>
      </p:sp>
    </p:spTree>
    <p:extLst>
      <p:ext uri="{BB962C8B-B14F-4D97-AF65-F5344CB8AC3E}">
        <p14:creationId xmlns:p14="http://schemas.microsoft.com/office/powerpoint/2010/main" val="145968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5E12D1-2F7E-4AA3-B7A6-E45B3BE0A648}" type="datetimeFigureOut">
              <a:rPr lang="en-IN" smtClean="0"/>
              <a:t>10-03-2026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B1CCDF-AED8-454D-A80F-EEF99F4C1999}" type="slidenum">
              <a:rPr lang="en-IN" smtClean="0"/>
              <a:t>‹#›</a:t>
            </a:fld>
            <a:endParaRPr lang="en-IN"/>
          </a:p>
        </p:txBody>
      </p:sp>
    </p:spTree>
    <p:extLst>
      <p:ext uri="{BB962C8B-B14F-4D97-AF65-F5344CB8AC3E}">
        <p14:creationId xmlns:p14="http://schemas.microsoft.com/office/powerpoint/2010/main" val="3288822625"/>
      </p:ext>
    </p:extLst>
  </p:cSld>
  <p:clrMap bg1="dk1" tx1="lt1" bg2="dk2" tx2="lt2" accent1="accent1" accent2="accent2" accent3="accent3" accent4="accent4" accent5="accent5" accent6="accent6" hlink="hlink" folHlink="folHlink"/>
  <p:sldLayoutIdLst>
    <p:sldLayoutId id="2147484547" r:id="rId1"/>
    <p:sldLayoutId id="2147484548" r:id="rId2"/>
    <p:sldLayoutId id="2147484549" r:id="rId3"/>
    <p:sldLayoutId id="2147484550" r:id="rId4"/>
    <p:sldLayoutId id="2147484551" r:id="rId5"/>
    <p:sldLayoutId id="2147484552" r:id="rId6"/>
    <p:sldLayoutId id="2147484553" r:id="rId7"/>
    <p:sldLayoutId id="2147484554" r:id="rId8"/>
    <p:sldLayoutId id="2147484555" r:id="rId9"/>
    <p:sldLayoutId id="2147484556" r:id="rId10"/>
    <p:sldLayoutId id="21474845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25E12D1-2F7E-4AA3-B7A6-E45B3BE0A648}" type="datetimeFigureOut">
              <a:rPr lang="en-IN" smtClean="0"/>
              <a:t>10-03-2026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B1CCDF-AED8-454D-A80F-EEF99F4C1999}" type="slidenum">
              <a:rPr lang="en-IN" smtClean="0"/>
              <a:t>‹#›</a:t>
            </a:fld>
            <a:endParaRPr lang="en-IN"/>
          </a:p>
        </p:txBody>
      </p:sp>
    </p:spTree>
    <p:extLst>
      <p:ext uri="{BB962C8B-B14F-4D97-AF65-F5344CB8AC3E}">
        <p14:creationId xmlns:p14="http://schemas.microsoft.com/office/powerpoint/2010/main" val="1038062480"/>
      </p:ext>
    </p:extLst>
  </p:cSld>
  <p:clrMap bg1="lt1" tx1="dk1" bg2="lt2" tx2="dk2" accent1="accent1" accent2="accent2" accent3="accent3" accent4="accent4" accent5="accent5" accent6="accent6" hlink="hlink" folHlink="folHlink"/>
  <p:sldLayoutIdLst>
    <p:sldLayoutId id="2147484559" r:id="rId1"/>
    <p:sldLayoutId id="2147484560" r:id="rId2"/>
    <p:sldLayoutId id="214748456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25E12D1-2F7E-4AA3-B7A6-E45B3BE0A648}" type="datetimeFigureOut">
              <a:rPr lang="en-IN" smtClean="0"/>
              <a:t>10-03-2026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AB1CCDF-AED8-454D-A80F-EEF99F4C1999}" type="slidenum">
              <a:rPr lang="en-IN" smtClean="0"/>
              <a:t>‹#›</a:t>
            </a:fld>
            <a:endParaRPr lang="en-IN"/>
          </a:p>
        </p:txBody>
      </p:sp>
    </p:spTree>
    <p:extLst>
      <p:ext uri="{BB962C8B-B14F-4D97-AF65-F5344CB8AC3E}">
        <p14:creationId xmlns:p14="http://schemas.microsoft.com/office/powerpoint/2010/main" val="3989281110"/>
      </p:ext>
    </p:extLst>
  </p:cSld>
  <p:clrMap bg1="lt1" tx1="dk1" bg2="lt2" tx2="dk2" accent1="accent1" accent2="accent2" accent3="accent3" accent4="accent4" accent5="accent5" accent6="accent6" hlink="hlink" folHlink="folHlink"/>
  <p:sldLayoutIdLst>
    <p:sldLayoutId id="2147484562" r:id="rId1"/>
    <p:sldLayoutId id="2147484563" r:id="rId2"/>
    <p:sldLayoutId id="2147484564" r:id="rId3"/>
    <p:sldLayoutId id="2147484565" r:id="rId4"/>
    <p:sldLayoutId id="2147484566" r:id="rId5"/>
    <p:sldLayoutId id="2147484567" r:id="rId6"/>
    <p:sldLayoutId id="2147484568" r:id="rId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png"/><Relationship Id="rId7" Type="http://schemas.openxmlformats.org/officeDocument/2006/relationships/image" Target="../media/image25.jpeg"/><Relationship Id="rId2" Type="http://schemas.openxmlformats.org/officeDocument/2006/relationships/image" Target="../media/image20.jpg"/><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jpeg"/><Relationship Id="rId10" Type="http://schemas.openxmlformats.org/officeDocument/2006/relationships/image" Target="../media/image28.jpeg"/><Relationship Id="rId4" Type="http://schemas.openxmlformats.org/officeDocument/2006/relationships/image" Target="../media/image22.jpeg"/><Relationship Id="rId9" Type="http://schemas.openxmlformats.org/officeDocument/2006/relationships/image" Target="../media/image27.jpeg"/></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8" Type="http://schemas.openxmlformats.org/officeDocument/2006/relationships/image" Target="../media/image39.jpeg"/><Relationship Id="rId13" Type="http://schemas.openxmlformats.org/officeDocument/2006/relationships/image" Target="../media/image44.jpeg"/><Relationship Id="rId3" Type="http://schemas.openxmlformats.org/officeDocument/2006/relationships/image" Target="../media/image34.jpeg"/><Relationship Id="rId7" Type="http://schemas.openxmlformats.org/officeDocument/2006/relationships/image" Target="../media/image38.jpeg"/><Relationship Id="rId12" Type="http://schemas.openxmlformats.org/officeDocument/2006/relationships/image" Target="../media/image43.jpeg"/><Relationship Id="rId2" Type="http://schemas.openxmlformats.org/officeDocument/2006/relationships/image" Target="../media/image33.jpeg"/><Relationship Id="rId16" Type="http://schemas.openxmlformats.org/officeDocument/2006/relationships/image" Target="../media/image46.jpeg"/><Relationship Id="rId1" Type="http://schemas.openxmlformats.org/officeDocument/2006/relationships/slideLayout" Target="../slideLayouts/slideLayout7.xml"/><Relationship Id="rId6" Type="http://schemas.openxmlformats.org/officeDocument/2006/relationships/image" Target="../media/image37.jpeg"/><Relationship Id="rId11" Type="http://schemas.openxmlformats.org/officeDocument/2006/relationships/image" Target="../media/image42.jpeg"/><Relationship Id="rId5" Type="http://schemas.openxmlformats.org/officeDocument/2006/relationships/image" Target="../media/image36.jpeg"/><Relationship Id="rId15" Type="http://schemas.openxmlformats.org/officeDocument/2006/relationships/image" Target="../media/image45.jpeg"/><Relationship Id="rId10" Type="http://schemas.openxmlformats.org/officeDocument/2006/relationships/image" Target="../media/image41.jpeg"/><Relationship Id="rId4" Type="http://schemas.openxmlformats.org/officeDocument/2006/relationships/image" Target="../media/image35.jpeg"/><Relationship Id="rId9" Type="http://schemas.openxmlformats.org/officeDocument/2006/relationships/image" Target="../media/image40.jpeg"/><Relationship Id="rId14" Type="http://schemas.openxmlformats.org/officeDocument/2006/relationships/image" Target="../media/image31.jpeg"/></Relationships>
</file>

<file path=ppt/slides/_rels/slide1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hyperlink" Target="https://yourquitsmokingweed.blogspot.com/2015/03/what-happens-when-quit-smoking-weed.html" TargetMode="External"/><Relationship Id="rId2" Type="http://schemas.openxmlformats.org/officeDocument/2006/relationships/image" Target="../media/image49.jp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researchoutreach.org/articles/benefits-of-exercise-on-mind/" TargetMode="External"/><Relationship Id="rId2" Type="http://schemas.openxmlformats.org/officeDocument/2006/relationships/image" Target="../media/image50.jp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www.publicdomainpictures.net/view-image.php?image=40420&amp;picture=angry-man-with-chains" TargetMode="External"/><Relationship Id="rId2" Type="http://schemas.openxmlformats.org/officeDocument/2006/relationships/image" Target="../media/image51.jp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ogle.com/search?q=Addiction+%26+Withdrawal&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ved=2ahUKEwjikK3AvomTAxXeZ0EAHS5aDTwQgK4QegQIAxAD" TargetMode="External"/><Relationship Id="rId7" Type="http://schemas.openxmlformats.org/officeDocument/2006/relationships/image" Target="../media/image52.jpeg"/><Relationship Id="rId2" Type="http://schemas.openxmlformats.org/officeDocument/2006/relationships/hyperlink" Target="https://www.google.com/search?q=Stress+Management+%26+Coping&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ved=2ahUKEwjikK3AvomTAxXeZ0EAHS5aDTwQgK4QegQIAxAB" TargetMode="External"/><Relationship Id="rId1" Type="http://schemas.openxmlformats.org/officeDocument/2006/relationships/slideLayout" Target="../slideLayouts/slideLayout16.xml"/><Relationship Id="rId6" Type="http://schemas.openxmlformats.org/officeDocument/2006/relationships/hyperlink" Target="https://www.google.com/search?q=Low+Self-Efficacy&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ved=2ahUKEwjikK3AvomTAxXeZ0EAHS5aDTwQgK4QegQIAxAJ" TargetMode="External"/><Relationship Id="rId5" Type="http://schemas.openxmlformats.org/officeDocument/2006/relationships/hyperlink" Target="https://www.google.com/search?q=Weight+Gain+Fear&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ved=2ahUKEwjikK3AvomTAxXeZ0EAHS5aDTwQgK4QegQIAxAH" TargetMode="External"/><Relationship Id="rId4" Type="http://schemas.openxmlformats.org/officeDocument/2006/relationships/hyperlink" Target="https://www.google.com/search?q=Habit+%26+Enjoyment&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ved=2ahUKEwjikK3AvomTAxXeZ0EAHS5aDTwQgK4QegQIAxA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google.com/search?q=Social+Norms&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mstk=AUtExfA1Bpnpytgs097ZxnU1GHu4yyhiBwBBqeIErTOYy03QqezPjrBu5P0h9HG3kEcI3gPHKRtYCrv3zfaDPRd5ANTqitcQL9-u3nyTQkb6H9yMitQGtr72jeopb_EeI-2ocZDWmLpVc0WH1iFwZveAc-1b11da1XRg8KeDyVSR6TBaRcKDd5l-qyU3274ydKXwByVhjwyZlEKZTjEA6UHpIyQcA5216JwCzCyVnkp4UMnLWzKe8Wb8muPX-D2ePfXeTKEMKOa6NnYlsRECcIyoHL6Q&amp;csui=3&amp;ved=2ahUKEwjikK3AvomTAxXeZ0EAHS5aDTwQgK4QegQIBRAD" TargetMode="External"/><Relationship Id="rId2" Type="http://schemas.openxmlformats.org/officeDocument/2006/relationships/hyperlink" Target="https://www.google.com/search?q=Smoking+Social+Networks&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mstk=AUtExfA1Bpnpytgs097ZxnU1GHu4yyhiBwBBqeIErTOYy03QqezPjrBu5P0h9HG3kEcI3gPHKRtYCrv3zfaDPRd5ANTqitcQL9-u3nyTQkb6H9yMitQGtr72jeopb_EeI-2ocZDWmLpVc0WH1iFwZveAc-1b11da1XRg8KeDyVSR6TBaRcKDd5l-qyU3274ydKXwByVhjwyZlEKZTjEA6UHpIyQcA5216JwCzCyVnkp4UMnLWzKe8Wb8muPX-D2ePfXeTKEMKOa6NnYlsRECcIyoHL6Q&amp;csui=3&amp;ved=2ahUKEwjikK3AvomTAxXeZ0EAHS5aDTwQgK4QegQIBRAB" TargetMode="External"/><Relationship Id="rId1" Type="http://schemas.openxmlformats.org/officeDocument/2006/relationships/slideLayout" Target="../slideLayouts/slideLayout16.xml"/><Relationship Id="rId5" Type="http://schemas.openxmlformats.org/officeDocument/2006/relationships/image" Target="../media/image53.jpeg"/><Relationship Id="rId4" Type="http://schemas.openxmlformats.org/officeDocument/2006/relationships/hyperlink" Target="https://www.google.com/search?q=Environmental+Exposure&amp;sca_esv=286534660d0b6d5d&amp;sxsrf=ANbL-n5KuBIK67GDOpHmtNWNO3vdLflz1A%3A1772738655223&amp;ei=X9ipafCsDYSzhbIPr8TagAY&amp;biw=1280&amp;bih=559&amp;oq=Perceived+Barriers+SMOKING+&amp;gs_lp=Egxnd3Mtd2l6LXNlcnAiG1BlcmNlaXZlZCBCYXJyaWVycyBTTU9LSU5HICoCCAEyBhAAGBYYHjIGEAAYFhgeMggQABiiBBiJBTIFEAAY7wVI6zNQqgNYzyBwAngBkAEAmAGkAaABmgeqAQM3LjO4AQHIAQD4AQGYAgygAoYIwgIKEAAYsAMY1gQYR8ICDRAAGIAEGLADGEMYigXCAggQABiABBjLAcICBRAhGKABmAMAiAYBkAYJkgcDOC40oAfwGbIHAzYuNLgH9gfCBwkwLjYuNC4xLjHIB0mACAA&amp;sclient=gws-wiz-serp&amp;mstk=AUtExfA1Bpnpytgs097ZxnU1GHu4yyhiBwBBqeIErTOYy03QqezPjrBu5P0h9HG3kEcI3gPHKRtYCrv3zfaDPRd5ANTqitcQL9-u3nyTQkb6H9yMitQGtr72jeopb_EeI-2ocZDWmLpVc0WH1iFwZveAc-1b11da1XRg8KeDyVSR6TBaRcKDd5l-qyU3274ydKXwByVhjwyZlEKZTjEA6UHpIyQcA5216JwCzCyVnkp4UMnLWzKe8Wb8muPX-D2ePfXeTKEMKOa6NnYlsRECcIyoHL6Q&amp;csui=3&amp;ved=2ahUKEwjikK3AvomTAxXeZ0EAHS5aDTwQgK4QegQIBRAF"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20.xml"/><Relationship Id="rId4" Type="http://schemas.openxmlformats.org/officeDocument/2006/relationships/image" Target="../media/image56.jpeg"/></Relationships>
</file>

<file path=ppt/slides/_rels/slide31.xml.rels><?xml version="1.0" encoding="UTF-8" standalone="yes"?>
<Relationships xmlns="http://schemas.openxmlformats.org/package/2006/relationships"><Relationship Id="rId3" Type="http://schemas.openxmlformats.org/officeDocument/2006/relationships/hyperlink" Target="https://www.bing.com/search?q=Theory+Of+Planned+Behavior+Smoking&amp;bcid=RHXye8Uu7p4JP1hpopHJZc0IFH1pkAZkrM0&amp;FORM=SBIWPA&amp;hq=1" TargetMode="External"/><Relationship Id="rId2" Type="http://schemas.openxmlformats.org/officeDocument/2006/relationships/image" Target="../media/image57.jpg"/><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hyperlink" Target="https://pmc.ncbi.nlm.nih.gov/" TargetMode="External"/><Relationship Id="rId2" Type="http://schemas.openxmlformats.org/officeDocument/2006/relationships/image" Target="../media/image58.jpe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hyperlink" Target="https://openclipart.org/detail/74443/quit-smoking-by-russel" TargetMode="External"/><Relationship Id="rId2" Type="http://schemas.openxmlformats.org/officeDocument/2006/relationships/image" Target="../media/image59.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hyperlink" Target="https://ash.org.uk/" TargetMode="Externa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hyperlink" Target="https://www.nice.org.uk/" TargetMode="External"/><Relationship Id="rId5" Type="http://schemas.openxmlformats.org/officeDocument/2006/relationships/hyperlink" Target="https://www.gov.uk/" TargetMode="External"/><Relationship Id="rId4" Type="http://schemas.openxmlformats.org/officeDocument/2006/relationships/hyperlink" Target="https://www.cdc.gov/tobacco/basic_information/health_effects/"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nhs.uk/live-well/quit-smoking" TargetMode="External"/><Relationship Id="rId1" Type="http://schemas.openxmlformats.org/officeDocument/2006/relationships/slideLayout" Target="../slideLayouts/slideLayout16.xml"/><Relationship Id="rId6" Type="http://schemas.openxmlformats.org/officeDocument/2006/relationships/hyperlink" Target="https://pubmed.ncbi.nlm.nih.gov/6863699/" TargetMode="External"/><Relationship Id="rId5" Type="http://schemas.openxmlformats.org/officeDocument/2006/relationships/hyperlink" Target="https://www.ons.gov.uk/" TargetMode="External"/><Relationship Id="rId4" Type="http://schemas.openxmlformats.org/officeDocument/2006/relationships/hyperlink" Target="https://www.nhs.uk/better-health/quit-smoking/"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gov.uk/" TargetMode="Externa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838200" y="3655177"/>
            <a:ext cx="7061616" cy="1065743"/>
          </a:xfrm>
        </p:spPr>
        <p:txBody>
          <a:bodyPr vert="horz" lIns="91440" tIns="45720" rIns="91440" bIns="45720" rtlCol="0" anchor="ctr">
            <a:normAutofit/>
          </a:bodyPr>
          <a:lstStyle/>
          <a:p>
            <a:r>
              <a:rPr lang="en-US" sz="3200" b="1" i="1"/>
              <a:t>GROUP 4</a:t>
            </a:r>
            <a:endParaRPr lang="en-US" sz="3200" kern="1200">
              <a:latin typeface="+mj-lt"/>
            </a:endParaRPr>
          </a:p>
        </p:txBody>
      </p:sp>
      <p:sp>
        <p:nvSpPr>
          <p:cNvPr id="3" name="Subtitle 2"/>
          <p:cNvSpPr>
            <a:spLocks noGrp="1"/>
          </p:cNvSpPr>
          <p:nvPr>
            <p:ph type="subTitle" idx="4294967295"/>
          </p:nvPr>
        </p:nvSpPr>
        <p:spPr>
          <a:xfrm>
            <a:off x="1071406" y="6053840"/>
            <a:ext cx="9252931" cy="804160"/>
          </a:xfrm>
        </p:spPr>
        <p:txBody>
          <a:bodyPr vert="horz" lIns="91440" tIns="45720" rIns="91440" bIns="45720" rtlCol="0" anchor="ctr">
            <a:normAutofit/>
          </a:bodyPr>
          <a:lstStyle/>
          <a:p>
            <a:pPr marL="0" indent="0" algn="r">
              <a:buNone/>
            </a:pPr>
            <a:r>
              <a:rPr lang="en-US" sz="3200" b="1" i="1" kern="1200" dirty="0">
                <a:latin typeface="+mn-lt"/>
                <a:ea typeface="+mn-ea"/>
                <a:cs typeface="+mn-cs"/>
              </a:rPr>
              <a:t>MAKE EVERY BREATH COUNT,SAY NO </a:t>
            </a:r>
            <a:r>
              <a:rPr lang="en-US" sz="3200" b="1" i="1" dirty="0"/>
              <a:t>TO TABACO</a:t>
            </a:r>
            <a:endParaRPr lang="en-US" sz="3200" kern="1200" dirty="0">
              <a:latin typeface="+mn-lt"/>
              <a:ea typeface="+mn-ea"/>
              <a:cs typeface="+mn-cs"/>
            </a:endParaRPr>
          </a:p>
          <a:p>
            <a:pPr marL="0" indent="0" algn="r">
              <a:buNone/>
            </a:pPr>
            <a:endParaRPr lang="en-US" sz="1800" dirty="0"/>
          </a:p>
        </p:txBody>
      </p:sp>
      <p:pic>
        <p:nvPicPr>
          <p:cNvPr id="6" name="Picture 5" descr="quit_smoking_banner.width-400.png (400×254)">
            <a:extLst>
              <a:ext uri="{FF2B5EF4-FFF2-40B4-BE49-F238E27FC236}">
                <a16:creationId xmlns:a16="http://schemas.microsoft.com/office/drawing/2014/main" id="{DE894FB9-3A90-CF6B-7EA3-9AEAC4859105}"/>
              </a:ext>
            </a:extLst>
          </p:cNvPr>
          <p:cNvPicPr>
            <a:picLocks noChangeAspect="1"/>
          </p:cNvPicPr>
          <p:nvPr/>
        </p:nvPicPr>
        <p:blipFill>
          <a:blip r:embed="rId2"/>
          <a:srcRect t="165" r="2" b="2"/>
          <a:stretch>
            <a:fillRect/>
          </a:stretch>
        </p:blipFill>
        <p:spPr>
          <a:xfrm>
            <a:off x="-1" y="296704"/>
            <a:ext cx="8328610" cy="5377097"/>
          </a:xfrm>
          <a:prstGeom prst="rect">
            <a:avLst/>
          </a:prstGeom>
        </p:spPr>
      </p:pic>
      <p:pic>
        <p:nvPicPr>
          <p:cNvPr id="5" name="Picture 4" descr="1f8a6a20170961.56041fbb8098b.jpg (1400×933)">
            <a:extLst>
              <a:ext uri="{FF2B5EF4-FFF2-40B4-BE49-F238E27FC236}">
                <a16:creationId xmlns:a16="http://schemas.microsoft.com/office/drawing/2014/main" id="{BE2CFEB0-C208-73C9-69AE-059055777DA0}"/>
              </a:ext>
            </a:extLst>
          </p:cNvPr>
          <p:cNvPicPr>
            <a:picLocks noChangeAspect="1"/>
          </p:cNvPicPr>
          <p:nvPr/>
        </p:nvPicPr>
        <p:blipFill>
          <a:blip r:embed="rId3"/>
          <a:srcRect r="2822" b="-3"/>
          <a:stretch>
            <a:fillRect/>
          </a:stretch>
        </p:blipFill>
        <p:spPr>
          <a:xfrm>
            <a:off x="8328607" y="366217"/>
            <a:ext cx="3863392" cy="2653792"/>
          </a:xfrm>
          <a:prstGeom prst="rect">
            <a:avLst/>
          </a:prstGeom>
        </p:spPr>
      </p:pic>
      <p:pic>
        <p:nvPicPr>
          <p:cNvPr id="4" name="Picture 3" descr="65bfpiteroq1oo5ueeg9h3o1bw5y (1200×1200)">
            <a:extLst>
              <a:ext uri="{FF2B5EF4-FFF2-40B4-BE49-F238E27FC236}">
                <a16:creationId xmlns:a16="http://schemas.microsoft.com/office/drawing/2014/main" id="{1EE790F5-4D60-1261-0E1E-02B0D973BD76}"/>
              </a:ext>
            </a:extLst>
          </p:cNvPr>
          <p:cNvPicPr>
            <a:picLocks noChangeAspect="1"/>
          </p:cNvPicPr>
          <p:nvPr/>
        </p:nvPicPr>
        <p:blipFill>
          <a:blip r:embed="rId4"/>
          <a:srcRect t="3235" r="-5" b="28071"/>
          <a:stretch>
            <a:fillRect/>
          </a:stretch>
        </p:blipFill>
        <p:spPr>
          <a:xfrm>
            <a:off x="8328608" y="3020009"/>
            <a:ext cx="3863392" cy="2653792"/>
          </a:xfrm>
          <a:prstGeom prst="rect">
            <a:avLst/>
          </a:prstGeom>
        </p:spPr>
      </p:pic>
      <p:sp>
        <p:nvSpPr>
          <p:cNvPr id="14" name="TextBox 13">
            <a:extLst>
              <a:ext uri="{FF2B5EF4-FFF2-40B4-BE49-F238E27FC236}">
                <a16:creationId xmlns:a16="http://schemas.microsoft.com/office/drawing/2014/main" id="{02592488-3624-834D-DC13-AC52B07D15A5}"/>
              </a:ext>
            </a:extLst>
          </p:cNvPr>
          <p:cNvSpPr txBox="1"/>
          <p:nvPr/>
        </p:nvSpPr>
        <p:spPr>
          <a:xfrm>
            <a:off x="9941719" y="142876"/>
            <a:ext cx="3012281"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700" b="1" i="1" baseline="0">
                <a:latin typeface="Aptos"/>
              </a:rPr>
              <a:t>GROUP:04</a:t>
            </a:r>
            <a:r>
              <a:rPr sz="2700">
                <a:latin typeface="Aptos"/>
                <a:ea typeface="Aptos"/>
                <a:cs typeface="Aptos"/>
              </a:rPr>
              <a:t>​</a:t>
            </a:r>
            <a:endParaRPr lang="en-GB"/>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B6B7902-6C43-FB20-DCBB-EEE0DCC29220}"/>
              </a:ext>
            </a:extLst>
          </p:cNvPr>
          <p:cNvSpPr>
            <a:spLocks noGrp="1"/>
          </p:cNvSpPr>
          <p:nvPr>
            <p:ph type="title"/>
          </p:nvPr>
        </p:nvSpPr>
        <p:spPr>
          <a:xfrm>
            <a:off x="457201" y="412454"/>
            <a:ext cx="2381250" cy="2101850"/>
          </a:xfrm>
        </p:spPr>
        <p:txBody>
          <a:bodyPr>
            <a:normAutofit/>
          </a:bodyPr>
          <a:lstStyle/>
          <a:p>
            <a:r>
              <a:rPr lang="en-GB" sz="2800" b="1" i="1">
                <a:latin typeface="Arial Nova"/>
              </a:rPr>
              <a:t>SMOKING CAMPAIGN</a:t>
            </a:r>
          </a:p>
        </p:txBody>
      </p:sp>
      <p:sp>
        <p:nvSpPr>
          <p:cNvPr id="8" name="Content Placeholder 7">
            <a:extLst>
              <a:ext uri="{FF2B5EF4-FFF2-40B4-BE49-F238E27FC236}">
                <a16:creationId xmlns:a16="http://schemas.microsoft.com/office/drawing/2014/main" id="{29E6F6A0-D69E-085E-8613-C54F24A3A517}"/>
              </a:ext>
            </a:extLst>
          </p:cNvPr>
          <p:cNvSpPr>
            <a:spLocks noGrp="1"/>
          </p:cNvSpPr>
          <p:nvPr>
            <p:ph idx="1"/>
          </p:nvPr>
        </p:nvSpPr>
        <p:spPr>
          <a:xfrm>
            <a:off x="3157538" y="412454"/>
            <a:ext cx="3243262" cy="2101850"/>
          </a:xfrm>
        </p:spPr>
        <p:txBody>
          <a:bodyPr vert="horz" lIns="91440" tIns="45720" rIns="91440" bIns="45720" rtlCol="0" anchor="ctr">
            <a:normAutofit/>
          </a:bodyPr>
          <a:lstStyle/>
          <a:p>
            <a:pPr marL="0" indent="0">
              <a:buNone/>
            </a:pPr>
            <a:r>
              <a:rPr lang="en-US" sz="1700"/>
              <a:t>TASK:01</a:t>
            </a:r>
          </a:p>
          <a:p>
            <a:pPr marL="0" indent="0">
              <a:buNone/>
            </a:pPr>
            <a:r>
              <a:rPr lang="en-US" sz="1700"/>
              <a:t>FATMA BHAIDU</a:t>
            </a:r>
          </a:p>
          <a:p>
            <a:pPr marL="0" indent="0">
              <a:buNone/>
            </a:pPr>
            <a:r>
              <a:rPr lang="en-US" sz="1700"/>
              <a:t>STUDENT I'D:2526930</a:t>
            </a:r>
          </a:p>
        </p:txBody>
      </p:sp>
      <p:pic>
        <p:nvPicPr>
          <p:cNvPr id="5" name="Picture 4" descr="University-of-Wales-Trinity-Saint-David.jpg (1300×729)">
            <a:extLst>
              <a:ext uri="{FF2B5EF4-FFF2-40B4-BE49-F238E27FC236}">
                <a16:creationId xmlns:a16="http://schemas.microsoft.com/office/drawing/2014/main" id="{27C34BA6-0423-FDEA-FDC6-E2B94512BDD3}"/>
              </a:ext>
            </a:extLst>
          </p:cNvPr>
          <p:cNvPicPr>
            <a:picLocks noChangeAspect="1"/>
          </p:cNvPicPr>
          <p:nvPr/>
        </p:nvPicPr>
        <p:blipFill>
          <a:blip r:embed="rId2"/>
          <a:srcRect r="8051" b="-3"/>
          <a:stretch>
            <a:fillRect/>
          </a:stretch>
        </p:blipFill>
        <p:spPr>
          <a:xfrm>
            <a:off x="457201" y="2797398"/>
            <a:ext cx="4896464" cy="2453028"/>
          </a:xfrm>
          <a:prstGeom prst="rect">
            <a:avLst/>
          </a:prstGeom>
        </p:spPr>
      </p:pic>
      <p:pic>
        <p:nvPicPr>
          <p:cNvPr id="4" name="Content Placeholder 3" descr="lungs-and-smoking-stop-smoking.jpg (838×1024)">
            <a:extLst>
              <a:ext uri="{FF2B5EF4-FFF2-40B4-BE49-F238E27FC236}">
                <a16:creationId xmlns:a16="http://schemas.microsoft.com/office/drawing/2014/main" id="{E29193F9-29C5-1682-1214-92F2A7A2E14E}"/>
              </a:ext>
            </a:extLst>
          </p:cNvPr>
          <p:cNvPicPr>
            <a:picLocks noChangeAspect="1"/>
          </p:cNvPicPr>
          <p:nvPr/>
        </p:nvPicPr>
        <p:blipFill>
          <a:blip r:embed="rId3"/>
          <a:srcRect r="102"/>
          <a:stretch>
            <a:fillRect/>
          </a:stretch>
        </p:blipFill>
        <p:spPr>
          <a:xfrm>
            <a:off x="6591299" y="1"/>
            <a:ext cx="5600701" cy="6857999"/>
          </a:xfrm>
          <a:prstGeom prst="rect">
            <a:avLst/>
          </a:prstGeom>
        </p:spPr>
      </p:pic>
    </p:spTree>
    <p:extLst>
      <p:ext uri="{BB962C8B-B14F-4D97-AF65-F5344CB8AC3E}">
        <p14:creationId xmlns:p14="http://schemas.microsoft.com/office/powerpoint/2010/main" val="13233712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7CD172-827A-9189-EE59-FF159C83BE72}"/>
              </a:ext>
            </a:extLst>
          </p:cNvPr>
          <p:cNvPicPr>
            <a:picLocks noChangeAspect="1"/>
          </p:cNvPicPr>
          <p:nvPr/>
        </p:nvPicPr>
        <p:blipFill>
          <a:blip r:embed="rId2"/>
          <a:srcRect l="-29" t="-556" r="30" b="-328"/>
          <a:stretch>
            <a:fillRect/>
          </a:stretch>
        </p:blipFill>
        <p:spPr>
          <a:xfrm>
            <a:off x="196850" y="108042"/>
            <a:ext cx="11798300" cy="6641915"/>
          </a:xfrm>
          <a:prstGeom prst="rect">
            <a:avLst/>
          </a:prstGeom>
        </p:spPr>
      </p:pic>
    </p:spTree>
    <p:extLst>
      <p:ext uri="{BB962C8B-B14F-4D97-AF65-F5344CB8AC3E}">
        <p14:creationId xmlns:p14="http://schemas.microsoft.com/office/powerpoint/2010/main" val="3249394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970366" y="-333213"/>
            <a:ext cx="5300420" cy="1738930"/>
          </a:xfrm>
        </p:spPr>
        <p:txBody>
          <a:bodyPr vert="horz" lIns="91440" tIns="45720" rIns="91440" bIns="45720" rtlCol="0" anchor="ctr">
            <a:normAutofit/>
          </a:bodyPr>
          <a:lstStyle/>
          <a:p>
            <a:r>
              <a:rPr lang="en-US" sz="3400" kern="1200" dirty="0">
                <a:solidFill>
                  <a:schemeClr val="tx1">
                    <a:lumMod val="85000"/>
                    <a:lumOff val="15000"/>
                  </a:schemeClr>
                </a:solidFill>
                <a:latin typeface="+mj-lt"/>
                <a:ea typeface="+mj-ea"/>
                <a:cs typeface="+mj-cs"/>
              </a:rPr>
              <a:t>RATIONAL OF SMOKING CAMPAIGN</a:t>
            </a:r>
          </a:p>
        </p:txBody>
      </p:sp>
      <p:pic>
        <p:nvPicPr>
          <p:cNvPr id="5" name="Picture 4" descr="Anti Smoking Ad">
            <a:extLst>
              <a:ext uri="{FF2B5EF4-FFF2-40B4-BE49-F238E27FC236}">
                <a16:creationId xmlns:a16="http://schemas.microsoft.com/office/drawing/2014/main" id="{71675450-A0F0-CFDC-9F2B-8E157242BDAF}"/>
              </a:ext>
            </a:extLst>
          </p:cNvPr>
          <p:cNvPicPr>
            <a:picLocks noChangeAspect="1"/>
          </p:cNvPicPr>
          <p:nvPr/>
        </p:nvPicPr>
        <p:blipFill>
          <a:blip r:embed="rId2"/>
          <a:srcRect l="12941" r="17749"/>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Subtitle 2"/>
          <p:cNvSpPr>
            <a:spLocks noGrp="1"/>
          </p:cNvSpPr>
          <p:nvPr>
            <p:ph type="subTitle" idx="1"/>
          </p:nvPr>
        </p:nvSpPr>
        <p:spPr>
          <a:xfrm>
            <a:off x="3966492" y="894580"/>
            <a:ext cx="5295252" cy="3917565"/>
          </a:xfrm>
        </p:spPr>
        <p:txBody>
          <a:bodyPr vert="horz" lIns="91440" tIns="45720" rIns="91440" bIns="45720" rtlCol="0" anchor="t">
            <a:noAutofit/>
          </a:bodyPr>
          <a:lstStyle/>
          <a:p>
            <a:pPr indent="-228600" algn="l">
              <a:buFont typeface="Arial" panose="020B0604020202020204" pitchFamily="34" charset="0"/>
              <a:buChar char="•"/>
            </a:pPr>
            <a:r>
              <a:rPr lang="en-US" sz="1400" dirty="0">
                <a:solidFill>
                  <a:schemeClr val="tx1">
                    <a:lumMod val="85000"/>
                    <a:lumOff val="15000"/>
                  </a:schemeClr>
                </a:solidFill>
              </a:rPr>
              <a:t>Why this campaign is necessary</a:t>
            </a:r>
          </a:p>
          <a:p>
            <a:pPr indent="-228600" algn="l">
              <a:buFont typeface="Arial" panose="020B0604020202020204" pitchFamily="34" charset="0"/>
              <a:buChar char="•"/>
            </a:pPr>
            <a:endParaRPr lang="en-US" sz="1400" dirty="0">
              <a:solidFill>
                <a:schemeClr val="tx1">
                  <a:lumMod val="85000"/>
                  <a:lumOff val="15000"/>
                </a:schemeClr>
              </a:solidFill>
            </a:endParaRPr>
          </a:p>
          <a:p>
            <a:pPr indent="-228600" algn="l">
              <a:buFont typeface="Arial" panose="020B0604020202020204" pitchFamily="34" charset="0"/>
              <a:buChar char="•"/>
            </a:pPr>
            <a:r>
              <a:rPr lang="en-US" sz="1400" dirty="0">
                <a:solidFill>
                  <a:schemeClr val="tx1">
                    <a:lumMod val="85000"/>
                    <a:lumOff val="15000"/>
                  </a:schemeClr>
                </a:solidFill>
              </a:rPr>
              <a:t>In the United kingdom, smoking continues to be one of the most avoidable causes of illness and mortality. Young adult between the ages of 14 to 25 are a crucial target population for preventive initiatives because many smokers start during teenage or juvenile</a:t>
            </a:r>
          </a:p>
          <a:p>
            <a:pPr indent="-228600" algn="l">
              <a:buFont typeface="Arial" panose="020B0604020202020204" pitchFamily="34" charset="0"/>
              <a:buChar char="•"/>
            </a:pPr>
            <a:endParaRPr lang="en-US" sz="1400" dirty="0">
              <a:solidFill>
                <a:schemeClr val="tx1">
                  <a:lumMod val="85000"/>
                  <a:lumOff val="15000"/>
                </a:schemeClr>
              </a:solidFill>
            </a:endParaRPr>
          </a:p>
          <a:p>
            <a:pPr indent="-228600" algn="l">
              <a:buFont typeface="Arial" panose="020B0604020202020204" pitchFamily="34" charset="0"/>
              <a:buChar char="•"/>
            </a:pPr>
            <a:r>
              <a:rPr lang="en-US" sz="1400" dirty="0">
                <a:solidFill>
                  <a:schemeClr val="tx1">
                    <a:lumMod val="85000"/>
                    <a:lumOff val="15000"/>
                  </a:schemeClr>
                </a:solidFill>
              </a:rPr>
              <a:t>According to the National health services (NHS), smoking is the Reason of many significant health disorders and approximately 76,000 fatalities in the UK annually. Early smoking prevention can greatly lower long-term health condition.</a:t>
            </a:r>
            <a:br>
              <a:rPr lang="en-US" sz="1400" dirty="0"/>
            </a:br>
            <a:br>
              <a:rPr lang="en-US" sz="1400" dirty="0"/>
            </a:br>
            <a:r>
              <a:rPr lang="en-US" sz="1400" dirty="0">
                <a:solidFill>
                  <a:schemeClr val="tx1">
                    <a:lumMod val="85000"/>
                    <a:lumOff val="15000"/>
                  </a:schemeClr>
                </a:solidFill>
              </a:rPr>
              <a:t>According to the Office for National Statistics, 6.4 million adults in the UK smoke cigarettes, demonstrating that tobacco use is still a significant public health concern.</a:t>
            </a:r>
          </a:p>
          <a:p>
            <a:pPr indent="-228600" algn="l">
              <a:buFont typeface="Arial" panose="020B0604020202020204" pitchFamily="34" charset="0"/>
              <a:buChar char="•"/>
            </a:pPr>
            <a:endParaRPr lang="en-US" sz="1400" dirty="0">
              <a:solidFill>
                <a:schemeClr val="tx1">
                  <a:lumMod val="85000"/>
                  <a:lumOff val="15000"/>
                </a:schemeClr>
              </a:solidFill>
            </a:endParaRPr>
          </a:p>
          <a:p>
            <a:pPr indent="-228600" algn="l">
              <a:buFont typeface="Arial" panose="020B0604020202020204" pitchFamily="34" charset="0"/>
              <a:buChar char="•"/>
            </a:pPr>
            <a:r>
              <a:rPr lang="en-US" sz="1400" dirty="0">
                <a:solidFill>
                  <a:schemeClr val="tx1">
                    <a:lumMod val="85000"/>
                    <a:lumOff val="15000"/>
                  </a:schemeClr>
                </a:solidFill>
              </a:rPr>
              <a:t>As a result, an anti-smoking program aimed at youths between the ages of 14 and 25 seeks to lower the number of smokers, increase knowledge of the dangers, and promote healthier lifestyle choices.(NHS,2023)</a:t>
            </a:r>
          </a:p>
        </p:txBody>
      </p:sp>
      <p:pic>
        <p:nvPicPr>
          <p:cNvPr id="4" name="Picture 3" descr="Anti Smoking Ad">
            <a:extLst>
              <a:ext uri="{FF2B5EF4-FFF2-40B4-BE49-F238E27FC236}">
                <a16:creationId xmlns:a16="http://schemas.microsoft.com/office/drawing/2014/main" id="{66743F22-9002-0DBB-AD25-8415CEF7CEB1}"/>
              </a:ext>
            </a:extLst>
          </p:cNvPr>
          <p:cNvPicPr>
            <a:picLocks noChangeAspect="1"/>
          </p:cNvPicPr>
          <p:nvPr/>
        </p:nvPicPr>
        <p:blipFill>
          <a:blip r:embed="rId2"/>
          <a:srcRect l="13730" r="18538"/>
          <a:stretch>
            <a:fillRect/>
          </a:stretch>
        </p:blipFill>
        <p:spPr>
          <a:xfrm>
            <a:off x="958785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1783606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72EBF-AA44-47AE-EC70-75E2AFFBFEE5}"/>
              </a:ext>
            </a:extLst>
          </p:cNvPr>
          <p:cNvSpPr>
            <a:spLocks noGrp="1"/>
          </p:cNvSpPr>
          <p:nvPr>
            <p:ph type="title"/>
          </p:nvPr>
        </p:nvSpPr>
        <p:spPr>
          <a:xfrm>
            <a:off x="707413" y="4544704"/>
            <a:ext cx="4792635" cy="1811645"/>
          </a:xfrm>
        </p:spPr>
        <p:txBody>
          <a:bodyPr anchor="ctr">
            <a:normAutofit/>
          </a:bodyPr>
          <a:lstStyle/>
          <a:p>
            <a:r>
              <a:rPr lang="en-US" sz="4000"/>
              <a:t>NATIONAL GUIDELINES AND STASTICS (UK)</a:t>
            </a:r>
          </a:p>
        </p:txBody>
      </p:sp>
      <p:pic>
        <p:nvPicPr>
          <p:cNvPr id="4" name="Picture 3" descr="A graph with numbers and a line&#10;&#10;AI-generated content may be incorrect.">
            <a:extLst>
              <a:ext uri="{FF2B5EF4-FFF2-40B4-BE49-F238E27FC236}">
                <a16:creationId xmlns:a16="http://schemas.microsoft.com/office/drawing/2014/main" id="{55B35B7F-DE2D-A611-72CF-589076EE9F93}"/>
              </a:ext>
            </a:extLst>
          </p:cNvPr>
          <p:cNvPicPr>
            <a:picLocks noChangeAspect="1"/>
          </p:cNvPicPr>
          <p:nvPr/>
        </p:nvPicPr>
        <p:blipFill>
          <a:blip r:embed="rId2"/>
          <a:srcRect l="54" r="1056" b="-1"/>
          <a:stretch>
            <a:fillRect/>
          </a:stretch>
        </p:blipFill>
        <p:spPr>
          <a:xfrm>
            <a:off x="353704" y="0"/>
            <a:ext cx="6096001" cy="4114790"/>
          </a:xfrm>
          <a:prstGeom prst="rect">
            <a:avLst/>
          </a:prstGeom>
        </p:spPr>
      </p:pic>
      <p:sp>
        <p:nvSpPr>
          <p:cNvPr id="3" name="Content Placeholder 2">
            <a:extLst>
              <a:ext uri="{FF2B5EF4-FFF2-40B4-BE49-F238E27FC236}">
                <a16:creationId xmlns:a16="http://schemas.microsoft.com/office/drawing/2014/main" id="{9A298CE1-9EA1-C13D-81A5-7B02E85EEE7F}"/>
              </a:ext>
            </a:extLst>
          </p:cNvPr>
          <p:cNvSpPr>
            <a:spLocks noGrp="1"/>
          </p:cNvSpPr>
          <p:nvPr>
            <p:ph idx="1"/>
          </p:nvPr>
        </p:nvSpPr>
        <p:spPr>
          <a:xfrm>
            <a:off x="6803410" y="691912"/>
            <a:ext cx="4585646" cy="5474173"/>
          </a:xfrm>
        </p:spPr>
        <p:txBody>
          <a:bodyPr vert="horz" lIns="91440" tIns="45720" rIns="91440" bIns="45720" rtlCol="0" anchor="ctr">
            <a:normAutofit fontScale="92500" lnSpcReduction="10000"/>
          </a:bodyPr>
          <a:lstStyle/>
          <a:p>
            <a:r>
              <a:rPr lang="en-US" sz="1800" dirty="0">
                <a:latin typeface="Times New Roman" panose="02020603050405020304" pitchFamily="18" charset="0"/>
                <a:ea typeface="+mn-lt"/>
                <a:cs typeface="Times New Roman" panose="02020603050405020304" pitchFamily="18" charset="0"/>
              </a:rPr>
              <a:t>By 2030, the UK Department of Health and Social Care wants to lower the Number of smoking prevalence to 5% or below.</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ea typeface="+mn-lt"/>
                <a:cs typeface="Times New Roman" panose="02020603050405020304" pitchFamily="18" charset="0"/>
              </a:rPr>
              <a:t>Action on Smoking and Health research demonstrates that:</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ea typeface="+mn-lt"/>
                <a:cs typeface="Times New Roman" panose="02020603050405020304" pitchFamily="18" charset="0"/>
              </a:rPr>
              <a:t>In the United kingdom, 14% of those between the age of 18 and 24 smoke.</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ea typeface="+mn-lt"/>
                <a:cs typeface="Times New Roman" panose="02020603050405020304" pitchFamily="18" charset="0"/>
              </a:rPr>
              <a:t>many smokers begin before they turn 18.</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ea typeface="+mn-lt"/>
                <a:cs typeface="Times New Roman" panose="02020603050405020304" pitchFamily="18" charset="0"/>
              </a:rPr>
              <a:t>Social circumstances, mental health and peer pressure have a big impact on young adults.</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ea typeface="+mn-lt"/>
                <a:cs typeface="Times New Roman" panose="02020603050405020304" pitchFamily="18" charset="0"/>
              </a:rPr>
              <a:t>These figures illustrate the necessity for focused smoking prevention initiatives by showing that youth are not adhering to national health recommendations</a:t>
            </a:r>
            <a:r>
              <a:rPr lang="en-US" sz="1400" dirty="0">
                <a:ea typeface="+mn-lt"/>
                <a:cs typeface="+mn-lt"/>
              </a:rPr>
              <a:t>.</a:t>
            </a:r>
            <a:endParaRPr lang="en-US" sz="1400" dirty="0"/>
          </a:p>
        </p:txBody>
      </p:sp>
    </p:spTree>
    <p:extLst>
      <p:ext uri="{BB962C8B-B14F-4D97-AF65-F5344CB8AC3E}">
        <p14:creationId xmlns:p14="http://schemas.microsoft.com/office/powerpoint/2010/main" val="2618809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78">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64"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7" name="Group 66">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68"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3" descr="stoptober-infographic-of-hscic-statistics-on-smoking-1-638.jpg (638×903)">
            <a:extLst>
              <a:ext uri="{FF2B5EF4-FFF2-40B4-BE49-F238E27FC236}">
                <a16:creationId xmlns:a16="http://schemas.microsoft.com/office/drawing/2014/main" id="{26129914-ABA8-8725-8F60-F15D66111977}"/>
              </a:ext>
            </a:extLst>
          </p:cNvPr>
          <p:cNvPicPr>
            <a:picLocks noChangeAspect="1"/>
          </p:cNvPicPr>
          <p:nvPr/>
        </p:nvPicPr>
        <p:blipFill>
          <a:blip r:embed="rId2"/>
          <a:srcRect t="3258" r="-3" b="8672"/>
          <a:stretch>
            <a:fillRect/>
          </a:stretch>
        </p:blipFill>
        <p:spPr>
          <a:xfrm>
            <a:off x="6600957" y="819251"/>
            <a:ext cx="4166151" cy="5185923"/>
          </a:xfrm>
          <a:prstGeom prst="rect">
            <a:avLst/>
          </a:prstGeom>
        </p:spPr>
      </p:pic>
      <p:grpSp>
        <p:nvGrpSpPr>
          <p:cNvPr id="71" name="Group 70">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72" name="Freeform: Shape 71">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Title 1">
            <a:extLst>
              <a:ext uri="{FF2B5EF4-FFF2-40B4-BE49-F238E27FC236}">
                <a16:creationId xmlns:a16="http://schemas.microsoft.com/office/drawing/2014/main" id="{CC748FB2-A4A4-B871-204B-E5884BAD5910}"/>
              </a:ext>
            </a:extLst>
          </p:cNvPr>
          <p:cNvSpPr>
            <a:spLocks noGrp="1"/>
          </p:cNvSpPr>
          <p:nvPr>
            <p:ph type="title"/>
          </p:nvPr>
        </p:nvSpPr>
        <p:spPr>
          <a:xfrm>
            <a:off x="1014984" y="819015"/>
            <a:ext cx="5821537" cy="2353362"/>
          </a:xfrm>
        </p:spPr>
        <p:txBody>
          <a:bodyPr anchor="b">
            <a:normAutofit/>
          </a:bodyPr>
          <a:lstStyle/>
          <a:p>
            <a:r>
              <a:rPr lang="en-GB" sz="4800">
                <a:solidFill>
                  <a:schemeClr val="bg1"/>
                </a:solidFill>
              </a:rPr>
              <a:t>Statistics on smoking</a:t>
            </a:r>
          </a:p>
        </p:txBody>
      </p:sp>
      <p:sp>
        <p:nvSpPr>
          <p:cNvPr id="29" name="Content Placeholder 7">
            <a:extLst>
              <a:ext uri="{FF2B5EF4-FFF2-40B4-BE49-F238E27FC236}">
                <a16:creationId xmlns:a16="http://schemas.microsoft.com/office/drawing/2014/main" id="{397824AA-E550-C080-4596-DF94889717B0}"/>
              </a:ext>
            </a:extLst>
          </p:cNvPr>
          <p:cNvSpPr>
            <a:spLocks noGrp="1"/>
          </p:cNvSpPr>
          <p:nvPr>
            <p:ph idx="1"/>
          </p:nvPr>
        </p:nvSpPr>
        <p:spPr>
          <a:xfrm>
            <a:off x="1014984" y="3442089"/>
            <a:ext cx="5821537" cy="2596896"/>
          </a:xfrm>
        </p:spPr>
        <p:txBody>
          <a:bodyPr anchor="t">
            <a:normAutofit/>
          </a:bodyPr>
          <a:lstStyle/>
          <a:p>
            <a:endParaRPr lang="en-US" sz="1800">
              <a:solidFill>
                <a:schemeClr val="bg1"/>
              </a:solidFill>
            </a:endParaRPr>
          </a:p>
          <a:p>
            <a:endParaRPr lang="en-US" sz="1800">
              <a:solidFill>
                <a:schemeClr val="bg1"/>
              </a:solidFill>
            </a:endParaRPr>
          </a:p>
        </p:txBody>
      </p:sp>
    </p:spTree>
    <p:extLst>
      <p:ext uri="{BB962C8B-B14F-4D97-AF65-F5344CB8AC3E}">
        <p14:creationId xmlns:p14="http://schemas.microsoft.com/office/powerpoint/2010/main" val="2246931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50" name="Rectangle 44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1" name="Freeform: Shape 429">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318454-DBE1-BC04-1125-A51184868ACD}"/>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kern="1200">
                <a:latin typeface="+mj-lt"/>
                <a:ea typeface="+mj-ea"/>
                <a:cs typeface="+mj-cs"/>
              </a:rPr>
              <a:t>Short term consequences</a:t>
            </a:r>
          </a:p>
        </p:txBody>
      </p:sp>
      <p:sp>
        <p:nvSpPr>
          <p:cNvPr id="452" name="Freeform: Shape 431">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23" name="Picture 422" descr="non-smoker-and-smoker-lungs-illustration-template_341114-original.jpg (1200×700)">
            <a:extLst>
              <a:ext uri="{FF2B5EF4-FFF2-40B4-BE49-F238E27FC236}">
                <a16:creationId xmlns:a16="http://schemas.microsoft.com/office/drawing/2014/main" id="{245F4C9D-FCB4-87F4-BBE2-B662008D129C}"/>
              </a:ext>
            </a:extLst>
          </p:cNvPr>
          <p:cNvPicPr>
            <a:picLocks noChangeAspect="1"/>
          </p:cNvPicPr>
          <p:nvPr/>
        </p:nvPicPr>
        <p:blipFill>
          <a:blip r:embed="rId2"/>
          <a:stretch>
            <a:fillRect/>
          </a:stretch>
        </p:blipFill>
        <p:spPr>
          <a:xfrm>
            <a:off x="1049617" y="3663415"/>
            <a:ext cx="3836894" cy="2234990"/>
          </a:xfrm>
          <a:prstGeom prst="rect">
            <a:avLst/>
          </a:prstGeom>
        </p:spPr>
      </p:pic>
      <p:sp>
        <p:nvSpPr>
          <p:cNvPr id="45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D75D2534-CF2D-F251-239A-5147A2EB6C4B}"/>
              </a:ext>
            </a:extLst>
          </p:cNvPr>
          <p:cNvSpPr>
            <a:spLocks noGrp="1"/>
          </p:cNvSpPr>
          <p:nvPr>
            <p:ph idx="1"/>
          </p:nvPr>
        </p:nvSpPr>
        <p:spPr>
          <a:xfrm>
            <a:off x="6586415" y="723153"/>
            <a:ext cx="4555782" cy="5392482"/>
          </a:xfrm>
        </p:spPr>
        <p:txBody>
          <a:bodyPr vert="horz" lIns="91440" tIns="45720" rIns="91440" bIns="45720" rtlCol="0" anchor="ctr">
            <a:normAutofit/>
          </a:bodyPr>
          <a:lstStyle/>
          <a:p>
            <a:r>
              <a:rPr lang="en-US" sz="1700" dirty="0"/>
              <a:t>Early Effects (Influence on everyday life)</a:t>
            </a:r>
          </a:p>
          <a:p>
            <a:endParaRPr lang="en-US" sz="1700" dirty="0"/>
          </a:p>
          <a:p>
            <a:r>
              <a:rPr lang="en-US" sz="1700" dirty="0"/>
              <a:t>For young people in particular, smoking can have a rapid effect on daily health and wellbeing.</a:t>
            </a:r>
          </a:p>
          <a:p>
            <a:endParaRPr lang="en-US" sz="1700" dirty="0"/>
          </a:p>
          <a:p>
            <a:r>
              <a:rPr lang="en-US" sz="1700" dirty="0"/>
              <a:t>Immediate result include:</a:t>
            </a:r>
          </a:p>
          <a:p>
            <a:endParaRPr lang="en-US" sz="1700" dirty="0"/>
          </a:p>
          <a:p>
            <a:r>
              <a:rPr lang="en-US" sz="1700" dirty="0"/>
              <a:t>• impaired lung function and respiratory issues</a:t>
            </a:r>
          </a:p>
          <a:p>
            <a:r>
              <a:rPr lang="en-US" sz="1700" dirty="0"/>
              <a:t>Oral malodor and discolored teeth</a:t>
            </a:r>
          </a:p>
          <a:p>
            <a:r>
              <a:rPr lang="en-US" sz="1700" dirty="0"/>
              <a:t>Decreased the fitness levels </a:t>
            </a:r>
          </a:p>
          <a:p>
            <a:r>
              <a:rPr lang="en-US" sz="1700" dirty="0"/>
              <a:t>Decreased athletic performance </a:t>
            </a:r>
          </a:p>
          <a:p>
            <a:r>
              <a:rPr lang="en-US" sz="1700" dirty="0"/>
              <a:t>Elevate incidence of coughing</a:t>
            </a:r>
          </a:p>
          <a:p>
            <a:r>
              <a:rPr lang="en-US" sz="1700" dirty="0"/>
              <a:t>Raspiratory infections</a:t>
            </a:r>
          </a:p>
          <a:p>
            <a:r>
              <a:rPr lang="en-US" sz="1700" dirty="0"/>
              <a:t>Nicotine dependence</a:t>
            </a:r>
          </a:p>
          <a:p>
            <a:endParaRPr lang="en-US" sz="1700" dirty="0"/>
          </a:p>
          <a:p>
            <a:endParaRPr lang="en-US" sz="1700" dirty="0"/>
          </a:p>
          <a:p>
            <a:endParaRPr lang="en-US" sz="1700" dirty="0"/>
          </a:p>
        </p:txBody>
      </p:sp>
    </p:spTree>
    <p:extLst>
      <p:ext uri="{BB962C8B-B14F-4D97-AF65-F5344CB8AC3E}">
        <p14:creationId xmlns:p14="http://schemas.microsoft.com/office/powerpoint/2010/main" val="718211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B5D84E-FC9A-9C99-D767-A7CB8C41E9CA}"/>
              </a:ext>
            </a:extLst>
          </p:cNvPr>
          <p:cNvSpPr>
            <a:spLocks noGrp="1"/>
          </p:cNvSpPr>
          <p:nvPr>
            <p:ph type="title"/>
          </p:nvPr>
        </p:nvSpPr>
        <p:spPr>
          <a:xfrm>
            <a:off x="240528" y="1027057"/>
            <a:ext cx="2676420" cy="2777811"/>
          </a:xfrm>
        </p:spPr>
        <p:txBody>
          <a:bodyPr vert="horz" lIns="91440" tIns="45720" rIns="91440" bIns="45720" rtlCol="0" anchor="b">
            <a:normAutofit/>
          </a:bodyPr>
          <a:lstStyle/>
          <a:p>
            <a:r>
              <a:rPr lang="en-US" sz="2800" b="1" kern="1200">
                <a:latin typeface="+mj-lt"/>
                <a:ea typeface="+mj-ea"/>
                <a:cs typeface="+mj-cs"/>
              </a:rPr>
              <a:t>LONG-TERM CONSEQUENSE </a:t>
            </a:r>
            <a:endParaRPr lang="en-US" sz="2800" b="1" kern="1200">
              <a:latin typeface="+mj-lt"/>
            </a:endParaRPr>
          </a:p>
        </p:txBody>
      </p:sp>
      <p:sp>
        <p:nvSpPr>
          <p:cNvPr id="2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effects-of-smoking-from-stage-3-5-638.jpg (638×479)">
            <a:extLst>
              <a:ext uri="{FF2B5EF4-FFF2-40B4-BE49-F238E27FC236}">
                <a16:creationId xmlns:a16="http://schemas.microsoft.com/office/drawing/2014/main" id="{DDE5EBB5-A8CD-186A-DD20-6ADB27B2BE0B}"/>
              </a:ext>
            </a:extLst>
          </p:cNvPr>
          <p:cNvPicPr>
            <a:picLocks noGrp="1" noChangeAspect="1"/>
          </p:cNvPicPr>
          <p:nvPr>
            <p:ph idx="1"/>
          </p:nvPr>
        </p:nvPicPr>
        <p:blipFill>
          <a:blip r:embed="rId2"/>
          <a:stretch>
            <a:fillRect/>
          </a:stretch>
        </p:blipFill>
        <p:spPr>
          <a:xfrm>
            <a:off x="3198136" y="131029"/>
            <a:ext cx="8400173" cy="6296142"/>
          </a:xfrm>
          <a:prstGeom prst="rect">
            <a:avLst/>
          </a:prstGeom>
        </p:spPr>
      </p:pic>
    </p:spTree>
    <p:extLst>
      <p:ext uri="{BB962C8B-B14F-4D97-AF65-F5344CB8AC3E}">
        <p14:creationId xmlns:p14="http://schemas.microsoft.com/office/powerpoint/2010/main" val="964085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E15BE-0F4A-ADA9-BC10-F1B2DEBB7C5E}"/>
              </a:ext>
            </a:extLst>
          </p:cNvPr>
          <p:cNvSpPr>
            <a:spLocks noGrp="1"/>
          </p:cNvSpPr>
          <p:nvPr>
            <p:ph type="title"/>
          </p:nvPr>
        </p:nvSpPr>
        <p:spPr>
          <a:xfrm>
            <a:off x="330114" y="325370"/>
            <a:ext cx="6486704" cy="1026943"/>
          </a:xfrm>
        </p:spPr>
        <p:txBody>
          <a:bodyPr anchor="b">
            <a:normAutofit/>
          </a:bodyPr>
          <a:lstStyle/>
          <a:p>
            <a:r>
              <a:rPr lang="en-GB" sz="5400"/>
              <a:t>AIM'S OF CAMPAIGN</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353BFA-7DF0-ECC3-0A24-368BEE025FC6}"/>
              </a:ext>
            </a:extLst>
          </p:cNvPr>
          <p:cNvSpPr>
            <a:spLocks noGrp="1"/>
          </p:cNvSpPr>
          <p:nvPr>
            <p:ph idx="1"/>
          </p:nvPr>
        </p:nvSpPr>
        <p:spPr>
          <a:xfrm>
            <a:off x="343030" y="1387646"/>
            <a:ext cx="5922571" cy="4805921"/>
          </a:xfrm>
        </p:spPr>
        <p:txBody>
          <a:bodyPr vert="horz" lIns="91440" tIns="45720" rIns="91440" bIns="45720" rtlCol="0" anchor="t">
            <a:normAutofit/>
          </a:bodyPr>
          <a:lstStyle/>
          <a:p>
            <a:pPr marL="514350" indent="-514350">
              <a:buAutoNum type="arabicParenR"/>
            </a:pPr>
            <a:r>
              <a:rPr lang="en-GB" sz="1600" dirty="0"/>
              <a:t>Reduce the number of young people starting smoking:-</a:t>
            </a:r>
          </a:p>
          <a:p>
            <a:pPr marL="0" indent="0">
              <a:buNone/>
            </a:pPr>
            <a:r>
              <a:rPr lang="en-GB" sz="1600" dirty="0"/>
              <a:t>To reduce self –reported smoking rates among 14-25 year olds by 10% within 6 months of campaign</a:t>
            </a:r>
          </a:p>
          <a:p>
            <a:pPr marL="0" indent="0">
              <a:buNone/>
            </a:pPr>
            <a:r>
              <a:rPr lang="en-GB" sz="1600" dirty="0"/>
              <a:t>2)Increase awareness and knowledge:</a:t>
            </a:r>
          </a:p>
          <a:p>
            <a:pPr marL="0" indent="0">
              <a:buNone/>
            </a:pPr>
            <a:r>
              <a:rPr lang="en-GB" sz="1600" dirty="0"/>
              <a:t>To increase awareness on short and long –term smoking harms ,measured through pre and post campaign questionnaires.</a:t>
            </a:r>
          </a:p>
          <a:p>
            <a:pPr marL="0" indent="0">
              <a:buNone/>
            </a:pPr>
            <a:r>
              <a:rPr lang="en-GB" sz="1600" dirty="0"/>
              <a:t>3) Improve engagement with cessation support:</a:t>
            </a:r>
          </a:p>
          <a:p>
            <a:pPr marL="0" indent="0">
              <a:buNone/>
            </a:pPr>
            <a:r>
              <a:rPr lang="en-GB" sz="1600" dirty="0"/>
              <a:t>To increase uptake of local stop –smoking services by young adults by 15% during the campaign period benefit; Encourages sustainable behaviour change and supports national smoke-free targets.</a:t>
            </a:r>
          </a:p>
          <a:p>
            <a:pPr marL="0" indent="0">
              <a:buNone/>
            </a:pPr>
            <a:endParaRPr lang="en-GB" sz="1600" dirty="0"/>
          </a:p>
        </p:txBody>
      </p:sp>
      <p:pic>
        <p:nvPicPr>
          <p:cNvPr id="4" name="Picture 3" descr="32-06-1600x844.jpg (1600×844)">
            <a:extLst>
              <a:ext uri="{FF2B5EF4-FFF2-40B4-BE49-F238E27FC236}">
                <a16:creationId xmlns:a16="http://schemas.microsoft.com/office/drawing/2014/main" id="{88C3D7D3-EF9F-1CF7-07CD-CF9855A1D0C0}"/>
              </a:ext>
            </a:extLst>
          </p:cNvPr>
          <p:cNvPicPr>
            <a:picLocks noChangeAspect="1"/>
          </p:cNvPicPr>
          <p:nvPr/>
        </p:nvPicPr>
        <p:blipFill>
          <a:blip r:embed="rId2"/>
          <a:srcRect l="25824" r="21266" b="-1"/>
          <a:stretch>
            <a:fillRect/>
          </a:stretch>
        </p:blipFill>
        <p:spPr>
          <a:xfrm>
            <a:off x="6809871" y="10"/>
            <a:ext cx="602636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36042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4C58B-68A0-15F6-A585-E07D7A34797F}"/>
              </a:ext>
            </a:extLst>
          </p:cNvPr>
          <p:cNvSpPr>
            <a:spLocks noGrp="1"/>
          </p:cNvSpPr>
          <p:nvPr>
            <p:ph type="title"/>
          </p:nvPr>
        </p:nvSpPr>
        <p:spPr>
          <a:xfrm>
            <a:off x="3187850" y="-1005658"/>
            <a:ext cx="5092906" cy="1574808"/>
          </a:xfrm>
        </p:spPr>
        <p:txBody>
          <a:bodyPr>
            <a:normAutofit/>
          </a:bodyPr>
          <a:lstStyle/>
          <a:p>
            <a:r>
              <a:rPr lang="en-US" sz="2800" b="1" u="sng" dirty="0">
                <a:solidFill>
                  <a:schemeClr val="bg1"/>
                </a:solidFill>
              </a:rPr>
              <a:t>TITLE: CLEAR LUNG CLEAR FUTURE</a:t>
            </a:r>
            <a:endParaRPr lang="en-IN" sz="2800" b="1" u="sng" dirty="0">
              <a:solidFill>
                <a:schemeClr val="bg1"/>
              </a:solidFill>
            </a:endParaRPr>
          </a:p>
        </p:txBody>
      </p:sp>
      <p:sp>
        <p:nvSpPr>
          <p:cNvPr id="4" name="Text Placeholder 3">
            <a:extLst>
              <a:ext uri="{FF2B5EF4-FFF2-40B4-BE49-F238E27FC236}">
                <a16:creationId xmlns:a16="http://schemas.microsoft.com/office/drawing/2014/main" id="{14BBA249-2926-30F0-7CCC-F578462263F0}"/>
              </a:ext>
            </a:extLst>
          </p:cNvPr>
          <p:cNvSpPr>
            <a:spLocks noGrp="1"/>
          </p:cNvSpPr>
          <p:nvPr>
            <p:ph type="body" sz="half" idx="2"/>
          </p:nvPr>
        </p:nvSpPr>
        <p:spPr>
          <a:xfrm>
            <a:off x="9109252" y="1111045"/>
            <a:ext cx="2851839" cy="1371600"/>
          </a:xfrm>
        </p:spPr>
        <p:txBody>
          <a:bodyPr>
            <a:normAutofit/>
          </a:bodyPr>
          <a:lstStyle/>
          <a:p>
            <a:r>
              <a:rPr lang="en-US" sz="1800" b="1" dirty="0">
                <a:solidFill>
                  <a:schemeClr val="bg1"/>
                </a:solidFill>
                <a:latin typeface="Times New Roman" panose="02020603050405020304" pitchFamily="18" charset="0"/>
                <a:cs typeface="Times New Roman" panose="02020603050405020304" pitchFamily="18" charset="0"/>
              </a:rPr>
              <a:t>TASK:2</a:t>
            </a:r>
          </a:p>
          <a:p>
            <a:r>
              <a:rPr lang="en-US" sz="1800" b="1" dirty="0">
                <a:solidFill>
                  <a:schemeClr val="bg1"/>
                </a:solidFill>
                <a:latin typeface="Times New Roman" panose="02020603050405020304" pitchFamily="18" charset="0"/>
                <a:cs typeface="Times New Roman" panose="02020603050405020304" pitchFamily="18" charset="0"/>
              </a:rPr>
              <a:t>TWINKALBEN MAHESHBHAI PATEL</a:t>
            </a:r>
          </a:p>
          <a:p>
            <a:r>
              <a:rPr lang="en-US" sz="1800" b="1" dirty="0">
                <a:solidFill>
                  <a:schemeClr val="bg1"/>
                </a:solidFill>
                <a:latin typeface="Times New Roman" panose="02020603050405020304" pitchFamily="18" charset="0"/>
                <a:cs typeface="Times New Roman" panose="02020603050405020304" pitchFamily="18" charset="0"/>
              </a:rPr>
              <a:t>STUDENT ID:2529441 </a:t>
            </a:r>
            <a:endParaRPr lang="en-IN" sz="1800" b="1" dirty="0">
              <a:solidFill>
                <a:schemeClr val="bg1"/>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2E0FADE9-D287-293F-C7A7-619C52F96A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8364" y="644014"/>
            <a:ext cx="6492226" cy="5876860"/>
          </a:xfrm>
          <a:prstGeom prst="rect">
            <a:avLst/>
          </a:prstGeom>
        </p:spPr>
      </p:pic>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5D85289D-733D-EE3E-D893-5715C593274F}"/>
                  </a:ext>
                </a:extLst>
              </p:cNvPr>
              <p:cNvGraphicFramePr>
                <a:graphicFrameLocks noChangeAspect="1"/>
              </p:cNvGraphicFramePr>
              <p:nvPr>
                <p:extLst>
                  <p:ext uri="{D42A27DB-BD31-4B8C-83A1-F6EECF244321}">
                    <p14:modId xmlns:p14="http://schemas.microsoft.com/office/powerpoint/2010/main" val="881695538"/>
                  </p:ext>
                </p:extLst>
              </p:nvPr>
            </p:nvGraphicFramePr>
            <p:xfrm>
              <a:off x="-1384077" y="-866581"/>
              <a:ext cx="3048000" cy="1714500"/>
            </p:xfrm>
            <a:graphic>
              <a:graphicData uri="http://schemas.microsoft.com/office/powerpoint/2016/slidezoom">
                <pslz:sldZm>
                  <pslz:sldZmObj sldId="265" cId="2050872877">
                    <pslz:zmPr id="{DE6E19C0-F183-4C70-87BF-0FE401EB3BD3}"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5D85289D-733D-EE3E-D893-5715C593274F}"/>
                  </a:ext>
                </a:extLst>
              </p:cNvPr>
              <p:cNvPicPr>
                <a:picLocks noGrp="1" noRot="1" noChangeAspect="1" noMove="1" noResize="1" noEditPoints="1" noAdjustHandles="1" noChangeArrowheads="1" noChangeShapeType="1"/>
              </p:cNvPicPr>
              <p:nvPr/>
            </p:nvPicPr>
            <p:blipFill>
              <a:blip r:embed="rId4"/>
              <a:stretch>
                <a:fillRect/>
              </a:stretch>
            </p:blipFill>
            <p:spPr>
              <a:xfrm>
                <a:off x="-1384077" y="-866581"/>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050872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91000"/>
            <a:lum/>
          </a:blip>
          <a:srcRect/>
          <a:stretch>
            <a:fillRect t="-23000" b="-24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CFFFD0-4D8E-5606-6997-522D09E4E850}"/>
              </a:ext>
            </a:extLst>
          </p:cNvPr>
          <p:cNvSpPr txBox="1"/>
          <p:nvPr/>
        </p:nvSpPr>
        <p:spPr>
          <a:xfrm>
            <a:off x="997974" y="1136064"/>
            <a:ext cx="10196052" cy="4585871"/>
          </a:xfrm>
          <a:prstGeom prst="rect">
            <a:avLst/>
          </a:prstGeom>
          <a:noFill/>
        </p:spPr>
        <p:txBody>
          <a:bodyPr wrap="square">
            <a:spAutoFit/>
          </a:bodyPr>
          <a:lstStyle/>
          <a:p>
            <a:r>
              <a:rPr lang="en-IN" dirty="0"/>
              <a:t>                                                                                   </a:t>
            </a:r>
            <a:r>
              <a:rPr lang="en-IN" sz="4000" b="1" u="sng" dirty="0">
                <a:solidFill>
                  <a:srgbClr val="FFC000"/>
                </a:solidFill>
              </a:rPr>
              <a:t>AIMS</a:t>
            </a:r>
          </a:p>
          <a:p>
            <a:r>
              <a:rPr lang="en-IN" sz="2800" b="1" u="sng" dirty="0"/>
              <a:t>1) We want to help people cut down on smoking by fifty percent in just eight weeks</a:t>
            </a:r>
          </a:p>
          <a:p>
            <a:endParaRPr lang="en-IN" sz="2800" b="1" dirty="0"/>
          </a:p>
          <a:p>
            <a:r>
              <a:rPr lang="en-IN" sz="2800" b="1" u="sng" dirty="0"/>
              <a:t>2) We also want to teach people more about the risks of smoking so they know eighty percent</a:t>
            </a:r>
          </a:p>
          <a:p>
            <a:endParaRPr lang="en-IN" sz="2800" b="1" dirty="0"/>
          </a:p>
          <a:p>
            <a:r>
              <a:rPr lang="en-IN" sz="2800" b="1" u="sng" dirty="0"/>
              <a:t>3) We want to help people feel more confident that they can quit smoking/ smoking is really hard to quit</a:t>
            </a:r>
          </a:p>
          <a:p>
            <a:endParaRPr lang="en-IN" sz="2800" dirty="0"/>
          </a:p>
        </p:txBody>
      </p:sp>
    </p:spTree>
    <p:extLst>
      <p:ext uri="{BB962C8B-B14F-4D97-AF65-F5344CB8AC3E}">
        <p14:creationId xmlns:p14="http://schemas.microsoft.com/office/powerpoint/2010/main" val="1903681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5000"/>
            <a:lum/>
          </a:blip>
          <a:srcRect/>
          <a:stretch>
            <a:fillRect l="-4000" r="-12000" b="-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5F35EB-B0BB-C91B-EF4E-91ED5D994ACE}"/>
              </a:ext>
            </a:extLst>
          </p:cNvPr>
          <p:cNvSpPr txBox="1"/>
          <p:nvPr/>
        </p:nvSpPr>
        <p:spPr>
          <a:xfrm>
            <a:off x="223934" y="-141208"/>
            <a:ext cx="11857229" cy="6724918"/>
          </a:xfrm>
          <a:prstGeom prst="rect">
            <a:avLst/>
          </a:prstGeom>
          <a:noFill/>
        </p:spPr>
        <p:txBody>
          <a:bodyPr wrap="square">
            <a:spAutoFit/>
          </a:bodyPr>
          <a:lstStyle/>
          <a:p>
            <a:r>
              <a:rPr lang="en-US" sz="3600" b="1" dirty="0">
                <a:solidFill>
                  <a:schemeClr val="tx2">
                    <a:lumMod val="10000"/>
                  </a:schemeClr>
                </a:solidFill>
              </a:rPr>
              <a:t>                              </a:t>
            </a:r>
            <a:r>
              <a:rPr lang="en-US" sz="3600" b="1" u="sng" dirty="0">
                <a:solidFill>
                  <a:srgbClr val="FF0000"/>
                </a:solidFill>
              </a:rPr>
              <a:t>TYPES OF EVALUATION           </a:t>
            </a:r>
          </a:p>
          <a:p>
            <a:pPr algn="just"/>
            <a:endParaRPr lang="en-US" sz="2000" b="1" dirty="0">
              <a:solidFill>
                <a:schemeClr val="tx2">
                  <a:lumMod val="10000"/>
                </a:schemeClr>
              </a:solidFill>
            </a:endParaRPr>
          </a:p>
          <a:p>
            <a:pPr marL="342900" indent="-342900" algn="just">
              <a:buAutoNum type="arabicParenR"/>
            </a:pPr>
            <a:r>
              <a:rPr lang="en-US" sz="1700" b="1" u="sng" dirty="0">
                <a:solidFill>
                  <a:schemeClr val="bg1">
                    <a:lumMod val="95000"/>
                    <a:lumOff val="5000"/>
                  </a:schemeClr>
                </a:solidFill>
                <a:latin typeface="Times New Roman" panose="02020603050405020304" pitchFamily="18" charset="0"/>
                <a:cs typeface="Times New Roman" panose="02020603050405020304" pitchFamily="18" charset="0"/>
              </a:rPr>
              <a:t>FORMATIVE EVALUATION :                                                                              </a:t>
            </a:r>
          </a:p>
          <a:p>
            <a:pPr algn="just"/>
            <a:endParaRPr lang="en-US" sz="1700" b="1" u="sng" dirty="0">
              <a:solidFill>
                <a:schemeClr val="tx2">
                  <a:lumMod val="10000"/>
                </a:schemeClr>
              </a:solidFill>
              <a:latin typeface="Times New Roman" panose="02020603050405020304" pitchFamily="18" charset="0"/>
              <a:cs typeface="Times New Roman" panose="02020603050405020304" pitchFamily="18" charset="0"/>
            </a:endParaRPr>
          </a:p>
          <a:p>
            <a:pPr algn="just"/>
            <a:r>
              <a:rPr lang="en-US" sz="1700" b="1" dirty="0">
                <a:solidFill>
                  <a:schemeClr val="tx2">
                    <a:lumMod val="10000"/>
                  </a:schemeClr>
                </a:solidFill>
                <a:latin typeface="Times New Roman" panose="02020603050405020304" pitchFamily="18" charset="0"/>
                <a:cs typeface="Times New Roman" panose="02020603050405020304" pitchFamily="18" charset="0"/>
              </a:rPr>
              <a:t>The purpose of this was to see what people needed and what they thought about smoking. The Smoking Cessation Campaign wanted to know how many cigarettes people smoked every day.</a:t>
            </a:r>
          </a:p>
          <a:p>
            <a:pPr algn="just"/>
            <a:endParaRPr lang="en-US" sz="1700" b="1" dirty="0">
              <a:solidFill>
                <a:schemeClr val="tx2">
                  <a:lumMod val="10000"/>
                </a:schemeClr>
              </a:solidFill>
              <a:latin typeface="Times New Roman" panose="02020603050405020304" pitchFamily="18" charset="0"/>
              <a:cs typeface="Times New Roman" panose="02020603050405020304" pitchFamily="18" charset="0"/>
            </a:endParaRPr>
          </a:p>
          <a:p>
            <a:pPr algn="just"/>
            <a:r>
              <a:rPr lang="en-US" sz="1700" b="1" u="sng" dirty="0">
                <a:solidFill>
                  <a:schemeClr val="tx2">
                    <a:lumMod val="10000"/>
                  </a:schemeClr>
                </a:solidFill>
                <a:latin typeface="Times New Roman" panose="02020603050405020304" pitchFamily="18" charset="0"/>
                <a:cs typeface="Times New Roman" panose="02020603050405020304" pitchFamily="18" charset="0"/>
              </a:rPr>
              <a:t>TO DO THIS PEOPLE FILLED OUT A QUESTIONNAIRE. THIS QUESTIONNAIRE ASKED THINGS LIKE:</a:t>
            </a:r>
          </a:p>
          <a:p>
            <a:pPr algn="just"/>
            <a:endParaRPr lang="en-US" sz="1700" b="1" dirty="0">
              <a:solidFill>
                <a:schemeClr val="tx2">
                  <a:lumMod val="10000"/>
                </a:schemeClr>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How cigarettes they smoked per day</a:t>
            </a: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If they had tried to quit smoking before</a:t>
            </a: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If they really wanted to quit smoking</a:t>
            </a: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They also did a breath test to check for carbon monoxide</a:t>
            </a: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People talked about what made it hard for them to quit smoking </a:t>
            </a:r>
          </a:p>
          <a:p>
            <a:pPr marL="285750" indent="-285750" algn="just">
              <a:buFont typeface="Arial" panose="020B0604020202020204" pitchFamily="34" charset="0"/>
              <a:buChar char="•"/>
            </a:pPr>
            <a:endParaRPr lang="en-US" sz="1700" b="1" dirty="0">
              <a:solidFill>
                <a:schemeClr val="tx2">
                  <a:lumMod val="10000"/>
                </a:schemeClr>
              </a:solidFill>
              <a:latin typeface="Times New Roman" panose="02020603050405020304" pitchFamily="18" charset="0"/>
              <a:cs typeface="Times New Roman" panose="02020603050405020304" pitchFamily="18" charset="0"/>
            </a:endParaRPr>
          </a:p>
          <a:p>
            <a:pPr algn="just"/>
            <a:r>
              <a:rPr lang="en-US" sz="1700" b="1" u="sng" dirty="0">
                <a:solidFill>
                  <a:schemeClr val="tx2">
                    <a:lumMod val="10000"/>
                  </a:schemeClr>
                </a:solidFill>
                <a:latin typeface="Times New Roman" panose="02020603050405020304" pitchFamily="18" charset="0"/>
                <a:cs typeface="Times New Roman" panose="02020603050405020304" pitchFamily="18" charset="0"/>
              </a:rPr>
              <a:t> SOME THINGS THEY FOUND OUT WERE:</a:t>
            </a:r>
          </a:p>
          <a:p>
            <a:pPr algn="just"/>
            <a:endParaRPr lang="en-US" sz="1700" b="1" u="sng" dirty="0">
              <a:solidFill>
                <a:schemeClr val="tx2">
                  <a:lumMod val="10000"/>
                </a:schemeClr>
              </a:solidFill>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Most people, 65% smoked every day</a:t>
            </a: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Almost half, 48% had tried to quit before.</a:t>
            </a:r>
          </a:p>
          <a:p>
            <a:pPr marL="285750" indent="-285750" algn="just">
              <a:buFont typeface="Arial" panose="020B0604020202020204" pitchFamily="34" charset="0"/>
              <a:buChar char="•"/>
            </a:pPr>
            <a:r>
              <a:rPr lang="en-US" sz="1700" b="1" dirty="0">
                <a:solidFill>
                  <a:schemeClr val="tx2">
                    <a:lumMod val="10000"/>
                  </a:schemeClr>
                </a:solidFill>
                <a:latin typeface="Times New Roman" panose="02020603050405020304" pitchFamily="18" charset="0"/>
                <a:cs typeface="Times New Roman" panose="02020603050405020304" pitchFamily="18" charset="0"/>
              </a:rPr>
              <a:t>Only a few people, 35% really understood how bad smoking was for them</a:t>
            </a:r>
          </a:p>
          <a:p>
            <a:pPr marL="285750" indent="-285750" algn="just">
              <a:buFont typeface="Arial" panose="020B0604020202020204" pitchFamily="34" charset="0"/>
              <a:buChar char="•"/>
            </a:pPr>
            <a:endParaRPr lang="en-US" sz="1700" b="1" dirty="0">
              <a:solidFill>
                <a:schemeClr val="tx2">
                  <a:lumMod val="10000"/>
                </a:schemeClr>
              </a:solidFill>
              <a:latin typeface="Times New Roman" panose="02020603050405020304" pitchFamily="18" charset="0"/>
              <a:cs typeface="Times New Roman" panose="02020603050405020304" pitchFamily="18" charset="0"/>
            </a:endParaRPr>
          </a:p>
          <a:p>
            <a:pPr algn="just"/>
            <a:r>
              <a:rPr lang="en-US" sz="1700" b="1" dirty="0">
                <a:solidFill>
                  <a:schemeClr val="tx2">
                    <a:lumMod val="10000"/>
                  </a:schemeClr>
                </a:solidFill>
                <a:latin typeface="Times New Roman" panose="02020603050405020304" pitchFamily="18" charset="0"/>
                <a:cs typeface="Times New Roman" panose="02020603050405020304" pitchFamily="18" charset="0"/>
              </a:rPr>
              <a:t>This is important, for the Smoking Cessation Campaign because it helps them make a plan that actually works for people. The Smoking Cessation Campaign can make sure people get what they need. This makes the whole programme better.    </a:t>
            </a:r>
          </a:p>
          <a:p>
            <a:pPr algn="just"/>
            <a:r>
              <a:rPr lang="en-US" b="1" dirty="0">
                <a:solidFill>
                  <a:schemeClr val="tx2">
                    <a:lumMod val="10000"/>
                  </a:schemeClr>
                </a:solidFill>
              </a:rPr>
              <a:t>                                                                                                                                                                                                    </a:t>
            </a:r>
            <a:r>
              <a:rPr lang="en-US" sz="1050" dirty="0">
                <a:solidFill>
                  <a:schemeClr val="tx2">
                    <a:lumMod val="10000"/>
                  </a:schemeClr>
                </a:solidFill>
              </a:rPr>
              <a:t>(WEISS,1998;WHO,2023)   </a:t>
            </a:r>
            <a:r>
              <a:rPr lang="en-US" b="1" dirty="0">
                <a:solidFill>
                  <a:schemeClr val="tx2">
                    <a:lumMod val="10000"/>
                  </a:schemeClr>
                </a:solidFill>
              </a:rPr>
              <a:t>                                                                                                                                                                                                                                                                                                      </a:t>
            </a:r>
            <a:endParaRPr lang="en-IN" dirty="0">
              <a:solidFill>
                <a:schemeClr val="tx2">
                  <a:lumMod val="10000"/>
                </a:schemeClr>
              </a:solidFill>
            </a:endParaRPr>
          </a:p>
        </p:txBody>
      </p:sp>
    </p:spTree>
    <p:extLst>
      <p:ext uri="{BB962C8B-B14F-4D97-AF65-F5344CB8AC3E}">
        <p14:creationId xmlns:p14="http://schemas.microsoft.com/office/powerpoint/2010/main" val="2953844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extLst>
              <a:ext uri="{BEBA8EAE-BF5A-486C-A8C5-ECC9F3942E4B}">
                <a14:imgProps xmlns:a14="http://schemas.microsoft.com/office/drawing/2010/main">
                  <a14:imgLayer r:embed="rId3">
                    <a14:imgEffect>
                      <a14:brightnessContrast bright="-20000" contrast="2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92F18A-C6F8-CA24-FD70-0B3E8AFEFCA0}"/>
              </a:ext>
            </a:extLst>
          </p:cNvPr>
          <p:cNvSpPr txBox="1"/>
          <p:nvPr/>
        </p:nvSpPr>
        <p:spPr>
          <a:xfrm>
            <a:off x="557212" y="58846"/>
            <a:ext cx="10894695" cy="6101670"/>
          </a:xfrm>
          <a:prstGeom prst="rect">
            <a:avLst/>
          </a:prstGeom>
          <a:noFill/>
          <a:ln>
            <a:noFill/>
          </a:ln>
        </p:spPr>
        <p:txBody>
          <a:bodyPr wrap="square">
            <a:spAutoFit/>
          </a:bodyPr>
          <a:lstStyle/>
          <a:p>
            <a:pPr algn="ctr"/>
            <a:r>
              <a:rPr lang="en-IN" sz="2800" b="1" u="sng" dirty="0"/>
              <a:t>2)PROCESS EVALUATION :</a:t>
            </a:r>
          </a:p>
          <a:p>
            <a:pPr algn="ctr"/>
            <a:endParaRPr lang="en-IN" sz="2800" b="1" u="sng" dirty="0"/>
          </a:p>
          <a:p>
            <a:r>
              <a:rPr lang="en-US" sz="2000" b="1" dirty="0"/>
              <a:t>- The main thing we want to do is see if the campaign is going well. We need to check if the campaign is working like it should. The campaign is what we are focusing on so we have to make sure the campaign is running smoothly.</a:t>
            </a:r>
            <a:endParaRPr lang="en-IN" sz="2000" b="1" dirty="0"/>
          </a:p>
          <a:p>
            <a:endParaRPr lang="en-US" sz="2000" dirty="0"/>
          </a:p>
          <a:p>
            <a:r>
              <a:rPr lang="en-US" sz="2000" b="1" u="sng" dirty="0"/>
              <a:t>How we did it:</a:t>
            </a:r>
          </a:p>
          <a:p>
            <a:pPr marL="457200" indent="-457200">
              <a:buFont typeface="Arial" panose="020B0604020202020204" pitchFamily="34" charset="0"/>
              <a:buChar char="•"/>
            </a:pPr>
            <a:r>
              <a:rPr lang="en-US" sz="2000" dirty="0"/>
              <a:t>We kept an attendance log.</a:t>
            </a:r>
          </a:p>
          <a:p>
            <a:pPr marL="457200" indent="-457200">
              <a:buFont typeface="Arial" panose="020B0604020202020204" pitchFamily="34" charset="0"/>
              <a:buChar char="•"/>
            </a:pPr>
            <a:r>
              <a:rPr lang="en-US" sz="2000" dirty="0"/>
              <a:t>We watched how engaged participants were.</a:t>
            </a:r>
          </a:p>
          <a:p>
            <a:pPr marL="457200" indent="-457200">
              <a:buFont typeface="Arial" panose="020B0604020202020204" pitchFamily="34" charset="0"/>
              <a:buChar char="•"/>
            </a:pPr>
            <a:r>
              <a:rPr lang="en-US" sz="2000" dirty="0"/>
              <a:t>We gathered feedback after each session.</a:t>
            </a:r>
          </a:p>
          <a:p>
            <a:pPr marL="457200" indent="-457200">
              <a:buFont typeface="Arial" panose="020B0604020202020204" pitchFamily="34" charset="0"/>
              <a:buChar char="•"/>
            </a:pPr>
            <a:r>
              <a:rPr lang="en-US" sz="2000" dirty="0"/>
              <a:t> We tracked if participants completed activities, like their trigger diary and quit plan.</a:t>
            </a:r>
          </a:p>
          <a:p>
            <a:r>
              <a:rPr lang="en-US" sz="2000" b="1" u="sng" dirty="0"/>
              <a:t>Key Indicators:</a:t>
            </a:r>
          </a:p>
          <a:p>
            <a:pPr marL="457200" indent="-457200">
              <a:buFont typeface="Arial" panose="020B0604020202020204" pitchFamily="34" charset="0"/>
              <a:buChar char="•"/>
            </a:pPr>
            <a:r>
              <a:rPr lang="en-US" sz="2000" dirty="0"/>
              <a:t>We aimed for 80% attendance across the 6–8 sessions.</a:t>
            </a:r>
          </a:p>
          <a:p>
            <a:pPr marL="457200" indent="-457200">
              <a:buFont typeface="Arial" panose="020B0604020202020204" pitchFamily="34" charset="0"/>
              <a:buChar char="•"/>
            </a:pPr>
            <a:r>
              <a:rPr lang="en-US" sz="2000" dirty="0"/>
              <a:t>We wanted 75% of participants to finish activities.</a:t>
            </a:r>
          </a:p>
          <a:p>
            <a:pPr marL="457200" indent="-457200">
              <a:buFont typeface="Arial" panose="020B0604020202020204" pitchFamily="34" charset="0"/>
              <a:buChar char="•"/>
            </a:pPr>
            <a:r>
              <a:rPr lang="en-US" sz="2000" dirty="0"/>
              <a:t> We hoped 85% would say the sessions were helpful.</a:t>
            </a:r>
          </a:p>
          <a:p>
            <a:r>
              <a:rPr lang="en-US" sz="2000" b="1" u="sng" dirty="0"/>
              <a:t>Why It Matters:</a:t>
            </a:r>
          </a:p>
          <a:p>
            <a:pPr marL="457200" indent="-457200">
              <a:buFont typeface="Arial" panose="020B0604020202020204" pitchFamily="34" charset="0"/>
              <a:buChar char="•"/>
            </a:pPr>
            <a:r>
              <a:rPr lang="en-US" sz="2000" dirty="0"/>
              <a:t>Process evaluation helps us ensure the programme is delivered the way. It also helps us find ways to make it better while its still happening. Process evaluation is important.</a:t>
            </a:r>
            <a:r>
              <a:rPr lang="en-US" sz="2400" dirty="0"/>
              <a:t>                                                                                                                   </a:t>
            </a:r>
            <a:r>
              <a:rPr lang="en-US" sz="1050" dirty="0"/>
              <a:t>(PATTON,2008;NICE,2021)</a:t>
            </a:r>
            <a:endParaRPr lang="en-IN" sz="1050" dirty="0"/>
          </a:p>
        </p:txBody>
      </p:sp>
    </p:spTree>
    <p:extLst>
      <p:ext uri="{BB962C8B-B14F-4D97-AF65-F5344CB8AC3E}">
        <p14:creationId xmlns:p14="http://schemas.microsoft.com/office/powerpoint/2010/main" val="2148270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70000"/>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7424D1-BBE7-60B7-7D76-ADEB940CA03F}"/>
              </a:ext>
            </a:extLst>
          </p:cNvPr>
          <p:cNvSpPr txBox="1"/>
          <p:nvPr/>
        </p:nvSpPr>
        <p:spPr>
          <a:xfrm>
            <a:off x="532581" y="40251"/>
            <a:ext cx="11064240" cy="6447919"/>
          </a:xfrm>
          <a:prstGeom prst="rect">
            <a:avLst/>
          </a:prstGeom>
          <a:blipFill dpi="0" rotWithShape="1">
            <a:blip r:embed="rId3">
              <a:alphaModFix amt="28000"/>
            </a:blip>
            <a:srcRect/>
            <a:tile tx="0" ty="0" sx="100000" sy="100000" flip="none" algn="tl"/>
          </a:blipFill>
          <a:ln w="0" cmpd="dbl">
            <a:solidFill>
              <a:srgbClr val="002060"/>
            </a:solidFill>
          </a:ln>
        </p:spPr>
        <p:txBody>
          <a:bodyPr wrap="square">
            <a:spAutoFit/>
          </a:bodyPr>
          <a:lstStyle/>
          <a:p>
            <a:r>
              <a:rPr lang="en-IN" sz="3200" b="1" u="sng" dirty="0">
                <a:solidFill>
                  <a:schemeClr val="bg1"/>
                </a:solidFill>
              </a:rPr>
              <a:t>3)OUTCOME EVALUTION:</a:t>
            </a:r>
          </a:p>
          <a:p>
            <a:endParaRPr lang="en-IN" sz="1050" b="1" u="sng" dirty="0">
              <a:solidFill>
                <a:schemeClr val="bg1"/>
              </a:solidFill>
            </a:endParaRPr>
          </a:p>
          <a:p>
            <a:pPr marL="285750" indent="-285750">
              <a:buFontTx/>
              <a:buChar char="-"/>
            </a:pPr>
            <a:r>
              <a:rPr lang="en-US" b="1" u="sng" dirty="0">
                <a:solidFill>
                  <a:schemeClr val="bg1"/>
                </a:solidFill>
              </a:rPr>
              <a:t>PURPOSE</a:t>
            </a:r>
            <a:r>
              <a:rPr lang="en-US" b="1" dirty="0">
                <a:solidFill>
                  <a:schemeClr val="bg1"/>
                </a:solidFill>
              </a:rPr>
              <a:t>: </a:t>
            </a:r>
            <a:r>
              <a:rPr lang="en-US" dirty="0">
                <a:solidFill>
                  <a:schemeClr val="bg1"/>
                </a:solidFill>
              </a:rPr>
              <a:t>We wanted to check if our campaign worked as planned.</a:t>
            </a:r>
          </a:p>
          <a:p>
            <a:endParaRPr lang="en-US" sz="1000" b="1" dirty="0">
              <a:solidFill>
                <a:schemeClr val="bg1"/>
              </a:solidFill>
            </a:endParaRPr>
          </a:p>
          <a:p>
            <a:r>
              <a:rPr lang="en-US" b="1" u="sng" dirty="0">
                <a:solidFill>
                  <a:schemeClr val="bg1"/>
                </a:solidFill>
              </a:rPr>
              <a:t>How It Was Done:</a:t>
            </a:r>
          </a:p>
          <a:p>
            <a:endParaRPr lang="en-US" b="1" dirty="0">
              <a:solidFill>
                <a:schemeClr val="bg1"/>
              </a:solidFill>
            </a:endParaRPr>
          </a:p>
          <a:p>
            <a:pPr marL="285750" indent="-285750">
              <a:buFont typeface="Arial" panose="020B0604020202020204" pitchFamily="34" charset="0"/>
              <a:buChar char="•"/>
            </a:pPr>
            <a:r>
              <a:rPr lang="en-US" b="1" dirty="0">
                <a:solidFill>
                  <a:schemeClr val="bg1"/>
                </a:solidFill>
              </a:rPr>
              <a:t>We gave people a questionnaire to compare what they knew before and after the programme</a:t>
            </a:r>
          </a:p>
          <a:p>
            <a:pPr marL="285750" indent="-285750">
              <a:buFont typeface="Arial" panose="020B0604020202020204" pitchFamily="34" charset="0"/>
              <a:buChar char="•"/>
            </a:pPr>
            <a:r>
              <a:rPr lang="en-US" b="1" dirty="0">
                <a:solidFill>
                  <a:schemeClr val="bg1"/>
                </a:solidFill>
              </a:rPr>
              <a:t>We did a repeat CO breath test on them</a:t>
            </a:r>
          </a:p>
          <a:p>
            <a:pPr marL="285750" indent="-285750">
              <a:buFont typeface="Arial" panose="020B0604020202020204" pitchFamily="34" charset="0"/>
              <a:buChar char="•"/>
            </a:pPr>
            <a:r>
              <a:rPr lang="en-US" b="1" dirty="0">
                <a:solidFill>
                  <a:schemeClr val="bg1"/>
                </a:solidFill>
              </a:rPr>
              <a:t>We asked people to tell us about their smoking behavior</a:t>
            </a:r>
          </a:p>
          <a:p>
            <a:endParaRPr lang="en-US" sz="2000" b="1" u="sng" dirty="0">
              <a:solidFill>
                <a:schemeClr val="bg1"/>
              </a:solidFill>
            </a:endParaRPr>
          </a:p>
          <a:p>
            <a:r>
              <a:rPr lang="en-US" sz="2000" b="1" u="sng" dirty="0">
                <a:solidFill>
                  <a:schemeClr val="bg1"/>
                </a:solidFill>
              </a:rPr>
              <a:t>WHAT MADE OUR CAMPAIGN A SUCCESS:</a:t>
            </a:r>
          </a:p>
          <a:p>
            <a:endParaRPr lang="en-US" sz="2000" b="1" u="sng" dirty="0">
              <a:solidFill>
                <a:schemeClr val="bg1"/>
              </a:solidFill>
            </a:endParaRPr>
          </a:p>
          <a:p>
            <a:pPr marL="285750" indent="-285750">
              <a:buFont typeface="Arial" panose="020B0604020202020204" pitchFamily="34" charset="0"/>
              <a:buChar char="•"/>
            </a:pPr>
            <a:r>
              <a:rPr lang="en-US" b="1" dirty="0">
                <a:solidFill>
                  <a:schemeClr val="bg1"/>
                </a:solidFill>
              </a:rPr>
              <a:t>30 % of the people in the campaign were able to quit smoking for good</a:t>
            </a:r>
          </a:p>
          <a:p>
            <a:pPr marL="285750" indent="-285750">
              <a:buFont typeface="Arial" panose="020B0604020202020204" pitchFamily="34" charset="0"/>
              <a:buChar char="•"/>
            </a:pPr>
            <a:r>
              <a:rPr lang="en-US" b="1" dirty="0">
                <a:solidFill>
                  <a:schemeClr val="bg1"/>
                </a:solidFill>
              </a:rPr>
              <a:t>45 % of the people smoked cigarettes</a:t>
            </a:r>
          </a:p>
          <a:p>
            <a:pPr marL="285750" indent="-285750">
              <a:buFont typeface="Arial" panose="020B0604020202020204" pitchFamily="34" charset="0"/>
              <a:buChar char="•"/>
            </a:pPr>
            <a:r>
              <a:rPr lang="en-US" b="1" dirty="0">
                <a:solidFill>
                  <a:schemeClr val="bg1"/>
                </a:solidFill>
              </a:rPr>
              <a:t>The campaign helped people learn more about the risks of smoking.</a:t>
            </a:r>
          </a:p>
          <a:p>
            <a:pPr marL="285750" indent="-285750">
              <a:buFont typeface="Arial" panose="020B0604020202020204" pitchFamily="34" charset="0"/>
              <a:buChar char="•"/>
            </a:pPr>
            <a:r>
              <a:rPr lang="en-US" b="1" dirty="0">
                <a:solidFill>
                  <a:schemeClr val="bg1"/>
                </a:solidFill>
              </a:rPr>
              <a:t>Before the campaign 35 % of people knew about the risks and after the campaign this number went up to 85 %</a:t>
            </a:r>
          </a:p>
          <a:p>
            <a:pPr marL="285750" indent="-285750">
              <a:buFont typeface="Arial" panose="020B0604020202020204" pitchFamily="34" charset="0"/>
              <a:buChar char="•"/>
            </a:pPr>
            <a:r>
              <a:rPr lang="en-US" b="1" dirty="0">
                <a:solidFill>
                  <a:schemeClr val="bg1"/>
                </a:solidFill>
              </a:rPr>
              <a:t>70 % of the people said they felt more confident that they could stay smoke-free</a:t>
            </a:r>
          </a:p>
          <a:p>
            <a:endParaRPr lang="en-US" sz="1050" b="1" dirty="0">
              <a:solidFill>
                <a:schemeClr val="bg1"/>
              </a:solidFill>
            </a:endParaRPr>
          </a:p>
          <a:p>
            <a:r>
              <a:rPr lang="en-US" b="1" dirty="0">
                <a:solidFill>
                  <a:schemeClr val="bg1"/>
                </a:solidFill>
              </a:rPr>
              <a:t>- These results are similar to other studies that show campaigns that help people change their behavior can really help them quit smoking. </a:t>
            </a:r>
          </a:p>
          <a:p>
            <a:r>
              <a:rPr lang="en-US" b="1" dirty="0">
                <a:solidFill>
                  <a:schemeClr val="bg1"/>
                </a:solidFill>
              </a:rPr>
              <a:t>- The campaign was a success because it helped people quit smoking. The smoking cessation programme was effective. The people, in the programme were able to quit smoking or smoke less.                           </a:t>
            </a:r>
            <a:r>
              <a:rPr lang="en-US" sz="1050" dirty="0">
                <a:solidFill>
                  <a:schemeClr val="bg1"/>
                </a:solidFill>
              </a:rPr>
              <a:t>(CDC,2022;WHO,2023)</a:t>
            </a:r>
            <a:endParaRPr lang="en-IN" sz="1050" dirty="0">
              <a:solidFill>
                <a:schemeClr val="bg1"/>
              </a:solidFill>
            </a:endParaRPr>
          </a:p>
          <a:p>
            <a:endParaRPr lang="en-IN" sz="2000" b="1" dirty="0">
              <a:solidFill>
                <a:schemeClr val="bg1"/>
              </a:solidFill>
            </a:endParaRPr>
          </a:p>
        </p:txBody>
      </p:sp>
    </p:spTree>
    <p:extLst>
      <p:ext uri="{BB962C8B-B14F-4D97-AF65-F5344CB8AC3E}">
        <p14:creationId xmlns:p14="http://schemas.microsoft.com/office/powerpoint/2010/main" val="1590513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6000"/>
            <a:lum/>
          </a:blip>
          <a:srcRect/>
          <a:stretch>
            <a:fillRect t="-2000" b="-2000"/>
          </a:stretch>
        </a:blipFill>
        <a:effectLst/>
      </p:bgPr>
    </p:bg>
    <p:spTree>
      <p:nvGrpSpPr>
        <p:cNvPr id="1" name=""/>
        <p:cNvGrpSpPr/>
        <p:nvPr/>
      </p:nvGrpSpPr>
      <p:grpSpPr>
        <a:xfrm>
          <a:off x="0" y="0"/>
          <a:ext cx="0" cy="0"/>
          <a:chOff x="0" y="0"/>
          <a:chExt cx="0" cy="0"/>
        </a:xfrm>
      </p:grpSpPr>
      <p:pic>
        <p:nvPicPr>
          <p:cNvPr id="1026" name="Picture 2" descr="vaping vs smoking anatomy">
            <a:extLst>
              <a:ext uri="{FF2B5EF4-FFF2-40B4-BE49-F238E27FC236}">
                <a16:creationId xmlns:a16="http://schemas.microsoft.com/office/drawing/2014/main" id="{9EBEA7D0-357A-26BC-AB5D-087EC107E3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9647" y="143304"/>
            <a:ext cx="1969476" cy="15943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6237C30B-3E4B-32F0-A182-FF14C98391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1518" y="332633"/>
            <a:ext cx="1602154" cy="1679637"/>
          </a:xfrm>
          <a:prstGeom prst="rect">
            <a:avLst/>
          </a:prstGeom>
        </p:spPr>
      </p:pic>
      <p:pic>
        <p:nvPicPr>
          <p:cNvPr id="16" name="Picture 15">
            <a:extLst>
              <a:ext uri="{FF2B5EF4-FFF2-40B4-BE49-F238E27FC236}">
                <a16:creationId xmlns:a16="http://schemas.microsoft.com/office/drawing/2014/main" id="{70A05740-D183-52D4-474A-FA8BA6C474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25712" y="2698628"/>
            <a:ext cx="1602154" cy="1679637"/>
          </a:xfrm>
          <a:prstGeom prst="rect">
            <a:avLst/>
          </a:prstGeom>
        </p:spPr>
      </p:pic>
      <p:pic>
        <p:nvPicPr>
          <p:cNvPr id="18" name="Picture 17">
            <a:extLst>
              <a:ext uri="{FF2B5EF4-FFF2-40B4-BE49-F238E27FC236}">
                <a16:creationId xmlns:a16="http://schemas.microsoft.com/office/drawing/2014/main" id="{C62EDAA9-9399-F008-65E0-87305CFFD5BB}"/>
              </a:ext>
            </a:extLst>
          </p:cNvPr>
          <p:cNvPicPr>
            <a:picLocks noChangeAspect="1"/>
          </p:cNvPicPr>
          <p:nvPr/>
        </p:nvPicPr>
        <p:blipFill>
          <a:blip r:embed="rId6">
            <a:extLst>
              <a:ext uri="{28A0092B-C50C-407E-A947-70E740481C1C}">
                <a14:useLocalDpi xmlns:a14="http://schemas.microsoft.com/office/drawing/2010/main" val="0"/>
              </a:ext>
            </a:extLst>
          </a:blip>
          <a:srcRect l="-5031" t="-7872" r="5031" b="7872"/>
          <a:stretch>
            <a:fillRect/>
          </a:stretch>
        </p:blipFill>
        <p:spPr>
          <a:xfrm>
            <a:off x="7788083" y="2216526"/>
            <a:ext cx="2101875" cy="1588479"/>
          </a:xfrm>
          <a:prstGeom prst="rect">
            <a:avLst/>
          </a:prstGeom>
        </p:spPr>
      </p:pic>
      <p:pic>
        <p:nvPicPr>
          <p:cNvPr id="20" name="Picture 19">
            <a:extLst>
              <a:ext uri="{FF2B5EF4-FFF2-40B4-BE49-F238E27FC236}">
                <a16:creationId xmlns:a16="http://schemas.microsoft.com/office/drawing/2014/main" id="{BF2A852B-EFDE-9C26-54B1-098AE171FB3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61032" y="4765991"/>
            <a:ext cx="1481682" cy="1588478"/>
          </a:xfrm>
          <a:prstGeom prst="rect">
            <a:avLst/>
          </a:prstGeom>
        </p:spPr>
      </p:pic>
      <p:pic>
        <p:nvPicPr>
          <p:cNvPr id="22" name="Picture 21">
            <a:extLst>
              <a:ext uri="{FF2B5EF4-FFF2-40B4-BE49-F238E27FC236}">
                <a16:creationId xmlns:a16="http://schemas.microsoft.com/office/drawing/2014/main" id="{58CB2E94-61DF-F42E-AC0C-B850A017674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857190" y="4206514"/>
            <a:ext cx="1602154" cy="1662113"/>
          </a:xfrm>
          <a:prstGeom prst="rect">
            <a:avLst/>
          </a:prstGeom>
        </p:spPr>
      </p:pic>
      <p:pic>
        <p:nvPicPr>
          <p:cNvPr id="24" name="Picture 23">
            <a:extLst>
              <a:ext uri="{FF2B5EF4-FFF2-40B4-BE49-F238E27FC236}">
                <a16:creationId xmlns:a16="http://schemas.microsoft.com/office/drawing/2014/main" id="{A3CCEA6B-3B49-6882-2BCE-A3D0823DD4B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370496" y="1586406"/>
            <a:ext cx="1821504" cy="1743589"/>
          </a:xfrm>
          <a:prstGeom prst="rect">
            <a:avLst/>
          </a:prstGeom>
        </p:spPr>
      </p:pic>
      <p:pic>
        <p:nvPicPr>
          <p:cNvPr id="26" name="Picture 25">
            <a:extLst>
              <a:ext uri="{FF2B5EF4-FFF2-40B4-BE49-F238E27FC236}">
                <a16:creationId xmlns:a16="http://schemas.microsoft.com/office/drawing/2014/main" id="{C7D713F6-9558-6C87-E258-317050862BD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693219" y="5315809"/>
            <a:ext cx="1498781" cy="1466661"/>
          </a:xfrm>
          <a:prstGeom prst="rect">
            <a:avLst/>
          </a:prstGeom>
          <a:effectLst>
            <a:outerShdw blurRad="50800" dist="50800" dir="5400000" algn="ctr" rotWithShape="0">
              <a:schemeClr val="tx1"/>
            </a:outerShdw>
          </a:effectLst>
        </p:spPr>
      </p:pic>
      <p:sp>
        <p:nvSpPr>
          <p:cNvPr id="28" name="TextBox 27">
            <a:extLst>
              <a:ext uri="{FF2B5EF4-FFF2-40B4-BE49-F238E27FC236}">
                <a16:creationId xmlns:a16="http://schemas.microsoft.com/office/drawing/2014/main" id="{4323AA3C-8B0A-28CF-8D47-E9679156B6CF}"/>
              </a:ext>
            </a:extLst>
          </p:cNvPr>
          <p:cNvSpPr txBox="1"/>
          <p:nvPr/>
        </p:nvSpPr>
        <p:spPr>
          <a:xfrm rot="10800000" flipH="1" flipV="1">
            <a:off x="449076" y="165430"/>
            <a:ext cx="6257571" cy="6655668"/>
          </a:xfrm>
          <a:prstGeom prst="rect">
            <a:avLst/>
          </a:prstGeom>
          <a:noFill/>
          <a:effectLst>
            <a:outerShdw blurRad="635000" dist="50800" dir="5400000" algn="ctr" rotWithShape="0">
              <a:schemeClr val="tx1">
                <a:alpha val="86000"/>
              </a:schemeClr>
            </a:outerShdw>
          </a:effectLst>
        </p:spPr>
        <p:txBody>
          <a:bodyPr wrap="square" rtlCol="0">
            <a:spAutoFit/>
          </a:bodyPr>
          <a:lstStyle/>
          <a:p>
            <a:r>
              <a:rPr lang="en-US" sz="3200" b="1" u="sng" dirty="0">
                <a:solidFill>
                  <a:srgbClr val="FF0000"/>
                </a:solidFill>
              </a:rPr>
              <a:t>8 –week recovery program</a:t>
            </a:r>
          </a:p>
          <a:p>
            <a:endParaRPr lang="en-US" sz="1050" b="1" u="sng" dirty="0">
              <a:solidFill>
                <a:schemeClr val="bg1">
                  <a:lumMod val="95000"/>
                  <a:lumOff val="5000"/>
                </a:schemeClr>
              </a:solidFill>
            </a:endParaRPr>
          </a:p>
          <a:p>
            <a:pPr algn="just"/>
            <a:r>
              <a:rPr lang="en-US" sz="2400" b="1" dirty="0">
                <a:solidFill>
                  <a:schemeClr val="bg1"/>
                </a:solidFill>
              </a:rPr>
              <a:t>Week 1 –  Awareness And Motivation</a:t>
            </a:r>
          </a:p>
          <a:p>
            <a:pPr algn="just"/>
            <a:endParaRPr lang="en-US" sz="2400" b="1" dirty="0">
              <a:solidFill>
                <a:schemeClr val="bg1">
                  <a:lumMod val="95000"/>
                  <a:lumOff val="5000"/>
                </a:schemeClr>
              </a:solidFill>
            </a:endParaRPr>
          </a:p>
          <a:p>
            <a:pPr algn="just"/>
            <a:r>
              <a:rPr lang="en-US" sz="2400" b="1" dirty="0">
                <a:solidFill>
                  <a:schemeClr val="bg1">
                    <a:lumMod val="95000"/>
                    <a:lumOff val="5000"/>
                  </a:schemeClr>
                </a:solidFill>
              </a:rPr>
              <a:t>Week 2 –  Understanding Addiction</a:t>
            </a:r>
          </a:p>
          <a:p>
            <a:pPr algn="just"/>
            <a:endParaRPr lang="en-US" sz="2400" b="1" dirty="0">
              <a:solidFill>
                <a:schemeClr val="bg1">
                  <a:lumMod val="95000"/>
                  <a:lumOff val="5000"/>
                </a:schemeClr>
              </a:solidFill>
            </a:endParaRPr>
          </a:p>
          <a:p>
            <a:pPr algn="just"/>
            <a:r>
              <a:rPr lang="en-US" sz="2400" b="1" dirty="0">
                <a:solidFill>
                  <a:schemeClr val="bg1">
                    <a:lumMod val="95000"/>
                    <a:lumOff val="5000"/>
                  </a:schemeClr>
                </a:solidFill>
              </a:rPr>
              <a:t>Week 3 –  Short- And Long-term Effects </a:t>
            </a:r>
          </a:p>
          <a:p>
            <a:pPr algn="just"/>
            <a:endParaRPr lang="en-US" sz="2400" b="1" dirty="0">
              <a:solidFill>
                <a:schemeClr val="bg1">
                  <a:lumMod val="95000"/>
                  <a:lumOff val="5000"/>
                </a:schemeClr>
              </a:solidFill>
            </a:endParaRPr>
          </a:p>
          <a:p>
            <a:pPr algn="just"/>
            <a:r>
              <a:rPr lang="en-US" sz="2400" b="1" dirty="0">
                <a:solidFill>
                  <a:schemeClr val="bg1">
                    <a:lumMod val="95000"/>
                    <a:lumOff val="5000"/>
                  </a:schemeClr>
                </a:solidFill>
              </a:rPr>
              <a:t>Week 4 –  Coping Strategies And Stress</a:t>
            </a:r>
          </a:p>
          <a:p>
            <a:pPr algn="just"/>
            <a:r>
              <a:rPr lang="en-US" sz="2400" b="1" dirty="0">
                <a:solidFill>
                  <a:schemeClr val="bg1">
                    <a:lumMod val="95000"/>
                    <a:lumOff val="5000"/>
                  </a:schemeClr>
                </a:solidFill>
              </a:rPr>
              <a:t>                  Management</a:t>
            </a:r>
          </a:p>
          <a:p>
            <a:pPr algn="just"/>
            <a:endParaRPr lang="en-US" sz="2400" b="1" dirty="0">
              <a:solidFill>
                <a:schemeClr val="bg1">
                  <a:lumMod val="95000"/>
                  <a:lumOff val="5000"/>
                </a:schemeClr>
              </a:solidFill>
            </a:endParaRPr>
          </a:p>
          <a:p>
            <a:pPr algn="just"/>
            <a:r>
              <a:rPr lang="en-US" sz="2400" b="1" dirty="0">
                <a:solidFill>
                  <a:schemeClr val="bg1">
                    <a:lumMod val="95000"/>
                    <a:lumOff val="5000"/>
                  </a:schemeClr>
                </a:solidFill>
              </a:rPr>
              <a:t>Week 5 –  Healthy Lifestyle Support</a:t>
            </a:r>
          </a:p>
          <a:p>
            <a:pPr algn="just"/>
            <a:endParaRPr lang="en-US" sz="2400" b="1" dirty="0">
              <a:solidFill>
                <a:schemeClr val="bg1">
                  <a:lumMod val="95000"/>
                  <a:lumOff val="5000"/>
                </a:schemeClr>
              </a:solidFill>
            </a:endParaRPr>
          </a:p>
          <a:p>
            <a:pPr algn="just"/>
            <a:r>
              <a:rPr lang="en-US" sz="2400" b="1" dirty="0">
                <a:solidFill>
                  <a:schemeClr val="bg1">
                    <a:lumMod val="95000"/>
                    <a:lumOff val="5000"/>
                  </a:schemeClr>
                </a:solidFill>
              </a:rPr>
              <a:t>Week 6 –  Personal Quit Plan</a:t>
            </a:r>
          </a:p>
          <a:p>
            <a:pPr algn="just"/>
            <a:endParaRPr lang="en-US" sz="2400" b="1" dirty="0">
              <a:solidFill>
                <a:schemeClr val="bg1">
                  <a:lumMod val="95000"/>
                  <a:lumOff val="5000"/>
                </a:schemeClr>
              </a:solidFill>
            </a:endParaRPr>
          </a:p>
          <a:p>
            <a:pPr algn="just"/>
            <a:r>
              <a:rPr lang="en-US" sz="2400" b="1" dirty="0">
                <a:solidFill>
                  <a:schemeClr val="bg1">
                    <a:lumMod val="95000"/>
                    <a:lumOff val="5000"/>
                  </a:schemeClr>
                </a:solidFill>
              </a:rPr>
              <a:t>Week 7 –  Relapse Prevention And Peer Support</a:t>
            </a:r>
          </a:p>
          <a:p>
            <a:pPr algn="just"/>
            <a:endParaRPr lang="en-US" sz="2400" b="1" dirty="0">
              <a:solidFill>
                <a:schemeClr val="bg1">
                  <a:lumMod val="95000"/>
                  <a:lumOff val="5000"/>
                </a:schemeClr>
              </a:solidFill>
            </a:endParaRPr>
          </a:p>
          <a:p>
            <a:pPr algn="just"/>
            <a:r>
              <a:rPr lang="en-US" sz="2400" b="1" dirty="0">
                <a:solidFill>
                  <a:schemeClr val="bg1">
                    <a:lumMod val="95000"/>
                    <a:lumOff val="5000"/>
                  </a:schemeClr>
                </a:solidFill>
              </a:rPr>
              <a:t>Week 8 –  Celebration And Final Evaluation</a:t>
            </a:r>
            <a:endParaRPr lang="en-IN" sz="2400" b="1" dirty="0">
              <a:solidFill>
                <a:schemeClr val="bg1">
                  <a:lumMod val="95000"/>
                  <a:lumOff val="5000"/>
                </a:schemeClr>
              </a:solidFill>
            </a:endParaRPr>
          </a:p>
        </p:txBody>
      </p:sp>
      <p:sp>
        <p:nvSpPr>
          <p:cNvPr id="29" name="Arrow: Down 28">
            <a:extLst>
              <a:ext uri="{FF2B5EF4-FFF2-40B4-BE49-F238E27FC236}">
                <a16:creationId xmlns:a16="http://schemas.microsoft.com/office/drawing/2014/main" id="{0BE5F04D-734D-A109-5490-77E697C30321}"/>
              </a:ext>
            </a:extLst>
          </p:cNvPr>
          <p:cNvSpPr/>
          <p:nvPr/>
        </p:nvSpPr>
        <p:spPr>
          <a:xfrm>
            <a:off x="50934" y="447037"/>
            <a:ext cx="385812" cy="6405154"/>
          </a:xfrm>
          <a:prstGeom prst="down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3777811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2" descr="vaping vs smoking anatomy">
            <a:extLst>
              <a:ext uri="{FF2B5EF4-FFF2-40B4-BE49-F238E27FC236}">
                <a16:creationId xmlns:a16="http://schemas.microsoft.com/office/drawing/2014/main" id="{E21E77FF-B0C7-8D5C-C7C2-0D36DBBA98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5018" y="1"/>
            <a:ext cx="9510297"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935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1000" b="-2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056E1D-4C74-19C5-B98A-540009C5AA1F}"/>
              </a:ext>
            </a:extLst>
          </p:cNvPr>
          <p:cNvSpPr txBox="1"/>
          <p:nvPr/>
        </p:nvSpPr>
        <p:spPr>
          <a:xfrm>
            <a:off x="175272" y="-95042"/>
            <a:ext cx="6577455" cy="7048083"/>
          </a:xfrm>
          <a:prstGeom prst="rect">
            <a:avLst/>
          </a:prstGeom>
          <a:noFill/>
          <a:ln>
            <a:noFill/>
          </a:ln>
        </p:spPr>
        <p:txBody>
          <a:bodyPr wrap="square">
            <a:spAutoFit/>
          </a:bodyPr>
          <a:lstStyle/>
          <a:p>
            <a:r>
              <a:rPr lang="en-IN" sz="3200" b="1" dirty="0">
                <a:solidFill>
                  <a:schemeClr val="tx1">
                    <a:lumMod val="95000"/>
                  </a:schemeClr>
                </a:solidFill>
              </a:rPr>
              <a:t>          </a:t>
            </a:r>
            <a:r>
              <a:rPr lang="en-IN" sz="3200" b="1" u="sng" dirty="0">
                <a:solidFill>
                  <a:srgbClr val="FF0000"/>
                </a:solidFill>
              </a:rPr>
              <a:t>ORGANISATIONS:</a:t>
            </a:r>
          </a:p>
          <a:p>
            <a:endParaRPr lang="en-IN" sz="2000" b="1" dirty="0">
              <a:solidFill>
                <a:schemeClr val="tx1">
                  <a:lumMod val="95000"/>
                </a:schemeClr>
              </a:solidFill>
            </a:endParaRPr>
          </a:p>
          <a:p>
            <a:r>
              <a:rPr lang="en-IN" sz="2400" b="1" dirty="0">
                <a:solidFill>
                  <a:schemeClr val="tx1">
                    <a:lumMod val="95000"/>
                  </a:schemeClr>
                </a:solidFill>
              </a:rPr>
              <a:t>We might work with some organizations to help us.</a:t>
            </a:r>
          </a:p>
          <a:p>
            <a:endParaRPr lang="en-IN" sz="2400" b="1" dirty="0">
              <a:solidFill>
                <a:schemeClr val="tx1">
                  <a:lumMod val="95000"/>
                </a:schemeClr>
              </a:solidFill>
            </a:endParaRPr>
          </a:p>
          <a:p>
            <a:r>
              <a:rPr lang="en-IN" sz="2400" b="1" dirty="0">
                <a:solidFill>
                  <a:schemeClr val="tx1">
                    <a:lumMod val="95000"/>
                  </a:schemeClr>
                </a:solidFill>
              </a:rPr>
              <a:t>These organizations are very good, at what they do.</a:t>
            </a:r>
          </a:p>
          <a:p>
            <a:endParaRPr lang="en-IN" sz="2400" b="1" dirty="0">
              <a:solidFill>
                <a:schemeClr val="tx1">
                  <a:lumMod val="95000"/>
                </a:schemeClr>
              </a:solidFill>
            </a:endParaRPr>
          </a:p>
          <a:p>
            <a:pPr marL="285750" indent="-285750">
              <a:buFont typeface="Arial" panose="020B0604020202020204" pitchFamily="34" charset="0"/>
              <a:buChar char="•"/>
            </a:pPr>
            <a:r>
              <a:rPr lang="en-IN" sz="2400" b="1" u="sng" dirty="0">
                <a:solidFill>
                  <a:srgbClr val="00B0F0"/>
                </a:solidFill>
              </a:rPr>
              <a:t>NHS</a:t>
            </a:r>
            <a:r>
              <a:rPr lang="en-IN" sz="2400" b="1" dirty="0">
                <a:solidFill>
                  <a:srgbClr val="00B0F0"/>
                </a:solidFill>
              </a:rPr>
              <a:t> :</a:t>
            </a:r>
          </a:p>
          <a:p>
            <a:pPr marL="285750" indent="-285750">
              <a:buFont typeface="Arial" panose="020B0604020202020204" pitchFamily="34" charset="0"/>
              <a:buChar char="•"/>
            </a:pPr>
            <a:r>
              <a:rPr lang="en-IN" sz="2400" b="1" dirty="0">
                <a:solidFill>
                  <a:schemeClr val="tx1">
                    <a:lumMod val="95000"/>
                  </a:schemeClr>
                </a:solidFill>
              </a:rPr>
              <a:t>Stop Smoking Services help people quit smoking.</a:t>
            </a:r>
          </a:p>
          <a:p>
            <a:pPr marL="285750" indent="-285750">
              <a:buFont typeface="Arial" panose="020B0604020202020204" pitchFamily="34" charset="0"/>
              <a:buChar char="•"/>
            </a:pPr>
            <a:endParaRPr lang="en-IN" sz="2000" b="1" dirty="0">
              <a:solidFill>
                <a:schemeClr val="tx1">
                  <a:lumMod val="95000"/>
                </a:schemeClr>
              </a:solidFill>
            </a:endParaRPr>
          </a:p>
          <a:p>
            <a:pPr marL="285750" indent="-285750">
              <a:buFont typeface="Arial" panose="020B0604020202020204" pitchFamily="34" charset="0"/>
              <a:buChar char="•"/>
            </a:pPr>
            <a:r>
              <a:rPr lang="en-IN" sz="2400" b="1" u="sng" dirty="0">
                <a:solidFill>
                  <a:srgbClr val="92D050"/>
                </a:solidFill>
              </a:rPr>
              <a:t>British Lung Foundation: </a:t>
            </a:r>
          </a:p>
          <a:p>
            <a:pPr marL="285750" indent="-285750">
              <a:buFont typeface="Arial" panose="020B0604020202020204" pitchFamily="34" charset="0"/>
              <a:buChar char="•"/>
            </a:pPr>
            <a:r>
              <a:rPr lang="en-IN" sz="2400" b="1" dirty="0">
                <a:solidFill>
                  <a:schemeClr val="tx1">
                    <a:lumMod val="95000"/>
                  </a:schemeClr>
                </a:solidFill>
              </a:rPr>
              <a:t>Improve lung health and prevent lung disease.</a:t>
            </a:r>
          </a:p>
          <a:p>
            <a:pPr marL="285750" indent="-285750">
              <a:buFont typeface="Arial" panose="020B0604020202020204" pitchFamily="34" charset="0"/>
              <a:buChar char="•"/>
            </a:pPr>
            <a:endParaRPr lang="en-IN" sz="2000" b="1" dirty="0">
              <a:solidFill>
                <a:schemeClr val="tx1">
                  <a:lumMod val="95000"/>
                </a:schemeClr>
              </a:solidFill>
            </a:endParaRPr>
          </a:p>
          <a:p>
            <a:pPr marL="285750" indent="-285750">
              <a:buFont typeface="Arial" panose="020B0604020202020204" pitchFamily="34" charset="0"/>
              <a:buChar char="•"/>
            </a:pPr>
            <a:r>
              <a:rPr lang="en-IN" sz="2400" b="1" u="sng" dirty="0">
                <a:solidFill>
                  <a:schemeClr val="tx1">
                    <a:lumMod val="95000"/>
                  </a:schemeClr>
                </a:solidFill>
              </a:rPr>
              <a:t> </a:t>
            </a:r>
            <a:r>
              <a:rPr lang="en-IN" sz="2400" b="1" u="sng" dirty="0">
                <a:solidFill>
                  <a:srgbClr val="FFC000"/>
                </a:solidFill>
              </a:rPr>
              <a:t>Public Health England: </a:t>
            </a:r>
          </a:p>
          <a:p>
            <a:pPr marL="285750" indent="-285750">
              <a:buFont typeface="Arial" panose="020B0604020202020204" pitchFamily="34" charset="0"/>
              <a:buChar char="•"/>
            </a:pPr>
            <a:r>
              <a:rPr lang="en-IN" sz="2400" b="1" dirty="0">
                <a:solidFill>
                  <a:schemeClr val="tx1">
                    <a:lumMod val="95000"/>
                  </a:schemeClr>
                </a:solidFill>
              </a:rPr>
              <a:t>wants to help people stop smoking so everyone can be healthier. improve public health outcomes. </a:t>
            </a:r>
          </a:p>
        </p:txBody>
      </p:sp>
      <p:pic>
        <p:nvPicPr>
          <p:cNvPr id="4" name="Picture 3">
            <a:extLst>
              <a:ext uri="{FF2B5EF4-FFF2-40B4-BE49-F238E27FC236}">
                <a16:creationId xmlns:a16="http://schemas.microsoft.com/office/drawing/2014/main" id="{A66FF3CA-7D28-0C85-8345-1393F3A889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10994" y="642830"/>
            <a:ext cx="3091822" cy="2312194"/>
          </a:xfrm>
          <a:prstGeom prst="rect">
            <a:avLst/>
          </a:prstGeom>
          <a:blipFill>
            <a:blip r:embed="rId4"/>
            <a:tile tx="0" ty="0" sx="100000" sy="100000" flip="none" algn="tl"/>
          </a:blipFill>
        </p:spPr>
      </p:pic>
      <p:pic>
        <p:nvPicPr>
          <p:cNvPr id="10" name="Picture 9">
            <a:extLst>
              <a:ext uri="{FF2B5EF4-FFF2-40B4-BE49-F238E27FC236}">
                <a16:creationId xmlns:a16="http://schemas.microsoft.com/office/drawing/2014/main" id="{1A079133-8EA9-EF71-565C-452233BCB6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767757" y="1780723"/>
            <a:ext cx="2339392" cy="2922518"/>
          </a:xfrm>
          <a:prstGeom prst="rect">
            <a:avLst/>
          </a:prstGeom>
        </p:spPr>
      </p:pic>
      <p:pic>
        <p:nvPicPr>
          <p:cNvPr id="12" name="Picture 11">
            <a:extLst>
              <a:ext uri="{FF2B5EF4-FFF2-40B4-BE49-F238E27FC236}">
                <a16:creationId xmlns:a16="http://schemas.microsoft.com/office/drawing/2014/main" id="{D19D116A-998A-B105-AA25-52452F816E8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04523" y="4181226"/>
            <a:ext cx="2992474" cy="2150933"/>
          </a:xfrm>
          <a:prstGeom prst="rect">
            <a:avLst/>
          </a:prstGeom>
        </p:spPr>
      </p:pic>
    </p:spTree>
    <p:extLst>
      <p:ext uri="{BB962C8B-B14F-4D97-AF65-F5344CB8AC3E}">
        <p14:creationId xmlns:p14="http://schemas.microsoft.com/office/powerpoint/2010/main" val="3062342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BABF6C-92C0-BF8D-EC87-65C0F1B880BE}"/>
              </a:ext>
            </a:extLst>
          </p:cNvPr>
          <p:cNvSpPr txBox="1"/>
          <p:nvPr/>
        </p:nvSpPr>
        <p:spPr>
          <a:xfrm>
            <a:off x="2687216" y="0"/>
            <a:ext cx="7778105" cy="1200329"/>
          </a:xfrm>
          <a:prstGeom prst="rect">
            <a:avLst/>
          </a:prstGeom>
          <a:noFill/>
        </p:spPr>
        <p:txBody>
          <a:bodyPr wrap="square" rtlCol="0">
            <a:spAutoFit/>
          </a:bodyPr>
          <a:lstStyle/>
          <a:p>
            <a:r>
              <a:rPr lang="en-US" sz="2400" b="1" u="sng" dirty="0">
                <a:solidFill>
                  <a:schemeClr val="bg2"/>
                </a:solidFill>
              </a:rPr>
              <a:t>THIS CAMPAIGN POSTER REALLY GETS YOUR ATTENTION:</a:t>
            </a:r>
          </a:p>
          <a:p>
            <a:r>
              <a:rPr lang="en-US" sz="2400" b="1" dirty="0">
                <a:solidFill>
                  <a:srgbClr val="FF0000"/>
                </a:solidFill>
              </a:rPr>
              <a:t>                      CLEAR LUNGS </a:t>
            </a:r>
            <a:r>
              <a:rPr lang="en-US" sz="2400" b="1" dirty="0">
                <a:solidFill>
                  <a:schemeClr val="accent5">
                    <a:lumMod val="75000"/>
                  </a:schemeClr>
                </a:solidFill>
              </a:rPr>
              <a:t>CLEAR LIFE  </a:t>
            </a:r>
            <a:r>
              <a:rPr lang="en-US" sz="1600" b="1" dirty="0">
                <a:solidFill>
                  <a:schemeClr val="bg1"/>
                </a:solidFill>
              </a:rPr>
              <a:t>I</a:t>
            </a:r>
            <a:r>
              <a:rPr lang="en-US" sz="1600" dirty="0">
                <a:solidFill>
                  <a:schemeClr val="bg1"/>
                </a:solidFill>
              </a:rPr>
              <a:t>S THE MASSAGE</a:t>
            </a:r>
          </a:p>
          <a:p>
            <a:endParaRPr lang="en-IN" sz="2400" dirty="0"/>
          </a:p>
        </p:txBody>
      </p:sp>
      <p:pic>
        <p:nvPicPr>
          <p:cNvPr id="6" name="Picture 5">
            <a:extLst>
              <a:ext uri="{FF2B5EF4-FFF2-40B4-BE49-F238E27FC236}">
                <a16:creationId xmlns:a16="http://schemas.microsoft.com/office/drawing/2014/main" id="{1D5ED6D0-B63A-888B-8DB3-A4DF1C6C72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7469" y="918869"/>
            <a:ext cx="1212414" cy="1212414"/>
          </a:xfrm>
          <a:prstGeom prst="rect">
            <a:avLst/>
          </a:prstGeom>
        </p:spPr>
      </p:pic>
      <p:pic>
        <p:nvPicPr>
          <p:cNvPr id="8" name="Picture 7">
            <a:extLst>
              <a:ext uri="{FF2B5EF4-FFF2-40B4-BE49-F238E27FC236}">
                <a16:creationId xmlns:a16="http://schemas.microsoft.com/office/drawing/2014/main" id="{43AB23B4-50B9-8944-4F7B-40D6EDAAB3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23758" y="3478047"/>
            <a:ext cx="1074320" cy="789184"/>
          </a:xfrm>
          <a:prstGeom prst="rect">
            <a:avLst/>
          </a:prstGeom>
        </p:spPr>
      </p:pic>
      <p:pic>
        <p:nvPicPr>
          <p:cNvPr id="10" name="Picture 9">
            <a:extLst>
              <a:ext uri="{FF2B5EF4-FFF2-40B4-BE49-F238E27FC236}">
                <a16:creationId xmlns:a16="http://schemas.microsoft.com/office/drawing/2014/main" id="{76716059-3A64-6E1A-AEFF-FB66ED5EFE9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90130" y="3456273"/>
            <a:ext cx="899279" cy="781892"/>
          </a:xfrm>
          <a:prstGeom prst="rect">
            <a:avLst/>
          </a:prstGeom>
        </p:spPr>
      </p:pic>
      <p:pic>
        <p:nvPicPr>
          <p:cNvPr id="12" name="Picture 11">
            <a:extLst>
              <a:ext uri="{FF2B5EF4-FFF2-40B4-BE49-F238E27FC236}">
                <a16:creationId xmlns:a16="http://schemas.microsoft.com/office/drawing/2014/main" id="{52811C21-67C8-E02F-618D-D8421DD61C2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37576" y="3456273"/>
            <a:ext cx="899279" cy="781892"/>
          </a:xfrm>
          <a:prstGeom prst="rect">
            <a:avLst/>
          </a:prstGeom>
        </p:spPr>
      </p:pic>
      <p:pic>
        <p:nvPicPr>
          <p:cNvPr id="14" name="Picture 13">
            <a:extLst>
              <a:ext uri="{FF2B5EF4-FFF2-40B4-BE49-F238E27FC236}">
                <a16:creationId xmlns:a16="http://schemas.microsoft.com/office/drawing/2014/main" id="{E80CEEC4-3108-31B0-3EE8-05C23787A8F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4406" y="3440768"/>
            <a:ext cx="899279" cy="781892"/>
          </a:xfrm>
          <a:prstGeom prst="rect">
            <a:avLst/>
          </a:prstGeom>
        </p:spPr>
      </p:pic>
      <p:pic>
        <p:nvPicPr>
          <p:cNvPr id="18" name="Picture 17">
            <a:extLst>
              <a:ext uri="{FF2B5EF4-FFF2-40B4-BE49-F238E27FC236}">
                <a16:creationId xmlns:a16="http://schemas.microsoft.com/office/drawing/2014/main" id="{E9E99E3F-D6CC-612C-3AE2-41A54C1C8FC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546277" y="5383226"/>
            <a:ext cx="1297884" cy="927980"/>
          </a:xfrm>
          <a:prstGeom prst="rect">
            <a:avLst/>
          </a:prstGeom>
        </p:spPr>
      </p:pic>
      <p:pic>
        <p:nvPicPr>
          <p:cNvPr id="20" name="Picture 19">
            <a:extLst>
              <a:ext uri="{FF2B5EF4-FFF2-40B4-BE49-F238E27FC236}">
                <a16:creationId xmlns:a16="http://schemas.microsoft.com/office/drawing/2014/main" id="{2A11C08C-8C53-54DB-BC79-C4CAA63C03B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2311541" y="5414685"/>
            <a:ext cx="1297884" cy="917436"/>
          </a:xfrm>
          <a:prstGeom prst="rect">
            <a:avLst/>
          </a:prstGeom>
        </p:spPr>
      </p:pic>
      <p:pic>
        <p:nvPicPr>
          <p:cNvPr id="24" name="Picture 23">
            <a:extLst>
              <a:ext uri="{FF2B5EF4-FFF2-40B4-BE49-F238E27FC236}">
                <a16:creationId xmlns:a16="http://schemas.microsoft.com/office/drawing/2014/main" id="{1F8829FF-B413-9C1A-03B6-382C31382CB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45398" y="899274"/>
            <a:ext cx="1253582" cy="1244119"/>
          </a:xfrm>
          <a:prstGeom prst="rect">
            <a:avLst/>
          </a:prstGeom>
        </p:spPr>
      </p:pic>
      <p:pic>
        <p:nvPicPr>
          <p:cNvPr id="26" name="Picture 25">
            <a:extLst>
              <a:ext uri="{FF2B5EF4-FFF2-40B4-BE49-F238E27FC236}">
                <a16:creationId xmlns:a16="http://schemas.microsoft.com/office/drawing/2014/main" id="{0EE40990-1001-8893-3627-4FA8A9BB65A1}"/>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156571" y="918869"/>
            <a:ext cx="1304562" cy="1229757"/>
          </a:xfrm>
          <a:prstGeom prst="rect">
            <a:avLst/>
          </a:prstGeom>
        </p:spPr>
      </p:pic>
      <p:pic>
        <p:nvPicPr>
          <p:cNvPr id="3" name="Picture 2">
            <a:extLst>
              <a:ext uri="{FF2B5EF4-FFF2-40B4-BE49-F238E27FC236}">
                <a16:creationId xmlns:a16="http://schemas.microsoft.com/office/drawing/2014/main" id="{FA374080-307D-CE54-7758-3A20F476B55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79136" y="5383226"/>
            <a:ext cx="986106" cy="978662"/>
          </a:xfrm>
          <a:prstGeom prst="rect">
            <a:avLst/>
          </a:prstGeom>
        </p:spPr>
      </p:pic>
      <p:sp>
        <p:nvSpPr>
          <p:cNvPr id="7" name="Rectangle: Rounded Corners 6">
            <a:extLst>
              <a:ext uri="{FF2B5EF4-FFF2-40B4-BE49-F238E27FC236}">
                <a16:creationId xmlns:a16="http://schemas.microsoft.com/office/drawing/2014/main" id="{9BA270BD-A782-EBE6-A3EE-6EF35BECB9AB}"/>
              </a:ext>
            </a:extLst>
          </p:cNvPr>
          <p:cNvSpPr/>
          <p:nvPr/>
        </p:nvSpPr>
        <p:spPr>
          <a:xfrm>
            <a:off x="522583" y="2267825"/>
            <a:ext cx="6391665" cy="655432"/>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The programme for adults to stop smoking is free and it lasts for 8 weeks</a:t>
            </a:r>
            <a:endParaRPr lang="en-IN" dirty="0"/>
          </a:p>
        </p:txBody>
      </p:sp>
      <p:sp>
        <p:nvSpPr>
          <p:cNvPr id="11" name="TextBox 10">
            <a:extLst>
              <a:ext uri="{FF2B5EF4-FFF2-40B4-BE49-F238E27FC236}">
                <a16:creationId xmlns:a16="http://schemas.microsoft.com/office/drawing/2014/main" id="{ACC72C15-3688-935B-C7CA-0EAE1AC7C003}"/>
              </a:ext>
            </a:extLst>
          </p:cNvPr>
          <p:cNvSpPr txBox="1"/>
          <p:nvPr/>
        </p:nvSpPr>
        <p:spPr>
          <a:xfrm>
            <a:off x="989019" y="2988458"/>
            <a:ext cx="4557603" cy="369332"/>
          </a:xfrm>
          <a:prstGeom prst="rect">
            <a:avLst/>
          </a:prstGeom>
          <a:noFill/>
        </p:spPr>
        <p:txBody>
          <a:bodyPr wrap="square" rtlCol="0">
            <a:spAutoFit/>
          </a:bodyPr>
          <a:lstStyle/>
          <a:p>
            <a:r>
              <a:rPr lang="en-US" b="1" i="1" dirty="0">
                <a:solidFill>
                  <a:schemeClr val="accent1">
                    <a:lumMod val="50000"/>
                  </a:schemeClr>
                </a:solidFill>
              </a:rPr>
              <a:t>You Can Start Your Smoke Free Journey Now</a:t>
            </a:r>
            <a:endParaRPr lang="en-IN" b="1" i="1" dirty="0">
              <a:solidFill>
                <a:schemeClr val="accent1">
                  <a:lumMod val="50000"/>
                </a:schemeClr>
              </a:solidFill>
            </a:endParaRPr>
          </a:p>
        </p:txBody>
      </p:sp>
      <p:sp>
        <p:nvSpPr>
          <p:cNvPr id="13" name="TextBox 12">
            <a:extLst>
              <a:ext uri="{FF2B5EF4-FFF2-40B4-BE49-F238E27FC236}">
                <a16:creationId xmlns:a16="http://schemas.microsoft.com/office/drawing/2014/main" id="{CEA4BBAD-6DDA-B801-47E3-7C380B428C6B}"/>
              </a:ext>
            </a:extLst>
          </p:cNvPr>
          <p:cNvSpPr txBox="1"/>
          <p:nvPr/>
        </p:nvSpPr>
        <p:spPr>
          <a:xfrm>
            <a:off x="522583" y="4332473"/>
            <a:ext cx="7071360" cy="307777"/>
          </a:xfrm>
          <a:prstGeom prst="rect">
            <a:avLst/>
          </a:prstGeom>
          <a:noFill/>
        </p:spPr>
        <p:txBody>
          <a:bodyPr wrap="square" rtlCol="0">
            <a:spAutoFit/>
          </a:bodyPr>
          <a:lstStyle/>
          <a:p>
            <a:r>
              <a:rPr lang="en-US" sz="1400" b="1" dirty="0">
                <a:solidFill>
                  <a:schemeClr val="accent1">
                    <a:lumMod val="50000"/>
                  </a:schemeClr>
                </a:solidFill>
              </a:rPr>
              <a:t>You will get expert advice  a health check up   a quit plan and support, from a group</a:t>
            </a:r>
            <a:endParaRPr lang="en-IN" sz="1400" b="1" dirty="0">
              <a:solidFill>
                <a:schemeClr val="accent1">
                  <a:lumMod val="50000"/>
                </a:schemeClr>
              </a:solidFill>
            </a:endParaRPr>
          </a:p>
        </p:txBody>
      </p:sp>
      <p:sp>
        <p:nvSpPr>
          <p:cNvPr id="25" name="Rectangle: Rounded Corners 24">
            <a:extLst>
              <a:ext uri="{FF2B5EF4-FFF2-40B4-BE49-F238E27FC236}">
                <a16:creationId xmlns:a16="http://schemas.microsoft.com/office/drawing/2014/main" id="{5FFBA28B-09C8-1129-24D1-74A850553921}"/>
              </a:ext>
            </a:extLst>
          </p:cNvPr>
          <p:cNvSpPr/>
          <p:nvPr/>
        </p:nvSpPr>
        <p:spPr>
          <a:xfrm>
            <a:off x="862590" y="4724094"/>
            <a:ext cx="5031955" cy="481238"/>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dirty="0"/>
              <a:t>The Benefits Of Quitting Smoking Are really great:</a:t>
            </a:r>
            <a:endParaRPr lang="en-IN" dirty="0"/>
          </a:p>
        </p:txBody>
      </p:sp>
      <p:sp>
        <p:nvSpPr>
          <p:cNvPr id="27" name="TextBox 26">
            <a:extLst>
              <a:ext uri="{FF2B5EF4-FFF2-40B4-BE49-F238E27FC236}">
                <a16:creationId xmlns:a16="http://schemas.microsoft.com/office/drawing/2014/main" id="{3FE87056-767F-B0D1-15CF-2BE9AAED9CEA}"/>
              </a:ext>
            </a:extLst>
          </p:cNvPr>
          <p:cNvSpPr txBox="1"/>
          <p:nvPr/>
        </p:nvSpPr>
        <p:spPr>
          <a:xfrm>
            <a:off x="88728" y="6447022"/>
            <a:ext cx="6579680" cy="261610"/>
          </a:xfrm>
          <a:prstGeom prst="rect">
            <a:avLst/>
          </a:prstGeom>
          <a:noFill/>
        </p:spPr>
        <p:txBody>
          <a:bodyPr wrap="square" rtlCol="0">
            <a:spAutoFit/>
          </a:bodyPr>
          <a:lstStyle/>
          <a:p>
            <a:r>
              <a:rPr lang="en-US" sz="1100" b="1" dirty="0">
                <a:solidFill>
                  <a:srgbClr val="002060"/>
                </a:solidFill>
              </a:rPr>
              <a:t>WHEN YOU QUIT SMOKING, YOU CAN  BREATHE EASIER YOU WILL  ALSO SAVE MONEY  FEEL REALLY GREAT                </a:t>
            </a:r>
            <a:endParaRPr lang="en-IN" sz="1100" b="1" dirty="0">
              <a:solidFill>
                <a:srgbClr val="002060"/>
              </a:solidFill>
            </a:endParaRPr>
          </a:p>
        </p:txBody>
      </p:sp>
      <p:pic>
        <p:nvPicPr>
          <p:cNvPr id="33" name="Picture 32">
            <a:extLst>
              <a:ext uri="{FF2B5EF4-FFF2-40B4-BE49-F238E27FC236}">
                <a16:creationId xmlns:a16="http://schemas.microsoft.com/office/drawing/2014/main" id="{8F78695E-B654-7203-BC36-13BF6DE79E6F}"/>
              </a:ext>
            </a:extLst>
          </p:cNvPr>
          <p:cNvPicPr>
            <a:picLocks noChangeAspect="1"/>
          </p:cNvPicPr>
          <p:nvPr/>
        </p:nvPicPr>
        <p:blipFill>
          <a:blip r:embed="rId12">
            <a:extLst>
              <a:ext uri="{28A0092B-C50C-407E-A947-70E740481C1C}">
                <a14:useLocalDpi xmlns:a14="http://schemas.microsoft.com/office/drawing/2010/main" val="0"/>
              </a:ext>
            </a:extLst>
          </a:blip>
          <a:srcRect l="6256" t="3236" r="2049" b="8194"/>
          <a:stretch>
            <a:fillRect/>
          </a:stretch>
        </p:blipFill>
        <p:spPr>
          <a:xfrm>
            <a:off x="8113687" y="1635285"/>
            <a:ext cx="2692427" cy="2505502"/>
          </a:xfrm>
          <a:prstGeom prst="rect">
            <a:avLst/>
          </a:prstGeom>
          <a:blipFill>
            <a:blip r:embed="rId13"/>
            <a:stretch>
              <a:fillRect/>
            </a:stretch>
          </a:blipFill>
          <a:effectLst>
            <a:outerShdw blurRad="50800" dist="355600" dir="21540000" algn="ctr" rotWithShape="0">
              <a:srgbClr val="000000">
                <a:alpha val="43137"/>
              </a:srgbClr>
            </a:outerShdw>
          </a:effectLst>
        </p:spPr>
      </p:pic>
      <p:sp>
        <p:nvSpPr>
          <p:cNvPr id="39" name="Rectangle: Rounded Corners 38">
            <a:extLst>
              <a:ext uri="{FF2B5EF4-FFF2-40B4-BE49-F238E27FC236}">
                <a16:creationId xmlns:a16="http://schemas.microsoft.com/office/drawing/2014/main" id="{513EA4A1-66B9-5B1C-9654-3276941543B3}"/>
              </a:ext>
            </a:extLst>
          </p:cNvPr>
          <p:cNvSpPr/>
          <p:nvPr/>
        </p:nvSpPr>
        <p:spPr>
          <a:xfrm>
            <a:off x="6981826" y="4273708"/>
            <a:ext cx="4462922" cy="480562"/>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b="1" dirty="0"/>
              <a:t>THE STOP SMOKING PROGRAMME INCLUDES:</a:t>
            </a:r>
            <a:endParaRPr lang="en-IN" b="1" dirty="0"/>
          </a:p>
        </p:txBody>
      </p:sp>
      <p:sp>
        <p:nvSpPr>
          <p:cNvPr id="40" name="TextBox 39">
            <a:extLst>
              <a:ext uri="{FF2B5EF4-FFF2-40B4-BE49-F238E27FC236}">
                <a16:creationId xmlns:a16="http://schemas.microsoft.com/office/drawing/2014/main" id="{8E873770-0AB6-C1EC-4263-B120EE85E9B6}"/>
              </a:ext>
            </a:extLst>
          </p:cNvPr>
          <p:cNvSpPr txBox="1"/>
          <p:nvPr/>
        </p:nvSpPr>
        <p:spPr>
          <a:xfrm>
            <a:off x="7414707" y="4847470"/>
            <a:ext cx="4777293" cy="1754326"/>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workshops &amp; coaching to help you stop smoking.</a:t>
            </a:r>
          </a:p>
          <a:p>
            <a:pPr marL="285750" indent="-285750">
              <a:buFont typeface="Arial" panose="020B0604020202020204" pitchFamily="34" charset="0"/>
              <a:buChar char="•"/>
            </a:pPr>
            <a:r>
              <a:rPr lang="en-US" dirty="0">
                <a:solidFill>
                  <a:schemeClr val="bg1"/>
                </a:solidFill>
              </a:rPr>
              <a:t>fitness &amp; stress relief to keep your calm.</a:t>
            </a:r>
          </a:p>
          <a:p>
            <a:pPr marL="285750" indent="-285750">
              <a:buFont typeface="Arial" panose="020B0604020202020204" pitchFamily="34" charset="0"/>
              <a:buChar char="•"/>
            </a:pPr>
            <a:r>
              <a:rPr lang="en-US" dirty="0">
                <a:solidFill>
                  <a:schemeClr val="bg1"/>
                </a:solidFill>
              </a:rPr>
              <a:t>quit tools &amp; resources to make it easier.</a:t>
            </a:r>
          </a:p>
          <a:p>
            <a:pPr marL="285750" indent="-285750">
              <a:buFont typeface="Arial" panose="020B0604020202020204" pitchFamily="34" charset="0"/>
              <a:buChar char="•"/>
            </a:pPr>
            <a:r>
              <a:rPr lang="en-US" dirty="0">
                <a:solidFill>
                  <a:schemeClr val="bg1"/>
                </a:solidFill>
              </a:rPr>
              <a:t>rewards &amp; certificates when you reach your goals.</a:t>
            </a:r>
            <a:endParaRPr lang="en-IN" dirty="0">
              <a:solidFill>
                <a:schemeClr val="bg1"/>
              </a:solidFill>
            </a:endParaRPr>
          </a:p>
        </p:txBody>
      </p:sp>
      <p:pic>
        <p:nvPicPr>
          <p:cNvPr id="5" name="Picture 4">
            <a:extLst>
              <a:ext uri="{FF2B5EF4-FFF2-40B4-BE49-F238E27FC236}">
                <a16:creationId xmlns:a16="http://schemas.microsoft.com/office/drawing/2014/main" id="{87E623A9-6AC1-C403-6715-BE68F8CBFDCE}"/>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426575" y="-49975"/>
            <a:ext cx="823910" cy="846612"/>
          </a:xfrm>
          <a:prstGeom prst="rect">
            <a:avLst/>
          </a:prstGeom>
        </p:spPr>
      </p:pic>
      <p:pic>
        <p:nvPicPr>
          <p:cNvPr id="15" name="Picture 14">
            <a:extLst>
              <a:ext uri="{FF2B5EF4-FFF2-40B4-BE49-F238E27FC236}">
                <a16:creationId xmlns:a16="http://schemas.microsoft.com/office/drawing/2014/main" id="{2FA3CB25-644F-CA85-0547-458869BA00F8}"/>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912522" y="899274"/>
            <a:ext cx="1179589" cy="564173"/>
          </a:xfrm>
          <a:prstGeom prst="rect">
            <a:avLst/>
          </a:prstGeom>
        </p:spPr>
      </p:pic>
      <p:pic>
        <p:nvPicPr>
          <p:cNvPr id="17" name="Picture 16">
            <a:extLst>
              <a:ext uri="{FF2B5EF4-FFF2-40B4-BE49-F238E27FC236}">
                <a16:creationId xmlns:a16="http://schemas.microsoft.com/office/drawing/2014/main" id="{AA080C8E-BD49-53AF-48BE-3364E2CC6019}"/>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353379" y="820604"/>
            <a:ext cx="1253582" cy="599562"/>
          </a:xfrm>
          <a:prstGeom prst="rect">
            <a:avLst/>
          </a:prstGeom>
        </p:spPr>
      </p:pic>
    </p:spTree>
    <p:extLst>
      <p:ext uri="{BB962C8B-B14F-4D97-AF65-F5344CB8AC3E}">
        <p14:creationId xmlns:p14="http://schemas.microsoft.com/office/powerpoint/2010/main" val="3375772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3098EB-5038-2DBC-655F-0207C86B88E2}"/>
              </a:ext>
            </a:extLst>
          </p:cNvPr>
          <p:cNvSpPr txBox="1"/>
          <p:nvPr/>
        </p:nvSpPr>
        <p:spPr>
          <a:xfrm>
            <a:off x="1811770" y="322317"/>
            <a:ext cx="8896350" cy="1754326"/>
          </a:xfrm>
          <a:prstGeom prst="rect">
            <a:avLst/>
          </a:prstGeom>
          <a:noFill/>
        </p:spPr>
        <p:txBody>
          <a:bodyPr wrap="square" rtlCol="0">
            <a:spAutoFit/>
          </a:bodyPr>
          <a:lstStyle/>
          <a:p>
            <a:pPr algn="ctr"/>
            <a:r>
              <a:rPr lang="en-US" sz="3600" b="1" dirty="0">
                <a:latin typeface="Times New Roman" panose="02020603050405020304" pitchFamily="18" charset="0"/>
                <a:cs typeface="Times New Roman" panose="02020603050405020304" pitchFamily="18" charset="0"/>
              </a:rPr>
              <a:t>QUIT SMOKING IS A WAY TO SAVE YOUR LIFE AND ALSO SAVE THE PEOPLE IN YOUR FAMILY.</a:t>
            </a:r>
            <a:endParaRPr lang="en-IN" sz="36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438573CA-1706-30B0-6B03-DBC719907BF9}"/>
              </a:ext>
            </a:extLst>
          </p:cNvPr>
          <p:cNvSpPr txBox="1"/>
          <p:nvPr/>
        </p:nvSpPr>
        <p:spPr>
          <a:xfrm>
            <a:off x="2867025" y="5353050"/>
            <a:ext cx="5076825" cy="1015663"/>
          </a:xfrm>
          <a:prstGeom prst="rect">
            <a:avLst/>
          </a:prstGeom>
          <a:noFill/>
        </p:spPr>
        <p:txBody>
          <a:bodyPr wrap="square" rtlCol="0">
            <a:spAutoFit/>
          </a:bodyPr>
          <a:lstStyle/>
          <a:p>
            <a:r>
              <a:rPr lang="en-US" sz="6000" b="1" u="sng" dirty="0">
                <a:solidFill>
                  <a:srgbClr val="C00000"/>
                </a:solidFill>
              </a:rPr>
              <a:t>THANK YOU.</a:t>
            </a:r>
            <a:endParaRPr lang="en-IN" sz="6000" b="1" u="sng" dirty="0">
              <a:solidFill>
                <a:srgbClr val="C00000"/>
              </a:solidFill>
            </a:endParaRPr>
          </a:p>
        </p:txBody>
      </p:sp>
    </p:spTree>
    <p:extLst>
      <p:ext uri="{BB962C8B-B14F-4D97-AF65-F5344CB8AC3E}">
        <p14:creationId xmlns:p14="http://schemas.microsoft.com/office/powerpoint/2010/main" val="944523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844BD-5803-9926-EE77-86D51B7AFFF4}"/>
              </a:ext>
            </a:extLst>
          </p:cNvPr>
          <p:cNvSpPr>
            <a:spLocks noGrp="1"/>
          </p:cNvSpPr>
          <p:nvPr>
            <p:ph type="ctrTitle"/>
          </p:nvPr>
        </p:nvSpPr>
        <p:spPr>
          <a:xfrm>
            <a:off x="1731523" y="2641870"/>
            <a:ext cx="9033753" cy="2085774"/>
          </a:xfrm>
        </p:spPr>
        <p:txBody>
          <a:bodyPr>
            <a:normAutofit fontScale="90000"/>
          </a:bodyPr>
          <a:lstStyle/>
          <a:p>
            <a:pPr algn="ctr"/>
            <a:r>
              <a:rPr lang="en-US" sz="4000" dirty="0">
                <a:solidFill>
                  <a:schemeClr val="accent6"/>
                </a:solidFill>
                <a:latin typeface="Algerian" panose="04020705040A02060702" pitchFamily="82" charset="0"/>
                <a:cs typeface="Times New Roman" panose="02020603050405020304" pitchFamily="18" charset="0"/>
              </a:rPr>
              <a:t>Key Benefits &amp; Challenges of Clear lungs, Clear future Champaign </a:t>
            </a:r>
            <a:br>
              <a:rPr lang="en-US" sz="4000" dirty="0">
                <a:solidFill>
                  <a:schemeClr val="accent6"/>
                </a:solidFill>
                <a:latin typeface="Algerian" panose="04020705040A02060702" pitchFamily="82" charset="0"/>
                <a:cs typeface="Times New Roman" panose="02020603050405020304" pitchFamily="18" charset="0"/>
              </a:rPr>
            </a:br>
            <a:r>
              <a:rPr lang="en-US" sz="3600" dirty="0">
                <a:solidFill>
                  <a:schemeClr val="accent1"/>
                </a:solidFill>
                <a:latin typeface="Algerian" panose="04020705040A02060702" pitchFamily="82" charset="0"/>
                <a:cs typeface="Times New Roman" panose="02020603050405020304" pitchFamily="18" charset="0"/>
              </a:rPr>
              <a:t>module code - </a:t>
            </a:r>
            <a:r>
              <a:rPr lang="en-US" sz="5300" dirty="0">
                <a:solidFill>
                  <a:schemeClr val="accent1"/>
                </a:solidFill>
                <a:latin typeface="Algerian" panose="04020705040A02060702" pitchFamily="82" charset="0"/>
                <a:cs typeface="Times New Roman" panose="02020603050405020304" pitchFamily="18" charset="0"/>
              </a:rPr>
              <a:t> </a:t>
            </a:r>
            <a:r>
              <a:rPr lang="en-US" sz="3600" dirty="0">
                <a:solidFill>
                  <a:schemeClr val="accent1"/>
                </a:solidFill>
                <a:latin typeface="Algerian" panose="04020705040A02060702" pitchFamily="82" charset="0"/>
                <a:cs typeface="Times New Roman" panose="02020603050405020304" pitchFamily="18" charset="0"/>
              </a:rPr>
              <a:t>lchs7000_lon</a:t>
            </a:r>
          </a:p>
        </p:txBody>
      </p:sp>
      <p:sp>
        <p:nvSpPr>
          <p:cNvPr id="5" name="Subtitle 4">
            <a:extLst>
              <a:ext uri="{FF2B5EF4-FFF2-40B4-BE49-F238E27FC236}">
                <a16:creationId xmlns:a16="http://schemas.microsoft.com/office/drawing/2014/main" id="{E7E5A9AE-160D-ABE1-038C-99F58EC31F6F}"/>
              </a:ext>
            </a:extLst>
          </p:cNvPr>
          <p:cNvSpPr>
            <a:spLocks noGrp="1"/>
          </p:cNvSpPr>
          <p:nvPr>
            <p:ph type="subTitle" idx="1"/>
          </p:nvPr>
        </p:nvSpPr>
        <p:spPr>
          <a:xfrm>
            <a:off x="2754576" y="5144240"/>
            <a:ext cx="6987645" cy="1120373"/>
          </a:xfrm>
        </p:spPr>
        <p:txBody>
          <a:bodyPr>
            <a:normAutofit fontScale="92500" lnSpcReduction="20000"/>
          </a:bodyPr>
          <a:lstStyle/>
          <a:p>
            <a:pPr algn="ctr"/>
            <a:r>
              <a:rPr lang="en-US" sz="3600" dirty="0">
                <a:solidFill>
                  <a:srgbClr val="002060"/>
                </a:solidFill>
                <a:latin typeface="Times New Roman" panose="02020603050405020304" pitchFamily="18" charset="0"/>
                <a:cs typeface="Times New Roman" panose="02020603050405020304" pitchFamily="18" charset="0"/>
              </a:rPr>
              <a:t>Bharatji  Odedra</a:t>
            </a:r>
          </a:p>
          <a:p>
            <a:pPr algn="ctr"/>
            <a:r>
              <a:rPr lang="en-US" sz="3600" dirty="0">
                <a:solidFill>
                  <a:srgbClr val="002060"/>
                </a:solidFill>
                <a:latin typeface="Times New Roman" panose="02020603050405020304" pitchFamily="18" charset="0"/>
                <a:cs typeface="Times New Roman" panose="02020603050405020304" pitchFamily="18" charset="0"/>
              </a:rPr>
              <a:t>Student id - 2522919 </a:t>
            </a:r>
          </a:p>
        </p:txBody>
      </p:sp>
      <p:sp>
        <p:nvSpPr>
          <p:cNvPr id="3" name="AutoShape 2" descr="Image result for university of wales trinity saint david POWER POIN LODO">
            <a:extLst>
              <a:ext uri="{FF2B5EF4-FFF2-40B4-BE49-F238E27FC236}">
                <a16:creationId xmlns:a16="http://schemas.microsoft.com/office/drawing/2014/main" id="{FB4F1F21-0219-60C7-F1FA-6B0A59515492}"/>
              </a:ext>
            </a:extLst>
          </p:cNvPr>
          <p:cNvSpPr>
            <a:spLocks noChangeAspect="1" noChangeArrowheads="1"/>
          </p:cNvSpPr>
          <p:nvPr/>
        </p:nvSpPr>
        <p:spPr bwMode="auto">
          <a:xfrm flipV="1">
            <a:off x="5943600" y="1505430"/>
            <a:ext cx="1771170" cy="177117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6" name="Picture 2" descr="Sign In | University of Wales Trinity St. David | Academic Software ...">
            <a:extLst>
              <a:ext uri="{FF2B5EF4-FFF2-40B4-BE49-F238E27FC236}">
                <a16:creationId xmlns:a16="http://schemas.microsoft.com/office/drawing/2014/main" id="{AED4DBD5-7845-093D-F293-6F5E41AD0DE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6800"/>
                    </a14:imgEffect>
                  </a14:imgLayer>
                </a14:imgProps>
              </a:ext>
              <a:ext uri="{28A0092B-C50C-407E-A947-70E740481C1C}">
                <a14:useLocalDpi xmlns:a14="http://schemas.microsoft.com/office/drawing/2010/main" val="0"/>
              </a:ext>
            </a:extLst>
          </a:blip>
          <a:srcRect/>
          <a:stretch>
            <a:fillRect/>
          </a:stretch>
        </p:blipFill>
        <p:spPr bwMode="auto">
          <a:xfrm>
            <a:off x="2931268" y="163084"/>
            <a:ext cx="6634264" cy="2478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05845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a:extLst>
            <a:ext uri="{FF2B5EF4-FFF2-40B4-BE49-F238E27FC236}">
              <a16:creationId xmlns:a16="http://schemas.microsoft.com/office/drawing/2014/main" id="{7CAC7286-AC74-E863-63AE-E303FB7B0A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60B86B-6A51-6B62-F7D9-43851DB2D45A}"/>
              </a:ext>
            </a:extLst>
          </p:cNvPr>
          <p:cNvSpPr>
            <a:spLocks noGrp="1"/>
          </p:cNvSpPr>
          <p:nvPr>
            <p:ph type="title"/>
          </p:nvPr>
        </p:nvSpPr>
        <p:spPr>
          <a:xfrm>
            <a:off x="1563824" y="57647"/>
            <a:ext cx="10018713" cy="1752599"/>
          </a:xfrm>
        </p:spPr>
        <p:txBody>
          <a:bodyPr/>
          <a:lstStyle/>
          <a:p>
            <a:r>
              <a:rPr lang="en-US" b="1" dirty="0">
                <a:solidFill>
                  <a:schemeClr val="accent1">
                    <a:lumMod val="75000"/>
                  </a:schemeClr>
                </a:solidFill>
                <a:latin typeface="Times New Roman" panose="02020603050405020304" pitchFamily="18" charset="0"/>
                <a:cs typeface="Times New Roman" panose="02020603050405020304" pitchFamily="18" charset="0"/>
              </a:rPr>
              <a:t>Mainly three key benefits of this Champaign</a:t>
            </a:r>
            <a:r>
              <a:rPr lang="en-US" b="1" dirty="0">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3533624F-4D1E-12DB-1B38-8702B4105BCE}"/>
              </a:ext>
            </a:extLst>
          </p:cNvPr>
          <p:cNvSpPr>
            <a:spLocks noGrp="1"/>
          </p:cNvSpPr>
          <p:nvPr>
            <p:ph idx="1"/>
          </p:nvPr>
        </p:nvSpPr>
        <p:spPr>
          <a:xfrm>
            <a:off x="1484310" y="1478943"/>
            <a:ext cx="10018713" cy="4312258"/>
          </a:xfrm>
        </p:spPr>
        <p:txBody>
          <a:bodyPr/>
          <a:lstStyle/>
          <a:p>
            <a:pPr marL="0" indent="0">
              <a:buNone/>
            </a:pPr>
            <a:r>
              <a:rPr lang="en-US" sz="4400" b="1" dirty="0">
                <a:latin typeface="Times New Roman" panose="02020603050405020304" pitchFamily="18" charset="0"/>
                <a:cs typeface="Times New Roman" panose="02020603050405020304" pitchFamily="18" charset="0"/>
              </a:rPr>
              <a:t>1.Physiological (The Body)</a:t>
            </a:r>
          </a:p>
          <a:p>
            <a:pPr marL="0" indent="0">
              <a:buNone/>
            </a:pPr>
            <a:r>
              <a:rPr lang="en-US" sz="4400" b="1" dirty="0">
                <a:latin typeface="Times New Roman" panose="02020603050405020304" pitchFamily="18" charset="0"/>
                <a:cs typeface="Times New Roman" panose="02020603050405020304" pitchFamily="18" charset="0"/>
              </a:rPr>
              <a:t>2.Psychological (The Mind)</a:t>
            </a:r>
          </a:p>
          <a:p>
            <a:pPr marL="0" indent="0">
              <a:buNone/>
            </a:pPr>
            <a:r>
              <a:rPr lang="en-US" sz="4400" b="1" dirty="0">
                <a:latin typeface="Times New Roman" panose="02020603050405020304" pitchFamily="18" charset="0"/>
                <a:cs typeface="Times New Roman" panose="02020603050405020304" pitchFamily="18" charset="0"/>
              </a:rPr>
              <a:t>3.Sociological</a:t>
            </a:r>
            <a:endParaRPr lang="en-US" sz="4400" dirty="0">
              <a:latin typeface="Times New Roman" panose="02020603050405020304" pitchFamily="18" charset="0"/>
              <a:cs typeface="Times New Roman" panose="02020603050405020304" pitchFamily="18" charset="0"/>
            </a:endParaRPr>
          </a:p>
          <a:p>
            <a:pPr marL="0" indent="0">
              <a:buNone/>
            </a:pPr>
            <a:endParaRPr lang="en-US" b="1" dirty="0"/>
          </a:p>
          <a:p>
            <a:endParaRPr lang="en-US" dirty="0"/>
          </a:p>
          <a:p>
            <a:endParaRPr lang="en-US" dirty="0"/>
          </a:p>
        </p:txBody>
      </p:sp>
      <p:sp>
        <p:nvSpPr>
          <p:cNvPr id="4" name="Footer Placeholder 3">
            <a:extLst>
              <a:ext uri="{FF2B5EF4-FFF2-40B4-BE49-F238E27FC236}">
                <a16:creationId xmlns:a16="http://schemas.microsoft.com/office/drawing/2014/main" id="{187A7D88-1649-4070-9BD5-9B9543ED765E}"/>
              </a:ext>
            </a:extLst>
          </p:cNvPr>
          <p:cNvSpPr>
            <a:spLocks noGrp="1"/>
          </p:cNvSpPr>
          <p:nvPr>
            <p:ph type="ftr" sz="quarter" idx="11"/>
          </p:nvPr>
        </p:nvSpPr>
        <p:spPr/>
        <p:txBody>
          <a:bodyPr/>
          <a:lstStyle/>
          <a:p>
            <a:r>
              <a:rPr lang="en-US"/>
              <a:t>TASK - 3</a:t>
            </a:r>
          </a:p>
        </p:txBody>
      </p:sp>
    </p:spTree>
    <p:extLst>
      <p:ext uri="{BB962C8B-B14F-4D97-AF65-F5344CB8AC3E}">
        <p14:creationId xmlns:p14="http://schemas.microsoft.com/office/powerpoint/2010/main" val="29239362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BCC0A-2932-50DA-A1DC-73041E6CC711}"/>
              </a:ext>
            </a:extLst>
          </p:cNvPr>
          <p:cNvSpPr>
            <a:spLocks noGrp="1"/>
          </p:cNvSpPr>
          <p:nvPr>
            <p:ph type="title"/>
          </p:nvPr>
        </p:nvSpPr>
        <p:spPr>
          <a:xfrm>
            <a:off x="980216" y="-187325"/>
            <a:ext cx="5426158" cy="1371600"/>
          </a:xfrm>
        </p:spPr>
        <p:txBody>
          <a:bodyPr/>
          <a:lstStyle/>
          <a:p>
            <a:r>
              <a:rPr lang="en-US" b="1" dirty="0">
                <a:solidFill>
                  <a:schemeClr val="accent1"/>
                </a:solidFill>
                <a:latin typeface="Times New Roman" panose="02020603050405020304" pitchFamily="18" charset="0"/>
                <a:cs typeface="Times New Roman" panose="02020603050405020304" pitchFamily="18" charset="0"/>
              </a:rPr>
              <a:t>1. Physiological (The Body)</a:t>
            </a:r>
            <a:r>
              <a:rPr lang="en-US" b="1" dirty="0">
                <a:solidFill>
                  <a:schemeClr val="accent6"/>
                </a:solidFill>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 </a:t>
            </a:r>
          </a:p>
        </p:txBody>
      </p:sp>
      <p:pic>
        <p:nvPicPr>
          <p:cNvPr id="11" name="Picture Placeholder 10">
            <a:extLst>
              <a:ext uri="{FF2B5EF4-FFF2-40B4-BE49-F238E27FC236}">
                <a16:creationId xmlns:a16="http://schemas.microsoft.com/office/drawing/2014/main" id="{5ACAF751-152A-4687-8D67-65C333DB4749}"/>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2" t="17451" r="92" b="17451"/>
          <a:stretch>
            <a:fillRect/>
          </a:stretch>
        </p:blipFill>
        <p:spPr>
          <a:xfrm>
            <a:off x="5495340" y="616491"/>
            <a:ext cx="6480325" cy="5357323"/>
          </a:xfrm>
          <a:pattFill prst="pct5">
            <a:fgClr>
              <a:schemeClr val="accent1"/>
            </a:fgClr>
            <a:bgClr>
              <a:schemeClr val="bg1"/>
            </a:bgClr>
          </a:pattFill>
        </p:spPr>
      </p:pic>
      <p:sp>
        <p:nvSpPr>
          <p:cNvPr id="4" name="Text Placeholder 3">
            <a:extLst>
              <a:ext uri="{FF2B5EF4-FFF2-40B4-BE49-F238E27FC236}">
                <a16:creationId xmlns:a16="http://schemas.microsoft.com/office/drawing/2014/main" id="{708FBD66-0BB7-313B-490E-29DD555E99FB}"/>
              </a:ext>
            </a:extLst>
          </p:cNvPr>
          <p:cNvSpPr>
            <a:spLocks noGrp="1"/>
          </p:cNvSpPr>
          <p:nvPr>
            <p:ph type="body" sz="half" idx="2"/>
          </p:nvPr>
        </p:nvSpPr>
        <p:spPr>
          <a:xfrm>
            <a:off x="1563104" y="1382912"/>
            <a:ext cx="3932237" cy="5280014"/>
          </a:xfrm>
        </p:spPr>
        <p:txBody>
          <a:bodyPr>
            <a:normAutofit fontScale="70000" lnSpcReduction="20000"/>
          </a:bodyPr>
          <a:lstStyle/>
          <a:p>
            <a:pPr algn="l"/>
            <a:endParaRPr lang="en-US" sz="2000" dirty="0">
              <a:solidFill>
                <a:srgbClr val="0070C0"/>
              </a:solidFill>
            </a:endParaRPr>
          </a:p>
          <a:p>
            <a:pPr marL="285750" lvl="0" indent="-285750" algn="l">
              <a:buFont typeface="Arial" panose="020B0604020202020204" pitchFamily="34" charset="0"/>
              <a:buChar char="•"/>
            </a:pPr>
            <a:r>
              <a:rPr lang="en-US" sz="2600" b="1" dirty="0">
                <a:solidFill>
                  <a:schemeClr val="accent2"/>
                </a:solidFill>
                <a:latin typeface="Times New Roman" panose="02020603050405020304" pitchFamily="18" charset="0"/>
                <a:cs typeface="Times New Roman" panose="02020603050405020304" pitchFamily="18" charset="0"/>
              </a:rPr>
              <a:t>Rapid Recovery:</a:t>
            </a:r>
          </a:p>
          <a:p>
            <a:pPr lvl="0" algn="l"/>
            <a:r>
              <a:rPr lang="en-US" sz="2600" dirty="0">
                <a:latin typeface="Times New Roman" panose="02020603050405020304" pitchFamily="18" charset="0"/>
                <a:cs typeface="Times New Roman" panose="02020603050405020304" pitchFamily="18" charset="0"/>
              </a:rPr>
              <a:t>Blood pressure and heart rate drop within 20 minutes.</a:t>
            </a:r>
            <a:r>
              <a:rPr lang="en-US" sz="2800" b="1" dirty="0">
                <a:latin typeface="Times New Roman" panose="02020603050405020304" pitchFamily="18" charset="0"/>
                <a:cs typeface="Times New Roman" panose="02020603050405020304" pitchFamily="18" charset="0"/>
              </a:rPr>
              <a:t> </a:t>
            </a:r>
            <a:r>
              <a:rPr lang="en-US" sz="2300" b="1" i="1" dirty="0">
                <a:solidFill>
                  <a:schemeClr val="tx1">
                    <a:lumMod val="85000"/>
                    <a:lumOff val="15000"/>
                  </a:schemeClr>
                </a:solidFill>
                <a:latin typeface="Times New Roman" panose="02020603050405020304" pitchFamily="18" charset="0"/>
                <a:cs typeface="Times New Roman" panose="02020603050405020304" pitchFamily="18" charset="0"/>
              </a:rPr>
              <a:t>(NHS 2024)</a:t>
            </a:r>
            <a:endParaRPr lang="en-US" sz="2600" i="1" dirty="0">
              <a:solidFill>
                <a:schemeClr val="tx1">
                  <a:lumMod val="85000"/>
                  <a:lumOff val="15000"/>
                </a:schemeClr>
              </a:solidFill>
              <a:latin typeface="Times New Roman" panose="02020603050405020304" pitchFamily="18" charset="0"/>
              <a:cs typeface="Times New Roman" panose="02020603050405020304" pitchFamily="18" charset="0"/>
            </a:endParaRPr>
          </a:p>
          <a:p>
            <a:pPr marL="285750" lvl="0" indent="-285750" algn="l">
              <a:buFont typeface="Arial" panose="020B0604020202020204" pitchFamily="34" charset="0"/>
              <a:buChar char="•"/>
            </a:pPr>
            <a:r>
              <a:rPr lang="en-US" sz="2600" b="1" dirty="0">
                <a:solidFill>
                  <a:schemeClr val="accent2"/>
                </a:solidFill>
                <a:latin typeface="Times New Roman" panose="02020603050405020304" pitchFamily="18" charset="0"/>
                <a:cs typeface="Times New Roman" panose="02020603050405020304" pitchFamily="18" charset="0"/>
              </a:rPr>
              <a:t>Cleaner Lungs:</a:t>
            </a:r>
            <a:r>
              <a:rPr lang="en-US" sz="2600" dirty="0">
                <a:latin typeface="Times New Roman" panose="02020603050405020304" pitchFamily="18" charset="0"/>
                <a:cs typeface="Times New Roman" panose="02020603050405020304" pitchFamily="18" charset="0"/>
              </a:rPr>
              <a:t> </a:t>
            </a:r>
          </a:p>
          <a:p>
            <a:pPr lvl="0" algn="l"/>
            <a:r>
              <a:rPr lang="en-US" sz="2600" dirty="0">
                <a:latin typeface="Times New Roman" panose="02020603050405020304" pitchFamily="18" charset="0"/>
                <a:cs typeface="Times New Roman" panose="02020603050405020304" pitchFamily="18" charset="0"/>
              </a:rPr>
              <a:t>Carbon monoxide levels return to normal in 24 hours, and lung capacity improves by 10% within months.</a:t>
            </a:r>
            <a:r>
              <a:rPr lang="en-US" sz="2300" i="1" dirty="0">
                <a:solidFill>
                  <a:schemeClr val="tx1">
                    <a:lumMod val="85000"/>
                    <a:lumOff val="15000"/>
                  </a:schemeClr>
                </a:solidFill>
                <a:latin typeface="Times New Roman" panose="02020603050405020304" pitchFamily="18" charset="0"/>
                <a:cs typeface="Times New Roman" panose="02020603050405020304" pitchFamily="18" charset="0"/>
              </a:rPr>
              <a:t>(</a:t>
            </a:r>
            <a:r>
              <a:rPr lang="en-US" sz="2600" b="1" i="1" kern="100" dirty="0">
                <a:solidFill>
                  <a:schemeClr val="tx1">
                    <a:lumMod val="85000"/>
                    <a:lumOff val="15000"/>
                  </a:schemeClr>
                </a:solidFill>
                <a:latin typeface="Times New Roman" panose="02020603050405020304" pitchFamily="18" charset="0"/>
                <a:ea typeface="Calibri" panose="020F0502020204030204" pitchFamily="34" charset="0"/>
                <a:cs typeface="Times New Roman" panose="02020603050405020304" pitchFamily="18" charset="0"/>
              </a:rPr>
              <a:t>Department of Health and Social Care (2023)</a:t>
            </a:r>
            <a:endParaRPr lang="en-US" sz="2600" i="1" dirty="0">
              <a:solidFill>
                <a:schemeClr val="tx1">
                  <a:lumMod val="85000"/>
                  <a:lumOff val="15000"/>
                </a:schemeClr>
              </a:solidFill>
              <a:latin typeface="Times New Roman" panose="02020603050405020304" pitchFamily="18" charset="0"/>
              <a:cs typeface="Times New Roman" panose="02020603050405020304" pitchFamily="18" charset="0"/>
            </a:endParaRPr>
          </a:p>
          <a:p>
            <a:pPr marL="285750" lvl="0" indent="-285750" algn="l">
              <a:buFont typeface="Arial" panose="020B0604020202020204" pitchFamily="34" charset="0"/>
              <a:buChar char="•"/>
            </a:pPr>
            <a:r>
              <a:rPr lang="en-US" sz="2600" b="1" dirty="0">
                <a:solidFill>
                  <a:schemeClr val="accent2"/>
                </a:solidFill>
                <a:latin typeface="Times New Roman" panose="02020603050405020304" pitchFamily="18" charset="0"/>
                <a:cs typeface="Times New Roman" panose="02020603050405020304" pitchFamily="18" charset="0"/>
              </a:rPr>
              <a:t>Longevity:</a:t>
            </a:r>
            <a:r>
              <a:rPr lang="en-US" sz="2600" dirty="0">
                <a:solidFill>
                  <a:schemeClr val="accent2"/>
                </a:solidFill>
                <a:latin typeface="Times New Roman" panose="02020603050405020304" pitchFamily="18" charset="0"/>
                <a:cs typeface="Times New Roman" panose="02020603050405020304" pitchFamily="18" charset="0"/>
              </a:rPr>
              <a:t> </a:t>
            </a:r>
          </a:p>
          <a:p>
            <a:pPr lvl="0" algn="l"/>
            <a:r>
              <a:rPr lang="en-US" sz="2600" dirty="0">
                <a:latin typeface="Times New Roman" panose="02020603050405020304" pitchFamily="18" charset="0"/>
                <a:cs typeface="Times New Roman" panose="02020603050405020304" pitchFamily="18" charset="0"/>
              </a:rPr>
              <a:t>Risk of heart attack halves after 1 year; lung cancer risk halves after 10 years.</a:t>
            </a:r>
            <a:r>
              <a:rPr lang="en-US" sz="2800" b="1" kern="100" dirty="0">
                <a:latin typeface="Times New Roman" panose="02020603050405020304" pitchFamily="18" charset="0"/>
                <a:ea typeface="Calibri" panose="020F0502020204030204" pitchFamily="34" charset="0"/>
                <a:cs typeface="Times New Roman" panose="02020603050405020304" pitchFamily="18" charset="0"/>
              </a:rPr>
              <a:t> </a:t>
            </a:r>
            <a:r>
              <a:rPr lang="en-US" sz="2300" b="1" i="1" kern="100" dirty="0">
                <a:latin typeface="Times New Roman" panose="02020603050405020304" pitchFamily="18" charset="0"/>
                <a:ea typeface="Calibri" panose="020F0502020204030204" pitchFamily="34" charset="0"/>
                <a:cs typeface="Times New Roman" panose="02020603050405020304" pitchFamily="18" charset="0"/>
              </a:rPr>
              <a:t>(Department of Health and Social Care (2023)</a:t>
            </a:r>
            <a:endParaRPr lang="en-US" sz="2600" i="1" dirty="0">
              <a:latin typeface="Times New Roman" panose="02020603050405020304" pitchFamily="18" charset="0"/>
              <a:cs typeface="Times New Roman" panose="02020603050405020304" pitchFamily="18" charset="0"/>
            </a:endParaRPr>
          </a:p>
          <a:p>
            <a:pPr marL="285750" lvl="0" indent="-285750" algn="l">
              <a:buFont typeface="Arial" panose="020B0604020202020204" pitchFamily="34" charset="0"/>
              <a:buChar char="•"/>
            </a:pPr>
            <a:r>
              <a:rPr lang="en-US" sz="2600" b="1" dirty="0">
                <a:solidFill>
                  <a:schemeClr val="accent2"/>
                </a:solidFill>
                <a:latin typeface="Times New Roman" panose="02020603050405020304" pitchFamily="18" charset="0"/>
                <a:cs typeface="Times New Roman" panose="02020603050405020304" pitchFamily="18" charset="0"/>
              </a:rPr>
              <a:t>Physical Appearance:</a:t>
            </a:r>
            <a:r>
              <a:rPr lang="en-US" sz="2600" dirty="0">
                <a:latin typeface="Times New Roman" panose="02020603050405020304" pitchFamily="18" charset="0"/>
                <a:cs typeface="Times New Roman" panose="02020603050405020304" pitchFamily="18" charset="0"/>
              </a:rPr>
              <a:t> </a:t>
            </a:r>
          </a:p>
          <a:p>
            <a:pPr lvl="0" algn="l"/>
            <a:r>
              <a:rPr lang="en-US" sz="2600" dirty="0">
                <a:latin typeface="Times New Roman" panose="02020603050405020304" pitchFamily="18" charset="0"/>
                <a:cs typeface="Times New Roman" panose="02020603050405020304" pitchFamily="18" charset="0"/>
              </a:rPr>
              <a:t>Better circulation leads to clearer skin, whiter teeth, and improved hair health.</a:t>
            </a:r>
          </a:p>
          <a:p>
            <a:pPr marL="285750" lvl="0" indent="-285750" algn="l">
              <a:buFont typeface="Arial" panose="020B0604020202020204" pitchFamily="34" charset="0"/>
              <a:buChar char="•"/>
            </a:pPr>
            <a:endParaRPr lang="en-US" sz="2600" dirty="0">
              <a:latin typeface="Times New Roman" panose="02020603050405020304" pitchFamily="18" charset="0"/>
              <a:cs typeface="Times New Roman" panose="02020603050405020304" pitchFamily="18" charset="0"/>
            </a:endParaRPr>
          </a:p>
          <a:p>
            <a:pPr algn="l"/>
            <a:endParaRPr lang="en-US" sz="2600" dirty="0"/>
          </a:p>
        </p:txBody>
      </p:sp>
      <p:sp>
        <p:nvSpPr>
          <p:cNvPr id="7" name="Footer Placeholder 6">
            <a:extLst>
              <a:ext uri="{FF2B5EF4-FFF2-40B4-BE49-F238E27FC236}">
                <a16:creationId xmlns:a16="http://schemas.microsoft.com/office/drawing/2014/main" id="{54E42A3C-DEF4-BC9B-E072-0321E2F9CE91}"/>
              </a:ext>
            </a:extLst>
          </p:cNvPr>
          <p:cNvSpPr>
            <a:spLocks noGrp="1"/>
          </p:cNvSpPr>
          <p:nvPr>
            <p:ph type="ftr" sz="quarter" idx="11"/>
          </p:nvPr>
        </p:nvSpPr>
        <p:spPr/>
        <p:txBody>
          <a:bodyPr/>
          <a:lstStyle/>
          <a:p>
            <a:r>
              <a:rPr lang="en-US"/>
              <a:t>TASK - 3</a:t>
            </a:r>
          </a:p>
        </p:txBody>
      </p:sp>
      <p:sp>
        <p:nvSpPr>
          <p:cNvPr id="5" name="AutoShape 4" descr="Image result for thank you images for no smoking  ppt">
            <a:extLst>
              <a:ext uri="{FF2B5EF4-FFF2-40B4-BE49-F238E27FC236}">
                <a16:creationId xmlns:a16="http://schemas.microsoft.com/office/drawing/2014/main" id="{15DB265A-F64C-8521-4CCF-CF87D2768B1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TextBox 5">
            <a:extLst>
              <a:ext uri="{FF2B5EF4-FFF2-40B4-BE49-F238E27FC236}">
                <a16:creationId xmlns:a16="http://schemas.microsoft.com/office/drawing/2014/main" id="{734B8325-73FB-A593-7920-0683861FD902}"/>
              </a:ext>
            </a:extLst>
          </p:cNvPr>
          <p:cNvSpPr txBox="1"/>
          <p:nvPr/>
        </p:nvSpPr>
        <p:spPr>
          <a:xfrm>
            <a:off x="5495341" y="6016595"/>
            <a:ext cx="6094378" cy="646331"/>
          </a:xfrm>
          <a:prstGeom prst="rect">
            <a:avLst/>
          </a:prstGeom>
          <a:noFill/>
        </p:spPr>
        <p:txBody>
          <a:bodyPr wrap="square">
            <a:spAutoFit/>
          </a:bodyPr>
          <a:lstStyle/>
          <a:p>
            <a:r>
              <a:rPr lang="en-US" dirty="0">
                <a:solidFill>
                  <a:srgbClr val="00B0F0"/>
                </a:solidFill>
              </a:rPr>
              <a:t>https://yourquitsmokingweed.blogspot.com/2015/03/what-happens-when-quit-smoking-weed.html</a:t>
            </a:r>
          </a:p>
        </p:txBody>
      </p:sp>
    </p:spTree>
    <p:extLst>
      <p:ext uri="{BB962C8B-B14F-4D97-AF65-F5344CB8AC3E}">
        <p14:creationId xmlns:p14="http://schemas.microsoft.com/office/powerpoint/2010/main" val="2502539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48FFF-AF8A-6901-558D-BEA329A12342}"/>
              </a:ext>
            </a:extLst>
          </p:cNvPr>
          <p:cNvSpPr>
            <a:spLocks noGrp="1"/>
          </p:cNvSpPr>
          <p:nvPr>
            <p:ph type="title"/>
          </p:nvPr>
        </p:nvSpPr>
        <p:spPr>
          <a:xfrm>
            <a:off x="981074" y="1267280"/>
            <a:ext cx="5426158" cy="1023258"/>
          </a:xfrm>
        </p:spPr>
        <p:txBody>
          <a:bodyPr/>
          <a:lstStyle/>
          <a:p>
            <a:r>
              <a:rPr lang="en-US" b="1" dirty="0">
                <a:solidFill>
                  <a:schemeClr val="accent1"/>
                </a:solidFill>
                <a:latin typeface="Times New Roman" panose="02020603050405020304" pitchFamily="18" charset="0"/>
                <a:cs typeface="Times New Roman" panose="02020603050405020304" pitchFamily="18" charset="0"/>
              </a:rPr>
              <a:t>2. Psychological (The Mind)</a:t>
            </a:r>
            <a:br>
              <a:rPr lang="en-US" dirty="0"/>
            </a:br>
            <a:endParaRPr lang="en-US" dirty="0"/>
          </a:p>
        </p:txBody>
      </p:sp>
      <p:pic>
        <p:nvPicPr>
          <p:cNvPr id="9" name="Picture Placeholder 8">
            <a:extLst>
              <a:ext uri="{FF2B5EF4-FFF2-40B4-BE49-F238E27FC236}">
                <a16:creationId xmlns:a16="http://schemas.microsoft.com/office/drawing/2014/main" id="{A11B48C8-6475-7756-A958-B4D0807D1157}"/>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936" b="-3936"/>
          <a:stretch>
            <a:fillRect/>
          </a:stretch>
        </p:blipFill>
        <p:spPr>
          <a:xfrm>
            <a:off x="6645603" y="1501515"/>
            <a:ext cx="5089918" cy="4537334"/>
          </a:xfrm>
        </p:spPr>
      </p:pic>
      <p:sp>
        <p:nvSpPr>
          <p:cNvPr id="4" name="Text Placeholder 3">
            <a:extLst>
              <a:ext uri="{FF2B5EF4-FFF2-40B4-BE49-F238E27FC236}">
                <a16:creationId xmlns:a16="http://schemas.microsoft.com/office/drawing/2014/main" id="{30A35D8A-80CB-47B6-A47F-D6663243C00E}"/>
              </a:ext>
            </a:extLst>
          </p:cNvPr>
          <p:cNvSpPr>
            <a:spLocks noGrp="1"/>
          </p:cNvSpPr>
          <p:nvPr>
            <p:ph type="body" sz="half" idx="2"/>
          </p:nvPr>
        </p:nvSpPr>
        <p:spPr>
          <a:xfrm>
            <a:off x="1482724" y="2169886"/>
            <a:ext cx="4931970" cy="3868963"/>
          </a:xfrm>
        </p:spPr>
        <p:txBody>
          <a:bodyPr>
            <a:normAutofit fontScale="25000" lnSpcReduction="20000"/>
          </a:bodyPr>
          <a:lstStyle/>
          <a:p>
            <a:pPr marL="285750" lvl="0" indent="-285750" algn="l">
              <a:buFont typeface="Arial" panose="020B0604020202020204" pitchFamily="34" charset="0"/>
              <a:buChar char="•"/>
            </a:pPr>
            <a:r>
              <a:rPr lang="en-US" sz="7200" b="1" dirty="0">
                <a:solidFill>
                  <a:schemeClr val="accent2"/>
                </a:solidFill>
                <a:latin typeface="Times New Roman" panose="02020603050405020304" pitchFamily="18" charset="0"/>
                <a:cs typeface="Times New Roman" panose="02020603050405020304" pitchFamily="18" charset="0"/>
              </a:rPr>
              <a:t>Stress Reduction:</a:t>
            </a:r>
            <a:endParaRPr lang="en-US" sz="5500" b="1" dirty="0">
              <a:solidFill>
                <a:schemeClr val="accent2"/>
              </a:solidFill>
              <a:latin typeface="Times New Roman" panose="02020603050405020304" pitchFamily="18" charset="0"/>
              <a:cs typeface="Times New Roman" panose="02020603050405020304" pitchFamily="18" charset="0"/>
            </a:endParaRPr>
          </a:p>
          <a:p>
            <a:pPr lvl="0" algn="l"/>
            <a:r>
              <a:rPr lang="en-US" sz="7200" dirty="0">
                <a:latin typeface="Times New Roman" panose="02020603050405020304" pitchFamily="18" charset="0"/>
                <a:cs typeface="Times New Roman" panose="02020603050405020304" pitchFamily="18" charset="0"/>
              </a:rPr>
              <a:t>Quitting permanently lowers anxiety levels by breaking the "withdrawal-stress" cycle.</a:t>
            </a:r>
            <a:r>
              <a:rPr lang="en-US" sz="7200" b="1" dirty="0">
                <a:latin typeface="Times New Roman" panose="02020603050405020304" pitchFamily="18" charset="0"/>
                <a:cs typeface="Times New Roman" panose="02020603050405020304" pitchFamily="18" charset="0"/>
              </a:rPr>
              <a:t> </a:t>
            </a:r>
            <a:r>
              <a:rPr lang="en-US" sz="7200" i="1" dirty="0">
                <a:latin typeface="Times New Roman" panose="02020603050405020304" pitchFamily="18" charset="0"/>
                <a:cs typeface="Times New Roman" panose="02020603050405020304" pitchFamily="18" charset="0"/>
              </a:rPr>
              <a:t>(Quit smoking NHS (2024)</a:t>
            </a:r>
          </a:p>
          <a:p>
            <a:pPr marL="285750" lvl="0" indent="-285750" algn="l">
              <a:buFont typeface="Arial" panose="020B0604020202020204" pitchFamily="34" charset="0"/>
              <a:buChar char="•"/>
            </a:pPr>
            <a:r>
              <a:rPr lang="en-US" sz="7200" b="1" dirty="0">
                <a:solidFill>
                  <a:schemeClr val="accent2"/>
                </a:solidFill>
                <a:latin typeface="Times New Roman" panose="02020603050405020304" pitchFamily="18" charset="0"/>
                <a:cs typeface="Times New Roman" panose="02020603050405020304" pitchFamily="18" charset="0"/>
              </a:rPr>
              <a:t>Mental Clarity:</a:t>
            </a:r>
            <a:r>
              <a:rPr lang="en-US" sz="5500" dirty="0">
                <a:latin typeface="Times New Roman" panose="02020603050405020304" pitchFamily="18" charset="0"/>
                <a:cs typeface="Times New Roman" panose="02020603050405020304" pitchFamily="18" charset="0"/>
              </a:rPr>
              <a:t> </a:t>
            </a:r>
          </a:p>
          <a:p>
            <a:pPr lvl="0" algn="l"/>
            <a:r>
              <a:rPr lang="en-US" sz="7200" dirty="0">
                <a:latin typeface="Times New Roman" panose="02020603050405020304" pitchFamily="18" charset="0"/>
                <a:cs typeface="Times New Roman" panose="02020603050405020304" pitchFamily="18" charset="0"/>
              </a:rPr>
              <a:t>Improved oxygen flow to the brain boosts focus and cognitive function.</a:t>
            </a:r>
            <a:r>
              <a:rPr lang="en-US" sz="7200" i="1" dirty="0">
                <a:latin typeface="Times New Roman" panose="02020603050405020304" pitchFamily="18" charset="0"/>
                <a:cs typeface="Times New Roman" panose="02020603050405020304" pitchFamily="18" charset="0"/>
              </a:rPr>
              <a:t> (Quit smoking NHS (2024)</a:t>
            </a:r>
            <a:endParaRPr lang="en-US" sz="7200" dirty="0">
              <a:latin typeface="Times New Roman" panose="02020603050405020304" pitchFamily="18" charset="0"/>
              <a:cs typeface="Times New Roman" panose="02020603050405020304" pitchFamily="18" charset="0"/>
            </a:endParaRPr>
          </a:p>
          <a:p>
            <a:pPr marL="285750" lvl="0" indent="-285750" algn="l">
              <a:buFont typeface="Arial" panose="020B0604020202020204" pitchFamily="34" charset="0"/>
              <a:buChar char="•"/>
            </a:pPr>
            <a:r>
              <a:rPr lang="en-US" sz="7200" b="1" dirty="0">
                <a:solidFill>
                  <a:schemeClr val="accent2"/>
                </a:solidFill>
                <a:latin typeface="Times New Roman" panose="02020603050405020304" pitchFamily="18" charset="0"/>
                <a:cs typeface="Times New Roman" panose="02020603050405020304" pitchFamily="18" charset="0"/>
              </a:rPr>
              <a:t>Increased Self-Efficacy:</a:t>
            </a:r>
            <a:endParaRPr lang="en-US" sz="5500" b="1" dirty="0">
              <a:solidFill>
                <a:schemeClr val="accent2"/>
              </a:solidFill>
              <a:latin typeface="Times New Roman" panose="02020603050405020304" pitchFamily="18" charset="0"/>
              <a:cs typeface="Times New Roman" panose="02020603050405020304" pitchFamily="18" charset="0"/>
            </a:endParaRPr>
          </a:p>
          <a:p>
            <a:pPr lvl="0" algn="l"/>
            <a:r>
              <a:rPr lang="en-US" sz="7200" dirty="0">
                <a:latin typeface="Times New Roman" panose="02020603050405020304" pitchFamily="18" charset="0"/>
                <a:cs typeface="Times New Roman" panose="02020603050405020304" pitchFamily="18" charset="0"/>
              </a:rPr>
              <a:t>Mastering the addiction provides a massive boost to self-esteem and mental resilience.</a:t>
            </a:r>
            <a:r>
              <a:rPr lang="en-US" sz="7200" i="1" dirty="0">
                <a:latin typeface="Times New Roman" panose="02020603050405020304" pitchFamily="18" charset="0"/>
                <a:cs typeface="Times New Roman" panose="02020603050405020304" pitchFamily="18" charset="0"/>
              </a:rPr>
              <a:t> (Quit smoking NHS (2024)</a:t>
            </a:r>
            <a:endParaRPr lang="en-US" sz="7200" dirty="0">
              <a:latin typeface="Times New Roman" panose="02020603050405020304" pitchFamily="18" charset="0"/>
              <a:cs typeface="Times New Roman" panose="02020603050405020304" pitchFamily="18" charset="0"/>
            </a:endParaRPr>
          </a:p>
          <a:p>
            <a:pPr marL="285750" lvl="0" indent="-285750" algn="l">
              <a:buFont typeface="Arial" panose="020B0604020202020204" pitchFamily="34" charset="0"/>
              <a:buChar char="•"/>
            </a:pPr>
            <a:r>
              <a:rPr lang="en-US" sz="7200" b="1" dirty="0">
                <a:solidFill>
                  <a:schemeClr val="accent2"/>
                </a:solidFill>
                <a:latin typeface="Times New Roman" panose="02020603050405020304" pitchFamily="18" charset="0"/>
                <a:cs typeface="Times New Roman" panose="02020603050405020304" pitchFamily="18" charset="0"/>
              </a:rPr>
              <a:t>Better Sleep:</a:t>
            </a:r>
            <a:r>
              <a:rPr lang="en-US" sz="7200" dirty="0">
                <a:solidFill>
                  <a:schemeClr val="accent2"/>
                </a:solidFill>
                <a:latin typeface="Times New Roman" panose="02020603050405020304" pitchFamily="18" charset="0"/>
                <a:cs typeface="Times New Roman" panose="02020603050405020304" pitchFamily="18" charset="0"/>
              </a:rPr>
              <a:t> </a:t>
            </a:r>
            <a:endParaRPr lang="en-US" sz="5500" dirty="0">
              <a:solidFill>
                <a:schemeClr val="accent2"/>
              </a:solidFill>
              <a:latin typeface="Times New Roman" panose="02020603050405020304" pitchFamily="18" charset="0"/>
              <a:cs typeface="Times New Roman" panose="02020603050405020304" pitchFamily="18" charset="0"/>
            </a:endParaRPr>
          </a:p>
          <a:p>
            <a:pPr lvl="0" algn="l"/>
            <a:r>
              <a:rPr lang="en-US" sz="7200" dirty="0">
                <a:latin typeface="Times New Roman" panose="02020603050405020304" pitchFamily="18" charset="0"/>
                <a:cs typeface="Times New Roman" panose="02020603050405020304" pitchFamily="18" charset="0"/>
              </a:rPr>
              <a:t>Removing nicotine (a stimulant) allows for deeper, more restorative rest.</a:t>
            </a:r>
            <a:r>
              <a:rPr lang="en-US" sz="7200" i="1" dirty="0">
                <a:latin typeface="Times New Roman" panose="02020603050405020304" pitchFamily="18" charset="0"/>
                <a:cs typeface="Times New Roman" panose="02020603050405020304" pitchFamily="18" charset="0"/>
              </a:rPr>
              <a:t> (Quit smoking NHS (2024)</a:t>
            </a:r>
            <a:endParaRPr lang="en-US" sz="7200" dirty="0">
              <a:latin typeface="Times New Roman" panose="02020603050405020304" pitchFamily="18" charset="0"/>
              <a:cs typeface="Times New Roman" panose="02020603050405020304" pitchFamily="18" charset="0"/>
            </a:endParaRPr>
          </a:p>
          <a:p>
            <a:pPr algn="l"/>
            <a:endParaRPr lang="en-US" sz="12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4A61B93-5032-A97F-7696-027659AF6EDA}"/>
              </a:ext>
            </a:extLst>
          </p:cNvPr>
          <p:cNvSpPr txBox="1"/>
          <p:nvPr/>
        </p:nvSpPr>
        <p:spPr>
          <a:xfrm>
            <a:off x="6557254" y="6038849"/>
            <a:ext cx="5634746" cy="646331"/>
          </a:xfrm>
          <a:prstGeom prst="rect">
            <a:avLst/>
          </a:prstGeom>
          <a:noFill/>
        </p:spPr>
        <p:txBody>
          <a:bodyPr wrap="square">
            <a:spAutoFit/>
          </a:bodyPr>
          <a:lstStyle/>
          <a:p>
            <a:r>
              <a:rPr lang="en-US" dirty="0">
                <a:solidFill>
                  <a:srgbClr val="00B0F0"/>
                </a:solidFill>
              </a:rPr>
              <a:t>http://researchoutreach.org/articles/benefits-of-exercise-on-mind/</a:t>
            </a:r>
          </a:p>
        </p:txBody>
      </p:sp>
    </p:spTree>
    <p:extLst>
      <p:ext uri="{BB962C8B-B14F-4D97-AF65-F5344CB8AC3E}">
        <p14:creationId xmlns:p14="http://schemas.microsoft.com/office/powerpoint/2010/main" val="35719831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2A444-C0C9-2E11-B409-8437891517F8}"/>
              </a:ext>
            </a:extLst>
          </p:cNvPr>
          <p:cNvSpPr>
            <a:spLocks noGrp="1"/>
          </p:cNvSpPr>
          <p:nvPr>
            <p:ph type="title"/>
          </p:nvPr>
        </p:nvSpPr>
        <p:spPr>
          <a:xfrm>
            <a:off x="361865" y="-186339"/>
            <a:ext cx="5426158" cy="1371600"/>
          </a:xfrm>
        </p:spPr>
        <p:txBody>
          <a:bodyPr/>
          <a:lstStyle/>
          <a:p>
            <a:r>
              <a:rPr lang="en-US" b="1" dirty="0">
                <a:solidFill>
                  <a:schemeClr val="accent1"/>
                </a:solidFill>
                <a:latin typeface="Times New Roman" panose="02020603050405020304" pitchFamily="18" charset="0"/>
                <a:cs typeface="Times New Roman" panose="02020603050405020304" pitchFamily="18" charset="0"/>
              </a:rPr>
              <a:t>3. Sociological</a:t>
            </a:r>
            <a:br>
              <a:rPr lang="en-US" dirty="0">
                <a:solidFill>
                  <a:schemeClr val="accent6"/>
                </a:solidFill>
                <a:latin typeface="Times New Roman" panose="02020603050405020304" pitchFamily="18" charset="0"/>
                <a:cs typeface="Times New Roman" panose="02020603050405020304" pitchFamily="18" charset="0"/>
              </a:rPr>
            </a:br>
            <a:endParaRPr lang="en-US" dirty="0">
              <a:solidFill>
                <a:schemeClr val="accent6"/>
              </a:solidFill>
              <a:latin typeface="Times New Roman" panose="02020603050405020304" pitchFamily="18" charset="0"/>
              <a:cs typeface="Times New Roman" panose="02020603050405020304" pitchFamily="18" charset="0"/>
            </a:endParaRPr>
          </a:p>
        </p:txBody>
      </p:sp>
      <p:pic>
        <p:nvPicPr>
          <p:cNvPr id="6" name="Picture Placeholder 5">
            <a:extLst>
              <a:ext uri="{FF2B5EF4-FFF2-40B4-BE49-F238E27FC236}">
                <a16:creationId xmlns:a16="http://schemas.microsoft.com/office/drawing/2014/main" id="{F9A8ED95-9123-8FA8-00E4-00F7FB240ED7}"/>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032" b="15032"/>
          <a:stretch>
            <a:fillRect/>
          </a:stretch>
        </p:blipFill>
        <p:spPr>
          <a:xfrm>
            <a:off x="6320849" y="683491"/>
            <a:ext cx="5100636" cy="5156693"/>
          </a:xfrm>
        </p:spPr>
      </p:pic>
      <p:sp>
        <p:nvSpPr>
          <p:cNvPr id="4" name="Text Placeholder 3">
            <a:extLst>
              <a:ext uri="{FF2B5EF4-FFF2-40B4-BE49-F238E27FC236}">
                <a16:creationId xmlns:a16="http://schemas.microsoft.com/office/drawing/2014/main" id="{01EF6896-1D7F-FAA3-2B70-44CDBD4FD337}"/>
              </a:ext>
            </a:extLst>
          </p:cNvPr>
          <p:cNvSpPr>
            <a:spLocks noGrp="1"/>
          </p:cNvSpPr>
          <p:nvPr>
            <p:ph type="body" sz="half" idx="2"/>
          </p:nvPr>
        </p:nvSpPr>
        <p:spPr>
          <a:xfrm>
            <a:off x="1593130" y="1036948"/>
            <a:ext cx="4194896" cy="5037281"/>
          </a:xfrm>
        </p:spPr>
        <p:txBody>
          <a:bodyPr>
            <a:noAutofit/>
          </a:bodyPr>
          <a:lstStyle/>
          <a:p>
            <a:pPr marL="285750" lvl="0" indent="-285750" algn="l">
              <a:buFont typeface="Arial" panose="020B0604020202020204" pitchFamily="34" charset="0"/>
              <a:buChar char="•"/>
            </a:pPr>
            <a:r>
              <a:rPr lang="en-US" sz="1800" b="1" dirty="0">
                <a:solidFill>
                  <a:schemeClr val="accent2"/>
                </a:solidFill>
                <a:latin typeface="Times New Roman" panose="02020603050405020304" pitchFamily="18" charset="0"/>
                <a:cs typeface="Times New Roman" panose="02020603050405020304" pitchFamily="18" charset="0"/>
              </a:rPr>
              <a:t>Financial Impact:</a:t>
            </a:r>
            <a:r>
              <a:rPr lang="en-US" sz="1800" dirty="0">
                <a:solidFill>
                  <a:schemeClr val="accent2"/>
                </a:solidFill>
                <a:latin typeface="Times New Roman" panose="02020603050405020304" pitchFamily="18" charset="0"/>
                <a:cs typeface="Times New Roman" panose="02020603050405020304" pitchFamily="18" charset="0"/>
              </a:rPr>
              <a:t> </a:t>
            </a:r>
          </a:p>
          <a:p>
            <a:pPr lvl="0" algn="l"/>
            <a:r>
              <a:rPr lang="en-US" sz="1800" dirty="0">
                <a:latin typeface="Times New Roman" panose="02020603050405020304" pitchFamily="18" charset="0"/>
                <a:cs typeface="Times New Roman" panose="02020603050405020304" pitchFamily="18" charset="0"/>
              </a:rPr>
              <a:t>Saves the average UK smoker over £5,000 per year—a major relief during the cost-of-living crisis. </a:t>
            </a:r>
            <a:r>
              <a:rPr lang="en-US" sz="1800" i="1" dirty="0">
                <a:latin typeface="Times New Roman" panose="02020603050405020304" pitchFamily="18" charset="0"/>
                <a:cs typeface="Times New Roman" panose="02020603050405020304" pitchFamily="18" charset="0"/>
              </a:rPr>
              <a:t>Michie, S.,(2011)</a:t>
            </a:r>
          </a:p>
          <a:p>
            <a:pPr marL="285750" lvl="0" indent="-285750" algn="l">
              <a:buFont typeface="Arial" panose="020B0604020202020204" pitchFamily="34" charset="0"/>
              <a:buChar char="•"/>
            </a:pPr>
            <a:r>
              <a:rPr lang="en-US" sz="1800" b="1" dirty="0">
                <a:solidFill>
                  <a:schemeClr val="accent2"/>
                </a:solidFill>
                <a:latin typeface="Times New Roman" panose="02020603050405020304" pitchFamily="18" charset="0"/>
                <a:cs typeface="Times New Roman" panose="02020603050405020304" pitchFamily="18" charset="0"/>
              </a:rPr>
              <a:t>Social Connection:</a:t>
            </a:r>
            <a:r>
              <a:rPr lang="en-US" sz="1800" dirty="0">
                <a:solidFill>
                  <a:schemeClr val="accent2"/>
                </a:solidFill>
                <a:latin typeface="Times New Roman" panose="02020603050405020304" pitchFamily="18" charset="0"/>
                <a:cs typeface="Times New Roman" panose="02020603050405020304" pitchFamily="18" charset="0"/>
              </a:rPr>
              <a:t> </a:t>
            </a:r>
          </a:p>
          <a:p>
            <a:pPr lvl="0" algn="l"/>
            <a:r>
              <a:rPr lang="en-US" sz="1800" dirty="0">
                <a:latin typeface="Times New Roman" panose="02020603050405020304" pitchFamily="18" charset="0"/>
                <a:cs typeface="Times New Roman" panose="02020603050405020304" pitchFamily="18" charset="0"/>
              </a:rPr>
              <a:t>No more "stepping outside" in the rain; smokers no longer face the social isolation of the 2007 ban. Michie, S.,</a:t>
            </a:r>
            <a:r>
              <a:rPr lang="en-US" sz="1800" i="1" dirty="0">
                <a:latin typeface="Times New Roman" panose="02020603050405020304" pitchFamily="18" charset="0"/>
                <a:cs typeface="Times New Roman" panose="02020603050405020304" pitchFamily="18" charset="0"/>
              </a:rPr>
              <a:t> (2011)</a:t>
            </a:r>
            <a:endParaRPr lang="en-US" sz="1800" dirty="0">
              <a:latin typeface="Times New Roman" panose="02020603050405020304" pitchFamily="18" charset="0"/>
              <a:cs typeface="Times New Roman" panose="02020603050405020304" pitchFamily="18" charset="0"/>
            </a:endParaRPr>
          </a:p>
          <a:p>
            <a:pPr marL="285750" lvl="0" indent="-285750" algn="l">
              <a:buFont typeface="Arial" panose="020B0604020202020204" pitchFamily="34" charset="0"/>
              <a:buChar char="•"/>
            </a:pPr>
            <a:r>
              <a:rPr lang="en-US" sz="1800" b="1" dirty="0">
                <a:solidFill>
                  <a:schemeClr val="accent2"/>
                </a:solidFill>
                <a:latin typeface="Times New Roman" panose="02020603050405020304" pitchFamily="18" charset="0"/>
                <a:cs typeface="Times New Roman" panose="02020603050405020304" pitchFamily="18" charset="0"/>
              </a:rPr>
              <a:t>Family Health:</a:t>
            </a:r>
            <a:r>
              <a:rPr lang="en-US" sz="1800" dirty="0">
                <a:latin typeface="Times New Roman" panose="02020603050405020304" pitchFamily="18" charset="0"/>
                <a:cs typeface="Times New Roman" panose="02020603050405020304" pitchFamily="18" charset="0"/>
              </a:rPr>
              <a:t> </a:t>
            </a:r>
          </a:p>
          <a:p>
            <a:pPr lvl="0" algn="l"/>
            <a:r>
              <a:rPr lang="en-US" sz="1800" dirty="0">
                <a:latin typeface="Times New Roman" panose="02020603050405020304" pitchFamily="18" charset="0"/>
                <a:cs typeface="Times New Roman" panose="02020603050405020304" pitchFamily="18" charset="0"/>
              </a:rPr>
              <a:t>Protects children from second-hand smoke and reduces the likelihood of them starting.</a:t>
            </a:r>
            <a:r>
              <a:rPr lang="en-US" sz="1800" b="1"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NHS (2024)</a:t>
            </a:r>
          </a:p>
          <a:p>
            <a:pPr marL="285750" lvl="0" indent="-285750" algn="l">
              <a:buFont typeface="Arial" panose="020B0604020202020204" pitchFamily="34" charset="0"/>
              <a:buChar char="•"/>
            </a:pPr>
            <a:r>
              <a:rPr lang="en-US" sz="1800" b="1" dirty="0">
                <a:solidFill>
                  <a:schemeClr val="accent2"/>
                </a:solidFill>
                <a:latin typeface="Times New Roman" panose="02020603050405020304" pitchFamily="18" charset="0"/>
                <a:cs typeface="Times New Roman" panose="02020603050405020304" pitchFamily="18" charset="0"/>
              </a:rPr>
              <a:t>NHS Support:</a:t>
            </a:r>
            <a:r>
              <a:rPr lang="en-US" sz="1800" dirty="0">
                <a:solidFill>
                  <a:schemeClr val="accent2"/>
                </a:solidFill>
                <a:latin typeface="Times New Roman" panose="02020603050405020304" pitchFamily="18" charset="0"/>
                <a:cs typeface="Times New Roman" panose="02020603050405020304" pitchFamily="18" charset="0"/>
              </a:rPr>
              <a:t> </a:t>
            </a:r>
          </a:p>
          <a:p>
            <a:pPr lvl="0" algn="l"/>
            <a:r>
              <a:rPr lang="en-US" sz="1800" dirty="0">
                <a:latin typeface="Times New Roman" panose="02020603050405020304" pitchFamily="18" charset="0"/>
                <a:cs typeface="Times New Roman" panose="02020603050405020304" pitchFamily="18" charset="0"/>
              </a:rPr>
              <a:t>Directly reduces the burden on public healthcare, contributing to community well-being.</a:t>
            </a:r>
            <a:r>
              <a:rPr lang="en-US" sz="1800" b="1" dirty="0">
                <a:latin typeface="Times New Roman" panose="02020603050405020304" pitchFamily="18" charset="0"/>
                <a:cs typeface="Times New Roman" panose="02020603050405020304" pitchFamily="18" charset="0"/>
              </a:rPr>
              <a:t> </a:t>
            </a:r>
            <a:r>
              <a:rPr lang="en-US" sz="1800" b="1" i="1" dirty="0">
                <a:latin typeface="Times New Roman" panose="02020603050405020304" pitchFamily="18" charset="0"/>
                <a:cs typeface="Times New Roman" panose="02020603050405020304" pitchFamily="18" charset="0"/>
              </a:rPr>
              <a:t>NHS (2024)</a:t>
            </a:r>
            <a:r>
              <a:rPr lang="en-US" sz="1800" i="1" dirty="0">
                <a:latin typeface="Times New Roman" panose="02020603050405020304" pitchFamily="18" charset="0"/>
                <a:cs typeface="Times New Roman" panose="02020603050405020304" pitchFamily="18" charset="0"/>
              </a:rPr>
              <a:t> </a:t>
            </a:r>
          </a:p>
          <a:p>
            <a:pPr algn="l"/>
            <a:endParaRPr lang="en-US" dirty="0"/>
          </a:p>
        </p:txBody>
      </p:sp>
      <p:sp>
        <p:nvSpPr>
          <p:cNvPr id="7" name="Footer Placeholder 6">
            <a:extLst>
              <a:ext uri="{FF2B5EF4-FFF2-40B4-BE49-F238E27FC236}">
                <a16:creationId xmlns:a16="http://schemas.microsoft.com/office/drawing/2014/main" id="{2869A4EF-0EE3-90D2-CCC4-6DAC43560F99}"/>
              </a:ext>
            </a:extLst>
          </p:cNvPr>
          <p:cNvSpPr>
            <a:spLocks noGrp="1"/>
          </p:cNvSpPr>
          <p:nvPr>
            <p:ph type="ftr" sz="quarter" idx="11"/>
          </p:nvPr>
        </p:nvSpPr>
        <p:spPr/>
        <p:txBody>
          <a:bodyPr/>
          <a:lstStyle/>
          <a:p>
            <a:r>
              <a:rPr lang="en-US"/>
              <a:t>TASK - 3</a:t>
            </a:r>
          </a:p>
        </p:txBody>
      </p:sp>
      <p:sp>
        <p:nvSpPr>
          <p:cNvPr id="5" name="TextBox 4">
            <a:extLst>
              <a:ext uri="{FF2B5EF4-FFF2-40B4-BE49-F238E27FC236}">
                <a16:creationId xmlns:a16="http://schemas.microsoft.com/office/drawing/2014/main" id="{9B4CDCC7-225A-BBFC-4E80-7BB74601182C}"/>
              </a:ext>
            </a:extLst>
          </p:cNvPr>
          <p:cNvSpPr txBox="1"/>
          <p:nvPr/>
        </p:nvSpPr>
        <p:spPr>
          <a:xfrm>
            <a:off x="6215415" y="5938725"/>
            <a:ext cx="6094378" cy="830997"/>
          </a:xfrm>
          <a:prstGeom prst="rect">
            <a:avLst/>
          </a:prstGeom>
          <a:noFill/>
        </p:spPr>
        <p:txBody>
          <a:bodyPr wrap="square">
            <a:spAutoFit/>
          </a:bodyPr>
          <a:lstStyle/>
          <a:p>
            <a:r>
              <a:rPr lang="en-US" sz="1600" dirty="0">
                <a:solidFill>
                  <a:srgbClr val="00B0F0"/>
                </a:solidFill>
              </a:rPr>
              <a:t>https://www.publicdomainpictures.net/view-image.php?image=40420&amp;&amp;picture=angry-man-with-chains</a:t>
            </a:r>
          </a:p>
        </p:txBody>
      </p:sp>
    </p:spTree>
    <p:extLst>
      <p:ext uri="{BB962C8B-B14F-4D97-AF65-F5344CB8AC3E}">
        <p14:creationId xmlns:p14="http://schemas.microsoft.com/office/powerpoint/2010/main" val="392627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73A9-CB42-40D9-9AFF-270EA4FEF4FD}"/>
              </a:ext>
            </a:extLst>
          </p:cNvPr>
          <p:cNvSpPr>
            <a:spLocks noGrp="1"/>
          </p:cNvSpPr>
          <p:nvPr>
            <p:ph type="ctrTitle"/>
          </p:nvPr>
        </p:nvSpPr>
        <p:spPr>
          <a:xfrm>
            <a:off x="2838616" y="1380069"/>
            <a:ext cx="8664407" cy="2341142"/>
          </a:xfrm>
        </p:spPr>
        <p:txBody>
          <a:bodyPr>
            <a:normAutofit fontScale="90000"/>
          </a:bodyPr>
          <a:lstStyle/>
          <a:p>
            <a:r>
              <a:rPr lang="en-US" b="1" dirty="0">
                <a:solidFill>
                  <a:schemeClr val="accent1"/>
                </a:solidFill>
                <a:latin typeface="Times New Roman" panose="02020603050405020304" pitchFamily="18" charset="0"/>
                <a:cs typeface="Times New Roman" panose="02020603050405020304" pitchFamily="18" charset="0"/>
              </a:rPr>
              <a:t>Key Challenges to Achieving These Benefits</a:t>
            </a:r>
            <a:br>
              <a:rPr lang="en-US" dirty="0">
                <a:solidFill>
                  <a:schemeClr val="accent1"/>
                </a:solidFill>
                <a:latin typeface="Times New Roman" panose="02020603050405020304" pitchFamily="18" charset="0"/>
                <a:cs typeface="Times New Roman" panose="02020603050405020304" pitchFamily="18" charset="0"/>
              </a:rPr>
            </a:br>
            <a:endParaRPr lang="en-US" dirty="0">
              <a:solidFill>
                <a:schemeClr val="accent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803F6AB-2C8A-9443-B4F5-04C5C1662092}"/>
              </a:ext>
            </a:extLst>
          </p:cNvPr>
          <p:cNvSpPr>
            <a:spLocks noGrp="1"/>
          </p:cNvSpPr>
          <p:nvPr>
            <p:ph type="subTitle" idx="1"/>
          </p:nvPr>
        </p:nvSpPr>
        <p:spPr/>
        <p:txBody>
          <a:bodyPr>
            <a:normAutofit/>
          </a:bodyPr>
          <a:lstStyle/>
          <a:p>
            <a:r>
              <a:rPr lang="en-US" sz="4000" dirty="0">
                <a:latin typeface="Times New Roman" panose="02020603050405020304" pitchFamily="18" charset="0"/>
                <a:cs typeface="Times New Roman" panose="02020603050405020304" pitchFamily="18" charset="0"/>
              </a:rPr>
              <a:t>Accordance with HBM   </a:t>
            </a:r>
          </a:p>
        </p:txBody>
      </p:sp>
    </p:spTree>
    <p:extLst>
      <p:ext uri="{BB962C8B-B14F-4D97-AF65-F5344CB8AC3E}">
        <p14:creationId xmlns:p14="http://schemas.microsoft.com/office/powerpoint/2010/main" val="1412187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43426-CA9A-D8B4-10DE-8B559F21797F}"/>
              </a:ext>
            </a:extLst>
          </p:cNvPr>
          <p:cNvSpPr>
            <a:spLocks noGrp="1"/>
          </p:cNvSpPr>
          <p:nvPr>
            <p:ph type="title"/>
          </p:nvPr>
        </p:nvSpPr>
        <p:spPr/>
        <p:txBody>
          <a:bodyPr/>
          <a:lstStyle/>
          <a:p>
            <a:r>
              <a:rPr lang="en-US" dirty="0">
                <a:solidFill>
                  <a:schemeClr val="accent1"/>
                </a:solidFill>
                <a:latin typeface="Algerian" panose="04020705040A02060702" pitchFamily="82" charset="0"/>
              </a:rPr>
              <a:t>Health belief model </a:t>
            </a:r>
          </a:p>
        </p:txBody>
      </p:sp>
      <p:sp>
        <p:nvSpPr>
          <p:cNvPr id="6" name="TextBox 5">
            <a:extLst>
              <a:ext uri="{FF2B5EF4-FFF2-40B4-BE49-F238E27FC236}">
                <a16:creationId xmlns:a16="http://schemas.microsoft.com/office/drawing/2014/main" id="{90EDE239-1F6D-2BAC-99A3-82C0B63D3442}"/>
              </a:ext>
            </a:extLst>
          </p:cNvPr>
          <p:cNvSpPr txBox="1"/>
          <p:nvPr/>
        </p:nvSpPr>
        <p:spPr>
          <a:xfrm>
            <a:off x="1655859" y="2438399"/>
            <a:ext cx="9666797" cy="523220"/>
          </a:xfrm>
          <a:prstGeom prst="rect">
            <a:avLst/>
          </a:prstGeom>
          <a:noFill/>
        </p:spPr>
        <p:txBody>
          <a:bodyPr wrap="square">
            <a:spAutoFit/>
          </a:bodyPr>
          <a:lstStyle/>
          <a:p>
            <a:r>
              <a:rPr lang="en-US" sz="2800" b="1" i="0" dirty="0">
                <a:solidFill>
                  <a:schemeClr val="accent1"/>
                </a:solidFill>
                <a:effectLst/>
                <a:latin typeface="Times New Roman" panose="02020603050405020304" pitchFamily="18" charset="0"/>
                <a:cs typeface="Times New Roman" panose="02020603050405020304" pitchFamily="18" charset="0"/>
              </a:rPr>
              <a:t>Perceived barriers to smoking cessation - </a:t>
            </a:r>
          </a:p>
        </p:txBody>
      </p:sp>
      <p:sp>
        <p:nvSpPr>
          <p:cNvPr id="10" name="Rectangle 4">
            <a:extLst>
              <a:ext uri="{FF2B5EF4-FFF2-40B4-BE49-F238E27FC236}">
                <a16:creationId xmlns:a16="http://schemas.microsoft.com/office/drawing/2014/main" id="{EE8DEEBE-AF12-24CC-522F-03049D9C9090}"/>
              </a:ext>
            </a:extLst>
          </p:cNvPr>
          <p:cNvSpPr>
            <a:spLocks noChangeArrowheads="1"/>
          </p:cNvSpPr>
          <p:nvPr/>
        </p:nvSpPr>
        <p:spPr bwMode="auto">
          <a:xfrm rot="10800000" flipV="1">
            <a:off x="1655859" y="3480442"/>
            <a:ext cx="9316941"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It include, </a:t>
            </a:r>
          </a:p>
          <a:p>
            <a:pPr marL="457200" marR="0" lvl="0" indent="-4572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tobacco for stress management</a:t>
            </a:r>
            <a:endParaRPr lang="en-US" altLang="en-US" sz="2800" dirty="0">
              <a:latin typeface="Times New Roman" panose="02020603050405020304" pitchFamily="18" charset="0"/>
              <a:cs typeface="Times New Roman" panose="02020603050405020304" pitchFamily="18" charset="0"/>
            </a:endParaRPr>
          </a:p>
          <a:p>
            <a:pPr marL="457200" marR="0" lvl="0" indent="-4572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nicotine addiction/cravings</a:t>
            </a:r>
          </a:p>
          <a:p>
            <a:pPr marL="457200" marR="0" lvl="0" indent="-4572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enjoyment Other major roadblocks are habitual use</a:t>
            </a:r>
          </a:p>
          <a:p>
            <a:pPr marL="457200" marR="0" lvl="0" indent="-4572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fear of failure, social pressure from friends who smoke, </a:t>
            </a: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507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D66AE8-6D6B-CA0D-1DA0-1BCD1D2379AF}"/>
              </a:ext>
            </a:extLst>
          </p:cNvPr>
          <p:cNvSpPr txBox="1"/>
          <p:nvPr/>
        </p:nvSpPr>
        <p:spPr>
          <a:xfrm>
            <a:off x="1369489" y="481006"/>
            <a:ext cx="5549783" cy="6456126"/>
          </a:xfrm>
          <a:prstGeom prst="rect">
            <a:avLst/>
          </a:prstGeom>
          <a:noFill/>
        </p:spPr>
        <p:txBody>
          <a:bodyPr wrap="square">
            <a:spAutoFit/>
          </a:bodyPr>
          <a:lstStyle/>
          <a:p>
            <a:pPr>
              <a:lnSpc>
                <a:spcPct val="107000"/>
              </a:lnSpc>
              <a:spcAft>
                <a:spcPts val="800"/>
              </a:spcAft>
              <a:buNone/>
            </a:pPr>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Common Psychological &amp; Physiological Barriers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7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Stress Management &amp; Coping</a:t>
            </a:r>
            <a:r>
              <a:rPr lang="en-US" sz="1700" b="1"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lvl="0">
              <a:lnSpc>
                <a:spcPct val="107000"/>
              </a:lnSpc>
              <a:spcAft>
                <a:spcPts val="800"/>
              </a:spcAft>
              <a:buSzPts val="1000"/>
              <a:tabLst>
                <a:tab pos="457200" algn="l"/>
              </a:tabLst>
            </a:pP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 Using smoking to manage stress and anxiety is a primary, frequently cited barrier.</a:t>
            </a:r>
            <a:r>
              <a:rPr lang="de-DE" sz="1700" dirty="0"/>
              <a:t> </a:t>
            </a:r>
            <a:r>
              <a:rPr lang="de-DE" sz="1700" i="1" dirty="0">
                <a:latin typeface="Times New Roman" panose="02020603050405020304" pitchFamily="18" charset="0"/>
                <a:cs typeface="Times New Roman" panose="02020603050405020304" pitchFamily="18" charset="0"/>
              </a:rPr>
              <a:t>(Michie, van Stralen and West, 2011).</a:t>
            </a:r>
            <a:endParaRPr lang="en-US" sz="1700" b="1" i="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7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Addiction &amp; Withdrawal</a:t>
            </a:r>
            <a:r>
              <a:rPr lang="en-US" sz="17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lvl="0">
              <a:lnSpc>
                <a:spcPct val="107000"/>
              </a:lnSpc>
              <a:spcAft>
                <a:spcPts val="800"/>
              </a:spcAft>
              <a:buSzPts val="1000"/>
              <a:tabLst>
                <a:tab pos="457200" algn="l"/>
              </a:tabLst>
            </a:pP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Physical dependence, severe cravings, and the, fear of withdrawal symptoms (irritability, tension).</a:t>
            </a:r>
            <a:r>
              <a:rPr lang="en-US" sz="1700" dirty="0"/>
              <a:t> </a:t>
            </a:r>
            <a:r>
              <a:rPr lang="en-US" sz="1700" i="1" dirty="0">
                <a:latin typeface="Times New Roman" panose="02020603050405020304" pitchFamily="18" charset="0"/>
                <a:cs typeface="Times New Roman" panose="02020603050405020304" pitchFamily="18" charset="0"/>
              </a:rPr>
              <a:t>NHS, 2024)</a:t>
            </a:r>
            <a:endParaRPr lang="en-US" sz="1700" i="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7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Habit &amp; Enjoyment</a:t>
            </a:r>
            <a:r>
              <a:rPr lang="en-US" sz="17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lvl="0">
              <a:lnSpc>
                <a:spcPct val="107000"/>
              </a:lnSpc>
              <a:spcAft>
                <a:spcPts val="800"/>
              </a:spcAft>
              <a:buSzPts val="1000"/>
              <a:tabLst>
                <a:tab pos="457200" algn="l"/>
              </a:tabLst>
            </a:pP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Enjoyment of smoking and the habitual nature of smoking are major barriers.</a:t>
            </a:r>
            <a:r>
              <a:rPr lang="en-US" sz="1700" dirty="0"/>
              <a:t> </a:t>
            </a:r>
            <a:r>
              <a:rPr lang="en-US" sz="1700" i="1" dirty="0">
                <a:latin typeface="Times New Roman" panose="02020603050405020304" pitchFamily="18" charset="0"/>
                <a:cs typeface="Times New Roman" panose="02020603050405020304" pitchFamily="18" charset="0"/>
              </a:rPr>
              <a:t>(Champion and Skinner, 2008).</a:t>
            </a:r>
            <a:endParaRPr lang="en-US" sz="1700" i="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7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Weight Gain Fear</a:t>
            </a:r>
            <a:r>
              <a:rPr lang="en-US" sz="1700" b="1"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700" b="1" kern="1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800"/>
              </a:spcAft>
              <a:buSzPts val="1000"/>
              <a:tabLst>
                <a:tab pos="457200" algn="l"/>
              </a:tabLst>
            </a:pP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 Concerns about gaining weight after quitting, particularly common in specific populations.</a:t>
            </a:r>
            <a:r>
              <a:rPr lang="en-US" sz="1700" dirty="0"/>
              <a:t> </a:t>
            </a:r>
            <a:r>
              <a:rPr lang="en-US" sz="1700" i="1" dirty="0">
                <a:latin typeface="Times New Roman" panose="02020603050405020304" pitchFamily="18" charset="0"/>
                <a:cs typeface="Times New Roman" panose="02020603050405020304" pitchFamily="18" charset="0"/>
              </a:rPr>
              <a:t>NHS, 2024)</a:t>
            </a:r>
            <a:endParaRPr lang="en-US" sz="17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SzPts val="1000"/>
              <a:buFont typeface="Symbol" panose="05050102010706020507" pitchFamily="18" charset="2"/>
              <a:buChar char=""/>
              <a:tabLst>
                <a:tab pos="457200" algn="l"/>
              </a:tabLst>
            </a:pPr>
            <a:r>
              <a:rPr lang="en-US" sz="17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Low Self-Efficacy</a:t>
            </a:r>
            <a:r>
              <a:rPr lang="en-US" sz="17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07000"/>
              </a:lnSpc>
              <a:spcAft>
                <a:spcPts val="800"/>
              </a:spcAft>
              <a:buSzPts val="1000"/>
              <a:tabLst>
                <a:tab pos="457200" algn="l"/>
              </a:tabLst>
            </a:pPr>
            <a:r>
              <a:rPr lang="en-US" sz="1700" kern="100" dirty="0">
                <a:effectLst/>
                <a:latin typeface="Times New Roman" panose="02020603050405020304" pitchFamily="18" charset="0"/>
                <a:ea typeface="Calibri" panose="020F0502020204030204" pitchFamily="34" charset="0"/>
                <a:cs typeface="Times New Roman" panose="02020603050405020304" pitchFamily="18" charset="0"/>
              </a:rPr>
              <a:t>Lack of confidence in the ability to succeed in quitting. </a:t>
            </a:r>
            <a:r>
              <a:rPr lang="de-DE" sz="1700" i="1" dirty="0">
                <a:latin typeface="Times New Roman" panose="02020603050405020304" pitchFamily="18" charset="0"/>
                <a:cs typeface="Times New Roman" panose="02020603050405020304" pitchFamily="18" charset="0"/>
              </a:rPr>
              <a:t>(Michie, van Stralen and West, 2011).</a:t>
            </a:r>
            <a:endParaRPr lang="en-US" sz="1700" b="1" i="1"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ndParaRPr>
          </a:p>
          <a:p>
            <a:pPr marL="342900" lvl="0" indent="-342900">
              <a:lnSpc>
                <a:spcPct val="107000"/>
              </a:lnSpc>
              <a:spcAft>
                <a:spcPts val="800"/>
              </a:spcAft>
              <a:buSzPts val="1000"/>
              <a:buFont typeface="Symbol" panose="05050102010706020507" pitchFamily="18" charset="2"/>
              <a:buChar char=""/>
              <a:tabLst>
                <a:tab pos="457200" algn="l"/>
              </a:tabLst>
            </a:pP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8" name="Picture 6" descr="Overcoming Fear of Quitting Smoking | Drug Rehab">
            <a:extLst>
              <a:ext uri="{FF2B5EF4-FFF2-40B4-BE49-F238E27FC236}">
                <a16:creationId xmlns:a16="http://schemas.microsoft.com/office/drawing/2014/main" id="{FA5CFC6D-04DC-963D-4274-FE4A9AA178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19272" y="481007"/>
            <a:ext cx="5087632" cy="601707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21B362CD-A5FC-4296-94AA-5D3A86852112}"/>
              </a:ext>
            </a:extLst>
          </p:cNvPr>
          <p:cNvSpPr>
            <a:spLocks noGrp="1"/>
          </p:cNvSpPr>
          <p:nvPr>
            <p:ph type="ftr" sz="quarter" idx="11"/>
          </p:nvPr>
        </p:nvSpPr>
        <p:spPr/>
        <p:txBody>
          <a:bodyPr/>
          <a:lstStyle/>
          <a:p>
            <a:r>
              <a:rPr lang="en-US"/>
              <a:t>TASK - 3</a:t>
            </a:r>
          </a:p>
        </p:txBody>
      </p:sp>
    </p:spTree>
    <p:extLst>
      <p:ext uri="{BB962C8B-B14F-4D97-AF65-F5344CB8AC3E}">
        <p14:creationId xmlns:p14="http://schemas.microsoft.com/office/powerpoint/2010/main" val="10650669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570CC2-F712-D749-D53C-B89339727ED7}"/>
              </a:ext>
            </a:extLst>
          </p:cNvPr>
          <p:cNvSpPr txBox="1"/>
          <p:nvPr/>
        </p:nvSpPr>
        <p:spPr>
          <a:xfrm>
            <a:off x="1391480" y="1677724"/>
            <a:ext cx="4961614" cy="4376070"/>
          </a:xfrm>
          <a:prstGeom prst="rect">
            <a:avLst/>
          </a:prstGeom>
          <a:noFill/>
        </p:spPr>
        <p:txBody>
          <a:bodyPr wrap="square">
            <a:spAutoFit/>
          </a:bodyPr>
          <a:lstStyle/>
          <a:p>
            <a:pPr>
              <a:lnSpc>
                <a:spcPct val="107000"/>
              </a:lnSpc>
              <a:spcAft>
                <a:spcPts val="800"/>
              </a:spcAft>
              <a:buNone/>
            </a:pPr>
            <a:r>
              <a:rPr lang="en-US" sz="2400" b="1" kern="100" dirty="0">
                <a:effectLst/>
                <a:latin typeface="Times New Roman" panose="02020603050405020304" pitchFamily="18" charset="0"/>
                <a:ea typeface="Calibri" panose="020F0502020204030204" pitchFamily="34" charset="0"/>
                <a:cs typeface="Times New Roman" panose="02020603050405020304" pitchFamily="18" charset="0"/>
              </a:rPr>
              <a:t>Social &amp; Environmental Barriers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8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Smoking Social Networks</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lvl="0">
              <a:lnSpc>
                <a:spcPct val="107000"/>
              </a:lnSpc>
              <a:spcAft>
                <a:spcPts val="800"/>
              </a:spcAft>
              <a:buSzPts val="1000"/>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Having friends or family members who smoke makes quitting harder.</a:t>
            </a:r>
            <a:r>
              <a:rPr lang="en-US" dirty="0"/>
              <a:t> </a:t>
            </a:r>
            <a:r>
              <a:rPr lang="en-US" i="1" dirty="0">
                <a:latin typeface="Times New Roman" panose="02020603050405020304" pitchFamily="18" charset="0"/>
                <a:cs typeface="Times New Roman" panose="02020603050405020304" pitchFamily="18" charset="0"/>
              </a:rPr>
              <a:t>(Department of Health and Social Care, 2023).</a:t>
            </a:r>
            <a:endPar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sz="18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Social Norms</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lvl="0">
              <a:lnSpc>
                <a:spcPct val="107000"/>
              </a:lnSpc>
              <a:spcAft>
                <a:spcPts val="800"/>
              </a:spcAft>
              <a:buSzPts val="1000"/>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High acceptability of smoking in social or cultural environments.</a:t>
            </a:r>
          </a:p>
          <a:p>
            <a:pPr marL="342900" lvl="0" indent="-342900">
              <a:lnSpc>
                <a:spcPct val="107000"/>
              </a:lnSpc>
              <a:spcAft>
                <a:spcPts val="800"/>
              </a:spcAft>
              <a:buSzPts val="1000"/>
              <a:buFont typeface="Symbol" panose="05050102010706020507" pitchFamily="18" charset="2"/>
              <a:buChar char=""/>
              <a:tabLst>
                <a:tab pos="457200" algn="l"/>
              </a:tabLst>
            </a:pPr>
            <a:r>
              <a:rPr lang="en-US" sz="18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Environmental </a:t>
            </a:r>
            <a:r>
              <a:rPr lang="en-US" sz="2000" b="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Exposure</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b="1" kern="100" dirty="0">
              <a:latin typeface="Times New Roman" panose="02020603050405020304" pitchFamily="18" charset="0"/>
              <a:ea typeface="Calibri" panose="020F0502020204030204" pitchFamily="34" charset="0"/>
              <a:cs typeface="Times New Roman" panose="02020603050405020304" pitchFamily="18" charset="0"/>
            </a:endParaRPr>
          </a:p>
          <a:p>
            <a:pPr lvl="0">
              <a:lnSpc>
                <a:spcPct val="107000"/>
              </a:lnSpc>
              <a:spcAft>
                <a:spcPts val="800"/>
              </a:spcAft>
              <a:buSzPts val="1000"/>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Pro-smoking living environments, such as those experienced by prisoners or homeless individuals.</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(Office for National Statistics, 2024).</a:t>
            </a:r>
            <a:endPar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Does your social life affect your smoking habits? - Everyone Health  Staffordshire">
            <a:extLst>
              <a:ext uri="{FF2B5EF4-FFF2-40B4-BE49-F238E27FC236}">
                <a16:creationId xmlns:a16="http://schemas.microsoft.com/office/drawing/2014/main" id="{E5576AD5-E6DF-A482-0956-A3DA91BA25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2076" y="1564791"/>
            <a:ext cx="4381168" cy="4924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73906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4685D-87C8-B2A5-9B26-60C9463C6A33}"/>
              </a:ext>
            </a:extLst>
          </p:cNvPr>
          <p:cNvSpPr>
            <a:spLocks noGrp="1"/>
          </p:cNvSpPr>
          <p:nvPr>
            <p:ph type="title"/>
          </p:nvPr>
        </p:nvSpPr>
        <p:spPr>
          <a:xfrm>
            <a:off x="1468209" y="675861"/>
            <a:ext cx="9520494" cy="3514476"/>
          </a:xfrm>
        </p:spPr>
        <p:txBody>
          <a:bodyPr>
            <a:normAutofit/>
          </a:bodyPr>
          <a:lstStyle/>
          <a:p>
            <a:pPr algn="l"/>
            <a:r>
              <a:rPr lang="en-US" sz="4000" b="1" dirty="0">
                <a:solidFill>
                  <a:schemeClr val="accent1"/>
                </a:solidFill>
                <a:latin typeface="Times New Roman" panose="02020603050405020304" pitchFamily="18" charset="0"/>
                <a:cs typeface="Times New Roman" panose="02020603050405020304" pitchFamily="18" charset="0"/>
              </a:rPr>
              <a:t>2.Cues to Action:</a:t>
            </a:r>
            <a:r>
              <a:rPr lang="en-US" sz="4000" dirty="0">
                <a:solidFill>
                  <a:schemeClr val="accent1"/>
                </a:solidFill>
                <a:latin typeface="Times New Roman" panose="02020603050405020304" pitchFamily="18" charset="0"/>
                <a:cs typeface="Times New Roman" panose="02020603050405020304" pitchFamily="18" charset="0"/>
              </a:rPr>
              <a:t> </a:t>
            </a:r>
            <a:br>
              <a:rPr lang="en-US" dirty="0">
                <a:solidFill>
                  <a:schemeClr val="accent6"/>
                </a:solidFill>
                <a:latin typeface="Times New Roman" panose="02020603050405020304" pitchFamily="18" charset="0"/>
                <a:cs typeface="Times New Roman" panose="02020603050405020304" pitchFamily="18" charset="0"/>
              </a:rPr>
            </a:br>
            <a:br>
              <a:rPr lang="en-US" dirty="0"/>
            </a:br>
            <a:r>
              <a:rPr lang="en-US" dirty="0">
                <a:latin typeface="Times New Roman" panose="02020603050405020304" pitchFamily="18" charset="0"/>
                <a:cs typeface="Times New Roman" panose="02020603050405020304" pitchFamily="18" charset="0"/>
              </a:rPr>
              <a:t>it Triggers that prompt action, such as  doctor's advice, graphic warning labels, or a friend suffering a heart attack.</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br>
              <a:rPr lang="en-US" dirty="0">
                <a:solidFill>
                  <a:srgbClr val="FF0000"/>
                </a:solidFill>
                <a:latin typeface="Times New Roman" panose="02020603050405020304" pitchFamily="18" charset="0"/>
                <a:cs typeface="Times New Roman" panose="02020603050405020304" pitchFamily="18" charset="0"/>
              </a:rPr>
            </a:br>
            <a:endParaRPr lang="en-US"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01264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C668-1AE0-A703-DAF2-32FE1EF894CE}"/>
              </a:ext>
            </a:extLst>
          </p:cNvPr>
          <p:cNvSpPr>
            <a:spLocks noGrp="1"/>
          </p:cNvSpPr>
          <p:nvPr>
            <p:ph type="title"/>
          </p:nvPr>
        </p:nvSpPr>
        <p:spPr>
          <a:xfrm>
            <a:off x="1484311" y="685799"/>
            <a:ext cx="3549121" cy="864703"/>
          </a:xfrm>
        </p:spPr>
        <p:txBody>
          <a:bodyPr/>
          <a:lstStyle/>
          <a:p>
            <a:pPr algn="l"/>
            <a:r>
              <a:rPr lang="en-US" b="1" dirty="0">
                <a:latin typeface="Times New Roman" panose="02020603050405020304" pitchFamily="18" charset="0"/>
                <a:cs typeface="Times New Roman" panose="02020603050405020304" pitchFamily="18" charset="0"/>
              </a:rPr>
              <a:t>Key Aspects of Cues to Action:</a:t>
            </a:r>
            <a:endParaRPr lang="en-US" dirty="0">
              <a:latin typeface="Times New Roman" panose="02020603050405020304" pitchFamily="18" charset="0"/>
              <a:cs typeface="Times New Roman" panose="02020603050405020304" pitchFamily="18" charset="0"/>
            </a:endParaRPr>
          </a:p>
        </p:txBody>
      </p:sp>
      <p:pic>
        <p:nvPicPr>
          <p:cNvPr id="4101" name="Picture 5" descr="2+ Thousand Doctor Quit Smoking Royalty-Free Images, Stock Photos &amp;  Pictures | Shutterstock">
            <a:extLst>
              <a:ext uri="{FF2B5EF4-FFF2-40B4-BE49-F238E27FC236}">
                <a16:creationId xmlns:a16="http://schemas.microsoft.com/office/drawing/2014/main" id="{473DC0B6-C350-8C12-847F-6D92ED9C303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06848" y="909719"/>
            <a:ext cx="2594313" cy="2246949"/>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05ABAD9A-0685-16F0-B807-05482394F0F4}"/>
              </a:ext>
            </a:extLst>
          </p:cNvPr>
          <p:cNvSpPr>
            <a:spLocks noGrp="1"/>
          </p:cNvSpPr>
          <p:nvPr>
            <p:ph type="body" sz="half" idx="2"/>
          </p:nvPr>
        </p:nvSpPr>
        <p:spPr>
          <a:xfrm>
            <a:off x="1484312" y="1876507"/>
            <a:ext cx="3549121" cy="4843007"/>
          </a:xfrm>
        </p:spPr>
        <p:txBody>
          <a:bodyPr>
            <a:noAutofit/>
          </a:bodyPr>
          <a:lstStyle/>
          <a:p>
            <a:pPr marL="285750" indent="-285750" algn="l">
              <a:buFont typeface="Arial" panose="020B0604020202020204" pitchFamily="34" charset="0"/>
              <a:buChar char="•"/>
            </a:pPr>
            <a:r>
              <a:rPr lang="en-US" sz="1800" b="1" dirty="0">
                <a:solidFill>
                  <a:schemeClr val="accent1"/>
                </a:solidFill>
                <a:latin typeface="Times New Roman" panose="02020603050405020304" pitchFamily="18" charset="0"/>
                <a:cs typeface="Times New Roman" panose="02020603050405020304" pitchFamily="18" charset="0"/>
              </a:rPr>
              <a:t>External Cues:</a:t>
            </a:r>
          </a:p>
          <a:p>
            <a:pPr algn="l"/>
            <a:r>
              <a:rPr lang="en-US" sz="1800" dirty="0">
                <a:latin typeface="Times New Roman" panose="02020603050405020304" pitchFamily="18" charset="0"/>
                <a:cs typeface="Times New Roman" panose="02020603050405020304" pitchFamily="18" charset="0"/>
              </a:rPr>
              <a:t>Environmental influences like health education campaigns, advice from a doctor or family member, or graphic warnings on cigarette packages.</a:t>
            </a:r>
          </a:p>
          <a:p>
            <a:pPr marL="285750" indent="-285750" algn="l">
              <a:buFont typeface="Arial" panose="020B0604020202020204" pitchFamily="34" charset="0"/>
              <a:buChar char="•"/>
            </a:pPr>
            <a:r>
              <a:rPr lang="en-US" sz="1800" b="1" dirty="0">
                <a:solidFill>
                  <a:schemeClr val="accent1"/>
                </a:solidFill>
                <a:latin typeface="Times New Roman" panose="02020603050405020304" pitchFamily="18" charset="0"/>
                <a:cs typeface="Times New Roman" panose="02020603050405020304" pitchFamily="18" charset="0"/>
              </a:rPr>
              <a:t>Internal Cues:</a:t>
            </a:r>
            <a:r>
              <a:rPr lang="en-US" sz="1800" dirty="0">
                <a:latin typeface="Times New Roman" panose="02020603050405020304" pitchFamily="18" charset="0"/>
                <a:cs typeface="Times New Roman" panose="02020603050405020304" pitchFamily="18" charset="0"/>
              </a:rPr>
              <a:t> </a:t>
            </a:r>
          </a:p>
          <a:p>
            <a:pPr algn="l"/>
            <a:r>
              <a:rPr lang="en-US" sz="1800" dirty="0">
                <a:latin typeface="Times New Roman" panose="02020603050405020304" pitchFamily="18" charset="0"/>
                <a:cs typeface="Times New Roman" panose="02020603050405020304" pitchFamily="18" charset="0"/>
              </a:rPr>
              <a:t>Physical symptoms, such as pain or a cough, that motivate a person to seek care.</a:t>
            </a:r>
            <a:r>
              <a:rPr lang="en-US" dirty="0"/>
              <a:t> </a:t>
            </a:r>
            <a:r>
              <a:rPr lang="en-US" i="1" dirty="0">
                <a:latin typeface="Times New Roman" panose="02020603050405020304" pitchFamily="18" charset="0"/>
                <a:cs typeface="Times New Roman" panose="02020603050405020304" pitchFamily="18" charset="0"/>
              </a:rPr>
              <a:t>(Champion and Skinner, 2008; Rosenstock, 1974, cited in Stat Pearls, 2024).</a:t>
            </a:r>
            <a:endParaRPr lang="en-US" sz="1800" i="1" dirty="0">
              <a:latin typeface="Times New Roman" panose="02020603050405020304" pitchFamily="18" charset="0"/>
              <a:cs typeface="Times New Roman" panose="02020603050405020304" pitchFamily="18" charset="0"/>
            </a:endParaRPr>
          </a:p>
          <a:p>
            <a:br>
              <a:rPr lang="en-US" sz="1800" dirty="0"/>
            </a:br>
            <a:endParaRPr lang="en-US" sz="1800" dirty="0"/>
          </a:p>
          <a:p>
            <a:pPr algn="l"/>
            <a:endParaRPr lang="en-US" sz="1800" dirty="0"/>
          </a:p>
        </p:txBody>
      </p:sp>
      <p:pic>
        <p:nvPicPr>
          <p:cNvPr id="4103" name="Picture 7" descr="Stop Smoking Campaign - Charlton Medical Practice">
            <a:extLst>
              <a:ext uri="{FF2B5EF4-FFF2-40B4-BE49-F238E27FC236}">
                <a16:creationId xmlns:a16="http://schemas.microsoft.com/office/drawing/2014/main" id="{C871F494-A74E-ED8B-3970-B90421F3DF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4143" y="909719"/>
            <a:ext cx="2242267" cy="2246949"/>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descr="Chest Pain Caused by Smoking: Symptoms &amp; Heart Health Impact - German Heart  Centre">
            <a:extLst>
              <a:ext uri="{FF2B5EF4-FFF2-40B4-BE49-F238E27FC236}">
                <a16:creationId xmlns:a16="http://schemas.microsoft.com/office/drawing/2014/main" id="{813113B2-C917-ECBF-144B-C305CB2221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06848" y="3846982"/>
            <a:ext cx="5385222" cy="2474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9462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DCDB6B19-1C1A-867A-93DE-4FE43999044F}"/>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0701" b="10701"/>
          <a:stretch>
            <a:fillRect/>
          </a:stretch>
        </p:blipFill>
        <p:spPr>
          <a:xfrm>
            <a:off x="2386012" y="332509"/>
            <a:ext cx="8225944" cy="5893353"/>
          </a:xfrm>
          <a:prstGeom prst="roundRect">
            <a:avLst>
              <a:gd name="adj" fmla="val 4380"/>
            </a:avLst>
          </a:prstGeom>
          <a:ln w="38100">
            <a:gradFill flip="none" rotWithShape="1">
              <a:gsLst>
                <a:gs pos="0">
                  <a:srgbClr val="E3EACF"/>
                </a:gs>
                <a:gs pos="100000">
                  <a:srgbClr val="E3EACF">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2F649519-4A1C-2583-5CB4-BE52BAAA5121}"/>
              </a:ext>
            </a:extLst>
          </p:cNvPr>
          <p:cNvSpPr txBox="1"/>
          <p:nvPr/>
        </p:nvSpPr>
        <p:spPr>
          <a:xfrm>
            <a:off x="3893495" y="6225862"/>
            <a:ext cx="6094378" cy="369332"/>
          </a:xfrm>
          <a:prstGeom prst="rect">
            <a:avLst/>
          </a:prstGeom>
          <a:noFill/>
        </p:spPr>
        <p:txBody>
          <a:bodyPr wrap="square">
            <a:spAutoFit/>
          </a:bodyPr>
          <a:lstStyle/>
          <a:p>
            <a:r>
              <a:rPr lang="en-US" dirty="0">
                <a:solidFill>
                  <a:srgbClr val="00B0F0"/>
                </a:solidFill>
                <a:hlinkClick r:id="rId3">
                  <a:extLst>
                    <a:ext uri="{A12FA001-AC4F-418D-AE19-62706E023703}">
                      <ahyp:hlinkClr xmlns:ahyp="http://schemas.microsoft.com/office/drawing/2018/hyperlinkcolor" val="tx"/>
                    </a:ext>
                  </a:extLst>
                </a:hlinkClick>
              </a:rPr>
              <a:t>Theory Of Planned Behavior Smoking -</a:t>
            </a:r>
            <a:r>
              <a:rPr lang="en-US" dirty="0">
                <a:solidFill>
                  <a:srgbClr val="FB4A18"/>
                </a:solidFill>
                <a:hlinkClick r:id="rId3">
                  <a:extLst>
                    <a:ext uri="{A12FA001-AC4F-418D-AE19-62706E023703}">
                      <ahyp:hlinkClr xmlns:ahyp="http://schemas.microsoft.com/office/drawing/2018/hyperlinkcolor" val="tx"/>
                    </a:ext>
                  </a:extLst>
                </a:hlinkClick>
              </a:rPr>
              <a:t> </a:t>
            </a:r>
            <a:r>
              <a:rPr lang="en-US" dirty="0">
                <a:solidFill>
                  <a:srgbClr val="00B0F0"/>
                </a:solidFill>
                <a:hlinkClick r:id="rId3">
                  <a:extLst>
                    <a:ext uri="{A12FA001-AC4F-418D-AE19-62706E023703}">
                      <ahyp:hlinkClr xmlns:ahyp="http://schemas.microsoft.com/office/drawing/2018/hyperlinkcolor" val="tx"/>
                    </a:ext>
                  </a:extLst>
                </a:hlinkClick>
              </a:rPr>
              <a:t>Search</a:t>
            </a:r>
            <a:endParaRPr lang="en-US" dirty="0">
              <a:solidFill>
                <a:srgbClr val="00B0F0"/>
              </a:solidFill>
            </a:endParaRPr>
          </a:p>
        </p:txBody>
      </p:sp>
    </p:spTree>
    <p:extLst>
      <p:ext uri="{BB962C8B-B14F-4D97-AF65-F5344CB8AC3E}">
        <p14:creationId xmlns:p14="http://schemas.microsoft.com/office/powerpoint/2010/main" val="19120306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87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6FFE7-F150-5CB3-1E5C-2C03156164DC}"/>
              </a:ext>
            </a:extLst>
          </p:cNvPr>
          <p:cNvSpPr>
            <a:spLocks noGrp="1"/>
          </p:cNvSpPr>
          <p:nvPr>
            <p:ph type="title"/>
          </p:nvPr>
        </p:nvSpPr>
        <p:spPr>
          <a:xfrm>
            <a:off x="1892533" y="643565"/>
            <a:ext cx="8911687" cy="1280890"/>
          </a:xfrm>
        </p:spPr>
        <p:txBody>
          <a:bodyPr/>
          <a:lstStyle/>
          <a:p>
            <a:r>
              <a:rPr lang="en-US" dirty="0"/>
              <a:t>Key points of TPB </a:t>
            </a:r>
          </a:p>
        </p:txBody>
      </p:sp>
      <p:sp>
        <p:nvSpPr>
          <p:cNvPr id="4" name="TextBox 3">
            <a:extLst>
              <a:ext uri="{FF2B5EF4-FFF2-40B4-BE49-F238E27FC236}">
                <a16:creationId xmlns:a16="http://schemas.microsoft.com/office/drawing/2014/main" id="{1F1ECE19-0133-5F70-24A6-742B9CFCF63C}"/>
              </a:ext>
            </a:extLst>
          </p:cNvPr>
          <p:cNvSpPr txBox="1"/>
          <p:nvPr/>
        </p:nvSpPr>
        <p:spPr>
          <a:xfrm>
            <a:off x="1892533" y="1563660"/>
            <a:ext cx="9634744" cy="3970318"/>
          </a:xfrm>
          <a:prstGeom prst="rect">
            <a:avLst/>
          </a:prstGeom>
          <a:noFill/>
        </p:spPr>
        <p:txBody>
          <a:bodyPr wrap="square">
            <a:spAutoFit/>
          </a:bodyPr>
          <a:lstStyle/>
          <a:p>
            <a:pPr marL="285750" indent="-285750" algn="l">
              <a:buFont typeface="Arial" panose="020B0604020202020204" pitchFamily="34" charset="0"/>
              <a:buChar char="•"/>
            </a:pPr>
            <a:r>
              <a:rPr lang="en-US" b="1" i="0" dirty="0">
                <a:solidFill>
                  <a:schemeClr val="accent1"/>
                </a:solidFill>
                <a:effectLst/>
                <a:latin typeface="Times New Roman" panose="02020603050405020304" pitchFamily="18" charset="0"/>
                <a:cs typeface="Times New Roman" panose="02020603050405020304" pitchFamily="18" charset="0"/>
              </a:rPr>
              <a:t>Attitude:</a:t>
            </a:r>
            <a:r>
              <a:rPr lang="en-US" b="0" i="0" dirty="0">
                <a:solidFill>
                  <a:srgbClr val="222222"/>
                </a:solidFill>
                <a:effectLst/>
                <a:latin typeface="Times New Roman" panose="02020603050405020304" pitchFamily="18" charset="0"/>
                <a:cs typeface="Times New Roman" panose="02020603050405020304" pitchFamily="18" charset="0"/>
              </a:rPr>
              <a:t> Personal beliefs about smoking and whether it is good or harmful.</a:t>
            </a:r>
          </a:p>
          <a:p>
            <a:pPr algn="l">
              <a:buNone/>
            </a:pPr>
            <a:br>
              <a:rPr lang="en-US" b="0" i="0" dirty="0">
                <a:solidFill>
                  <a:srgbClr val="222222"/>
                </a:solidFill>
                <a:effectLst/>
                <a:latin typeface="Times New Roman" panose="02020603050405020304" pitchFamily="18" charset="0"/>
                <a:cs typeface="Times New Roman" panose="02020603050405020304" pitchFamily="18" charset="0"/>
              </a:rPr>
            </a:br>
            <a:endParaRPr lang="en-US" b="0" i="0" dirty="0">
              <a:solidFill>
                <a:srgbClr val="222222"/>
              </a:solidFill>
              <a:effectLst/>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b="1" i="0" dirty="0">
                <a:solidFill>
                  <a:schemeClr val="accent1"/>
                </a:solidFill>
                <a:effectLst/>
                <a:latin typeface="Times New Roman" panose="02020603050405020304" pitchFamily="18" charset="0"/>
                <a:cs typeface="Times New Roman" panose="02020603050405020304" pitchFamily="18" charset="0"/>
              </a:rPr>
              <a:t>Subjective Norms:</a:t>
            </a:r>
            <a:r>
              <a:rPr lang="en-US" b="1" i="0" dirty="0">
                <a:solidFill>
                  <a:srgbClr val="222222"/>
                </a:solidFill>
                <a:effectLst/>
                <a:latin typeface="Times New Roman" panose="02020603050405020304" pitchFamily="18" charset="0"/>
                <a:cs typeface="Times New Roman" panose="02020603050405020304" pitchFamily="18" charset="0"/>
              </a:rPr>
              <a:t> </a:t>
            </a:r>
            <a:r>
              <a:rPr lang="en-US" b="0" i="0" dirty="0">
                <a:solidFill>
                  <a:srgbClr val="222222"/>
                </a:solidFill>
                <a:effectLst/>
                <a:latin typeface="Times New Roman" panose="02020603050405020304" pitchFamily="18" charset="0"/>
                <a:cs typeface="Times New Roman" panose="02020603050405020304" pitchFamily="18" charset="0"/>
              </a:rPr>
              <a:t>Influence of friends, family, or society on whether a person smokes.</a:t>
            </a:r>
          </a:p>
          <a:p>
            <a:pPr algn="l">
              <a:buNone/>
            </a:pPr>
            <a:br>
              <a:rPr lang="en-US" b="0" i="0" dirty="0">
                <a:solidFill>
                  <a:srgbClr val="222222"/>
                </a:solidFill>
                <a:effectLst/>
                <a:latin typeface="Times New Roman" panose="02020603050405020304" pitchFamily="18" charset="0"/>
                <a:cs typeface="Times New Roman" panose="02020603050405020304" pitchFamily="18" charset="0"/>
              </a:rPr>
            </a:br>
            <a:endParaRPr lang="en-US" b="0" i="0" dirty="0">
              <a:solidFill>
                <a:srgbClr val="222222"/>
              </a:solidFill>
              <a:effectLst/>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b="1" i="0" dirty="0">
                <a:solidFill>
                  <a:schemeClr val="accent1"/>
                </a:solidFill>
                <a:effectLst/>
                <a:latin typeface="Times New Roman" panose="02020603050405020304" pitchFamily="18" charset="0"/>
                <a:cs typeface="Times New Roman" panose="02020603050405020304" pitchFamily="18" charset="0"/>
              </a:rPr>
              <a:t>Perceived Behavioral Control:</a:t>
            </a:r>
            <a:r>
              <a:rPr lang="en-US" b="0" i="0" dirty="0">
                <a:solidFill>
                  <a:srgbClr val="222222"/>
                </a:solidFill>
                <a:effectLst/>
                <a:latin typeface="Times New Roman" panose="02020603050405020304" pitchFamily="18" charset="0"/>
                <a:cs typeface="Times New Roman" panose="02020603050405020304" pitchFamily="18" charset="0"/>
              </a:rPr>
              <a:t> A person’s belief about how easy or difficult it is to control or quit smoking.</a:t>
            </a:r>
          </a:p>
          <a:p>
            <a:pPr algn="l">
              <a:buNone/>
            </a:pPr>
            <a:br>
              <a:rPr lang="en-US" b="0" i="0" dirty="0">
                <a:solidFill>
                  <a:srgbClr val="222222"/>
                </a:solidFill>
                <a:effectLst/>
                <a:latin typeface="Times New Roman" panose="02020603050405020304" pitchFamily="18" charset="0"/>
                <a:cs typeface="Times New Roman" panose="02020603050405020304" pitchFamily="18" charset="0"/>
              </a:rPr>
            </a:br>
            <a:endParaRPr lang="en-US" b="0" i="0" dirty="0">
              <a:solidFill>
                <a:srgbClr val="222222"/>
              </a:solidFill>
              <a:effectLst/>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b="1" i="0" dirty="0">
                <a:solidFill>
                  <a:schemeClr val="accent1"/>
                </a:solidFill>
                <a:effectLst/>
                <a:latin typeface="Times New Roman" panose="02020603050405020304" pitchFamily="18" charset="0"/>
                <a:cs typeface="Times New Roman" panose="02020603050405020304" pitchFamily="18" charset="0"/>
              </a:rPr>
              <a:t>Intention:</a:t>
            </a:r>
            <a:r>
              <a:rPr lang="en-US" b="1" i="0" dirty="0">
                <a:solidFill>
                  <a:srgbClr val="222222"/>
                </a:solidFill>
                <a:effectLst/>
                <a:latin typeface="Times New Roman" panose="02020603050405020304" pitchFamily="18" charset="0"/>
                <a:cs typeface="Times New Roman" panose="02020603050405020304" pitchFamily="18" charset="0"/>
              </a:rPr>
              <a:t> </a:t>
            </a:r>
            <a:r>
              <a:rPr lang="en-US" b="0" i="0" dirty="0">
                <a:solidFill>
                  <a:srgbClr val="222222"/>
                </a:solidFill>
                <a:effectLst/>
                <a:latin typeface="Times New Roman" panose="02020603050405020304" pitchFamily="18" charset="0"/>
                <a:cs typeface="Times New Roman" panose="02020603050405020304" pitchFamily="18" charset="0"/>
              </a:rPr>
              <a:t>The decision or plan to smoke or quit smoking.</a:t>
            </a:r>
          </a:p>
          <a:p>
            <a:pPr algn="l">
              <a:buNone/>
            </a:pPr>
            <a:br>
              <a:rPr lang="en-US" b="0" i="0" dirty="0">
                <a:solidFill>
                  <a:srgbClr val="222222"/>
                </a:solidFill>
                <a:effectLst/>
                <a:latin typeface="Times New Roman" panose="02020603050405020304" pitchFamily="18" charset="0"/>
                <a:cs typeface="Times New Roman" panose="02020603050405020304" pitchFamily="18" charset="0"/>
              </a:rPr>
            </a:br>
            <a:endParaRPr lang="en-US" b="0" i="0" dirty="0">
              <a:solidFill>
                <a:srgbClr val="222222"/>
              </a:solidFill>
              <a:effectLst/>
              <a:latin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r>
              <a:rPr lang="en-US" b="1" i="0" dirty="0">
                <a:solidFill>
                  <a:schemeClr val="accent1"/>
                </a:solidFill>
                <a:effectLst/>
                <a:latin typeface="Times New Roman" panose="02020603050405020304" pitchFamily="18" charset="0"/>
                <a:cs typeface="Times New Roman" panose="02020603050405020304" pitchFamily="18" charset="0"/>
              </a:rPr>
              <a:t>Behavior:</a:t>
            </a:r>
            <a:r>
              <a:rPr lang="en-US" b="1" i="0" dirty="0">
                <a:solidFill>
                  <a:srgbClr val="222222"/>
                </a:solidFill>
                <a:effectLst/>
                <a:latin typeface="Times New Roman" panose="02020603050405020304" pitchFamily="18" charset="0"/>
                <a:cs typeface="Times New Roman" panose="02020603050405020304" pitchFamily="18" charset="0"/>
              </a:rPr>
              <a:t> </a:t>
            </a:r>
            <a:r>
              <a:rPr lang="en-US" b="0" i="0" dirty="0">
                <a:solidFill>
                  <a:srgbClr val="222222"/>
                </a:solidFill>
                <a:effectLst/>
                <a:latin typeface="Times New Roman" panose="02020603050405020304" pitchFamily="18" charset="0"/>
                <a:cs typeface="Times New Roman" panose="02020603050405020304" pitchFamily="18" charset="0"/>
              </a:rPr>
              <a:t>The actual action of smoking.</a:t>
            </a:r>
          </a:p>
        </p:txBody>
      </p:sp>
    </p:spTree>
    <p:extLst>
      <p:ext uri="{BB962C8B-B14F-4D97-AF65-F5344CB8AC3E}">
        <p14:creationId xmlns:p14="http://schemas.microsoft.com/office/powerpoint/2010/main" val="30081986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6146" name="Picture 2" descr=" Figure 3. Algorithm for selecting and prescribing NRT. Adapted from Ministry of Health, 2021.">
            <a:extLst>
              <a:ext uri="{FF2B5EF4-FFF2-40B4-BE49-F238E27FC236}">
                <a16:creationId xmlns:a16="http://schemas.microsoft.com/office/drawing/2014/main" id="{6B55DE01-46F7-8F3A-0A1D-546E35E8C5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2775" y="272332"/>
            <a:ext cx="8522915" cy="59241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B60EC15-112F-93B5-47BC-825D0DF6D252}"/>
              </a:ext>
            </a:extLst>
          </p:cNvPr>
          <p:cNvSpPr txBox="1"/>
          <p:nvPr/>
        </p:nvSpPr>
        <p:spPr>
          <a:xfrm>
            <a:off x="2712775" y="6401002"/>
            <a:ext cx="6094378" cy="369332"/>
          </a:xfrm>
          <a:prstGeom prst="rect">
            <a:avLst/>
          </a:prstGeom>
          <a:noFill/>
        </p:spPr>
        <p:txBody>
          <a:bodyPr wrap="square">
            <a:spAutoFit/>
          </a:bodyPr>
          <a:lstStyle/>
          <a:p>
            <a:r>
              <a:rPr lang="en-US" dirty="0">
                <a:solidFill>
                  <a:srgbClr val="00B0F0"/>
                </a:solidFill>
                <a:hlinkClick r:id="rId3">
                  <a:extLst>
                    <a:ext uri="{A12FA001-AC4F-418D-AE19-62706E023703}">
                      <ahyp:hlinkClr xmlns:ahyp="http://schemas.microsoft.com/office/drawing/2018/hyperlinkcolor" val="tx"/>
                    </a:ext>
                  </a:extLst>
                </a:hlinkClick>
              </a:rPr>
              <a:t>PMC</a:t>
            </a:r>
            <a:r>
              <a:rPr lang="en-US" dirty="0">
                <a:solidFill>
                  <a:srgbClr val="FB4A18"/>
                </a:solidFill>
                <a:hlinkClick r:id="rId3">
                  <a:extLst>
                    <a:ext uri="{A12FA001-AC4F-418D-AE19-62706E023703}">
                      <ahyp:hlinkClr xmlns:ahyp="http://schemas.microsoft.com/office/drawing/2018/hyperlinkcolor" val="tx"/>
                    </a:ext>
                  </a:extLst>
                </a:hlinkClick>
              </a:rPr>
              <a:t> </a:t>
            </a:r>
            <a:r>
              <a:rPr lang="en-US" dirty="0">
                <a:solidFill>
                  <a:srgbClr val="00B0F0"/>
                </a:solidFill>
                <a:hlinkClick r:id="rId3">
                  <a:extLst>
                    <a:ext uri="{A12FA001-AC4F-418D-AE19-62706E023703}">
                      <ahyp:hlinkClr xmlns:ahyp="http://schemas.microsoft.com/office/drawing/2018/hyperlinkcolor" val="tx"/>
                    </a:ext>
                  </a:extLst>
                </a:hlinkClick>
              </a:rPr>
              <a:t>Home</a:t>
            </a:r>
            <a:endParaRPr lang="en-US" dirty="0">
              <a:solidFill>
                <a:srgbClr val="00B0F0"/>
              </a:solidFill>
            </a:endParaRPr>
          </a:p>
        </p:txBody>
      </p:sp>
    </p:spTree>
    <p:extLst>
      <p:ext uri="{BB962C8B-B14F-4D97-AF65-F5344CB8AC3E}">
        <p14:creationId xmlns:p14="http://schemas.microsoft.com/office/powerpoint/2010/main" val="39919948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69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5D4FB-46E5-A0EA-D798-C0F0B3EC5F5F}"/>
              </a:ext>
            </a:extLst>
          </p:cNvPr>
          <p:cNvSpPr>
            <a:spLocks noGrp="1"/>
          </p:cNvSpPr>
          <p:nvPr>
            <p:ph type="title"/>
          </p:nvPr>
        </p:nvSpPr>
        <p:spPr>
          <a:xfrm>
            <a:off x="838200" y="365125"/>
            <a:ext cx="10515600" cy="708629"/>
          </a:xfrm>
        </p:spPr>
        <p:txBody>
          <a:bodyPr/>
          <a:lstStyle/>
          <a:p>
            <a:pPr algn="ctr"/>
            <a:r>
              <a:rPr lang="en-US" dirty="0">
                <a:latin typeface="Algerian" panose="04020705040A02060702" pitchFamily="82" charset="0"/>
              </a:rPr>
              <a:t>thank you</a:t>
            </a:r>
            <a:r>
              <a:rPr lang="en-US" dirty="0"/>
              <a:t>  </a:t>
            </a:r>
          </a:p>
        </p:txBody>
      </p:sp>
      <p:sp>
        <p:nvSpPr>
          <p:cNvPr id="3" name="AutoShape 2" descr="Image result for thank you images for no smoking  ppt">
            <a:extLst>
              <a:ext uri="{FF2B5EF4-FFF2-40B4-BE49-F238E27FC236}">
                <a16:creationId xmlns:a16="http://schemas.microsoft.com/office/drawing/2014/main" id="{84337A9F-4034-AFD7-75B5-21EDBC68EAB1}"/>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1461202A-C44B-B1EE-4433-663C975D213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60" r="-2760"/>
          <a:stretch>
            <a:fillRect/>
          </a:stretch>
        </p:blipFill>
        <p:spPr>
          <a:xfrm>
            <a:off x="2258713" y="1465841"/>
            <a:ext cx="8394356" cy="3926317"/>
          </a:xfrm>
          <a:prstGeom prst="rect">
            <a:avLst/>
          </a:prstGeom>
        </p:spPr>
      </p:pic>
    </p:spTree>
    <p:extLst>
      <p:ext uri="{BB962C8B-B14F-4D97-AF65-F5344CB8AC3E}">
        <p14:creationId xmlns:p14="http://schemas.microsoft.com/office/powerpoint/2010/main" val="256213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alpha val="51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A338AA-2E23-3F91-BA7D-037635B216B9}"/>
              </a:ext>
            </a:extLst>
          </p:cNvPr>
          <p:cNvSpPr txBox="1"/>
          <p:nvPr/>
        </p:nvSpPr>
        <p:spPr>
          <a:xfrm>
            <a:off x="5170129" y="259248"/>
            <a:ext cx="5117070" cy="584775"/>
          </a:xfrm>
          <a:prstGeom prst="rect">
            <a:avLst/>
          </a:prstGeom>
          <a:noFill/>
        </p:spPr>
        <p:txBody>
          <a:bodyPr wrap="square">
            <a:spAutoFit/>
          </a:bodyPr>
          <a:lstStyle/>
          <a:p>
            <a:r>
              <a:rPr lang="en-US" sz="3200" b="1" u="sng" dirty="0">
                <a:effectLst/>
                <a:latin typeface="Calibri" panose="020F0502020204030204" pitchFamily="34" charset="0"/>
                <a:ea typeface="Calibri" panose="020F0502020204030204" pitchFamily="34" charset="0"/>
                <a:cs typeface="Latha" panose="020B0604020202020204" pitchFamily="34" charset="0"/>
              </a:rPr>
              <a:t>References: </a:t>
            </a:r>
            <a:endParaRPr lang="en-US" sz="3200" u="sng" dirty="0"/>
          </a:p>
        </p:txBody>
      </p:sp>
      <p:sp>
        <p:nvSpPr>
          <p:cNvPr id="4" name="TextBox 3">
            <a:extLst>
              <a:ext uri="{FF2B5EF4-FFF2-40B4-BE49-F238E27FC236}">
                <a16:creationId xmlns:a16="http://schemas.microsoft.com/office/drawing/2014/main" id="{8A7F7F35-C54A-FABE-1837-9E8560FC88D8}"/>
              </a:ext>
            </a:extLst>
          </p:cNvPr>
          <p:cNvSpPr txBox="1"/>
          <p:nvPr/>
        </p:nvSpPr>
        <p:spPr>
          <a:xfrm>
            <a:off x="1778000" y="980469"/>
            <a:ext cx="10082254" cy="4659224"/>
          </a:xfrm>
          <a:prstGeom prst="rect">
            <a:avLst/>
          </a:prstGeom>
          <a:noFill/>
        </p:spPr>
        <p:txBody>
          <a:bodyPr wrap="square">
            <a:spAutoFit/>
          </a:bodyPr>
          <a:lstStyle/>
          <a:p>
            <a:pPr marL="342900" indent="-342900">
              <a:lnSpc>
                <a:spcPct val="150000"/>
              </a:lnSpc>
              <a:buFont typeface="+mj-lt"/>
              <a:buAutoNum type="arabicPeriod"/>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Action on smoking and health (2023)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Smoking statistics</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https://ash.org.uk</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 typeface="+mj-lt"/>
              <a:buAutoNum type="arabicPeriod"/>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Center for disease control and </a:t>
            </a:r>
            <a:r>
              <a:rPr lang="en-US" kern="100" dirty="0" err="1">
                <a:effectLst/>
                <a:latin typeface="Times New Roman" panose="02020603050405020304" pitchFamily="18" charset="0"/>
                <a:ea typeface="Calibri" panose="020F0502020204030204" pitchFamily="34" charset="0"/>
                <a:cs typeface="Times New Roman" panose="02020603050405020304" pitchFamily="18" charset="0"/>
              </a:rPr>
              <a:t>preventation</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(2023)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Health effects of smoking</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https://www.cdc.gov/tobacco/basic_information/health_effects/</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 typeface="+mj-lt"/>
              <a:buAutoNum type="arabicPeriod"/>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Champion, V.L. and Skinner, C.S. (2008) ‘The health belief model’, in Glanz, K., Rimer, B.K. and Viswanath, K. (eds.)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Health behavior and health education: Theory, research, and practice</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4th edn. San Francisco: Jossey-Bass, pp. 45–65.</a:t>
            </a:r>
          </a:p>
          <a:p>
            <a:pPr marL="342900" indent="-342900">
              <a:lnSpc>
                <a:spcPct val="150000"/>
              </a:lnSpc>
              <a:buFont typeface="+mj-lt"/>
              <a:buAutoNum type="arabicPeriod"/>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Department of health and social care  (2023)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Stopping the start: our new plan to create a smokefree generation</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London: HM Government.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https://www.gov.uk</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 typeface="+mj-lt"/>
              <a:buAutoNum type="arabicPeriod"/>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national institute for health and care excellence (2021)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Tobacco: preventing uptake, promoting quitting and treating dependence (NG209)</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https://www.nice.org.uk</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p:txBody>
      </p:sp>
    </p:spTree>
    <p:extLst>
      <p:ext uri="{BB962C8B-B14F-4D97-AF65-F5344CB8AC3E}">
        <p14:creationId xmlns:p14="http://schemas.microsoft.com/office/powerpoint/2010/main" val="6659916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alpha val="51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E92652-4E8E-B017-4237-737E73A86E55}"/>
              </a:ext>
            </a:extLst>
          </p:cNvPr>
          <p:cNvSpPr txBox="1"/>
          <p:nvPr/>
        </p:nvSpPr>
        <p:spPr>
          <a:xfrm>
            <a:off x="1689652" y="718332"/>
            <a:ext cx="10189597" cy="4613058"/>
          </a:xfrm>
          <a:prstGeom prst="rect">
            <a:avLst/>
          </a:prstGeom>
          <a:noFill/>
        </p:spPr>
        <p:txBody>
          <a:bodyPr wrap="square">
            <a:spAutoFit/>
          </a:bodyPr>
          <a:lstStyle/>
          <a:p>
            <a:pPr marL="342900" indent="-342900">
              <a:lnSpc>
                <a:spcPct val="150000"/>
              </a:lnSpc>
              <a:buFont typeface="+mj-lt"/>
              <a:buAutoNum type="arabicPeriod" startAt="6"/>
            </a:pPr>
            <a:r>
              <a:rPr lang="en-US" kern="100" dirty="0">
                <a:latin typeface="Times New Roman" panose="02020603050405020304" pitchFamily="18" charset="0"/>
                <a:ea typeface="Calibri" panose="020F0502020204030204" pitchFamily="34" charset="0"/>
                <a:cs typeface="Times New Roman" panose="02020603050405020304" pitchFamily="18" charset="0"/>
              </a:rPr>
              <a:t> NHS(2023) </a:t>
            </a:r>
            <a:r>
              <a:rPr lang="en-US" i="1" kern="100" dirty="0">
                <a:latin typeface="Times New Roman" panose="02020603050405020304" pitchFamily="18" charset="0"/>
                <a:ea typeface="Calibri" panose="020F0502020204030204" pitchFamily="34" charset="0"/>
                <a:cs typeface="Times New Roman" panose="02020603050405020304" pitchFamily="18" charset="0"/>
              </a:rPr>
              <a:t>Health risks of smoking</a:t>
            </a:r>
            <a:r>
              <a:rPr lang="en-US" kern="100" dirty="0">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https://www.nhs.uk/live-well/quit-smoking</a:t>
            </a:r>
            <a:r>
              <a:rPr lang="en-US" kern="100" dirty="0">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 typeface="+mj-lt"/>
              <a:buAutoNum type="arabicPeriod" startAt="6"/>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NHS (2024)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Stop smoking services</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https://www.nhs.uk</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 typeface="+mj-lt"/>
              <a:buAutoNum type="arabicPeriod" startAt="8"/>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NHS(2024)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Quit smoking: Better Health</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https://www.nhs.uk/better-health/quit-smoking/</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 typeface="+mj-lt"/>
              <a:buAutoNum type="arabicPeriod" startAt="8"/>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Office of national statistics (2023)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Adult smoking habits in the UK</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https://www.ons.gov.uk</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 typeface="+mj-lt"/>
              <a:buAutoNum type="arabicPeriod" startAt="10"/>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Office of national statistics (2024)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Adult smoking habits in the UK: 2023</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Newport: ONS.</a:t>
            </a:r>
          </a:p>
          <a:p>
            <a:pPr>
              <a:lnSpc>
                <a:spcPct val="150000"/>
              </a:lnSpc>
              <a:buNone/>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and (1983)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Stages of change model for smoking behavior</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https://pubmed.ncbi.nlm.nih.gov/6863699/</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a:lnSpc>
                <a:spcPct val="150000"/>
              </a:lnSpc>
            </a:pPr>
            <a:endParaRPr lang="en-US"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847958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alpha val="51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025332-1ED6-3660-F07D-B4B35756CE23}"/>
              </a:ext>
            </a:extLst>
          </p:cNvPr>
          <p:cNvSpPr txBox="1"/>
          <p:nvPr/>
        </p:nvSpPr>
        <p:spPr>
          <a:xfrm>
            <a:off x="1733384" y="904783"/>
            <a:ext cx="9947082" cy="4197559"/>
          </a:xfrm>
          <a:prstGeom prst="rect">
            <a:avLst/>
          </a:prstGeom>
          <a:noFill/>
        </p:spPr>
        <p:txBody>
          <a:bodyPr wrap="square">
            <a:spAutoFit/>
          </a:bodyPr>
          <a:lstStyle/>
          <a:p>
            <a:pPr marL="342900" indent="-342900">
              <a:lnSpc>
                <a:spcPct val="150000"/>
              </a:lnSpc>
              <a:buFont typeface="+mj-lt"/>
              <a:buAutoNum type="arabicPeriod" startAt="11"/>
            </a:pPr>
            <a:r>
              <a:rPr lang="en-US" dirty="0">
                <a:latin typeface="Times New Roman" panose="02020603050405020304" pitchFamily="18" charset="0"/>
                <a:cs typeface="Times New Roman" panose="02020603050405020304" pitchFamily="18" charset="0"/>
              </a:rPr>
              <a:t>Public health England (2021) </a:t>
            </a:r>
            <a:r>
              <a:rPr lang="en-US" i="1" dirty="0">
                <a:latin typeface="Times New Roman" panose="02020603050405020304" pitchFamily="18" charset="0"/>
                <a:cs typeface="Times New Roman" panose="02020603050405020304" pitchFamily="18" charset="0"/>
              </a:rPr>
              <a:t>Health matters: smoking and quitting in England</a:t>
            </a:r>
            <a:r>
              <a:rPr lang="en-US" dirty="0">
                <a:latin typeface="Times New Roman" panose="02020603050405020304" pitchFamily="18" charset="0"/>
                <a:cs typeface="Times New Roman" panose="02020603050405020304" pitchFamily="18" charset="0"/>
              </a:rPr>
              <a:t>. London: Public Health England. Available at: </a:t>
            </a:r>
            <a:r>
              <a:rPr lang="en-US" dirty="0">
                <a:latin typeface="Times New Roman" panose="02020603050405020304" pitchFamily="18" charset="0"/>
                <a:cs typeface="Times New Roman" panose="02020603050405020304" pitchFamily="18" charset="0"/>
                <a:hlinkClick r:id="rId2"/>
              </a:rPr>
              <a:t>https://www.gov.uk</a:t>
            </a:r>
            <a:r>
              <a:rPr lang="en-US" dirty="0">
                <a:latin typeface="Times New Roman" panose="02020603050405020304" pitchFamily="18" charset="0"/>
                <a:cs typeface="Times New Roman" panose="02020603050405020304" pitchFamily="18" charset="0"/>
              </a:rPr>
              <a:t> (Accessed: 3 March 2026).</a:t>
            </a:r>
            <a:endParaRPr lang="en-US" kern="1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50000"/>
              </a:lnSpc>
              <a:buFont typeface="+mj-lt"/>
              <a:buAutoNum type="arabicPeriod" startAt="11"/>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Taylor, G., McNeill, A., Girling, A., Farley, A., Lindon-Hawley, N. and Aveyard, P. (2014) ‘Change in mental health after smoking cessation: systematic review and meta-analysis’,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British Medical Journal</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348, p. g1151. doi:10.1136/bmj.g1151.</a:t>
            </a:r>
          </a:p>
          <a:p>
            <a:pPr marL="342900" indent="-342900">
              <a:lnSpc>
                <a:spcPct val="150000"/>
              </a:lnSpc>
              <a:buFont typeface="+mj-lt"/>
              <a:buAutoNum type="arabicPeriod" startAt="11"/>
            </a:pPr>
            <a:r>
              <a:rPr lang="en-US" dirty="0">
                <a:latin typeface="Times New Roman" panose="02020603050405020304" pitchFamily="18" charset="0"/>
                <a:cs typeface="Times New Roman" panose="02020603050405020304" pitchFamily="18" charset="0"/>
              </a:rPr>
              <a:t>West, R. and Brown, J. (2013) </a:t>
            </a:r>
            <a:r>
              <a:rPr lang="en-US" i="1" dirty="0">
                <a:latin typeface="Times New Roman" panose="02020603050405020304" pitchFamily="18" charset="0"/>
                <a:cs typeface="Times New Roman" panose="02020603050405020304" pitchFamily="18" charset="0"/>
              </a:rPr>
              <a:t>Theory of addiction</a:t>
            </a:r>
            <a:r>
              <a:rPr lang="en-US" dirty="0">
                <a:latin typeface="Times New Roman" panose="02020603050405020304" pitchFamily="18" charset="0"/>
                <a:cs typeface="Times New Roman" panose="02020603050405020304" pitchFamily="18" charset="0"/>
              </a:rPr>
              <a:t>. 2nd edn. Oxford: Wiley-Blackwell.</a:t>
            </a:r>
            <a:endParaRPr lang="en-US"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50000"/>
              </a:lnSpc>
              <a:buAutoNum type="arabicPeriod" startAt="11"/>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World health organization (2023)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Tobacco</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https://www.who.int</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(Accessed: 3 March 2026).</a:t>
            </a:r>
          </a:p>
          <a:p>
            <a:pPr marL="342900" indent="-342900">
              <a:lnSpc>
                <a:spcPct val="150000"/>
              </a:lnSpc>
              <a:buFontTx/>
              <a:buAutoNum type="arabicPeriod" startAt="11"/>
            </a:pPr>
            <a:r>
              <a:rPr lang="en-US" dirty="0">
                <a:latin typeface="Times New Roman" panose="02020603050405020304" pitchFamily="18" charset="0"/>
                <a:cs typeface="Times New Roman" panose="02020603050405020304" pitchFamily="18" charset="0"/>
              </a:rPr>
              <a:t>World health organization (2023) </a:t>
            </a:r>
            <a:r>
              <a:rPr lang="en-US" i="1" dirty="0">
                <a:latin typeface="Times New Roman" panose="02020603050405020304" pitchFamily="18" charset="0"/>
                <a:cs typeface="Times New Roman" panose="02020603050405020304" pitchFamily="18" charset="0"/>
              </a:rPr>
              <a:t>WHO report on the global tobacco epidemic</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3"/>
              </a:rPr>
              <a:t>https://www.who.int</a:t>
            </a:r>
            <a:r>
              <a:rPr lang="en-US" dirty="0">
                <a:latin typeface="Times New Roman" panose="02020603050405020304" pitchFamily="18" charset="0"/>
                <a:cs typeface="Times New Roman" panose="02020603050405020304" pitchFamily="18" charset="0"/>
              </a:rPr>
              <a:t> (Accessed: 3 March 2026).</a:t>
            </a:r>
          </a:p>
        </p:txBody>
      </p:sp>
    </p:spTree>
    <p:extLst>
      <p:ext uri="{BB962C8B-B14F-4D97-AF65-F5344CB8AC3E}">
        <p14:creationId xmlns:p14="http://schemas.microsoft.com/office/powerpoint/2010/main" val="42207938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ppt54B0.tmp</Template>
  <TotalTime>1047</TotalTime>
  <Words>2816</Words>
  <Application>Microsoft Office PowerPoint</Application>
  <PresentationFormat>Widescreen</PresentationFormat>
  <Paragraphs>274</Paragraphs>
  <Slides>37</Slides>
  <Notes>3</Notes>
  <HiddenSlides>0</HiddenSlides>
  <MMClips>0</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37</vt:i4>
      </vt:variant>
    </vt:vector>
  </HeadingPairs>
  <TitlesOfParts>
    <vt:vector size="51" baseType="lpstr">
      <vt:lpstr>Algerian</vt:lpstr>
      <vt:lpstr>Aptos</vt:lpstr>
      <vt:lpstr>Aptos Display</vt:lpstr>
      <vt:lpstr>Arial</vt:lpstr>
      <vt:lpstr>Arial Nova</vt:lpstr>
      <vt:lpstr>Calibri</vt:lpstr>
      <vt:lpstr>Calibri Light</vt:lpstr>
      <vt:lpstr>Century Gothic</vt:lpstr>
      <vt:lpstr>Symbol</vt:lpstr>
      <vt:lpstr>Times New Roman</vt:lpstr>
      <vt:lpstr>Wingdings 3</vt:lpstr>
      <vt:lpstr>Office Theme</vt:lpstr>
      <vt:lpstr>1_Office Theme</vt:lpstr>
      <vt:lpstr>Wisp</vt:lpstr>
      <vt:lpstr>GROUP 4</vt:lpstr>
      <vt:lpstr>SMOKING CAMPAIGN</vt:lpstr>
      <vt:lpstr>PowerPoint Presentation</vt:lpstr>
      <vt:lpstr>RATIONAL OF SMOKING CAMPAIGN</vt:lpstr>
      <vt:lpstr>NATIONAL GUIDELINES AND STASTICS (UK)</vt:lpstr>
      <vt:lpstr>Statistics on smoking</vt:lpstr>
      <vt:lpstr>Short term consequences</vt:lpstr>
      <vt:lpstr>LONG-TERM CONSEQUENSE </vt:lpstr>
      <vt:lpstr>AIM'S OF CAMPAIGN</vt:lpstr>
      <vt:lpstr>TITLE: CLEAR LUNG CLEAR FUTURE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Benefits &amp; Challenges of Clear lungs, Clear future Champaign  module code -  lchs7000_lon</vt:lpstr>
      <vt:lpstr>Mainly three key benefits of this Champaign </vt:lpstr>
      <vt:lpstr>1. Physiological (The Body)  </vt:lpstr>
      <vt:lpstr>2. Psychological (The Mind) </vt:lpstr>
      <vt:lpstr>3. Sociological </vt:lpstr>
      <vt:lpstr>Key Challenges to Achieving These Benefits </vt:lpstr>
      <vt:lpstr>Health belief model </vt:lpstr>
      <vt:lpstr>PowerPoint Presentation</vt:lpstr>
      <vt:lpstr>PowerPoint Presentation</vt:lpstr>
      <vt:lpstr>2.Cues to Action:   it Triggers that prompt action, such as  doctor's advice, graphic warning labels, or a friend suffering a heart attack.   </vt:lpstr>
      <vt:lpstr>Key Aspects of Cues to Action:</vt:lpstr>
      <vt:lpstr>PowerPoint Presentation</vt:lpstr>
      <vt:lpstr>Key points of TPB </vt:lpstr>
      <vt:lpstr>PowerPoint Presentation</vt:lpstr>
      <vt:lpstr>thank you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Twinkal Patel</dc:creator>
  <cp:lastModifiedBy>Nilesh Paswan</cp:lastModifiedBy>
  <cp:revision>12</cp:revision>
  <dcterms:created xsi:type="dcterms:W3CDTF">2026-03-04T21:54:40Z</dcterms:created>
  <dcterms:modified xsi:type="dcterms:W3CDTF">2026-03-10T10:47:48Z</dcterms:modified>
</cp:coreProperties>
</file>