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1.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2.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3.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2" r:id="rId4"/>
    <p:sldMasterId id="2147483720" r:id="rId5"/>
  </p:sldMasterIdLst>
  <p:notesMasterIdLst>
    <p:notesMasterId r:id="rId44"/>
  </p:notesMasterIdLst>
  <p:sldIdLst>
    <p:sldId id="264" r:id="rId6"/>
    <p:sldId id="314" r:id="rId7"/>
    <p:sldId id="317" r:id="rId8"/>
    <p:sldId id="307" r:id="rId9"/>
    <p:sldId id="315" r:id="rId10"/>
    <p:sldId id="259" r:id="rId11"/>
    <p:sldId id="309" r:id="rId12"/>
    <p:sldId id="310" r:id="rId13"/>
    <p:sldId id="261" r:id="rId14"/>
    <p:sldId id="256" r:id="rId15"/>
    <p:sldId id="262" r:id="rId16"/>
    <p:sldId id="257" r:id="rId17"/>
    <p:sldId id="258" r:id="rId18"/>
    <p:sldId id="260" r:id="rId19"/>
    <p:sldId id="311" r:id="rId20"/>
    <p:sldId id="320" r:id="rId21"/>
    <p:sldId id="281" r:id="rId22"/>
    <p:sldId id="282" r:id="rId23"/>
    <p:sldId id="283" r:id="rId24"/>
    <p:sldId id="284" r:id="rId25"/>
    <p:sldId id="285" r:id="rId26"/>
    <p:sldId id="318" r:id="rId27"/>
    <p:sldId id="298" r:id="rId28"/>
    <p:sldId id="299" r:id="rId29"/>
    <p:sldId id="300" r:id="rId30"/>
    <p:sldId id="301" r:id="rId31"/>
    <p:sldId id="321" r:id="rId32"/>
    <p:sldId id="287" r:id="rId33"/>
    <p:sldId id="288" r:id="rId34"/>
    <p:sldId id="266" r:id="rId35"/>
    <p:sldId id="269" r:id="rId36"/>
    <p:sldId id="267" r:id="rId37"/>
    <p:sldId id="268" r:id="rId38"/>
    <p:sldId id="289" r:id="rId39"/>
    <p:sldId id="286" r:id="rId40"/>
    <p:sldId id="312" r:id="rId41"/>
    <p:sldId id="319" r:id="rId42"/>
    <p:sldId id="313" r:id="rId4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83"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5E4AAB1-CC6D-4D32-8C22-A4DDD748EB71}" v="196" dt="2022-04-29T12:25:34.24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94660" autoAdjust="0"/>
  </p:normalViewPr>
  <p:slideViewPr>
    <p:cSldViewPr snapToGrid="0" showGuides="1">
      <p:cViewPr varScale="1">
        <p:scale>
          <a:sx n="79" d="100"/>
          <a:sy n="79" d="100"/>
        </p:scale>
        <p:origin x="149" y="72"/>
      </p:cViewPr>
      <p:guideLst>
        <p:guide orient="horz" pos="2183"/>
        <p:guide pos="3840"/>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theme" Target="theme/theme1.xml"/><Relationship Id="rId50" Type="http://schemas.microsoft.com/office/2015/10/relationships/revisionInfo" Target="revisionInfo.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presProps" Target="presProp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microsoft.com/office/2016/11/relationships/changesInfo" Target="changesInfos/changesInfo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tableStyles" Target="tableStyles.xml"/><Relationship Id="rId8" Type="http://schemas.openxmlformats.org/officeDocument/2006/relationships/slide" Target="slides/slide3.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viewProps" Target="viewProps.xml"/><Relationship Id="rId20" Type="http://schemas.openxmlformats.org/officeDocument/2006/relationships/slide" Target="slides/slide15.xml"/><Relationship Id="rId41" Type="http://schemas.openxmlformats.org/officeDocument/2006/relationships/slide" Target="slides/slide36.xml"/><Relationship Id="rId1" Type="http://schemas.openxmlformats.org/officeDocument/2006/relationships/customXml" Target="../customXml/item1.xml"/><Relationship Id="rId6" Type="http://schemas.openxmlformats.org/officeDocument/2006/relationships/slide" Target="slides/slid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ia Mahu" userId="0e64b0d503ee9422" providerId="LiveId" clId="{25E4AAB1-CC6D-4D32-8C22-A4DDD748EB71}"/>
    <pc:docChg chg="undo redo custSel addSld delSld modSld sldOrd">
      <pc:chgData name="Maria Mahu" userId="0e64b0d503ee9422" providerId="LiveId" clId="{25E4AAB1-CC6D-4D32-8C22-A4DDD748EB71}" dt="2022-04-29T12:39:02.393" v="1283" actId="12"/>
      <pc:docMkLst>
        <pc:docMk/>
      </pc:docMkLst>
      <pc:sldChg chg="modSp mod">
        <pc:chgData name="Maria Mahu" userId="0e64b0d503ee9422" providerId="LiveId" clId="{25E4AAB1-CC6D-4D32-8C22-A4DDD748EB71}" dt="2022-04-26T20:32:52.755" v="177" actId="113"/>
        <pc:sldMkLst>
          <pc:docMk/>
          <pc:sldMk cId="3148452541" sldId="256"/>
        </pc:sldMkLst>
        <pc:spChg chg="mod">
          <ac:chgData name="Maria Mahu" userId="0e64b0d503ee9422" providerId="LiveId" clId="{25E4AAB1-CC6D-4D32-8C22-A4DDD748EB71}" dt="2022-04-26T20:32:52.755" v="177" actId="113"/>
          <ac:spMkLst>
            <pc:docMk/>
            <pc:sldMk cId="3148452541" sldId="256"/>
            <ac:spMk id="6" creationId="{2894F46E-0E17-2CD8-0A5D-5A492938625C}"/>
          </ac:spMkLst>
        </pc:spChg>
        <pc:spChg chg="mod">
          <ac:chgData name="Maria Mahu" userId="0e64b0d503ee9422" providerId="LiveId" clId="{25E4AAB1-CC6D-4D32-8C22-A4DDD748EB71}" dt="2022-04-26T20:32:48.577" v="176" actId="113"/>
          <ac:spMkLst>
            <pc:docMk/>
            <pc:sldMk cId="3148452541" sldId="256"/>
            <ac:spMk id="9" creationId="{D4255990-4EEF-DB63-26AC-842CDE6B9A24}"/>
          </ac:spMkLst>
        </pc:spChg>
        <pc:spChg chg="mod">
          <ac:chgData name="Maria Mahu" userId="0e64b0d503ee9422" providerId="LiveId" clId="{25E4AAB1-CC6D-4D32-8C22-A4DDD748EB71}" dt="2022-04-26T20:31:09.224" v="168" actId="20577"/>
          <ac:spMkLst>
            <pc:docMk/>
            <pc:sldMk cId="3148452541" sldId="256"/>
            <ac:spMk id="11" creationId="{36B37A7B-B7A3-A7D7-C472-BE3FF2BBEC79}"/>
          </ac:spMkLst>
        </pc:spChg>
      </pc:sldChg>
      <pc:sldChg chg="modSp mod">
        <pc:chgData name="Maria Mahu" userId="0e64b0d503ee9422" providerId="LiveId" clId="{25E4AAB1-CC6D-4D32-8C22-A4DDD748EB71}" dt="2022-04-26T20:37:28.174" v="218" actId="20577"/>
        <pc:sldMkLst>
          <pc:docMk/>
          <pc:sldMk cId="994779834" sldId="257"/>
        </pc:sldMkLst>
        <pc:spChg chg="mod">
          <ac:chgData name="Maria Mahu" userId="0e64b0d503ee9422" providerId="LiveId" clId="{25E4AAB1-CC6D-4D32-8C22-A4DDD748EB71}" dt="2022-04-26T20:36:45.747" v="212" actId="2711"/>
          <ac:spMkLst>
            <pc:docMk/>
            <pc:sldMk cId="994779834" sldId="257"/>
            <ac:spMk id="3" creationId="{CADEC5D4-1A2E-B940-D268-D4433D68E006}"/>
          </ac:spMkLst>
        </pc:spChg>
        <pc:spChg chg="mod">
          <ac:chgData name="Maria Mahu" userId="0e64b0d503ee9422" providerId="LiveId" clId="{25E4AAB1-CC6D-4D32-8C22-A4DDD748EB71}" dt="2022-04-26T20:37:28.174" v="218" actId="20577"/>
          <ac:spMkLst>
            <pc:docMk/>
            <pc:sldMk cId="994779834" sldId="257"/>
            <ac:spMk id="7" creationId="{8EC57C1A-F153-9EDB-32F9-441401A5EBF7}"/>
          </ac:spMkLst>
        </pc:spChg>
        <pc:spChg chg="mod">
          <ac:chgData name="Maria Mahu" userId="0e64b0d503ee9422" providerId="LiveId" clId="{25E4AAB1-CC6D-4D32-8C22-A4DDD748EB71}" dt="2022-04-26T20:36:57.260" v="213" actId="2711"/>
          <ac:spMkLst>
            <pc:docMk/>
            <pc:sldMk cId="994779834" sldId="257"/>
            <ac:spMk id="8" creationId="{31B15BE2-A4CD-72BE-FF5F-102462E95C10}"/>
          </ac:spMkLst>
        </pc:spChg>
        <pc:spChg chg="mod">
          <ac:chgData name="Maria Mahu" userId="0e64b0d503ee9422" providerId="LiveId" clId="{25E4AAB1-CC6D-4D32-8C22-A4DDD748EB71}" dt="2022-04-26T20:37:19.653" v="216" actId="2711"/>
          <ac:spMkLst>
            <pc:docMk/>
            <pc:sldMk cId="994779834" sldId="257"/>
            <ac:spMk id="9" creationId="{AE5E1D1C-F63B-1595-0393-E91C69A7247A}"/>
          </ac:spMkLst>
        </pc:spChg>
      </pc:sldChg>
      <pc:sldChg chg="modSp mod">
        <pc:chgData name="Maria Mahu" userId="0e64b0d503ee9422" providerId="LiveId" clId="{25E4AAB1-CC6D-4D32-8C22-A4DDD748EB71}" dt="2022-04-26T20:36:28.765" v="211" actId="113"/>
        <pc:sldMkLst>
          <pc:docMk/>
          <pc:sldMk cId="1917365245" sldId="258"/>
        </pc:sldMkLst>
        <pc:spChg chg="mod">
          <ac:chgData name="Maria Mahu" userId="0e64b0d503ee9422" providerId="LiveId" clId="{25E4AAB1-CC6D-4D32-8C22-A4DDD748EB71}" dt="2022-04-26T20:36:19.710" v="209" actId="113"/>
          <ac:spMkLst>
            <pc:docMk/>
            <pc:sldMk cId="1917365245" sldId="258"/>
            <ac:spMk id="4" creationId="{EFE4681D-83EA-FE06-C712-431E9A3912B4}"/>
          </ac:spMkLst>
        </pc:spChg>
        <pc:spChg chg="mod">
          <ac:chgData name="Maria Mahu" userId="0e64b0d503ee9422" providerId="LiveId" clId="{25E4AAB1-CC6D-4D32-8C22-A4DDD748EB71}" dt="2022-04-26T20:36:28.765" v="211" actId="113"/>
          <ac:spMkLst>
            <pc:docMk/>
            <pc:sldMk cId="1917365245" sldId="258"/>
            <ac:spMk id="5" creationId="{83C11237-186A-7D38-330D-03D78519CAE1}"/>
          </ac:spMkLst>
        </pc:spChg>
        <pc:spChg chg="mod">
          <ac:chgData name="Maria Mahu" userId="0e64b0d503ee9422" providerId="LiveId" clId="{25E4AAB1-CC6D-4D32-8C22-A4DDD748EB71}" dt="2022-04-26T20:36:24.454" v="210" actId="113"/>
          <ac:spMkLst>
            <pc:docMk/>
            <pc:sldMk cId="1917365245" sldId="258"/>
            <ac:spMk id="6" creationId="{67603852-641D-AA67-98F2-93C5B6357330}"/>
          </ac:spMkLst>
        </pc:spChg>
        <pc:spChg chg="mod">
          <ac:chgData name="Maria Mahu" userId="0e64b0d503ee9422" providerId="LiveId" clId="{25E4AAB1-CC6D-4D32-8C22-A4DDD748EB71}" dt="2022-04-26T20:36:10.230" v="208" actId="113"/>
          <ac:spMkLst>
            <pc:docMk/>
            <pc:sldMk cId="1917365245" sldId="258"/>
            <ac:spMk id="7" creationId="{9A76ABF3-DCE0-D754-F0D5-136A2940480F}"/>
          </ac:spMkLst>
        </pc:spChg>
      </pc:sldChg>
      <pc:sldChg chg="addSp modSp mod setBg modNotesTx">
        <pc:chgData name="Maria Mahu" userId="0e64b0d503ee9422" providerId="LiveId" clId="{25E4AAB1-CC6D-4D32-8C22-A4DDD748EB71}" dt="2022-04-27T10:41:43.179" v="1134" actId="5793"/>
        <pc:sldMkLst>
          <pc:docMk/>
          <pc:sldMk cId="1210654572" sldId="259"/>
        </pc:sldMkLst>
        <pc:spChg chg="mod">
          <ac:chgData name="Maria Mahu" userId="0e64b0d503ee9422" providerId="LiveId" clId="{25E4AAB1-CC6D-4D32-8C22-A4DDD748EB71}" dt="2022-04-26T20:26:23.543" v="137" actId="122"/>
          <ac:spMkLst>
            <pc:docMk/>
            <pc:sldMk cId="1210654572" sldId="259"/>
            <ac:spMk id="2" creationId="{00000000-0000-0000-0000-000000000000}"/>
          </ac:spMkLst>
        </pc:spChg>
        <pc:spChg chg="mod">
          <ac:chgData name="Maria Mahu" userId="0e64b0d503ee9422" providerId="LiveId" clId="{25E4AAB1-CC6D-4D32-8C22-A4DDD748EB71}" dt="2022-04-27T10:41:43.179" v="1134" actId="5793"/>
          <ac:spMkLst>
            <pc:docMk/>
            <pc:sldMk cId="1210654572" sldId="259"/>
            <ac:spMk id="3" creationId="{00000000-0000-0000-0000-000000000000}"/>
          </ac:spMkLst>
        </pc:spChg>
        <pc:spChg chg="add">
          <ac:chgData name="Maria Mahu" userId="0e64b0d503ee9422" providerId="LiveId" clId="{25E4AAB1-CC6D-4D32-8C22-A4DDD748EB71}" dt="2022-04-26T20:23:46.181" v="114" actId="26606"/>
          <ac:spMkLst>
            <pc:docMk/>
            <pc:sldMk cId="1210654572" sldId="259"/>
            <ac:spMk id="20" creationId="{B4B7C0AF-2DDA-402A-A38E-429A634ED3E6}"/>
          </ac:spMkLst>
        </pc:spChg>
        <pc:grpChg chg="add">
          <ac:chgData name="Maria Mahu" userId="0e64b0d503ee9422" providerId="LiveId" clId="{25E4AAB1-CC6D-4D32-8C22-A4DDD748EB71}" dt="2022-04-26T20:23:46.181" v="114" actId="26606"/>
          <ac:grpSpMkLst>
            <pc:docMk/>
            <pc:sldMk cId="1210654572" sldId="259"/>
            <ac:grpSpMk id="9" creationId="{C9A8DB82-86DE-41D7-8C3F-BA1F0FE9B00A}"/>
          </ac:grpSpMkLst>
        </pc:grpChg>
        <pc:picChg chg="mod">
          <ac:chgData name="Maria Mahu" userId="0e64b0d503ee9422" providerId="LiveId" clId="{25E4AAB1-CC6D-4D32-8C22-A4DDD748EB71}" dt="2022-04-26T20:24:14.467" v="117" actId="14100"/>
          <ac:picMkLst>
            <pc:docMk/>
            <pc:sldMk cId="1210654572" sldId="259"/>
            <ac:picMk id="4" creationId="{00869A8E-8125-A148-5195-EE8A56E55129}"/>
          </ac:picMkLst>
        </pc:picChg>
      </pc:sldChg>
      <pc:sldChg chg="modSp mod">
        <pc:chgData name="Maria Mahu" userId="0e64b0d503ee9422" providerId="LiveId" clId="{25E4AAB1-CC6D-4D32-8C22-A4DDD748EB71}" dt="2022-04-27T10:28:09.575" v="1008" actId="1076"/>
        <pc:sldMkLst>
          <pc:docMk/>
          <pc:sldMk cId="3950773503" sldId="260"/>
        </pc:sldMkLst>
        <pc:spChg chg="mod">
          <ac:chgData name="Maria Mahu" userId="0e64b0d503ee9422" providerId="LiveId" clId="{25E4AAB1-CC6D-4D32-8C22-A4DDD748EB71}" dt="2022-04-26T20:37:57.988" v="219" actId="2711"/>
          <ac:spMkLst>
            <pc:docMk/>
            <pc:sldMk cId="3950773503" sldId="260"/>
            <ac:spMk id="2" creationId="{3E494CEC-53BF-C058-F548-E46A5715ADD6}"/>
          </ac:spMkLst>
        </pc:spChg>
        <pc:spChg chg="mod">
          <ac:chgData name="Maria Mahu" userId="0e64b0d503ee9422" providerId="LiveId" clId="{25E4AAB1-CC6D-4D32-8C22-A4DDD748EB71}" dt="2022-04-27T10:28:00.282" v="1006" actId="1076"/>
          <ac:spMkLst>
            <pc:docMk/>
            <pc:sldMk cId="3950773503" sldId="260"/>
            <ac:spMk id="5" creationId="{87DA821A-6691-11D5-6A33-A05F8F820647}"/>
          </ac:spMkLst>
        </pc:spChg>
        <pc:spChg chg="mod">
          <ac:chgData name="Maria Mahu" userId="0e64b0d503ee9422" providerId="LiveId" clId="{25E4AAB1-CC6D-4D32-8C22-A4DDD748EB71}" dt="2022-04-27T10:28:04.902" v="1007" actId="1076"/>
          <ac:spMkLst>
            <pc:docMk/>
            <pc:sldMk cId="3950773503" sldId="260"/>
            <ac:spMk id="6" creationId="{D8ABE7EC-0DD7-7425-51B8-8014085E916A}"/>
          </ac:spMkLst>
        </pc:spChg>
        <pc:spChg chg="mod">
          <ac:chgData name="Maria Mahu" userId="0e64b0d503ee9422" providerId="LiveId" clId="{25E4AAB1-CC6D-4D32-8C22-A4DDD748EB71}" dt="2022-04-27T10:27:56.705" v="1005" actId="1076"/>
          <ac:spMkLst>
            <pc:docMk/>
            <pc:sldMk cId="3950773503" sldId="260"/>
            <ac:spMk id="7" creationId="{AEE5BDB8-798B-CCD2-0E23-0065E6BBCC87}"/>
          </ac:spMkLst>
        </pc:spChg>
        <pc:spChg chg="mod">
          <ac:chgData name="Maria Mahu" userId="0e64b0d503ee9422" providerId="LiveId" clId="{25E4AAB1-CC6D-4D32-8C22-A4DDD748EB71}" dt="2022-04-27T10:28:09.575" v="1008" actId="1076"/>
          <ac:spMkLst>
            <pc:docMk/>
            <pc:sldMk cId="3950773503" sldId="260"/>
            <ac:spMk id="8" creationId="{BC5164B3-892B-6DB0-78AF-9B7ABB86273C}"/>
          </ac:spMkLst>
        </pc:spChg>
      </pc:sldChg>
      <pc:sldChg chg="modSp mod setBg">
        <pc:chgData name="Maria Mahu" userId="0e64b0d503ee9422" providerId="LiveId" clId="{25E4AAB1-CC6D-4D32-8C22-A4DDD748EB71}" dt="2022-04-26T20:30:07.500" v="154" actId="255"/>
        <pc:sldMkLst>
          <pc:docMk/>
          <pc:sldMk cId="1605917024" sldId="261"/>
        </pc:sldMkLst>
        <pc:spChg chg="mod">
          <ac:chgData name="Maria Mahu" userId="0e64b0d503ee9422" providerId="LiveId" clId="{25E4AAB1-CC6D-4D32-8C22-A4DDD748EB71}" dt="2022-04-26T20:29:41.918" v="150" actId="26606"/>
          <ac:spMkLst>
            <pc:docMk/>
            <pc:sldMk cId="1605917024" sldId="261"/>
            <ac:spMk id="2" creationId="{02E02707-F4A8-50F1-D669-2C1B7AC366B9}"/>
          </ac:spMkLst>
        </pc:spChg>
        <pc:graphicFrameChg chg="mod ord modGraphic">
          <ac:chgData name="Maria Mahu" userId="0e64b0d503ee9422" providerId="LiveId" clId="{25E4AAB1-CC6D-4D32-8C22-A4DDD748EB71}" dt="2022-04-26T20:30:07.500" v="154" actId="255"/>
          <ac:graphicFrameMkLst>
            <pc:docMk/>
            <pc:sldMk cId="1605917024" sldId="261"/>
            <ac:graphicFrameMk id="50" creationId="{F3291133-29DE-9395-F2A7-8E3373A852B4}"/>
          </ac:graphicFrameMkLst>
        </pc:graphicFrameChg>
        <pc:picChg chg="mod">
          <ac:chgData name="Maria Mahu" userId="0e64b0d503ee9422" providerId="LiveId" clId="{25E4AAB1-CC6D-4D32-8C22-A4DDD748EB71}" dt="2022-04-26T20:29:52.980" v="152" actId="1076"/>
          <ac:picMkLst>
            <pc:docMk/>
            <pc:sldMk cId="1605917024" sldId="261"/>
            <ac:picMk id="6" creationId="{987C3AE8-9308-0442-861C-9EF3CCE0A69B}"/>
          </ac:picMkLst>
        </pc:picChg>
      </pc:sldChg>
      <pc:sldChg chg="delSp modSp mod">
        <pc:chgData name="Maria Mahu" userId="0e64b0d503ee9422" providerId="LiveId" clId="{25E4AAB1-CC6D-4D32-8C22-A4DDD748EB71}" dt="2022-04-27T10:27:44.784" v="1004" actId="1076"/>
        <pc:sldMkLst>
          <pc:docMk/>
          <pc:sldMk cId="1833285041" sldId="262"/>
        </pc:sldMkLst>
        <pc:spChg chg="mod">
          <ac:chgData name="Maria Mahu" userId="0e64b0d503ee9422" providerId="LiveId" clId="{25E4AAB1-CC6D-4D32-8C22-A4DDD748EB71}" dt="2022-04-26T20:33:28.737" v="188" actId="20577"/>
          <ac:spMkLst>
            <pc:docMk/>
            <pc:sldMk cId="1833285041" sldId="262"/>
            <ac:spMk id="2" creationId="{C65102A7-7206-4E4D-2A15-76FF0596277B}"/>
          </ac:spMkLst>
        </pc:spChg>
        <pc:spChg chg="mod">
          <ac:chgData name="Maria Mahu" userId="0e64b0d503ee9422" providerId="LiveId" clId="{25E4AAB1-CC6D-4D32-8C22-A4DDD748EB71}" dt="2022-04-27T10:27:44.784" v="1004" actId="1076"/>
          <ac:spMkLst>
            <pc:docMk/>
            <pc:sldMk cId="1833285041" sldId="262"/>
            <ac:spMk id="3" creationId="{C48FDB0E-1179-4389-4BD3-ABC32E8F1017}"/>
          </ac:spMkLst>
        </pc:spChg>
        <pc:spChg chg="mod">
          <ac:chgData name="Maria Mahu" userId="0e64b0d503ee9422" providerId="LiveId" clId="{25E4AAB1-CC6D-4D32-8C22-A4DDD748EB71}" dt="2022-04-27T10:27:36.662" v="1003" actId="113"/>
          <ac:spMkLst>
            <pc:docMk/>
            <pc:sldMk cId="1833285041" sldId="262"/>
            <ac:spMk id="5" creationId="{0B2175B1-B32A-B566-93C2-20CD40D52218}"/>
          </ac:spMkLst>
        </pc:spChg>
        <pc:picChg chg="del">
          <ac:chgData name="Maria Mahu" userId="0e64b0d503ee9422" providerId="LiveId" clId="{25E4AAB1-CC6D-4D32-8C22-A4DDD748EB71}" dt="2022-04-26T20:57:38.004" v="407" actId="478"/>
          <ac:picMkLst>
            <pc:docMk/>
            <pc:sldMk cId="1833285041" sldId="262"/>
            <ac:picMk id="6" creationId="{10F5EC5C-9EA2-309D-0629-C72DE35F125B}"/>
          </ac:picMkLst>
        </pc:picChg>
      </pc:sldChg>
      <pc:sldChg chg="del">
        <pc:chgData name="Maria Mahu" userId="0e64b0d503ee9422" providerId="LiveId" clId="{25E4AAB1-CC6D-4D32-8C22-A4DDD748EB71}" dt="2022-04-26T21:56:12.134" v="978" actId="2696"/>
        <pc:sldMkLst>
          <pc:docMk/>
          <pc:sldMk cId="1159862205" sldId="263"/>
        </pc:sldMkLst>
      </pc:sldChg>
      <pc:sldChg chg="modSp mod">
        <pc:chgData name="Maria Mahu" userId="0e64b0d503ee9422" providerId="LiveId" clId="{25E4AAB1-CC6D-4D32-8C22-A4DDD748EB71}" dt="2022-04-26T20:21:39.020" v="103" actId="20577"/>
        <pc:sldMkLst>
          <pc:docMk/>
          <pc:sldMk cId="1814326412" sldId="264"/>
        </pc:sldMkLst>
        <pc:spChg chg="mod">
          <ac:chgData name="Maria Mahu" userId="0e64b0d503ee9422" providerId="LiveId" clId="{25E4AAB1-CC6D-4D32-8C22-A4DDD748EB71}" dt="2022-04-26T20:11:49.661" v="8" actId="1076"/>
          <ac:spMkLst>
            <pc:docMk/>
            <pc:sldMk cId="1814326412" sldId="264"/>
            <ac:spMk id="2" creationId="{00000000-0000-0000-0000-000000000000}"/>
          </ac:spMkLst>
        </pc:spChg>
        <pc:spChg chg="mod">
          <ac:chgData name="Maria Mahu" userId="0e64b0d503ee9422" providerId="LiveId" clId="{25E4AAB1-CC6D-4D32-8C22-A4DDD748EB71}" dt="2022-04-26T20:12:10.588" v="12" actId="1076"/>
          <ac:spMkLst>
            <pc:docMk/>
            <pc:sldMk cId="1814326412" sldId="264"/>
            <ac:spMk id="5" creationId="{1E6BFDC9-AFA5-4209-9E06-9AB917EBF782}"/>
          </ac:spMkLst>
        </pc:spChg>
        <pc:spChg chg="mod">
          <ac:chgData name="Maria Mahu" userId="0e64b0d503ee9422" providerId="LiveId" clId="{25E4AAB1-CC6D-4D32-8C22-A4DDD748EB71}" dt="2022-04-26T20:18:34.525" v="82" actId="1076"/>
          <ac:spMkLst>
            <pc:docMk/>
            <pc:sldMk cId="1814326412" sldId="264"/>
            <ac:spMk id="12" creationId="{7DA49EBD-8D5E-4FB8-8413-2046227150DE}"/>
          </ac:spMkLst>
        </pc:spChg>
        <pc:spChg chg="mod">
          <ac:chgData name="Maria Mahu" userId="0e64b0d503ee9422" providerId="LiveId" clId="{25E4AAB1-CC6D-4D32-8C22-A4DDD748EB71}" dt="2022-04-26T20:21:39.020" v="103" actId="20577"/>
          <ac:spMkLst>
            <pc:docMk/>
            <pc:sldMk cId="1814326412" sldId="264"/>
            <ac:spMk id="14" creationId="{E57CD3E0-5825-437C-882A-B5B760E5ECDB}"/>
          </ac:spMkLst>
        </pc:spChg>
        <pc:picChg chg="mod">
          <ac:chgData name="Maria Mahu" userId="0e64b0d503ee9422" providerId="LiveId" clId="{25E4AAB1-CC6D-4D32-8C22-A4DDD748EB71}" dt="2022-04-26T20:12:28.547" v="19" actId="1076"/>
          <ac:picMkLst>
            <pc:docMk/>
            <pc:sldMk cId="1814326412" sldId="264"/>
            <ac:picMk id="1026" creationId="{8EF412C3-FA6A-46CB-A6BB-249223A11AE6}"/>
          </ac:picMkLst>
        </pc:picChg>
      </pc:sldChg>
      <pc:sldChg chg="modSp del mod">
        <pc:chgData name="Maria Mahu" userId="0e64b0d503ee9422" providerId="LiveId" clId="{25E4AAB1-CC6D-4D32-8C22-A4DDD748EB71}" dt="2022-04-27T10:35:03.253" v="1024" actId="2696"/>
        <pc:sldMkLst>
          <pc:docMk/>
          <pc:sldMk cId="939607712" sldId="265"/>
        </pc:sldMkLst>
        <pc:spChg chg="mod">
          <ac:chgData name="Maria Mahu" userId="0e64b0d503ee9422" providerId="LiveId" clId="{25E4AAB1-CC6D-4D32-8C22-A4DDD748EB71}" dt="2022-04-26T20:46:49.275" v="336" actId="20577"/>
          <ac:spMkLst>
            <pc:docMk/>
            <pc:sldMk cId="939607712" sldId="265"/>
            <ac:spMk id="4" creationId="{D4E18833-CE05-4C19-91A1-210FE1E6F72E}"/>
          </ac:spMkLst>
        </pc:spChg>
        <pc:spChg chg="mod">
          <ac:chgData name="Maria Mahu" userId="0e64b0d503ee9422" providerId="LiveId" clId="{25E4AAB1-CC6D-4D32-8C22-A4DDD748EB71}" dt="2022-04-26T20:48:40.478" v="341" actId="6549"/>
          <ac:spMkLst>
            <pc:docMk/>
            <pc:sldMk cId="939607712" sldId="265"/>
            <ac:spMk id="45" creationId="{00000000-0000-0000-0000-000000000000}"/>
          </ac:spMkLst>
        </pc:spChg>
      </pc:sldChg>
      <pc:sldChg chg="addSp delSp modSp mod setBg modClrScheme delDesignElem chgLayout">
        <pc:chgData name="Maria Mahu" userId="0e64b0d503ee9422" providerId="LiveId" clId="{25E4AAB1-CC6D-4D32-8C22-A4DDD748EB71}" dt="2022-04-29T12:38:41.809" v="1282" actId="12"/>
        <pc:sldMkLst>
          <pc:docMk/>
          <pc:sldMk cId="645548787" sldId="266"/>
        </pc:sldMkLst>
        <pc:spChg chg="mod ord">
          <ac:chgData name="Maria Mahu" userId="0e64b0d503ee9422" providerId="LiveId" clId="{25E4AAB1-CC6D-4D32-8C22-A4DDD748EB71}" dt="2022-04-27T10:50:23.480" v="1196" actId="113"/>
          <ac:spMkLst>
            <pc:docMk/>
            <pc:sldMk cId="645548787" sldId="266"/>
            <ac:spMk id="2" creationId="{386973F2-3E36-4920-A39C-07B6223E5F4E}"/>
          </ac:spMkLst>
        </pc:spChg>
        <pc:spChg chg="mod ord">
          <ac:chgData name="Maria Mahu" userId="0e64b0d503ee9422" providerId="LiveId" clId="{25E4AAB1-CC6D-4D32-8C22-A4DDD748EB71}" dt="2022-04-29T12:38:41.809" v="1282" actId="12"/>
          <ac:spMkLst>
            <pc:docMk/>
            <pc:sldMk cId="645548787" sldId="266"/>
            <ac:spMk id="5" creationId="{22D7171B-E035-456D-B7CC-0789528B4C1F}"/>
          </ac:spMkLst>
        </pc:spChg>
        <pc:spChg chg="mod">
          <ac:chgData name="Maria Mahu" userId="0e64b0d503ee9422" providerId="LiveId" clId="{25E4AAB1-CC6D-4D32-8C22-A4DDD748EB71}" dt="2022-04-26T21:23:18.054" v="635" actId="1076"/>
          <ac:spMkLst>
            <pc:docMk/>
            <pc:sldMk cId="645548787" sldId="266"/>
            <ac:spMk id="7" creationId="{888FE4F8-2F14-43C8-9A01-F6451347F5C9}"/>
          </ac:spMkLst>
        </pc:spChg>
        <pc:spChg chg="add del">
          <ac:chgData name="Maria Mahu" userId="0e64b0d503ee9422" providerId="LiveId" clId="{25E4AAB1-CC6D-4D32-8C22-A4DDD748EB71}" dt="2022-04-26T21:21:31.816" v="619" actId="700"/>
          <ac:spMkLst>
            <pc:docMk/>
            <pc:sldMk cId="645548787" sldId="266"/>
            <ac:spMk id="57" creationId="{B5FA7C47-B7C1-4D2E-AB49-ED23BA34BA83}"/>
          </ac:spMkLst>
        </pc:spChg>
        <pc:spChg chg="add del">
          <ac:chgData name="Maria Mahu" userId="0e64b0d503ee9422" providerId="LiveId" clId="{25E4AAB1-CC6D-4D32-8C22-A4DDD748EB71}" dt="2022-04-26T21:21:31.816" v="619" actId="700"/>
          <ac:spMkLst>
            <pc:docMk/>
            <pc:sldMk cId="645548787" sldId="266"/>
            <ac:spMk id="59" creationId="{596EE156-ABF1-4329-A6BA-03B4254E0877}"/>
          </ac:spMkLst>
        </pc:spChg>
        <pc:spChg chg="add del">
          <ac:chgData name="Maria Mahu" userId="0e64b0d503ee9422" providerId="LiveId" clId="{25E4AAB1-CC6D-4D32-8C22-A4DDD748EB71}" dt="2022-04-26T21:21:31.816" v="619" actId="700"/>
          <ac:spMkLst>
            <pc:docMk/>
            <pc:sldMk cId="645548787" sldId="266"/>
            <ac:spMk id="61" creationId="{19B9933F-AAB3-444A-8BB5-9CA194A8BC63}"/>
          </ac:spMkLst>
        </pc:spChg>
        <pc:spChg chg="add del">
          <ac:chgData name="Maria Mahu" userId="0e64b0d503ee9422" providerId="LiveId" clId="{25E4AAB1-CC6D-4D32-8C22-A4DDD748EB71}" dt="2022-04-26T21:21:31.816" v="619" actId="700"/>
          <ac:spMkLst>
            <pc:docMk/>
            <pc:sldMk cId="645548787" sldId="266"/>
            <ac:spMk id="63" creationId="{7D20183A-0B1D-4A1F-89B1-ADBEDBC6E54E}"/>
          </ac:spMkLst>
        </pc:spChg>
        <pc:spChg chg="add del">
          <ac:chgData name="Maria Mahu" userId="0e64b0d503ee9422" providerId="LiveId" clId="{25E4AAB1-CC6D-4D32-8C22-A4DDD748EB71}" dt="2022-04-26T21:21:31.816" v="619" actId="700"/>
          <ac:spMkLst>
            <pc:docMk/>
            <pc:sldMk cId="645548787" sldId="266"/>
            <ac:spMk id="65" creationId="{131031D3-26CD-4214-A9A4-5857EFA15A0C}"/>
          </ac:spMkLst>
        </pc:spChg>
        <pc:spChg chg="add">
          <ac:chgData name="Maria Mahu" userId="0e64b0d503ee9422" providerId="LiveId" clId="{25E4AAB1-CC6D-4D32-8C22-A4DDD748EB71}" dt="2022-04-26T21:23:02.585" v="634" actId="26606"/>
          <ac:spMkLst>
            <pc:docMk/>
            <pc:sldMk cId="645548787" sldId="266"/>
            <ac:spMk id="68" creationId="{B4B7C0AF-2DDA-402A-A38E-429A634ED3E6}"/>
          </ac:spMkLst>
        </pc:spChg>
        <pc:grpChg chg="add">
          <ac:chgData name="Maria Mahu" userId="0e64b0d503ee9422" providerId="LiveId" clId="{25E4AAB1-CC6D-4D32-8C22-A4DDD748EB71}" dt="2022-04-26T21:23:02.585" v="634" actId="26606"/>
          <ac:grpSpMkLst>
            <pc:docMk/>
            <pc:sldMk cId="645548787" sldId="266"/>
            <ac:grpSpMk id="54" creationId="{C9A8DB82-86DE-41D7-8C3F-BA1F0FE9B00A}"/>
          </ac:grpSpMkLst>
        </pc:grpChg>
        <pc:picChg chg="mod">
          <ac:chgData name="Maria Mahu" userId="0e64b0d503ee9422" providerId="LiveId" clId="{25E4AAB1-CC6D-4D32-8C22-A4DDD748EB71}" dt="2022-04-26T21:23:02.585" v="634" actId="26606"/>
          <ac:picMkLst>
            <pc:docMk/>
            <pc:sldMk cId="645548787" sldId="266"/>
            <ac:picMk id="52" creationId="{9F9F92B1-0DBE-4AFA-8425-6B0F54B808B4}"/>
          </ac:picMkLst>
        </pc:picChg>
      </pc:sldChg>
      <pc:sldChg chg="addSp delSp modSp mod setBg modClrScheme setClrOvrMap delDesignElem chgLayout">
        <pc:chgData name="Maria Mahu" userId="0e64b0d503ee9422" providerId="LiveId" clId="{25E4AAB1-CC6D-4D32-8C22-A4DDD748EB71}" dt="2022-04-29T12:39:02.393" v="1283" actId="12"/>
        <pc:sldMkLst>
          <pc:docMk/>
          <pc:sldMk cId="3462480523" sldId="267"/>
        </pc:sldMkLst>
        <pc:spChg chg="mod ord">
          <ac:chgData name="Maria Mahu" userId="0e64b0d503ee9422" providerId="LiveId" clId="{25E4AAB1-CC6D-4D32-8C22-A4DDD748EB71}" dt="2022-04-26T21:37:00.039" v="766" actId="26606"/>
          <ac:spMkLst>
            <pc:docMk/>
            <pc:sldMk cId="3462480523" sldId="267"/>
            <ac:spMk id="2" creationId="{02613959-4E8E-421F-AA66-84A95401F8DA}"/>
          </ac:spMkLst>
        </pc:spChg>
        <pc:spChg chg="mod">
          <ac:chgData name="Maria Mahu" userId="0e64b0d503ee9422" providerId="LiveId" clId="{25E4AAB1-CC6D-4D32-8C22-A4DDD748EB71}" dt="2022-04-29T12:39:02.393" v="1283" actId="12"/>
          <ac:spMkLst>
            <pc:docMk/>
            <pc:sldMk cId="3462480523" sldId="267"/>
            <ac:spMk id="19" creationId="{B982F047-6BC6-422C-A011-615AC929D93F}"/>
          </ac:spMkLst>
        </pc:spChg>
        <pc:spChg chg="mod ord">
          <ac:chgData name="Maria Mahu" userId="0e64b0d503ee9422" providerId="LiveId" clId="{25E4AAB1-CC6D-4D32-8C22-A4DDD748EB71}" dt="2022-04-26T21:37:00.039" v="766" actId="26606"/>
          <ac:spMkLst>
            <pc:docMk/>
            <pc:sldMk cId="3462480523" sldId="267"/>
            <ac:spMk id="46" creationId="{ACF96328-A4E1-4DFA-B077-C7FED10F8147}"/>
          </ac:spMkLst>
        </pc:spChg>
        <pc:spChg chg="add del">
          <ac:chgData name="Maria Mahu" userId="0e64b0d503ee9422" providerId="LiveId" clId="{25E4AAB1-CC6D-4D32-8C22-A4DDD748EB71}" dt="2022-04-26T21:35:39.199" v="753" actId="26606"/>
          <ac:spMkLst>
            <pc:docMk/>
            <pc:sldMk cId="3462480523" sldId="267"/>
            <ac:spMk id="51" creationId="{2C61293E-6EBE-43EF-A52C-9BEBFD7679D4}"/>
          </ac:spMkLst>
        </pc:spChg>
        <pc:spChg chg="add del">
          <ac:chgData name="Maria Mahu" userId="0e64b0d503ee9422" providerId="LiveId" clId="{25E4AAB1-CC6D-4D32-8C22-A4DDD748EB71}" dt="2022-04-26T21:35:39.199" v="753" actId="26606"/>
          <ac:spMkLst>
            <pc:docMk/>
            <pc:sldMk cId="3462480523" sldId="267"/>
            <ac:spMk id="53" creationId="{21540236-BFD5-4A9D-8840-4703E7F76825}"/>
          </ac:spMkLst>
        </pc:spChg>
        <pc:spChg chg="add del">
          <ac:chgData name="Maria Mahu" userId="0e64b0d503ee9422" providerId="LiveId" clId="{25E4AAB1-CC6D-4D32-8C22-A4DDD748EB71}" dt="2022-04-26T21:35:46.127" v="755" actId="700"/>
          <ac:spMkLst>
            <pc:docMk/>
            <pc:sldMk cId="3462480523" sldId="267"/>
            <ac:spMk id="55" creationId="{743AA782-23D1-4521-8CAD-47662984AA08}"/>
          </ac:spMkLst>
        </pc:spChg>
        <pc:spChg chg="add del">
          <ac:chgData name="Maria Mahu" userId="0e64b0d503ee9422" providerId="LiveId" clId="{25E4AAB1-CC6D-4D32-8C22-A4DDD748EB71}" dt="2022-04-26T21:35:46.127" v="755" actId="700"/>
          <ac:spMkLst>
            <pc:docMk/>
            <pc:sldMk cId="3462480523" sldId="267"/>
            <ac:spMk id="56" creationId="{71877DBC-BB60-40F0-AC93-2ACDBAAE60CE}"/>
          </ac:spMkLst>
        </pc:spChg>
        <pc:spChg chg="add del">
          <ac:chgData name="Maria Mahu" userId="0e64b0d503ee9422" providerId="LiveId" clId="{25E4AAB1-CC6D-4D32-8C22-A4DDD748EB71}" dt="2022-04-26T21:37:00.039" v="766" actId="26606"/>
          <ac:spMkLst>
            <pc:docMk/>
            <pc:sldMk cId="3462480523" sldId="267"/>
            <ac:spMk id="62" creationId="{D764F0A0-D07C-4159-9427-D25058257DCC}"/>
          </ac:spMkLst>
        </pc:spChg>
        <pc:spChg chg="add del">
          <ac:chgData name="Maria Mahu" userId="0e64b0d503ee9422" providerId="LiveId" clId="{25E4AAB1-CC6D-4D32-8C22-A4DDD748EB71}" dt="2022-04-26T21:37:00.039" v="766" actId="26606"/>
          <ac:spMkLst>
            <pc:docMk/>
            <pc:sldMk cId="3462480523" sldId="267"/>
            <ac:spMk id="73" creationId="{190D4F95-AC40-4C7F-8794-DF2B6F75007C}"/>
          </ac:spMkLst>
        </pc:spChg>
        <pc:grpChg chg="add del">
          <ac:chgData name="Maria Mahu" userId="0e64b0d503ee9422" providerId="LiveId" clId="{25E4AAB1-CC6D-4D32-8C22-A4DDD748EB71}" dt="2022-04-26T21:37:00.039" v="766" actId="26606"/>
          <ac:grpSpMkLst>
            <pc:docMk/>
            <pc:sldMk cId="3462480523" sldId="267"/>
            <ac:grpSpMk id="48" creationId="{1DD029FC-684F-483A-A8BD-1F092BFFB78C}"/>
          </ac:grpSpMkLst>
        </pc:grpChg>
        <pc:grpChg chg="add del">
          <ac:chgData name="Maria Mahu" userId="0e64b0d503ee9422" providerId="LiveId" clId="{25E4AAB1-CC6D-4D32-8C22-A4DDD748EB71}" dt="2022-04-26T21:37:00.039" v="766" actId="26606"/>
          <ac:grpSpMkLst>
            <pc:docMk/>
            <pc:sldMk cId="3462480523" sldId="267"/>
            <ac:grpSpMk id="64" creationId="{5E47C794-DD90-4D91-829F-2F92D74D4CF9}"/>
          </ac:grpSpMkLst>
        </pc:grpChg>
        <pc:picChg chg="mod ord">
          <ac:chgData name="Maria Mahu" userId="0e64b0d503ee9422" providerId="LiveId" clId="{25E4AAB1-CC6D-4D32-8C22-A4DDD748EB71}" dt="2022-04-27T10:50:57.045" v="1203" actId="1076"/>
          <ac:picMkLst>
            <pc:docMk/>
            <pc:sldMk cId="3462480523" sldId="267"/>
            <ac:picMk id="24" creationId="{9B6957CF-B672-43EB-842F-069C2F7556D3}"/>
          </ac:picMkLst>
        </pc:picChg>
      </pc:sldChg>
      <pc:sldChg chg="addSp delSp modSp mod setBg modClrScheme setClrOvrMap delDesignElem chgLayout">
        <pc:chgData name="Maria Mahu" userId="0e64b0d503ee9422" providerId="LiveId" clId="{25E4AAB1-CC6D-4D32-8C22-A4DDD748EB71}" dt="2022-04-27T10:52:23.158" v="1212" actId="122"/>
        <pc:sldMkLst>
          <pc:docMk/>
          <pc:sldMk cId="479366194" sldId="268"/>
        </pc:sldMkLst>
        <pc:spChg chg="mod ord">
          <ac:chgData name="Maria Mahu" userId="0e64b0d503ee9422" providerId="LiveId" clId="{25E4AAB1-CC6D-4D32-8C22-A4DDD748EB71}" dt="2022-04-27T10:52:23.158" v="1212" actId="122"/>
          <ac:spMkLst>
            <pc:docMk/>
            <pc:sldMk cId="479366194" sldId="268"/>
            <ac:spMk id="2" creationId="{2FAF4D1E-A06D-4611-894A-D5ACA55C23B2}"/>
          </ac:spMkLst>
        </pc:spChg>
        <pc:spChg chg="add del">
          <ac:chgData name="Maria Mahu" userId="0e64b0d503ee9422" providerId="LiveId" clId="{25E4AAB1-CC6D-4D32-8C22-A4DDD748EB71}" dt="2022-04-26T21:37:45.262" v="771" actId="26606"/>
          <ac:spMkLst>
            <pc:docMk/>
            <pc:sldMk cId="479366194" sldId="268"/>
            <ac:spMk id="21" creationId="{197C998A-4074-4935-9519-646722084956}"/>
          </ac:spMkLst>
        </pc:spChg>
        <pc:spChg chg="add del">
          <ac:chgData name="Maria Mahu" userId="0e64b0d503ee9422" providerId="LiveId" clId="{25E4AAB1-CC6D-4D32-8C22-A4DDD748EB71}" dt="2022-04-26T21:39:21.195" v="781" actId="26606"/>
          <ac:spMkLst>
            <pc:docMk/>
            <pc:sldMk cId="479366194" sldId="268"/>
            <ac:spMk id="24" creationId="{197C998A-4074-4935-9519-646722084956}"/>
          </ac:spMkLst>
        </pc:spChg>
        <pc:spChg chg="add del">
          <ac:chgData name="Maria Mahu" userId="0e64b0d503ee9422" providerId="LiveId" clId="{25E4AAB1-CC6D-4D32-8C22-A4DDD748EB71}" dt="2022-04-26T21:39:21.092" v="780" actId="26606"/>
          <ac:spMkLst>
            <pc:docMk/>
            <pc:sldMk cId="479366194" sldId="268"/>
            <ac:spMk id="40" creationId="{197C998A-4074-4935-9519-646722084956}"/>
          </ac:spMkLst>
        </pc:spChg>
        <pc:spChg chg="add del">
          <ac:chgData name="Maria Mahu" userId="0e64b0d503ee9422" providerId="LiveId" clId="{25E4AAB1-CC6D-4D32-8C22-A4DDD748EB71}" dt="2022-04-26T21:40:08.548" v="786" actId="26606"/>
          <ac:spMkLst>
            <pc:docMk/>
            <pc:sldMk cId="479366194" sldId="268"/>
            <ac:spMk id="43" creationId="{197C998A-4074-4935-9519-646722084956}"/>
          </ac:spMkLst>
        </pc:spChg>
        <pc:spChg chg="add del">
          <ac:chgData name="Maria Mahu" userId="0e64b0d503ee9422" providerId="LiveId" clId="{25E4AAB1-CC6D-4D32-8C22-A4DDD748EB71}" dt="2022-04-26T21:40:08.548" v="786" actId="26606"/>
          <ac:spMkLst>
            <pc:docMk/>
            <pc:sldMk cId="479366194" sldId="268"/>
            <ac:spMk id="59" creationId="{197C998A-4074-4935-9519-646722084956}"/>
          </ac:spMkLst>
        </pc:spChg>
        <pc:spChg chg="add del">
          <ac:chgData name="Maria Mahu" userId="0e64b0d503ee9422" providerId="LiveId" clId="{25E4AAB1-CC6D-4D32-8C22-A4DDD748EB71}" dt="2022-04-26T21:40:08.548" v="786" actId="26606"/>
          <ac:spMkLst>
            <pc:docMk/>
            <pc:sldMk cId="479366194" sldId="268"/>
            <ac:spMk id="61" creationId="{4E87B50C-BA86-4F51-A3E5-EE1354FCE4CC}"/>
          </ac:spMkLst>
        </pc:spChg>
        <pc:spChg chg="add del">
          <ac:chgData name="Maria Mahu" userId="0e64b0d503ee9422" providerId="LiveId" clId="{25E4AAB1-CC6D-4D32-8C22-A4DDD748EB71}" dt="2022-04-26T21:40:08.548" v="786" actId="26606"/>
          <ac:spMkLst>
            <pc:docMk/>
            <pc:sldMk cId="479366194" sldId="268"/>
            <ac:spMk id="63" creationId="{E7DC5BDA-5569-44D1-B022-C75E74FC53AB}"/>
          </ac:spMkLst>
        </pc:spChg>
        <pc:spChg chg="add del">
          <ac:chgData name="Maria Mahu" userId="0e64b0d503ee9422" providerId="LiveId" clId="{25E4AAB1-CC6D-4D32-8C22-A4DDD748EB71}" dt="2022-04-26T21:40:08.548" v="786" actId="26606"/>
          <ac:spMkLst>
            <pc:docMk/>
            <pc:sldMk cId="479366194" sldId="268"/>
            <ac:spMk id="65" creationId="{D0125878-85CE-4A00-BA94-36987E341060}"/>
          </ac:spMkLst>
        </pc:spChg>
        <pc:grpChg chg="add del">
          <ac:chgData name="Maria Mahu" userId="0e64b0d503ee9422" providerId="LiveId" clId="{25E4AAB1-CC6D-4D32-8C22-A4DDD748EB71}" dt="2022-04-26T21:37:45.262" v="771" actId="26606"/>
          <ac:grpSpMkLst>
            <pc:docMk/>
            <pc:sldMk cId="479366194" sldId="268"/>
            <ac:grpSpMk id="10" creationId="{F212D2F1-3944-4942-A23E-17C20535F832}"/>
          </ac:grpSpMkLst>
        </pc:grpChg>
        <pc:grpChg chg="add del">
          <ac:chgData name="Maria Mahu" userId="0e64b0d503ee9422" providerId="LiveId" clId="{25E4AAB1-CC6D-4D32-8C22-A4DDD748EB71}" dt="2022-04-26T21:39:21.195" v="781" actId="26606"/>
          <ac:grpSpMkLst>
            <pc:docMk/>
            <pc:sldMk cId="479366194" sldId="268"/>
            <ac:grpSpMk id="23" creationId="{F212D2F1-3944-4942-A23E-17C20535F832}"/>
          </ac:grpSpMkLst>
        </pc:grpChg>
        <pc:grpChg chg="add del">
          <ac:chgData name="Maria Mahu" userId="0e64b0d503ee9422" providerId="LiveId" clId="{25E4AAB1-CC6D-4D32-8C22-A4DDD748EB71}" dt="2022-04-26T21:39:21.092" v="780" actId="26606"/>
          <ac:grpSpMkLst>
            <pc:docMk/>
            <pc:sldMk cId="479366194" sldId="268"/>
            <ac:grpSpMk id="29" creationId="{F212D2F1-3944-4942-A23E-17C20535F832}"/>
          </ac:grpSpMkLst>
        </pc:grpChg>
        <pc:grpChg chg="add del">
          <ac:chgData name="Maria Mahu" userId="0e64b0d503ee9422" providerId="LiveId" clId="{25E4AAB1-CC6D-4D32-8C22-A4DDD748EB71}" dt="2022-04-26T21:40:08.548" v="786" actId="26606"/>
          <ac:grpSpMkLst>
            <pc:docMk/>
            <pc:sldMk cId="479366194" sldId="268"/>
            <ac:grpSpMk id="42" creationId="{F212D2F1-3944-4942-A23E-17C20535F832}"/>
          </ac:grpSpMkLst>
        </pc:grpChg>
        <pc:grpChg chg="add del">
          <ac:chgData name="Maria Mahu" userId="0e64b0d503ee9422" providerId="LiveId" clId="{25E4AAB1-CC6D-4D32-8C22-A4DDD748EB71}" dt="2022-04-26T21:40:08.548" v="786" actId="26606"/>
          <ac:grpSpMkLst>
            <pc:docMk/>
            <pc:sldMk cId="479366194" sldId="268"/>
            <ac:grpSpMk id="48" creationId="{F212D2F1-3944-4942-A23E-17C20535F832}"/>
          </ac:grpSpMkLst>
        </pc:grpChg>
        <pc:graphicFrameChg chg="mod modGraphic">
          <ac:chgData name="Maria Mahu" userId="0e64b0d503ee9422" providerId="LiveId" clId="{25E4AAB1-CC6D-4D32-8C22-A4DDD748EB71}" dt="2022-04-26T21:40:25.483" v="788" actId="255"/>
          <ac:graphicFrameMkLst>
            <pc:docMk/>
            <pc:sldMk cId="479366194" sldId="268"/>
            <ac:graphicFrameMk id="5" creationId="{C4DB97C1-1420-9CE5-3F5E-6165DDC8C8D5}"/>
          </ac:graphicFrameMkLst>
        </pc:graphicFrameChg>
      </pc:sldChg>
      <pc:sldChg chg="addSp delSp modSp mod setBg modClrScheme setClrOvrMap chgLayout">
        <pc:chgData name="Maria Mahu" userId="0e64b0d503ee9422" providerId="LiveId" clId="{25E4AAB1-CC6D-4D32-8C22-A4DDD748EB71}" dt="2022-04-27T10:51:21.215" v="1206" actId="113"/>
        <pc:sldMkLst>
          <pc:docMk/>
          <pc:sldMk cId="39025701" sldId="269"/>
        </pc:sldMkLst>
        <pc:spChg chg="mod ord">
          <ac:chgData name="Maria Mahu" userId="0e64b0d503ee9422" providerId="LiveId" clId="{25E4AAB1-CC6D-4D32-8C22-A4DDD748EB71}" dt="2022-04-27T10:51:21.215" v="1206" actId="113"/>
          <ac:spMkLst>
            <pc:docMk/>
            <pc:sldMk cId="39025701" sldId="269"/>
            <ac:spMk id="2" creationId="{1BB22B2E-548E-431A-8A90-749B098EFAD9}"/>
          </ac:spMkLst>
        </pc:spChg>
        <pc:spChg chg="add del">
          <ac:chgData name="Maria Mahu" userId="0e64b0d503ee9422" providerId="LiveId" clId="{25E4AAB1-CC6D-4D32-8C22-A4DDD748EB71}" dt="2022-04-26T21:24:02.911" v="640" actId="26606"/>
          <ac:spMkLst>
            <pc:docMk/>
            <pc:sldMk cId="39025701" sldId="269"/>
            <ac:spMk id="63" creationId="{197C998A-4074-4935-9519-646722084956}"/>
          </ac:spMkLst>
        </pc:spChg>
        <pc:spChg chg="add del">
          <ac:chgData name="Maria Mahu" userId="0e64b0d503ee9422" providerId="LiveId" clId="{25E4AAB1-CC6D-4D32-8C22-A4DDD748EB71}" dt="2022-04-26T21:24:19.539" v="642" actId="26606"/>
          <ac:spMkLst>
            <pc:docMk/>
            <pc:sldMk cId="39025701" sldId="269"/>
            <ac:spMk id="66" creationId="{197C998A-4074-4935-9519-646722084956}"/>
          </ac:spMkLst>
        </pc:spChg>
        <pc:spChg chg="add del">
          <ac:chgData name="Maria Mahu" userId="0e64b0d503ee9422" providerId="LiveId" clId="{25E4AAB1-CC6D-4D32-8C22-A4DDD748EB71}" dt="2022-04-26T21:24:34.367" v="644" actId="26606"/>
          <ac:spMkLst>
            <pc:docMk/>
            <pc:sldMk cId="39025701" sldId="269"/>
            <ac:spMk id="67" creationId="{E7DC5BDA-5569-44D1-B022-C75E74FC53AB}"/>
          </ac:spMkLst>
        </pc:spChg>
        <pc:spChg chg="add del">
          <ac:chgData name="Maria Mahu" userId="0e64b0d503ee9422" providerId="LiveId" clId="{25E4AAB1-CC6D-4D32-8C22-A4DDD748EB71}" dt="2022-04-26T21:24:34.367" v="644" actId="26606"/>
          <ac:spMkLst>
            <pc:docMk/>
            <pc:sldMk cId="39025701" sldId="269"/>
            <ac:spMk id="69" creationId="{D0125878-85CE-4A00-BA94-36987E341060}"/>
          </ac:spMkLst>
        </pc:spChg>
        <pc:spChg chg="add del">
          <ac:chgData name="Maria Mahu" userId="0e64b0d503ee9422" providerId="LiveId" clId="{25E4AAB1-CC6D-4D32-8C22-A4DDD748EB71}" dt="2022-04-26T21:24:34.367" v="644" actId="26606"/>
          <ac:spMkLst>
            <pc:docMk/>
            <pc:sldMk cId="39025701" sldId="269"/>
            <ac:spMk id="70" creationId="{197C998A-4074-4935-9519-646722084956}"/>
          </ac:spMkLst>
        </pc:spChg>
        <pc:spChg chg="add del">
          <ac:chgData name="Maria Mahu" userId="0e64b0d503ee9422" providerId="LiveId" clId="{25E4AAB1-CC6D-4D32-8C22-A4DDD748EB71}" dt="2022-04-26T21:24:34.367" v="644" actId="26606"/>
          <ac:spMkLst>
            <pc:docMk/>
            <pc:sldMk cId="39025701" sldId="269"/>
            <ac:spMk id="71" creationId="{4E87B50C-BA86-4F51-A3E5-EE1354FCE4CC}"/>
          </ac:spMkLst>
        </pc:spChg>
        <pc:spChg chg="add del">
          <ac:chgData name="Maria Mahu" userId="0e64b0d503ee9422" providerId="LiveId" clId="{25E4AAB1-CC6D-4D32-8C22-A4DDD748EB71}" dt="2022-04-26T21:29:09.618" v="703" actId="26606"/>
          <ac:spMkLst>
            <pc:docMk/>
            <pc:sldMk cId="39025701" sldId="269"/>
            <ac:spMk id="74" creationId="{197C998A-4074-4935-9519-646722084956}"/>
          </ac:spMkLst>
        </pc:spChg>
        <pc:spChg chg="add del">
          <ac:chgData name="Maria Mahu" userId="0e64b0d503ee9422" providerId="LiveId" clId="{25E4AAB1-CC6D-4D32-8C22-A4DDD748EB71}" dt="2022-04-26T21:29:09.618" v="703" actId="26606"/>
          <ac:spMkLst>
            <pc:docMk/>
            <pc:sldMk cId="39025701" sldId="269"/>
            <ac:spMk id="90" creationId="{197C998A-4074-4935-9519-646722084956}"/>
          </ac:spMkLst>
        </pc:spChg>
        <pc:grpChg chg="add del">
          <ac:chgData name="Maria Mahu" userId="0e64b0d503ee9422" providerId="LiveId" clId="{25E4AAB1-CC6D-4D32-8C22-A4DDD748EB71}" dt="2022-04-26T21:24:02.911" v="640" actId="26606"/>
          <ac:grpSpMkLst>
            <pc:docMk/>
            <pc:sldMk cId="39025701" sldId="269"/>
            <ac:grpSpMk id="52" creationId="{F212D2F1-3944-4942-A23E-17C20535F832}"/>
          </ac:grpSpMkLst>
        </pc:grpChg>
        <pc:grpChg chg="add del">
          <ac:chgData name="Maria Mahu" userId="0e64b0d503ee9422" providerId="LiveId" clId="{25E4AAB1-CC6D-4D32-8C22-A4DDD748EB71}" dt="2022-04-26T21:24:19.539" v="642" actId="26606"/>
          <ac:grpSpMkLst>
            <pc:docMk/>
            <pc:sldMk cId="39025701" sldId="269"/>
            <ac:grpSpMk id="65" creationId="{F212D2F1-3944-4942-A23E-17C20535F832}"/>
          </ac:grpSpMkLst>
        </pc:grpChg>
        <pc:grpChg chg="add del">
          <ac:chgData name="Maria Mahu" userId="0e64b0d503ee9422" providerId="LiveId" clId="{25E4AAB1-CC6D-4D32-8C22-A4DDD748EB71}" dt="2022-04-26T21:24:34.367" v="644" actId="26606"/>
          <ac:grpSpMkLst>
            <pc:docMk/>
            <pc:sldMk cId="39025701" sldId="269"/>
            <ac:grpSpMk id="68" creationId="{F212D2F1-3944-4942-A23E-17C20535F832}"/>
          </ac:grpSpMkLst>
        </pc:grpChg>
        <pc:grpChg chg="add del">
          <ac:chgData name="Maria Mahu" userId="0e64b0d503ee9422" providerId="LiveId" clId="{25E4AAB1-CC6D-4D32-8C22-A4DDD748EB71}" dt="2022-04-26T21:29:09.618" v="703" actId="26606"/>
          <ac:grpSpMkLst>
            <pc:docMk/>
            <pc:sldMk cId="39025701" sldId="269"/>
            <ac:grpSpMk id="73" creationId="{F212D2F1-3944-4942-A23E-17C20535F832}"/>
          </ac:grpSpMkLst>
        </pc:grpChg>
        <pc:grpChg chg="add del">
          <ac:chgData name="Maria Mahu" userId="0e64b0d503ee9422" providerId="LiveId" clId="{25E4AAB1-CC6D-4D32-8C22-A4DDD748EB71}" dt="2022-04-26T21:29:09.618" v="703" actId="26606"/>
          <ac:grpSpMkLst>
            <pc:docMk/>
            <pc:sldMk cId="39025701" sldId="269"/>
            <ac:grpSpMk id="79" creationId="{F212D2F1-3944-4942-A23E-17C20535F832}"/>
          </ac:grpSpMkLst>
        </pc:grpChg>
        <pc:graphicFrameChg chg="mod modGraphic">
          <ac:chgData name="Maria Mahu" userId="0e64b0d503ee9422" providerId="LiveId" clId="{25E4AAB1-CC6D-4D32-8C22-A4DDD748EB71}" dt="2022-04-26T21:33:51.529" v="742" actId="207"/>
          <ac:graphicFrameMkLst>
            <pc:docMk/>
            <pc:sldMk cId="39025701" sldId="269"/>
            <ac:graphicFrameMk id="47" creationId="{D0688152-1F74-B36E-8769-242D8BE22FF8}"/>
          </ac:graphicFrameMkLst>
        </pc:graphicFrameChg>
      </pc:sldChg>
      <pc:sldChg chg="modSp mod modClrScheme chgLayout">
        <pc:chgData name="Maria Mahu" userId="0e64b0d503ee9422" providerId="LiveId" clId="{25E4AAB1-CC6D-4D32-8C22-A4DDD748EB71}" dt="2022-04-29T12:33:52.985" v="1251" actId="12"/>
        <pc:sldMkLst>
          <pc:docMk/>
          <pc:sldMk cId="2123777009" sldId="281"/>
        </pc:sldMkLst>
        <pc:spChg chg="mod ord">
          <ac:chgData name="Maria Mahu" userId="0e64b0d503ee9422" providerId="LiveId" clId="{25E4AAB1-CC6D-4D32-8C22-A4DDD748EB71}" dt="2022-04-26T20:52:38.429" v="378" actId="2711"/>
          <ac:spMkLst>
            <pc:docMk/>
            <pc:sldMk cId="2123777009" sldId="281"/>
            <ac:spMk id="2" creationId="{00000000-0000-0000-0000-000000000000}"/>
          </ac:spMkLst>
        </pc:spChg>
        <pc:spChg chg="mod ord">
          <ac:chgData name="Maria Mahu" userId="0e64b0d503ee9422" providerId="LiveId" clId="{25E4AAB1-CC6D-4D32-8C22-A4DDD748EB71}" dt="2022-04-29T12:33:52.985" v="1251" actId="12"/>
          <ac:spMkLst>
            <pc:docMk/>
            <pc:sldMk cId="2123777009" sldId="281"/>
            <ac:spMk id="3" creationId="{00000000-0000-0000-0000-000000000000}"/>
          </ac:spMkLst>
        </pc:spChg>
        <pc:picChg chg="mod">
          <ac:chgData name="Maria Mahu" userId="0e64b0d503ee9422" providerId="LiveId" clId="{25E4AAB1-CC6D-4D32-8C22-A4DDD748EB71}" dt="2022-04-26T20:44:22.636" v="285" actId="1076"/>
          <ac:picMkLst>
            <pc:docMk/>
            <pc:sldMk cId="2123777009" sldId="281"/>
            <ac:picMk id="6" creationId="{00000000-0000-0000-0000-000000000000}"/>
          </ac:picMkLst>
        </pc:picChg>
      </pc:sldChg>
      <pc:sldChg chg="delSp modSp mod modClrScheme chgLayout">
        <pc:chgData name="Maria Mahu" userId="0e64b0d503ee9422" providerId="LiveId" clId="{25E4AAB1-CC6D-4D32-8C22-A4DDD748EB71}" dt="2022-04-26T20:50:41.771" v="351" actId="27636"/>
        <pc:sldMkLst>
          <pc:docMk/>
          <pc:sldMk cId="816152013" sldId="282"/>
        </pc:sldMkLst>
        <pc:spChg chg="mod ord">
          <ac:chgData name="Maria Mahu" userId="0e64b0d503ee9422" providerId="LiveId" clId="{25E4AAB1-CC6D-4D32-8C22-A4DDD748EB71}" dt="2022-04-26T20:44:53.778" v="309" actId="700"/>
          <ac:spMkLst>
            <pc:docMk/>
            <pc:sldMk cId="816152013" sldId="282"/>
            <ac:spMk id="2" creationId="{00000000-0000-0000-0000-000000000000}"/>
          </ac:spMkLst>
        </pc:spChg>
        <pc:spChg chg="mod ord">
          <ac:chgData name="Maria Mahu" userId="0e64b0d503ee9422" providerId="LiveId" clId="{25E4AAB1-CC6D-4D32-8C22-A4DDD748EB71}" dt="2022-04-26T20:50:41.771" v="351" actId="27636"/>
          <ac:spMkLst>
            <pc:docMk/>
            <pc:sldMk cId="816152013" sldId="282"/>
            <ac:spMk id="4" creationId="{00000000-0000-0000-0000-000000000000}"/>
          </ac:spMkLst>
        </pc:spChg>
        <pc:picChg chg="del mod ord">
          <ac:chgData name="Maria Mahu" userId="0e64b0d503ee9422" providerId="LiveId" clId="{25E4AAB1-CC6D-4D32-8C22-A4DDD748EB71}" dt="2022-04-26T20:49:21.693" v="343" actId="21"/>
          <ac:picMkLst>
            <pc:docMk/>
            <pc:sldMk cId="816152013" sldId="282"/>
            <ac:picMk id="5" creationId="{00000000-0000-0000-0000-000000000000}"/>
          </ac:picMkLst>
        </pc:picChg>
        <pc:picChg chg="mod">
          <ac:chgData name="Maria Mahu" userId="0e64b0d503ee9422" providerId="LiveId" clId="{25E4AAB1-CC6D-4D32-8C22-A4DDD748EB71}" dt="2022-04-26T20:49:27.477" v="344" actId="1076"/>
          <ac:picMkLst>
            <pc:docMk/>
            <pc:sldMk cId="816152013" sldId="282"/>
            <ac:picMk id="6" creationId="{00000000-0000-0000-0000-000000000000}"/>
          </ac:picMkLst>
        </pc:picChg>
      </pc:sldChg>
      <pc:sldChg chg="modSp mod modClrScheme chgLayout">
        <pc:chgData name="Maria Mahu" userId="0e64b0d503ee9422" providerId="LiveId" clId="{25E4AAB1-CC6D-4D32-8C22-A4DDD748EB71}" dt="2022-04-29T12:34:45.660" v="1255" actId="12"/>
        <pc:sldMkLst>
          <pc:docMk/>
          <pc:sldMk cId="3467879930" sldId="283"/>
        </pc:sldMkLst>
        <pc:spChg chg="mod ord">
          <ac:chgData name="Maria Mahu" userId="0e64b0d503ee9422" providerId="LiveId" clId="{25E4AAB1-CC6D-4D32-8C22-A4DDD748EB71}" dt="2022-04-26T20:45:24.190" v="313" actId="27636"/>
          <ac:spMkLst>
            <pc:docMk/>
            <pc:sldMk cId="3467879930" sldId="283"/>
            <ac:spMk id="2" creationId="{00000000-0000-0000-0000-000000000000}"/>
          </ac:spMkLst>
        </pc:spChg>
        <pc:spChg chg="mod ord">
          <ac:chgData name="Maria Mahu" userId="0e64b0d503ee9422" providerId="LiveId" clId="{25E4AAB1-CC6D-4D32-8C22-A4DDD748EB71}" dt="2022-04-29T12:34:45.660" v="1255" actId="12"/>
          <ac:spMkLst>
            <pc:docMk/>
            <pc:sldMk cId="3467879930" sldId="283"/>
            <ac:spMk id="4" creationId="{00000000-0000-0000-0000-000000000000}"/>
          </ac:spMkLst>
        </pc:spChg>
        <pc:picChg chg="mod ord">
          <ac:chgData name="Maria Mahu" userId="0e64b0d503ee9422" providerId="LiveId" clId="{25E4AAB1-CC6D-4D32-8C22-A4DDD748EB71}" dt="2022-04-26T20:45:36.644" v="316" actId="14100"/>
          <ac:picMkLst>
            <pc:docMk/>
            <pc:sldMk cId="3467879930" sldId="283"/>
            <ac:picMk id="5" creationId="{00000000-0000-0000-0000-000000000000}"/>
          </ac:picMkLst>
        </pc:picChg>
      </pc:sldChg>
      <pc:sldChg chg="modSp mod modClrScheme chgLayout">
        <pc:chgData name="Maria Mahu" userId="0e64b0d503ee9422" providerId="LiveId" clId="{25E4AAB1-CC6D-4D32-8C22-A4DDD748EB71}" dt="2022-04-29T12:35:21.021" v="1268" actId="20577"/>
        <pc:sldMkLst>
          <pc:docMk/>
          <pc:sldMk cId="3698206453" sldId="284"/>
        </pc:sldMkLst>
        <pc:spChg chg="mod ord">
          <ac:chgData name="Maria Mahu" userId="0e64b0d503ee9422" providerId="LiveId" clId="{25E4AAB1-CC6D-4D32-8C22-A4DDD748EB71}" dt="2022-04-26T20:51:25.466" v="354" actId="700"/>
          <ac:spMkLst>
            <pc:docMk/>
            <pc:sldMk cId="3698206453" sldId="284"/>
            <ac:spMk id="2" creationId="{00000000-0000-0000-0000-000000000000}"/>
          </ac:spMkLst>
        </pc:spChg>
        <pc:spChg chg="mod ord">
          <ac:chgData name="Maria Mahu" userId="0e64b0d503ee9422" providerId="LiveId" clId="{25E4AAB1-CC6D-4D32-8C22-A4DDD748EB71}" dt="2022-04-29T12:35:21.021" v="1268" actId="20577"/>
          <ac:spMkLst>
            <pc:docMk/>
            <pc:sldMk cId="3698206453" sldId="284"/>
            <ac:spMk id="4" creationId="{00000000-0000-0000-0000-000000000000}"/>
          </ac:spMkLst>
        </pc:spChg>
        <pc:picChg chg="mod ord">
          <ac:chgData name="Maria Mahu" userId="0e64b0d503ee9422" providerId="LiveId" clId="{25E4AAB1-CC6D-4D32-8C22-A4DDD748EB71}" dt="2022-04-26T20:51:37.993" v="357" actId="1076"/>
          <ac:picMkLst>
            <pc:docMk/>
            <pc:sldMk cId="3698206453" sldId="284"/>
            <ac:picMk id="7" creationId="{00000000-0000-0000-0000-000000000000}"/>
          </ac:picMkLst>
        </pc:picChg>
      </pc:sldChg>
      <pc:sldChg chg="modSp mod">
        <pc:chgData name="Maria Mahu" userId="0e64b0d503ee9422" providerId="LiveId" clId="{25E4AAB1-CC6D-4D32-8C22-A4DDD748EB71}" dt="2022-04-29T12:35:41.343" v="1270" actId="12"/>
        <pc:sldMkLst>
          <pc:docMk/>
          <pc:sldMk cId="2665214168" sldId="285"/>
        </pc:sldMkLst>
        <pc:spChg chg="mod">
          <ac:chgData name="Maria Mahu" userId="0e64b0d503ee9422" providerId="LiveId" clId="{25E4AAB1-CC6D-4D32-8C22-A4DDD748EB71}" dt="2022-04-26T20:52:45.967" v="379" actId="20577"/>
          <ac:spMkLst>
            <pc:docMk/>
            <pc:sldMk cId="2665214168" sldId="285"/>
            <ac:spMk id="2" creationId="{00000000-0000-0000-0000-000000000000}"/>
          </ac:spMkLst>
        </pc:spChg>
        <pc:spChg chg="mod">
          <ac:chgData name="Maria Mahu" userId="0e64b0d503ee9422" providerId="LiveId" clId="{25E4AAB1-CC6D-4D32-8C22-A4DDD748EB71}" dt="2022-04-29T12:35:41.343" v="1270" actId="12"/>
          <ac:spMkLst>
            <pc:docMk/>
            <pc:sldMk cId="2665214168" sldId="285"/>
            <ac:spMk id="3" creationId="{00000000-0000-0000-0000-000000000000}"/>
          </ac:spMkLst>
        </pc:spChg>
      </pc:sldChg>
      <pc:sldChg chg="modSp mod ord">
        <pc:chgData name="Maria Mahu" userId="0e64b0d503ee9422" providerId="LiveId" clId="{25E4AAB1-CC6D-4D32-8C22-A4DDD748EB71}" dt="2022-04-26T21:54:23.983" v="977" actId="123"/>
        <pc:sldMkLst>
          <pc:docMk/>
          <pc:sldMk cId="1461057381" sldId="286"/>
        </pc:sldMkLst>
        <pc:spChg chg="mod">
          <ac:chgData name="Maria Mahu" userId="0e64b0d503ee9422" providerId="LiveId" clId="{25E4AAB1-CC6D-4D32-8C22-A4DDD748EB71}" dt="2022-04-26T21:54:23.983" v="977" actId="123"/>
          <ac:spMkLst>
            <pc:docMk/>
            <pc:sldMk cId="1461057381" sldId="286"/>
            <ac:spMk id="3" creationId="{00000000-0000-0000-0000-000000000000}"/>
          </ac:spMkLst>
        </pc:spChg>
      </pc:sldChg>
      <pc:sldChg chg="addSp delSp modSp mod setBg">
        <pc:chgData name="Maria Mahu" userId="0e64b0d503ee9422" providerId="LiveId" clId="{25E4AAB1-CC6D-4D32-8C22-A4DDD748EB71}" dt="2022-04-29T12:37:20.167" v="1279" actId="255"/>
        <pc:sldMkLst>
          <pc:docMk/>
          <pc:sldMk cId="1909154411" sldId="287"/>
        </pc:sldMkLst>
        <pc:spChg chg="mod ord">
          <ac:chgData name="Maria Mahu" userId="0e64b0d503ee9422" providerId="LiveId" clId="{25E4AAB1-CC6D-4D32-8C22-A4DDD748EB71}" dt="2022-04-26T21:17:58.353" v="603" actId="26606"/>
          <ac:spMkLst>
            <pc:docMk/>
            <pc:sldMk cId="1909154411" sldId="287"/>
            <ac:spMk id="2" creationId="{34B1A9AD-03F0-4137-9403-87AE6319363F}"/>
          </ac:spMkLst>
        </pc:spChg>
        <pc:spChg chg="mod">
          <ac:chgData name="Maria Mahu" userId="0e64b0d503ee9422" providerId="LiveId" clId="{25E4AAB1-CC6D-4D32-8C22-A4DDD748EB71}" dt="2022-04-29T12:37:20.167" v="1279" actId="255"/>
          <ac:spMkLst>
            <pc:docMk/>
            <pc:sldMk cId="1909154411" sldId="287"/>
            <ac:spMk id="5" creationId="{D3F285F2-5537-46CB-9597-D9828636608F}"/>
          </ac:spMkLst>
        </pc:spChg>
        <pc:spChg chg="add">
          <ac:chgData name="Maria Mahu" userId="0e64b0d503ee9422" providerId="LiveId" clId="{25E4AAB1-CC6D-4D32-8C22-A4DDD748EB71}" dt="2022-04-26T21:17:58.353" v="603" actId="26606"/>
          <ac:spMkLst>
            <pc:docMk/>
            <pc:sldMk cId="1909154411" sldId="287"/>
            <ac:spMk id="7" creationId="{42A5316D-ED2F-4F89-B4B4-8D9240B1A348}"/>
          </ac:spMkLst>
        </pc:spChg>
        <pc:spChg chg="add del">
          <ac:chgData name="Maria Mahu" userId="0e64b0d503ee9422" providerId="LiveId" clId="{25E4AAB1-CC6D-4D32-8C22-A4DDD748EB71}" dt="2022-04-26T21:17:49.607" v="600" actId="26606"/>
          <ac:spMkLst>
            <pc:docMk/>
            <pc:sldMk cId="1909154411" sldId="287"/>
            <ac:spMk id="10" creationId="{42A5316D-ED2F-4F89-B4B4-8D9240B1A348}"/>
          </ac:spMkLst>
        </pc:spChg>
        <pc:picChg chg="mod modCrop">
          <ac:chgData name="Maria Mahu" userId="0e64b0d503ee9422" providerId="LiveId" clId="{25E4AAB1-CC6D-4D32-8C22-A4DDD748EB71}" dt="2022-04-27T10:53:07.161" v="1214" actId="1440"/>
          <ac:picMkLst>
            <pc:docMk/>
            <pc:sldMk cId="1909154411" sldId="287"/>
            <ac:picMk id="4" creationId="{893C938A-10AE-7788-965A-4D5CCD49D56D}"/>
          </ac:picMkLst>
        </pc:picChg>
      </pc:sldChg>
      <pc:sldChg chg="addSp delSp modSp mod modClrScheme chgLayout modNotesTx">
        <pc:chgData name="Maria Mahu" userId="0e64b0d503ee9422" providerId="LiveId" clId="{25E4AAB1-CC6D-4D32-8C22-A4DDD748EB71}" dt="2022-04-29T12:38:23.251" v="1281" actId="20577"/>
        <pc:sldMkLst>
          <pc:docMk/>
          <pc:sldMk cId="1014019188" sldId="288"/>
        </pc:sldMkLst>
        <pc:spChg chg="add del mod ord">
          <ac:chgData name="Maria Mahu" userId="0e64b0d503ee9422" providerId="LiveId" clId="{25E4AAB1-CC6D-4D32-8C22-A4DDD748EB71}" dt="2022-04-26T21:12:36.161" v="565" actId="700"/>
          <ac:spMkLst>
            <pc:docMk/>
            <pc:sldMk cId="1014019188" sldId="288"/>
            <ac:spMk id="2" creationId="{03E2A8F5-3D6A-4169-B4ED-1D9ACB77A6DB}"/>
          </ac:spMkLst>
        </pc:spChg>
        <pc:spChg chg="mod">
          <ac:chgData name="Maria Mahu" userId="0e64b0d503ee9422" providerId="LiveId" clId="{25E4AAB1-CC6D-4D32-8C22-A4DDD748EB71}" dt="2022-04-26T21:13:55.080" v="577" actId="1076"/>
          <ac:spMkLst>
            <pc:docMk/>
            <pc:sldMk cId="1014019188" sldId="288"/>
            <ac:spMk id="3" creationId="{EE87F47B-9259-4A51-B16A-A725D1EB1E0E}"/>
          </ac:spMkLst>
        </pc:spChg>
        <pc:spChg chg="mod">
          <ac:chgData name="Maria Mahu" userId="0e64b0d503ee9422" providerId="LiveId" clId="{25E4AAB1-CC6D-4D32-8C22-A4DDD748EB71}" dt="2022-04-27T10:51:56.992" v="1211" actId="12"/>
          <ac:spMkLst>
            <pc:docMk/>
            <pc:sldMk cId="1014019188" sldId="288"/>
            <ac:spMk id="4" creationId="{F779D33F-AC54-48C0-9EB3-61491218B527}"/>
          </ac:spMkLst>
        </pc:spChg>
        <pc:spChg chg="mod">
          <ac:chgData name="Maria Mahu" userId="0e64b0d503ee9422" providerId="LiveId" clId="{25E4AAB1-CC6D-4D32-8C22-A4DDD748EB71}" dt="2022-04-26T21:20:47.146" v="616" actId="14100"/>
          <ac:spMkLst>
            <pc:docMk/>
            <pc:sldMk cId="1014019188" sldId="288"/>
            <ac:spMk id="5" creationId="{B014D292-B172-4539-A9F4-55EBACB281C4}"/>
          </ac:spMkLst>
        </pc:spChg>
        <pc:spChg chg="add del mod ord">
          <ac:chgData name="Maria Mahu" userId="0e64b0d503ee9422" providerId="LiveId" clId="{25E4AAB1-CC6D-4D32-8C22-A4DDD748EB71}" dt="2022-04-26T21:12:36.161" v="565" actId="700"/>
          <ac:spMkLst>
            <pc:docMk/>
            <pc:sldMk cId="1014019188" sldId="288"/>
            <ac:spMk id="6" creationId="{BC0F1195-E5CD-42D2-AAC1-AEC2774FD85E}"/>
          </ac:spMkLst>
        </pc:spChg>
        <pc:spChg chg="add del mod ord">
          <ac:chgData name="Maria Mahu" userId="0e64b0d503ee9422" providerId="LiveId" clId="{25E4AAB1-CC6D-4D32-8C22-A4DDD748EB71}" dt="2022-04-26T21:13:21.007" v="571" actId="478"/>
          <ac:spMkLst>
            <pc:docMk/>
            <pc:sldMk cId="1014019188" sldId="288"/>
            <ac:spMk id="7" creationId="{A82D8C40-8CDB-4EE1-8E0F-1E94C4D3477E}"/>
          </ac:spMkLst>
        </pc:spChg>
        <pc:picChg chg="mod">
          <ac:chgData name="Maria Mahu" userId="0e64b0d503ee9422" providerId="LiveId" clId="{25E4AAB1-CC6D-4D32-8C22-A4DDD748EB71}" dt="2022-04-26T21:13:49.823" v="576" actId="1076"/>
          <ac:picMkLst>
            <pc:docMk/>
            <pc:sldMk cId="1014019188" sldId="288"/>
            <ac:picMk id="1028" creationId="{B828B3E2-1A26-4A07-AC68-A3E0F609D809}"/>
          </ac:picMkLst>
        </pc:picChg>
      </pc:sldChg>
      <pc:sldChg chg="addSp delSp modSp mod setBg modClrScheme setClrOvrMap delDesignElem chgLayout">
        <pc:chgData name="Maria Mahu" userId="0e64b0d503ee9422" providerId="LiveId" clId="{25E4AAB1-CC6D-4D32-8C22-A4DDD748EB71}" dt="2022-04-26T21:43:40.685" v="813" actId="12"/>
        <pc:sldMkLst>
          <pc:docMk/>
          <pc:sldMk cId="3465599053" sldId="289"/>
        </pc:sldMkLst>
        <pc:spChg chg="mod ord">
          <ac:chgData name="Maria Mahu" userId="0e64b0d503ee9422" providerId="LiveId" clId="{25E4AAB1-CC6D-4D32-8C22-A4DDD748EB71}" dt="2022-04-26T21:43:24.946" v="812" actId="122"/>
          <ac:spMkLst>
            <pc:docMk/>
            <pc:sldMk cId="3465599053" sldId="289"/>
            <ac:spMk id="4" creationId="{C97785C7-A537-46F5-B1E4-DAE755984661}"/>
          </ac:spMkLst>
        </pc:spChg>
        <pc:spChg chg="del">
          <ac:chgData name="Maria Mahu" userId="0e64b0d503ee9422" providerId="LiveId" clId="{25E4AAB1-CC6D-4D32-8C22-A4DDD748EB71}" dt="2022-04-26T21:41:14.495" v="797" actId="26606"/>
          <ac:spMkLst>
            <pc:docMk/>
            <pc:sldMk cId="3465599053" sldId="289"/>
            <ac:spMk id="7" creationId="{BB8E7A0E-DD13-402F-87B4-F2FB7AD622CC}"/>
          </ac:spMkLst>
        </pc:spChg>
        <pc:spChg chg="mod">
          <ac:chgData name="Maria Mahu" userId="0e64b0d503ee9422" providerId="LiveId" clId="{25E4AAB1-CC6D-4D32-8C22-A4DDD748EB71}" dt="2022-04-26T21:43:40.685" v="813" actId="12"/>
          <ac:spMkLst>
            <pc:docMk/>
            <pc:sldMk cId="3465599053" sldId="289"/>
            <ac:spMk id="15" creationId="{2A43B269-9039-4C3F-9B8B-BC40FCAD57F7}"/>
          </ac:spMkLst>
        </pc:spChg>
        <pc:spChg chg="add del">
          <ac:chgData name="Maria Mahu" userId="0e64b0d503ee9422" providerId="LiveId" clId="{25E4AAB1-CC6D-4D32-8C22-A4DDD748EB71}" dt="2022-04-26T21:41:24.712" v="798" actId="700"/>
          <ac:spMkLst>
            <pc:docMk/>
            <pc:sldMk cId="3465599053" sldId="289"/>
            <ac:spMk id="32" creationId="{197C998A-4074-4935-9519-646722084956}"/>
          </ac:spMkLst>
        </pc:spChg>
        <pc:spChg chg="add del">
          <ac:chgData name="Maria Mahu" userId="0e64b0d503ee9422" providerId="LiveId" clId="{25E4AAB1-CC6D-4D32-8C22-A4DDD748EB71}" dt="2022-04-26T21:41:24.712" v="798" actId="700"/>
          <ac:spMkLst>
            <pc:docMk/>
            <pc:sldMk cId="3465599053" sldId="289"/>
            <ac:spMk id="34" creationId="{4E87B50C-BA86-4F51-A3E5-EE1354FCE4CC}"/>
          </ac:spMkLst>
        </pc:spChg>
        <pc:spChg chg="add del">
          <ac:chgData name="Maria Mahu" userId="0e64b0d503ee9422" providerId="LiveId" clId="{25E4AAB1-CC6D-4D32-8C22-A4DDD748EB71}" dt="2022-04-26T21:41:24.712" v="798" actId="700"/>
          <ac:spMkLst>
            <pc:docMk/>
            <pc:sldMk cId="3465599053" sldId="289"/>
            <ac:spMk id="36" creationId="{E7DC5BDA-5569-44D1-B022-C75E74FC53AB}"/>
          </ac:spMkLst>
        </pc:spChg>
        <pc:spChg chg="add del">
          <ac:chgData name="Maria Mahu" userId="0e64b0d503ee9422" providerId="LiveId" clId="{25E4AAB1-CC6D-4D32-8C22-A4DDD748EB71}" dt="2022-04-26T21:41:24.712" v="798" actId="700"/>
          <ac:spMkLst>
            <pc:docMk/>
            <pc:sldMk cId="3465599053" sldId="289"/>
            <ac:spMk id="38" creationId="{D0125878-85CE-4A00-BA94-36987E341060}"/>
          </ac:spMkLst>
        </pc:spChg>
        <pc:grpChg chg="add del">
          <ac:chgData name="Maria Mahu" userId="0e64b0d503ee9422" providerId="LiveId" clId="{25E4AAB1-CC6D-4D32-8C22-A4DDD748EB71}" dt="2022-04-26T21:41:24.712" v="798" actId="700"/>
          <ac:grpSpMkLst>
            <pc:docMk/>
            <pc:sldMk cId="3465599053" sldId="289"/>
            <ac:grpSpMk id="21" creationId="{F212D2F1-3944-4942-A23E-17C20535F832}"/>
          </ac:grpSpMkLst>
        </pc:grpChg>
        <pc:graphicFrameChg chg="add mod modGraphic">
          <ac:chgData name="Maria Mahu" userId="0e64b0d503ee9422" providerId="LiveId" clId="{25E4AAB1-CC6D-4D32-8C22-A4DDD748EB71}" dt="2022-04-26T21:42:33.710" v="804" actId="14100"/>
          <ac:graphicFrameMkLst>
            <pc:docMk/>
            <pc:sldMk cId="3465599053" sldId="289"/>
            <ac:graphicFrameMk id="17" creationId="{88CE8166-F83F-8C51-3E17-1C5094C4719E}"/>
          </ac:graphicFrameMkLst>
        </pc:graphicFrameChg>
        <pc:picChg chg="del mod">
          <ac:chgData name="Maria Mahu" userId="0e64b0d503ee9422" providerId="LiveId" clId="{25E4AAB1-CC6D-4D32-8C22-A4DDD748EB71}" dt="2022-04-26T21:41:08.310" v="796" actId="478"/>
          <ac:picMkLst>
            <pc:docMk/>
            <pc:sldMk cId="3465599053" sldId="289"/>
            <ac:picMk id="6" creationId="{C3661B46-7C52-6E39-3578-CB2361872CBA}"/>
          </ac:picMkLst>
        </pc:picChg>
      </pc:sldChg>
      <pc:sldChg chg="delSp modSp del mod">
        <pc:chgData name="Maria Mahu" userId="0e64b0d503ee9422" providerId="LiveId" clId="{25E4AAB1-CC6D-4D32-8C22-A4DDD748EB71}" dt="2022-04-26T21:48:24.429" v="902" actId="47"/>
        <pc:sldMkLst>
          <pc:docMk/>
          <pc:sldMk cId="612618968" sldId="290"/>
        </pc:sldMkLst>
        <pc:spChg chg="del mod">
          <ac:chgData name="Maria Mahu" userId="0e64b0d503ee9422" providerId="LiveId" clId="{25E4AAB1-CC6D-4D32-8C22-A4DDD748EB71}" dt="2022-04-26T21:46:13.919" v="854"/>
          <ac:spMkLst>
            <pc:docMk/>
            <pc:sldMk cId="612618968" sldId="290"/>
            <ac:spMk id="3" creationId="{93D6AC5F-813B-49BD-95AB-D80EB54596F0}"/>
          </ac:spMkLst>
        </pc:spChg>
      </pc:sldChg>
      <pc:sldChg chg="modSp del mod">
        <pc:chgData name="Maria Mahu" userId="0e64b0d503ee9422" providerId="LiveId" clId="{25E4AAB1-CC6D-4D32-8C22-A4DDD748EB71}" dt="2022-04-26T21:46:04.714" v="851" actId="2696"/>
        <pc:sldMkLst>
          <pc:docMk/>
          <pc:sldMk cId="1719833744" sldId="297"/>
        </pc:sldMkLst>
        <pc:spChg chg="mod">
          <ac:chgData name="Maria Mahu" userId="0e64b0d503ee9422" providerId="LiveId" clId="{25E4AAB1-CC6D-4D32-8C22-A4DDD748EB71}" dt="2022-04-26T21:44:06.555" v="814" actId="21"/>
          <ac:spMkLst>
            <pc:docMk/>
            <pc:sldMk cId="1719833744" sldId="297"/>
            <ac:spMk id="3" creationId="{E743425E-A133-6836-24C1-062B2F660423}"/>
          </ac:spMkLst>
        </pc:spChg>
      </pc:sldChg>
      <pc:sldChg chg="addSp delSp modSp mod setBg modClrScheme chgLayout">
        <pc:chgData name="Maria Mahu" userId="0e64b0d503ee9422" providerId="LiveId" clId="{25E4AAB1-CC6D-4D32-8C22-A4DDD748EB71}" dt="2022-04-26T21:09:02.096" v="541" actId="5793"/>
        <pc:sldMkLst>
          <pc:docMk/>
          <pc:sldMk cId="3731971448" sldId="298"/>
        </pc:sldMkLst>
        <pc:spChg chg="mod ord">
          <ac:chgData name="Maria Mahu" userId="0e64b0d503ee9422" providerId="LiveId" clId="{25E4AAB1-CC6D-4D32-8C22-A4DDD748EB71}" dt="2022-04-26T21:07:15.284" v="528" actId="26606"/>
          <ac:spMkLst>
            <pc:docMk/>
            <pc:sldMk cId="3731971448" sldId="298"/>
            <ac:spMk id="2" creationId="{FC6088C6-0BD2-432B-BC3C-83A85D343A8E}"/>
          </ac:spMkLst>
        </pc:spChg>
        <pc:spChg chg="mod ord">
          <ac:chgData name="Maria Mahu" userId="0e64b0d503ee9422" providerId="LiveId" clId="{25E4AAB1-CC6D-4D32-8C22-A4DDD748EB71}" dt="2022-04-26T21:09:02.096" v="541" actId="5793"/>
          <ac:spMkLst>
            <pc:docMk/>
            <pc:sldMk cId="3731971448" sldId="298"/>
            <ac:spMk id="3" creationId="{11E80C7E-8735-462F-A804-44801CC779F7}"/>
          </ac:spMkLst>
        </pc:spChg>
        <pc:spChg chg="add del mod ord">
          <ac:chgData name="Maria Mahu" userId="0e64b0d503ee9422" providerId="LiveId" clId="{25E4AAB1-CC6D-4D32-8C22-A4DDD748EB71}" dt="2022-04-26T20:53:52.933" v="388" actId="26606"/>
          <ac:spMkLst>
            <pc:docMk/>
            <pc:sldMk cId="3731971448" sldId="298"/>
            <ac:spMk id="5" creationId="{999B19A8-F828-4FCE-86F7-6B799152AEAA}"/>
          </ac:spMkLst>
        </pc:spChg>
        <pc:spChg chg="add del">
          <ac:chgData name="Maria Mahu" userId="0e64b0d503ee9422" providerId="LiveId" clId="{25E4AAB1-CC6D-4D32-8C22-A4DDD748EB71}" dt="2022-04-26T20:53:52.833" v="387" actId="26606"/>
          <ac:spMkLst>
            <pc:docMk/>
            <pc:sldMk cId="3731971448" sldId="298"/>
            <ac:spMk id="21" creationId="{B4B7C0AF-2DDA-402A-A38E-429A634ED3E6}"/>
          </ac:spMkLst>
        </pc:spChg>
        <pc:spChg chg="add del">
          <ac:chgData name="Maria Mahu" userId="0e64b0d503ee9422" providerId="LiveId" clId="{25E4AAB1-CC6D-4D32-8C22-A4DDD748EB71}" dt="2022-04-26T20:53:52.833" v="387" actId="26606"/>
          <ac:spMkLst>
            <pc:docMk/>
            <pc:sldMk cId="3731971448" sldId="298"/>
            <ac:spMk id="35" creationId="{B6E07BC7-FAEA-458C-90C9-A68082FBB328}"/>
          </ac:spMkLst>
        </pc:spChg>
        <pc:spChg chg="add del">
          <ac:chgData name="Maria Mahu" userId="0e64b0d503ee9422" providerId="LiveId" clId="{25E4AAB1-CC6D-4D32-8C22-A4DDD748EB71}" dt="2022-04-26T21:07:15.284" v="528" actId="26606"/>
          <ac:spMkLst>
            <pc:docMk/>
            <pc:sldMk cId="3731971448" sldId="298"/>
            <ac:spMk id="38" creationId="{B4B7C0AF-2DDA-402A-A38E-429A634ED3E6}"/>
          </ac:spMkLst>
        </pc:spChg>
        <pc:spChg chg="add">
          <ac:chgData name="Maria Mahu" userId="0e64b0d503ee9422" providerId="LiveId" clId="{25E4AAB1-CC6D-4D32-8C22-A4DDD748EB71}" dt="2022-04-26T21:07:15.284" v="528" actId="26606"/>
          <ac:spMkLst>
            <pc:docMk/>
            <pc:sldMk cId="3731971448" sldId="298"/>
            <ac:spMk id="54" creationId="{B4B7C0AF-2DDA-402A-A38E-429A634ED3E6}"/>
          </ac:spMkLst>
        </pc:spChg>
        <pc:grpChg chg="add del">
          <ac:chgData name="Maria Mahu" userId="0e64b0d503ee9422" providerId="LiveId" clId="{25E4AAB1-CC6D-4D32-8C22-A4DDD748EB71}" dt="2022-04-26T20:53:52.833" v="387" actId="26606"/>
          <ac:grpSpMkLst>
            <pc:docMk/>
            <pc:sldMk cId="3731971448" sldId="298"/>
            <ac:grpSpMk id="10" creationId="{C9A8DB82-86DE-41D7-8C3F-BA1F0FE9B00A}"/>
          </ac:grpSpMkLst>
        </pc:grpChg>
        <pc:grpChg chg="add del">
          <ac:chgData name="Maria Mahu" userId="0e64b0d503ee9422" providerId="LiveId" clId="{25E4AAB1-CC6D-4D32-8C22-A4DDD748EB71}" dt="2022-04-26T20:53:52.833" v="387" actId="26606"/>
          <ac:grpSpMkLst>
            <pc:docMk/>
            <pc:sldMk cId="3731971448" sldId="298"/>
            <ac:grpSpMk id="23" creationId="{89674B87-B7AA-4FDD-B75B-0E6F82BFAB56}"/>
          </ac:grpSpMkLst>
        </pc:grpChg>
        <pc:grpChg chg="add del">
          <ac:chgData name="Maria Mahu" userId="0e64b0d503ee9422" providerId="LiveId" clId="{25E4AAB1-CC6D-4D32-8C22-A4DDD748EB71}" dt="2022-04-26T21:07:15.284" v="528" actId="26606"/>
          <ac:grpSpMkLst>
            <pc:docMk/>
            <pc:sldMk cId="3731971448" sldId="298"/>
            <ac:grpSpMk id="37" creationId="{C9A8DB82-86DE-41D7-8C3F-BA1F0FE9B00A}"/>
          </ac:grpSpMkLst>
        </pc:grpChg>
        <pc:grpChg chg="add">
          <ac:chgData name="Maria Mahu" userId="0e64b0d503ee9422" providerId="LiveId" clId="{25E4AAB1-CC6D-4D32-8C22-A4DDD748EB71}" dt="2022-04-26T21:07:15.284" v="528" actId="26606"/>
          <ac:grpSpMkLst>
            <pc:docMk/>
            <pc:sldMk cId="3731971448" sldId="298"/>
            <ac:grpSpMk id="43" creationId="{C9A8DB82-86DE-41D7-8C3F-BA1F0FE9B00A}"/>
          </ac:grpSpMkLst>
        </pc:grpChg>
        <pc:picChg chg="add del mod modCrop">
          <ac:chgData name="Maria Mahu" userId="0e64b0d503ee9422" providerId="LiveId" clId="{25E4AAB1-CC6D-4D32-8C22-A4DDD748EB71}" dt="2022-04-26T21:08:42.355" v="538" actId="1076"/>
          <ac:picMkLst>
            <pc:docMk/>
            <pc:sldMk cId="3731971448" sldId="298"/>
            <ac:picMk id="4" creationId="{D31585F3-05F8-42F6-BA8F-8A6D485741DF}"/>
          </ac:picMkLst>
        </pc:picChg>
        <pc:picChg chg="add del mod">
          <ac:chgData name="Maria Mahu" userId="0e64b0d503ee9422" providerId="LiveId" clId="{25E4AAB1-CC6D-4D32-8C22-A4DDD748EB71}" dt="2022-04-26T21:05:32.986" v="517" actId="478"/>
          <ac:picMkLst>
            <pc:docMk/>
            <pc:sldMk cId="3731971448" sldId="298"/>
            <ac:picMk id="2050" creationId="{464F2F23-C39D-410E-BBBA-75079DCF8685}"/>
          </ac:picMkLst>
        </pc:picChg>
      </pc:sldChg>
      <pc:sldChg chg="modSp mod">
        <pc:chgData name="Maria Mahu" userId="0e64b0d503ee9422" providerId="LiveId" clId="{25E4AAB1-CC6D-4D32-8C22-A4DDD748EB71}" dt="2022-04-29T12:36:06.325" v="1272" actId="12"/>
        <pc:sldMkLst>
          <pc:docMk/>
          <pc:sldMk cId="1590536538" sldId="299"/>
        </pc:sldMkLst>
        <pc:spChg chg="mod">
          <ac:chgData name="Maria Mahu" userId="0e64b0d503ee9422" providerId="LiveId" clId="{25E4AAB1-CC6D-4D32-8C22-A4DDD748EB71}" dt="2022-04-29T12:36:06.325" v="1272" actId="12"/>
          <ac:spMkLst>
            <pc:docMk/>
            <pc:sldMk cId="1590536538" sldId="299"/>
            <ac:spMk id="3" creationId="{213649D3-0970-4E88-A90D-CAEFA1B1B2C3}"/>
          </ac:spMkLst>
        </pc:spChg>
      </pc:sldChg>
      <pc:sldChg chg="addSp delSp modSp mod setBg modClrScheme chgLayout">
        <pc:chgData name="Maria Mahu" userId="0e64b0d503ee9422" providerId="LiveId" clId="{25E4AAB1-CC6D-4D32-8C22-A4DDD748EB71}" dt="2022-04-26T21:11:05.396" v="554" actId="26606"/>
        <pc:sldMkLst>
          <pc:docMk/>
          <pc:sldMk cId="1915904603" sldId="300"/>
        </pc:sldMkLst>
        <pc:spChg chg="mod ord">
          <ac:chgData name="Maria Mahu" userId="0e64b0d503ee9422" providerId="LiveId" clId="{25E4AAB1-CC6D-4D32-8C22-A4DDD748EB71}" dt="2022-04-26T21:11:05.396" v="554" actId="26606"/>
          <ac:spMkLst>
            <pc:docMk/>
            <pc:sldMk cId="1915904603" sldId="300"/>
            <ac:spMk id="2" creationId="{FEF7E05B-61AC-4326-A5FF-E923CC0ED0DC}"/>
          </ac:spMkLst>
        </pc:spChg>
        <pc:spChg chg="add del mod ord">
          <ac:chgData name="Maria Mahu" userId="0e64b0d503ee9422" providerId="LiveId" clId="{25E4AAB1-CC6D-4D32-8C22-A4DDD748EB71}" dt="2022-04-26T21:10:27.453" v="549" actId="700"/>
          <ac:spMkLst>
            <pc:docMk/>
            <pc:sldMk cId="1915904603" sldId="300"/>
            <ac:spMk id="3" creationId="{92FEDACC-7DD5-47EB-84BF-48A738E775C8}"/>
          </ac:spMkLst>
        </pc:spChg>
        <pc:spChg chg="add del">
          <ac:chgData name="Maria Mahu" userId="0e64b0d503ee9422" providerId="LiveId" clId="{25E4AAB1-CC6D-4D32-8C22-A4DDD748EB71}" dt="2022-04-26T21:11:05.396" v="554" actId="26606"/>
          <ac:spMkLst>
            <pc:docMk/>
            <pc:sldMk cId="1915904603" sldId="300"/>
            <ac:spMk id="21" creationId="{197C998A-4074-4935-9519-646722084956}"/>
          </ac:spMkLst>
        </pc:spChg>
        <pc:spChg chg="add del">
          <ac:chgData name="Maria Mahu" userId="0e64b0d503ee9422" providerId="LiveId" clId="{25E4AAB1-CC6D-4D32-8C22-A4DDD748EB71}" dt="2022-04-26T21:11:05.396" v="554" actId="26606"/>
          <ac:spMkLst>
            <pc:docMk/>
            <pc:sldMk cId="1915904603" sldId="300"/>
            <ac:spMk id="23" creationId="{8BDF8889-DC2F-468B-8D84-EA3774DB8263}"/>
          </ac:spMkLst>
        </pc:spChg>
        <pc:spChg chg="add del">
          <ac:chgData name="Maria Mahu" userId="0e64b0d503ee9422" providerId="LiveId" clId="{25E4AAB1-CC6D-4D32-8C22-A4DDD748EB71}" dt="2022-04-26T21:11:05.396" v="554" actId="26606"/>
          <ac:spMkLst>
            <pc:docMk/>
            <pc:sldMk cId="1915904603" sldId="300"/>
            <ac:spMk id="25" creationId="{501906CC-6BFC-48B1-9DD8-445641393F05}"/>
          </ac:spMkLst>
        </pc:spChg>
        <pc:spChg chg="add del">
          <ac:chgData name="Maria Mahu" userId="0e64b0d503ee9422" providerId="LiveId" clId="{25E4AAB1-CC6D-4D32-8C22-A4DDD748EB71}" dt="2022-04-26T21:11:05.396" v="554" actId="26606"/>
          <ac:spMkLst>
            <pc:docMk/>
            <pc:sldMk cId="1915904603" sldId="300"/>
            <ac:spMk id="27" creationId="{0BBEB8AA-5680-4F7C-B07D-AA0081EE085A}"/>
          </ac:spMkLst>
        </pc:spChg>
        <pc:spChg chg="add del">
          <ac:chgData name="Maria Mahu" userId="0e64b0d503ee9422" providerId="LiveId" clId="{25E4AAB1-CC6D-4D32-8C22-A4DDD748EB71}" dt="2022-04-26T21:11:05.396" v="554" actId="26606"/>
          <ac:spMkLst>
            <pc:docMk/>
            <pc:sldMk cId="1915904603" sldId="300"/>
            <ac:spMk id="29" creationId="{339C3DAC-A14C-4F71-BEDB-1F35E52531FB}"/>
          </ac:spMkLst>
        </pc:spChg>
        <pc:spChg chg="add del">
          <ac:chgData name="Maria Mahu" userId="0e64b0d503ee9422" providerId="LiveId" clId="{25E4AAB1-CC6D-4D32-8C22-A4DDD748EB71}" dt="2022-04-26T21:11:05.396" v="554" actId="26606"/>
          <ac:spMkLst>
            <pc:docMk/>
            <pc:sldMk cId="1915904603" sldId="300"/>
            <ac:spMk id="31" creationId="{E9270CE5-3BD6-4524-BBD4-3A633119188E}"/>
          </ac:spMkLst>
        </pc:spChg>
        <pc:spChg chg="add del">
          <ac:chgData name="Maria Mahu" userId="0e64b0d503ee9422" providerId="LiveId" clId="{25E4AAB1-CC6D-4D32-8C22-A4DDD748EB71}" dt="2022-04-26T21:11:05.396" v="554" actId="26606"/>
          <ac:spMkLst>
            <pc:docMk/>
            <pc:sldMk cId="1915904603" sldId="300"/>
            <ac:spMk id="33" creationId="{8A4C1651-1AB9-4B1F-8020-0C800382CDE4}"/>
          </ac:spMkLst>
        </pc:spChg>
        <pc:spChg chg="add del">
          <ac:chgData name="Maria Mahu" userId="0e64b0d503ee9422" providerId="LiveId" clId="{25E4AAB1-CC6D-4D32-8C22-A4DDD748EB71}" dt="2022-04-26T21:11:05.396" v="554" actId="26606"/>
          <ac:spMkLst>
            <pc:docMk/>
            <pc:sldMk cId="1915904603" sldId="300"/>
            <ac:spMk id="35" creationId="{0B737594-8A0C-4859-9751-B0228F2DE43D}"/>
          </ac:spMkLst>
        </pc:spChg>
        <pc:spChg chg="add del">
          <ac:chgData name="Maria Mahu" userId="0e64b0d503ee9422" providerId="LiveId" clId="{25E4AAB1-CC6D-4D32-8C22-A4DDD748EB71}" dt="2022-04-26T21:11:05.396" v="554" actId="26606"/>
          <ac:spMkLst>
            <pc:docMk/>
            <pc:sldMk cId="1915904603" sldId="300"/>
            <ac:spMk id="37" creationId="{635B1E5F-8D00-4445-8F34-CF83F6251672}"/>
          </ac:spMkLst>
        </pc:spChg>
        <pc:spChg chg="add del">
          <ac:chgData name="Maria Mahu" userId="0e64b0d503ee9422" providerId="LiveId" clId="{25E4AAB1-CC6D-4D32-8C22-A4DDD748EB71}" dt="2022-04-26T21:11:05.396" v="554" actId="26606"/>
          <ac:spMkLst>
            <pc:docMk/>
            <pc:sldMk cId="1915904603" sldId="300"/>
            <ac:spMk id="39" creationId="{5CA9E7EA-E610-4379-8563-950A70FB3534}"/>
          </ac:spMkLst>
        </pc:spChg>
        <pc:spChg chg="add del">
          <ac:chgData name="Maria Mahu" userId="0e64b0d503ee9422" providerId="LiveId" clId="{25E4AAB1-CC6D-4D32-8C22-A4DDD748EB71}" dt="2022-04-26T21:11:05.396" v="554" actId="26606"/>
          <ac:spMkLst>
            <pc:docMk/>
            <pc:sldMk cId="1915904603" sldId="300"/>
            <ac:spMk id="41" creationId="{6BF07752-C1F8-453E-9A5D-A0390FA537A8}"/>
          </ac:spMkLst>
        </pc:spChg>
        <pc:spChg chg="add del">
          <ac:chgData name="Maria Mahu" userId="0e64b0d503ee9422" providerId="LiveId" clId="{25E4AAB1-CC6D-4D32-8C22-A4DDD748EB71}" dt="2022-04-26T21:11:05.396" v="554" actId="26606"/>
          <ac:spMkLst>
            <pc:docMk/>
            <pc:sldMk cId="1915904603" sldId="300"/>
            <ac:spMk id="43" creationId="{C52526BD-E48D-43F7-9C76-F2033AF5E22D}"/>
          </ac:spMkLst>
        </pc:spChg>
        <pc:grpChg chg="add del">
          <ac:chgData name="Maria Mahu" userId="0e64b0d503ee9422" providerId="LiveId" clId="{25E4AAB1-CC6D-4D32-8C22-A4DDD748EB71}" dt="2022-04-26T21:11:05.396" v="554" actId="26606"/>
          <ac:grpSpMkLst>
            <pc:docMk/>
            <pc:sldMk cId="1915904603" sldId="300"/>
            <ac:grpSpMk id="10" creationId="{F212D2F1-3944-4942-A23E-17C20535F832}"/>
          </ac:grpSpMkLst>
        </pc:grpChg>
        <pc:graphicFrameChg chg="mod ord modGraphic">
          <ac:chgData name="Maria Mahu" userId="0e64b0d503ee9422" providerId="LiveId" clId="{25E4AAB1-CC6D-4D32-8C22-A4DDD748EB71}" dt="2022-04-26T21:11:05.396" v="554" actId="26606"/>
          <ac:graphicFrameMkLst>
            <pc:docMk/>
            <pc:sldMk cId="1915904603" sldId="300"/>
            <ac:graphicFrameMk id="5" creationId="{E5F1ADF9-7943-6744-816F-640118E274A4}"/>
          </ac:graphicFrameMkLst>
        </pc:graphicFrameChg>
        <pc:picChg chg="del mod">
          <ac:chgData name="Maria Mahu" userId="0e64b0d503ee9422" providerId="LiveId" clId="{25E4AAB1-CC6D-4D32-8C22-A4DDD748EB71}" dt="2022-04-26T21:10:18.228" v="548" actId="478"/>
          <ac:picMkLst>
            <pc:docMk/>
            <pc:sldMk cId="1915904603" sldId="300"/>
            <ac:picMk id="11" creationId="{31F2FD05-9363-5486-DA4E-4448F5C02FB8}"/>
          </ac:picMkLst>
        </pc:picChg>
      </pc:sldChg>
      <pc:sldChg chg="modSp mod modClrScheme chgLayout">
        <pc:chgData name="Maria Mahu" userId="0e64b0d503ee9422" providerId="LiveId" clId="{25E4AAB1-CC6D-4D32-8C22-A4DDD748EB71}" dt="2022-04-27T10:48:33.235" v="1182" actId="1076"/>
        <pc:sldMkLst>
          <pc:docMk/>
          <pc:sldMk cId="3782829207" sldId="301"/>
        </pc:sldMkLst>
        <pc:spChg chg="mod ord">
          <ac:chgData name="Maria Mahu" userId="0e64b0d503ee9422" providerId="LiveId" clId="{25E4AAB1-CC6D-4D32-8C22-A4DDD748EB71}" dt="2022-04-27T10:48:02.145" v="1175" actId="122"/>
          <ac:spMkLst>
            <pc:docMk/>
            <pc:sldMk cId="3782829207" sldId="301"/>
            <ac:spMk id="2" creationId="{B4D2D02C-6A04-4463-9E12-7A1805195790}"/>
          </ac:spMkLst>
        </pc:spChg>
        <pc:graphicFrameChg chg="mod ord modGraphic">
          <ac:chgData name="Maria Mahu" userId="0e64b0d503ee9422" providerId="LiveId" clId="{25E4AAB1-CC6D-4D32-8C22-A4DDD748EB71}" dt="2022-04-27T10:48:27.040" v="1181"/>
          <ac:graphicFrameMkLst>
            <pc:docMk/>
            <pc:sldMk cId="3782829207" sldId="301"/>
            <ac:graphicFrameMk id="12" creationId="{BB68BDDA-B188-2728-0E90-6E632621F4C9}"/>
          </ac:graphicFrameMkLst>
        </pc:graphicFrameChg>
        <pc:picChg chg="mod">
          <ac:chgData name="Maria Mahu" userId="0e64b0d503ee9422" providerId="LiveId" clId="{25E4AAB1-CC6D-4D32-8C22-A4DDD748EB71}" dt="2022-04-27T10:48:33.235" v="1182" actId="1076"/>
          <ac:picMkLst>
            <pc:docMk/>
            <pc:sldMk cId="3782829207" sldId="301"/>
            <ac:picMk id="14" creationId="{23BE91F8-93C5-A9B6-6832-8B791A0061A6}"/>
          </ac:picMkLst>
        </pc:picChg>
      </pc:sldChg>
      <pc:sldChg chg="addSp delSp modSp del mod modClrScheme chgLayout">
        <pc:chgData name="Maria Mahu" userId="0e64b0d503ee9422" providerId="LiveId" clId="{25E4AAB1-CC6D-4D32-8C22-A4DDD748EB71}" dt="2022-04-29T12:26:58.241" v="1238" actId="2696"/>
        <pc:sldMkLst>
          <pc:docMk/>
          <pc:sldMk cId="4099263975" sldId="302"/>
        </pc:sldMkLst>
        <pc:spChg chg="mod ord">
          <ac:chgData name="Maria Mahu" userId="0e64b0d503ee9422" providerId="LiveId" clId="{25E4AAB1-CC6D-4D32-8C22-A4DDD748EB71}" dt="2022-04-26T21:12:01.608" v="563" actId="700"/>
          <ac:spMkLst>
            <pc:docMk/>
            <pc:sldMk cId="4099263975" sldId="302"/>
            <ac:spMk id="2" creationId="{95E35F49-8F5D-4F45-B4E0-2C5573232444}"/>
          </ac:spMkLst>
        </pc:spChg>
        <pc:spChg chg="del mod ord">
          <ac:chgData name="Maria Mahu" userId="0e64b0d503ee9422" providerId="LiveId" clId="{25E4AAB1-CC6D-4D32-8C22-A4DDD748EB71}" dt="2022-04-26T21:12:01.608" v="563" actId="700"/>
          <ac:spMkLst>
            <pc:docMk/>
            <pc:sldMk cId="4099263975" sldId="302"/>
            <ac:spMk id="3" creationId="{C38DA558-777A-4123-8E03-350E2305EDE9}"/>
          </ac:spMkLst>
        </pc:spChg>
        <pc:spChg chg="add mod ord">
          <ac:chgData name="Maria Mahu" userId="0e64b0d503ee9422" providerId="LiveId" clId="{25E4AAB1-CC6D-4D32-8C22-A4DDD748EB71}" dt="2022-04-26T21:12:01.608" v="563" actId="700"/>
          <ac:spMkLst>
            <pc:docMk/>
            <pc:sldMk cId="4099263975" sldId="302"/>
            <ac:spMk id="4" creationId="{E2BFBAF1-1BB5-49C0-AD7C-729FED365826}"/>
          </ac:spMkLst>
        </pc:spChg>
      </pc:sldChg>
      <pc:sldChg chg="del ord">
        <pc:chgData name="Maria Mahu" userId="0e64b0d503ee9422" providerId="LiveId" clId="{25E4AAB1-CC6D-4D32-8C22-A4DDD748EB71}" dt="2022-04-27T10:49:09.265" v="1185" actId="2696"/>
        <pc:sldMkLst>
          <pc:docMk/>
          <pc:sldMk cId="339067514" sldId="303"/>
        </pc:sldMkLst>
      </pc:sldChg>
      <pc:sldChg chg="addSp delSp modSp del mod">
        <pc:chgData name="Maria Mahu" userId="0e64b0d503ee9422" providerId="LiveId" clId="{25E4AAB1-CC6D-4D32-8C22-A4DDD748EB71}" dt="2022-04-26T20:14:48.659" v="28" actId="2696"/>
        <pc:sldMkLst>
          <pc:docMk/>
          <pc:sldMk cId="940003076" sldId="306"/>
        </pc:sldMkLst>
        <pc:spChg chg="mod">
          <ac:chgData name="Maria Mahu" userId="0e64b0d503ee9422" providerId="LiveId" clId="{25E4AAB1-CC6D-4D32-8C22-A4DDD748EB71}" dt="2022-04-26T20:14:37.113" v="27" actId="27636"/>
          <ac:spMkLst>
            <pc:docMk/>
            <pc:sldMk cId="940003076" sldId="306"/>
            <ac:spMk id="2" creationId="{A4871E30-123C-4C5E-8149-099060E3E913}"/>
          </ac:spMkLst>
        </pc:spChg>
        <pc:picChg chg="add del mod">
          <ac:chgData name="Maria Mahu" userId="0e64b0d503ee9422" providerId="LiveId" clId="{25E4AAB1-CC6D-4D32-8C22-A4DDD748EB71}" dt="2022-04-26T20:13:15.357" v="25" actId="478"/>
          <ac:picMkLst>
            <pc:docMk/>
            <pc:sldMk cId="940003076" sldId="306"/>
            <ac:picMk id="11" creationId="{A67053EE-0C41-9FBC-E1C5-4CE83326E83D}"/>
          </ac:picMkLst>
        </pc:picChg>
      </pc:sldChg>
      <pc:sldChg chg="modSp mod modClrScheme chgLayout">
        <pc:chgData name="Maria Mahu" userId="0e64b0d503ee9422" providerId="LiveId" clId="{25E4AAB1-CC6D-4D32-8C22-A4DDD748EB71}" dt="2022-04-27T10:40:04.476" v="1103" actId="123"/>
        <pc:sldMkLst>
          <pc:docMk/>
          <pc:sldMk cId="3352572381" sldId="307"/>
        </pc:sldMkLst>
        <pc:spChg chg="mod ord">
          <ac:chgData name="Maria Mahu" userId="0e64b0d503ee9422" providerId="LiveId" clId="{25E4AAB1-CC6D-4D32-8C22-A4DDD748EB71}" dt="2022-04-26T20:57:01.887" v="405" actId="122"/>
          <ac:spMkLst>
            <pc:docMk/>
            <pc:sldMk cId="3352572381" sldId="307"/>
            <ac:spMk id="2" creationId="{00000000-0000-0000-0000-000000000000}"/>
          </ac:spMkLst>
        </pc:spChg>
        <pc:spChg chg="mod ord">
          <ac:chgData name="Maria Mahu" userId="0e64b0d503ee9422" providerId="LiveId" clId="{25E4AAB1-CC6D-4D32-8C22-A4DDD748EB71}" dt="2022-04-27T10:40:04.476" v="1103" actId="123"/>
          <ac:spMkLst>
            <pc:docMk/>
            <pc:sldMk cId="3352572381" sldId="307"/>
            <ac:spMk id="3" creationId="{00000000-0000-0000-0000-000000000000}"/>
          </ac:spMkLst>
        </pc:spChg>
        <pc:picChg chg="mod">
          <ac:chgData name="Maria Mahu" userId="0e64b0d503ee9422" providerId="LiveId" clId="{25E4AAB1-CC6D-4D32-8C22-A4DDD748EB71}" dt="2022-04-26T20:22:30.522" v="108" actId="14100"/>
          <ac:picMkLst>
            <pc:docMk/>
            <pc:sldMk cId="3352572381" sldId="307"/>
            <ac:picMk id="4" creationId="{0D05E2AF-2D30-0B0C-12E5-722171B508B9}"/>
          </ac:picMkLst>
        </pc:picChg>
      </pc:sldChg>
      <pc:sldChg chg="delSp modSp del mod">
        <pc:chgData name="Maria Mahu" userId="0e64b0d503ee9422" providerId="LiveId" clId="{25E4AAB1-CC6D-4D32-8C22-A4DDD748EB71}" dt="2022-04-26T20:18:25.561" v="81" actId="47"/>
        <pc:sldMkLst>
          <pc:docMk/>
          <pc:sldMk cId="3805322577" sldId="308"/>
        </pc:sldMkLst>
        <pc:spChg chg="mod">
          <ac:chgData name="Maria Mahu" userId="0e64b0d503ee9422" providerId="LiveId" clId="{25E4AAB1-CC6D-4D32-8C22-A4DDD748EB71}" dt="2022-04-26T20:17:50.420" v="73" actId="27636"/>
          <ac:spMkLst>
            <pc:docMk/>
            <pc:sldMk cId="3805322577" sldId="308"/>
            <ac:spMk id="2" creationId="{00000000-0000-0000-0000-000000000000}"/>
          </ac:spMkLst>
        </pc:spChg>
        <pc:spChg chg="mod">
          <ac:chgData name="Maria Mahu" userId="0e64b0d503ee9422" providerId="LiveId" clId="{25E4AAB1-CC6D-4D32-8C22-A4DDD748EB71}" dt="2022-04-26T20:18:06.306" v="76" actId="27636"/>
          <ac:spMkLst>
            <pc:docMk/>
            <pc:sldMk cId="3805322577" sldId="308"/>
            <ac:spMk id="3" creationId="{00000000-0000-0000-0000-000000000000}"/>
          </ac:spMkLst>
        </pc:spChg>
        <pc:picChg chg="del mod">
          <ac:chgData name="Maria Mahu" userId="0e64b0d503ee9422" providerId="LiveId" clId="{25E4AAB1-CC6D-4D32-8C22-A4DDD748EB71}" dt="2022-04-26T20:17:31.696" v="69" actId="21"/>
          <ac:picMkLst>
            <pc:docMk/>
            <pc:sldMk cId="3805322577" sldId="308"/>
            <ac:picMk id="4" creationId="{4FE804EB-CAFD-9427-84D8-063BB4C8192A}"/>
          </ac:picMkLst>
        </pc:picChg>
      </pc:sldChg>
      <pc:sldChg chg="addSp delSp modSp mod setBg modClrScheme chgLayout">
        <pc:chgData name="Maria Mahu" userId="0e64b0d503ee9422" providerId="LiveId" clId="{25E4AAB1-CC6D-4D32-8C22-A4DDD748EB71}" dt="2022-04-27T10:42:38.549" v="1167" actId="20577"/>
        <pc:sldMkLst>
          <pc:docMk/>
          <pc:sldMk cId="3781977255" sldId="309"/>
        </pc:sldMkLst>
        <pc:spChg chg="mod ord">
          <ac:chgData name="Maria Mahu" userId="0e64b0d503ee9422" providerId="LiveId" clId="{25E4AAB1-CC6D-4D32-8C22-A4DDD748EB71}" dt="2022-04-26T20:56:55.131" v="404" actId="1076"/>
          <ac:spMkLst>
            <pc:docMk/>
            <pc:sldMk cId="3781977255" sldId="309"/>
            <ac:spMk id="2" creationId="{00000000-0000-0000-0000-000000000000}"/>
          </ac:spMkLst>
        </pc:spChg>
        <pc:spChg chg="mod ord">
          <ac:chgData name="Maria Mahu" userId="0e64b0d503ee9422" providerId="LiveId" clId="{25E4AAB1-CC6D-4D32-8C22-A4DDD748EB71}" dt="2022-04-27T10:42:38.549" v="1167" actId="20577"/>
          <ac:spMkLst>
            <pc:docMk/>
            <pc:sldMk cId="3781977255" sldId="309"/>
            <ac:spMk id="3" creationId="{00000000-0000-0000-0000-000000000000}"/>
          </ac:spMkLst>
        </pc:spChg>
        <pc:spChg chg="add del">
          <ac:chgData name="Maria Mahu" userId="0e64b0d503ee9422" providerId="LiveId" clId="{25E4AAB1-CC6D-4D32-8C22-A4DDD748EB71}" dt="2022-04-26T20:25:00.735" v="125" actId="26606"/>
          <ac:spMkLst>
            <pc:docMk/>
            <pc:sldMk cId="3781977255" sldId="309"/>
            <ac:spMk id="20" creationId="{B4B7C0AF-2DDA-402A-A38E-429A634ED3E6}"/>
          </ac:spMkLst>
        </pc:spChg>
        <pc:spChg chg="add del">
          <ac:chgData name="Maria Mahu" userId="0e64b0d503ee9422" providerId="LiveId" clId="{25E4AAB1-CC6D-4D32-8C22-A4DDD748EB71}" dt="2022-04-26T20:25:04.382" v="127" actId="26606"/>
          <ac:spMkLst>
            <pc:docMk/>
            <pc:sldMk cId="3781977255" sldId="309"/>
            <ac:spMk id="23" creationId="{D764F0A0-D07C-4159-9427-D25058257DCC}"/>
          </ac:spMkLst>
        </pc:spChg>
        <pc:grpChg chg="add del">
          <ac:chgData name="Maria Mahu" userId="0e64b0d503ee9422" providerId="LiveId" clId="{25E4AAB1-CC6D-4D32-8C22-A4DDD748EB71}" dt="2022-04-26T20:25:00.735" v="125" actId="26606"/>
          <ac:grpSpMkLst>
            <pc:docMk/>
            <pc:sldMk cId="3781977255" sldId="309"/>
            <ac:grpSpMk id="9" creationId="{C9A8DB82-86DE-41D7-8C3F-BA1F0FE9B00A}"/>
          </ac:grpSpMkLst>
        </pc:grpChg>
        <pc:grpChg chg="add del">
          <ac:chgData name="Maria Mahu" userId="0e64b0d503ee9422" providerId="LiveId" clId="{25E4AAB1-CC6D-4D32-8C22-A4DDD748EB71}" dt="2022-04-26T20:25:04.382" v="127" actId="26606"/>
          <ac:grpSpMkLst>
            <pc:docMk/>
            <pc:sldMk cId="3781977255" sldId="309"/>
            <ac:grpSpMk id="22" creationId="{1DD029FC-684F-483A-A8BD-1F092BFFB78C}"/>
          </ac:grpSpMkLst>
        </pc:grpChg>
        <pc:picChg chg="mod ord">
          <ac:chgData name="Maria Mahu" userId="0e64b0d503ee9422" providerId="LiveId" clId="{25E4AAB1-CC6D-4D32-8C22-A4DDD748EB71}" dt="2022-04-26T20:25:22.600" v="131" actId="1076"/>
          <ac:picMkLst>
            <pc:docMk/>
            <pc:sldMk cId="3781977255" sldId="309"/>
            <ac:picMk id="4" creationId="{113DED81-368A-822D-18B8-299E9343129B}"/>
          </ac:picMkLst>
        </pc:picChg>
      </pc:sldChg>
      <pc:sldChg chg="modSp mod">
        <pc:chgData name="Maria Mahu" userId="0e64b0d503ee9422" providerId="LiveId" clId="{25E4AAB1-CC6D-4D32-8C22-A4DDD748EB71}" dt="2022-04-26T20:28:22.218" v="145"/>
        <pc:sldMkLst>
          <pc:docMk/>
          <pc:sldMk cId="2883878161" sldId="310"/>
        </pc:sldMkLst>
        <pc:spChg chg="mod">
          <ac:chgData name="Maria Mahu" userId="0e64b0d503ee9422" providerId="LiveId" clId="{25E4AAB1-CC6D-4D32-8C22-A4DDD748EB71}" dt="2022-04-26T20:26:55.861" v="141" actId="1076"/>
          <ac:spMkLst>
            <pc:docMk/>
            <pc:sldMk cId="2883878161" sldId="310"/>
            <ac:spMk id="2" creationId="{F1A533FD-B7CA-45ED-9417-6DA67848C0FA}"/>
          </ac:spMkLst>
        </pc:spChg>
        <pc:picChg chg="mod">
          <ac:chgData name="Maria Mahu" userId="0e64b0d503ee9422" providerId="LiveId" clId="{25E4AAB1-CC6D-4D32-8C22-A4DDD748EB71}" dt="2022-04-26T20:28:22.218" v="145"/>
          <ac:picMkLst>
            <pc:docMk/>
            <pc:sldMk cId="2883878161" sldId="310"/>
            <ac:picMk id="4" creationId="{1D8B7738-0B81-1491-196B-A675D8DD61C2}"/>
          </ac:picMkLst>
        </pc:picChg>
      </pc:sldChg>
      <pc:sldChg chg="addSp delSp modSp mod setBg">
        <pc:chgData name="Maria Mahu" userId="0e64b0d503ee9422" providerId="LiveId" clId="{25E4AAB1-CC6D-4D32-8C22-A4DDD748EB71}" dt="2022-04-26T20:44:02.396" v="283" actId="113"/>
        <pc:sldMkLst>
          <pc:docMk/>
          <pc:sldMk cId="777905870" sldId="311"/>
        </pc:sldMkLst>
        <pc:spChg chg="del mod">
          <ac:chgData name="Maria Mahu" userId="0e64b0d503ee9422" providerId="LiveId" clId="{25E4AAB1-CC6D-4D32-8C22-A4DDD748EB71}" dt="2022-04-26T20:41:16.986" v="235" actId="478"/>
          <ac:spMkLst>
            <pc:docMk/>
            <pc:sldMk cId="777905870" sldId="311"/>
            <ac:spMk id="2" creationId="{00000000-0000-0000-0000-000000000000}"/>
          </ac:spMkLst>
        </pc:spChg>
        <pc:spChg chg="mod">
          <ac:chgData name="Maria Mahu" userId="0e64b0d503ee9422" providerId="LiveId" clId="{25E4AAB1-CC6D-4D32-8C22-A4DDD748EB71}" dt="2022-04-26T20:38:44.902" v="226" actId="1076"/>
          <ac:spMkLst>
            <pc:docMk/>
            <pc:sldMk cId="777905870" sldId="311"/>
            <ac:spMk id="3" creationId="{73F609BA-4A40-473A-AA40-D9315C7A7F0F}"/>
          </ac:spMkLst>
        </pc:spChg>
        <pc:spChg chg="add mod">
          <ac:chgData name="Maria Mahu" userId="0e64b0d503ee9422" providerId="LiveId" clId="{25E4AAB1-CC6D-4D32-8C22-A4DDD748EB71}" dt="2022-04-26T20:43:18.017" v="254" actId="1076"/>
          <ac:spMkLst>
            <pc:docMk/>
            <pc:sldMk cId="777905870" sldId="311"/>
            <ac:spMk id="7" creationId="{91F34926-0B8F-4D59-A41F-19DFD0BE4EC3}"/>
          </ac:spMkLst>
        </pc:spChg>
        <pc:spChg chg="add mod">
          <ac:chgData name="Maria Mahu" userId="0e64b0d503ee9422" providerId="LiveId" clId="{25E4AAB1-CC6D-4D32-8C22-A4DDD748EB71}" dt="2022-04-26T20:44:02.396" v="283" actId="113"/>
          <ac:spMkLst>
            <pc:docMk/>
            <pc:sldMk cId="777905870" sldId="311"/>
            <ac:spMk id="8" creationId="{F12E2143-9B3A-4589-9E06-EC88E873F0F6}"/>
          </ac:spMkLst>
        </pc:spChg>
        <pc:picChg chg="add mod">
          <ac:chgData name="Maria Mahu" userId="0e64b0d503ee9422" providerId="LiveId" clId="{25E4AAB1-CC6D-4D32-8C22-A4DDD748EB71}" dt="2022-04-26T20:43:08.699" v="253" actId="14100"/>
          <ac:picMkLst>
            <pc:docMk/>
            <pc:sldMk cId="777905870" sldId="311"/>
            <ac:picMk id="5" creationId="{2B4C3F86-6A05-4524-8B28-8BF7B3236B78}"/>
          </ac:picMkLst>
        </pc:picChg>
      </pc:sldChg>
      <pc:sldChg chg="addSp delSp modSp mod modClrScheme delDesignElem chgLayout modNotesTx">
        <pc:chgData name="Maria Mahu" userId="0e64b0d503ee9422" providerId="LiveId" clId="{25E4AAB1-CC6D-4D32-8C22-A4DDD748EB71}" dt="2022-04-28T09:20:08.098" v="1223" actId="21"/>
        <pc:sldMkLst>
          <pc:docMk/>
          <pc:sldMk cId="3263953776" sldId="312"/>
        </pc:sldMkLst>
        <pc:spChg chg="mod ord">
          <ac:chgData name="Maria Mahu" userId="0e64b0d503ee9422" providerId="LiveId" clId="{25E4AAB1-CC6D-4D32-8C22-A4DDD748EB71}" dt="2022-04-26T21:45:30.385" v="845" actId="2711"/>
          <ac:spMkLst>
            <pc:docMk/>
            <pc:sldMk cId="3263953776" sldId="312"/>
            <ac:spMk id="2" creationId="{00000000-0000-0000-0000-000000000000}"/>
          </ac:spMkLst>
        </pc:spChg>
        <pc:spChg chg="mod ord">
          <ac:chgData name="Maria Mahu" userId="0e64b0d503ee9422" providerId="LiveId" clId="{25E4AAB1-CC6D-4D32-8C22-A4DDD748EB71}" dt="2022-04-28T09:20:08.098" v="1223" actId="21"/>
          <ac:spMkLst>
            <pc:docMk/>
            <pc:sldMk cId="3263953776" sldId="312"/>
            <ac:spMk id="3" creationId="{00000000-0000-0000-0000-000000000000}"/>
          </ac:spMkLst>
        </pc:spChg>
        <pc:spChg chg="add del">
          <ac:chgData name="Maria Mahu" userId="0e64b0d503ee9422" providerId="LiveId" clId="{25E4AAB1-CC6D-4D32-8C22-A4DDD748EB71}" dt="2022-04-26T21:45:07.050" v="840" actId="26606"/>
          <ac:spMkLst>
            <pc:docMk/>
            <pc:sldMk cId="3263953776" sldId="312"/>
            <ac:spMk id="5" creationId="{907EF6B7-1338-4443-8C46-6A318D952DFD}"/>
          </ac:spMkLst>
        </pc:spChg>
        <pc:spChg chg="add del">
          <ac:chgData name="Maria Mahu" userId="0e64b0d503ee9422" providerId="LiveId" clId="{25E4AAB1-CC6D-4D32-8C22-A4DDD748EB71}" dt="2022-04-26T21:45:07.050" v="840" actId="26606"/>
          <ac:spMkLst>
            <pc:docMk/>
            <pc:sldMk cId="3263953776" sldId="312"/>
            <ac:spMk id="6" creationId="{DAAE4CDD-124C-4DCF-9584-B6033B545DD5}"/>
          </ac:spMkLst>
        </pc:spChg>
        <pc:spChg chg="add del">
          <ac:chgData name="Maria Mahu" userId="0e64b0d503ee9422" providerId="LiveId" clId="{25E4AAB1-CC6D-4D32-8C22-A4DDD748EB71}" dt="2022-04-26T21:45:07.050" v="840" actId="26606"/>
          <ac:spMkLst>
            <pc:docMk/>
            <pc:sldMk cId="3263953776" sldId="312"/>
            <ac:spMk id="7" creationId="{081E4A58-353D-44AE-B2FC-2A74E2E400F7}"/>
          </ac:spMkLst>
        </pc:spChg>
        <pc:spChg chg="add del">
          <ac:chgData name="Maria Mahu" userId="0e64b0d503ee9422" providerId="LiveId" clId="{25E4AAB1-CC6D-4D32-8C22-A4DDD748EB71}" dt="2022-04-26T21:45:16.672" v="841" actId="700"/>
          <ac:spMkLst>
            <pc:docMk/>
            <pc:sldMk cId="3263953776" sldId="312"/>
            <ac:spMk id="12" creationId="{100EDD19-6802-4EC3-95CE-CFFAB042CFD6}"/>
          </ac:spMkLst>
        </pc:spChg>
        <pc:spChg chg="add del">
          <ac:chgData name="Maria Mahu" userId="0e64b0d503ee9422" providerId="LiveId" clId="{25E4AAB1-CC6D-4D32-8C22-A4DDD748EB71}" dt="2022-04-26T21:45:16.672" v="841" actId="700"/>
          <ac:spMkLst>
            <pc:docMk/>
            <pc:sldMk cId="3263953776" sldId="312"/>
            <ac:spMk id="14" creationId="{DB17E863-922E-4C26-BD64-E8FD41D28661}"/>
          </ac:spMkLst>
        </pc:spChg>
        <pc:picChg chg="add del">
          <ac:chgData name="Maria Mahu" userId="0e64b0d503ee9422" providerId="LiveId" clId="{25E4AAB1-CC6D-4D32-8C22-A4DDD748EB71}" dt="2022-04-26T21:45:07.034" v="839" actId="26606"/>
          <ac:picMkLst>
            <pc:docMk/>
            <pc:sldMk cId="3263953776" sldId="312"/>
            <ac:picMk id="9" creationId="{8AD1CC74-2A21-5001-2C40-628016097FC0}"/>
          </ac:picMkLst>
        </pc:picChg>
        <pc:cxnChg chg="add del">
          <ac:chgData name="Maria Mahu" userId="0e64b0d503ee9422" providerId="LiveId" clId="{25E4AAB1-CC6D-4D32-8C22-A4DDD748EB71}" dt="2022-04-26T21:45:07.034" v="839" actId="26606"/>
          <ac:cxnSpMkLst>
            <pc:docMk/>
            <pc:sldMk cId="3263953776" sldId="312"/>
            <ac:cxnSpMk id="13" creationId="{A7F400EE-A8A5-48AF-B4D6-291B52C6F0B0}"/>
          </ac:cxnSpMkLst>
        </pc:cxnChg>
      </pc:sldChg>
      <pc:sldChg chg="addSp delSp modSp new mod setBg">
        <pc:chgData name="Maria Mahu" userId="0e64b0d503ee9422" providerId="LiveId" clId="{25E4AAB1-CC6D-4D32-8C22-A4DDD748EB71}" dt="2022-04-29T12:33:07.464" v="1249" actId="1076"/>
        <pc:sldMkLst>
          <pc:docMk/>
          <pc:sldMk cId="159897968" sldId="314"/>
        </pc:sldMkLst>
        <pc:spChg chg="mod">
          <ac:chgData name="Maria Mahu" userId="0e64b0d503ee9422" providerId="LiveId" clId="{25E4AAB1-CC6D-4D32-8C22-A4DDD748EB71}" dt="2022-04-29T12:33:02.841" v="1248" actId="1076"/>
          <ac:spMkLst>
            <pc:docMk/>
            <pc:sldMk cId="159897968" sldId="314"/>
            <ac:spMk id="2" creationId="{B7242BA2-3807-4125-BE08-48BCB0248469}"/>
          </ac:spMkLst>
        </pc:spChg>
        <pc:spChg chg="del">
          <ac:chgData name="Maria Mahu" userId="0e64b0d503ee9422" providerId="LiveId" clId="{25E4AAB1-CC6D-4D32-8C22-A4DDD748EB71}" dt="2022-04-26T20:16:48.977" v="66" actId="478"/>
          <ac:spMkLst>
            <pc:docMk/>
            <pc:sldMk cId="159897968" sldId="314"/>
            <ac:spMk id="3" creationId="{1DACE7B7-C810-4B1D-95F6-26FF7BDEB300}"/>
          </ac:spMkLst>
        </pc:spChg>
        <pc:spChg chg="mod">
          <ac:chgData name="Maria Mahu" userId="0e64b0d503ee9422" providerId="LiveId" clId="{25E4AAB1-CC6D-4D32-8C22-A4DDD748EB71}" dt="2022-04-29T12:33:07.464" v="1249" actId="1076"/>
          <ac:spMkLst>
            <pc:docMk/>
            <pc:sldMk cId="159897968" sldId="314"/>
            <ac:spMk id="4" creationId="{EB0C027D-D8A3-49F9-A694-7AD4C6DF5EBA}"/>
          </ac:spMkLst>
        </pc:spChg>
        <pc:spChg chg="add">
          <ac:chgData name="Maria Mahu" userId="0e64b0d503ee9422" providerId="LiveId" clId="{25E4AAB1-CC6D-4D32-8C22-A4DDD748EB71}" dt="2022-04-29T12:28:03.488" v="1239" actId="26606"/>
          <ac:spMkLst>
            <pc:docMk/>
            <pc:sldMk cId="159897968" sldId="314"/>
            <ac:spMk id="20" creationId="{5669AB50-4CAD-4D10-A09A-A0C01AF9E6F6}"/>
          </ac:spMkLst>
        </pc:spChg>
        <pc:grpChg chg="add">
          <ac:chgData name="Maria Mahu" userId="0e64b0d503ee9422" providerId="LiveId" clId="{25E4AAB1-CC6D-4D32-8C22-A4DDD748EB71}" dt="2022-04-29T12:28:03.488" v="1239" actId="26606"/>
          <ac:grpSpMkLst>
            <pc:docMk/>
            <pc:sldMk cId="159897968" sldId="314"/>
            <ac:grpSpMk id="11" creationId="{5A992EA8-A2AE-480C-BFF9-7B134643975C}"/>
          </ac:grpSpMkLst>
        </pc:grpChg>
        <pc:picChg chg="add">
          <ac:chgData name="Maria Mahu" userId="0e64b0d503ee9422" providerId="LiveId" clId="{25E4AAB1-CC6D-4D32-8C22-A4DDD748EB71}" dt="2022-04-29T12:28:03.488" v="1239" actId="26606"/>
          <ac:picMkLst>
            <pc:docMk/>
            <pc:sldMk cId="159897968" sldId="314"/>
            <ac:picMk id="8" creationId="{5F1F0D7B-6241-01EF-4B39-541474E995E7}"/>
          </ac:picMkLst>
        </pc:picChg>
      </pc:sldChg>
      <pc:sldChg chg="addSp modSp new mod">
        <pc:chgData name="Maria Mahu" userId="0e64b0d503ee9422" providerId="LiveId" clId="{25E4AAB1-CC6D-4D32-8C22-A4DDD748EB71}" dt="2022-04-27T10:40:50.687" v="1129" actId="20577"/>
        <pc:sldMkLst>
          <pc:docMk/>
          <pc:sldMk cId="3115538229" sldId="315"/>
        </pc:sldMkLst>
        <pc:spChg chg="mod">
          <ac:chgData name="Maria Mahu" userId="0e64b0d503ee9422" providerId="LiveId" clId="{25E4AAB1-CC6D-4D32-8C22-A4DDD748EB71}" dt="2022-04-26T20:26:16.658" v="136" actId="122"/>
          <ac:spMkLst>
            <pc:docMk/>
            <pc:sldMk cId="3115538229" sldId="315"/>
            <ac:spMk id="2" creationId="{8016EAF3-0EDE-4C34-A39A-52F028874604}"/>
          </ac:spMkLst>
        </pc:spChg>
        <pc:spChg chg="add mod">
          <ac:chgData name="Maria Mahu" userId="0e64b0d503ee9422" providerId="LiveId" clId="{25E4AAB1-CC6D-4D32-8C22-A4DDD748EB71}" dt="2022-04-27T10:40:50.687" v="1129" actId="20577"/>
          <ac:spMkLst>
            <pc:docMk/>
            <pc:sldMk cId="3115538229" sldId="315"/>
            <ac:spMk id="5" creationId="{57263470-639B-411B-84DD-CC132F2A3DEE}"/>
          </ac:spMkLst>
        </pc:spChg>
        <pc:picChg chg="add mod">
          <ac:chgData name="Maria Mahu" userId="0e64b0d503ee9422" providerId="LiveId" clId="{25E4AAB1-CC6D-4D32-8C22-A4DDD748EB71}" dt="2022-04-26T20:23:26.580" v="113" actId="1076"/>
          <ac:picMkLst>
            <pc:docMk/>
            <pc:sldMk cId="3115538229" sldId="315"/>
            <ac:picMk id="3" creationId="{DB27694D-BD27-487E-A1BE-DDFD0549036C}"/>
          </ac:picMkLst>
        </pc:picChg>
      </pc:sldChg>
      <pc:sldChg chg="delSp modSp add del mod">
        <pc:chgData name="Maria Mahu" userId="0e64b0d503ee9422" providerId="LiveId" clId="{25E4AAB1-CC6D-4D32-8C22-A4DDD748EB71}" dt="2022-04-26T20:21:13.303" v="99" actId="2696"/>
        <pc:sldMkLst>
          <pc:docMk/>
          <pc:sldMk cId="965350827" sldId="316"/>
        </pc:sldMkLst>
        <pc:spChg chg="mod">
          <ac:chgData name="Maria Mahu" userId="0e64b0d503ee9422" providerId="LiveId" clId="{25E4AAB1-CC6D-4D32-8C22-A4DDD748EB71}" dt="2022-04-26T20:19:56.462" v="85" actId="21"/>
          <ac:spMkLst>
            <pc:docMk/>
            <pc:sldMk cId="965350827" sldId="316"/>
            <ac:spMk id="2" creationId="{00000000-0000-0000-0000-000000000000}"/>
          </ac:spMkLst>
        </pc:spChg>
        <pc:spChg chg="mod">
          <ac:chgData name="Maria Mahu" userId="0e64b0d503ee9422" providerId="LiveId" clId="{25E4AAB1-CC6D-4D32-8C22-A4DDD748EB71}" dt="2022-04-26T20:20:45.435" v="95" actId="21"/>
          <ac:spMkLst>
            <pc:docMk/>
            <pc:sldMk cId="965350827" sldId="316"/>
            <ac:spMk id="3" creationId="{00000000-0000-0000-0000-000000000000}"/>
          </ac:spMkLst>
        </pc:spChg>
        <pc:picChg chg="del">
          <ac:chgData name="Maria Mahu" userId="0e64b0d503ee9422" providerId="LiveId" clId="{25E4AAB1-CC6D-4D32-8C22-A4DDD748EB71}" dt="2022-04-26T20:20:05.810" v="87" actId="21"/>
          <ac:picMkLst>
            <pc:docMk/>
            <pc:sldMk cId="965350827" sldId="316"/>
            <ac:picMk id="4" creationId="{BA932628-F9C0-46D9-0936-65E45FC91766}"/>
          </ac:picMkLst>
        </pc:picChg>
      </pc:sldChg>
      <pc:sldChg chg="addSp delSp modSp new mod setBg modNotesTx">
        <pc:chgData name="Maria Mahu" userId="0e64b0d503ee9422" providerId="LiveId" clId="{25E4AAB1-CC6D-4D32-8C22-A4DDD748EB71}" dt="2022-04-27T10:41:08.376" v="1131" actId="1076"/>
        <pc:sldMkLst>
          <pc:docMk/>
          <pc:sldMk cId="796850227" sldId="317"/>
        </pc:sldMkLst>
        <pc:spChg chg="mod">
          <ac:chgData name="Maria Mahu" userId="0e64b0d503ee9422" providerId="LiveId" clId="{25E4AAB1-CC6D-4D32-8C22-A4DDD748EB71}" dt="2022-04-26T20:57:10.463" v="406" actId="122"/>
          <ac:spMkLst>
            <pc:docMk/>
            <pc:sldMk cId="796850227" sldId="317"/>
            <ac:spMk id="2" creationId="{468B6DAE-823E-4887-B64E-A79BAD4DE00F}"/>
          </ac:spMkLst>
        </pc:spChg>
        <pc:spChg chg="add del">
          <ac:chgData name="Maria Mahu" userId="0e64b0d503ee9422" providerId="LiveId" clId="{25E4AAB1-CC6D-4D32-8C22-A4DDD748EB71}" dt="2022-04-26T20:20:29.396" v="92" actId="26606"/>
          <ac:spMkLst>
            <pc:docMk/>
            <pc:sldMk cId="796850227" sldId="317"/>
            <ac:spMk id="17" creationId="{5669AB50-4CAD-4D10-A09A-A0C01AF9E6F6}"/>
          </ac:spMkLst>
        </pc:spChg>
        <pc:spChg chg="add mod">
          <ac:chgData name="Maria Mahu" userId="0e64b0d503ee9422" providerId="LiveId" clId="{25E4AAB1-CC6D-4D32-8C22-A4DDD748EB71}" dt="2022-04-27T10:41:08.376" v="1131" actId="1076"/>
          <ac:spMkLst>
            <pc:docMk/>
            <pc:sldMk cId="796850227" sldId="317"/>
            <ac:spMk id="18" creationId="{4F3E6EAF-68DE-4978-A7EF-6A54D8888B41}"/>
          </ac:spMkLst>
        </pc:spChg>
        <pc:grpChg chg="add del">
          <ac:chgData name="Maria Mahu" userId="0e64b0d503ee9422" providerId="LiveId" clId="{25E4AAB1-CC6D-4D32-8C22-A4DDD748EB71}" dt="2022-04-26T20:20:29.396" v="92" actId="26606"/>
          <ac:grpSpMkLst>
            <pc:docMk/>
            <pc:sldMk cId="796850227" sldId="317"/>
            <ac:grpSpMk id="8" creationId="{5A992EA8-A2AE-480C-BFF9-7B134643975C}"/>
          </ac:grpSpMkLst>
        </pc:grpChg>
        <pc:grpChg chg="add del">
          <ac:chgData name="Maria Mahu" userId="0e64b0d503ee9422" providerId="LiveId" clId="{25E4AAB1-CC6D-4D32-8C22-A4DDD748EB71}" dt="2022-04-26T20:20:29.396" v="92" actId="26606"/>
          <ac:grpSpMkLst>
            <pc:docMk/>
            <pc:sldMk cId="796850227" sldId="317"/>
            <ac:grpSpMk id="19" creationId="{0C5EAE72-3D24-4A03-9BDF-FBE8C100AF82}"/>
          </ac:grpSpMkLst>
        </pc:grpChg>
        <pc:picChg chg="add mod">
          <ac:chgData name="Maria Mahu" userId="0e64b0d503ee9422" providerId="LiveId" clId="{25E4AAB1-CC6D-4D32-8C22-A4DDD748EB71}" dt="2022-04-26T20:21:06.196" v="98" actId="1076"/>
          <ac:picMkLst>
            <pc:docMk/>
            <pc:sldMk cId="796850227" sldId="317"/>
            <ac:picMk id="3" creationId="{6870837D-8FD5-451B-B658-142DD968DC88}"/>
          </ac:picMkLst>
        </pc:picChg>
      </pc:sldChg>
      <pc:sldChg chg="addSp delSp modSp new mod setBg">
        <pc:chgData name="Maria Mahu" userId="0e64b0d503ee9422" providerId="LiveId" clId="{25E4AAB1-CC6D-4D32-8C22-A4DDD748EB71}" dt="2022-04-26T21:04:37.660" v="510" actId="1076"/>
        <pc:sldMkLst>
          <pc:docMk/>
          <pc:sldMk cId="3481037114" sldId="318"/>
        </pc:sldMkLst>
        <pc:spChg chg="mod">
          <ac:chgData name="Maria Mahu" userId="0e64b0d503ee9422" providerId="LiveId" clId="{25E4AAB1-CC6D-4D32-8C22-A4DDD748EB71}" dt="2022-04-26T21:03:39.353" v="480" actId="1076"/>
          <ac:spMkLst>
            <pc:docMk/>
            <pc:sldMk cId="3481037114" sldId="318"/>
            <ac:spMk id="2" creationId="{2B8EE492-1268-43AA-8090-C3F4BD3B8F80}"/>
          </ac:spMkLst>
        </pc:spChg>
        <pc:spChg chg="del">
          <ac:chgData name="Maria Mahu" userId="0e64b0d503ee9422" providerId="LiveId" clId="{25E4AAB1-CC6D-4D32-8C22-A4DDD748EB71}" dt="2022-04-26T21:02:00.750" v="464"/>
          <ac:spMkLst>
            <pc:docMk/>
            <pc:sldMk cId="3481037114" sldId="318"/>
            <ac:spMk id="3" creationId="{644F0AD0-A50E-422E-83EF-8F2099C67656}"/>
          </ac:spMkLst>
        </pc:spChg>
        <pc:spChg chg="mod">
          <ac:chgData name="Maria Mahu" userId="0e64b0d503ee9422" providerId="LiveId" clId="{25E4AAB1-CC6D-4D32-8C22-A4DDD748EB71}" dt="2022-04-26T21:04:37.660" v="510" actId="1076"/>
          <ac:spMkLst>
            <pc:docMk/>
            <pc:sldMk cId="3481037114" sldId="318"/>
            <ac:spMk id="4" creationId="{568F6D64-22C8-42C0-B8EF-2AE389D52803}"/>
          </ac:spMkLst>
        </pc:spChg>
        <pc:spChg chg="add del mod">
          <ac:chgData name="Maria Mahu" userId="0e64b0d503ee9422" providerId="LiveId" clId="{25E4AAB1-CC6D-4D32-8C22-A4DDD748EB71}" dt="2022-04-26T21:02:53.890" v="471" actId="478"/>
          <ac:spMkLst>
            <pc:docMk/>
            <pc:sldMk cId="3481037114" sldId="318"/>
            <ac:spMk id="5" creationId="{9FF1601E-D1E4-4693-B18E-B7473E730902}"/>
          </ac:spMkLst>
        </pc:spChg>
        <pc:spChg chg="add del mod">
          <ac:chgData name="Maria Mahu" userId="0e64b0d503ee9422" providerId="LiveId" clId="{25E4AAB1-CC6D-4D32-8C22-A4DDD748EB71}" dt="2022-04-26T21:03:07.055" v="475" actId="478"/>
          <ac:spMkLst>
            <pc:docMk/>
            <pc:sldMk cId="3481037114" sldId="318"/>
            <ac:spMk id="6" creationId="{A097B73C-84E6-4260-9274-A2FD28BBCA54}"/>
          </ac:spMkLst>
        </pc:spChg>
        <pc:spChg chg="add del">
          <ac:chgData name="Maria Mahu" userId="0e64b0d503ee9422" providerId="LiveId" clId="{25E4AAB1-CC6D-4D32-8C22-A4DDD748EB71}" dt="2022-04-26T21:02:35.722" v="467" actId="26606"/>
          <ac:spMkLst>
            <pc:docMk/>
            <pc:sldMk cId="3481037114" sldId="318"/>
            <ac:spMk id="80" creationId="{23D9DFF9-99E4-4FE6-9EAC-F1D7A7DFA579}"/>
          </ac:spMkLst>
        </pc:spChg>
        <pc:spChg chg="add del">
          <ac:chgData name="Maria Mahu" userId="0e64b0d503ee9422" providerId="LiveId" clId="{25E4AAB1-CC6D-4D32-8C22-A4DDD748EB71}" dt="2022-04-26T21:02:35.722" v="467" actId="26606"/>
          <ac:spMkLst>
            <pc:docMk/>
            <pc:sldMk cId="3481037114" sldId="318"/>
            <ac:spMk id="82" creationId="{B2F7123F-BDDB-4B3D-A49C-0DB5CA4439B6}"/>
          </ac:spMkLst>
        </pc:spChg>
        <pc:spChg chg="add del">
          <ac:chgData name="Maria Mahu" userId="0e64b0d503ee9422" providerId="LiveId" clId="{25E4AAB1-CC6D-4D32-8C22-A4DDD748EB71}" dt="2022-04-26T21:02:35.722" v="467" actId="26606"/>
          <ac:spMkLst>
            <pc:docMk/>
            <pc:sldMk cId="3481037114" sldId="318"/>
            <ac:spMk id="84" creationId="{DD592B83-3798-4537-9299-ECA40D759008}"/>
          </ac:spMkLst>
        </pc:spChg>
        <pc:spChg chg="add del">
          <ac:chgData name="Maria Mahu" userId="0e64b0d503ee9422" providerId="LiveId" clId="{25E4AAB1-CC6D-4D32-8C22-A4DDD748EB71}" dt="2022-04-26T21:02:35.722" v="467" actId="26606"/>
          <ac:spMkLst>
            <pc:docMk/>
            <pc:sldMk cId="3481037114" sldId="318"/>
            <ac:spMk id="86" creationId="{CDA82A80-E6FF-4DFB-979C-210DD5539AA9}"/>
          </ac:spMkLst>
        </pc:spChg>
        <pc:spChg chg="add del">
          <ac:chgData name="Maria Mahu" userId="0e64b0d503ee9422" providerId="LiveId" clId="{25E4AAB1-CC6D-4D32-8C22-A4DDD748EB71}" dt="2022-04-26T21:02:35.722" v="467" actId="26606"/>
          <ac:spMkLst>
            <pc:docMk/>
            <pc:sldMk cId="3481037114" sldId="318"/>
            <ac:spMk id="88" creationId="{E6706D8A-B9DC-4D79-81FD-B9719261D380}"/>
          </ac:spMkLst>
        </pc:spChg>
        <pc:spChg chg="add">
          <ac:chgData name="Maria Mahu" userId="0e64b0d503ee9422" providerId="LiveId" clId="{25E4AAB1-CC6D-4D32-8C22-A4DDD748EB71}" dt="2022-04-26T21:02:35.722" v="467" actId="26606"/>
          <ac:spMkLst>
            <pc:docMk/>
            <pc:sldMk cId="3481037114" sldId="318"/>
            <ac:spMk id="144" creationId="{5669AB50-4CAD-4D10-A09A-A0C01AF9E6F6}"/>
          </ac:spMkLst>
        </pc:spChg>
        <pc:grpChg chg="add del">
          <ac:chgData name="Maria Mahu" userId="0e64b0d503ee9422" providerId="LiveId" clId="{25E4AAB1-CC6D-4D32-8C22-A4DDD748EB71}" dt="2022-04-26T21:02:35.722" v="467" actId="26606"/>
          <ac:grpSpMkLst>
            <pc:docMk/>
            <pc:sldMk cId="3481037114" sldId="318"/>
            <ac:grpSpMk id="71" creationId="{FEEA6B06-37BF-43FC-9986-67E896676419}"/>
          </ac:grpSpMkLst>
        </pc:grpChg>
        <pc:grpChg chg="add">
          <ac:chgData name="Maria Mahu" userId="0e64b0d503ee9422" providerId="LiveId" clId="{25E4AAB1-CC6D-4D32-8C22-A4DDD748EB71}" dt="2022-04-26T21:02:35.722" v="467" actId="26606"/>
          <ac:grpSpMkLst>
            <pc:docMk/>
            <pc:sldMk cId="3481037114" sldId="318"/>
            <ac:grpSpMk id="135" creationId="{5A992EA8-A2AE-480C-BFF9-7B134643975C}"/>
          </ac:grpSpMkLst>
        </pc:grpChg>
        <pc:picChg chg="add del mod ord">
          <ac:chgData name="Maria Mahu" userId="0e64b0d503ee9422" providerId="LiveId" clId="{25E4AAB1-CC6D-4D32-8C22-A4DDD748EB71}" dt="2022-04-26T21:02:57.819" v="472" actId="478"/>
          <ac:picMkLst>
            <pc:docMk/>
            <pc:sldMk cId="3481037114" sldId="318"/>
            <ac:picMk id="1026" creationId="{CFE486F0-88BF-4751-AE04-B444C7BD66BD}"/>
          </ac:picMkLst>
        </pc:picChg>
        <pc:picChg chg="add del mod">
          <ac:chgData name="Maria Mahu" userId="0e64b0d503ee9422" providerId="LiveId" clId="{25E4AAB1-CC6D-4D32-8C22-A4DDD748EB71}" dt="2022-04-26T21:03:04.347" v="473" actId="1076"/>
          <ac:picMkLst>
            <pc:docMk/>
            <pc:sldMk cId="3481037114" sldId="318"/>
            <ac:picMk id="1028" creationId="{5C4C0499-1EA1-497B-A2BB-1EADB1940502}"/>
          </ac:picMkLst>
        </pc:picChg>
      </pc:sldChg>
      <pc:sldChg chg="modSp mod">
        <pc:chgData name="Maria Mahu" userId="0e64b0d503ee9422" providerId="LiveId" clId="{25E4AAB1-CC6D-4D32-8C22-A4DDD748EB71}" dt="2022-04-28T09:20:24.481" v="1230" actId="14100"/>
        <pc:sldMkLst>
          <pc:docMk/>
          <pc:sldMk cId="2435110974" sldId="319"/>
        </pc:sldMkLst>
        <pc:spChg chg="mod">
          <ac:chgData name="Maria Mahu" userId="0e64b0d503ee9422" providerId="LiveId" clId="{25E4AAB1-CC6D-4D32-8C22-A4DDD748EB71}" dt="2022-04-28T09:20:24.481" v="1230" actId="14100"/>
          <ac:spMkLst>
            <pc:docMk/>
            <pc:sldMk cId="2435110974" sldId="319"/>
            <ac:spMk id="4" creationId="{4C208F1F-3972-47E7-97CF-F4934BF30ABE}"/>
          </ac:spMkLst>
        </pc:spChg>
      </pc:sldChg>
      <pc:sldChg chg="addSp delSp modSp add mod">
        <pc:chgData name="Maria Mahu" userId="0e64b0d503ee9422" providerId="LiveId" clId="{25E4AAB1-CC6D-4D32-8C22-A4DDD748EB71}" dt="2022-04-29T12:34:21.515" v="1253" actId="12"/>
        <pc:sldMkLst>
          <pc:docMk/>
          <pc:sldMk cId="294143650" sldId="320"/>
        </pc:sldMkLst>
        <pc:spChg chg="add del mod">
          <ac:chgData name="Maria Mahu" userId="0e64b0d503ee9422" providerId="LiveId" clId="{25E4AAB1-CC6D-4D32-8C22-A4DDD748EB71}" dt="2022-04-27T10:35:36.422" v="1032" actId="478"/>
          <ac:spMkLst>
            <pc:docMk/>
            <pc:sldMk cId="294143650" sldId="320"/>
            <ac:spMk id="2" creationId="{63570B9B-2A85-4CFA-ABD8-DC0DD84B978D}"/>
          </ac:spMkLst>
        </pc:spChg>
        <pc:spChg chg="mod">
          <ac:chgData name="Maria Mahu" userId="0e64b0d503ee9422" providerId="LiveId" clId="{25E4AAB1-CC6D-4D32-8C22-A4DDD748EB71}" dt="2022-04-29T12:34:21.515" v="1253" actId="12"/>
          <ac:spMkLst>
            <pc:docMk/>
            <pc:sldMk cId="294143650" sldId="320"/>
            <ac:spMk id="3" creationId="{00000000-0000-0000-0000-000000000000}"/>
          </ac:spMkLst>
        </pc:spChg>
        <pc:spChg chg="add mod">
          <ac:chgData name="Maria Mahu" userId="0e64b0d503ee9422" providerId="LiveId" clId="{25E4AAB1-CC6D-4D32-8C22-A4DDD748EB71}" dt="2022-04-27T10:35:51.741" v="1037" actId="122"/>
          <ac:spMkLst>
            <pc:docMk/>
            <pc:sldMk cId="294143650" sldId="320"/>
            <ac:spMk id="5" creationId="{E92E4158-02FA-49BF-A9FB-BA7C7CD1B3F7}"/>
          </ac:spMkLst>
        </pc:spChg>
        <pc:picChg chg="add mod">
          <ac:chgData name="Maria Mahu" userId="0e64b0d503ee9422" providerId="LiveId" clId="{25E4AAB1-CC6D-4D32-8C22-A4DDD748EB71}" dt="2022-04-27T10:47:22.293" v="1173" actId="1076"/>
          <ac:picMkLst>
            <pc:docMk/>
            <pc:sldMk cId="294143650" sldId="320"/>
            <ac:picMk id="1026" creationId="{FDA2A6CA-B62C-4E1E-83FE-829FAA68E5CD}"/>
          </ac:picMkLst>
        </pc:picChg>
      </pc:sldChg>
      <pc:sldChg chg="new del">
        <pc:chgData name="Maria Mahu" userId="0e64b0d503ee9422" providerId="LiveId" clId="{25E4AAB1-CC6D-4D32-8C22-A4DDD748EB71}" dt="2022-04-27T10:32:44.463" v="1011" actId="47"/>
        <pc:sldMkLst>
          <pc:docMk/>
          <pc:sldMk cId="1683906645" sldId="320"/>
        </pc:sldMkLst>
      </pc:sldChg>
      <pc:sldChg chg="modSp add mod">
        <pc:chgData name="Maria Mahu" userId="0e64b0d503ee9422" providerId="LiveId" clId="{25E4AAB1-CC6D-4D32-8C22-A4DDD748EB71}" dt="2022-04-29T12:36:37.447" v="1276" actId="122"/>
        <pc:sldMkLst>
          <pc:docMk/>
          <pc:sldMk cId="300074042" sldId="321"/>
        </pc:sldMkLst>
        <pc:spChg chg="mod">
          <ac:chgData name="Maria Mahu" userId="0e64b0d503ee9422" providerId="LiveId" clId="{25E4AAB1-CC6D-4D32-8C22-A4DDD748EB71}" dt="2022-04-29T12:36:37.447" v="1276" actId="122"/>
          <ac:spMkLst>
            <pc:docMk/>
            <pc:sldMk cId="300074042" sldId="321"/>
            <ac:spMk id="2" creationId="{95E35F49-8F5D-4F45-B4E0-2C5573232444}"/>
          </ac:spMkLst>
        </pc:spChg>
        <pc:spChg chg="mod">
          <ac:chgData name="Maria Mahu" userId="0e64b0d503ee9422" providerId="LiveId" clId="{25E4AAB1-CC6D-4D32-8C22-A4DDD748EB71}" dt="2022-04-29T12:36:22.447" v="1273" actId="12"/>
          <ac:spMkLst>
            <pc:docMk/>
            <pc:sldMk cId="300074042" sldId="321"/>
            <ac:spMk id="3" creationId="{C38DA558-777A-4123-8E03-350E2305EDE9}"/>
          </ac:spMkLst>
        </pc:spChg>
      </pc:sldChg>
      <pc:sldMasterChg chg="delSldLayout">
        <pc:chgData name="Maria Mahu" userId="0e64b0d503ee9422" providerId="LiveId" clId="{25E4AAB1-CC6D-4D32-8C22-A4DDD748EB71}" dt="2022-04-27T10:49:09.265" v="1185" actId="2696"/>
        <pc:sldMasterMkLst>
          <pc:docMk/>
          <pc:sldMasterMk cId="3574982663" sldId="2147483720"/>
        </pc:sldMasterMkLst>
        <pc:sldLayoutChg chg="del">
          <pc:chgData name="Maria Mahu" userId="0e64b0d503ee9422" providerId="LiveId" clId="{25E4AAB1-CC6D-4D32-8C22-A4DDD748EB71}" dt="2022-04-27T10:49:09.265" v="1185" actId="2696"/>
          <pc:sldLayoutMkLst>
            <pc:docMk/>
            <pc:sldMasterMk cId="3574982663" sldId="2147483720"/>
            <pc:sldLayoutMk cId="2997760424" sldId="2147483721"/>
          </pc:sldLayoutMkLst>
        </pc:sldLayoutChg>
        <pc:sldLayoutChg chg="del">
          <pc:chgData name="Maria Mahu" userId="0e64b0d503ee9422" providerId="LiveId" clId="{25E4AAB1-CC6D-4D32-8C22-A4DDD748EB71}" dt="2022-04-26T21:48:24.429" v="902" actId="47"/>
          <pc:sldLayoutMkLst>
            <pc:docMk/>
            <pc:sldMasterMk cId="3574982663" sldId="2147483720"/>
            <pc:sldLayoutMk cId="677637451" sldId="2147483723"/>
          </pc:sldLayoutMkLst>
        </pc:sldLayoutChg>
      </pc:sldMaster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13.png"/><Relationship Id="rId7" Type="http://schemas.openxmlformats.org/officeDocument/2006/relationships/image" Target="../media/image3.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13.png"/><Relationship Id="rId7" Type="http://schemas.openxmlformats.org/officeDocument/2006/relationships/image" Target="../media/image3.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5110619-7080-4179-BE21-79F0D645B644}"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54BF44BA-78EB-49C8-999F-4FC72A7D43A9}">
      <dgm:prSet custT="1"/>
      <dgm:spPr/>
      <dgm:t>
        <a:bodyPr/>
        <a:lstStyle/>
        <a:p>
          <a:pPr>
            <a:lnSpc>
              <a:spcPct val="100000"/>
            </a:lnSpc>
          </a:pPr>
          <a:r>
            <a:rPr lang="en-GB" sz="1400" b="1" dirty="0">
              <a:latin typeface="Arial" panose="020B0604020202020204" pitchFamily="34" charset="0"/>
              <a:cs typeface="Arial" panose="020B0604020202020204" pitchFamily="34" charset="0"/>
            </a:rPr>
            <a:t>Developing team performance helps to create an environment of teamwork and structure.</a:t>
          </a:r>
          <a:endParaRPr lang="en-US" sz="1400" b="1" dirty="0">
            <a:latin typeface="Arial" panose="020B0604020202020204" pitchFamily="34" charset="0"/>
            <a:cs typeface="Arial" panose="020B0604020202020204" pitchFamily="34" charset="0"/>
          </a:endParaRPr>
        </a:p>
      </dgm:t>
    </dgm:pt>
    <dgm:pt modelId="{32006BD6-3E2D-44DB-8C51-49C7D3BEEFD7}" type="parTrans" cxnId="{E9696E03-D3E3-464C-AF02-D1A96E56C109}">
      <dgm:prSet/>
      <dgm:spPr/>
      <dgm:t>
        <a:bodyPr/>
        <a:lstStyle/>
        <a:p>
          <a:endParaRPr lang="en-US" sz="1400"/>
        </a:p>
      </dgm:t>
    </dgm:pt>
    <dgm:pt modelId="{A0BA5814-E6BC-49D6-A69C-DEA97CE28DDE}" type="sibTrans" cxnId="{E9696E03-D3E3-464C-AF02-D1A96E56C109}">
      <dgm:prSet/>
      <dgm:spPr/>
      <dgm:t>
        <a:bodyPr/>
        <a:lstStyle/>
        <a:p>
          <a:pPr>
            <a:lnSpc>
              <a:spcPct val="100000"/>
            </a:lnSpc>
          </a:pPr>
          <a:endParaRPr lang="en-US" sz="1400"/>
        </a:p>
      </dgm:t>
    </dgm:pt>
    <dgm:pt modelId="{E4120902-E334-4D8C-8460-4B6461A79055}">
      <dgm:prSet custT="1"/>
      <dgm:spPr/>
      <dgm:t>
        <a:bodyPr/>
        <a:lstStyle/>
        <a:p>
          <a:pPr>
            <a:lnSpc>
              <a:spcPct val="100000"/>
            </a:lnSpc>
          </a:pPr>
          <a:r>
            <a:rPr lang="en-GB" sz="1400" b="1">
              <a:latin typeface="Arial" panose="020B0604020202020204" pitchFamily="34" charset="0"/>
              <a:cs typeface="Arial" panose="020B0604020202020204" pitchFamily="34" charset="0"/>
            </a:rPr>
            <a:t>However, when every team forms and begins working together they go through the 4 Stages of Team Development.</a:t>
          </a:r>
          <a:endParaRPr lang="en-US" sz="1400" b="1">
            <a:latin typeface="Arial" panose="020B0604020202020204" pitchFamily="34" charset="0"/>
            <a:cs typeface="Arial" panose="020B0604020202020204" pitchFamily="34" charset="0"/>
          </a:endParaRPr>
        </a:p>
      </dgm:t>
    </dgm:pt>
    <dgm:pt modelId="{273B3B0E-71ED-45AB-9EE2-F9C6167EFB29}" type="parTrans" cxnId="{70B2A770-B788-4F99-9507-02252EB80E34}">
      <dgm:prSet/>
      <dgm:spPr/>
      <dgm:t>
        <a:bodyPr/>
        <a:lstStyle/>
        <a:p>
          <a:endParaRPr lang="en-US" sz="1400"/>
        </a:p>
      </dgm:t>
    </dgm:pt>
    <dgm:pt modelId="{FC420946-EE25-4226-A158-E2264164F4FD}" type="sibTrans" cxnId="{70B2A770-B788-4F99-9507-02252EB80E34}">
      <dgm:prSet/>
      <dgm:spPr/>
      <dgm:t>
        <a:bodyPr/>
        <a:lstStyle/>
        <a:p>
          <a:pPr>
            <a:lnSpc>
              <a:spcPct val="100000"/>
            </a:lnSpc>
          </a:pPr>
          <a:endParaRPr lang="en-US" sz="1400"/>
        </a:p>
      </dgm:t>
    </dgm:pt>
    <dgm:pt modelId="{D2370070-1CBE-4532-8E10-9A6FBB087169}">
      <dgm:prSet custT="1"/>
      <dgm:spPr/>
      <dgm:t>
        <a:bodyPr/>
        <a:lstStyle/>
        <a:p>
          <a:pPr>
            <a:lnSpc>
              <a:spcPct val="100000"/>
            </a:lnSpc>
          </a:pPr>
          <a:r>
            <a:rPr lang="en-GB" sz="1400" b="1">
              <a:latin typeface="Arial" panose="020B0604020202020204" pitchFamily="34" charset="0"/>
              <a:cs typeface="Arial" panose="020B0604020202020204" pitchFamily="34" charset="0"/>
            </a:rPr>
            <a:t>As a Restaurant Leader, it is important that at any point time , you are  able to identify your team’s current  stages of development</a:t>
          </a:r>
          <a:endParaRPr lang="en-US" sz="1400" b="1">
            <a:latin typeface="Arial" panose="020B0604020202020204" pitchFamily="34" charset="0"/>
            <a:cs typeface="Arial" panose="020B0604020202020204" pitchFamily="34" charset="0"/>
          </a:endParaRPr>
        </a:p>
      </dgm:t>
    </dgm:pt>
    <dgm:pt modelId="{8B34CC0F-A1C2-409C-A39B-CE6D667A43F8}" type="parTrans" cxnId="{BB390701-669C-4A5E-8C88-85F1DA69585A}">
      <dgm:prSet/>
      <dgm:spPr/>
      <dgm:t>
        <a:bodyPr/>
        <a:lstStyle/>
        <a:p>
          <a:endParaRPr lang="en-US" sz="1400"/>
        </a:p>
      </dgm:t>
    </dgm:pt>
    <dgm:pt modelId="{6EBA3FA5-3F47-446E-A856-11834AE52FA2}" type="sibTrans" cxnId="{BB390701-669C-4A5E-8C88-85F1DA69585A}">
      <dgm:prSet/>
      <dgm:spPr/>
      <dgm:t>
        <a:bodyPr/>
        <a:lstStyle/>
        <a:p>
          <a:pPr>
            <a:lnSpc>
              <a:spcPct val="100000"/>
            </a:lnSpc>
          </a:pPr>
          <a:endParaRPr lang="en-US" sz="1400"/>
        </a:p>
      </dgm:t>
    </dgm:pt>
    <dgm:pt modelId="{15033E13-C962-4450-BDDC-F3C648A66406}">
      <dgm:prSet custT="1"/>
      <dgm:spPr/>
      <dgm:t>
        <a:bodyPr/>
        <a:lstStyle/>
        <a:p>
          <a:pPr>
            <a:lnSpc>
              <a:spcPct val="100000"/>
            </a:lnSpc>
          </a:pPr>
          <a:r>
            <a:rPr lang="en-GB" sz="1400" b="1">
              <a:latin typeface="Arial" panose="020B0604020202020204" pitchFamily="34" charset="0"/>
              <a:cs typeface="Arial" panose="020B0604020202020204" pitchFamily="34" charset="0"/>
            </a:rPr>
            <a:t>This is how you will support your team’s growth and transform a group of individuals into a cohesive, high performing team</a:t>
          </a:r>
          <a:endParaRPr lang="en-US" sz="1400" b="1">
            <a:latin typeface="Arial" panose="020B0604020202020204" pitchFamily="34" charset="0"/>
            <a:cs typeface="Arial" panose="020B0604020202020204" pitchFamily="34" charset="0"/>
          </a:endParaRPr>
        </a:p>
      </dgm:t>
    </dgm:pt>
    <dgm:pt modelId="{5B100FCB-1807-4634-A929-0D195C535B2D}" type="parTrans" cxnId="{E09B836B-6C51-4D00-A3E5-73693245E5DB}">
      <dgm:prSet/>
      <dgm:spPr/>
      <dgm:t>
        <a:bodyPr/>
        <a:lstStyle/>
        <a:p>
          <a:endParaRPr lang="en-US" sz="1400"/>
        </a:p>
      </dgm:t>
    </dgm:pt>
    <dgm:pt modelId="{C7EE45D4-1578-4FB6-B9F9-308387FD1389}" type="sibTrans" cxnId="{E09B836B-6C51-4D00-A3E5-73693245E5DB}">
      <dgm:prSet/>
      <dgm:spPr/>
      <dgm:t>
        <a:bodyPr/>
        <a:lstStyle/>
        <a:p>
          <a:endParaRPr lang="en-US" sz="1400"/>
        </a:p>
      </dgm:t>
    </dgm:pt>
    <dgm:pt modelId="{D8F95DA7-EB2A-47CB-B0D4-BA2D75BE9B11}" type="pres">
      <dgm:prSet presAssocID="{85110619-7080-4179-BE21-79F0D645B644}" presName="root" presStyleCnt="0">
        <dgm:presLayoutVars>
          <dgm:dir/>
          <dgm:resizeHandles val="exact"/>
        </dgm:presLayoutVars>
      </dgm:prSet>
      <dgm:spPr/>
    </dgm:pt>
    <dgm:pt modelId="{96BD4675-9879-4CDF-8C8F-C92A20AD5D97}" type="pres">
      <dgm:prSet presAssocID="{85110619-7080-4179-BE21-79F0D645B644}" presName="container" presStyleCnt="0">
        <dgm:presLayoutVars>
          <dgm:dir/>
          <dgm:resizeHandles val="exact"/>
        </dgm:presLayoutVars>
      </dgm:prSet>
      <dgm:spPr/>
    </dgm:pt>
    <dgm:pt modelId="{7D840E5F-06AC-441B-8947-B76460454CAB}" type="pres">
      <dgm:prSet presAssocID="{54BF44BA-78EB-49C8-999F-4FC72A7D43A9}" presName="compNode" presStyleCnt="0"/>
      <dgm:spPr/>
    </dgm:pt>
    <dgm:pt modelId="{13D8622D-6410-4D52-AF06-C363D2B0F1B1}" type="pres">
      <dgm:prSet presAssocID="{54BF44BA-78EB-49C8-999F-4FC72A7D43A9}" presName="iconBgRect" presStyleLbl="bgShp" presStyleIdx="0" presStyleCnt="4"/>
      <dgm:spPr/>
    </dgm:pt>
    <dgm:pt modelId="{FCBA902D-7306-4B7A-9896-1BE6C557950B}" type="pres">
      <dgm:prSet presAssocID="{54BF44BA-78EB-49C8-999F-4FC72A7D43A9}"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Group of People"/>
        </a:ext>
      </dgm:extLst>
    </dgm:pt>
    <dgm:pt modelId="{D70F260F-ADD5-408B-AA8C-E726B4948145}" type="pres">
      <dgm:prSet presAssocID="{54BF44BA-78EB-49C8-999F-4FC72A7D43A9}" presName="spaceRect" presStyleCnt="0"/>
      <dgm:spPr/>
    </dgm:pt>
    <dgm:pt modelId="{0E707F06-CEDC-4658-9192-FD2AEF9EB736}" type="pres">
      <dgm:prSet presAssocID="{54BF44BA-78EB-49C8-999F-4FC72A7D43A9}" presName="textRect" presStyleLbl="revTx" presStyleIdx="0" presStyleCnt="4">
        <dgm:presLayoutVars>
          <dgm:chMax val="1"/>
          <dgm:chPref val="1"/>
        </dgm:presLayoutVars>
      </dgm:prSet>
      <dgm:spPr/>
    </dgm:pt>
    <dgm:pt modelId="{207ED969-7065-494E-B464-F655CD9597CC}" type="pres">
      <dgm:prSet presAssocID="{A0BA5814-E6BC-49D6-A69C-DEA97CE28DDE}" presName="sibTrans" presStyleLbl="sibTrans2D1" presStyleIdx="0" presStyleCnt="0"/>
      <dgm:spPr/>
    </dgm:pt>
    <dgm:pt modelId="{72821855-F56F-4138-ACF0-AFCD7190BB85}" type="pres">
      <dgm:prSet presAssocID="{E4120902-E334-4D8C-8460-4B6461A79055}" presName="compNode" presStyleCnt="0"/>
      <dgm:spPr/>
    </dgm:pt>
    <dgm:pt modelId="{AB3EB82D-4827-415B-804B-9B5D344F3185}" type="pres">
      <dgm:prSet presAssocID="{E4120902-E334-4D8C-8460-4B6461A79055}" presName="iconBgRect" presStyleLbl="bgShp" presStyleIdx="1" presStyleCnt="4"/>
      <dgm:spPr/>
    </dgm:pt>
    <dgm:pt modelId="{A3342FF3-30ED-48A0-BC0F-360A93399DC2}" type="pres">
      <dgm:prSet presAssocID="{E4120902-E334-4D8C-8460-4B6461A79055}"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Arrow Circle"/>
        </a:ext>
      </dgm:extLst>
    </dgm:pt>
    <dgm:pt modelId="{DCFB1EDB-9F8E-420D-A732-229FC4F9F340}" type="pres">
      <dgm:prSet presAssocID="{E4120902-E334-4D8C-8460-4B6461A79055}" presName="spaceRect" presStyleCnt="0"/>
      <dgm:spPr/>
    </dgm:pt>
    <dgm:pt modelId="{888B5057-9890-4992-AEBC-9E11BC52C8C0}" type="pres">
      <dgm:prSet presAssocID="{E4120902-E334-4D8C-8460-4B6461A79055}" presName="textRect" presStyleLbl="revTx" presStyleIdx="1" presStyleCnt="4">
        <dgm:presLayoutVars>
          <dgm:chMax val="1"/>
          <dgm:chPref val="1"/>
        </dgm:presLayoutVars>
      </dgm:prSet>
      <dgm:spPr/>
    </dgm:pt>
    <dgm:pt modelId="{505F8978-32AC-4745-BE03-93E38690CFD8}" type="pres">
      <dgm:prSet presAssocID="{FC420946-EE25-4226-A158-E2264164F4FD}" presName="sibTrans" presStyleLbl="sibTrans2D1" presStyleIdx="0" presStyleCnt="0"/>
      <dgm:spPr/>
    </dgm:pt>
    <dgm:pt modelId="{47854489-603D-4655-B36F-2AEA2E998C21}" type="pres">
      <dgm:prSet presAssocID="{D2370070-1CBE-4532-8E10-9A6FBB087169}" presName="compNode" presStyleCnt="0"/>
      <dgm:spPr/>
    </dgm:pt>
    <dgm:pt modelId="{4D9A9516-94E7-401F-B9FB-1B6A095BCD04}" type="pres">
      <dgm:prSet presAssocID="{D2370070-1CBE-4532-8E10-9A6FBB087169}" presName="iconBgRect" presStyleLbl="bgShp" presStyleIdx="2" presStyleCnt="4"/>
      <dgm:spPr/>
    </dgm:pt>
    <dgm:pt modelId="{13F5189B-92F0-4A25-95C5-23E3DFE26AC1}" type="pres">
      <dgm:prSet presAssocID="{D2370070-1CBE-4532-8E10-9A6FBB087169}"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Captain"/>
        </a:ext>
      </dgm:extLst>
    </dgm:pt>
    <dgm:pt modelId="{2E707A9F-806E-471A-8668-42733EB86954}" type="pres">
      <dgm:prSet presAssocID="{D2370070-1CBE-4532-8E10-9A6FBB087169}" presName="spaceRect" presStyleCnt="0"/>
      <dgm:spPr/>
    </dgm:pt>
    <dgm:pt modelId="{DC4ECBB1-6600-4C83-BC14-D2002E9D7536}" type="pres">
      <dgm:prSet presAssocID="{D2370070-1CBE-4532-8E10-9A6FBB087169}" presName="textRect" presStyleLbl="revTx" presStyleIdx="2" presStyleCnt="4">
        <dgm:presLayoutVars>
          <dgm:chMax val="1"/>
          <dgm:chPref val="1"/>
        </dgm:presLayoutVars>
      </dgm:prSet>
      <dgm:spPr/>
    </dgm:pt>
    <dgm:pt modelId="{CEB5DFF7-7665-4502-A120-5C661A3A4D9F}" type="pres">
      <dgm:prSet presAssocID="{6EBA3FA5-3F47-446E-A856-11834AE52FA2}" presName="sibTrans" presStyleLbl="sibTrans2D1" presStyleIdx="0" presStyleCnt="0"/>
      <dgm:spPr/>
    </dgm:pt>
    <dgm:pt modelId="{A39BB568-5458-41E9-897A-F8D084DF9CBE}" type="pres">
      <dgm:prSet presAssocID="{15033E13-C962-4450-BDDC-F3C648A66406}" presName="compNode" presStyleCnt="0"/>
      <dgm:spPr/>
    </dgm:pt>
    <dgm:pt modelId="{FF217544-E29C-4229-8501-DD27753F225E}" type="pres">
      <dgm:prSet presAssocID="{15033E13-C962-4450-BDDC-F3C648A66406}" presName="iconBgRect" presStyleLbl="bgShp" presStyleIdx="3" presStyleCnt="4"/>
      <dgm:spPr/>
    </dgm:pt>
    <dgm:pt modelId="{960B3524-FF5A-443A-A3F5-EF14509472C4}" type="pres">
      <dgm:prSet presAssocID="{15033E13-C962-4450-BDDC-F3C648A66406}"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Users"/>
        </a:ext>
      </dgm:extLst>
    </dgm:pt>
    <dgm:pt modelId="{96C957AB-8954-48D1-93F4-513FAFF5F286}" type="pres">
      <dgm:prSet presAssocID="{15033E13-C962-4450-BDDC-F3C648A66406}" presName="spaceRect" presStyleCnt="0"/>
      <dgm:spPr/>
    </dgm:pt>
    <dgm:pt modelId="{50B9E3FE-FA6C-4ED2-AFB9-DC4357C55A0C}" type="pres">
      <dgm:prSet presAssocID="{15033E13-C962-4450-BDDC-F3C648A66406}" presName="textRect" presStyleLbl="revTx" presStyleIdx="3" presStyleCnt="4">
        <dgm:presLayoutVars>
          <dgm:chMax val="1"/>
          <dgm:chPref val="1"/>
        </dgm:presLayoutVars>
      </dgm:prSet>
      <dgm:spPr/>
    </dgm:pt>
  </dgm:ptLst>
  <dgm:cxnLst>
    <dgm:cxn modelId="{BB390701-669C-4A5E-8C88-85F1DA69585A}" srcId="{85110619-7080-4179-BE21-79F0D645B644}" destId="{D2370070-1CBE-4532-8E10-9A6FBB087169}" srcOrd="2" destOrd="0" parTransId="{8B34CC0F-A1C2-409C-A39B-CE6D667A43F8}" sibTransId="{6EBA3FA5-3F47-446E-A856-11834AE52FA2}"/>
    <dgm:cxn modelId="{E9696E03-D3E3-464C-AF02-D1A96E56C109}" srcId="{85110619-7080-4179-BE21-79F0D645B644}" destId="{54BF44BA-78EB-49C8-999F-4FC72A7D43A9}" srcOrd="0" destOrd="0" parTransId="{32006BD6-3E2D-44DB-8C51-49C7D3BEEFD7}" sibTransId="{A0BA5814-E6BC-49D6-A69C-DEA97CE28DDE}"/>
    <dgm:cxn modelId="{8AE39618-9682-422C-B2F2-CD7AAD567484}" type="presOf" srcId="{A0BA5814-E6BC-49D6-A69C-DEA97CE28DDE}" destId="{207ED969-7065-494E-B464-F655CD9597CC}" srcOrd="0" destOrd="0" presId="urn:microsoft.com/office/officeart/2018/2/layout/IconCircleList"/>
    <dgm:cxn modelId="{4694751A-C40C-4B61-A1BA-CC2B16B3D773}" type="presOf" srcId="{E4120902-E334-4D8C-8460-4B6461A79055}" destId="{888B5057-9890-4992-AEBC-9E11BC52C8C0}" srcOrd="0" destOrd="0" presId="urn:microsoft.com/office/officeart/2018/2/layout/IconCircleList"/>
    <dgm:cxn modelId="{E09B836B-6C51-4D00-A3E5-73693245E5DB}" srcId="{85110619-7080-4179-BE21-79F0D645B644}" destId="{15033E13-C962-4450-BDDC-F3C648A66406}" srcOrd="3" destOrd="0" parTransId="{5B100FCB-1807-4634-A929-0D195C535B2D}" sibTransId="{C7EE45D4-1578-4FB6-B9F9-308387FD1389}"/>
    <dgm:cxn modelId="{70B2A770-B788-4F99-9507-02252EB80E34}" srcId="{85110619-7080-4179-BE21-79F0D645B644}" destId="{E4120902-E334-4D8C-8460-4B6461A79055}" srcOrd="1" destOrd="0" parTransId="{273B3B0E-71ED-45AB-9EE2-F9C6167EFB29}" sibTransId="{FC420946-EE25-4226-A158-E2264164F4FD}"/>
    <dgm:cxn modelId="{894CC572-8480-490D-9F39-72CB0BDD5A21}" type="presOf" srcId="{6EBA3FA5-3F47-446E-A856-11834AE52FA2}" destId="{CEB5DFF7-7665-4502-A120-5C661A3A4D9F}" srcOrd="0" destOrd="0" presId="urn:microsoft.com/office/officeart/2018/2/layout/IconCircleList"/>
    <dgm:cxn modelId="{2BA67F81-8D8F-46B7-A220-26BCA0C7FB4E}" type="presOf" srcId="{FC420946-EE25-4226-A158-E2264164F4FD}" destId="{505F8978-32AC-4745-BE03-93E38690CFD8}" srcOrd="0" destOrd="0" presId="urn:microsoft.com/office/officeart/2018/2/layout/IconCircleList"/>
    <dgm:cxn modelId="{30CFAE90-007D-4B2D-9B0A-6C07B80F7BBB}" type="presOf" srcId="{85110619-7080-4179-BE21-79F0D645B644}" destId="{D8F95DA7-EB2A-47CB-B0D4-BA2D75BE9B11}" srcOrd="0" destOrd="0" presId="urn:microsoft.com/office/officeart/2018/2/layout/IconCircleList"/>
    <dgm:cxn modelId="{9FB04792-C5F0-4080-ABCE-E8F0CA9E75BB}" type="presOf" srcId="{54BF44BA-78EB-49C8-999F-4FC72A7D43A9}" destId="{0E707F06-CEDC-4658-9192-FD2AEF9EB736}" srcOrd="0" destOrd="0" presId="urn:microsoft.com/office/officeart/2018/2/layout/IconCircleList"/>
    <dgm:cxn modelId="{AFAC1AE4-E2BA-4529-99ED-9F5B2984BE69}" type="presOf" srcId="{15033E13-C962-4450-BDDC-F3C648A66406}" destId="{50B9E3FE-FA6C-4ED2-AFB9-DC4357C55A0C}" srcOrd="0" destOrd="0" presId="urn:microsoft.com/office/officeart/2018/2/layout/IconCircleList"/>
    <dgm:cxn modelId="{C3B68CF9-D6FB-4039-8C25-E9E491A3830C}" type="presOf" srcId="{D2370070-1CBE-4532-8E10-9A6FBB087169}" destId="{DC4ECBB1-6600-4C83-BC14-D2002E9D7536}" srcOrd="0" destOrd="0" presId="urn:microsoft.com/office/officeart/2018/2/layout/IconCircleList"/>
    <dgm:cxn modelId="{2BE0362E-F79D-4D4A-86DE-BB46DD1A71C9}" type="presParOf" srcId="{D8F95DA7-EB2A-47CB-B0D4-BA2D75BE9B11}" destId="{96BD4675-9879-4CDF-8C8F-C92A20AD5D97}" srcOrd="0" destOrd="0" presId="urn:microsoft.com/office/officeart/2018/2/layout/IconCircleList"/>
    <dgm:cxn modelId="{AEDF4606-A4FC-456E-899F-6B52132F770A}" type="presParOf" srcId="{96BD4675-9879-4CDF-8C8F-C92A20AD5D97}" destId="{7D840E5F-06AC-441B-8947-B76460454CAB}" srcOrd="0" destOrd="0" presId="urn:microsoft.com/office/officeart/2018/2/layout/IconCircleList"/>
    <dgm:cxn modelId="{7E6A154D-E652-408D-9F62-69325FF5E5FD}" type="presParOf" srcId="{7D840E5F-06AC-441B-8947-B76460454CAB}" destId="{13D8622D-6410-4D52-AF06-C363D2B0F1B1}" srcOrd="0" destOrd="0" presId="urn:microsoft.com/office/officeart/2018/2/layout/IconCircleList"/>
    <dgm:cxn modelId="{085EE769-23D8-47C0-B725-2A71F9AC3A9F}" type="presParOf" srcId="{7D840E5F-06AC-441B-8947-B76460454CAB}" destId="{FCBA902D-7306-4B7A-9896-1BE6C557950B}" srcOrd="1" destOrd="0" presId="urn:microsoft.com/office/officeart/2018/2/layout/IconCircleList"/>
    <dgm:cxn modelId="{5D72A694-AECD-4AAC-963A-738A10A44F33}" type="presParOf" srcId="{7D840E5F-06AC-441B-8947-B76460454CAB}" destId="{D70F260F-ADD5-408B-AA8C-E726B4948145}" srcOrd="2" destOrd="0" presId="urn:microsoft.com/office/officeart/2018/2/layout/IconCircleList"/>
    <dgm:cxn modelId="{BB8D1DEE-603F-4C1A-BFF5-0C9B44EB0CF0}" type="presParOf" srcId="{7D840E5F-06AC-441B-8947-B76460454CAB}" destId="{0E707F06-CEDC-4658-9192-FD2AEF9EB736}" srcOrd="3" destOrd="0" presId="urn:microsoft.com/office/officeart/2018/2/layout/IconCircleList"/>
    <dgm:cxn modelId="{2081D833-F2D0-4B68-AD6E-C335BFCCC12E}" type="presParOf" srcId="{96BD4675-9879-4CDF-8C8F-C92A20AD5D97}" destId="{207ED969-7065-494E-B464-F655CD9597CC}" srcOrd="1" destOrd="0" presId="urn:microsoft.com/office/officeart/2018/2/layout/IconCircleList"/>
    <dgm:cxn modelId="{06D22825-D375-42A0-90FB-ADFB11E5A5B3}" type="presParOf" srcId="{96BD4675-9879-4CDF-8C8F-C92A20AD5D97}" destId="{72821855-F56F-4138-ACF0-AFCD7190BB85}" srcOrd="2" destOrd="0" presId="urn:microsoft.com/office/officeart/2018/2/layout/IconCircleList"/>
    <dgm:cxn modelId="{D5A8BA63-352A-488A-993F-98D816B9390F}" type="presParOf" srcId="{72821855-F56F-4138-ACF0-AFCD7190BB85}" destId="{AB3EB82D-4827-415B-804B-9B5D344F3185}" srcOrd="0" destOrd="0" presId="urn:microsoft.com/office/officeart/2018/2/layout/IconCircleList"/>
    <dgm:cxn modelId="{EBAB9815-53C2-4635-9264-B26FEF67E129}" type="presParOf" srcId="{72821855-F56F-4138-ACF0-AFCD7190BB85}" destId="{A3342FF3-30ED-48A0-BC0F-360A93399DC2}" srcOrd="1" destOrd="0" presId="urn:microsoft.com/office/officeart/2018/2/layout/IconCircleList"/>
    <dgm:cxn modelId="{28C7BDCF-CB3A-41E5-8309-42B2BC033F97}" type="presParOf" srcId="{72821855-F56F-4138-ACF0-AFCD7190BB85}" destId="{DCFB1EDB-9F8E-420D-A732-229FC4F9F340}" srcOrd="2" destOrd="0" presId="urn:microsoft.com/office/officeart/2018/2/layout/IconCircleList"/>
    <dgm:cxn modelId="{1DADDB3B-0B81-430A-9683-938E838FB24C}" type="presParOf" srcId="{72821855-F56F-4138-ACF0-AFCD7190BB85}" destId="{888B5057-9890-4992-AEBC-9E11BC52C8C0}" srcOrd="3" destOrd="0" presId="urn:microsoft.com/office/officeart/2018/2/layout/IconCircleList"/>
    <dgm:cxn modelId="{E7EEFD3A-9E05-4573-B4D1-BD46D483DC5B}" type="presParOf" srcId="{96BD4675-9879-4CDF-8C8F-C92A20AD5D97}" destId="{505F8978-32AC-4745-BE03-93E38690CFD8}" srcOrd="3" destOrd="0" presId="urn:microsoft.com/office/officeart/2018/2/layout/IconCircleList"/>
    <dgm:cxn modelId="{78068ECA-947C-40C1-B628-B8C53CE9F774}" type="presParOf" srcId="{96BD4675-9879-4CDF-8C8F-C92A20AD5D97}" destId="{47854489-603D-4655-B36F-2AEA2E998C21}" srcOrd="4" destOrd="0" presId="urn:microsoft.com/office/officeart/2018/2/layout/IconCircleList"/>
    <dgm:cxn modelId="{34CE3865-4464-466C-AD46-56ABA54FA4A5}" type="presParOf" srcId="{47854489-603D-4655-B36F-2AEA2E998C21}" destId="{4D9A9516-94E7-401F-B9FB-1B6A095BCD04}" srcOrd="0" destOrd="0" presId="urn:microsoft.com/office/officeart/2018/2/layout/IconCircleList"/>
    <dgm:cxn modelId="{98AD079E-9D48-4E41-BC9A-23B6D0F1BF84}" type="presParOf" srcId="{47854489-603D-4655-B36F-2AEA2E998C21}" destId="{13F5189B-92F0-4A25-95C5-23E3DFE26AC1}" srcOrd="1" destOrd="0" presId="urn:microsoft.com/office/officeart/2018/2/layout/IconCircleList"/>
    <dgm:cxn modelId="{AED76829-07A2-438D-B976-DDBCA00E3B75}" type="presParOf" srcId="{47854489-603D-4655-B36F-2AEA2E998C21}" destId="{2E707A9F-806E-471A-8668-42733EB86954}" srcOrd="2" destOrd="0" presId="urn:microsoft.com/office/officeart/2018/2/layout/IconCircleList"/>
    <dgm:cxn modelId="{803B74F2-1ACB-499F-9E81-A8D32E66BB47}" type="presParOf" srcId="{47854489-603D-4655-B36F-2AEA2E998C21}" destId="{DC4ECBB1-6600-4C83-BC14-D2002E9D7536}" srcOrd="3" destOrd="0" presId="urn:microsoft.com/office/officeart/2018/2/layout/IconCircleList"/>
    <dgm:cxn modelId="{D5F15987-F0D4-412E-8764-BD9A578D4336}" type="presParOf" srcId="{96BD4675-9879-4CDF-8C8F-C92A20AD5D97}" destId="{CEB5DFF7-7665-4502-A120-5C661A3A4D9F}" srcOrd="5" destOrd="0" presId="urn:microsoft.com/office/officeart/2018/2/layout/IconCircleList"/>
    <dgm:cxn modelId="{458795A9-FF1F-4AF5-A9E6-C0CC633A9BBA}" type="presParOf" srcId="{96BD4675-9879-4CDF-8C8F-C92A20AD5D97}" destId="{A39BB568-5458-41E9-897A-F8D084DF9CBE}" srcOrd="6" destOrd="0" presId="urn:microsoft.com/office/officeart/2018/2/layout/IconCircleList"/>
    <dgm:cxn modelId="{D8172DCA-4EB1-4717-9BB8-DB32DD977F14}" type="presParOf" srcId="{A39BB568-5458-41E9-897A-F8D084DF9CBE}" destId="{FF217544-E29C-4229-8501-DD27753F225E}" srcOrd="0" destOrd="0" presId="urn:microsoft.com/office/officeart/2018/2/layout/IconCircleList"/>
    <dgm:cxn modelId="{D22402B6-3682-4C69-8C39-93A706A80523}" type="presParOf" srcId="{A39BB568-5458-41E9-897A-F8D084DF9CBE}" destId="{960B3524-FF5A-443A-A3F5-EF14509472C4}" srcOrd="1" destOrd="0" presId="urn:microsoft.com/office/officeart/2018/2/layout/IconCircleList"/>
    <dgm:cxn modelId="{791B5E17-32DF-4CE9-92B8-96BFB715ECC3}" type="presParOf" srcId="{A39BB568-5458-41E9-897A-F8D084DF9CBE}" destId="{96C957AB-8954-48D1-93F4-513FAFF5F286}" srcOrd="2" destOrd="0" presId="urn:microsoft.com/office/officeart/2018/2/layout/IconCircleList"/>
    <dgm:cxn modelId="{C25CF513-E5A3-4195-B89F-E1B459530D39}" type="presParOf" srcId="{A39BB568-5458-41E9-897A-F8D084DF9CBE}" destId="{50B9E3FE-FA6C-4ED2-AFB9-DC4357C55A0C}"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DF62CB9-9324-4921-8959-56E6C5FC7651}"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00075D09-A042-4899-A433-9C238870D2BD}">
      <dgm:prSet/>
      <dgm:spPr/>
      <dgm:t>
        <a:bodyPr/>
        <a:lstStyle/>
        <a:p>
          <a:r>
            <a:rPr lang="en-GB"/>
            <a:t>Never ignore a problem because a small problem can become a big problem later.</a:t>
          </a:r>
          <a:endParaRPr lang="en-US"/>
        </a:p>
      </dgm:t>
    </dgm:pt>
    <dgm:pt modelId="{27FBC7CD-CE14-4E22-B5BC-95147B28BC20}" type="parTrans" cxnId="{D627D9B6-65B4-4E89-8244-3720073DBA2A}">
      <dgm:prSet/>
      <dgm:spPr/>
      <dgm:t>
        <a:bodyPr/>
        <a:lstStyle/>
        <a:p>
          <a:endParaRPr lang="en-US"/>
        </a:p>
      </dgm:t>
    </dgm:pt>
    <dgm:pt modelId="{BB6F97B9-EEDE-43D9-B85A-6B11C52C2476}" type="sibTrans" cxnId="{D627D9B6-65B4-4E89-8244-3720073DBA2A}">
      <dgm:prSet/>
      <dgm:spPr/>
      <dgm:t>
        <a:bodyPr/>
        <a:lstStyle/>
        <a:p>
          <a:endParaRPr lang="en-US"/>
        </a:p>
      </dgm:t>
    </dgm:pt>
    <dgm:pt modelId="{7CCABE96-1D23-4E2B-8BB0-6EFA04377EA9}">
      <dgm:prSet/>
      <dgm:spPr/>
      <dgm:t>
        <a:bodyPr/>
        <a:lstStyle/>
        <a:p>
          <a:r>
            <a:rPr lang="en-GB" dirty="0"/>
            <a:t>Official communications are best done by CC email to all participants, as this is more reliable and transparent.</a:t>
          </a:r>
          <a:endParaRPr lang="en-US" dirty="0"/>
        </a:p>
      </dgm:t>
    </dgm:pt>
    <dgm:pt modelId="{60B02B75-251D-431F-9CF8-894C84FBA9E6}" type="parTrans" cxnId="{011269DF-20F4-47A5-B1FA-515999D9A362}">
      <dgm:prSet/>
      <dgm:spPr/>
      <dgm:t>
        <a:bodyPr/>
        <a:lstStyle/>
        <a:p>
          <a:endParaRPr lang="en-US"/>
        </a:p>
      </dgm:t>
    </dgm:pt>
    <dgm:pt modelId="{C0E706CD-2BBC-4837-931B-6A5B9EAE1838}" type="sibTrans" cxnId="{011269DF-20F4-47A5-B1FA-515999D9A362}">
      <dgm:prSet/>
      <dgm:spPr/>
      <dgm:t>
        <a:bodyPr/>
        <a:lstStyle/>
        <a:p>
          <a:endParaRPr lang="en-US"/>
        </a:p>
      </dgm:t>
    </dgm:pt>
    <dgm:pt modelId="{05FBF185-1BE7-4596-BA70-29FFEA64D812}">
      <dgm:prSet/>
      <dgm:spPr/>
      <dgm:t>
        <a:bodyPr/>
        <a:lstStyle/>
        <a:p>
          <a:r>
            <a:rPr lang="en-GB"/>
            <a:t>Communication also plays a very important role in avoiding workplace conflict. Be very clear and precise in your communication.</a:t>
          </a:r>
          <a:endParaRPr lang="en-US"/>
        </a:p>
      </dgm:t>
    </dgm:pt>
    <dgm:pt modelId="{7E89EB04-F7CE-4DF6-94C1-FA35ADA0A816}" type="parTrans" cxnId="{69D1A34C-132B-48B6-90F6-9C6246A69C80}">
      <dgm:prSet/>
      <dgm:spPr/>
      <dgm:t>
        <a:bodyPr/>
        <a:lstStyle/>
        <a:p>
          <a:endParaRPr lang="en-US"/>
        </a:p>
      </dgm:t>
    </dgm:pt>
    <dgm:pt modelId="{8599A92E-F408-40DC-A7F1-A0B0D34A43C4}" type="sibTrans" cxnId="{69D1A34C-132B-48B6-90F6-9C6246A69C80}">
      <dgm:prSet/>
      <dgm:spPr/>
      <dgm:t>
        <a:bodyPr/>
        <a:lstStyle/>
        <a:p>
          <a:endParaRPr lang="en-US"/>
        </a:p>
      </dgm:t>
    </dgm:pt>
    <dgm:pt modelId="{FB7DA190-6F23-4F28-846F-8AE58B9105FC}">
      <dgm:prSet/>
      <dgm:spPr/>
      <dgm:t>
        <a:bodyPr/>
        <a:lstStyle/>
        <a:p>
          <a:r>
            <a:rPr lang="en-GB"/>
            <a:t>Get in the habit of using a planner to remember important dates and tasks. Don't criticize or make fun of your work.</a:t>
          </a:r>
          <a:endParaRPr lang="en-US"/>
        </a:p>
      </dgm:t>
    </dgm:pt>
    <dgm:pt modelId="{92363CFE-921E-4B54-99BC-75F915F20956}" type="parTrans" cxnId="{6AFE63A7-CB55-4F16-91E6-942411ACA384}">
      <dgm:prSet/>
      <dgm:spPr/>
      <dgm:t>
        <a:bodyPr/>
        <a:lstStyle/>
        <a:p>
          <a:endParaRPr lang="en-US"/>
        </a:p>
      </dgm:t>
    </dgm:pt>
    <dgm:pt modelId="{C407E83C-42B2-414A-8539-4D1A39F5960B}" type="sibTrans" cxnId="{6AFE63A7-CB55-4F16-91E6-942411ACA384}">
      <dgm:prSet/>
      <dgm:spPr/>
      <dgm:t>
        <a:bodyPr/>
        <a:lstStyle/>
        <a:p>
          <a:endParaRPr lang="en-US"/>
        </a:p>
      </dgm:t>
    </dgm:pt>
    <dgm:pt modelId="{D7A5FE88-63D8-490E-A5B8-2500617E5796}">
      <dgm:prSet/>
      <dgm:spPr/>
      <dgm:t>
        <a:bodyPr/>
        <a:lstStyle/>
        <a:p>
          <a:r>
            <a:rPr lang="en-GB"/>
            <a:t>Never bring your problems to work because you will never be able to focus on your work. For the employee, the office must come first and he must retain personal interests.</a:t>
          </a:r>
          <a:endParaRPr lang="en-US"/>
        </a:p>
      </dgm:t>
    </dgm:pt>
    <dgm:pt modelId="{8CBEA427-ADA7-4FDE-938D-951BABB858EB}" type="parTrans" cxnId="{DF1AE033-8A69-48F4-95FE-B8AA8F2B7FBB}">
      <dgm:prSet/>
      <dgm:spPr/>
      <dgm:t>
        <a:bodyPr/>
        <a:lstStyle/>
        <a:p>
          <a:endParaRPr lang="en-US"/>
        </a:p>
      </dgm:t>
    </dgm:pt>
    <dgm:pt modelId="{A19D0F02-757F-44E3-B1B0-A58161F8CB5E}" type="sibTrans" cxnId="{DF1AE033-8A69-48F4-95FE-B8AA8F2B7FBB}">
      <dgm:prSet/>
      <dgm:spPr/>
      <dgm:t>
        <a:bodyPr/>
        <a:lstStyle/>
        <a:p>
          <a:endParaRPr lang="en-US"/>
        </a:p>
      </dgm:t>
    </dgm:pt>
    <dgm:pt modelId="{579B2383-9F53-4AED-8629-CCE7F771F173}" type="pres">
      <dgm:prSet presAssocID="{1DF62CB9-9324-4921-8959-56E6C5FC7651}" presName="diagram" presStyleCnt="0">
        <dgm:presLayoutVars>
          <dgm:dir/>
          <dgm:resizeHandles val="exact"/>
        </dgm:presLayoutVars>
      </dgm:prSet>
      <dgm:spPr/>
    </dgm:pt>
    <dgm:pt modelId="{9308CE70-7528-4D91-B5F9-3794431AECDD}" type="pres">
      <dgm:prSet presAssocID="{00075D09-A042-4899-A433-9C238870D2BD}" presName="node" presStyleLbl="node1" presStyleIdx="0" presStyleCnt="5" custLinFactNeighborX="1210" custLinFactNeighborY="-5233">
        <dgm:presLayoutVars>
          <dgm:bulletEnabled val="1"/>
        </dgm:presLayoutVars>
      </dgm:prSet>
      <dgm:spPr/>
    </dgm:pt>
    <dgm:pt modelId="{6AE892D6-C255-46A2-93C6-3C93DD4DA127}" type="pres">
      <dgm:prSet presAssocID="{BB6F97B9-EEDE-43D9-B85A-6B11C52C2476}" presName="sibTrans" presStyleCnt="0"/>
      <dgm:spPr/>
    </dgm:pt>
    <dgm:pt modelId="{B5D29AB2-0EF7-4B00-BCE8-801CB00417ED}" type="pres">
      <dgm:prSet presAssocID="{7CCABE96-1D23-4E2B-8BB0-6EFA04377EA9}" presName="node" presStyleLbl="node1" presStyleIdx="1" presStyleCnt="5">
        <dgm:presLayoutVars>
          <dgm:bulletEnabled val="1"/>
        </dgm:presLayoutVars>
      </dgm:prSet>
      <dgm:spPr/>
    </dgm:pt>
    <dgm:pt modelId="{37201892-9499-4C7C-A0FE-A85599401FB7}" type="pres">
      <dgm:prSet presAssocID="{C0E706CD-2BBC-4837-931B-6A5B9EAE1838}" presName="sibTrans" presStyleCnt="0"/>
      <dgm:spPr/>
    </dgm:pt>
    <dgm:pt modelId="{1267C94D-BAAC-4BE1-BBDA-829B62581075}" type="pres">
      <dgm:prSet presAssocID="{05FBF185-1BE7-4596-BA70-29FFEA64D812}" presName="node" presStyleLbl="node1" presStyleIdx="2" presStyleCnt="5">
        <dgm:presLayoutVars>
          <dgm:bulletEnabled val="1"/>
        </dgm:presLayoutVars>
      </dgm:prSet>
      <dgm:spPr/>
    </dgm:pt>
    <dgm:pt modelId="{2323E6AD-3ED5-464F-8C96-38736EF34447}" type="pres">
      <dgm:prSet presAssocID="{8599A92E-F408-40DC-A7F1-A0B0D34A43C4}" presName="sibTrans" presStyleCnt="0"/>
      <dgm:spPr/>
    </dgm:pt>
    <dgm:pt modelId="{15BF2B81-C542-47C5-A34B-44D3B22957E9}" type="pres">
      <dgm:prSet presAssocID="{FB7DA190-6F23-4F28-846F-8AE58B9105FC}" presName="node" presStyleLbl="node1" presStyleIdx="3" presStyleCnt="5">
        <dgm:presLayoutVars>
          <dgm:bulletEnabled val="1"/>
        </dgm:presLayoutVars>
      </dgm:prSet>
      <dgm:spPr/>
    </dgm:pt>
    <dgm:pt modelId="{FF44C436-F807-4CE4-8B0B-368D2339920A}" type="pres">
      <dgm:prSet presAssocID="{C407E83C-42B2-414A-8539-4D1A39F5960B}" presName="sibTrans" presStyleCnt="0"/>
      <dgm:spPr/>
    </dgm:pt>
    <dgm:pt modelId="{E2EDCA6B-5101-476D-9CD5-8F05B15F700D}" type="pres">
      <dgm:prSet presAssocID="{D7A5FE88-63D8-490E-A5B8-2500617E5796}" presName="node" presStyleLbl="node1" presStyleIdx="4" presStyleCnt="5">
        <dgm:presLayoutVars>
          <dgm:bulletEnabled val="1"/>
        </dgm:presLayoutVars>
      </dgm:prSet>
      <dgm:spPr/>
    </dgm:pt>
  </dgm:ptLst>
  <dgm:cxnLst>
    <dgm:cxn modelId="{DF1AE033-8A69-48F4-95FE-B8AA8F2B7FBB}" srcId="{1DF62CB9-9324-4921-8959-56E6C5FC7651}" destId="{D7A5FE88-63D8-490E-A5B8-2500617E5796}" srcOrd="4" destOrd="0" parTransId="{8CBEA427-ADA7-4FDE-938D-951BABB858EB}" sibTransId="{A19D0F02-757F-44E3-B1B0-A58161F8CB5E}"/>
    <dgm:cxn modelId="{69D1A34C-132B-48B6-90F6-9C6246A69C80}" srcId="{1DF62CB9-9324-4921-8959-56E6C5FC7651}" destId="{05FBF185-1BE7-4596-BA70-29FFEA64D812}" srcOrd="2" destOrd="0" parTransId="{7E89EB04-F7CE-4DF6-94C1-FA35ADA0A816}" sibTransId="{8599A92E-F408-40DC-A7F1-A0B0D34A43C4}"/>
    <dgm:cxn modelId="{8E989C8E-96FE-4882-9E2F-0FC69C9A1595}" type="presOf" srcId="{D7A5FE88-63D8-490E-A5B8-2500617E5796}" destId="{E2EDCA6B-5101-476D-9CD5-8F05B15F700D}" srcOrd="0" destOrd="0" presId="urn:microsoft.com/office/officeart/2005/8/layout/default"/>
    <dgm:cxn modelId="{9413DA8F-08A7-4E25-B4CA-E31A8B8A67D6}" type="presOf" srcId="{FB7DA190-6F23-4F28-846F-8AE58B9105FC}" destId="{15BF2B81-C542-47C5-A34B-44D3B22957E9}" srcOrd="0" destOrd="0" presId="urn:microsoft.com/office/officeart/2005/8/layout/default"/>
    <dgm:cxn modelId="{6AFE63A7-CB55-4F16-91E6-942411ACA384}" srcId="{1DF62CB9-9324-4921-8959-56E6C5FC7651}" destId="{FB7DA190-6F23-4F28-846F-8AE58B9105FC}" srcOrd="3" destOrd="0" parTransId="{92363CFE-921E-4B54-99BC-75F915F20956}" sibTransId="{C407E83C-42B2-414A-8539-4D1A39F5960B}"/>
    <dgm:cxn modelId="{D627D9B6-65B4-4E89-8244-3720073DBA2A}" srcId="{1DF62CB9-9324-4921-8959-56E6C5FC7651}" destId="{00075D09-A042-4899-A433-9C238870D2BD}" srcOrd="0" destOrd="0" parTransId="{27FBC7CD-CE14-4E22-B5BC-95147B28BC20}" sibTransId="{BB6F97B9-EEDE-43D9-B85A-6B11C52C2476}"/>
    <dgm:cxn modelId="{790284C9-664F-4647-9D15-51A6712D9D24}" type="presOf" srcId="{1DF62CB9-9324-4921-8959-56E6C5FC7651}" destId="{579B2383-9F53-4AED-8629-CCE7F771F173}" srcOrd="0" destOrd="0" presId="urn:microsoft.com/office/officeart/2005/8/layout/default"/>
    <dgm:cxn modelId="{A50903D5-3375-464C-B064-98DA8BBBC432}" type="presOf" srcId="{05FBF185-1BE7-4596-BA70-29FFEA64D812}" destId="{1267C94D-BAAC-4BE1-BBDA-829B62581075}" srcOrd="0" destOrd="0" presId="urn:microsoft.com/office/officeart/2005/8/layout/default"/>
    <dgm:cxn modelId="{011269DF-20F4-47A5-B1FA-515999D9A362}" srcId="{1DF62CB9-9324-4921-8959-56E6C5FC7651}" destId="{7CCABE96-1D23-4E2B-8BB0-6EFA04377EA9}" srcOrd="1" destOrd="0" parTransId="{60B02B75-251D-431F-9CF8-894C84FBA9E6}" sibTransId="{C0E706CD-2BBC-4837-931B-6A5B9EAE1838}"/>
    <dgm:cxn modelId="{490276E2-B9A8-410A-B151-A0D607D978EA}" type="presOf" srcId="{7CCABE96-1D23-4E2B-8BB0-6EFA04377EA9}" destId="{B5D29AB2-0EF7-4B00-BCE8-801CB00417ED}" srcOrd="0" destOrd="0" presId="urn:microsoft.com/office/officeart/2005/8/layout/default"/>
    <dgm:cxn modelId="{DBFBD5F7-AEDA-407D-9345-633256BBA4A7}" type="presOf" srcId="{00075D09-A042-4899-A433-9C238870D2BD}" destId="{9308CE70-7528-4D91-B5F9-3794431AECDD}" srcOrd="0" destOrd="0" presId="urn:microsoft.com/office/officeart/2005/8/layout/default"/>
    <dgm:cxn modelId="{3F8BB32D-2A15-425B-9D30-4F6E7CA7E177}" type="presParOf" srcId="{579B2383-9F53-4AED-8629-CCE7F771F173}" destId="{9308CE70-7528-4D91-B5F9-3794431AECDD}" srcOrd="0" destOrd="0" presId="urn:microsoft.com/office/officeart/2005/8/layout/default"/>
    <dgm:cxn modelId="{36DB6E3E-731C-4385-8639-6789B7448F54}" type="presParOf" srcId="{579B2383-9F53-4AED-8629-CCE7F771F173}" destId="{6AE892D6-C255-46A2-93C6-3C93DD4DA127}" srcOrd="1" destOrd="0" presId="urn:microsoft.com/office/officeart/2005/8/layout/default"/>
    <dgm:cxn modelId="{F7E86B6D-FD3D-456D-9D13-08B2120E608D}" type="presParOf" srcId="{579B2383-9F53-4AED-8629-CCE7F771F173}" destId="{B5D29AB2-0EF7-4B00-BCE8-801CB00417ED}" srcOrd="2" destOrd="0" presId="urn:microsoft.com/office/officeart/2005/8/layout/default"/>
    <dgm:cxn modelId="{4E975904-AB49-4B61-B761-F985E02199B3}" type="presParOf" srcId="{579B2383-9F53-4AED-8629-CCE7F771F173}" destId="{37201892-9499-4C7C-A0FE-A85599401FB7}" srcOrd="3" destOrd="0" presId="urn:microsoft.com/office/officeart/2005/8/layout/default"/>
    <dgm:cxn modelId="{6A33B110-A3E5-404A-AFBC-1818B0B7EA78}" type="presParOf" srcId="{579B2383-9F53-4AED-8629-CCE7F771F173}" destId="{1267C94D-BAAC-4BE1-BBDA-829B62581075}" srcOrd="4" destOrd="0" presId="urn:microsoft.com/office/officeart/2005/8/layout/default"/>
    <dgm:cxn modelId="{A7E3D521-E098-4732-AE86-B827F4B84E7E}" type="presParOf" srcId="{579B2383-9F53-4AED-8629-CCE7F771F173}" destId="{2323E6AD-3ED5-464F-8C96-38736EF34447}" srcOrd="5" destOrd="0" presId="urn:microsoft.com/office/officeart/2005/8/layout/default"/>
    <dgm:cxn modelId="{3FE9EDE6-0CE9-4AE4-9B1E-B8368E493760}" type="presParOf" srcId="{579B2383-9F53-4AED-8629-CCE7F771F173}" destId="{15BF2B81-C542-47C5-A34B-44D3B22957E9}" srcOrd="6" destOrd="0" presId="urn:microsoft.com/office/officeart/2005/8/layout/default"/>
    <dgm:cxn modelId="{39845D5D-1676-4EFB-A783-BFD2C712CE32}" type="presParOf" srcId="{579B2383-9F53-4AED-8629-CCE7F771F173}" destId="{FF44C436-F807-4CE4-8B0B-368D2339920A}" srcOrd="7" destOrd="0" presId="urn:microsoft.com/office/officeart/2005/8/layout/default"/>
    <dgm:cxn modelId="{7ED4D89A-2D84-4D15-A232-60739DF05CF1}" type="presParOf" srcId="{579B2383-9F53-4AED-8629-CCE7F771F173}" destId="{E2EDCA6B-5101-476D-9CD5-8F05B15F700D}"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6F62D78-7E17-4436-B66D-74FA1E43C0E7}" type="doc">
      <dgm:prSet loTypeId="urn:microsoft.com/office/officeart/2016/7/layout/RepeatingBendingProcessNew" loCatId="process" qsTypeId="urn:microsoft.com/office/officeart/2005/8/quickstyle/simple4" qsCatId="simple" csTypeId="urn:microsoft.com/office/officeart/2005/8/colors/colorful2" csCatId="colorful" phldr="1"/>
      <dgm:spPr/>
      <dgm:t>
        <a:bodyPr/>
        <a:lstStyle/>
        <a:p>
          <a:endParaRPr lang="en-US"/>
        </a:p>
      </dgm:t>
    </dgm:pt>
    <dgm:pt modelId="{F2533F17-E3E1-44E3-9051-43F8AD44B776}">
      <dgm:prSet/>
      <dgm:spPr/>
      <dgm:t>
        <a:bodyPr/>
        <a:lstStyle/>
        <a:p>
          <a:r>
            <a:rPr lang="en-GB" b="1">
              <a:solidFill>
                <a:schemeClr val="tx1"/>
              </a:solidFill>
              <a:latin typeface="Arial" panose="020B0604020202020204" pitchFamily="34" charset="0"/>
              <a:cs typeface="Arial" panose="020B0604020202020204" pitchFamily="34" charset="0"/>
            </a:rPr>
            <a:t>Identify the source of the conflict</a:t>
          </a:r>
          <a:endParaRPr lang="en-US" b="1">
            <a:solidFill>
              <a:schemeClr val="tx1"/>
            </a:solidFill>
            <a:latin typeface="Arial" panose="020B0604020202020204" pitchFamily="34" charset="0"/>
            <a:cs typeface="Arial" panose="020B0604020202020204" pitchFamily="34" charset="0"/>
          </a:endParaRPr>
        </a:p>
      </dgm:t>
    </dgm:pt>
    <dgm:pt modelId="{19475549-FAA6-406A-9D5F-C27204D86FC5}" type="parTrans" cxnId="{B02478B3-F5E6-49EA-B4E9-FE1350DCF0BE}">
      <dgm:prSet/>
      <dgm:spPr/>
      <dgm:t>
        <a:bodyPr/>
        <a:lstStyle/>
        <a:p>
          <a:endParaRPr lang="en-US"/>
        </a:p>
      </dgm:t>
    </dgm:pt>
    <dgm:pt modelId="{6BB0D6AE-96F1-468D-B3CB-B5DCC7AA97EA}" type="sibTrans" cxnId="{B02478B3-F5E6-49EA-B4E9-FE1350DCF0BE}">
      <dgm:prSet/>
      <dgm:spPr/>
      <dgm:t>
        <a:bodyPr/>
        <a:lstStyle/>
        <a:p>
          <a:endParaRPr lang="en-US" b="1">
            <a:solidFill>
              <a:schemeClr val="tx1"/>
            </a:solidFill>
            <a:latin typeface="Arial" panose="020B0604020202020204" pitchFamily="34" charset="0"/>
            <a:cs typeface="Arial" panose="020B0604020202020204" pitchFamily="34" charset="0"/>
          </a:endParaRPr>
        </a:p>
      </dgm:t>
    </dgm:pt>
    <dgm:pt modelId="{1F661DBD-77BE-49E4-8A45-C453BE002EA2}">
      <dgm:prSet/>
      <dgm:spPr/>
      <dgm:t>
        <a:bodyPr/>
        <a:lstStyle/>
        <a:p>
          <a:r>
            <a:rPr lang="en-GB" b="1">
              <a:solidFill>
                <a:schemeClr val="tx1"/>
              </a:solidFill>
              <a:latin typeface="Arial" panose="020B0604020202020204" pitchFamily="34" charset="0"/>
              <a:cs typeface="Arial" panose="020B0604020202020204" pitchFamily="34" charset="0"/>
            </a:rPr>
            <a:t>Find a safe and private place to talk</a:t>
          </a:r>
          <a:endParaRPr lang="en-US" b="1">
            <a:solidFill>
              <a:schemeClr val="tx1"/>
            </a:solidFill>
            <a:latin typeface="Arial" panose="020B0604020202020204" pitchFamily="34" charset="0"/>
            <a:cs typeface="Arial" panose="020B0604020202020204" pitchFamily="34" charset="0"/>
          </a:endParaRPr>
        </a:p>
      </dgm:t>
    </dgm:pt>
    <dgm:pt modelId="{E0EDE57B-1163-4513-BA2E-E31AD7B28273}" type="parTrans" cxnId="{F8546EE0-C0D8-4B1D-808D-B2557FDD4074}">
      <dgm:prSet/>
      <dgm:spPr/>
      <dgm:t>
        <a:bodyPr/>
        <a:lstStyle/>
        <a:p>
          <a:endParaRPr lang="en-US"/>
        </a:p>
      </dgm:t>
    </dgm:pt>
    <dgm:pt modelId="{A5EED505-CC78-4353-817E-80F2A1AA2265}" type="sibTrans" cxnId="{F8546EE0-C0D8-4B1D-808D-B2557FDD4074}">
      <dgm:prSet/>
      <dgm:spPr/>
      <dgm:t>
        <a:bodyPr/>
        <a:lstStyle/>
        <a:p>
          <a:endParaRPr lang="en-US" b="1">
            <a:solidFill>
              <a:schemeClr val="tx1"/>
            </a:solidFill>
            <a:latin typeface="Arial" panose="020B0604020202020204" pitchFamily="34" charset="0"/>
            <a:cs typeface="Arial" panose="020B0604020202020204" pitchFamily="34" charset="0"/>
          </a:endParaRPr>
        </a:p>
      </dgm:t>
    </dgm:pt>
    <dgm:pt modelId="{B8F75B09-B2DD-4B58-9E5B-0567C1CFFD2D}">
      <dgm:prSet/>
      <dgm:spPr/>
      <dgm:t>
        <a:bodyPr/>
        <a:lstStyle/>
        <a:p>
          <a:r>
            <a:rPr lang="en-GB" b="1">
              <a:solidFill>
                <a:schemeClr val="tx1"/>
              </a:solidFill>
              <a:latin typeface="Arial" panose="020B0604020202020204" pitchFamily="34" charset="0"/>
              <a:cs typeface="Arial" panose="020B0604020202020204" pitchFamily="34" charset="0"/>
            </a:rPr>
            <a:t>Active listening so everyone has a voice</a:t>
          </a:r>
          <a:endParaRPr lang="en-US" b="1">
            <a:solidFill>
              <a:schemeClr val="tx1"/>
            </a:solidFill>
            <a:latin typeface="Arial" panose="020B0604020202020204" pitchFamily="34" charset="0"/>
            <a:cs typeface="Arial" panose="020B0604020202020204" pitchFamily="34" charset="0"/>
          </a:endParaRPr>
        </a:p>
      </dgm:t>
    </dgm:pt>
    <dgm:pt modelId="{A00A18B7-F37E-4761-A7B8-120D0A033772}" type="parTrans" cxnId="{4D7944F2-5782-404E-BFCA-7AFA5EA1848A}">
      <dgm:prSet/>
      <dgm:spPr/>
      <dgm:t>
        <a:bodyPr/>
        <a:lstStyle/>
        <a:p>
          <a:endParaRPr lang="en-US"/>
        </a:p>
      </dgm:t>
    </dgm:pt>
    <dgm:pt modelId="{BAA86402-AB6E-40DE-9708-B9F808031826}" type="sibTrans" cxnId="{4D7944F2-5782-404E-BFCA-7AFA5EA1848A}">
      <dgm:prSet/>
      <dgm:spPr/>
      <dgm:t>
        <a:bodyPr/>
        <a:lstStyle/>
        <a:p>
          <a:endParaRPr lang="en-US" b="1">
            <a:solidFill>
              <a:schemeClr val="tx1"/>
            </a:solidFill>
            <a:latin typeface="Arial" panose="020B0604020202020204" pitchFamily="34" charset="0"/>
            <a:cs typeface="Arial" panose="020B0604020202020204" pitchFamily="34" charset="0"/>
          </a:endParaRPr>
        </a:p>
      </dgm:t>
    </dgm:pt>
    <dgm:pt modelId="{BDB13DF7-A7EA-4D85-9B10-FBA838A8ABB2}">
      <dgm:prSet/>
      <dgm:spPr/>
      <dgm:t>
        <a:bodyPr/>
        <a:lstStyle/>
        <a:p>
          <a:r>
            <a:rPr lang="en-GB" b="1" dirty="0">
              <a:solidFill>
                <a:schemeClr val="tx1"/>
              </a:solidFill>
              <a:latin typeface="Arial" panose="020B0604020202020204" pitchFamily="34" charset="0"/>
              <a:cs typeface="Arial" panose="020B0604020202020204" pitchFamily="34" charset="0"/>
            </a:rPr>
            <a:t>analyse the situation</a:t>
          </a:r>
          <a:endParaRPr lang="en-US" b="1" dirty="0">
            <a:solidFill>
              <a:schemeClr val="tx1"/>
            </a:solidFill>
            <a:latin typeface="Arial" panose="020B0604020202020204" pitchFamily="34" charset="0"/>
            <a:cs typeface="Arial" panose="020B0604020202020204" pitchFamily="34" charset="0"/>
          </a:endParaRPr>
        </a:p>
      </dgm:t>
    </dgm:pt>
    <dgm:pt modelId="{FA788767-592E-4E43-BB3C-7E1AAC047393}" type="parTrans" cxnId="{88A2C362-0B89-43F2-B4A3-93BCB4AB6504}">
      <dgm:prSet/>
      <dgm:spPr/>
      <dgm:t>
        <a:bodyPr/>
        <a:lstStyle/>
        <a:p>
          <a:endParaRPr lang="en-US"/>
        </a:p>
      </dgm:t>
    </dgm:pt>
    <dgm:pt modelId="{2B39CDBA-A819-45C5-B9D5-85D2F569D3C1}" type="sibTrans" cxnId="{88A2C362-0B89-43F2-B4A3-93BCB4AB6504}">
      <dgm:prSet/>
      <dgm:spPr/>
      <dgm:t>
        <a:bodyPr/>
        <a:lstStyle/>
        <a:p>
          <a:endParaRPr lang="en-US" b="1">
            <a:solidFill>
              <a:schemeClr val="tx1"/>
            </a:solidFill>
            <a:latin typeface="Arial" panose="020B0604020202020204" pitchFamily="34" charset="0"/>
            <a:cs typeface="Arial" panose="020B0604020202020204" pitchFamily="34" charset="0"/>
          </a:endParaRPr>
        </a:p>
      </dgm:t>
    </dgm:pt>
    <dgm:pt modelId="{74F1DD27-8230-4156-A141-1274E545B4BE}">
      <dgm:prSet/>
      <dgm:spPr/>
      <dgm:t>
        <a:bodyPr/>
        <a:lstStyle/>
        <a:p>
          <a:r>
            <a:rPr lang="en-GB" b="1" dirty="0">
              <a:solidFill>
                <a:schemeClr val="tx1"/>
              </a:solidFill>
              <a:latin typeface="Arial" panose="020B0604020202020204" pitchFamily="34" charset="0"/>
              <a:cs typeface="Arial" panose="020B0604020202020204" pitchFamily="34" charset="0"/>
            </a:rPr>
            <a:t>Identify ways to achieve common goals</a:t>
          </a:r>
          <a:endParaRPr lang="en-US" b="1" dirty="0">
            <a:solidFill>
              <a:schemeClr val="tx1"/>
            </a:solidFill>
            <a:latin typeface="Arial" panose="020B0604020202020204" pitchFamily="34" charset="0"/>
            <a:cs typeface="Arial" panose="020B0604020202020204" pitchFamily="34" charset="0"/>
          </a:endParaRPr>
        </a:p>
      </dgm:t>
    </dgm:pt>
    <dgm:pt modelId="{5E32FDC6-C616-4C36-AF5F-D8A4B2C292E1}" type="parTrans" cxnId="{DD4EC2C5-36A3-43B3-8C19-278182BED64D}">
      <dgm:prSet/>
      <dgm:spPr/>
      <dgm:t>
        <a:bodyPr/>
        <a:lstStyle/>
        <a:p>
          <a:endParaRPr lang="en-US"/>
        </a:p>
      </dgm:t>
    </dgm:pt>
    <dgm:pt modelId="{D938567C-4514-484C-A6D3-BF1A6B5CF923}" type="sibTrans" cxnId="{DD4EC2C5-36A3-43B3-8C19-278182BED64D}">
      <dgm:prSet/>
      <dgm:spPr/>
      <dgm:t>
        <a:bodyPr/>
        <a:lstStyle/>
        <a:p>
          <a:endParaRPr lang="en-US" b="1">
            <a:solidFill>
              <a:schemeClr val="tx1"/>
            </a:solidFill>
            <a:latin typeface="Arial" panose="020B0604020202020204" pitchFamily="34" charset="0"/>
            <a:cs typeface="Arial" panose="020B0604020202020204" pitchFamily="34" charset="0"/>
          </a:endParaRPr>
        </a:p>
      </dgm:t>
    </dgm:pt>
    <dgm:pt modelId="{F932E37E-5915-4E12-BF87-00337DC6BB94}">
      <dgm:prSet/>
      <dgm:spPr/>
      <dgm:t>
        <a:bodyPr/>
        <a:lstStyle/>
        <a:p>
          <a:r>
            <a:rPr lang="en-GB" b="1">
              <a:solidFill>
                <a:schemeClr val="tx1"/>
              </a:solidFill>
              <a:latin typeface="Arial" panose="020B0604020202020204" pitchFamily="34" charset="0"/>
              <a:cs typeface="Arial" panose="020B0604020202020204" pitchFamily="34" charset="0"/>
            </a:rPr>
            <a:t>Agree on the best solution and determine the responsibilities of all parties in the solution</a:t>
          </a:r>
          <a:endParaRPr lang="en-US" b="1">
            <a:solidFill>
              <a:schemeClr val="tx1"/>
            </a:solidFill>
            <a:latin typeface="Arial" panose="020B0604020202020204" pitchFamily="34" charset="0"/>
            <a:cs typeface="Arial" panose="020B0604020202020204" pitchFamily="34" charset="0"/>
          </a:endParaRPr>
        </a:p>
      </dgm:t>
    </dgm:pt>
    <dgm:pt modelId="{71AABCB8-4538-48F2-86D1-D0C124F502C6}" type="parTrans" cxnId="{DC667A24-90A8-4DB6-9CCF-5A281230EF72}">
      <dgm:prSet/>
      <dgm:spPr/>
      <dgm:t>
        <a:bodyPr/>
        <a:lstStyle/>
        <a:p>
          <a:endParaRPr lang="en-US"/>
        </a:p>
      </dgm:t>
    </dgm:pt>
    <dgm:pt modelId="{B6BC7771-5F2C-4656-9271-ADE45AFB7ECD}" type="sibTrans" cxnId="{DC667A24-90A8-4DB6-9CCF-5A281230EF72}">
      <dgm:prSet/>
      <dgm:spPr/>
      <dgm:t>
        <a:bodyPr/>
        <a:lstStyle/>
        <a:p>
          <a:endParaRPr lang="en-US" b="1">
            <a:solidFill>
              <a:schemeClr val="tx1"/>
            </a:solidFill>
            <a:latin typeface="Arial" panose="020B0604020202020204" pitchFamily="34" charset="0"/>
            <a:cs typeface="Arial" panose="020B0604020202020204" pitchFamily="34" charset="0"/>
          </a:endParaRPr>
        </a:p>
      </dgm:t>
    </dgm:pt>
    <dgm:pt modelId="{0EAB8BAE-FFC1-4898-9AE6-168AAB04EDF6}">
      <dgm:prSet/>
      <dgm:spPr/>
      <dgm:t>
        <a:bodyPr/>
        <a:lstStyle/>
        <a:p>
          <a:r>
            <a:rPr lang="en-GB" b="1" dirty="0">
              <a:solidFill>
                <a:schemeClr val="tx1"/>
              </a:solidFill>
              <a:latin typeface="Arial" panose="020B0604020202020204" pitchFamily="34" charset="0"/>
              <a:cs typeface="Arial" panose="020B0604020202020204" pitchFamily="34" charset="0"/>
            </a:rPr>
            <a:t>Assess how things are going and decide on future prevention strategies</a:t>
          </a:r>
          <a:endParaRPr lang="en-US" b="1" dirty="0">
            <a:solidFill>
              <a:schemeClr val="tx1"/>
            </a:solidFill>
            <a:latin typeface="Arial" panose="020B0604020202020204" pitchFamily="34" charset="0"/>
            <a:cs typeface="Arial" panose="020B0604020202020204" pitchFamily="34" charset="0"/>
          </a:endParaRPr>
        </a:p>
      </dgm:t>
    </dgm:pt>
    <dgm:pt modelId="{2D43EF4E-1A5E-4C57-9347-6431E717EB44}" type="parTrans" cxnId="{2F5EE8B8-9782-4E04-906D-5CE8BCCD9F70}">
      <dgm:prSet/>
      <dgm:spPr/>
      <dgm:t>
        <a:bodyPr/>
        <a:lstStyle/>
        <a:p>
          <a:endParaRPr lang="en-US"/>
        </a:p>
      </dgm:t>
    </dgm:pt>
    <dgm:pt modelId="{15CF76AE-51DA-4171-803E-8D21812053BD}" type="sibTrans" cxnId="{2F5EE8B8-9782-4E04-906D-5CE8BCCD9F70}">
      <dgm:prSet/>
      <dgm:spPr/>
      <dgm:t>
        <a:bodyPr/>
        <a:lstStyle/>
        <a:p>
          <a:endParaRPr lang="en-US"/>
        </a:p>
      </dgm:t>
    </dgm:pt>
    <dgm:pt modelId="{9AFB5A40-1269-4AA2-89F2-C3A097FD2E3F}" type="pres">
      <dgm:prSet presAssocID="{66F62D78-7E17-4436-B66D-74FA1E43C0E7}" presName="Name0" presStyleCnt="0">
        <dgm:presLayoutVars>
          <dgm:dir/>
          <dgm:resizeHandles val="exact"/>
        </dgm:presLayoutVars>
      </dgm:prSet>
      <dgm:spPr/>
    </dgm:pt>
    <dgm:pt modelId="{056C5771-CF47-4638-B88A-D3D8836AA21A}" type="pres">
      <dgm:prSet presAssocID="{F2533F17-E3E1-44E3-9051-43F8AD44B776}" presName="node" presStyleLbl="node1" presStyleIdx="0" presStyleCnt="7">
        <dgm:presLayoutVars>
          <dgm:bulletEnabled val="1"/>
        </dgm:presLayoutVars>
      </dgm:prSet>
      <dgm:spPr/>
    </dgm:pt>
    <dgm:pt modelId="{DF6D1C76-027F-424A-896C-2E688B3CDAB7}" type="pres">
      <dgm:prSet presAssocID="{6BB0D6AE-96F1-468D-B3CB-B5DCC7AA97EA}" presName="sibTrans" presStyleLbl="sibTrans1D1" presStyleIdx="0" presStyleCnt="6"/>
      <dgm:spPr/>
    </dgm:pt>
    <dgm:pt modelId="{39520927-CF6F-4348-B168-51A553EE30F3}" type="pres">
      <dgm:prSet presAssocID="{6BB0D6AE-96F1-468D-B3CB-B5DCC7AA97EA}" presName="connectorText" presStyleLbl="sibTrans1D1" presStyleIdx="0" presStyleCnt="6"/>
      <dgm:spPr/>
    </dgm:pt>
    <dgm:pt modelId="{EA8ADFD4-29CF-4267-88F5-7A223CD868D3}" type="pres">
      <dgm:prSet presAssocID="{1F661DBD-77BE-49E4-8A45-C453BE002EA2}" presName="node" presStyleLbl="node1" presStyleIdx="1" presStyleCnt="7">
        <dgm:presLayoutVars>
          <dgm:bulletEnabled val="1"/>
        </dgm:presLayoutVars>
      </dgm:prSet>
      <dgm:spPr/>
    </dgm:pt>
    <dgm:pt modelId="{DDFA97A0-CFAA-4E84-A13B-D32E1B20E15B}" type="pres">
      <dgm:prSet presAssocID="{A5EED505-CC78-4353-817E-80F2A1AA2265}" presName="sibTrans" presStyleLbl="sibTrans1D1" presStyleIdx="1" presStyleCnt="6"/>
      <dgm:spPr/>
    </dgm:pt>
    <dgm:pt modelId="{849A6743-3CA4-4C93-8349-B41E5BDAE7D9}" type="pres">
      <dgm:prSet presAssocID="{A5EED505-CC78-4353-817E-80F2A1AA2265}" presName="connectorText" presStyleLbl="sibTrans1D1" presStyleIdx="1" presStyleCnt="6"/>
      <dgm:spPr/>
    </dgm:pt>
    <dgm:pt modelId="{77908395-8504-4019-99DF-550BDF6A0261}" type="pres">
      <dgm:prSet presAssocID="{B8F75B09-B2DD-4B58-9E5B-0567C1CFFD2D}" presName="node" presStyleLbl="node1" presStyleIdx="2" presStyleCnt="7">
        <dgm:presLayoutVars>
          <dgm:bulletEnabled val="1"/>
        </dgm:presLayoutVars>
      </dgm:prSet>
      <dgm:spPr/>
    </dgm:pt>
    <dgm:pt modelId="{A761434E-F3E6-4F2B-AB92-DC5CD962853F}" type="pres">
      <dgm:prSet presAssocID="{BAA86402-AB6E-40DE-9708-B9F808031826}" presName="sibTrans" presStyleLbl="sibTrans1D1" presStyleIdx="2" presStyleCnt="6"/>
      <dgm:spPr/>
    </dgm:pt>
    <dgm:pt modelId="{67F322C9-0F0F-42C2-BEB1-BFBFA13556D1}" type="pres">
      <dgm:prSet presAssocID="{BAA86402-AB6E-40DE-9708-B9F808031826}" presName="connectorText" presStyleLbl="sibTrans1D1" presStyleIdx="2" presStyleCnt="6"/>
      <dgm:spPr/>
    </dgm:pt>
    <dgm:pt modelId="{456E5128-B356-4594-9782-56965B3F384B}" type="pres">
      <dgm:prSet presAssocID="{BDB13DF7-A7EA-4D85-9B10-FBA838A8ABB2}" presName="node" presStyleLbl="node1" presStyleIdx="3" presStyleCnt="7">
        <dgm:presLayoutVars>
          <dgm:bulletEnabled val="1"/>
        </dgm:presLayoutVars>
      </dgm:prSet>
      <dgm:spPr/>
    </dgm:pt>
    <dgm:pt modelId="{92AE7B81-C988-42C5-92B7-31FB9F3E310C}" type="pres">
      <dgm:prSet presAssocID="{2B39CDBA-A819-45C5-B9D5-85D2F569D3C1}" presName="sibTrans" presStyleLbl="sibTrans1D1" presStyleIdx="3" presStyleCnt="6"/>
      <dgm:spPr/>
    </dgm:pt>
    <dgm:pt modelId="{92FA17F0-B34A-4BBC-A032-F182537E545C}" type="pres">
      <dgm:prSet presAssocID="{2B39CDBA-A819-45C5-B9D5-85D2F569D3C1}" presName="connectorText" presStyleLbl="sibTrans1D1" presStyleIdx="3" presStyleCnt="6"/>
      <dgm:spPr/>
    </dgm:pt>
    <dgm:pt modelId="{089BA93D-63E4-4F13-9447-47647E52185C}" type="pres">
      <dgm:prSet presAssocID="{74F1DD27-8230-4156-A141-1274E545B4BE}" presName="node" presStyleLbl="node1" presStyleIdx="4" presStyleCnt="7" custLinFactNeighborX="37173" custLinFactNeighborY="-7754">
        <dgm:presLayoutVars>
          <dgm:bulletEnabled val="1"/>
        </dgm:presLayoutVars>
      </dgm:prSet>
      <dgm:spPr/>
    </dgm:pt>
    <dgm:pt modelId="{48033954-0664-4563-80A6-D32B774EDFE1}" type="pres">
      <dgm:prSet presAssocID="{D938567C-4514-484C-A6D3-BF1A6B5CF923}" presName="sibTrans" presStyleLbl="sibTrans1D1" presStyleIdx="4" presStyleCnt="6"/>
      <dgm:spPr/>
    </dgm:pt>
    <dgm:pt modelId="{866DE03A-E62C-42A3-A1DF-59834DEB2E2E}" type="pres">
      <dgm:prSet presAssocID="{D938567C-4514-484C-A6D3-BF1A6B5CF923}" presName="connectorText" presStyleLbl="sibTrans1D1" presStyleIdx="4" presStyleCnt="6"/>
      <dgm:spPr/>
    </dgm:pt>
    <dgm:pt modelId="{54FEAB55-3A80-47E5-A40D-998806D2CE1B}" type="pres">
      <dgm:prSet presAssocID="{F932E37E-5915-4E12-BF87-00337DC6BB94}" presName="node" presStyleLbl="node1" presStyleIdx="5" presStyleCnt="7" custLinFactNeighborX="56828" custLinFactNeighborY="-712">
        <dgm:presLayoutVars>
          <dgm:bulletEnabled val="1"/>
        </dgm:presLayoutVars>
      </dgm:prSet>
      <dgm:spPr/>
    </dgm:pt>
    <dgm:pt modelId="{0D11C821-8BE2-4CDA-93DF-5A76DE6027BE}" type="pres">
      <dgm:prSet presAssocID="{B6BC7771-5F2C-4656-9271-ADE45AFB7ECD}" presName="sibTrans" presStyleLbl="sibTrans1D1" presStyleIdx="5" presStyleCnt="6"/>
      <dgm:spPr/>
    </dgm:pt>
    <dgm:pt modelId="{CB7D995D-0BA3-487E-992D-CE554543826A}" type="pres">
      <dgm:prSet presAssocID="{B6BC7771-5F2C-4656-9271-ADE45AFB7ECD}" presName="connectorText" presStyleLbl="sibTrans1D1" presStyleIdx="5" presStyleCnt="6"/>
      <dgm:spPr/>
    </dgm:pt>
    <dgm:pt modelId="{A3090B4C-19C8-4570-870B-3C7575F91D28}" type="pres">
      <dgm:prSet presAssocID="{0EAB8BAE-FFC1-4898-9AE6-168AAB04EDF6}" presName="node" presStyleLbl="node1" presStyleIdx="6" presStyleCnt="7" custLinFactNeighborX="85882" custLinFactNeighborY="-2136">
        <dgm:presLayoutVars>
          <dgm:bulletEnabled val="1"/>
        </dgm:presLayoutVars>
      </dgm:prSet>
      <dgm:spPr/>
    </dgm:pt>
  </dgm:ptLst>
  <dgm:cxnLst>
    <dgm:cxn modelId="{DC667A24-90A8-4DB6-9CCF-5A281230EF72}" srcId="{66F62D78-7E17-4436-B66D-74FA1E43C0E7}" destId="{F932E37E-5915-4E12-BF87-00337DC6BB94}" srcOrd="5" destOrd="0" parTransId="{71AABCB8-4538-48F2-86D1-D0C124F502C6}" sibTransId="{B6BC7771-5F2C-4656-9271-ADE45AFB7ECD}"/>
    <dgm:cxn modelId="{20BE7934-2A37-40F9-A1C7-2681997E9035}" type="presOf" srcId="{D938567C-4514-484C-A6D3-BF1A6B5CF923}" destId="{866DE03A-E62C-42A3-A1DF-59834DEB2E2E}" srcOrd="1" destOrd="0" presId="urn:microsoft.com/office/officeart/2016/7/layout/RepeatingBendingProcessNew"/>
    <dgm:cxn modelId="{CDE86261-EFBB-4564-A2A8-E7C1D2ECFC29}" type="presOf" srcId="{74F1DD27-8230-4156-A141-1274E545B4BE}" destId="{089BA93D-63E4-4F13-9447-47647E52185C}" srcOrd="0" destOrd="0" presId="urn:microsoft.com/office/officeart/2016/7/layout/RepeatingBendingProcessNew"/>
    <dgm:cxn modelId="{88A2C362-0B89-43F2-B4A3-93BCB4AB6504}" srcId="{66F62D78-7E17-4436-B66D-74FA1E43C0E7}" destId="{BDB13DF7-A7EA-4D85-9B10-FBA838A8ABB2}" srcOrd="3" destOrd="0" parTransId="{FA788767-592E-4E43-BB3C-7E1AAC047393}" sibTransId="{2B39CDBA-A819-45C5-B9D5-85D2F569D3C1}"/>
    <dgm:cxn modelId="{E6BCA352-E0FE-4072-83E1-6B79E0A160EF}" type="presOf" srcId="{BAA86402-AB6E-40DE-9708-B9F808031826}" destId="{67F322C9-0F0F-42C2-BEB1-BFBFA13556D1}" srcOrd="1" destOrd="0" presId="urn:microsoft.com/office/officeart/2016/7/layout/RepeatingBendingProcessNew"/>
    <dgm:cxn modelId="{9B19EA53-6F6C-4C6A-9A0B-EAEAC9507583}" type="presOf" srcId="{A5EED505-CC78-4353-817E-80F2A1AA2265}" destId="{DDFA97A0-CFAA-4E84-A13B-D32E1B20E15B}" srcOrd="0" destOrd="0" presId="urn:microsoft.com/office/officeart/2016/7/layout/RepeatingBendingProcessNew"/>
    <dgm:cxn modelId="{7F5A3E74-6D66-42D4-B96F-0B9E16EA35C1}" type="presOf" srcId="{BAA86402-AB6E-40DE-9708-B9F808031826}" destId="{A761434E-F3E6-4F2B-AB92-DC5CD962853F}" srcOrd="0" destOrd="0" presId="urn:microsoft.com/office/officeart/2016/7/layout/RepeatingBendingProcessNew"/>
    <dgm:cxn modelId="{5F1BB174-4906-492E-AF70-5D39FD93DBA1}" type="presOf" srcId="{B6BC7771-5F2C-4656-9271-ADE45AFB7ECD}" destId="{CB7D995D-0BA3-487E-992D-CE554543826A}" srcOrd="1" destOrd="0" presId="urn:microsoft.com/office/officeart/2016/7/layout/RepeatingBendingProcessNew"/>
    <dgm:cxn modelId="{23F32079-42AF-4718-ACF1-C0B9A7410C94}" type="presOf" srcId="{2B39CDBA-A819-45C5-B9D5-85D2F569D3C1}" destId="{92AE7B81-C988-42C5-92B7-31FB9F3E310C}" srcOrd="0" destOrd="0" presId="urn:microsoft.com/office/officeart/2016/7/layout/RepeatingBendingProcessNew"/>
    <dgm:cxn modelId="{A41D4C8D-0BE2-4A6E-843F-548A1F217B5A}" type="presOf" srcId="{6BB0D6AE-96F1-468D-B3CB-B5DCC7AA97EA}" destId="{39520927-CF6F-4348-B168-51A553EE30F3}" srcOrd="1" destOrd="0" presId="urn:microsoft.com/office/officeart/2016/7/layout/RepeatingBendingProcessNew"/>
    <dgm:cxn modelId="{5CF72D8F-95D4-4C0A-A0B1-757AD88AFB2C}" type="presOf" srcId="{F2533F17-E3E1-44E3-9051-43F8AD44B776}" destId="{056C5771-CF47-4638-B88A-D3D8836AA21A}" srcOrd="0" destOrd="0" presId="urn:microsoft.com/office/officeart/2016/7/layout/RepeatingBendingProcessNew"/>
    <dgm:cxn modelId="{4E51C89A-9CB8-42C5-A130-7D5D1D5BD5C6}" type="presOf" srcId="{B6BC7771-5F2C-4656-9271-ADE45AFB7ECD}" destId="{0D11C821-8BE2-4CDA-93DF-5A76DE6027BE}" srcOrd="0" destOrd="0" presId="urn:microsoft.com/office/officeart/2016/7/layout/RepeatingBendingProcessNew"/>
    <dgm:cxn modelId="{D0ED7C9E-DE9A-4672-B629-216C14BD92D1}" type="presOf" srcId="{1F661DBD-77BE-49E4-8A45-C453BE002EA2}" destId="{EA8ADFD4-29CF-4267-88F5-7A223CD868D3}" srcOrd="0" destOrd="0" presId="urn:microsoft.com/office/officeart/2016/7/layout/RepeatingBendingProcessNew"/>
    <dgm:cxn modelId="{AC973EA2-29A7-4FC6-A4FB-D388CAF0A039}" type="presOf" srcId="{D938567C-4514-484C-A6D3-BF1A6B5CF923}" destId="{48033954-0664-4563-80A6-D32B774EDFE1}" srcOrd="0" destOrd="0" presId="urn:microsoft.com/office/officeart/2016/7/layout/RepeatingBendingProcessNew"/>
    <dgm:cxn modelId="{B02478B3-F5E6-49EA-B4E9-FE1350DCF0BE}" srcId="{66F62D78-7E17-4436-B66D-74FA1E43C0E7}" destId="{F2533F17-E3E1-44E3-9051-43F8AD44B776}" srcOrd="0" destOrd="0" parTransId="{19475549-FAA6-406A-9D5F-C27204D86FC5}" sibTransId="{6BB0D6AE-96F1-468D-B3CB-B5DCC7AA97EA}"/>
    <dgm:cxn modelId="{2F5EE8B8-9782-4E04-906D-5CE8BCCD9F70}" srcId="{66F62D78-7E17-4436-B66D-74FA1E43C0E7}" destId="{0EAB8BAE-FFC1-4898-9AE6-168AAB04EDF6}" srcOrd="6" destOrd="0" parTransId="{2D43EF4E-1A5E-4C57-9347-6431E717EB44}" sibTransId="{15CF76AE-51DA-4171-803E-8D21812053BD}"/>
    <dgm:cxn modelId="{FAD083BF-F5D4-4326-91A8-51876968CDB9}" type="presOf" srcId="{BDB13DF7-A7EA-4D85-9B10-FBA838A8ABB2}" destId="{456E5128-B356-4594-9782-56965B3F384B}" srcOrd="0" destOrd="0" presId="urn:microsoft.com/office/officeart/2016/7/layout/RepeatingBendingProcessNew"/>
    <dgm:cxn modelId="{2DE80AC0-6E2E-4C06-88AB-59CFDB4E4C35}" type="presOf" srcId="{F932E37E-5915-4E12-BF87-00337DC6BB94}" destId="{54FEAB55-3A80-47E5-A40D-998806D2CE1B}" srcOrd="0" destOrd="0" presId="urn:microsoft.com/office/officeart/2016/7/layout/RepeatingBendingProcessNew"/>
    <dgm:cxn modelId="{72A29EC0-D554-4CB8-A46A-A4F497226D6C}" type="presOf" srcId="{0EAB8BAE-FFC1-4898-9AE6-168AAB04EDF6}" destId="{A3090B4C-19C8-4570-870B-3C7575F91D28}" srcOrd="0" destOrd="0" presId="urn:microsoft.com/office/officeart/2016/7/layout/RepeatingBendingProcessNew"/>
    <dgm:cxn modelId="{2306B2C0-C08B-421F-93F8-977A14AC4953}" type="presOf" srcId="{A5EED505-CC78-4353-817E-80F2A1AA2265}" destId="{849A6743-3CA4-4C93-8349-B41E5BDAE7D9}" srcOrd="1" destOrd="0" presId="urn:microsoft.com/office/officeart/2016/7/layout/RepeatingBendingProcessNew"/>
    <dgm:cxn modelId="{DD4EC2C5-36A3-43B3-8C19-278182BED64D}" srcId="{66F62D78-7E17-4436-B66D-74FA1E43C0E7}" destId="{74F1DD27-8230-4156-A141-1274E545B4BE}" srcOrd="4" destOrd="0" parTransId="{5E32FDC6-C616-4C36-AF5F-D8A4B2C292E1}" sibTransId="{D938567C-4514-484C-A6D3-BF1A6B5CF923}"/>
    <dgm:cxn modelId="{51FF1EC6-0FD5-4E4B-A921-EE7C51392DD5}" type="presOf" srcId="{B8F75B09-B2DD-4B58-9E5B-0567C1CFFD2D}" destId="{77908395-8504-4019-99DF-550BDF6A0261}" srcOrd="0" destOrd="0" presId="urn:microsoft.com/office/officeart/2016/7/layout/RepeatingBendingProcessNew"/>
    <dgm:cxn modelId="{C85616CB-F8C0-4D79-8D8B-59F2B23AFD05}" type="presOf" srcId="{66F62D78-7E17-4436-B66D-74FA1E43C0E7}" destId="{9AFB5A40-1269-4AA2-89F2-C3A097FD2E3F}" srcOrd="0" destOrd="0" presId="urn:microsoft.com/office/officeart/2016/7/layout/RepeatingBendingProcessNew"/>
    <dgm:cxn modelId="{F8546EE0-C0D8-4B1D-808D-B2557FDD4074}" srcId="{66F62D78-7E17-4436-B66D-74FA1E43C0E7}" destId="{1F661DBD-77BE-49E4-8A45-C453BE002EA2}" srcOrd="1" destOrd="0" parTransId="{E0EDE57B-1163-4513-BA2E-E31AD7B28273}" sibTransId="{A5EED505-CC78-4353-817E-80F2A1AA2265}"/>
    <dgm:cxn modelId="{4D7944F2-5782-404E-BFCA-7AFA5EA1848A}" srcId="{66F62D78-7E17-4436-B66D-74FA1E43C0E7}" destId="{B8F75B09-B2DD-4B58-9E5B-0567C1CFFD2D}" srcOrd="2" destOrd="0" parTransId="{A00A18B7-F37E-4761-A7B8-120D0A033772}" sibTransId="{BAA86402-AB6E-40DE-9708-B9F808031826}"/>
    <dgm:cxn modelId="{8D0B54FA-91E9-4E92-B158-602BE50F9C3D}" type="presOf" srcId="{2B39CDBA-A819-45C5-B9D5-85D2F569D3C1}" destId="{92FA17F0-B34A-4BBC-A032-F182537E545C}" srcOrd="1" destOrd="0" presId="urn:microsoft.com/office/officeart/2016/7/layout/RepeatingBendingProcessNew"/>
    <dgm:cxn modelId="{2185E0FD-9645-4B87-8ADA-E4AE737BDFF5}" type="presOf" srcId="{6BB0D6AE-96F1-468D-B3CB-B5DCC7AA97EA}" destId="{DF6D1C76-027F-424A-896C-2E688B3CDAB7}" srcOrd="0" destOrd="0" presId="urn:microsoft.com/office/officeart/2016/7/layout/RepeatingBendingProcessNew"/>
    <dgm:cxn modelId="{9DF99E10-ACC7-4507-9F5F-414AB020B20C}" type="presParOf" srcId="{9AFB5A40-1269-4AA2-89F2-C3A097FD2E3F}" destId="{056C5771-CF47-4638-B88A-D3D8836AA21A}" srcOrd="0" destOrd="0" presId="urn:microsoft.com/office/officeart/2016/7/layout/RepeatingBendingProcessNew"/>
    <dgm:cxn modelId="{4B2BECDB-FDD8-4009-8CEF-5186110A188E}" type="presParOf" srcId="{9AFB5A40-1269-4AA2-89F2-C3A097FD2E3F}" destId="{DF6D1C76-027F-424A-896C-2E688B3CDAB7}" srcOrd="1" destOrd="0" presId="urn:microsoft.com/office/officeart/2016/7/layout/RepeatingBendingProcessNew"/>
    <dgm:cxn modelId="{C9888432-3C5F-43FA-BF6D-191B6B04A145}" type="presParOf" srcId="{DF6D1C76-027F-424A-896C-2E688B3CDAB7}" destId="{39520927-CF6F-4348-B168-51A553EE30F3}" srcOrd="0" destOrd="0" presId="urn:microsoft.com/office/officeart/2016/7/layout/RepeatingBendingProcessNew"/>
    <dgm:cxn modelId="{9FEA1562-8F73-45D2-9DDD-105ED16A76C9}" type="presParOf" srcId="{9AFB5A40-1269-4AA2-89F2-C3A097FD2E3F}" destId="{EA8ADFD4-29CF-4267-88F5-7A223CD868D3}" srcOrd="2" destOrd="0" presId="urn:microsoft.com/office/officeart/2016/7/layout/RepeatingBendingProcessNew"/>
    <dgm:cxn modelId="{A139E75E-9BFC-4755-872C-AFF1A73C2F3E}" type="presParOf" srcId="{9AFB5A40-1269-4AA2-89F2-C3A097FD2E3F}" destId="{DDFA97A0-CFAA-4E84-A13B-D32E1B20E15B}" srcOrd="3" destOrd="0" presId="urn:microsoft.com/office/officeart/2016/7/layout/RepeatingBendingProcessNew"/>
    <dgm:cxn modelId="{956D3464-5FCE-49AF-A5A2-A180B86E67DF}" type="presParOf" srcId="{DDFA97A0-CFAA-4E84-A13B-D32E1B20E15B}" destId="{849A6743-3CA4-4C93-8349-B41E5BDAE7D9}" srcOrd="0" destOrd="0" presId="urn:microsoft.com/office/officeart/2016/7/layout/RepeatingBendingProcessNew"/>
    <dgm:cxn modelId="{ADD161DD-F313-40C3-9E3A-5CC6818F2756}" type="presParOf" srcId="{9AFB5A40-1269-4AA2-89F2-C3A097FD2E3F}" destId="{77908395-8504-4019-99DF-550BDF6A0261}" srcOrd="4" destOrd="0" presId="urn:microsoft.com/office/officeart/2016/7/layout/RepeatingBendingProcessNew"/>
    <dgm:cxn modelId="{0FEA78C1-754E-4088-B3E2-0FF51A015D1C}" type="presParOf" srcId="{9AFB5A40-1269-4AA2-89F2-C3A097FD2E3F}" destId="{A761434E-F3E6-4F2B-AB92-DC5CD962853F}" srcOrd="5" destOrd="0" presId="urn:microsoft.com/office/officeart/2016/7/layout/RepeatingBendingProcessNew"/>
    <dgm:cxn modelId="{E7951B7F-9BD0-4564-ADAD-51AC252EE110}" type="presParOf" srcId="{A761434E-F3E6-4F2B-AB92-DC5CD962853F}" destId="{67F322C9-0F0F-42C2-BEB1-BFBFA13556D1}" srcOrd="0" destOrd="0" presId="urn:microsoft.com/office/officeart/2016/7/layout/RepeatingBendingProcessNew"/>
    <dgm:cxn modelId="{BBC0323A-1689-4EC6-835F-0CE5E14FE61E}" type="presParOf" srcId="{9AFB5A40-1269-4AA2-89F2-C3A097FD2E3F}" destId="{456E5128-B356-4594-9782-56965B3F384B}" srcOrd="6" destOrd="0" presId="urn:microsoft.com/office/officeart/2016/7/layout/RepeatingBendingProcessNew"/>
    <dgm:cxn modelId="{625BA4D0-3CCE-48A6-9247-693826E16432}" type="presParOf" srcId="{9AFB5A40-1269-4AA2-89F2-C3A097FD2E3F}" destId="{92AE7B81-C988-42C5-92B7-31FB9F3E310C}" srcOrd="7" destOrd="0" presId="urn:microsoft.com/office/officeart/2016/7/layout/RepeatingBendingProcessNew"/>
    <dgm:cxn modelId="{37A544CB-E949-40F6-B845-43E2F4069379}" type="presParOf" srcId="{92AE7B81-C988-42C5-92B7-31FB9F3E310C}" destId="{92FA17F0-B34A-4BBC-A032-F182537E545C}" srcOrd="0" destOrd="0" presId="urn:microsoft.com/office/officeart/2016/7/layout/RepeatingBendingProcessNew"/>
    <dgm:cxn modelId="{5B21A38E-B538-43BA-ACAD-2666578868AF}" type="presParOf" srcId="{9AFB5A40-1269-4AA2-89F2-C3A097FD2E3F}" destId="{089BA93D-63E4-4F13-9447-47647E52185C}" srcOrd="8" destOrd="0" presId="urn:microsoft.com/office/officeart/2016/7/layout/RepeatingBendingProcessNew"/>
    <dgm:cxn modelId="{16C47975-8833-4B0E-9CE2-F9E560BBE86D}" type="presParOf" srcId="{9AFB5A40-1269-4AA2-89F2-C3A097FD2E3F}" destId="{48033954-0664-4563-80A6-D32B774EDFE1}" srcOrd="9" destOrd="0" presId="urn:microsoft.com/office/officeart/2016/7/layout/RepeatingBendingProcessNew"/>
    <dgm:cxn modelId="{DDF51B64-E883-4DB3-ACB0-CD5AF3DC7236}" type="presParOf" srcId="{48033954-0664-4563-80A6-D32B774EDFE1}" destId="{866DE03A-E62C-42A3-A1DF-59834DEB2E2E}" srcOrd="0" destOrd="0" presId="urn:microsoft.com/office/officeart/2016/7/layout/RepeatingBendingProcessNew"/>
    <dgm:cxn modelId="{C801A060-FF21-495F-8B45-425F15750296}" type="presParOf" srcId="{9AFB5A40-1269-4AA2-89F2-C3A097FD2E3F}" destId="{54FEAB55-3A80-47E5-A40D-998806D2CE1B}" srcOrd="10" destOrd="0" presId="urn:microsoft.com/office/officeart/2016/7/layout/RepeatingBendingProcessNew"/>
    <dgm:cxn modelId="{4C7609A4-06FA-4455-BED9-0EEC186ED447}" type="presParOf" srcId="{9AFB5A40-1269-4AA2-89F2-C3A097FD2E3F}" destId="{0D11C821-8BE2-4CDA-93DF-5A76DE6027BE}" srcOrd="11" destOrd="0" presId="urn:microsoft.com/office/officeart/2016/7/layout/RepeatingBendingProcessNew"/>
    <dgm:cxn modelId="{D77534B7-6A3E-4574-9B13-554DA6AB8DE1}" type="presParOf" srcId="{0D11C821-8BE2-4CDA-93DF-5A76DE6027BE}" destId="{CB7D995D-0BA3-487E-992D-CE554543826A}" srcOrd="0" destOrd="0" presId="urn:microsoft.com/office/officeart/2016/7/layout/RepeatingBendingProcessNew"/>
    <dgm:cxn modelId="{B9AAE816-E56E-4A89-AD47-26C149AC7B1F}" type="presParOf" srcId="{9AFB5A40-1269-4AA2-89F2-C3A097FD2E3F}" destId="{A3090B4C-19C8-4570-870B-3C7575F91D28}" srcOrd="12"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2EDB4B7-DAE3-4163-A0A9-5E4D4CE0702C}" type="doc">
      <dgm:prSet loTypeId="urn:microsoft.com/office/officeart/2016/7/layout/RepeatingBendingProcessNew" loCatId="process" qsTypeId="urn:microsoft.com/office/officeart/2005/8/quickstyle/simple4" qsCatId="simple" csTypeId="urn:microsoft.com/office/officeart/2005/8/colors/accent0_3" csCatId="mainScheme" phldr="1"/>
      <dgm:spPr/>
      <dgm:t>
        <a:bodyPr/>
        <a:lstStyle/>
        <a:p>
          <a:endParaRPr lang="en-US"/>
        </a:p>
      </dgm:t>
    </dgm:pt>
    <dgm:pt modelId="{0A828152-64C5-43FC-89DA-FF719A053BC3}">
      <dgm:prSet custT="1"/>
      <dgm:spPr/>
      <dgm:t>
        <a:bodyPr/>
        <a:lstStyle/>
        <a:p>
          <a:r>
            <a:rPr lang="en-US" sz="2400" dirty="0">
              <a:latin typeface="Arial" panose="020B0604020202020204" pitchFamily="34" charset="0"/>
              <a:cs typeface="Arial" panose="020B0604020202020204" pitchFamily="34" charset="0"/>
            </a:rPr>
            <a:t>Set SMART goals</a:t>
          </a:r>
        </a:p>
      </dgm:t>
    </dgm:pt>
    <dgm:pt modelId="{AB2725AB-78DE-4E61-89F2-5F2DDA985D05}" type="parTrans" cxnId="{984CEB4C-22D1-490A-A697-E9386FB7F2DD}">
      <dgm:prSet/>
      <dgm:spPr/>
      <dgm:t>
        <a:bodyPr/>
        <a:lstStyle/>
        <a:p>
          <a:endParaRPr lang="en-US"/>
        </a:p>
      </dgm:t>
    </dgm:pt>
    <dgm:pt modelId="{BF5BE8AE-1145-4DB5-906D-22EFC6A4DDF0}" type="sibTrans" cxnId="{984CEB4C-22D1-490A-A697-E9386FB7F2DD}">
      <dgm:prSet phldrT="1"/>
      <dgm:spPr/>
      <dgm:t>
        <a:bodyPr/>
        <a:lstStyle/>
        <a:p>
          <a:r>
            <a:rPr lang="en-US"/>
            <a:t>1</a:t>
          </a:r>
        </a:p>
      </dgm:t>
    </dgm:pt>
    <dgm:pt modelId="{21C845B9-748E-436F-9086-2105E8961021}">
      <dgm:prSet custT="1"/>
      <dgm:spPr>
        <a:solidFill>
          <a:schemeClr val="accent3">
            <a:lumMod val="75000"/>
          </a:schemeClr>
        </a:solidFill>
      </dgm:spPr>
      <dgm:t>
        <a:bodyPr/>
        <a:lstStyle/>
        <a:p>
          <a:r>
            <a:rPr lang="en-US" sz="2400" dirty="0">
              <a:latin typeface="Arial" panose="020B0604020202020204" pitchFamily="34" charset="0"/>
              <a:cs typeface="Arial" panose="020B0604020202020204" pitchFamily="34" charset="0"/>
            </a:rPr>
            <a:t>Define each role</a:t>
          </a:r>
        </a:p>
      </dgm:t>
    </dgm:pt>
    <dgm:pt modelId="{0C56986E-443E-4F5F-9213-A64214B6CA4E}" type="parTrans" cxnId="{72798319-76BA-47D3-A4F2-47ABCCB2F718}">
      <dgm:prSet/>
      <dgm:spPr/>
      <dgm:t>
        <a:bodyPr/>
        <a:lstStyle/>
        <a:p>
          <a:endParaRPr lang="en-US"/>
        </a:p>
      </dgm:t>
    </dgm:pt>
    <dgm:pt modelId="{5F9450F0-89A6-4446-9CAD-C3257722B814}" type="sibTrans" cxnId="{72798319-76BA-47D3-A4F2-47ABCCB2F718}">
      <dgm:prSet phldrT="2"/>
      <dgm:spPr/>
      <dgm:t>
        <a:bodyPr/>
        <a:lstStyle/>
        <a:p>
          <a:r>
            <a:rPr lang="en-US"/>
            <a:t>2</a:t>
          </a:r>
        </a:p>
      </dgm:t>
    </dgm:pt>
    <dgm:pt modelId="{AD588A31-05E5-4698-A8A2-95E13CEDD183}">
      <dgm:prSet custT="1"/>
      <dgm:spPr>
        <a:solidFill>
          <a:schemeClr val="accent1">
            <a:lumMod val="50000"/>
          </a:schemeClr>
        </a:solidFill>
      </dgm:spPr>
      <dgm:t>
        <a:bodyPr/>
        <a:lstStyle/>
        <a:p>
          <a:pPr algn="ctr">
            <a:lnSpc>
              <a:spcPct val="90000"/>
            </a:lnSpc>
          </a:pPr>
          <a:r>
            <a:rPr lang="en-US" sz="2000" dirty="0">
              <a:latin typeface="Arial" panose="020B0604020202020204" pitchFamily="34" charset="0"/>
              <a:cs typeface="Arial" panose="020B0604020202020204" pitchFamily="34" charset="0"/>
            </a:rPr>
            <a:t>Create the opportunity to experiment</a:t>
          </a:r>
          <a:endParaRPr lang="en-US" sz="2000" dirty="0"/>
        </a:p>
      </dgm:t>
    </dgm:pt>
    <dgm:pt modelId="{81B1D210-3F28-480B-9D12-E4CE917E4920}" type="parTrans" cxnId="{A5483B58-888C-4016-994B-1207CE251AB7}">
      <dgm:prSet/>
      <dgm:spPr/>
      <dgm:t>
        <a:bodyPr/>
        <a:lstStyle/>
        <a:p>
          <a:endParaRPr lang="en-US"/>
        </a:p>
      </dgm:t>
    </dgm:pt>
    <dgm:pt modelId="{660B56CE-09EB-4EC6-B161-69278B2920C4}" type="sibTrans" cxnId="{A5483B58-888C-4016-994B-1207CE251AB7}">
      <dgm:prSet phldrT="3"/>
      <dgm:spPr/>
      <dgm:t>
        <a:bodyPr/>
        <a:lstStyle/>
        <a:p>
          <a:r>
            <a:rPr lang="en-US"/>
            <a:t>3</a:t>
          </a:r>
        </a:p>
      </dgm:t>
    </dgm:pt>
    <dgm:pt modelId="{068B7625-2996-4963-AAAF-51DD3859194D}">
      <dgm:prSet custT="1"/>
      <dgm:spPr>
        <a:solidFill>
          <a:schemeClr val="tx1">
            <a:lumMod val="85000"/>
            <a:lumOff val="15000"/>
          </a:schemeClr>
        </a:solidFill>
      </dgm:spPr>
      <dgm:t>
        <a:bodyPr/>
        <a:lstStyle/>
        <a:p>
          <a:pPr algn="ctr"/>
          <a:r>
            <a:rPr lang="en-US" sz="2400" dirty="0">
              <a:latin typeface="Arial" panose="020B0604020202020204" pitchFamily="34" charset="0"/>
              <a:cs typeface="Arial" panose="020B0604020202020204" pitchFamily="34" charset="0"/>
            </a:rPr>
            <a:t>Create a shared culture</a:t>
          </a:r>
          <a:endParaRPr lang="en-US" sz="2400" dirty="0"/>
        </a:p>
      </dgm:t>
    </dgm:pt>
    <dgm:pt modelId="{FC3D18DE-02D9-40D8-80EA-218F6A9021D0}" type="parTrans" cxnId="{9A5DA98B-7452-4AF8-9F7C-DE43A674FD4C}">
      <dgm:prSet/>
      <dgm:spPr/>
      <dgm:t>
        <a:bodyPr/>
        <a:lstStyle/>
        <a:p>
          <a:endParaRPr lang="en-US"/>
        </a:p>
      </dgm:t>
    </dgm:pt>
    <dgm:pt modelId="{E142C3B2-DADB-4DCB-A8D2-74C432BDDC1C}" type="sibTrans" cxnId="{9A5DA98B-7452-4AF8-9F7C-DE43A674FD4C}">
      <dgm:prSet phldrT="4"/>
      <dgm:spPr/>
      <dgm:t>
        <a:bodyPr/>
        <a:lstStyle/>
        <a:p>
          <a:r>
            <a:rPr lang="en-US"/>
            <a:t>4</a:t>
          </a:r>
        </a:p>
      </dgm:t>
    </dgm:pt>
    <dgm:pt modelId="{9242C359-245D-4E01-A52A-1563302B1C6B}">
      <dgm:prSet custT="1"/>
      <dgm:spPr>
        <a:solidFill>
          <a:schemeClr val="accent5">
            <a:lumMod val="50000"/>
          </a:schemeClr>
        </a:solidFill>
      </dgm:spPr>
      <dgm:t>
        <a:bodyPr/>
        <a:lstStyle/>
        <a:p>
          <a:pPr algn="ctr"/>
          <a:r>
            <a:rPr lang="en-US" sz="2400" dirty="0">
              <a:latin typeface="Arial" panose="020B0604020202020204" pitchFamily="34" charset="0"/>
              <a:cs typeface="Arial" panose="020B0604020202020204" pitchFamily="34" charset="0"/>
            </a:rPr>
            <a:t>Set expectations for feedback</a:t>
          </a:r>
        </a:p>
      </dgm:t>
    </dgm:pt>
    <dgm:pt modelId="{61D61846-CFA5-4B12-ADDC-BEDBFF759F2E}" type="parTrans" cxnId="{BBC3ECE7-3824-4322-BA00-1A4C97B53273}">
      <dgm:prSet/>
      <dgm:spPr/>
      <dgm:t>
        <a:bodyPr/>
        <a:lstStyle/>
        <a:p>
          <a:endParaRPr lang="en-US"/>
        </a:p>
      </dgm:t>
    </dgm:pt>
    <dgm:pt modelId="{F24903D6-C4B1-4EB4-BB22-EF7A20BCEBBA}" type="sibTrans" cxnId="{BBC3ECE7-3824-4322-BA00-1A4C97B53273}">
      <dgm:prSet phldrT="5"/>
      <dgm:spPr/>
      <dgm:t>
        <a:bodyPr/>
        <a:lstStyle/>
        <a:p>
          <a:r>
            <a:rPr lang="en-US"/>
            <a:t>5</a:t>
          </a:r>
        </a:p>
      </dgm:t>
    </dgm:pt>
    <dgm:pt modelId="{B08AD892-9C71-47CA-A410-51234AD67119}">
      <dgm:prSet custT="1"/>
      <dgm:spPr>
        <a:solidFill>
          <a:schemeClr val="accent3">
            <a:lumMod val="50000"/>
          </a:schemeClr>
        </a:solidFill>
      </dgm:spPr>
      <dgm:t>
        <a:bodyPr/>
        <a:lstStyle/>
        <a:p>
          <a:pPr algn="l"/>
          <a:r>
            <a:rPr lang="en-US" sz="2200" dirty="0">
              <a:latin typeface="Arial" panose="020B0604020202020204" pitchFamily="34" charset="0"/>
              <a:cs typeface="Arial" panose="020B0604020202020204" pitchFamily="34" charset="0"/>
            </a:rPr>
            <a:t>Reward good work</a:t>
          </a:r>
          <a:endParaRPr lang="en-US" sz="3100" dirty="0"/>
        </a:p>
      </dgm:t>
    </dgm:pt>
    <dgm:pt modelId="{66FF1BD5-152C-4085-9659-504D3C10AD73}" type="parTrans" cxnId="{2D9A1339-A2A3-41A7-AE33-36BFCDCF367B}">
      <dgm:prSet/>
      <dgm:spPr/>
      <dgm:t>
        <a:bodyPr/>
        <a:lstStyle/>
        <a:p>
          <a:endParaRPr lang="en-US"/>
        </a:p>
      </dgm:t>
    </dgm:pt>
    <dgm:pt modelId="{69A7F229-1678-4E04-9751-7EC14A0FDB7F}" type="sibTrans" cxnId="{2D9A1339-A2A3-41A7-AE33-36BFCDCF367B}">
      <dgm:prSet phldrT="6"/>
      <dgm:spPr/>
      <dgm:t>
        <a:bodyPr/>
        <a:lstStyle/>
        <a:p>
          <a:endParaRPr lang="en-US"/>
        </a:p>
      </dgm:t>
    </dgm:pt>
    <dgm:pt modelId="{F9DA990C-4AB0-4A58-AF18-35C5ED7B8500}" type="pres">
      <dgm:prSet presAssocID="{72EDB4B7-DAE3-4163-A0A9-5E4D4CE0702C}" presName="Name0" presStyleCnt="0">
        <dgm:presLayoutVars>
          <dgm:dir/>
          <dgm:resizeHandles val="exact"/>
        </dgm:presLayoutVars>
      </dgm:prSet>
      <dgm:spPr/>
    </dgm:pt>
    <dgm:pt modelId="{591CB465-CD3C-4DE7-A708-9531688C86C7}" type="pres">
      <dgm:prSet presAssocID="{0A828152-64C5-43FC-89DA-FF719A053BC3}" presName="node" presStyleLbl="node1" presStyleIdx="0" presStyleCnt="6">
        <dgm:presLayoutVars>
          <dgm:bulletEnabled val="1"/>
        </dgm:presLayoutVars>
      </dgm:prSet>
      <dgm:spPr/>
    </dgm:pt>
    <dgm:pt modelId="{8C916AA2-E788-4452-9302-8E9C041FCC1A}" type="pres">
      <dgm:prSet presAssocID="{BF5BE8AE-1145-4DB5-906D-22EFC6A4DDF0}" presName="sibTrans" presStyleLbl="sibTrans1D1" presStyleIdx="0" presStyleCnt="5"/>
      <dgm:spPr/>
    </dgm:pt>
    <dgm:pt modelId="{2EC00E56-5E9A-4A5D-A20A-B761F496EDD7}" type="pres">
      <dgm:prSet presAssocID="{BF5BE8AE-1145-4DB5-906D-22EFC6A4DDF0}" presName="connectorText" presStyleLbl="sibTrans1D1" presStyleIdx="0" presStyleCnt="5"/>
      <dgm:spPr/>
    </dgm:pt>
    <dgm:pt modelId="{EFBD1A4A-978A-4C03-8D74-8E0FD5DDF80E}" type="pres">
      <dgm:prSet presAssocID="{21C845B9-748E-436F-9086-2105E8961021}" presName="node" presStyleLbl="node1" presStyleIdx="1" presStyleCnt="6">
        <dgm:presLayoutVars>
          <dgm:bulletEnabled val="1"/>
        </dgm:presLayoutVars>
      </dgm:prSet>
      <dgm:spPr/>
    </dgm:pt>
    <dgm:pt modelId="{92B140FF-51F0-4BDA-BAFE-EDFA2E37E3EC}" type="pres">
      <dgm:prSet presAssocID="{5F9450F0-89A6-4446-9CAD-C3257722B814}" presName="sibTrans" presStyleLbl="sibTrans1D1" presStyleIdx="1" presStyleCnt="5"/>
      <dgm:spPr/>
    </dgm:pt>
    <dgm:pt modelId="{CC2DCB13-5EE9-44C1-ACC0-02083E87C3FA}" type="pres">
      <dgm:prSet presAssocID="{5F9450F0-89A6-4446-9CAD-C3257722B814}" presName="connectorText" presStyleLbl="sibTrans1D1" presStyleIdx="1" presStyleCnt="5"/>
      <dgm:spPr/>
    </dgm:pt>
    <dgm:pt modelId="{7CDBA0F7-D31C-404A-8901-E7BE805F6654}" type="pres">
      <dgm:prSet presAssocID="{AD588A31-05E5-4698-A8A2-95E13CEDD183}" presName="node" presStyleLbl="node1" presStyleIdx="2" presStyleCnt="6" custScaleX="99648">
        <dgm:presLayoutVars>
          <dgm:bulletEnabled val="1"/>
        </dgm:presLayoutVars>
      </dgm:prSet>
      <dgm:spPr/>
    </dgm:pt>
    <dgm:pt modelId="{6F156901-0CAB-44A4-A821-18A23763C1EF}" type="pres">
      <dgm:prSet presAssocID="{660B56CE-09EB-4EC6-B161-69278B2920C4}" presName="sibTrans" presStyleLbl="sibTrans1D1" presStyleIdx="2" presStyleCnt="5"/>
      <dgm:spPr/>
    </dgm:pt>
    <dgm:pt modelId="{43A11F13-DCC5-4C9F-B4AD-D5CCA586C1E2}" type="pres">
      <dgm:prSet presAssocID="{660B56CE-09EB-4EC6-B161-69278B2920C4}" presName="connectorText" presStyleLbl="sibTrans1D1" presStyleIdx="2" presStyleCnt="5"/>
      <dgm:spPr/>
    </dgm:pt>
    <dgm:pt modelId="{342BB496-72BA-4CB0-BA21-79B8244AE113}" type="pres">
      <dgm:prSet presAssocID="{068B7625-2996-4963-AAAF-51DD3859194D}" presName="node" presStyleLbl="node1" presStyleIdx="3" presStyleCnt="6">
        <dgm:presLayoutVars>
          <dgm:bulletEnabled val="1"/>
        </dgm:presLayoutVars>
      </dgm:prSet>
      <dgm:spPr/>
    </dgm:pt>
    <dgm:pt modelId="{53D1AAE2-4B24-4888-A65B-F380F226D183}" type="pres">
      <dgm:prSet presAssocID="{E142C3B2-DADB-4DCB-A8D2-74C432BDDC1C}" presName="sibTrans" presStyleLbl="sibTrans1D1" presStyleIdx="3" presStyleCnt="5"/>
      <dgm:spPr/>
    </dgm:pt>
    <dgm:pt modelId="{00096FD0-F24C-4146-9F96-0CF05A08A99E}" type="pres">
      <dgm:prSet presAssocID="{E142C3B2-DADB-4DCB-A8D2-74C432BDDC1C}" presName="connectorText" presStyleLbl="sibTrans1D1" presStyleIdx="3" presStyleCnt="5"/>
      <dgm:spPr/>
    </dgm:pt>
    <dgm:pt modelId="{ED7E4614-67AD-47B0-8EC1-4FF1BBC0F69B}" type="pres">
      <dgm:prSet presAssocID="{9242C359-245D-4E01-A52A-1563302B1C6B}" presName="node" presStyleLbl="node1" presStyleIdx="4" presStyleCnt="6">
        <dgm:presLayoutVars>
          <dgm:bulletEnabled val="1"/>
        </dgm:presLayoutVars>
      </dgm:prSet>
      <dgm:spPr/>
    </dgm:pt>
    <dgm:pt modelId="{AA0CC909-014F-45CA-B3F6-48E1DD060426}" type="pres">
      <dgm:prSet presAssocID="{F24903D6-C4B1-4EB4-BB22-EF7A20BCEBBA}" presName="sibTrans" presStyleLbl="sibTrans1D1" presStyleIdx="4" presStyleCnt="5"/>
      <dgm:spPr/>
    </dgm:pt>
    <dgm:pt modelId="{A558CDCC-DAF0-44A0-98F9-5658E155482D}" type="pres">
      <dgm:prSet presAssocID="{F24903D6-C4B1-4EB4-BB22-EF7A20BCEBBA}" presName="connectorText" presStyleLbl="sibTrans1D1" presStyleIdx="4" presStyleCnt="5"/>
      <dgm:spPr/>
    </dgm:pt>
    <dgm:pt modelId="{6BDADD3A-32E9-4186-A1CD-E8BBA296C2E4}" type="pres">
      <dgm:prSet presAssocID="{B08AD892-9C71-47CA-A410-51234AD67119}" presName="node" presStyleLbl="node1" presStyleIdx="5" presStyleCnt="6">
        <dgm:presLayoutVars>
          <dgm:bulletEnabled val="1"/>
        </dgm:presLayoutVars>
      </dgm:prSet>
      <dgm:spPr/>
    </dgm:pt>
  </dgm:ptLst>
  <dgm:cxnLst>
    <dgm:cxn modelId="{1EFD410D-2034-4072-B408-3EB4629A9F83}" type="presOf" srcId="{B08AD892-9C71-47CA-A410-51234AD67119}" destId="{6BDADD3A-32E9-4186-A1CD-E8BBA296C2E4}" srcOrd="0" destOrd="0" presId="urn:microsoft.com/office/officeart/2016/7/layout/RepeatingBendingProcessNew"/>
    <dgm:cxn modelId="{72798319-76BA-47D3-A4F2-47ABCCB2F718}" srcId="{72EDB4B7-DAE3-4163-A0A9-5E4D4CE0702C}" destId="{21C845B9-748E-436F-9086-2105E8961021}" srcOrd="1" destOrd="0" parTransId="{0C56986E-443E-4F5F-9213-A64214B6CA4E}" sibTransId="{5F9450F0-89A6-4446-9CAD-C3257722B814}"/>
    <dgm:cxn modelId="{A3C18129-C0CB-442E-934B-D526162F5AFF}" type="presOf" srcId="{5F9450F0-89A6-4446-9CAD-C3257722B814}" destId="{92B140FF-51F0-4BDA-BAFE-EDFA2E37E3EC}" srcOrd="0" destOrd="0" presId="urn:microsoft.com/office/officeart/2016/7/layout/RepeatingBendingProcessNew"/>
    <dgm:cxn modelId="{56AF262F-DBCF-45F7-B1A2-4530A5D344CA}" type="presOf" srcId="{5F9450F0-89A6-4446-9CAD-C3257722B814}" destId="{CC2DCB13-5EE9-44C1-ACC0-02083E87C3FA}" srcOrd="1" destOrd="0" presId="urn:microsoft.com/office/officeart/2016/7/layout/RepeatingBendingProcessNew"/>
    <dgm:cxn modelId="{2D9A1339-A2A3-41A7-AE33-36BFCDCF367B}" srcId="{72EDB4B7-DAE3-4163-A0A9-5E4D4CE0702C}" destId="{B08AD892-9C71-47CA-A410-51234AD67119}" srcOrd="5" destOrd="0" parTransId="{66FF1BD5-152C-4085-9659-504D3C10AD73}" sibTransId="{69A7F229-1678-4E04-9751-7EC14A0FDB7F}"/>
    <dgm:cxn modelId="{984CEB4C-22D1-490A-A697-E9386FB7F2DD}" srcId="{72EDB4B7-DAE3-4163-A0A9-5E4D4CE0702C}" destId="{0A828152-64C5-43FC-89DA-FF719A053BC3}" srcOrd="0" destOrd="0" parTransId="{AB2725AB-78DE-4E61-89F2-5F2DDA985D05}" sibTransId="{BF5BE8AE-1145-4DB5-906D-22EFC6A4DDF0}"/>
    <dgm:cxn modelId="{0990C255-6B2D-4522-8424-3FF5C1F3380F}" type="presOf" srcId="{AD588A31-05E5-4698-A8A2-95E13CEDD183}" destId="{7CDBA0F7-D31C-404A-8901-E7BE805F6654}" srcOrd="0" destOrd="0" presId="urn:microsoft.com/office/officeart/2016/7/layout/RepeatingBendingProcessNew"/>
    <dgm:cxn modelId="{A5483B58-888C-4016-994B-1207CE251AB7}" srcId="{72EDB4B7-DAE3-4163-A0A9-5E4D4CE0702C}" destId="{AD588A31-05E5-4698-A8A2-95E13CEDD183}" srcOrd="2" destOrd="0" parTransId="{81B1D210-3F28-480B-9D12-E4CE917E4920}" sibTransId="{660B56CE-09EB-4EC6-B161-69278B2920C4}"/>
    <dgm:cxn modelId="{9A5DA98B-7452-4AF8-9F7C-DE43A674FD4C}" srcId="{72EDB4B7-DAE3-4163-A0A9-5E4D4CE0702C}" destId="{068B7625-2996-4963-AAAF-51DD3859194D}" srcOrd="3" destOrd="0" parTransId="{FC3D18DE-02D9-40D8-80EA-218F6A9021D0}" sibTransId="{E142C3B2-DADB-4DCB-A8D2-74C432BDDC1C}"/>
    <dgm:cxn modelId="{451E3997-F07B-4135-AA12-928024FC0A92}" type="presOf" srcId="{E142C3B2-DADB-4DCB-A8D2-74C432BDDC1C}" destId="{00096FD0-F24C-4146-9F96-0CF05A08A99E}" srcOrd="1" destOrd="0" presId="urn:microsoft.com/office/officeart/2016/7/layout/RepeatingBendingProcessNew"/>
    <dgm:cxn modelId="{3B4E279D-AF81-4C33-ADC5-5306A3169CA4}" type="presOf" srcId="{F24903D6-C4B1-4EB4-BB22-EF7A20BCEBBA}" destId="{AA0CC909-014F-45CA-B3F6-48E1DD060426}" srcOrd="0" destOrd="0" presId="urn:microsoft.com/office/officeart/2016/7/layout/RepeatingBendingProcessNew"/>
    <dgm:cxn modelId="{F5FDC5A1-C3AB-4D32-A0BB-30B47A3F3705}" type="presOf" srcId="{068B7625-2996-4963-AAAF-51DD3859194D}" destId="{342BB496-72BA-4CB0-BA21-79B8244AE113}" srcOrd="0" destOrd="0" presId="urn:microsoft.com/office/officeart/2016/7/layout/RepeatingBendingProcessNew"/>
    <dgm:cxn modelId="{3FCC0DB8-2410-4527-B7E8-D12FC790E9E6}" type="presOf" srcId="{660B56CE-09EB-4EC6-B161-69278B2920C4}" destId="{43A11F13-DCC5-4C9F-B4AD-D5CCA586C1E2}" srcOrd="1" destOrd="0" presId="urn:microsoft.com/office/officeart/2016/7/layout/RepeatingBendingProcessNew"/>
    <dgm:cxn modelId="{A0D677BD-C7DD-40DB-9D2D-BFAE2D099E51}" type="presOf" srcId="{21C845B9-748E-436F-9086-2105E8961021}" destId="{EFBD1A4A-978A-4C03-8D74-8E0FD5DDF80E}" srcOrd="0" destOrd="0" presId="urn:microsoft.com/office/officeart/2016/7/layout/RepeatingBendingProcessNew"/>
    <dgm:cxn modelId="{EAB9EDBD-B36F-4551-806F-FF469EBDCA37}" type="presOf" srcId="{BF5BE8AE-1145-4DB5-906D-22EFC6A4DDF0}" destId="{8C916AA2-E788-4452-9302-8E9C041FCC1A}" srcOrd="0" destOrd="0" presId="urn:microsoft.com/office/officeart/2016/7/layout/RepeatingBendingProcessNew"/>
    <dgm:cxn modelId="{028B77BF-A86A-4D3C-BC0C-8F6593A06C3E}" type="presOf" srcId="{660B56CE-09EB-4EC6-B161-69278B2920C4}" destId="{6F156901-0CAB-44A4-A821-18A23763C1EF}" srcOrd="0" destOrd="0" presId="urn:microsoft.com/office/officeart/2016/7/layout/RepeatingBendingProcessNew"/>
    <dgm:cxn modelId="{4F511ACE-1473-4D8B-91AF-C9FAC04C45AE}" type="presOf" srcId="{F24903D6-C4B1-4EB4-BB22-EF7A20BCEBBA}" destId="{A558CDCC-DAF0-44A0-98F9-5658E155482D}" srcOrd="1" destOrd="0" presId="urn:microsoft.com/office/officeart/2016/7/layout/RepeatingBendingProcessNew"/>
    <dgm:cxn modelId="{EBE843CE-DCF0-4321-8A18-54DB4E854BE8}" type="presOf" srcId="{72EDB4B7-DAE3-4163-A0A9-5E4D4CE0702C}" destId="{F9DA990C-4AB0-4A58-AF18-35C5ED7B8500}" srcOrd="0" destOrd="0" presId="urn:microsoft.com/office/officeart/2016/7/layout/RepeatingBendingProcessNew"/>
    <dgm:cxn modelId="{1E0CB5D6-7F2E-41A4-8CC1-A1668DCA0961}" type="presOf" srcId="{9242C359-245D-4E01-A52A-1563302B1C6B}" destId="{ED7E4614-67AD-47B0-8EC1-4FF1BBC0F69B}" srcOrd="0" destOrd="0" presId="urn:microsoft.com/office/officeart/2016/7/layout/RepeatingBendingProcessNew"/>
    <dgm:cxn modelId="{995EFFE6-3B27-4E06-A00D-26BFDD52B1A5}" type="presOf" srcId="{0A828152-64C5-43FC-89DA-FF719A053BC3}" destId="{591CB465-CD3C-4DE7-A708-9531688C86C7}" srcOrd="0" destOrd="0" presId="urn:microsoft.com/office/officeart/2016/7/layout/RepeatingBendingProcessNew"/>
    <dgm:cxn modelId="{BBC3ECE7-3824-4322-BA00-1A4C97B53273}" srcId="{72EDB4B7-DAE3-4163-A0A9-5E4D4CE0702C}" destId="{9242C359-245D-4E01-A52A-1563302B1C6B}" srcOrd="4" destOrd="0" parTransId="{61D61846-CFA5-4B12-ADDC-BEDBFF759F2E}" sibTransId="{F24903D6-C4B1-4EB4-BB22-EF7A20BCEBBA}"/>
    <dgm:cxn modelId="{E2149CFC-113E-4E10-AA51-E3EFA33C3CF0}" type="presOf" srcId="{E142C3B2-DADB-4DCB-A8D2-74C432BDDC1C}" destId="{53D1AAE2-4B24-4888-A65B-F380F226D183}" srcOrd="0" destOrd="0" presId="urn:microsoft.com/office/officeart/2016/7/layout/RepeatingBendingProcessNew"/>
    <dgm:cxn modelId="{0FA17DFF-70B3-4996-A2D2-ED1395DD2EA3}" type="presOf" srcId="{BF5BE8AE-1145-4DB5-906D-22EFC6A4DDF0}" destId="{2EC00E56-5E9A-4A5D-A20A-B761F496EDD7}" srcOrd="1" destOrd="0" presId="urn:microsoft.com/office/officeart/2016/7/layout/RepeatingBendingProcessNew"/>
    <dgm:cxn modelId="{3978CE58-319D-4050-92D2-AB7E5ABAC46E}" type="presParOf" srcId="{F9DA990C-4AB0-4A58-AF18-35C5ED7B8500}" destId="{591CB465-CD3C-4DE7-A708-9531688C86C7}" srcOrd="0" destOrd="0" presId="urn:microsoft.com/office/officeart/2016/7/layout/RepeatingBendingProcessNew"/>
    <dgm:cxn modelId="{A7B3FBB0-CCD0-4D94-9F4F-FFAF21615C01}" type="presParOf" srcId="{F9DA990C-4AB0-4A58-AF18-35C5ED7B8500}" destId="{8C916AA2-E788-4452-9302-8E9C041FCC1A}" srcOrd="1" destOrd="0" presId="urn:microsoft.com/office/officeart/2016/7/layout/RepeatingBendingProcessNew"/>
    <dgm:cxn modelId="{42F36DCC-2B9C-4260-98C7-B4426ECD7B3F}" type="presParOf" srcId="{8C916AA2-E788-4452-9302-8E9C041FCC1A}" destId="{2EC00E56-5E9A-4A5D-A20A-B761F496EDD7}" srcOrd="0" destOrd="0" presId="urn:microsoft.com/office/officeart/2016/7/layout/RepeatingBendingProcessNew"/>
    <dgm:cxn modelId="{3CAC9524-FB4D-4CBF-B46A-BA871571DAD7}" type="presParOf" srcId="{F9DA990C-4AB0-4A58-AF18-35C5ED7B8500}" destId="{EFBD1A4A-978A-4C03-8D74-8E0FD5DDF80E}" srcOrd="2" destOrd="0" presId="urn:microsoft.com/office/officeart/2016/7/layout/RepeatingBendingProcessNew"/>
    <dgm:cxn modelId="{D2021229-EF12-4FF6-9973-8582D9C6C3F8}" type="presParOf" srcId="{F9DA990C-4AB0-4A58-AF18-35C5ED7B8500}" destId="{92B140FF-51F0-4BDA-BAFE-EDFA2E37E3EC}" srcOrd="3" destOrd="0" presId="urn:microsoft.com/office/officeart/2016/7/layout/RepeatingBendingProcessNew"/>
    <dgm:cxn modelId="{98C989D5-FBB4-4025-BF5A-245E9296D677}" type="presParOf" srcId="{92B140FF-51F0-4BDA-BAFE-EDFA2E37E3EC}" destId="{CC2DCB13-5EE9-44C1-ACC0-02083E87C3FA}" srcOrd="0" destOrd="0" presId="urn:microsoft.com/office/officeart/2016/7/layout/RepeatingBendingProcessNew"/>
    <dgm:cxn modelId="{ADD4AC15-5154-4A75-8437-F81FCB56F275}" type="presParOf" srcId="{F9DA990C-4AB0-4A58-AF18-35C5ED7B8500}" destId="{7CDBA0F7-D31C-404A-8901-E7BE805F6654}" srcOrd="4" destOrd="0" presId="urn:microsoft.com/office/officeart/2016/7/layout/RepeatingBendingProcessNew"/>
    <dgm:cxn modelId="{34874522-2891-4E54-BE15-46DE9C8CA01F}" type="presParOf" srcId="{F9DA990C-4AB0-4A58-AF18-35C5ED7B8500}" destId="{6F156901-0CAB-44A4-A821-18A23763C1EF}" srcOrd="5" destOrd="0" presId="urn:microsoft.com/office/officeart/2016/7/layout/RepeatingBendingProcessNew"/>
    <dgm:cxn modelId="{17D05A1A-13A8-49BB-BE72-0ABE78634AEE}" type="presParOf" srcId="{6F156901-0CAB-44A4-A821-18A23763C1EF}" destId="{43A11F13-DCC5-4C9F-B4AD-D5CCA586C1E2}" srcOrd="0" destOrd="0" presId="urn:microsoft.com/office/officeart/2016/7/layout/RepeatingBendingProcessNew"/>
    <dgm:cxn modelId="{27D58EBE-925B-47FF-A4F3-254DB3C02828}" type="presParOf" srcId="{F9DA990C-4AB0-4A58-AF18-35C5ED7B8500}" destId="{342BB496-72BA-4CB0-BA21-79B8244AE113}" srcOrd="6" destOrd="0" presId="urn:microsoft.com/office/officeart/2016/7/layout/RepeatingBendingProcessNew"/>
    <dgm:cxn modelId="{D2B06E7B-5345-42B4-A187-0390799FC135}" type="presParOf" srcId="{F9DA990C-4AB0-4A58-AF18-35C5ED7B8500}" destId="{53D1AAE2-4B24-4888-A65B-F380F226D183}" srcOrd="7" destOrd="0" presId="urn:microsoft.com/office/officeart/2016/7/layout/RepeatingBendingProcessNew"/>
    <dgm:cxn modelId="{A2CE4279-1834-45C6-8F26-299DB3D6276B}" type="presParOf" srcId="{53D1AAE2-4B24-4888-A65B-F380F226D183}" destId="{00096FD0-F24C-4146-9F96-0CF05A08A99E}" srcOrd="0" destOrd="0" presId="urn:microsoft.com/office/officeart/2016/7/layout/RepeatingBendingProcessNew"/>
    <dgm:cxn modelId="{3244B703-C526-4A2B-B0A2-39690B284E2D}" type="presParOf" srcId="{F9DA990C-4AB0-4A58-AF18-35C5ED7B8500}" destId="{ED7E4614-67AD-47B0-8EC1-4FF1BBC0F69B}" srcOrd="8" destOrd="0" presId="urn:microsoft.com/office/officeart/2016/7/layout/RepeatingBendingProcessNew"/>
    <dgm:cxn modelId="{A4F37D73-8525-448E-839D-FBC0500E3669}" type="presParOf" srcId="{F9DA990C-4AB0-4A58-AF18-35C5ED7B8500}" destId="{AA0CC909-014F-45CA-B3F6-48E1DD060426}" srcOrd="9" destOrd="0" presId="urn:microsoft.com/office/officeart/2016/7/layout/RepeatingBendingProcessNew"/>
    <dgm:cxn modelId="{86329678-B84B-4779-B085-C3FB2D1C94D9}" type="presParOf" srcId="{AA0CC909-014F-45CA-B3F6-48E1DD060426}" destId="{A558CDCC-DAF0-44A0-98F9-5658E155482D}" srcOrd="0" destOrd="0" presId="urn:microsoft.com/office/officeart/2016/7/layout/RepeatingBendingProcessNew"/>
    <dgm:cxn modelId="{5EA5338B-7F77-468C-9C6B-40387DBFF246}" type="presParOf" srcId="{F9DA990C-4AB0-4A58-AF18-35C5ED7B8500}" destId="{6BDADD3A-32E9-4186-A1CD-E8BBA296C2E4}" srcOrd="10"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82326E8-4F4D-4668-83B5-ADDBB8445EAF}" type="doc">
      <dgm:prSet loTypeId="urn:microsoft.com/office/officeart/2016/7/layout/VerticalHollowActionList" loCatId="List" qsTypeId="urn:microsoft.com/office/officeart/2005/8/quickstyle/simple4" qsCatId="simple" csTypeId="urn:microsoft.com/office/officeart/2005/8/colors/accent0_3" csCatId="mainScheme" phldr="1"/>
      <dgm:spPr/>
      <dgm:t>
        <a:bodyPr/>
        <a:lstStyle/>
        <a:p>
          <a:endParaRPr lang="en-US"/>
        </a:p>
      </dgm:t>
    </dgm:pt>
    <dgm:pt modelId="{04151C65-309B-485C-A934-265C0FA3825A}">
      <dgm:prSet custT="1"/>
      <dgm:spPr/>
      <dgm:t>
        <a:bodyPr/>
        <a:lstStyle/>
        <a:p>
          <a:pPr>
            <a:defRPr b="1"/>
          </a:pPr>
          <a:r>
            <a:rPr lang="en-US" sz="1600">
              <a:latin typeface="Arial" panose="020B0604020202020204" pitchFamily="34" charset="0"/>
              <a:cs typeface="Arial" panose="020B0604020202020204" pitchFamily="34" charset="0"/>
            </a:rPr>
            <a:t>Have</a:t>
          </a:r>
        </a:p>
      </dgm:t>
    </dgm:pt>
    <dgm:pt modelId="{1F3C4B83-8D94-4B5E-976A-9AF635C8EE11}" type="parTrans" cxnId="{8760B548-13AF-4B64-947B-C1919AE2E688}">
      <dgm:prSet/>
      <dgm:spPr/>
      <dgm:t>
        <a:bodyPr/>
        <a:lstStyle/>
        <a:p>
          <a:endParaRPr lang="en-US"/>
        </a:p>
      </dgm:t>
    </dgm:pt>
    <dgm:pt modelId="{C532D54E-EF1B-4671-B77D-0B6D391ACE66}" type="sibTrans" cxnId="{8760B548-13AF-4B64-947B-C1919AE2E688}">
      <dgm:prSet/>
      <dgm:spPr/>
      <dgm:t>
        <a:bodyPr/>
        <a:lstStyle/>
        <a:p>
          <a:endParaRPr lang="en-US"/>
        </a:p>
      </dgm:t>
    </dgm:pt>
    <dgm:pt modelId="{375C1FC6-60D1-44B6-9A27-37BC4FA005EA}">
      <dgm:prSet custT="1"/>
      <dgm:spPr/>
      <dgm:t>
        <a:bodyPr/>
        <a:lstStyle/>
        <a:p>
          <a:r>
            <a:rPr lang="en-US" sz="1600" dirty="0">
              <a:latin typeface="Arial" panose="020B0604020202020204" pitchFamily="34" charset="0"/>
              <a:cs typeface="Arial" panose="020B0604020202020204" pitchFamily="34" charset="0"/>
            </a:rPr>
            <a:t>Have Self-Confidence </a:t>
          </a:r>
        </a:p>
      </dgm:t>
    </dgm:pt>
    <dgm:pt modelId="{00C9B147-FEF4-444A-8F72-33B112D0ACD1}" type="parTrans" cxnId="{3C9039DC-3D4A-4100-84A6-FA8BAD765E40}">
      <dgm:prSet/>
      <dgm:spPr/>
      <dgm:t>
        <a:bodyPr/>
        <a:lstStyle/>
        <a:p>
          <a:endParaRPr lang="en-US"/>
        </a:p>
      </dgm:t>
    </dgm:pt>
    <dgm:pt modelId="{D684B83D-1B1F-4AE8-9B67-15C10B37BF66}" type="sibTrans" cxnId="{3C9039DC-3D4A-4100-84A6-FA8BAD765E40}">
      <dgm:prSet/>
      <dgm:spPr/>
      <dgm:t>
        <a:bodyPr/>
        <a:lstStyle/>
        <a:p>
          <a:endParaRPr lang="en-US"/>
        </a:p>
      </dgm:t>
    </dgm:pt>
    <dgm:pt modelId="{5172C4C6-1D86-486E-99BC-9B2028469A78}">
      <dgm:prSet custT="1"/>
      <dgm:spPr/>
      <dgm:t>
        <a:bodyPr/>
        <a:lstStyle/>
        <a:p>
          <a:r>
            <a:rPr lang="en-US" sz="1600" dirty="0">
              <a:latin typeface="Arial" panose="020B0604020202020204" pitchFamily="34" charset="0"/>
              <a:cs typeface="Arial" panose="020B0604020202020204" pitchFamily="34" charset="0"/>
            </a:rPr>
            <a:t>Exhibit Humility </a:t>
          </a:r>
        </a:p>
      </dgm:t>
    </dgm:pt>
    <dgm:pt modelId="{2E9CDA1E-A677-44DE-B960-1223CDC5CE3B}" type="parTrans" cxnId="{BEB50D3F-B828-402E-8A3F-6A3025F3EC54}">
      <dgm:prSet/>
      <dgm:spPr/>
      <dgm:t>
        <a:bodyPr/>
        <a:lstStyle/>
        <a:p>
          <a:endParaRPr lang="en-US"/>
        </a:p>
      </dgm:t>
    </dgm:pt>
    <dgm:pt modelId="{DFAA2CC5-6F8D-43B5-A0CF-2133F72F6004}" type="sibTrans" cxnId="{BEB50D3F-B828-402E-8A3F-6A3025F3EC54}">
      <dgm:prSet/>
      <dgm:spPr/>
      <dgm:t>
        <a:bodyPr/>
        <a:lstStyle/>
        <a:p>
          <a:endParaRPr lang="en-US"/>
        </a:p>
      </dgm:t>
    </dgm:pt>
    <dgm:pt modelId="{A471A9C9-A5BD-4B4E-9FC3-C3AD8C699089}">
      <dgm:prSet custT="1"/>
      <dgm:spPr/>
      <dgm:t>
        <a:bodyPr/>
        <a:lstStyle/>
        <a:p>
          <a:pPr>
            <a:defRPr b="1"/>
          </a:pPr>
          <a:r>
            <a:rPr lang="en-US" sz="1600">
              <a:latin typeface="Arial" panose="020B0604020202020204" pitchFamily="34" charset="0"/>
              <a:cs typeface="Arial" panose="020B0604020202020204" pitchFamily="34" charset="0"/>
            </a:rPr>
            <a:t>Be</a:t>
          </a:r>
        </a:p>
      </dgm:t>
    </dgm:pt>
    <dgm:pt modelId="{FA228F2D-E3A6-4432-A859-DB82A21144CD}" type="parTrans" cxnId="{CA8CC7BE-37FC-4410-B19F-FA9E2F4D6CF6}">
      <dgm:prSet/>
      <dgm:spPr/>
      <dgm:t>
        <a:bodyPr/>
        <a:lstStyle/>
        <a:p>
          <a:endParaRPr lang="en-US"/>
        </a:p>
      </dgm:t>
    </dgm:pt>
    <dgm:pt modelId="{925BDD66-0744-4B8E-8659-F8BC3B35D61C}" type="sibTrans" cxnId="{CA8CC7BE-37FC-4410-B19F-FA9E2F4D6CF6}">
      <dgm:prSet/>
      <dgm:spPr/>
      <dgm:t>
        <a:bodyPr/>
        <a:lstStyle/>
        <a:p>
          <a:endParaRPr lang="en-US"/>
        </a:p>
      </dgm:t>
    </dgm:pt>
    <dgm:pt modelId="{1DE0AAD9-E366-48BE-8A33-5B8107268147}">
      <dgm:prSet custT="1"/>
      <dgm:spPr/>
      <dgm:t>
        <a:bodyPr/>
        <a:lstStyle/>
        <a:p>
          <a:r>
            <a:rPr lang="en-US" sz="1600">
              <a:latin typeface="Arial" panose="020B0604020202020204" pitchFamily="34" charset="0"/>
              <a:cs typeface="Arial" panose="020B0604020202020204" pitchFamily="34" charset="0"/>
            </a:rPr>
            <a:t>Be a Good Listener</a:t>
          </a:r>
        </a:p>
      </dgm:t>
    </dgm:pt>
    <dgm:pt modelId="{F3B5F1D3-F3EE-400D-BAFF-F122DAFBBAE9}" type="parTrans" cxnId="{2830268C-21D7-49F4-9D93-9650CBBC9A6C}">
      <dgm:prSet/>
      <dgm:spPr/>
      <dgm:t>
        <a:bodyPr/>
        <a:lstStyle/>
        <a:p>
          <a:endParaRPr lang="en-US"/>
        </a:p>
      </dgm:t>
    </dgm:pt>
    <dgm:pt modelId="{D77AAFF5-3538-4B36-B461-70E08902875E}" type="sibTrans" cxnId="{2830268C-21D7-49F4-9D93-9650CBBC9A6C}">
      <dgm:prSet/>
      <dgm:spPr/>
      <dgm:t>
        <a:bodyPr/>
        <a:lstStyle/>
        <a:p>
          <a:endParaRPr lang="en-US"/>
        </a:p>
      </dgm:t>
    </dgm:pt>
    <dgm:pt modelId="{C121880D-408C-4A92-9D82-20E282043674}">
      <dgm:prSet custT="1"/>
      <dgm:spPr/>
      <dgm:t>
        <a:bodyPr/>
        <a:lstStyle/>
        <a:p>
          <a:pPr>
            <a:defRPr b="1"/>
          </a:pPr>
          <a:r>
            <a:rPr lang="en-US" sz="1600">
              <a:latin typeface="Arial" panose="020B0604020202020204" pitchFamily="34" charset="0"/>
              <a:cs typeface="Arial" panose="020B0604020202020204" pitchFamily="34" charset="0"/>
            </a:rPr>
            <a:t>Be</a:t>
          </a:r>
        </a:p>
      </dgm:t>
    </dgm:pt>
    <dgm:pt modelId="{C6D56B97-6509-4976-8559-4734811DFEF6}" type="parTrans" cxnId="{B35E0FAE-E37B-46F3-8DDC-0F34C0CF1C69}">
      <dgm:prSet/>
      <dgm:spPr/>
      <dgm:t>
        <a:bodyPr/>
        <a:lstStyle/>
        <a:p>
          <a:endParaRPr lang="en-US"/>
        </a:p>
      </dgm:t>
    </dgm:pt>
    <dgm:pt modelId="{B7539FD7-E4CE-446E-AFE5-4D31B4540673}" type="sibTrans" cxnId="{B35E0FAE-E37B-46F3-8DDC-0F34C0CF1C69}">
      <dgm:prSet/>
      <dgm:spPr/>
      <dgm:t>
        <a:bodyPr/>
        <a:lstStyle/>
        <a:p>
          <a:endParaRPr lang="en-US"/>
        </a:p>
      </dgm:t>
    </dgm:pt>
    <dgm:pt modelId="{C866685B-7204-4CE2-8AD1-2453BC593A8D}">
      <dgm:prSet custT="1"/>
      <dgm:spPr/>
      <dgm:t>
        <a:bodyPr/>
        <a:lstStyle/>
        <a:p>
          <a:r>
            <a:rPr lang="en-US" sz="1600">
              <a:latin typeface="Arial" panose="020B0604020202020204" pitchFamily="34" charset="0"/>
              <a:cs typeface="Arial" panose="020B0604020202020204" pitchFamily="34" charset="0"/>
            </a:rPr>
            <a:t>Be a Team Player </a:t>
          </a:r>
        </a:p>
      </dgm:t>
    </dgm:pt>
    <dgm:pt modelId="{0E7D224C-8748-4B40-A019-3A16867CC7B1}" type="parTrans" cxnId="{B3D17B2A-969B-4D22-9F27-47D2BAA1C109}">
      <dgm:prSet/>
      <dgm:spPr/>
      <dgm:t>
        <a:bodyPr/>
        <a:lstStyle/>
        <a:p>
          <a:endParaRPr lang="en-US"/>
        </a:p>
      </dgm:t>
    </dgm:pt>
    <dgm:pt modelId="{BE507C7C-04AF-4A9E-A914-6CD1CAEC3C14}" type="sibTrans" cxnId="{B3D17B2A-969B-4D22-9F27-47D2BAA1C109}">
      <dgm:prSet/>
      <dgm:spPr/>
      <dgm:t>
        <a:bodyPr/>
        <a:lstStyle/>
        <a:p>
          <a:endParaRPr lang="en-US"/>
        </a:p>
      </dgm:t>
    </dgm:pt>
    <dgm:pt modelId="{0F525578-7D21-4291-A3E6-8FB27F52BFC1}">
      <dgm:prSet custT="1"/>
      <dgm:spPr/>
      <dgm:t>
        <a:bodyPr/>
        <a:lstStyle/>
        <a:p>
          <a:pPr>
            <a:defRPr b="1"/>
          </a:pPr>
          <a:r>
            <a:rPr lang="en-US" sz="1600">
              <a:latin typeface="Arial" panose="020B0604020202020204" pitchFamily="34" charset="0"/>
              <a:cs typeface="Arial" panose="020B0604020202020204" pitchFamily="34" charset="0"/>
            </a:rPr>
            <a:t>Have</a:t>
          </a:r>
        </a:p>
      </dgm:t>
    </dgm:pt>
    <dgm:pt modelId="{215B2651-8A72-497B-889E-E64B6CABEA99}" type="parTrans" cxnId="{33E9869B-071A-4564-8860-5A036BB3C710}">
      <dgm:prSet/>
      <dgm:spPr/>
      <dgm:t>
        <a:bodyPr/>
        <a:lstStyle/>
        <a:p>
          <a:endParaRPr lang="en-US"/>
        </a:p>
      </dgm:t>
    </dgm:pt>
    <dgm:pt modelId="{418EE8A0-12FF-45BE-9FDC-B30E328184F9}" type="sibTrans" cxnId="{33E9869B-071A-4564-8860-5A036BB3C710}">
      <dgm:prSet/>
      <dgm:spPr/>
      <dgm:t>
        <a:bodyPr/>
        <a:lstStyle/>
        <a:p>
          <a:endParaRPr lang="en-US"/>
        </a:p>
      </dgm:t>
    </dgm:pt>
    <dgm:pt modelId="{405CE626-7DC2-4566-874F-741F3BA7F77E}">
      <dgm:prSet custT="1"/>
      <dgm:spPr/>
      <dgm:t>
        <a:bodyPr/>
        <a:lstStyle/>
        <a:p>
          <a:r>
            <a:rPr lang="en-US" sz="1600">
              <a:latin typeface="Arial" panose="020B0604020202020204" pitchFamily="34" charset="0"/>
              <a:cs typeface="Arial" panose="020B0604020202020204" pitchFamily="34" charset="0"/>
            </a:rPr>
            <a:t>Have Good Communication Skills </a:t>
          </a:r>
        </a:p>
      </dgm:t>
    </dgm:pt>
    <dgm:pt modelId="{46CBD305-DACC-4B9C-89D2-97EA19879B7C}" type="parTrans" cxnId="{920D510D-66C9-4EA5-AAB6-4B1718770386}">
      <dgm:prSet/>
      <dgm:spPr/>
      <dgm:t>
        <a:bodyPr/>
        <a:lstStyle/>
        <a:p>
          <a:endParaRPr lang="en-US"/>
        </a:p>
      </dgm:t>
    </dgm:pt>
    <dgm:pt modelId="{77252347-900B-49DC-B6F1-0BED892460B2}" type="sibTrans" cxnId="{920D510D-66C9-4EA5-AAB6-4B1718770386}">
      <dgm:prSet/>
      <dgm:spPr/>
      <dgm:t>
        <a:bodyPr/>
        <a:lstStyle/>
        <a:p>
          <a:endParaRPr lang="en-US"/>
        </a:p>
      </dgm:t>
    </dgm:pt>
    <dgm:pt modelId="{928F77C7-7F57-4DD6-A062-18E7851F07B6}">
      <dgm:prSet custT="1"/>
      <dgm:spPr/>
      <dgm:t>
        <a:bodyPr/>
        <a:lstStyle/>
        <a:p>
          <a:pPr>
            <a:defRPr b="1"/>
          </a:pPr>
          <a:r>
            <a:rPr lang="en-US" sz="1600">
              <a:latin typeface="Arial" panose="020B0604020202020204" pitchFamily="34" charset="0"/>
              <a:cs typeface="Arial" panose="020B0604020202020204" pitchFamily="34" charset="0"/>
            </a:rPr>
            <a:t>Be</a:t>
          </a:r>
        </a:p>
      </dgm:t>
    </dgm:pt>
    <dgm:pt modelId="{64E9AF8F-5241-4AB7-AD5B-360E76223FA6}" type="parTrans" cxnId="{7D19F581-AA1B-423D-994D-A1D7E183A4F7}">
      <dgm:prSet/>
      <dgm:spPr/>
      <dgm:t>
        <a:bodyPr/>
        <a:lstStyle/>
        <a:p>
          <a:endParaRPr lang="en-US"/>
        </a:p>
      </dgm:t>
    </dgm:pt>
    <dgm:pt modelId="{CA549CAA-3E9B-4ECB-B9E7-48F18BA71F26}" type="sibTrans" cxnId="{7D19F581-AA1B-423D-994D-A1D7E183A4F7}">
      <dgm:prSet/>
      <dgm:spPr/>
      <dgm:t>
        <a:bodyPr/>
        <a:lstStyle/>
        <a:p>
          <a:endParaRPr lang="en-US"/>
        </a:p>
      </dgm:t>
    </dgm:pt>
    <dgm:pt modelId="{E61D109B-46B8-4BD4-9728-762D4908D8AE}">
      <dgm:prSet custT="1"/>
      <dgm:spPr/>
      <dgm:t>
        <a:bodyPr/>
        <a:lstStyle/>
        <a:p>
          <a:r>
            <a:rPr lang="en-US" sz="1600">
              <a:latin typeface="Arial" panose="020B0604020202020204" pitchFamily="34" charset="0"/>
              <a:cs typeface="Arial" panose="020B0604020202020204" pitchFamily="34" charset="0"/>
            </a:rPr>
            <a:t>Be Able to Showcase Expert Knowledge</a:t>
          </a:r>
        </a:p>
      </dgm:t>
    </dgm:pt>
    <dgm:pt modelId="{FFC9D135-9753-434C-AB28-77A04D73CD68}" type="parTrans" cxnId="{41CC9D68-9CCF-4501-8755-32B20BD3BBB8}">
      <dgm:prSet/>
      <dgm:spPr/>
      <dgm:t>
        <a:bodyPr/>
        <a:lstStyle/>
        <a:p>
          <a:endParaRPr lang="en-US"/>
        </a:p>
      </dgm:t>
    </dgm:pt>
    <dgm:pt modelId="{09F74DC1-7708-449E-873A-7CE2DA593FF0}" type="sibTrans" cxnId="{41CC9D68-9CCF-4501-8755-32B20BD3BBB8}">
      <dgm:prSet/>
      <dgm:spPr/>
      <dgm:t>
        <a:bodyPr/>
        <a:lstStyle/>
        <a:p>
          <a:endParaRPr lang="en-US"/>
        </a:p>
      </dgm:t>
    </dgm:pt>
    <dgm:pt modelId="{4F7F30BA-B77D-4F5A-9C4C-DE16DD993078}">
      <dgm:prSet custT="1"/>
      <dgm:spPr/>
      <dgm:t>
        <a:bodyPr/>
        <a:lstStyle/>
        <a:p>
          <a:pPr>
            <a:defRPr b="1"/>
          </a:pPr>
          <a:r>
            <a:rPr lang="en-US" sz="1600" dirty="0">
              <a:latin typeface="Arial" panose="020B0604020202020204" pitchFamily="34" charset="0"/>
              <a:cs typeface="Arial" panose="020B0604020202020204" pitchFamily="34" charset="0"/>
            </a:rPr>
            <a:t>Cultivate and Gain</a:t>
          </a:r>
        </a:p>
      </dgm:t>
    </dgm:pt>
    <dgm:pt modelId="{2DA143DC-8E84-45DF-B5A4-EECD8CAA60A6}" type="parTrans" cxnId="{26F45043-769C-472E-B280-9B1C2776A69B}">
      <dgm:prSet/>
      <dgm:spPr/>
      <dgm:t>
        <a:bodyPr/>
        <a:lstStyle/>
        <a:p>
          <a:endParaRPr lang="en-US"/>
        </a:p>
      </dgm:t>
    </dgm:pt>
    <dgm:pt modelId="{A626EBBD-7C52-4424-ABAF-2466CA3D6C33}" type="sibTrans" cxnId="{26F45043-769C-472E-B280-9B1C2776A69B}">
      <dgm:prSet/>
      <dgm:spPr/>
      <dgm:t>
        <a:bodyPr/>
        <a:lstStyle/>
        <a:p>
          <a:endParaRPr lang="en-US"/>
        </a:p>
      </dgm:t>
    </dgm:pt>
    <dgm:pt modelId="{B86F9A3C-72E7-4677-917E-8D221B90D8FF}">
      <dgm:prSet custT="1"/>
      <dgm:spPr/>
      <dgm:t>
        <a:bodyPr/>
        <a:lstStyle/>
        <a:p>
          <a:r>
            <a:rPr lang="en-US" sz="1600">
              <a:latin typeface="Arial" panose="020B0604020202020204" pitchFamily="34" charset="0"/>
              <a:cs typeface="Arial" panose="020B0604020202020204" pitchFamily="34" charset="0"/>
            </a:rPr>
            <a:t>Easily Cultivate and Gain Client Trust     </a:t>
          </a:r>
        </a:p>
      </dgm:t>
    </dgm:pt>
    <dgm:pt modelId="{15176FDD-92A8-4D29-9D94-60CE15F3EA65}" type="parTrans" cxnId="{92B5B27C-1734-4182-BE1F-9FE0EBD30199}">
      <dgm:prSet/>
      <dgm:spPr/>
      <dgm:t>
        <a:bodyPr/>
        <a:lstStyle/>
        <a:p>
          <a:endParaRPr lang="en-US"/>
        </a:p>
      </dgm:t>
    </dgm:pt>
    <dgm:pt modelId="{671467CB-27D7-431C-9C52-205599E22D97}" type="sibTrans" cxnId="{92B5B27C-1734-4182-BE1F-9FE0EBD30199}">
      <dgm:prSet/>
      <dgm:spPr/>
      <dgm:t>
        <a:bodyPr/>
        <a:lstStyle/>
        <a:p>
          <a:endParaRPr lang="en-US"/>
        </a:p>
      </dgm:t>
    </dgm:pt>
    <dgm:pt modelId="{2F54243E-01CA-4B78-892D-71AB96C5F718}">
      <dgm:prSet custT="1"/>
      <dgm:spPr/>
      <dgm:t>
        <a:bodyPr/>
        <a:lstStyle/>
        <a:p>
          <a:pPr>
            <a:defRPr b="1"/>
          </a:pPr>
          <a:r>
            <a:rPr lang="en-US" sz="1600" dirty="0">
              <a:latin typeface="Arial" panose="020B0604020202020204" pitchFamily="34" charset="0"/>
              <a:cs typeface="Arial" panose="020B0604020202020204" pitchFamily="34" charset="0"/>
            </a:rPr>
            <a:t>Exhibit</a:t>
          </a:r>
        </a:p>
      </dgm:t>
    </dgm:pt>
    <dgm:pt modelId="{A44B8F3B-85F8-4165-96BF-A2F5E95FE276}" type="sibTrans" cxnId="{9B9E87A0-B878-4048-8BA3-48F6FDE07389}">
      <dgm:prSet/>
      <dgm:spPr/>
      <dgm:t>
        <a:bodyPr/>
        <a:lstStyle/>
        <a:p>
          <a:endParaRPr lang="en-US"/>
        </a:p>
      </dgm:t>
    </dgm:pt>
    <dgm:pt modelId="{6B0622C9-B20D-4F2D-B024-20C49E4CBEDC}" type="parTrans" cxnId="{9B9E87A0-B878-4048-8BA3-48F6FDE07389}">
      <dgm:prSet/>
      <dgm:spPr/>
      <dgm:t>
        <a:bodyPr/>
        <a:lstStyle/>
        <a:p>
          <a:endParaRPr lang="en-US"/>
        </a:p>
      </dgm:t>
    </dgm:pt>
    <dgm:pt modelId="{B25279AD-08BE-419D-AC6C-36459FE42A0E}" type="pres">
      <dgm:prSet presAssocID="{982326E8-4F4D-4668-83B5-ADDBB8445EAF}" presName="Name0" presStyleCnt="0">
        <dgm:presLayoutVars>
          <dgm:dir/>
          <dgm:animLvl val="lvl"/>
          <dgm:resizeHandles val="exact"/>
        </dgm:presLayoutVars>
      </dgm:prSet>
      <dgm:spPr/>
    </dgm:pt>
    <dgm:pt modelId="{21DD19AD-D4B8-4679-8760-80F64FE89869}" type="pres">
      <dgm:prSet presAssocID="{04151C65-309B-485C-A934-265C0FA3825A}" presName="linNode" presStyleCnt="0"/>
      <dgm:spPr/>
    </dgm:pt>
    <dgm:pt modelId="{16E73A50-A1D1-458F-AAF4-04E91AE3FF8D}" type="pres">
      <dgm:prSet presAssocID="{04151C65-309B-485C-A934-265C0FA3825A}" presName="parentText" presStyleLbl="solidFgAcc1" presStyleIdx="0" presStyleCnt="7">
        <dgm:presLayoutVars>
          <dgm:chMax val="1"/>
          <dgm:bulletEnabled/>
        </dgm:presLayoutVars>
      </dgm:prSet>
      <dgm:spPr/>
    </dgm:pt>
    <dgm:pt modelId="{61F4DF5D-4E8E-485B-9DB1-026178FCD1E8}" type="pres">
      <dgm:prSet presAssocID="{04151C65-309B-485C-A934-265C0FA3825A}" presName="descendantText" presStyleLbl="alignNode1" presStyleIdx="0" presStyleCnt="7">
        <dgm:presLayoutVars>
          <dgm:bulletEnabled/>
        </dgm:presLayoutVars>
      </dgm:prSet>
      <dgm:spPr/>
    </dgm:pt>
    <dgm:pt modelId="{F7E90CFA-9746-4BD3-84A3-B1E620C5FB8B}" type="pres">
      <dgm:prSet presAssocID="{C532D54E-EF1B-4671-B77D-0B6D391ACE66}" presName="sp" presStyleCnt="0"/>
      <dgm:spPr/>
    </dgm:pt>
    <dgm:pt modelId="{49620AFE-D69A-408E-9E43-42FAD8A0E490}" type="pres">
      <dgm:prSet presAssocID="{2F54243E-01CA-4B78-892D-71AB96C5F718}" presName="linNode" presStyleCnt="0"/>
      <dgm:spPr/>
    </dgm:pt>
    <dgm:pt modelId="{4C3B8B5C-3DB5-42BB-B728-E48AB7D24944}" type="pres">
      <dgm:prSet presAssocID="{2F54243E-01CA-4B78-892D-71AB96C5F718}" presName="parentText" presStyleLbl="solidFgAcc1" presStyleIdx="1" presStyleCnt="7">
        <dgm:presLayoutVars>
          <dgm:chMax val="1"/>
          <dgm:bulletEnabled/>
        </dgm:presLayoutVars>
      </dgm:prSet>
      <dgm:spPr/>
    </dgm:pt>
    <dgm:pt modelId="{F6220CFA-05FD-499F-83CC-B85713F1F9FC}" type="pres">
      <dgm:prSet presAssocID="{2F54243E-01CA-4B78-892D-71AB96C5F718}" presName="descendantText" presStyleLbl="alignNode1" presStyleIdx="1" presStyleCnt="7">
        <dgm:presLayoutVars>
          <dgm:bulletEnabled/>
        </dgm:presLayoutVars>
      </dgm:prSet>
      <dgm:spPr/>
    </dgm:pt>
    <dgm:pt modelId="{F1877CD5-9DD9-4571-9AE8-A6CE8C70FB9B}" type="pres">
      <dgm:prSet presAssocID="{A44B8F3B-85F8-4165-96BF-A2F5E95FE276}" presName="sp" presStyleCnt="0"/>
      <dgm:spPr/>
    </dgm:pt>
    <dgm:pt modelId="{388305E3-DDFB-49BE-917F-9130787AD9C8}" type="pres">
      <dgm:prSet presAssocID="{A471A9C9-A5BD-4B4E-9FC3-C3AD8C699089}" presName="linNode" presStyleCnt="0"/>
      <dgm:spPr/>
    </dgm:pt>
    <dgm:pt modelId="{46D621B9-5CEE-4AD9-ABF8-DCA1FA903285}" type="pres">
      <dgm:prSet presAssocID="{A471A9C9-A5BD-4B4E-9FC3-C3AD8C699089}" presName="parentText" presStyleLbl="solidFgAcc1" presStyleIdx="2" presStyleCnt="7">
        <dgm:presLayoutVars>
          <dgm:chMax val="1"/>
          <dgm:bulletEnabled/>
        </dgm:presLayoutVars>
      </dgm:prSet>
      <dgm:spPr/>
    </dgm:pt>
    <dgm:pt modelId="{C68B1E21-575C-4E82-9CF3-96D6B7387BF8}" type="pres">
      <dgm:prSet presAssocID="{A471A9C9-A5BD-4B4E-9FC3-C3AD8C699089}" presName="descendantText" presStyleLbl="alignNode1" presStyleIdx="2" presStyleCnt="7">
        <dgm:presLayoutVars>
          <dgm:bulletEnabled/>
        </dgm:presLayoutVars>
      </dgm:prSet>
      <dgm:spPr/>
    </dgm:pt>
    <dgm:pt modelId="{3FBAD7F5-6839-4370-959B-C434038D9599}" type="pres">
      <dgm:prSet presAssocID="{925BDD66-0744-4B8E-8659-F8BC3B35D61C}" presName="sp" presStyleCnt="0"/>
      <dgm:spPr/>
    </dgm:pt>
    <dgm:pt modelId="{9AB35DCD-BBA7-4038-9223-4D145B98F7A7}" type="pres">
      <dgm:prSet presAssocID="{C121880D-408C-4A92-9D82-20E282043674}" presName="linNode" presStyleCnt="0"/>
      <dgm:spPr/>
    </dgm:pt>
    <dgm:pt modelId="{405F6E61-005D-4051-B730-B76F7F375AFD}" type="pres">
      <dgm:prSet presAssocID="{C121880D-408C-4A92-9D82-20E282043674}" presName="parentText" presStyleLbl="solidFgAcc1" presStyleIdx="3" presStyleCnt="7">
        <dgm:presLayoutVars>
          <dgm:chMax val="1"/>
          <dgm:bulletEnabled/>
        </dgm:presLayoutVars>
      </dgm:prSet>
      <dgm:spPr/>
    </dgm:pt>
    <dgm:pt modelId="{41C7C6DB-C266-4794-B541-3EA1C37A4160}" type="pres">
      <dgm:prSet presAssocID="{C121880D-408C-4A92-9D82-20E282043674}" presName="descendantText" presStyleLbl="alignNode1" presStyleIdx="3" presStyleCnt="7">
        <dgm:presLayoutVars>
          <dgm:bulletEnabled/>
        </dgm:presLayoutVars>
      </dgm:prSet>
      <dgm:spPr/>
    </dgm:pt>
    <dgm:pt modelId="{15D8CE7B-2BAA-4341-915E-5CAADE82C1F2}" type="pres">
      <dgm:prSet presAssocID="{B7539FD7-E4CE-446E-AFE5-4D31B4540673}" presName="sp" presStyleCnt="0"/>
      <dgm:spPr/>
    </dgm:pt>
    <dgm:pt modelId="{9A3A459D-E53D-4038-8E3E-BD65B4387FCD}" type="pres">
      <dgm:prSet presAssocID="{0F525578-7D21-4291-A3E6-8FB27F52BFC1}" presName="linNode" presStyleCnt="0"/>
      <dgm:spPr/>
    </dgm:pt>
    <dgm:pt modelId="{47DE0F67-B5F6-42A6-B607-0B1B78305515}" type="pres">
      <dgm:prSet presAssocID="{0F525578-7D21-4291-A3E6-8FB27F52BFC1}" presName="parentText" presStyleLbl="solidFgAcc1" presStyleIdx="4" presStyleCnt="7">
        <dgm:presLayoutVars>
          <dgm:chMax val="1"/>
          <dgm:bulletEnabled/>
        </dgm:presLayoutVars>
      </dgm:prSet>
      <dgm:spPr/>
    </dgm:pt>
    <dgm:pt modelId="{5D4113C7-B173-4306-A965-6FC422DF3949}" type="pres">
      <dgm:prSet presAssocID="{0F525578-7D21-4291-A3E6-8FB27F52BFC1}" presName="descendantText" presStyleLbl="alignNode1" presStyleIdx="4" presStyleCnt="7">
        <dgm:presLayoutVars>
          <dgm:bulletEnabled/>
        </dgm:presLayoutVars>
      </dgm:prSet>
      <dgm:spPr/>
    </dgm:pt>
    <dgm:pt modelId="{6FBFADD3-35D9-4427-98B9-7A12A702D1B9}" type="pres">
      <dgm:prSet presAssocID="{418EE8A0-12FF-45BE-9FDC-B30E328184F9}" presName="sp" presStyleCnt="0"/>
      <dgm:spPr/>
    </dgm:pt>
    <dgm:pt modelId="{AFCA0FD4-925D-4704-A709-EB158C49C303}" type="pres">
      <dgm:prSet presAssocID="{928F77C7-7F57-4DD6-A062-18E7851F07B6}" presName="linNode" presStyleCnt="0"/>
      <dgm:spPr/>
    </dgm:pt>
    <dgm:pt modelId="{BB65C87F-7659-4D3C-9087-1EE1A9F95D10}" type="pres">
      <dgm:prSet presAssocID="{928F77C7-7F57-4DD6-A062-18E7851F07B6}" presName="parentText" presStyleLbl="solidFgAcc1" presStyleIdx="5" presStyleCnt="7">
        <dgm:presLayoutVars>
          <dgm:chMax val="1"/>
          <dgm:bulletEnabled/>
        </dgm:presLayoutVars>
      </dgm:prSet>
      <dgm:spPr/>
    </dgm:pt>
    <dgm:pt modelId="{8BA63ACA-A81E-4EE9-8DA6-8BD0094AB615}" type="pres">
      <dgm:prSet presAssocID="{928F77C7-7F57-4DD6-A062-18E7851F07B6}" presName="descendantText" presStyleLbl="alignNode1" presStyleIdx="5" presStyleCnt="7">
        <dgm:presLayoutVars>
          <dgm:bulletEnabled/>
        </dgm:presLayoutVars>
      </dgm:prSet>
      <dgm:spPr/>
    </dgm:pt>
    <dgm:pt modelId="{FAB23E68-2F06-4EA9-83C2-8EBD1FBC2823}" type="pres">
      <dgm:prSet presAssocID="{CA549CAA-3E9B-4ECB-B9E7-48F18BA71F26}" presName="sp" presStyleCnt="0"/>
      <dgm:spPr/>
    </dgm:pt>
    <dgm:pt modelId="{ABA01B1E-1081-499A-86C9-B83BFE49DDAB}" type="pres">
      <dgm:prSet presAssocID="{4F7F30BA-B77D-4F5A-9C4C-DE16DD993078}" presName="linNode" presStyleCnt="0"/>
      <dgm:spPr/>
    </dgm:pt>
    <dgm:pt modelId="{44709470-EA1B-4FF2-8487-47A134F38ECA}" type="pres">
      <dgm:prSet presAssocID="{4F7F30BA-B77D-4F5A-9C4C-DE16DD993078}" presName="parentText" presStyleLbl="solidFgAcc1" presStyleIdx="6" presStyleCnt="7">
        <dgm:presLayoutVars>
          <dgm:chMax val="1"/>
          <dgm:bulletEnabled/>
        </dgm:presLayoutVars>
      </dgm:prSet>
      <dgm:spPr/>
    </dgm:pt>
    <dgm:pt modelId="{408450B4-96FA-4411-87A3-7D06BF47F766}" type="pres">
      <dgm:prSet presAssocID="{4F7F30BA-B77D-4F5A-9C4C-DE16DD993078}" presName="descendantText" presStyleLbl="alignNode1" presStyleIdx="6" presStyleCnt="7">
        <dgm:presLayoutVars>
          <dgm:bulletEnabled/>
        </dgm:presLayoutVars>
      </dgm:prSet>
      <dgm:spPr/>
    </dgm:pt>
  </dgm:ptLst>
  <dgm:cxnLst>
    <dgm:cxn modelId="{78BB8D00-B03E-4089-B9A9-796FE457E6D3}" type="presOf" srcId="{0F525578-7D21-4291-A3E6-8FB27F52BFC1}" destId="{47DE0F67-B5F6-42A6-B607-0B1B78305515}" srcOrd="0" destOrd="0" presId="urn:microsoft.com/office/officeart/2016/7/layout/VerticalHollowActionList"/>
    <dgm:cxn modelId="{AD88FA04-E245-48BE-82B4-2B693CA1A885}" type="presOf" srcId="{B86F9A3C-72E7-4677-917E-8D221B90D8FF}" destId="{408450B4-96FA-4411-87A3-7D06BF47F766}" srcOrd="0" destOrd="0" presId="urn:microsoft.com/office/officeart/2016/7/layout/VerticalHollowActionList"/>
    <dgm:cxn modelId="{920D510D-66C9-4EA5-AAB6-4B1718770386}" srcId="{0F525578-7D21-4291-A3E6-8FB27F52BFC1}" destId="{405CE626-7DC2-4566-874F-741F3BA7F77E}" srcOrd="0" destOrd="0" parTransId="{46CBD305-DACC-4B9C-89D2-97EA19879B7C}" sibTransId="{77252347-900B-49DC-B6F1-0BED892460B2}"/>
    <dgm:cxn modelId="{9D03D917-9B17-41BD-8E39-82C6FEE16478}" type="presOf" srcId="{375C1FC6-60D1-44B6-9A27-37BC4FA005EA}" destId="{61F4DF5D-4E8E-485B-9DB1-026178FCD1E8}" srcOrd="0" destOrd="0" presId="urn:microsoft.com/office/officeart/2016/7/layout/VerticalHollowActionList"/>
    <dgm:cxn modelId="{B3D17B2A-969B-4D22-9F27-47D2BAA1C109}" srcId="{C121880D-408C-4A92-9D82-20E282043674}" destId="{C866685B-7204-4CE2-8AD1-2453BC593A8D}" srcOrd="0" destOrd="0" parTransId="{0E7D224C-8748-4B40-A019-3A16867CC7B1}" sibTransId="{BE507C7C-04AF-4A9E-A914-6CD1CAEC3C14}"/>
    <dgm:cxn modelId="{BEB50D3F-B828-402E-8A3F-6A3025F3EC54}" srcId="{2F54243E-01CA-4B78-892D-71AB96C5F718}" destId="{5172C4C6-1D86-486E-99BC-9B2028469A78}" srcOrd="0" destOrd="0" parTransId="{2E9CDA1E-A677-44DE-B960-1223CDC5CE3B}" sibTransId="{DFAA2CC5-6F8D-43B5-A0CF-2133F72F6004}"/>
    <dgm:cxn modelId="{26F45043-769C-472E-B280-9B1C2776A69B}" srcId="{982326E8-4F4D-4668-83B5-ADDBB8445EAF}" destId="{4F7F30BA-B77D-4F5A-9C4C-DE16DD993078}" srcOrd="6" destOrd="0" parTransId="{2DA143DC-8E84-45DF-B5A4-EECD8CAA60A6}" sibTransId="{A626EBBD-7C52-4424-ABAF-2466CA3D6C33}"/>
    <dgm:cxn modelId="{41CC9D68-9CCF-4501-8755-32B20BD3BBB8}" srcId="{928F77C7-7F57-4DD6-A062-18E7851F07B6}" destId="{E61D109B-46B8-4BD4-9728-762D4908D8AE}" srcOrd="0" destOrd="0" parTransId="{FFC9D135-9753-434C-AB28-77A04D73CD68}" sibTransId="{09F74DC1-7708-449E-873A-7CE2DA593FF0}"/>
    <dgm:cxn modelId="{8760B548-13AF-4B64-947B-C1919AE2E688}" srcId="{982326E8-4F4D-4668-83B5-ADDBB8445EAF}" destId="{04151C65-309B-485C-A934-265C0FA3825A}" srcOrd="0" destOrd="0" parTransId="{1F3C4B83-8D94-4B5E-976A-9AF635C8EE11}" sibTransId="{C532D54E-EF1B-4671-B77D-0B6D391ACE66}"/>
    <dgm:cxn modelId="{B4F66B69-0E88-4D81-8F3A-09D0047E872B}" type="presOf" srcId="{5172C4C6-1D86-486E-99BC-9B2028469A78}" destId="{F6220CFA-05FD-499F-83CC-B85713F1F9FC}" srcOrd="0" destOrd="0" presId="urn:microsoft.com/office/officeart/2016/7/layout/VerticalHollowActionList"/>
    <dgm:cxn modelId="{AF6B8076-6FEB-46B0-8370-D85A7C8EE5AF}" type="presOf" srcId="{982326E8-4F4D-4668-83B5-ADDBB8445EAF}" destId="{B25279AD-08BE-419D-AC6C-36459FE42A0E}" srcOrd="0" destOrd="0" presId="urn:microsoft.com/office/officeart/2016/7/layout/VerticalHollowActionList"/>
    <dgm:cxn modelId="{92B5B27C-1734-4182-BE1F-9FE0EBD30199}" srcId="{4F7F30BA-B77D-4F5A-9C4C-DE16DD993078}" destId="{B86F9A3C-72E7-4677-917E-8D221B90D8FF}" srcOrd="0" destOrd="0" parTransId="{15176FDD-92A8-4D29-9D94-60CE15F3EA65}" sibTransId="{671467CB-27D7-431C-9C52-205599E22D97}"/>
    <dgm:cxn modelId="{35B2447F-2877-4ADA-9E27-8547F90713EC}" type="presOf" srcId="{C866685B-7204-4CE2-8AD1-2453BC593A8D}" destId="{41C7C6DB-C266-4794-B541-3EA1C37A4160}" srcOrd="0" destOrd="0" presId="urn:microsoft.com/office/officeart/2016/7/layout/VerticalHollowActionList"/>
    <dgm:cxn modelId="{7D19F581-AA1B-423D-994D-A1D7E183A4F7}" srcId="{982326E8-4F4D-4668-83B5-ADDBB8445EAF}" destId="{928F77C7-7F57-4DD6-A062-18E7851F07B6}" srcOrd="5" destOrd="0" parTransId="{64E9AF8F-5241-4AB7-AD5B-360E76223FA6}" sibTransId="{CA549CAA-3E9B-4ECB-B9E7-48F18BA71F26}"/>
    <dgm:cxn modelId="{70DD8382-5FC0-4F9F-BC33-B85314627BA3}" type="presOf" srcId="{1DE0AAD9-E366-48BE-8A33-5B8107268147}" destId="{C68B1E21-575C-4E82-9CF3-96D6B7387BF8}" srcOrd="0" destOrd="0" presId="urn:microsoft.com/office/officeart/2016/7/layout/VerticalHollowActionList"/>
    <dgm:cxn modelId="{1990B187-BC25-457B-90FC-6DAA20EA77AC}" type="presOf" srcId="{4F7F30BA-B77D-4F5A-9C4C-DE16DD993078}" destId="{44709470-EA1B-4FF2-8487-47A134F38ECA}" srcOrd="0" destOrd="0" presId="urn:microsoft.com/office/officeart/2016/7/layout/VerticalHollowActionList"/>
    <dgm:cxn modelId="{3DCB6589-28DF-4363-AACA-DB525FD1BE68}" type="presOf" srcId="{E61D109B-46B8-4BD4-9728-762D4908D8AE}" destId="{8BA63ACA-A81E-4EE9-8DA6-8BD0094AB615}" srcOrd="0" destOrd="0" presId="urn:microsoft.com/office/officeart/2016/7/layout/VerticalHollowActionList"/>
    <dgm:cxn modelId="{2830268C-21D7-49F4-9D93-9650CBBC9A6C}" srcId="{A471A9C9-A5BD-4B4E-9FC3-C3AD8C699089}" destId="{1DE0AAD9-E366-48BE-8A33-5B8107268147}" srcOrd="0" destOrd="0" parTransId="{F3B5F1D3-F3EE-400D-BAFF-F122DAFBBAE9}" sibTransId="{D77AAFF5-3538-4B36-B461-70E08902875E}"/>
    <dgm:cxn modelId="{33E9869B-071A-4564-8860-5A036BB3C710}" srcId="{982326E8-4F4D-4668-83B5-ADDBB8445EAF}" destId="{0F525578-7D21-4291-A3E6-8FB27F52BFC1}" srcOrd="4" destOrd="0" parTransId="{215B2651-8A72-497B-889E-E64B6CABEA99}" sibTransId="{418EE8A0-12FF-45BE-9FDC-B30E328184F9}"/>
    <dgm:cxn modelId="{9B9E87A0-B878-4048-8BA3-48F6FDE07389}" srcId="{982326E8-4F4D-4668-83B5-ADDBB8445EAF}" destId="{2F54243E-01CA-4B78-892D-71AB96C5F718}" srcOrd="1" destOrd="0" parTransId="{6B0622C9-B20D-4F2D-B024-20C49E4CBEDC}" sibTransId="{A44B8F3B-85F8-4165-96BF-A2F5E95FE276}"/>
    <dgm:cxn modelId="{0ED3FAA4-CC76-48F2-9E08-D51C489B1494}" type="presOf" srcId="{A471A9C9-A5BD-4B4E-9FC3-C3AD8C699089}" destId="{46D621B9-5CEE-4AD9-ABF8-DCA1FA903285}" srcOrd="0" destOrd="0" presId="urn:microsoft.com/office/officeart/2016/7/layout/VerticalHollowActionList"/>
    <dgm:cxn modelId="{03D79DA9-A1A8-413E-9A43-17EC8425C0AA}" type="presOf" srcId="{405CE626-7DC2-4566-874F-741F3BA7F77E}" destId="{5D4113C7-B173-4306-A965-6FC422DF3949}" srcOrd="0" destOrd="0" presId="urn:microsoft.com/office/officeart/2016/7/layout/VerticalHollowActionList"/>
    <dgm:cxn modelId="{B35E0FAE-E37B-46F3-8DDC-0F34C0CF1C69}" srcId="{982326E8-4F4D-4668-83B5-ADDBB8445EAF}" destId="{C121880D-408C-4A92-9D82-20E282043674}" srcOrd="3" destOrd="0" parTransId="{C6D56B97-6509-4976-8559-4734811DFEF6}" sibTransId="{B7539FD7-E4CE-446E-AFE5-4D31B4540673}"/>
    <dgm:cxn modelId="{CA8CC7BE-37FC-4410-B19F-FA9E2F4D6CF6}" srcId="{982326E8-4F4D-4668-83B5-ADDBB8445EAF}" destId="{A471A9C9-A5BD-4B4E-9FC3-C3AD8C699089}" srcOrd="2" destOrd="0" parTransId="{FA228F2D-E3A6-4432-A859-DB82A21144CD}" sibTransId="{925BDD66-0744-4B8E-8659-F8BC3B35D61C}"/>
    <dgm:cxn modelId="{3C9039DC-3D4A-4100-84A6-FA8BAD765E40}" srcId="{04151C65-309B-485C-A934-265C0FA3825A}" destId="{375C1FC6-60D1-44B6-9A27-37BC4FA005EA}" srcOrd="0" destOrd="0" parTransId="{00C9B147-FEF4-444A-8F72-33B112D0ACD1}" sibTransId="{D684B83D-1B1F-4AE8-9B67-15C10B37BF66}"/>
    <dgm:cxn modelId="{2AED4FEF-9667-4097-B8FC-1A537CB3A91F}" type="presOf" srcId="{928F77C7-7F57-4DD6-A062-18E7851F07B6}" destId="{BB65C87F-7659-4D3C-9087-1EE1A9F95D10}" srcOrd="0" destOrd="0" presId="urn:microsoft.com/office/officeart/2016/7/layout/VerticalHollowActionList"/>
    <dgm:cxn modelId="{A88C47F1-D5D5-4DAC-A49E-3017DF89E7F9}" type="presOf" srcId="{C121880D-408C-4A92-9D82-20E282043674}" destId="{405F6E61-005D-4051-B730-B76F7F375AFD}" srcOrd="0" destOrd="0" presId="urn:microsoft.com/office/officeart/2016/7/layout/VerticalHollowActionList"/>
    <dgm:cxn modelId="{1AD83FF5-0281-4F7D-AC2E-B552D7978962}" type="presOf" srcId="{04151C65-309B-485C-A934-265C0FA3825A}" destId="{16E73A50-A1D1-458F-AAF4-04E91AE3FF8D}" srcOrd="0" destOrd="0" presId="urn:microsoft.com/office/officeart/2016/7/layout/VerticalHollowActionList"/>
    <dgm:cxn modelId="{B2D8FAF7-8D1D-4BC3-B430-2EDBF9E6D038}" type="presOf" srcId="{2F54243E-01CA-4B78-892D-71AB96C5F718}" destId="{4C3B8B5C-3DB5-42BB-B728-E48AB7D24944}" srcOrd="0" destOrd="0" presId="urn:microsoft.com/office/officeart/2016/7/layout/VerticalHollowActionList"/>
    <dgm:cxn modelId="{2AFB7633-E5F7-4F0F-9D2D-35321851C3F2}" type="presParOf" srcId="{B25279AD-08BE-419D-AC6C-36459FE42A0E}" destId="{21DD19AD-D4B8-4679-8760-80F64FE89869}" srcOrd="0" destOrd="0" presId="urn:microsoft.com/office/officeart/2016/7/layout/VerticalHollowActionList"/>
    <dgm:cxn modelId="{CF1595C4-5053-4FE5-9ED8-71D6512B22FD}" type="presParOf" srcId="{21DD19AD-D4B8-4679-8760-80F64FE89869}" destId="{16E73A50-A1D1-458F-AAF4-04E91AE3FF8D}" srcOrd="0" destOrd="0" presId="urn:microsoft.com/office/officeart/2016/7/layout/VerticalHollowActionList"/>
    <dgm:cxn modelId="{5902BA2C-81E2-4704-BAA4-D73A3B394E5C}" type="presParOf" srcId="{21DD19AD-D4B8-4679-8760-80F64FE89869}" destId="{61F4DF5D-4E8E-485B-9DB1-026178FCD1E8}" srcOrd="1" destOrd="0" presId="urn:microsoft.com/office/officeart/2016/7/layout/VerticalHollowActionList"/>
    <dgm:cxn modelId="{BBF694DC-E1D5-45F0-936B-73D9E16AAF51}" type="presParOf" srcId="{B25279AD-08BE-419D-AC6C-36459FE42A0E}" destId="{F7E90CFA-9746-4BD3-84A3-B1E620C5FB8B}" srcOrd="1" destOrd="0" presId="urn:microsoft.com/office/officeart/2016/7/layout/VerticalHollowActionList"/>
    <dgm:cxn modelId="{2030C97E-DF27-4A00-B71C-24FFE239FF8D}" type="presParOf" srcId="{B25279AD-08BE-419D-AC6C-36459FE42A0E}" destId="{49620AFE-D69A-408E-9E43-42FAD8A0E490}" srcOrd="2" destOrd="0" presId="urn:microsoft.com/office/officeart/2016/7/layout/VerticalHollowActionList"/>
    <dgm:cxn modelId="{F622CB3A-ADEE-4BF8-95CA-04AC7C6FC3C6}" type="presParOf" srcId="{49620AFE-D69A-408E-9E43-42FAD8A0E490}" destId="{4C3B8B5C-3DB5-42BB-B728-E48AB7D24944}" srcOrd="0" destOrd="0" presId="urn:microsoft.com/office/officeart/2016/7/layout/VerticalHollowActionList"/>
    <dgm:cxn modelId="{AC3E54B9-2011-480C-9836-581A7B91893C}" type="presParOf" srcId="{49620AFE-D69A-408E-9E43-42FAD8A0E490}" destId="{F6220CFA-05FD-499F-83CC-B85713F1F9FC}" srcOrd="1" destOrd="0" presId="urn:microsoft.com/office/officeart/2016/7/layout/VerticalHollowActionList"/>
    <dgm:cxn modelId="{6D6E86B5-AFE2-42C0-83D8-3D34614B880C}" type="presParOf" srcId="{B25279AD-08BE-419D-AC6C-36459FE42A0E}" destId="{F1877CD5-9DD9-4571-9AE8-A6CE8C70FB9B}" srcOrd="3" destOrd="0" presId="urn:microsoft.com/office/officeart/2016/7/layout/VerticalHollowActionList"/>
    <dgm:cxn modelId="{A274D44D-63E7-4346-8D78-F8136D670372}" type="presParOf" srcId="{B25279AD-08BE-419D-AC6C-36459FE42A0E}" destId="{388305E3-DDFB-49BE-917F-9130787AD9C8}" srcOrd="4" destOrd="0" presId="urn:microsoft.com/office/officeart/2016/7/layout/VerticalHollowActionList"/>
    <dgm:cxn modelId="{89F1CDAD-E6FB-4839-962C-446E332FDB8E}" type="presParOf" srcId="{388305E3-DDFB-49BE-917F-9130787AD9C8}" destId="{46D621B9-5CEE-4AD9-ABF8-DCA1FA903285}" srcOrd="0" destOrd="0" presId="urn:microsoft.com/office/officeart/2016/7/layout/VerticalHollowActionList"/>
    <dgm:cxn modelId="{8D274EFE-4293-48D2-B63E-2F5358983720}" type="presParOf" srcId="{388305E3-DDFB-49BE-917F-9130787AD9C8}" destId="{C68B1E21-575C-4E82-9CF3-96D6B7387BF8}" srcOrd="1" destOrd="0" presId="urn:microsoft.com/office/officeart/2016/7/layout/VerticalHollowActionList"/>
    <dgm:cxn modelId="{C7B6B04E-6BD8-49AB-B4D3-EB7521E283A0}" type="presParOf" srcId="{B25279AD-08BE-419D-AC6C-36459FE42A0E}" destId="{3FBAD7F5-6839-4370-959B-C434038D9599}" srcOrd="5" destOrd="0" presId="urn:microsoft.com/office/officeart/2016/7/layout/VerticalHollowActionList"/>
    <dgm:cxn modelId="{A22EB832-099C-41C6-873C-397193686DDF}" type="presParOf" srcId="{B25279AD-08BE-419D-AC6C-36459FE42A0E}" destId="{9AB35DCD-BBA7-4038-9223-4D145B98F7A7}" srcOrd="6" destOrd="0" presId="urn:microsoft.com/office/officeart/2016/7/layout/VerticalHollowActionList"/>
    <dgm:cxn modelId="{0960F721-FF06-40AC-A36A-08D08C5B3466}" type="presParOf" srcId="{9AB35DCD-BBA7-4038-9223-4D145B98F7A7}" destId="{405F6E61-005D-4051-B730-B76F7F375AFD}" srcOrd="0" destOrd="0" presId="urn:microsoft.com/office/officeart/2016/7/layout/VerticalHollowActionList"/>
    <dgm:cxn modelId="{511E0F1E-5B1E-401D-99CF-D2635DA6F42C}" type="presParOf" srcId="{9AB35DCD-BBA7-4038-9223-4D145B98F7A7}" destId="{41C7C6DB-C266-4794-B541-3EA1C37A4160}" srcOrd="1" destOrd="0" presId="urn:microsoft.com/office/officeart/2016/7/layout/VerticalHollowActionList"/>
    <dgm:cxn modelId="{CE1394E8-1D8C-4F36-BB0E-5AB225685166}" type="presParOf" srcId="{B25279AD-08BE-419D-AC6C-36459FE42A0E}" destId="{15D8CE7B-2BAA-4341-915E-5CAADE82C1F2}" srcOrd="7" destOrd="0" presId="urn:microsoft.com/office/officeart/2016/7/layout/VerticalHollowActionList"/>
    <dgm:cxn modelId="{9B00177E-780C-448A-A317-94F4CACBC597}" type="presParOf" srcId="{B25279AD-08BE-419D-AC6C-36459FE42A0E}" destId="{9A3A459D-E53D-4038-8E3E-BD65B4387FCD}" srcOrd="8" destOrd="0" presId="urn:microsoft.com/office/officeart/2016/7/layout/VerticalHollowActionList"/>
    <dgm:cxn modelId="{6A3B864A-959B-4903-9F2C-7D5572CF4670}" type="presParOf" srcId="{9A3A459D-E53D-4038-8E3E-BD65B4387FCD}" destId="{47DE0F67-B5F6-42A6-B607-0B1B78305515}" srcOrd="0" destOrd="0" presId="urn:microsoft.com/office/officeart/2016/7/layout/VerticalHollowActionList"/>
    <dgm:cxn modelId="{7007D50F-F421-43D9-876E-484A13161C68}" type="presParOf" srcId="{9A3A459D-E53D-4038-8E3E-BD65B4387FCD}" destId="{5D4113C7-B173-4306-A965-6FC422DF3949}" srcOrd="1" destOrd="0" presId="urn:microsoft.com/office/officeart/2016/7/layout/VerticalHollowActionList"/>
    <dgm:cxn modelId="{8095C964-1908-4FB7-B945-3D22E65AE826}" type="presParOf" srcId="{B25279AD-08BE-419D-AC6C-36459FE42A0E}" destId="{6FBFADD3-35D9-4427-98B9-7A12A702D1B9}" srcOrd="9" destOrd="0" presId="urn:microsoft.com/office/officeart/2016/7/layout/VerticalHollowActionList"/>
    <dgm:cxn modelId="{C36239AF-B05A-4BA9-8BD8-F9396A5D2CF2}" type="presParOf" srcId="{B25279AD-08BE-419D-AC6C-36459FE42A0E}" destId="{AFCA0FD4-925D-4704-A709-EB158C49C303}" srcOrd="10" destOrd="0" presId="urn:microsoft.com/office/officeart/2016/7/layout/VerticalHollowActionList"/>
    <dgm:cxn modelId="{0F669C3D-2D6E-45F5-AACA-B5E43F083E48}" type="presParOf" srcId="{AFCA0FD4-925D-4704-A709-EB158C49C303}" destId="{BB65C87F-7659-4D3C-9087-1EE1A9F95D10}" srcOrd="0" destOrd="0" presId="urn:microsoft.com/office/officeart/2016/7/layout/VerticalHollowActionList"/>
    <dgm:cxn modelId="{0AE6BFF5-B6DA-40B8-85CA-82A23C5A83C5}" type="presParOf" srcId="{AFCA0FD4-925D-4704-A709-EB158C49C303}" destId="{8BA63ACA-A81E-4EE9-8DA6-8BD0094AB615}" srcOrd="1" destOrd="0" presId="urn:microsoft.com/office/officeart/2016/7/layout/VerticalHollowActionList"/>
    <dgm:cxn modelId="{8F146DFB-F720-4817-AEFB-755E1AA5DBAA}" type="presParOf" srcId="{B25279AD-08BE-419D-AC6C-36459FE42A0E}" destId="{FAB23E68-2F06-4EA9-83C2-8EBD1FBC2823}" srcOrd="11" destOrd="0" presId="urn:microsoft.com/office/officeart/2016/7/layout/VerticalHollowActionList"/>
    <dgm:cxn modelId="{6DF85E11-02CB-431F-B37C-4BB079EC420A}" type="presParOf" srcId="{B25279AD-08BE-419D-AC6C-36459FE42A0E}" destId="{ABA01B1E-1081-499A-86C9-B83BFE49DDAB}" srcOrd="12" destOrd="0" presId="urn:microsoft.com/office/officeart/2016/7/layout/VerticalHollowActionList"/>
    <dgm:cxn modelId="{EE9EC7D5-28D8-410A-951A-CE7A6AF42346}" type="presParOf" srcId="{ABA01B1E-1081-499A-86C9-B83BFE49DDAB}" destId="{44709470-EA1B-4FF2-8487-47A134F38ECA}" srcOrd="0" destOrd="0" presId="urn:microsoft.com/office/officeart/2016/7/layout/VerticalHollowActionList"/>
    <dgm:cxn modelId="{2769513F-7C61-4900-822D-D37673456E00}" type="presParOf" srcId="{ABA01B1E-1081-499A-86C9-B83BFE49DDAB}" destId="{408450B4-96FA-4411-87A3-7D06BF47F766}" srcOrd="1" destOrd="0" presId="urn:microsoft.com/office/officeart/2016/7/layout/VerticalHollowAction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D2C1A2A8-8570-4D84-B040-37312206F9D1}" type="doc">
      <dgm:prSet loTypeId="urn:microsoft.com/office/officeart/2005/8/layout/hierarchy1" loCatId="hierarchy" qsTypeId="urn:microsoft.com/office/officeart/2005/8/quickstyle/simple4" qsCatId="simple" csTypeId="urn:microsoft.com/office/officeart/2005/8/colors/colorful2" csCatId="colorful"/>
      <dgm:spPr/>
      <dgm:t>
        <a:bodyPr/>
        <a:lstStyle/>
        <a:p>
          <a:endParaRPr lang="en-US"/>
        </a:p>
      </dgm:t>
    </dgm:pt>
    <dgm:pt modelId="{1B58EA33-F3B6-48CA-9B74-55CC20211697}">
      <dgm:prSet/>
      <dgm:spPr/>
      <dgm:t>
        <a:bodyPr/>
        <a:lstStyle/>
        <a:p>
          <a:r>
            <a:rPr lang="en-US" b="1" i="0" baseline="0"/>
            <a:t>Collaboration</a:t>
          </a:r>
          <a:endParaRPr lang="en-US"/>
        </a:p>
      </dgm:t>
    </dgm:pt>
    <dgm:pt modelId="{9A9A2D06-AB73-40DF-8BDF-83B4CFF5F60B}" type="parTrans" cxnId="{BD3105BA-A9EC-4D59-825F-DBAAB618FE9D}">
      <dgm:prSet/>
      <dgm:spPr/>
      <dgm:t>
        <a:bodyPr/>
        <a:lstStyle/>
        <a:p>
          <a:endParaRPr lang="en-US"/>
        </a:p>
      </dgm:t>
    </dgm:pt>
    <dgm:pt modelId="{4F878B33-0F3D-4A5D-A352-71EEA31DB2C2}" type="sibTrans" cxnId="{BD3105BA-A9EC-4D59-825F-DBAAB618FE9D}">
      <dgm:prSet/>
      <dgm:spPr/>
      <dgm:t>
        <a:bodyPr/>
        <a:lstStyle/>
        <a:p>
          <a:endParaRPr lang="en-US"/>
        </a:p>
      </dgm:t>
    </dgm:pt>
    <dgm:pt modelId="{830D8BFD-5E89-4E0E-9C1D-EDDA36D0E7E3}">
      <dgm:prSet/>
      <dgm:spPr/>
      <dgm:t>
        <a:bodyPr/>
        <a:lstStyle/>
        <a:p>
          <a:r>
            <a:rPr lang="en-US" b="1" i="0" baseline="0"/>
            <a:t>Cooperation</a:t>
          </a:r>
          <a:endParaRPr lang="en-US"/>
        </a:p>
      </dgm:t>
    </dgm:pt>
    <dgm:pt modelId="{F0BB4695-B4F2-4D6C-90F7-19B17FEECF5C}" type="parTrans" cxnId="{ADAD045F-8B1E-49D2-B9C4-13F0678597F1}">
      <dgm:prSet/>
      <dgm:spPr/>
      <dgm:t>
        <a:bodyPr/>
        <a:lstStyle/>
        <a:p>
          <a:endParaRPr lang="en-US"/>
        </a:p>
      </dgm:t>
    </dgm:pt>
    <dgm:pt modelId="{67326CDE-CED9-4D6A-9A87-FE09A2CBCBEE}" type="sibTrans" cxnId="{ADAD045F-8B1E-49D2-B9C4-13F0678597F1}">
      <dgm:prSet/>
      <dgm:spPr/>
      <dgm:t>
        <a:bodyPr/>
        <a:lstStyle/>
        <a:p>
          <a:endParaRPr lang="en-US"/>
        </a:p>
      </dgm:t>
    </dgm:pt>
    <dgm:pt modelId="{18D7098B-6F73-4939-849E-63117825FFDF}">
      <dgm:prSet/>
      <dgm:spPr/>
      <dgm:t>
        <a:bodyPr/>
        <a:lstStyle/>
        <a:p>
          <a:r>
            <a:rPr lang="en-US" b="1" i="0" baseline="0"/>
            <a:t>Competition</a:t>
          </a:r>
          <a:endParaRPr lang="en-US"/>
        </a:p>
      </dgm:t>
    </dgm:pt>
    <dgm:pt modelId="{60339FD1-13D1-4F51-9B25-F97B5F85E607}" type="parTrans" cxnId="{B6CD8696-6418-422F-B4CD-E57A3FBA26DD}">
      <dgm:prSet/>
      <dgm:spPr/>
      <dgm:t>
        <a:bodyPr/>
        <a:lstStyle/>
        <a:p>
          <a:endParaRPr lang="en-US"/>
        </a:p>
      </dgm:t>
    </dgm:pt>
    <dgm:pt modelId="{5D5C5AB4-4E15-4AB0-9EE2-B30F2E8D976B}" type="sibTrans" cxnId="{B6CD8696-6418-422F-B4CD-E57A3FBA26DD}">
      <dgm:prSet/>
      <dgm:spPr/>
      <dgm:t>
        <a:bodyPr/>
        <a:lstStyle/>
        <a:p>
          <a:endParaRPr lang="en-US"/>
        </a:p>
      </dgm:t>
    </dgm:pt>
    <dgm:pt modelId="{7F05A085-1DC1-4FA1-8B24-76C2910C948F}">
      <dgm:prSet/>
      <dgm:spPr/>
      <dgm:t>
        <a:bodyPr/>
        <a:lstStyle/>
        <a:p>
          <a:r>
            <a:rPr lang="en-US" b="1" i="0" baseline="0"/>
            <a:t>Celebration </a:t>
          </a:r>
          <a:endParaRPr lang="en-US"/>
        </a:p>
      </dgm:t>
    </dgm:pt>
    <dgm:pt modelId="{23128D78-A1F2-4BAD-8708-B42F3CCF2CF9}" type="parTrans" cxnId="{934D3D98-70E8-4BE7-862D-B92D4BFD711C}">
      <dgm:prSet/>
      <dgm:spPr/>
      <dgm:t>
        <a:bodyPr/>
        <a:lstStyle/>
        <a:p>
          <a:endParaRPr lang="en-US"/>
        </a:p>
      </dgm:t>
    </dgm:pt>
    <dgm:pt modelId="{D6EF5C02-7619-4E5F-B5CC-6698402C9582}" type="sibTrans" cxnId="{934D3D98-70E8-4BE7-862D-B92D4BFD711C}">
      <dgm:prSet/>
      <dgm:spPr/>
      <dgm:t>
        <a:bodyPr/>
        <a:lstStyle/>
        <a:p>
          <a:endParaRPr lang="en-US"/>
        </a:p>
      </dgm:t>
    </dgm:pt>
    <dgm:pt modelId="{84A845FF-374C-4DF1-B23C-86F196DEBCC8}" type="pres">
      <dgm:prSet presAssocID="{D2C1A2A8-8570-4D84-B040-37312206F9D1}" presName="hierChild1" presStyleCnt="0">
        <dgm:presLayoutVars>
          <dgm:chPref val="1"/>
          <dgm:dir/>
          <dgm:animOne val="branch"/>
          <dgm:animLvl val="lvl"/>
          <dgm:resizeHandles/>
        </dgm:presLayoutVars>
      </dgm:prSet>
      <dgm:spPr/>
    </dgm:pt>
    <dgm:pt modelId="{EB7E5AB8-BBA2-412A-AA10-1613099D5F3F}" type="pres">
      <dgm:prSet presAssocID="{1B58EA33-F3B6-48CA-9B74-55CC20211697}" presName="hierRoot1" presStyleCnt="0"/>
      <dgm:spPr/>
    </dgm:pt>
    <dgm:pt modelId="{FB8F9B4C-C313-4A77-BFD6-7FD6D855AE63}" type="pres">
      <dgm:prSet presAssocID="{1B58EA33-F3B6-48CA-9B74-55CC20211697}" presName="composite" presStyleCnt="0"/>
      <dgm:spPr/>
    </dgm:pt>
    <dgm:pt modelId="{56575496-EB13-493B-A142-060F7E521481}" type="pres">
      <dgm:prSet presAssocID="{1B58EA33-F3B6-48CA-9B74-55CC20211697}" presName="background" presStyleLbl="node0" presStyleIdx="0" presStyleCnt="4"/>
      <dgm:spPr/>
    </dgm:pt>
    <dgm:pt modelId="{B2C3C6C0-67F5-44CF-A3E8-CA22FE528AF7}" type="pres">
      <dgm:prSet presAssocID="{1B58EA33-F3B6-48CA-9B74-55CC20211697}" presName="text" presStyleLbl="fgAcc0" presStyleIdx="0" presStyleCnt="4">
        <dgm:presLayoutVars>
          <dgm:chPref val="3"/>
        </dgm:presLayoutVars>
      </dgm:prSet>
      <dgm:spPr/>
    </dgm:pt>
    <dgm:pt modelId="{A58AC283-30B5-4896-84B9-DB9D83B8B4FF}" type="pres">
      <dgm:prSet presAssocID="{1B58EA33-F3B6-48CA-9B74-55CC20211697}" presName="hierChild2" presStyleCnt="0"/>
      <dgm:spPr/>
    </dgm:pt>
    <dgm:pt modelId="{1533DEDB-21F3-4EA3-BFAF-1CFD139829D6}" type="pres">
      <dgm:prSet presAssocID="{830D8BFD-5E89-4E0E-9C1D-EDDA36D0E7E3}" presName="hierRoot1" presStyleCnt="0"/>
      <dgm:spPr/>
    </dgm:pt>
    <dgm:pt modelId="{C45F88B8-5973-4E8E-B41C-F6D7AE0ADBEA}" type="pres">
      <dgm:prSet presAssocID="{830D8BFD-5E89-4E0E-9C1D-EDDA36D0E7E3}" presName="composite" presStyleCnt="0"/>
      <dgm:spPr/>
    </dgm:pt>
    <dgm:pt modelId="{3C376FFB-E3D7-4BF6-A016-092CA2BD34B3}" type="pres">
      <dgm:prSet presAssocID="{830D8BFD-5E89-4E0E-9C1D-EDDA36D0E7E3}" presName="background" presStyleLbl="node0" presStyleIdx="1" presStyleCnt="4"/>
      <dgm:spPr/>
    </dgm:pt>
    <dgm:pt modelId="{9902DEE9-44AB-42E6-890B-344DFEC5C3B8}" type="pres">
      <dgm:prSet presAssocID="{830D8BFD-5E89-4E0E-9C1D-EDDA36D0E7E3}" presName="text" presStyleLbl="fgAcc0" presStyleIdx="1" presStyleCnt="4">
        <dgm:presLayoutVars>
          <dgm:chPref val="3"/>
        </dgm:presLayoutVars>
      </dgm:prSet>
      <dgm:spPr/>
    </dgm:pt>
    <dgm:pt modelId="{64DE8336-6257-4BD1-81DA-6C70FC4E50E1}" type="pres">
      <dgm:prSet presAssocID="{830D8BFD-5E89-4E0E-9C1D-EDDA36D0E7E3}" presName="hierChild2" presStyleCnt="0"/>
      <dgm:spPr/>
    </dgm:pt>
    <dgm:pt modelId="{85CFE040-C229-4FA1-A776-79F9226031F5}" type="pres">
      <dgm:prSet presAssocID="{18D7098B-6F73-4939-849E-63117825FFDF}" presName="hierRoot1" presStyleCnt="0"/>
      <dgm:spPr/>
    </dgm:pt>
    <dgm:pt modelId="{FBA834F1-1596-452D-BCFD-546A844EAB93}" type="pres">
      <dgm:prSet presAssocID="{18D7098B-6F73-4939-849E-63117825FFDF}" presName="composite" presStyleCnt="0"/>
      <dgm:spPr/>
    </dgm:pt>
    <dgm:pt modelId="{186E2D9C-0729-44A4-A906-06C7F6B9C69D}" type="pres">
      <dgm:prSet presAssocID="{18D7098B-6F73-4939-849E-63117825FFDF}" presName="background" presStyleLbl="node0" presStyleIdx="2" presStyleCnt="4"/>
      <dgm:spPr/>
    </dgm:pt>
    <dgm:pt modelId="{602BE4FC-C571-4A5C-82F8-ADB2EABD263A}" type="pres">
      <dgm:prSet presAssocID="{18D7098B-6F73-4939-849E-63117825FFDF}" presName="text" presStyleLbl="fgAcc0" presStyleIdx="2" presStyleCnt="4">
        <dgm:presLayoutVars>
          <dgm:chPref val="3"/>
        </dgm:presLayoutVars>
      </dgm:prSet>
      <dgm:spPr/>
    </dgm:pt>
    <dgm:pt modelId="{8BE3C992-63EF-4EE3-8B82-05C5D3EC95C5}" type="pres">
      <dgm:prSet presAssocID="{18D7098B-6F73-4939-849E-63117825FFDF}" presName="hierChild2" presStyleCnt="0"/>
      <dgm:spPr/>
    </dgm:pt>
    <dgm:pt modelId="{DC731931-22C1-4C15-A41F-40FD011E5AAC}" type="pres">
      <dgm:prSet presAssocID="{7F05A085-1DC1-4FA1-8B24-76C2910C948F}" presName="hierRoot1" presStyleCnt="0"/>
      <dgm:spPr/>
    </dgm:pt>
    <dgm:pt modelId="{FFF60368-2C0D-44EE-902B-BF2754D03295}" type="pres">
      <dgm:prSet presAssocID="{7F05A085-1DC1-4FA1-8B24-76C2910C948F}" presName="composite" presStyleCnt="0"/>
      <dgm:spPr/>
    </dgm:pt>
    <dgm:pt modelId="{87732CB4-18BE-4BC2-B826-1EF496A4C4D6}" type="pres">
      <dgm:prSet presAssocID="{7F05A085-1DC1-4FA1-8B24-76C2910C948F}" presName="background" presStyleLbl="node0" presStyleIdx="3" presStyleCnt="4"/>
      <dgm:spPr/>
    </dgm:pt>
    <dgm:pt modelId="{9C11CA44-A5C1-4760-A2C3-D0BBB71625B4}" type="pres">
      <dgm:prSet presAssocID="{7F05A085-1DC1-4FA1-8B24-76C2910C948F}" presName="text" presStyleLbl="fgAcc0" presStyleIdx="3" presStyleCnt="4">
        <dgm:presLayoutVars>
          <dgm:chPref val="3"/>
        </dgm:presLayoutVars>
      </dgm:prSet>
      <dgm:spPr/>
    </dgm:pt>
    <dgm:pt modelId="{E1CF8B59-8A73-40A7-9BB1-A710283E9F79}" type="pres">
      <dgm:prSet presAssocID="{7F05A085-1DC1-4FA1-8B24-76C2910C948F}" presName="hierChild2" presStyleCnt="0"/>
      <dgm:spPr/>
    </dgm:pt>
  </dgm:ptLst>
  <dgm:cxnLst>
    <dgm:cxn modelId="{ADAD045F-8B1E-49D2-B9C4-13F0678597F1}" srcId="{D2C1A2A8-8570-4D84-B040-37312206F9D1}" destId="{830D8BFD-5E89-4E0E-9C1D-EDDA36D0E7E3}" srcOrd="1" destOrd="0" parTransId="{F0BB4695-B4F2-4D6C-90F7-19B17FEECF5C}" sibTransId="{67326CDE-CED9-4D6A-9A87-FE09A2CBCBEE}"/>
    <dgm:cxn modelId="{7F3E586B-AC3B-437F-A5D3-0C6F39E7E5C7}" type="presOf" srcId="{18D7098B-6F73-4939-849E-63117825FFDF}" destId="{602BE4FC-C571-4A5C-82F8-ADB2EABD263A}" srcOrd="0" destOrd="0" presId="urn:microsoft.com/office/officeart/2005/8/layout/hierarchy1"/>
    <dgm:cxn modelId="{786FA27B-BB04-48DB-BDBC-A09834163CC3}" type="presOf" srcId="{7F05A085-1DC1-4FA1-8B24-76C2910C948F}" destId="{9C11CA44-A5C1-4760-A2C3-D0BBB71625B4}" srcOrd="0" destOrd="0" presId="urn:microsoft.com/office/officeart/2005/8/layout/hierarchy1"/>
    <dgm:cxn modelId="{D09EAA8A-A8E5-40A4-A3EA-2C85E2DF8444}" type="presOf" srcId="{1B58EA33-F3B6-48CA-9B74-55CC20211697}" destId="{B2C3C6C0-67F5-44CF-A3E8-CA22FE528AF7}" srcOrd="0" destOrd="0" presId="urn:microsoft.com/office/officeart/2005/8/layout/hierarchy1"/>
    <dgm:cxn modelId="{B6CD8696-6418-422F-B4CD-E57A3FBA26DD}" srcId="{D2C1A2A8-8570-4D84-B040-37312206F9D1}" destId="{18D7098B-6F73-4939-849E-63117825FFDF}" srcOrd="2" destOrd="0" parTransId="{60339FD1-13D1-4F51-9B25-F97B5F85E607}" sibTransId="{5D5C5AB4-4E15-4AB0-9EE2-B30F2E8D976B}"/>
    <dgm:cxn modelId="{934D3D98-70E8-4BE7-862D-B92D4BFD711C}" srcId="{D2C1A2A8-8570-4D84-B040-37312206F9D1}" destId="{7F05A085-1DC1-4FA1-8B24-76C2910C948F}" srcOrd="3" destOrd="0" parTransId="{23128D78-A1F2-4BAD-8708-B42F3CCF2CF9}" sibTransId="{D6EF5C02-7619-4E5F-B5CC-6698402C9582}"/>
    <dgm:cxn modelId="{BD3105BA-A9EC-4D59-825F-DBAAB618FE9D}" srcId="{D2C1A2A8-8570-4D84-B040-37312206F9D1}" destId="{1B58EA33-F3B6-48CA-9B74-55CC20211697}" srcOrd="0" destOrd="0" parTransId="{9A9A2D06-AB73-40DF-8BDF-83B4CFF5F60B}" sibTransId="{4F878B33-0F3D-4A5D-A352-71EEA31DB2C2}"/>
    <dgm:cxn modelId="{9D4A35BD-1E19-40FF-A764-D61315D9D330}" type="presOf" srcId="{830D8BFD-5E89-4E0E-9C1D-EDDA36D0E7E3}" destId="{9902DEE9-44AB-42E6-890B-344DFEC5C3B8}" srcOrd="0" destOrd="0" presId="urn:microsoft.com/office/officeart/2005/8/layout/hierarchy1"/>
    <dgm:cxn modelId="{BD4D67DE-A0F1-48F5-AB29-789B1E8ADCC1}" type="presOf" srcId="{D2C1A2A8-8570-4D84-B040-37312206F9D1}" destId="{84A845FF-374C-4DF1-B23C-86F196DEBCC8}" srcOrd="0" destOrd="0" presId="urn:microsoft.com/office/officeart/2005/8/layout/hierarchy1"/>
    <dgm:cxn modelId="{5C0D0247-F9CC-4CCD-80B4-30EEC629F185}" type="presParOf" srcId="{84A845FF-374C-4DF1-B23C-86F196DEBCC8}" destId="{EB7E5AB8-BBA2-412A-AA10-1613099D5F3F}" srcOrd="0" destOrd="0" presId="urn:microsoft.com/office/officeart/2005/8/layout/hierarchy1"/>
    <dgm:cxn modelId="{E57188C3-B881-4118-A8D8-664186D9D2F0}" type="presParOf" srcId="{EB7E5AB8-BBA2-412A-AA10-1613099D5F3F}" destId="{FB8F9B4C-C313-4A77-BFD6-7FD6D855AE63}" srcOrd="0" destOrd="0" presId="urn:microsoft.com/office/officeart/2005/8/layout/hierarchy1"/>
    <dgm:cxn modelId="{6634D3EB-A0BB-45A1-A367-BFD110AC5C70}" type="presParOf" srcId="{FB8F9B4C-C313-4A77-BFD6-7FD6D855AE63}" destId="{56575496-EB13-493B-A142-060F7E521481}" srcOrd="0" destOrd="0" presId="urn:microsoft.com/office/officeart/2005/8/layout/hierarchy1"/>
    <dgm:cxn modelId="{31C118AC-E40C-46E9-8A7C-5D708DD06FEA}" type="presParOf" srcId="{FB8F9B4C-C313-4A77-BFD6-7FD6D855AE63}" destId="{B2C3C6C0-67F5-44CF-A3E8-CA22FE528AF7}" srcOrd="1" destOrd="0" presId="urn:microsoft.com/office/officeart/2005/8/layout/hierarchy1"/>
    <dgm:cxn modelId="{52EC700A-1064-4BBB-BD29-A8A7BD8B6DBE}" type="presParOf" srcId="{EB7E5AB8-BBA2-412A-AA10-1613099D5F3F}" destId="{A58AC283-30B5-4896-84B9-DB9D83B8B4FF}" srcOrd="1" destOrd="0" presId="urn:microsoft.com/office/officeart/2005/8/layout/hierarchy1"/>
    <dgm:cxn modelId="{AB1020D5-194D-408E-98F7-D4BD7E8CA9F0}" type="presParOf" srcId="{84A845FF-374C-4DF1-B23C-86F196DEBCC8}" destId="{1533DEDB-21F3-4EA3-BFAF-1CFD139829D6}" srcOrd="1" destOrd="0" presId="urn:microsoft.com/office/officeart/2005/8/layout/hierarchy1"/>
    <dgm:cxn modelId="{09D81EE4-8669-4FC0-A9A1-7A0CB47BB3DE}" type="presParOf" srcId="{1533DEDB-21F3-4EA3-BFAF-1CFD139829D6}" destId="{C45F88B8-5973-4E8E-B41C-F6D7AE0ADBEA}" srcOrd="0" destOrd="0" presId="urn:microsoft.com/office/officeart/2005/8/layout/hierarchy1"/>
    <dgm:cxn modelId="{986251A6-20E6-44C8-A8CC-A28F91079E67}" type="presParOf" srcId="{C45F88B8-5973-4E8E-B41C-F6D7AE0ADBEA}" destId="{3C376FFB-E3D7-4BF6-A016-092CA2BD34B3}" srcOrd="0" destOrd="0" presId="urn:microsoft.com/office/officeart/2005/8/layout/hierarchy1"/>
    <dgm:cxn modelId="{97F884A1-6755-4EC3-9119-4CA9CD288F3D}" type="presParOf" srcId="{C45F88B8-5973-4E8E-B41C-F6D7AE0ADBEA}" destId="{9902DEE9-44AB-42E6-890B-344DFEC5C3B8}" srcOrd="1" destOrd="0" presId="urn:microsoft.com/office/officeart/2005/8/layout/hierarchy1"/>
    <dgm:cxn modelId="{179E39EA-A6F3-49AD-8CBE-B1D8407971CD}" type="presParOf" srcId="{1533DEDB-21F3-4EA3-BFAF-1CFD139829D6}" destId="{64DE8336-6257-4BD1-81DA-6C70FC4E50E1}" srcOrd="1" destOrd="0" presId="urn:microsoft.com/office/officeart/2005/8/layout/hierarchy1"/>
    <dgm:cxn modelId="{87043214-E0EB-4AA5-9AFA-834EC18F58BE}" type="presParOf" srcId="{84A845FF-374C-4DF1-B23C-86F196DEBCC8}" destId="{85CFE040-C229-4FA1-A776-79F9226031F5}" srcOrd="2" destOrd="0" presId="urn:microsoft.com/office/officeart/2005/8/layout/hierarchy1"/>
    <dgm:cxn modelId="{EAD14742-721A-4B49-9F29-0881F8B37515}" type="presParOf" srcId="{85CFE040-C229-4FA1-A776-79F9226031F5}" destId="{FBA834F1-1596-452D-BCFD-546A844EAB93}" srcOrd="0" destOrd="0" presId="urn:microsoft.com/office/officeart/2005/8/layout/hierarchy1"/>
    <dgm:cxn modelId="{14C2B6D0-46D7-47F3-877B-48906B447914}" type="presParOf" srcId="{FBA834F1-1596-452D-BCFD-546A844EAB93}" destId="{186E2D9C-0729-44A4-A906-06C7F6B9C69D}" srcOrd="0" destOrd="0" presId="urn:microsoft.com/office/officeart/2005/8/layout/hierarchy1"/>
    <dgm:cxn modelId="{3F51DF14-0EE3-4749-B3EE-5076F4595C60}" type="presParOf" srcId="{FBA834F1-1596-452D-BCFD-546A844EAB93}" destId="{602BE4FC-C571-4A5C-82F8-ADB2EABD263A}" srcOrd="1" destOrd="0" presId="urn:microsoft.com/office/officeart/2005/8/layout/hierarchy1"/>
    <dgm:cxn modelId="{101530D2-8780-424B-A6DF-CEB4739CA10B}" type="presParOf" srcId="{85CFE040-C229-4FA1-A776-79F9226031F5}" destId="{8BE3C992-63EF-4EE3-8B82-05C5D3EC95C5}" srcOrd="1" destOrd="0" presId="urn:microsoft.com/office/officeart/2005/8/layout/hierarchy1"/>
    <dgm:cxn modelId="{2B12499A-AB15-46B3-B7DC-6CADA52D3EC6}" type="presParOf" srcId="{84A845FF-374C-4DF1-B23C-86F196DEBCC8}" destId="{DC731931-22C1-4C15-A41F-40FD011E5AAC}" srcOrd="3" destOrd="0" presId="urn:microsoft.com/office/officeart/2005/8/layout/hierarchy1"/>
    <dgm:cxn modelId="{B8F81CC9-C222-499F-81FB-83D52D54E024}" type="presParOf" srcId="{DC731931-22C1-4C15-A41F-40FD011E5AAC}" destId="{FFF60368-2C0D-44EE-902B-BF2754D03295}" srcOrd="0" destOrd="0" presId="urn:microsoft.com/office/officeart/2005/8/layout/hierarchy1"/>
    <dgm:cxn modelId="{A5AEF15D-6A86-4324-B431-952FC0D03B6C}" type="presParOf" srcId="{FFF60368-2C0D-44EE-902B-BF2754D03295}" destId="{87732CB4-18BE-4BC2-B826-1EF496A4C4D6}" srcOrd="0" destOrd="0" presId="urn:microsoft.com/office/officeart/2005/8/layout/hierarchy1"/>
    <dgm:cxn modelId="{30EC53BB-B71E-40D8-B7F7-8E47467E8FBB}" type="presParOf" srcId="{FFF60368-2C0D-44EE-902B-BF2754D03295}" destId="{9C11CA44-A5C1-4760-A2C3-D0BBB71625B4}" srcOrd="1" destOrd="0" presId="urn:microsoft.com/office/officeart/2005/8/layout/hierarchy1"/>
    <dgm:cxn modelId="{4D346AF9-4DB3-498E-BD2E-F7F998D21B71}" type="presParOf" srcId="{DC731931-22C1-4C15-A41F-40FD011E5AAC}" destId="{E1CF8B59-8A73-40A7-9BB1-A710283E9F79}"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D8622D-6410-4D52-AF06-C363D2B0F1B1}">
      <dsp:nvSpPr>
        <dsp:cNvPr id="0" name=""/>
        <dsp:cNvSpPr/>
      </dsp:nvSpPr>
      <dsp:spPr>
        <a:xfrm>
          <a:off x="1159589" y="49874"/>
          <a:ext cx="1307039" cy="1307039"/>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CBA902D-7306-4B7A-9896-1BE6C557950B}">
      <dsp:nvSpPr>
        <dsp:cNvPr id="0" name=""/>
        <dsp:cNvSpPr/>
      </dsp:nvSpPr>
      <dsp:spPr>
        <a:xfrm>
          <a:off x="1434068" y="324352"/>
          <a:ext cx="758083" cy="75808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E707F06-CEDC-4658-9192-FD2AEF9EB736}">
      <dsp:nvSpPr>
        <dsp:cNvPr id="0" name=""/>
        <dsp:cNvSpPr/>
      </dsp:nvSpPr>
      <dsp:spPr>
        <a:xfrm>
          <a:off x="2746709" y="49874"/>
          <a:ext cx="3080879" cy="13070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GB" sz="1400" b="1" kern="1200" dirty="0">
              <a:latin typeface="Arial" panose="020B0604020202020204" pitchFamily="34" charset="0"/>
              <a:cs typeface="Arial" panose="020B0604020202020204" pitchFamily="34" charset="0"/>
            </a:rPr>
            <a:t>Developing team performance helps to create an environment of teamwork and structure.</a:t>
          </a:r>
          <a:endParaRPr lang="en-US" sz="1400" b="1" kern="1200" dirty="0">
            <a:latin typeface="Arial" panose="020B0604020202020204" pitchFamily="34" charset="0"/>
            <a:cs typeface="Arial" panose="020B0604020202020204" pitchFamily="34" charset="0"/>
          </a:endParaRPr>
        </a:p>
      </dsp:txBody>
      <dsp:txXfrm>
        <a:off x="2746709" y="49874"/>
        <a:ext cx="3080879" cy="1307039"/>
      </dsp:txXfrm>
    </dsp:sp>
    <dsp:sp modelId="{AB3EB82D-4827-415B-804B-9B5D344F3185}">
      <dsp:nvSpPr>
        <dsp:cNvPr id="0" name=""/>
        <dsp:cNvSpPr/>
      </dsp:nvSpPr>
      <dsp:spPr>
        <a:xfrm>
          <a:off x="6364409" y="49874"/>
          <a:ext cx="1307039" cy="1307039"/>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3342FF3-30ED-48A0-BC0F-360A93399DC2}">
      <dsp:nvSpPr>
        <dsp:cNvPr id="0" name=""/>
        <dsp:cNvSpPr/>
      </dsp:nvSpPr>
      <dsp:spPr>
        <a:xfrm>
          <a:off x="6638887" y="324352"/>
          <a:ext cx="758083" cy="75808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88B5057-9890-4992-AEBC-9E11BC52C8C0}">
      <dsp:nvSpPr>
        <dsp:cNvPr id="0" name=""/>
        <dsp:cNvSpPr/>
      </dsp:nvSpPr>
      <dsp:spPr>
        <a:xfrm>
          <a:off x="7951529" y="49874"/>
          <a:ext cx="3080879" cy="13070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GB" sz="1400" b="1" kern="1200">
              <a:latin typeface="Arial" panose="020B0604020202020204" pitchFamily="34" charset="0"/>
              <a:cs typeface="Arial" panose="020B0604020202020204" pitchFamily="34" charset="0"/>
            </a:rPr>
            <a:t>However, when every team forms and begins working together they go through the 4 Stages of Team Development.</a:t>
          </a:r>
          <a:endParaRPr lang="en-US" sz="1400" b="1" kern="1200">
            <a:latin typeface="Arial" panose="020B0604020202020204" pitchFamily="34" charset="0"/>
            <a:cs typeface="Arial" panose="020B0604020202020204" pitchFamily="34" charset="0"/>
          </a:endParaRPr>
        </a:p>
      </dsp:txBody>
      <dsp:txXfrm>
        <a:off x="7951529" y="49874"/>
        <a:ext cx="3080879" cy="1307039"/>
      </dsp:txXfrm>
    </dsp:sp>
    <dsp:sp modelId="{4D9A9516-94E7-401F-B9FB-1B6A095BCD04}">
      <dsp:nvSpPr>
        <dsp:cNvPr id="0" name=""/>
        <dsp:cNvSpPr/>
      </dsp:nvSpPr>
      <dsp:spPr>
        <a:xfrm>
          <a:off x="1159589" y="1912758"/>
          <a:ext cx="1307039" cy="1307039"/>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3F5189B-92F0-4A25-95C5-23E3DFE26AC1}">
      <dsp:nvSpPr>
        <dsp:cNvPr id="0" name=""/>
        <dsp:cNvSpPr/>
      </dsp:nvSpPr>
      <dsp:spPr>
        <a:xfrm>
          <a:off x="1434068" y="2187237"/>
          <a:ext cx="758083" cy="75808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C4ECBB1-6600-4C83-BC14-D2002E9D7536}">
      <dsp:nvSpPr>
        <dsp:cNvPr id="0" name=""/>
        <dsp:cNvSpPr/>
      </dsp:nvSpPr>
      <dsp:spPr>
        <a:xfrm>
          <a:off x="2746709" y="1912758"/>
          <a:ext cx="3080879" cy="13070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GB" sz="1400" b="1" kern="1200">
              <a:latin typeface="Arial" panose="020B0604020202020204" pitchFamily="34" charset="0"/>
              <a:cs typeface="Arial" panose="020B0604020202020204" pitchFamily="34" charset="0"/>
            </a:rPr>
            <a:t>As a Restaurant Leader, it is important that at any point time , you are  able to identify your team’s current  stages of development</a:t>
          </a:r>
          <a:endParaRPr lang="en-US" sz="1400" b="1" kern="1200">
            <a:latin typeface="Arial" panose="020B0604020202020204" pitchFamily="34" charset="0"/>
            <a:cs typeface="Arial" panose="020B0604020202020204" pitchFamily="34" charset="0"/>
          </a:endParaRPr>
        </a:p>
      </dsp:txBody>
      <dsp:txXfrm>
        <a:off x="2746709" y="1912758"/>
        <a:ext cx="3080879" cy="1307039"/>
      </dsp:txXfrm>
    </dsp:sp>
    <dsp:sp modelId="{FF217544-E29C-4229-8501-DD27753F225E}">
      <dsp:nvSpPr>
        <dsp:cNvPr id="0" name=""/>
        <dsp:cNvSpPr/>
      </dsp:nvSpPr>
      <dsp:spPr>
        <a:xfrm>
          <a:off x="6364409" y="1912758"/>
          <a:ext cx="1307039" cy="1307039"/>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60B3524-FF5A-443A-A3F5-EF14509472C4}">
      <dsp:nvSpPr>
        <dsp:cNvPr id="0" name=""/>
        <dsp:cNvSpPr/>
      </dsp:nvSpPr>
      <dsp:spPr>
        <a:xfrm>
          <a:off x="6638887" y="2187237"/>
          <a:ext cx="758083" cy="75808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0B9E3FE-FA6C-4ED2-AFB9-DC4357C55A0C}">
      <dsp:nvSpPr>
        <dsp:cNvPr id="0" name=""/>
        <dsp:cNvSpPr/>
      </dsp:nvSpPr>
      <dsp:spPr>
        <a:xfrm>
          <a:off x="7951529" y="1912758"/>
          <a:ext cx="3080879" cy="13070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GB" sz="1400" b="1" kern="1200">
              <a:latin typeface="Arial" panose="020B0604020202020204" pitchFamily="34" charset="0"/>
              <a:cs typeface="Arial" panose="020B0604020202020204" pitchFamily="34" charset="0"/>
            </a:rPr>
            <a:t>This is how you will support your team’s growth and transform a group of individuals into a cohesive, high performing team</a:t>
          </a:r>
          <a:endParaRPr lang="en-US" sz="1400" b="1" kern="1200">
            <a:latin typeface="Arial" panose="020B0604020202020204" pitchFamily="34" charset="0"/>
            <a:cs typeface="Arial" panose="020B0604020202020204" pitchFamily="34" charset="0"/>
          </a:endParaRPr>
        </a:p>
      </dsp:txBody>
      <dsp:txXfrm>
        <a:off x="7951529" y="1912758"/>
        <a:ext cx="3080879" cy="130703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308CE70-7528-4D91-B5F9-3794431AECDD}">
      <dsp:nvSpPr>
        <dsp:cNvPr id="0" name=""/>
        <dsp:cNvSpPr/>
      </dsp:nvSpPr>
      <dsp:spPr>
        <a:xfrm>
          <a:off x="39762" y="0"/>
          <a:ext cx="3286125" cy="1971675"/>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Never ignore a problem because a small problem can become a big problem later.</a:t>
          </a:r>
          <a:endParaRPr lang="en-US" sz="1800" kern="1200"/>
        </a:p>
      </dsp:txBody>
      <dsp:txXfrm>
        <a:off x="39762" y="0"/>
        <a:ext cx="3286125" cy="1971675"/>
      </dsp:txXfrm>
    </dsp:sp>
    <dsp:sp modelId="{B5D29AB2-0EF7-4B00-BCE8-801CB00417ED}">
      <dsp:nvSpPr>
        <dsp:cNvPr id="0" name=""/>
        <dsp:cNvSpPr/>
      </dsp:nvSpPr>
      <dsp:spPr>
        <a:xfrm>
          <a:off x="3614737" y="39687"/>
          <a:ext cx="3286125" cy="1971675"/>
        </a:xfrm>
        <a:prstGeom prst="rect">
          <a:avLst/>
        </a:prstGeom>
        <a:solidFill>
          <a:schemeClr val="accent2">
            <a:hueOff val="-332684"/>
            <a:satOff val="2054"/>
            <a:lumOff val="-294"/>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Official communications are best done by CC email to all participants, as this is more reliable and transparent.</a:t>
          </a:r>
          <a:endParaRPr lang="en-US" sz="1800" kern="1200" dirty="0"/>
        </a:p>
      </dsp:txBody>
      <dsp:txXfrm>
        <a:off x="3614737" y="39687"/>
        <a:ext cx="3286125" cy="1971675"/>
      </dsp:txXfrm>
    </dsp:sp>
    <dsp:sp modelId="{1267C94D-BAAC-4BE1-BBDA-829B62581075}">
      <dsp:nvSpPr>
        <dsp:cNvPr id="0" name=""/>
        <dsp:cNvSpPr/>
      </dsp:nvSpPr>
      <dsp:spPr>
        <a:xfrm>
          <a:off x="7229475" y="39687"/>
          <a:ext cx="3286125" cy="1971675"/>
        </a:xfrm>
        <a:prstGeom prst="rect">
          <a:avLst/>
        </a:prstGeom>
        <a:solidFill>
          <a:schemeClr val="accent2">
            <a:hueOff val="-665368"/>
            <a:satOff val="4108"/>
            <a:lumOff val="-588"/>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Communication also plays a very important role in avoiding workplace conflict. Be very clear and precise in your communication.</a:t>
          </a:r>
          <a:endParaRPr lang="en-US" sz="1800" kern="1200"/>
        </a:p>
      </dsp:txBody>
      <dsp:txXfrm>
        <a:off x="7229475" y="39687"/>
        <a:ext cx="3286125" cy="1971675"/>
      </dsp:txXfrm>
    </dsp:sp>
    <dsp:sp modelId="{15BF2B81-C542-47C5-A34B-44D3B22957E9}">
      <dsp:nvSpPr>
        <dsp:cNvPr id="0" name=""/>
        <dsp:cNvSpPr/>
      </dsp:nvSpPr>
      <dsp:spPr>
        <a:xfrm>
          <a:off x="1807368" y="2339974"/>
          <a:ext cx="3286125" cy="1971675"/>
        </a:xfrm>
        <a:prstGeom prst="rect">
          <a:avLst/>
        </a:prstGeom>
        <a:solidFill>
          <a:schemeClr val="accent2">
            <a:hueOff val="-998051"/>
            <a:satOff val="6162"/>
            <a:lumOff val="-882"/>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Get in the habit of using a planner to remember important dates and tasks. Don't criticize or make fun of your work.</a:t>
          </a:r>
          <a:endParaRPr lang="en-US" sz="1800" kern="1200"/>
        </a:p>
      </dsp:txBody>
      <dsp:txXfrm>
        <a:off x="1807368" y="2339974"/>
        <a:ext cx="3286125" cy="1971675"/>
      </dsp:txXfrm>
    </dsp:sp>
    <dsp:sp modelId="{E2EDCA6B-5101-476D-9CD5-8F05B15F700D}">
      <dsp:nvSpPr>
        <dsp:cNvPr id="0" name=""/>
        <dsp:cNvSpPr/>
      </dsp:nvSpPr>
      <dsp:spPr>
        <a:xfrm>
          <a:off x="5422106" y="2339974"/>
          <a:ext cx="3286125" cy="1971675"/>
        </a:xfrm>
        <a:prstGeom prst="rect">
          <a:avLst/>
        </a:prstGeom>
        <a:solidFill>
          <a:schemeClr val="accent2">
            <a:hueOff val="-1330735"/>
            <a:satOff val="8216"/>
            <a:lumOff val="-1176"/>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Never bring your problems to work because you will never be able to focus on your work. For the employee, the office must come first and he must retain personal interests.</a:t>
          </a:r>
          <a:endParaRPr lang="en-US" sz="1800" kern="1200"/>
        </a:p>
      </dsp:txBody>
      <dsp:txXfrm>
        <a:off x="5422106" y="2339974"/>
        <a:ext cx="3286125" cy="197167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F6D1C76-027F-424A-896C-2E688B3CDAB7}">
      <dsp:nvSpPr>
        <dsp:cNvPr id="0" name=""/>
        <dsp:cNvSpPr/>
      </dsp:nvSpPr>
      <dsp:spPr>
        <a:xfrm>
          <a:off x="2276989" y="717614"/>
          <a:ext cx="493032" cy="91440"/>
        </a:xfrm>
        <a:custGeom>
          <a:avLst/>
          <a:gdLst/>
          <a:ahLst/>
          <a:cxnLst/>
          <a:rect l="0" t="0" r="0" b="0"/>
          <a:pathLst>
            <a:path>
              <a:moveTo>
                <a:pt x="0" y="45720"/>
              </a:moveTo>
              <a:lnTo>
                <a:pt x="493032" y="45720"/>
              </a:lnTo>
            </a:path>
          </a:pathLst>
        </a:custGeom>
        <a:noFill/>
        <a:ln w="9525" cap="rnd"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b="1" kern="1200">
            <a:solidFill>
              <a:schemeClr val="tx1"/>
            </a:solidFill>
            <a:latin typeface="Arial" panose="020B0604020202020204" pitchFamily="34" charset="0"/>
            <a:cs typeface="Arial" panose="020B0604020202020204" pitchFamily="34" charset="0"/>
          </a:endParaRPr>
        </a:p>
      </dsp:txBody>
      <dsp:txXfrm>
        <a:off x="2510414" y="760716"/>
        <a:ext cx="26181" cy="5236"/>
      </dsp:txXfrm>
    </dsp:sp>
    <dsp:sp modelId="{056C5771-CF47-4638-B88A-D3D8836AA21A}">
      <dsp:nvSpPr>
        <dsp:cNvPr id="0" name=""/>
        <dsp:cNvSpPr/>
      </dsp:nvSpPr>
      <dsp:spPr>
        <a:xfrm>
          <a:off x="2125" y="80335"/>
          <a:ext cx="2276663" cy="1365998"/>
        </a:xfrm>
        <a:prstGeom prst="rect">
          <a:avLst/>
        </a:prstGeom>
        <a:gradFill rotWithShape="0">
          <a:gsLst>
            <a:gs pos="0">
              <a:schemeClr val="accent2">
                <a:hueOff val="0"/>
                <a:satOff val="0"/>
                <a:lumOff val="0"/>
                <a:alphaOff val="0"/>
                <a:tint val="98000"/>
                <a:lumMod val="114000"/>
              </a:schemeClr>
            </a:gs>
            <a:gs pos="100000">
              <a:schemeClr val="accent2">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1558" tIns="117100" rIns="111558" bIns="117100" numCol="1" spcCol="1270" anchor="ctr" anchorCtr="0">
          <a:noAutofit/>
        </a:bodyPr>
        <a:lstStyle/>
        <a:p>
          <a:pPr marL="0" lvl="0" indent="0" algn="ctr" defTabSz="666750">
            <a:lnSpc>
              <a:spcPct val="90000"/>
            </a:lnSpc>
            <a:spcBef>
              <a:spcPct val="0"/>
            </a:spcBef>
            <a:spcAft>
              <a:spcPct val="35000"/>
            </a:spcAft>
            <a:buNone/>
          </a:pPr>
          <a:r>
            <a:rPr lang="en-GB" sz="1500" b="1" kern="1200">
              <a:solidFill>
                <a:schemeClr val="tx1"/>
              </a:solidFill>
              <a:latin typeface="Arial" panose="020B0604020202020204" pitchFamily="34" charset="0"/>
              <a:cs typeface="Arial" panose="020B0604020202020204" pitchFamily="34" charset="0"/>
            </a:rPr>
            <a:t>Identify the source of the conflict</a:t>
          </a:r>
          <a:endParaRPr lang="en-US" sz="1500" b="1" kern="1200">
            <a:solidFill>
              <a:schemeClr val="tx1"/>
            </a:solidFill>
            <a:latin typeface="Arial" panose="020B0604020202020204" pitchFamily="34" charset="0"/>
            <a:cs typeface="Arial" panose="020B0604020202020204" pitchFamily="34" charset="0"/>
          </a:endParaRPr>
        </a:p>
      </dsp:txBody>
      <dsp:txXfrm>
        <a:off x="2125" y="80335"/>
        <a:ext cx="2276663" cy="1365998"/>
      </dsp:txXfrm>
    </dsp:sp>
    <dsp:sp modelId="{DDFA97A0-CFAA-4E84-A13B-D32E1B20E15B}">
      <dsp:nvSpPr>
        <dsp:cNvPr id="0" name=""/>
        <dsp:cNvSpPr/>
      </dsp:nvSpPr>
      <dsp:spPr>
        <a:xfrm>
          <a:off x="5077285" y="717614"/>
          <a:ext cx="493032" cy="91440"/>
        </a:xfrm>
        <a:custGeom>
          <a:avLst/>
          <a:gdLst/>
          <a:ahLst/>
          <a:cxnLst/>
          <a:rect l="0" t="0" r="0" b="0"/>
          <a:pathLst>
            <a:path>
              <a:moveTo>
                <a:pt x="0" y="45720"/>
              </a:moveTo>
              <a:lnTo>
                <a:pt x="493032" y="45720"/>
              </a:lnTo>
            </a:path>
          </a:pathLst>
        </a:custGeom>
        <a:noFill/>
        <a:ln w="9525" cap="rnd" cmpd="sng" algn="ctr">
          <a:solidFill>
            <a:schemeClr val="accent2">
              <a:hueOff val="-266147"/>
              <a:satOff val="1643"/>
              <a:lumOff val="-235"/>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b="1" kern="1200">
            <a:solidFill>
              <a:schemeClr val="tx1"/>
            </a:solidFill>
            <a:latin typeface="Arial" panose="020B0604020202020204" pitchFamily="34" charset="0"/>
            <a:cs typeface="Arial" panose="020B0604020202020204" pitchFamily="34" charset="0"/>
          </a:endParaRPr>
        </a:p>
      </dsp:txBody>
      <dsp:txXfrm>
        <a:off x="5310711" y="760716"/>
        <a:ext cx="26181" cy="5236"/>
      </dsp:txXfrm>
    </dsp:sp>
    <dsp:sp modelId="{EA8ADFD4-29CF-4267-88F5-7A223CD868D3}">
      <dsp:nvSpPr>
        <dsp:cNvPr id="0" name=""/>
        <dsp:cNvSpPr/>
      </dsp:nvSpPr>
      <dsp:spPr>
        <a:xfrm>
          <a:off x="2802421" y="80335"/>
          <a:ext cx="2276663" cy="1365998"/>
        </a:xfrm>
        <a:prstGeom prst="rect">
          <a:avLst/>
        </a:prstGeom>
        <a:gradFill rotWithShape="0">
          <a:gsLst>
            <a:gs pos="0">
              <a:schemeClr val="accent2">
                <a:hueOff val="-221789"/>
                <a:satOff val="1369"/>
                <a:lumOff val="-196"/>
                <a:alphaOff val="0"/>
                <a:tint val="98000"/>
                <a:lumMod val="114000"/>
              </a:schemeClr>
            </a:gs>
            <a:gs pos="100000">
              <a:schemeClr val="accent2">
                <a:hueOff val="-221789"/>
                <a:satOff val="1369"/>
                <a:lumOff val="-196"/>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1558" tIns="117100" rIns="111558" bIns="117100" numCol="1" spcCol="1270" anchor="ctr" anchorCtr="0">
          <a:noAutofit/>
        </a:bodyPr>
        <a:lstStyle/>
        <a:p>
          <a:pPr marL="0" lvl="0" indent="0" algn="ctr" defTabSz="666750">
            <a:lnSpc>
              <a:spcPct val="90000"/>
            </a:lnSpc>
            <a:spcBef>
              <a:spcPct val="0"/>
            </a:spcBef>
            <a:spcAft>
              <a:spcPct val="35000"/>
            </a:spcAft>
            <a:buNone/>
          </a:pPr>
          <a:r>
            <a:rPr lang="en-GB" sz="1500" b="1" kern="1200">
              <a:solidFill>
                <a:schemeClr val="tx1"/>
              </a:solidFill>
              <a:latin typeface="Arial" panose="020B0604020202020204" pitchFamily="34" charset="0"/>
              <a:cs typeface="Arial" panose="020B0604020202020204" pitchFamily="34" charset="0"/>
            </a:rPr>
            <a:t>Find a safe and private place to talk</a:t>
          </a:r>
          <a:endParaRPr lang="en-US" sz="1500" b="1" kern="1200">
            <a:solidFill>
              <a:schemeClr val="tx1"/>
            </a:solidFill>
            <a:latin typeface="Arial" panose="020B0604020202020204" pitchFamily="34" charset="0"/>
            <a:cs typeface="Arial" panose="020B0604020202020204" pitchFamily="34" charset="0"/>
          </a:endParaRPr>
        </a:p>
      </dsp:txBody>
      <dsp:txXfrm>
        <a:off x="2802421" y="80335"/>
        <a:ext cx="2276663" cy="1365998"/>
      </dsp:txXfrm>
    </dsp:sp>
    <dsp:sp modelId="{A761434E-F3E6-4F2B-AB92-DC5CD962853F}">
      <dsp:nvSpPr>
        <dsp:cNvPr id="0" name=""/>
        <dsp:cNvSpPr/>
      </dsp:nvSpPr>
      <dsp:spPr>
        <a:xfrm>
          <a:off x="7877582" y="717614"/>
          <a:ext cx="493032" cy="91440"/>
        </a:xfrm>
        <a:custGeom>
          <a:avLst/>
          <a:gdLst/>
          <a:ahLst/>
          <a:cxnLst/>
          <a:rect l="0" t="0" r="0" b="0"/>
          <a:pathLst>
            <a:path>
              <a:moveTo>
                <a:pt x="0" y="45720"/>
              </a:moveTo>
              <a:lnTo>
                <a:pt x="493032" y="45720"/>
              </a:lnTo>
            </a:path>
          </a:pathLst>
        </a:custGeom>
        <a:noFill/>
        <a:ln w="9525" cap="rnd" cmpd="sng" algn="ctr">
          <a:solidFill>
            <a:schemeClr val="accent2">
              <a:hueOff val="-532294"/>
              <a:satOff val="3286"/>
              <a:lumOff val="-47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b="1" kern="1200">
            <a:solidFill>
              <a:schemeClr val="tx1"/>
            </a:solidFill>
            <a:latin typeface="Arial" panose="020B0604020202020204" pitchFamily="34" charset="0"/>
            <a:cs typeface="Arial" panose="020B0604020202020204" pitchFamily="34" charset="0"/>
          </a:endParaRPr>
        </a:p>
      </dsp:txBody>
      <dsp:txXfrm>
        <a:off x="8111007" y="760716"/>
        <a:ext cx="26181" cy="5236"/>
      </dsp:txXfrm>
    </dsp:sp>
    <dsp:sp modelId="{77908395-8504-4019-99DF-550BDF6A0261}">
      <dsp:nvSpPr>
        <dsp:cNvPr id="0" name=""/>
        <dsp:cNvSpPr/>
      </dsp:nvSpPr>
      <dsp:spPr>
        <a:xfrm>
          <a:off x="5602718" y="80335"/>
          <a:ext cx="2276663" cy="1365998"/>
        </a:xfrm>
        <a:prstGeom prst="rect">
          <a:avLst/>
        </a:prstGeom>
        <a:gradFill rotWithShape="0">
          <a:gsLst>
            <a:gs pos="0">
              <a:schemeClr val="accent2">
                <a:hueOff val="-443578"/>
                <a:satOff val="2739"/>
                <a:lumOff val="-392"/>
                <a:alphaOff val="0"/>
                <a:tint val="98000"/>
                <a:lumMod val="114000"/>
              </a:schemeClr>
            </a:gs>
            <a:gs pos="100000">
              <a:schemeClr val="accent2">
                <a:hueOff val="-443578"/>
                <a:satOff val="2739"/>
                <a:lumOff val="-392"/>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1558" tIns="117100" rIns="111558" bIns="117100" numCol="1" spcCol="1270" anchor="ctr" anchorCtr="0">
          <a:noAutofit/>
        </a:bodyPr>
        <a:lstStyle/>
        <a:p>
          <a:pPr marL="0" lvl="0" indent="0" algn="ctr" defTabSz="666750">
            <a:lnSpc>
              <a:spcPct val="90000"/>
            </a:lnSpc>
            <a:spcBef>
              <a:spcPct val="0"/>
            </a:spcBef>
            <a:spcAft>
              <a:spcPct val="35000"/>
            </a:spcAft>
            <a:buNone/>
          </a:pPr>
          <a:r>
            <a:rPr lang="en-GB" sz="1500" b="1" kern="1200">
              <a:solidFill>
                <a:schemeClr val="tx1"/>
              </a:solidFill>
              <a:latin typeface="Arial" panose="020B0604020202020204" pitchFamily="34" charset="0"/>
              <a:cs typeface="Arial" panose="020B0604020202020204" pitchFamily="34" charset="0"/>
            </a:rPr>
            <a:t>Active listening so everyone has a voice</a:t>
          </a:r>
          <a:endParaRPr lang="en-US" sz="1500" b="1" kern="1200">
            <a:solidFill>
              <a:schemeClr val="tx1"/>
            </a:solidFill>
            <a:latin typeface="Arial" panose="020B0604020202020204" pitchFamily="34" charset="0"/>
            <a:cs typeface="Arial" panose="020B0604020202020204" pitchFamily="34" charset="0"/>
          </a:endParaRPr>
        </a:p>
      </dsp:txBody>
      <dsp:txXfrm>
        <a:off x="5602718" y="80335"/>
        <a:ext cx="2276663" cy="1365998"/>
      </dsp:txXfrm>
    </dsp:sp>
    <dsp:sp modelId="{92AE7B81-C988-42C5-92B7-31FB9F3E310C}">
      <dsp:nvSpPr>
        <dsp:cNvPr id="0" name=""/>
        <dsp:cNvSpPr/>
      </dsp:nvSpPr>
      <dsp:spPr>
        <a:xfrm>
          <a:off x="1986761" y="1444533"/>
          <a:ext cx="7554585" cy="387113"/>
        </a:xfrm>
        <a:custGeom>
          <a:avLst/>
          <a:gdLst/>
          <a:ahLst/>
          <a:cxnLst/>
          <a:rect l="0" t="0" r="0" b="0"/>
          <a:pathLst>
            <a:path>
              <a:moveTo>
                <a:pt x="7554585" y="0"/>
              </a:moveTo>
              <a:lnTo>
                <a:pt x="7554585" y="210656"/>
              </a:lnTo>
              <a:lnTo>
                <a:pt x="0" y="210656"/>
              </a:lnTo>
              <a:lnTo>
                <a:pt x="0" y="387113"/>
              </a:lnTo>
            </a:path>
          </a:pathLst>
        </a:custGeom>
        <a:noFill/>
        <a:ln w="9525" cap="rnd" cmpd="sng" algn="ctr">
          <a:solidFill>
            <a:schemeClr val="accent2">
              <a:hueOff val="-798441"/>
              <a:satOff val="4930"/>
              <a:lumOff val="-706"/>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b="1" kern="1200">
            <a:solidFill>
              <a:schemeClr val="tx1"/>
            </a:solidFill>
            <a:latin typeface="Arial" panose="020B0604020202020204" pitchFamily="34" charset="0"/>
            <a:cs typeface="Arial" panose="020B0604020202020204" pitchFamily="34" charset="0"/>
          </a:endParaRPr>
        </a:p>
      </dsp:txBody>
      <dsp:txXfrm>
        <a:off x="5574901" y="1635472"/>
        <a:ext cx="378306" cy="5236"/>
      </dsp:txXfrm>
    </dsp:sp>
    <dsp:sp modelId="{456E5128-B356-4594-9782-56965B3F384B}">
      <dsp:nvSpPr>
        <dsp:cNvPr id="0" name=""/>
        <dsp:cNvSpPr/>
      </dsp:nvSpPr>
      <dsp:spPr>
        <a:xfrm>
          <a:off x="8403014" y="80335"/>
          <a:ext cx="2276663" cy="1365998"/>
        </a:xfrm>
        <a:prstGeom prst="rect">
          <a:avLst/>
        </a:prstGeom>
        <a:gradFill rotWithShape="0">
          <a:gsLst>
            <a:gs pos="0">
              <a:schemeClr val="accent2">
                <a:hueOff val="-665368"/>
                <a:satOff val="4108"/>
                <a:lumOff val="-588"/>
                <a:alphaOff val="0"/>
                <a:tint val="98000"/>
                <a:lumMod val="114000"/>
              </a:schemeClr>
            </a:gs>
            <a:gs pos="100000">
              <a:schemeClr val="accent2">
                <a:hueOff val="-665368"/>
                <a:satOff val="4108"/>
                <a:lumOff val="-588"/>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1558" tIns="117100" rIns="111558" bIns="117100" numCol="1" spcCol="1270" anchor="ctr" anchorCtr="0">
          <a:noAutofit/>
        </a:bodyPr>
        <a:lstStyle/>
        <a:p>
          <a:pPr marL="0" lvl="0" indent="0" algn="ctr" defTabSz="666750">
            <a:lnSpc>
              <a:spcPct val="90000"/>
            </a:lnSpc>
            <a:spcBef>
              <a:spcPct val="0"/>
            </a:spcBef>
            <a:spcAft>
              <a:spcPct val="35000"/>
            </a:spcAft>
            <a:buNone/>
          </a:pPr>
          <a:r>
            <a:rPr lang="en-GB" sz="1500" b="1" kern="1200" dirty="0">
              <a:solidFill>
                <a:schemeClr val="tx1"/>
              </a:solidFill>
              <a:latin typeface="Arial" panose="020B0604020202020204" pitchFamily="34" charset="0"/>
              <a:cs typeface="Arial" panose="020B0604020202020204" pitchFamily="34" charset="0"/>
            </a:rPr>
            <a:t>analyse the situation</a:t>
          </a:r>
          <a:endParaRPr lang="en-US" sz="1500" b="1" kern="1200" dirty="0">
            <a:solidFill>
              <a:schemeClr val="tx1"/>
            </a:solidFill>
            <a:latin typeface="Arial" panose="020B0604020202020204" pitchFamily="34" charset="0"/>
            <a:cs typeface="Arial" panose="020B0604020202020204" pitchFamily="34" charset="0"/>
          </a:endParaRPr>
        </a:p>
      </dsp:txBody>
      <dsp:txXfrm>
        <a:off x="8403014" y="80335"/>
        <a:ext cx="2276663" cy="1365998"/>
      </dsp:txXfrm>
    </dsp:sp>
    <dsp:sp modelId="{48033954-0664-4563-80A6-D32B774EDFE1}">
      <dsp:nvSpPr>
        <dsp:cNvPr id="0" name=""/>
        <dsp:cNvSpPr/>
      </dsp:nvSpPr>
      <dsp:spPr>
        <a:xfrm>
          <a:off x="3123293" y="2547045"/>
          <a:ext cx="940510" cy="96193"/>
        </a:xfrm>
        <a:custGeom>
          <a:avLst/>
          <a:gdLst/>
          <a:ahLst/>
          <a:cxnLst/>
          <a:rect l="0" t="0" r="0" b="0"/>
          <a:pathLst>
            <a:path>
              <a:moveTo>
                <a:pt x="0" y="0"/>
              </a:moveTo>
              <a:lnTo>
                <a:pt x="487355" y="0"/>
              </a:lnTo>
              <a:lnTo>
                <a:pt x="487355" y="96193"/>
              </a:lnTo>
              <a:lnTo>
                <a:pt x="940510" y="96193"/>
              </a:lnTo>
            </a:path>
          </a:pathLst>
        </a:custGeom>
        <a:noFill/>
        <a:ln w="9525" cap="rnd" cmpd="sng" algn="ctr">
          <a:solidFill>
            <a:schemeClr val="accent2">
              <a:hueOff val="-1064588"/>
              <a:satOff val="6573"/>
              <a:lumOff val="-941"/>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b="1" kern="1200">
            <a:solidFill>
              <a:schemeClr val="tx1"/>
            </a:solidFill>
            <a:latin typeface="Arial" panose="020B0604020202020204" pitchFamily="34" charset="0"/>
            <a:cs typeface="Arial" panose="020B0604020202020204" pitchFamily="34" charset="0"/>
          </a:endParaRPr>
        </a:p>
      </dsp:txBody>
      <dsp:txXfrm>
        <a:off x="3569152" y="2592524"/>
        <a:ext cx="48793" cy="5236"/>
      </dsp:txXfrm>
    </dsp:sp>
    <dsp:sp modelId="{089BA93D-63E4-4F13-9447-47647E52185C}">
      <dsp:nvSpPr>
        <dsp:cNvPr id="0" name=""/>
        <dsp:cNvSpPr/>
      </dsp:nvSpPr>
      <dsp:spPr>
        <a:xfrm>
          <a:off x="848429" y="1864046"/>
          <a:ext cx="2276663" cy="1365998"/>
        </a:xfrm>
        <a:prstGeom prst="rect">
          <a:avLst/>
        </a:prstGeom>
        <a:gradFill rotWithShape="0">
          <a:gsLst>
            <a:gs pos="0">
              <a:schemeClr val="accent2">
                <a:hueOff val="-887157"/>
                <a:satOff val="5477"/>
                <a:lumOff val="-784"/>
                <a:alphaOff val="0"/>
                <a:tint val="98000"/>
                <a:lumMod val="114000"/>
              </a:schemeClr>
            </a:gs>
            <a:gs pos="100000">
              <a:schemeClr val="accent2">
                <a:hueOff val="-887157"/>
                <a:satOff val="5477"/>
                <a:lumOff val="-784"/>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1558" tIns="117100" rIns="111558" bIns="117100" numCol="1" spcCol="1270" anchor="ctr" anchorCtr="0">
          <a:noAutofit/>
        </a:bodyPr>
        <a:lstStyle/>
        <a:p>
          <a:pPr marL="0" lvl="0" indent="0" algn="ctr" defTabSz="666750">
            <a:lnSpc>
              <a:spcPct val="90000"/>
            </a:lnSpc>
            <a:spcBef>
              <a:spcPct val="0"/>
            </a:spcBef>
            <a:spcAft>
              <a:spcPct val="35000"/>
            </a:spcAft>
            <a:buNone/>
          </a:pPr>
          <a:r>
            <a:rPr lang="en-GB" sz="1500" b="1" kern="1200" dirty="0">
              <a:solidFill>
                <a:schemeClr val="tx1"/>
              </a:solidFill>
              <a:latin typeface="Arial" panose="020B0604020202020204" pitchFamily="34" charset="0"/>
              <a:cs typeface="Arial" panose="020B0604020202020204" pitchFamily="34" charset="0"/>
            </a:rPr>
            <a:t>Identify ways to achieve common goals</a:t>
          </a:r>
          <a:endParaRPr lang="en-US" sz="1500" b="1" kern="1200" dirty="0">
            <a:solidFill>
              <a:schemeClr val="tx1"/>
            </a:solidFill>
            <a:latin typeface="Arial" panose="020B0604020202020204" pitchFamily="34" charset="0"/>
            <a:cs typeface="Arial" panose="020B0604020202020204" pitchFamily="34" charset="0"/>
          </a:endParaRPr>
        </a:p>
      </dsp:txBody>
      <dsp:txXfrm>
        <a:off x="848429" y="1864046"/>
        <a:ext cx="2276663" cy="1365998"/>
      </dsp:txXfrm>
    </dsp:sp>
    <dsp:sp modelId="{0D11C821-8BE2-4CDA-93DF-5A76DE6027BE}">
      <dsp:nvSpPr>
        <dsp:cNvPr id="0" name=""/>
        <dsp:cNvSpPr/>
      </dsp:nvSpPr>
      <dsp:spPr>
        <a:xfrm>
          <a:off x="6371068" y="2578067"/>
          <a:ext cx="1154494" cy="91440"/>
        </a:xfrm>
        <a:custGeom>
          <a:avLst/>
          <a:gdLst/>
          <a:ahLst/>
          <a:cxnLst/>
          <a:rect l="0" t="0" r="0" b="0"/>
          <a:pathLst>
            <a:path>
              <a:moveTo>
                <a:pt x="0" y="65171"/>
              </a:moveTo>
              <a:lnTo>
                <a:pt x="594347" y="65171"/>
              </a:lnTo>
              <a:lnTo>
                <a:pt x="594347" y="45720"/>
              </a:lnTo>
              <a:lnTo>
                <a:pt x="1154494" y="45720"/>
              </a:lnTo>
            </a:path>
          </a:pathLst>
        </a:custGeom>
        <a:noFill/>
        <a:ln w="9525" cap="rnd" cmpd="sng" algn="ctr">
          <a:solidFill>
            <a:schemeClr val="accent2">
              <a:hueOff val="-1330735"/>
              <a:satOff val="8216"/>
              <a:lumOff val="-1176"/>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b="1" kern="1200">
            <a:solidFill>
              <a:schemeClr val="tx1"/>
            </a:solidFill>
            <a:latin typeface="Arial" panose="020B0604020202020204" pitchFamily="34" charset="0"/>
            <a:cs typeface="Arial" panose="020B0604020202020204" pitchFamily="34" charset="0"/>
          </a:endParaRPr>
        </a:p>
      </dsp:txBody>
      <dsp:txXfrm>
        <a:off x="6918684" y="2621169"/>
        <a:ext cx="59262" cy="5236"/>
      </dsp:txXfrm>
    </dsp:sp>
    <dsp:sp modelId="{54FEAB55-3A80-47E5-A40D-998806D2CE1B}">
      <dsp:nvSpPr>
        <dsp:cNvPr id="0" name=""/>
        <dsp:cNvSpPr/>
      </dsp:nvSpPr>
      <dsp:spPr>
        <a:xfrm>
          <a:off x="4096204" y="1960240"/>
          <a:ext cx="2276663" cy="1365998"/>
        </a:xfrm>
        <a:prstGeom prst="rect">
          <a:avLst/>
        </a:prstGeom>
        <a:gradFill rotWithShape="0">
          <a:gsLst>
            <a:gs pos="0">
              <a:schemeClr val="accent2">
                <a:hueOff val="-1108946"/>
                <a:satOff val="6847"/>
                <a:lumOff val="-980"/>
                <a:alphaOff val="0"/>
                <a:tint val="98000"/>
                <a:lumMod val="114000"/>
              </a:schemeClr>
            </a:gs>
            <a:gs pos="100000">
              <a:schemeClr val="accent2">
                <a:hueOff val="-1108946"/>
                <a:satOff val="6847"/>
                <a:lumOff val="-98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1558" tIns="117100" rIns="111558" bIns="117100" numCol="1" spcCol="1270" anchor="ctr" anchorCtr="0">
          <a:noAutofit/>
        </a:bodyPr>
        <a:lstStyle/>
        <a:p>
          <a:pPr marL="0" lvl="0" indent="0" algn="ctr" defTabSz="666750">
            <a:lnSpc>
              <a:spcPct val="90000"/>
            </a:lnSpc>
            <a:spcBef>
              <a:spcPct val="0"/>
            </a:spcBef>
            <a:spcAft>
              <a:spcPct val="35000"/>
            </a:spcAft>
            <a:buNone/>
          </a:pPr>
          <a:r>
            <a:rPr lang="en-GB" sz="1500" b="1" kern="1200">
              <a:solidFill>
                <a:schemeClr val="tx1"/>
              </a:solidFill>
              <a:latin typeface="Arial" panose="020B0604020202020204" pitchFamily="34" charset="0"/>
              <a:cs typeface="Arial" panose="020B0604020202020204" pitchFamily="34" charset="0"/>
            </a:rPr>
            <a:t>Agree on the best solution and determine the responsibilities of all parties in the solution</a:t>
          </a:r>
          <a:endParaRPr lang="en-US" sz="1500" b="1" kern="1200">
            <a:solidFill>
              <a:schemeClr val="tx1"/>
            </a:solidFill>
            <a:latin typeface="Arial" panose="020B0604020202020204" pitchFamily="34" charset="0"/>
            <a:cs typeface="Arial" panose="020B0604020202020204" pitchFamily="34" charset="0"/>
          </a:endParaRPr>
        </a:p>
      </dsp:txBody>
      <dsp:txXfrm>
        <a:off x="4096204" y="1960240"/>
        <a:ext cx="2276663" cy="1365998"/>
      </dsp:txXfrm>
    </dsp:sp>
    <dsp:sp modelId="{A3090B4C-19C8-4570-870B-3C7575F91D28}">
      <dsp:nvSpPr>
        <dsp:cNvPr id="0" name=""/>
        <dsp:cNvSpPr/>
      </dsp:nvSpPr>
      <dsp:spPr>
        <a:xfrm>
          <a:off x="7557962" y="1940788"/>
          <a:ext cx="2276663" cy="1365998"/>
        </a:xfrm>
        <a:prstGeom prst="rect">
          <a:avLst/>
        </a:prstGeom>
        <a:gradFill rotWithShape="0">
          <a:gsLst>
            <a:gs pos="0">
              <a:schemeClr val="accent2">
                <a:hueOff val="-1330735"/>
                <a:satOff val="8216"/>
                <a:lumOff val="-1176"/>
                <a:alphaOff val="0"/>
                <a:tint val="98000"/>
                <a:lumMod val="114000"/>
              </a:schemeClr>
            </a:gs>
            <a:gs pos="100000">
              <a:schemeClr val="accent2">
                <a:hueOff val="-1330735"/>
                <a:satOff val="8216"/>
                <a:lumOff val="-1176"/>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1558" tIns="117100" rIns="111558" bIns="117100" numCol="1" spcCol="1270" anchor="ctr" anchorCtr="0">
          <a:noAutofit/>
        </a:bodyPr>
        <a:lstStyle/>
        <a:p>
          <a:pPr marL="0" lvl="0" indent="0" algn="ctr" defTabSz="666750">
            <a:lnSpc>
              <a:spcPct val="90000"/>
            </a:lnSpc>
            <a:spcBef>
              <a:spcPct val="0"/>
            </a:spcBef>
            <a:spcAft>
              <a:spcPct val="35000"/>
            </a:spcAft>
            <a:buNone/>
          </a:pPr>
          <a:r>
            <a:rPr lang="en-GB" sz="1500" b="1" kern="1200" dirty="0">
              <a:solidFill>
                <a:schemeClr val="tx1"/>
              </a:solidFill>
              <a:latin typeface="Arial" panose="020B0604020202020204" pitchFamily="34" charset="0"/>
              <a:cs typeface="Arial" panose="020B0604020202020204" pitchFamily="34" charset="0"/>
            </a:rPr>
            <a:t>Assess how things are going and decide on future prevention strategies</a:t>
          </a:r>
          <a:endParaRPr lang="en-US" sz="1500" b="1" kern="1200" dirty="0">
            <a:solidFill>
              <a:schemeClr val="tx1"/>
            </a:solidFill>
            <a:latin typeface="Arial" panose="020B0604020202020204" pitchFamily="34" charset="0"/>
            <a:cs typeface="Arial" panose="020B0604020202020204" pitchFamily="34" charset="0"/>
          </a:endParaRPr>
        </a:p>
      </dsp:txBody>
      <dsp:txXfrm>
        <a:off x="7557962" y="1940788"/>
        <a:ext cx="2276663" cy="136599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916AA2-E788-4452-9302-8E9C041FCC1A}">
      <dsp:nvSpPr>
        <dsp:cNvPr id="0" name=""/>
        <dsp:cNvSpPr/>
      </dsp:nvSpPr>
      <dsp:spPr>
        <a:xfrm>
          <a:off x="2783216" y="853985"/>
          <a:ext cx="608256" cy="91440"/>
        </a:xfrm>
        <a:custGeom>
          <a:avLst/>
          <a:gdLst/>
          <a:ahLst/>
          <a:cxnLst/>
          <a:rect l="0" t="0" r="0" b="0"/>
          <a:pathLst>
            <a:path>
              <a:moveTo>
                <a:pt x="0" y="45720"/>
              </a:moveTo>
              <a:lnTo>
                <a:pt x="112471" y="45719"/>
              </a:lnTo>
            </a:path>
            <a:path>
              <a:moveTo>
                <a:pt x="495785" y="45719"/>
              </a:moveTo>
              <a:lnTo>
                <a:pt x="608256" y="45720"/>
              </a:lnTo>
            </a:path>
          </a:pathLst>
        </a:custGeom>
        <a:noFill/>
        <a:ln w="9525" cap="rnd" cmpd="sng" algn="ctr">
          <a:solidFill>
            <a:schemeClr val="dk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1200150">
            <a:lnSpc>
              <a:spcPct val="90000"/>
            </a:lnSpc>
            <a:spcBef>
              <a:spcPct val="0"/>
            </a:spcBef>
            <a:spcAft>
              <a:spcPct val="35000"/>
            </a:spcAft>
            <a:buNone/>
          </a:pPr>
          <a:r>
            <a:rPr lang="en-US" sz="2700" kern="1200"/>
            <a:t>1</a:t>
          </a:r>
        </a:p>
      </dsp:txBody>
      <dsp:txXfrm>
        <a:off x="2895687" y="708048"/>
        <a:ext cx="383313" cy="383313"/>
      </dsp:txXfrm>
    </dsp:sp>
    <dsp:sp modelId="{591CB465-CD3C-4DE7-A708-9531688C86C7}">
      <dsp:nvSpPr>
        <dsp:cNvPr id="0" name=""/>
        <dsp:cNvSpPr/>
      </dsp:nvSpPr>
      <dsp:spPr>
        <a:xfrm>
          <a:off x="7378" y="66414"/>
          <a:ext cx="2777637" cy="1666582"/>
        </a:xfrm>
        <a:prstGeom prst="rect">
          <a:avLst/>
        </a:prstGeom>
        <a:gradFill rotWithShape="0">
          <a:gsLst>
            <a:gs pos="0">
              <a:schemeClr val="dk2">
                <a:hueOff val="0"/>
                <a:satOff val="0"/>
                <a:lumOff val="0"/>
                <a:alphaOff val="0"/>
                <a:tint val="98000"/>
                <a:lumMod val="114000"/>
              </a:schemeClr>
            </a:gs>
            <a:gs pos="100000">
              <a:schemeClr val="dk2">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36107" tIns="142868" rIns="136107" bIns="142868" numCol="1" spcCol="1270" anchor="ctr" anchorCtr="0">
          <a:noAutofit/>
        </a:bodyPr>
        <a:lstStyle/>
        <a:p>
          <a:pPr marL="0" lvl="0" indent="0" algn="ctr"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Set SMART goals</a:t>
          </a:r>
        </a:p>
      </dsp:txBody>
      <dsp:txXfrm>
        <a:off x="7378" y="66414"/>
        <a:ext cx="2777637" cy="1666582"/>
      </dsp:txXfrm>
    </dsp:sp>
    <dsp:sp modelId="{92B140FF-51F0-4BDA-BAFE-EDFA2E37E3EC}">
      <dsp:nvSpPr>
        <dsp:cNvPr id="0" name=""/>
        <dsp:cNvSpPr/>
      </dsp:nvSpPr>
      <dsp:spPr>
        <a:xfrm>
          <a:off x="6199710" y="853985"/>
          <a:ext cx="608256" cy="91440"/>
        </a:xfrm>
        <a:custGeom>
          <a:avLst/>
          <a:gdLst/>
          <a:ahLst/>
          <a:cxnLst/>
          <a:rect l="0" t="0" r="0" b="0"/>
          <a:pathLst>
            <a:path>
              <a:moveTo>
                <a:pt x="0" y="45720"/>
              </a:moveTo>
              <a:lnTo>
                <a:pt x="194823" y="45719"/>
              </a:lnTo>
            </a:path>
            <a:path>
              <a:moveTo>
                <a:pt x="413432" y="45719"/>
              </a:moveTo>
              <a:lnTo>
                <a:pt x="608256" y="45720"/>
              </a:lnTo>
            </a:path>
          </a:pathLst>
        </a:custGeom>
        <a:noFill/>
        <a:ln w="9525" cap="rnd" cmpd="sng" algn="ctr">
          <a:solidFill>
            <a:schemeClr val="dk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1200150">
            <a:lnSpc>
              <a:spcPct val="90000"/>
            </a:lnSpc>
            <a:spcBef>
              <a:spcPct val="0"/>
            </a:spcBef>
            <a:spcAft>
              <a:spcPct val="35000"/>
            </a:spcAft>
            <a:buNone/>
          </a:pPr>
          <a:r>
            <a:rPr lang="en-US" sz="2700" kern="1200"/>
            <a:t>2</a:t>
          </a:r>
        </a:p>
      </dsp:txBody>
      <dsp:txXfrm>
        <a:off x="6394534" y="708048"/>
        <a:ext cx="218608" cy="383313"/>
      </dsp:txXfrm>
    </dsp:sp>
    <dsp:sp modelId="{EFBD1A4A-978A-4C03-8D74-8E0FD5DDF80E}">
      <dsp:nvSpPr>
        <dsp:cNvPr id="0" name=""/>
        <dsp:cNvSpPr/>
      </dsp:nvSpPr>
      <dsp:spPr>
        <a:xfrm>
          <a:off x="3423872" y="66414"/>
          <a:ext cx="2777637" cy="1666582"/>
        </a:xfrm>
        <a:prstGeom prst="rect">
          <a:avLst/>
        </a:prstGeom>
        <a:solidFill>
          <a:schemeClr val="accent3">
            <a:lumMod val="75000"/>
          </a:schemeClr>
        </a:soli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36107" tIns="142868" rIns="136107" bIns="142868" numCol="1" spcCol="1270" anchor="ctr" anchorCtr="0">
          <a:noAutofit/>
        </a:bodyPr>
        <a:lstStyle/>
        <a:p>
          <a:pPr marL="0" lvl="0" indent="0" algn="ctr"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Define each role</a:t>
          </a:r>
        </a:p>
      </dsp:txBody>
      <dsp:txXfrm>
        <a:off x="3423872" y="66414"/>
        <a:ext cx="2777637" cy="1666582"/>
      </dsp:txXfrm>
    </dsp:sp>
    <dsp:sp modelId="{6F156901-0CAB-44A4-A821-18A23763C1EF}">
      <dsp:nvSpPr>
        <dsp:cNvPr id="0" name=""/>
        <dsp:cNvSpPr/>
      </dsp:nvSpPr>
      <dsp:spPr>
        <a:xfrm>
          <a:off x="1396197" y="1731196"/>
          <a:ext cx="6828099" cy="608256"/>
        </a:xfrm>
        <a:custGeom>
          <a:avLst/>
          <a:gdLst/>
          <a:ahLst/>
          <a:cxnLst/>
          <a:rect l="0" t="0" r="0" b="0"/>
          <a:pathLst>
            <a:path>
              <a:moveTo>
                <a:pt x="6828099" y="0"/>
              </a:moveTo>
              <a:lnTo>
                <a:pt x="6828099" y="321228"/>
              </a:lnTo>
              <a:lnTo>
                <a:pt x="0" y="321228"/>
              </a:lnTo>
              <a:lnTo>
                <a:pt x="0" y="608256"/>
              </a:lnTo>
            </a:path>
          </a:pathLst>
        </a:custGeom>
        <a:noFill/>
        <a:ln w="9525" cap="rnd" cmpd="sng" algn="ctr">
          <a:solidFill>
            <a:schemeClr val="dk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1200150">
            <a:lnSpc>
              <a:spcPct val="90000"/>
            </a:lnSpc>
            <a:spcBef>
              <a:spcPct val="0"/>
            </a:spcBef>
            <a:spcAft>
              <a:spcPct val="35000"/>
            </a:spcAft>
            <a:buNone/>
          </a:pPr>
          <a:r>
            <a:rPr lang="en-US" sz="2700" kern="1200"/>
            <a:t>3</a:t>
          </a:r>
        </a:p>
      </dsp:txBody>
      <dsp:txXfrm>
        <a:off x="4638799" y="1843668"/>
        <a:ext cx="342896" cy="383313"/>
      </dsp:txXfrm>
    </dsp:sp>
    <dsp:sp modelId="{7CDBA0F7-D31C-404A-8901-E7BE805F6654}">
      <dsp:nvSpPr>
        <dsp:cNvPr id="0" name=""/>
        <dsp:cNvSpPr/>
      </dsp:nvSpPr>
      <dsp:spPr>
        <a:xfrm>
          <a:off x="6840366" y="66414"/>
          <a:ext cx="2767860" cy="1666582"/>
        </a:xfrm>
        <a:prstGeom prst="rect">
          <a:avLst/>
        </a:prstGeom>
        <a:solidFill>
          <a:schemeClr val="accent1">
            <a:lumMod val="50000"/>
          </a:schemeClr>
        </a:soli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36107" tIns="142868" rIns="136107" bIns="142868" numCol="1" spcCol="1270" anchor="ctr" anchorCtr="0">
          <a:noAutofit/>
        </a:bodyPr>
        <a:lstStyle/>
        <a:p>
          <a:pPr marL="0" lvl="0" indent="0" algn="ctr" defTabSz="889000">
            <a:lnSpc>
              <a:spcPct val="90000"/>
            </a:lnSpc>
            <a:spcBef>
              <a:spcPct val="0"/>
            </a:spcBef>
            <a:spcAft>
              <a:spcPct val="35000"/>
            </a:spcAft>
            <a:buNone/>
          </a:pPr>
          <a:r>
            <a:rPr lang="en-US" sz="2000" kern="1200" dirty="0">
              <a:latin typeface="Arial" panose="020B0604020202020204" pitchFamily="34" charset="0"/>
              <a:cs typeface="Arial" panose="020B0604020202020204" pitchFamily="34" charset="0"/>
            </a:rPr>
            <a:t>Create the opportunity to experiment</a:t>
          </a:r>
          <a:endParaRPr lang="en-US" sz="2000" kern="1200" dirty="0"/>
        </a:p>
      </dsp:txBody>
      <dsp:txXfrm>
        <a:off x="6840366" y="66414"/>
        <a:ext cx="2767860" cy="1666582"/>
      </dsp:txXfrm>
    </dsp:sp>
    <dsp:sp modelId="{53D1AAE2-4B24-4888-A65B-F380F226D183}">
      <dsp:nvSpPr>
        <dsp:cNvPr id="0" name=""/>
        <dsp:cNvSpPr/>
      </dsp:nvSpPr>
      <dsp:spPr>
        <a:xfrm>
          <a:off x="2783216" y="3159424"/>
          <a:ext cx="608256" cy="91440"/>
        </a:xfrm>
        <a:custGeom>
          <a:avLst/>
          <a:gdLst/>
          <a:ahLst/>
          <a:cxnLst/>
          <a:rect l="0" t="0" r="0" b="0"/>
          <a:pathLst>
            <a:path>
              <a:moveTo>
                <a:pt x="0" y="45720"/>
              </a:moveTo>
              <a:lnTo>
                <a:pt x="194823" y="45719"/>
              </a:lnTo>
            </a:path>
            <a:path>
              <a:moveTo>
                <a:pt x="413432" y="45719"/>
              </a:moveTo>
              <a:lnTo>
                <a:pt x="608256" y="45720"/>
              </a:lnTo>
            </a:path>
          </a:pathLst>
        </a:custGeom>
        <a:noFill/>
        <a:ln w="9525" cap="rnd" cmpd="sng" algn="ctr">
          <a:solidFill>
            <a:schemeClr val="dk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1200150">
            <a:lnSpc>
              <a:spcPct val="90000"/>
            </a:lnSpc>
            <a:spcBef>
              <a:spcPct val="0"/>
            </a:spcBef>
            <a:spcAft>
              <a:spcPct val="35000"/>
            </a:spcAft>
            <a:buNone/>
          </a:pPr>
          <a:r>
            <a:rPr lang="en-US" sz="2700" kern="1200"/>
            <a:t>4</a:t>
          </a:r>
        </a:p>
      </dsp:txBody>
      <dsp:txXfrm>
        <a:off x="2978040" y="3013487"/>
        <a:ext cx="218608" cy="383313"/>
      </dsp:txXfrm>
    </dsp:sp>
    <dsp:sp modelId="{342BB496-72BA-4CB0-BA21-79B8244AE113}">
      <dsp:nvSpPr>
        <dsp:cNvPr id="0" name=""/>
        <dsp:cNvSpPr/>
      </dsp:nvSpPr>
      <dsp:spPr>
        <a:xfrm>
          <a:off x="7378" y="2371853"/>
          <a:ext cx="2777637" cy="1666582"/>
        </a:xfrm>
        <a:prstGeom prst="rect">
          <a:avLst/>
        </a:prstGeom>
        <a:solidFill>
          <a:schemeClr val="tx1">
            <a:lumMod val="85000"/>
            <a:lumOff val="15000"/>
          </a:schemeClr>
        </a:soli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36107" tIns="142868" rIns="136107" bIns="142868" numCol="1" spcCol="1270" anchor="ctr" anchorCtr="0">
          <a:noAutofit/>
        </a:bodyPr>
        <a:lstStyle/>
        <a:p>
          <a:pPr marL="0" lvl="0" indent="0" algn="ctr"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Create a shared culture</a:t>
          </a:r>
          <a:endParaRPr lang="en-US" sz="2400" kern="1200" dirty="0"/>
        </a:p>
      </dsp:txBody>
      <dsp:txXfrm>
        <a:off x="7378" y="2371853"/>
        <a:ext cx="2777637" cy="1666582"/>
      </dsp:txXfrm>
    </dsp:sp>
    <dsp:sp modelId="{AA0CC909-014F-45CA-B3F6-48E1DD060426}">
      <dsp:nvSpPr>
        <dsp:cNvPr id="0" name=""/>
        <dsp:cNvSpPr/>
      </dsp:nvSpPr>
      <dsp:spPr>
        <a:xfrm>
          <a:off x="6199710" y="3159424"/>
          <a:ext cx="608256" cy="91440"/>
        </a:xfrm>
        <a:custGeom>
          <a:avLst/>
          <a:gdLst/>
          <a:ahLst/>
          <a:cxnLst/>
          <a:rect l="0" t="0" r="0" b="0"/>
          <a:pathLst>
            <a:path>
              <a:moveTo>
                <a:pt x="0" y="45720"/>
              </a:moveTo>
              <a:lnTo>
                <a:pt x="194823" y="45719"/>
              </a:lnTo>
            </a:path>
            <a:path>
              <a:moveTo>
                <a:pt x="413432" y="45719"/>
              </a:moveTo>
              <a:lnTo>
                <a:pt x="608256" y="45720"/>
              </a:lnTo>
            </a:path>
          </a:pathLst>
        </a:custGeom>
        <a:noFill/>
        <a:ln w="9525" cap="rnd" cmpd="sng" algn="ctr">
          <a:solidFill>
            <a:schemeClr val="dk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1200150">
            <a:lnSpc>
              <a:spcPct val="90000"/>
            </a:lnSpc>
            <a:spcBef>
              <a:spcPct val="0"/>
            </a:spcBef>
            <a:spcAft>
              <a:spcPct val="35000"/>
            </a:spcAft>
            <a:buNone/>
          </a:pPr>
          <a:r>
            <a:rPr lang="en-US" sz="2700" kern="1200"/>
            <a:t>5</a:t>
          </a:r>
        </a:p>
      </dsp:txBody>
      <dsp:txXfrm>
        <a:off x="6394534" y="3013487"/>
        <a:ext cx="218608" cy="383313"/>
      </dsp:txXfrm>
    </dsp:sp>
    <dsp:sp modelId="{ED7E4614-67AD-47B0-8EC1-4FF1BBC0F69B}">
      <dsp:nvSpPr>
        <dsp:cNvPr id="0" name=""/>
        <dsp:cNvSpPr/>
      </dsp:nvSpPr>
      <dsp:spPr>
        <a:xfrm>
          <a:off x="3423872" y="2371853"/>
          <a:ext cx="2777637" cy="1666582"/>
        </a:xfrm>
        <a:prstGeom prst="rect">
          <a:avLst/>
        </a:prstGeom>
        <a:solidFill>
          <a:schemeClr val="accent5">
            <a:lumMod val="50000"/>
          </a:schemeClr>
        </a:soli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36107" tIns="142868" rIns="136107" bIns="142868" numCol="1" spcCol="1270" anchor="ctr" anchorCtr="0">
          <a:noAutofit/>
        </a:bodyPr>
        <a:lstStyle/>
        <a:p>
          <a:pPr marL="0" lvl="0" indent="0" algn="ctr"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Set expectations for feedback</a:t>
          </a:r>
        </a:p>
      </dsp:txBody>
      <dsp:txXfrm>
        <a:off x="3423872" y="2371853"/>
        <a:ext cx="2777637" cy="1666582"/>
      </dsp:txXfrm>
    </dsp:sp>
    <dsp:sp modelId="{6BDADD3A-32E9-4186-A1CD-E8BBA296C2E4}">
      <dsp:nvSpPr>
        <dsp:cNvPr id="0" name=""/>
        <dsp:cNvSpPr/>
      </dsp:nvSpPr>
      <dsp:spPr>
        <a:xfrm>
          <a:off x="6840366" y="2371853"/>
          <a:ext cx="2777637" cy="1666582"/>
        </a:xfrm>
        <a:prstGeom prst="rect">
          <a:avLst/>
        </a:prstGeom>
        <a:solidFill>
          <a:schemeClr val="accent3">
            <a:lumMod val="50000"/>
          </a:schemeClr>
        </a:soli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36107" tIns="142868" rIns="136107" bIns="142868" numCol="1" spcCol="1270" anchor="ctr" anchorCtr="0">
          <a:noAutofit/>
        </a:bodyPr>
        <a:lstStyle/>
        <a:p>
          <a:pPr marL="0" lvl="0" indent="0" algn="l" defTabSz="977900">
            <a:lnSpc>
              <a:spcPct val="90000"/>
            </a:lnSpc>
            <a:spcBef>
              <a:spcPct val="0"/>
            </a:spcBef>
            <a:spcAft>
              <a:spcPct val="35000"/>
            </a:spcAft>
            <a:buNone/>
          </a:pPr>
          <a:r>
            <a:rPr lang="en-US" sz="2200" kern="1200" dirty="0">
              <a:latin typeface="Arial" panose="020B0604020202020204" pitchFamily="34" charset="0"/>
              <a:cs typeface="Arial" panose="020B0604020202020204" pitchFamily="34" charset="0"/>
            </a:rPr>
            <a:t>Reward good work</a:t>
          </a:r>
          <a:endParaRPr lang="en-US" sz="3100" kern="1200" dirty="0"/>
        </a:p>
      </dsp:txBody>
      <dsp:txXfrm>
        <a:off x="6840366" y="2371853"/>
        <a:ext cx="2777637" cy="166658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1F4DF5D-4E8E-485B-9DB1-026178FCD1E8}">
      <dsp:nvSpPr>
        <dsp:cNvPr id="0" name=""/>
        <dsp:cNvSpPr/>
      </dsp:nvSpPr>
      <dsp:spPr>
        <a:xfrm>
          <a:off x="1925076" y="1638"/>
          <a:ext cx="7700306" cy="474389"/>
        </a:xfrm>
        <a:prstGeom prst="rect">
          <a:avLst/>
        </a:prstGeom>
        <a:gradFill rotWithShape="0">
          <a:gsLst>
            <a:gs pos="0">
              <a:schemeClr val="dk2">
                <a:hueOff val="0"/>
                <a:satOff val="0"/>
                <a:lumOff val="0"/>
                <a:alphaOff val="0"/>
                <a:tint val="98000"/>
                <a:lumMod val="114000"/>
              </a:schemeClr>
            </a:gs>
            <a:gs pos="100000">
              <a:schemeClr val="dk2">
                <a:hueOff val="0"/>
                <a:satOff val="0"/>
                <a:lumOff val="0"/>
                <a:alphaOff val="0"/>
                <a:shade val="90000"/>
                <a:lumMod val="84000"/>
              </a:schemeClr>
            </a:gs>
          </a:gsLst>
          <a:lin ang="5400000" scaled="0"/>
        </a:gradFill>
        <a:ln w="9525" cap="rnd" cmpd="sng" algn="ctr">
          <a:solidFill>
            <a:schemeClr val="dk2">
              <a:hueOff val="0"/>
              <a:satOff val="0"/>
              <a:lumOff val="0"/>
              <a:alphaOff val="0"/>
            </a:schemeClr>
          </a:solidFill>
          <a:prstDash val="solid"/>
        </a:ln>
        <a:effectLst>
          <a:outerShdw blurRad="38100" dist="25400" dir="5400000" rotWithShape="0">
            <a:srgbClr val="000000">
              <a:alpha val="45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149407" tIns="120495" rIns="149407" bIns="120495" numCol="1" spcCol="1270" anchor="ctr" anchorCtr="0">
          <a:noAutofit/>
        </a:bodyPr>
        <a:lstStyle/>
        <a:p>
          <a:pPr marL="0" lvl="0" indent="0" algn="l" defTabSz="711200">
            <a:lnSpc>
              <a:spcPct val="90000"/>
            </a:lnSpc>
            <a:spcBef>
              <a:spcPct val="0"/>
            </a:spcBef>
            <a:spcAft>
              <a:spcPct val="35000"/>
            </a:spcAft>
            <a:buNone/>
          </a:pPr>
          <a:r>
            <a:rPr lang="en-US" sz="1600" kern="1200" dirty="0">
              <a:latin typeface="Arial" panose="020B0604020202020204" pitchFamily="34" charset="0"/>
              <a:cs typeface="Arial" panose="020B0604020202020204" pitchFamily="34" charset="0"/>
            </a:rPr>
            <a:t>Have Self-Confidence </a:t>
          </a:r>
        </a:p>
      </dsp:txBody>
      <dsp:txXfrm>
        <a:off x="1925076" y="1638"/>
        <a:ext cx="7700306" cy="474389"/>
      </dsp:txXfrm>
    </dsp:sp>
    <dsp:sp modelId="{16E73A50-A1D1-458F-AAF4-04E91AE3FF8D}">
      <dsp:nvSpPr>
        <dsp:cNvPr id="0" name=""/>
        <dsp:cNvSpPr/>
      </dsp:nvSpPr>
      <dsp:spPr>
        <a:xfrm>
          <a:off x="0" y="1638"/>
          <a:ext cx="1925076" cy="474389"/>
        </a:xfrm>
        <a:prstGeom prst="rect">
          <a:avLst/>
        </a:prstGeom>
        <a:solidFill>
          <a:schemeClr val="lt2">
            <a:hueOff val="0"/>
            <a:satOff val="0"/>
            <a:lumOff val="0"/>
            <a:alphaOff val="0"/>
          </a:schemeClr>
        </a:solidFill>
        <a:ln w="9525" cap="rnd" cmpd="sng" algn="ctr">
          <a:solidFill>
            <a:schemeClr val="dk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01869" tIns="46859" rIns="101869" bIns="46859" numCol="1" spcCol="1270" anchor="ctr" anchorCtr="0">
          <a:noAutofit/>
        </a:bodyPr>
        <a:lstStyle/>
        <a:p>
          <a:pPr marL="0" lvl="0" indent="0" algn="ctr" defTabSz="711200">
            <a:lnSpc>
              <a:spcPct val="90000"/>
            </a:lnSpc>
            <a:spcBef>
              <a:spcPct val="0"/>
            </a:spcBef>
            <a:spcAft>
              <a:spcPct val="35000"/>
            </a:spcAft>
            <a:buNone/>
            <a:defRPr b="1"/>
          </a:pPr>
          <a:r>
            <a:rPr lang="en-US" sz="1600" kern="1200">
              <a:latin typeface="Arial" panose="020B0604020202020204" pitchFamily="34" charset="0"/>
              <a:cs typeface="Arial" panose="020B0604020202020204" pitchFamily="34" charset="0"/>
            </a:rPr>
            <a:t>Have</a:t>
          </a:r>
        </a:p>
      </dsp:txBody>
      <dsp:txXfrm>
        <a:off x="0" y="1638"/>
        <a:ext cx="1925076" cy="474389"/>
      </dsp:txXfrm>
    </dsp:sp>
    <dsp:sp modelId="{F6220CFA-05FD-499F-83CC-B85713F1F9FC}">
      <dsp:nvSpPr>
        <dsp:cNvPr id="0" name=""/>
        <dsp:cNvSpPr/>
      </dsp:nvSpPr>
      <dsp:spPr>
        <a:xfrm>
          <a:off x="1925076" y="504490"/>
          <a:ext cx="7700306" cy="474389"/>
        </a:xfrm>
        <a:prstGeom prst="rect">
          <a:avLst/>
        </a:prstGeom>
        <a:gradFill rotWithShape="0">
          <a:gsLst>
            <a:gs pos="0">
              <a:schemeClr val="dk2">
                <a:hueOff val="0"/>
                <a:satOff val="0"/>
                <a:lumOff val="0"/>
                <a:alphaOff val="0"/>
                <a:tint val="98000"/>
                <a:lumMod val="114000"/>
              </a:schemeClr>
            </a:gs>
            <a:gs pos="100000">
              <a:schemeClr val="dk2">
                <a:hueOff val="0"/>
                <a:satOff val="0"/>
                <a:lumOff val="0"/>
                <a:alphaOff val="0"/>
                <a:shade val="90000"/>
                <a:lumMod val="84000"/>
              </a:schemeClr>
            </a:gs>
          </a:gsLst>
          <a:lin ang="5400000" scaled="0"/>
        </a:gradFill>
        <a:ln w="9525" cap="rnd" cmpd="sng" algn="ctr">
          <a:solidFill>
            <a:schemeClr val="dk2">
              <a:hueOff val="0"/>
              <a:satOff val="0"/>
              <a:lumOff val="0"/>
              <a:alphaOff val="0"/>
            </a:schemeClr>
          </a:solidFill>
          <a:prstDash val="solid"/>
        </a:ln>
        <a:effectLst>
          <a:outerShdw blurRad="38100" dist="25400" dir="5400000" rotWithShape="0">
            <a:srgbClr val="000000">
              <a:alpha val="45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149407" tIns="120495" rIns="149407" bIns="120495" numCol="1" spcCol="1270" anchor="ctr" anchorCtr="0">
          <a:noAutofit/>
        </a:bodyPr>
        <a:lstStyle/>
        <a:p>
          <a:pPr marL="0" lvl="0" indent="0" algn="l" defTabSz="711200">
            <a:lnSpc>
              <a:spcPct val="90000"/>
            </a:lnSpc>
            <a:spcBef>
              <a:spcPct val="0"/>
            </a:spcBef>
            <a:spcAft>
              <a:spcPct val="35000"/>
            </a:spcAft>
            <a:buNone/>
          </a:pPr>
          <a:r>
            <a:rPr lang="en-US" sz="1600" kern="1200" dirty="0">
              <a:latin typeface="Arial" panose="020B0604020202020204" pitchFamily="34" charset="0"/>
              <a:cs typeface="Arial" panose="020B0604020202020204" pitchFamily="34" charset="0"/>
            </a:rPr>
            <a:t>Exhibit Humility </a:t>
          </a:r>
        </a:p>
      </dsp:txBody>
      <dsp:txXfrm>
        <a:off x="1925076" y="504490"/>
        <a:ext cx="7700306" cy="474389"/>
      </dsp:txXfrm>
    </dsp:sp>
    <dsp:sp modelId="{4C3B8B5C-3DB5-42BB-B728-E48AB7D24944}">
      <dsp:nvSpPr>
        <dsp:cNvPr id="0" name=""/>
        <dsp:cNvSpPr/>
      </dsp:nvSpPr>
      <dsp:spPr>
        <a:xfrm>
          <a:off x="0" y="504490"/>
          <a:ext cx="1925076" cy="474389"/>
        </a:xfrm>
        <a:prstGeom prst="rect">
          <a:avLst/>
        </a:prstGeom>
        <a:solidFill>
          <a:schemeClr val="lt2">
            <a:hueOff val="0"/>
            <a:satOff val="0"/>
            <a:lumOff val="0"/>
            <a:alphaOff val="0"/>
          </a:schemeClr>
        </a:solidFill>
        <a:ln w="9525" cap="rnd" cmpd="sng" algn="ctr">
          <a:solidFill>
            <a:schemeClr val="dk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01869" tIns="46859" rIns="101869" bIns="46859" numCol="1" spcCol="1270" anchor="ctr" anchorCtr="0">
          <a:noAutofit/>
        </a:bodyPr>
        <a:lstStyle/>
        <a:p>
          <a:pPr marL="0" lvl="0" indent="0" algn="ctr" defTabSz="711200">
            <a:lnSpc>
              <a:spcPct val="90000"/>
            </a:lnSpc>
            <a:spcBef>
              <a:spcPct val="0"/>
            </a:spcBef>
            <a:spcAft>
              <a:spcPct val="35000"/>
            </a:spcAft>
            <a:buNone/>
            <a:defRPr b="1"/>
          </a:pPr>
          <a:r>
            <a:rPr lang="en-US" sz="1600" kern="1200" dirty="0">
              <a:latin typeface="Arial" panose="020B0604020202020204" pitchFamily="34" charset="0"/>
              <a:cs typeface="Arial" panose="020B0604020202020204" pitchFamily="34" charset="0"/>
            </a:rPr>
            <a:t>Exhibit</a:t>
          </a:r>
        </a:p>
      </dsp:txBody>
      <dsp:txXfrm>
        <a:off x="0" y="504490"/>
        <a:ext cx="1925076" cy="474389"/>
      </dsp:txXfrm>
    </dsp:sp>
    <dsp:sp modelId="{C68B1E21-575C-4E82-9CF3-96D6B7387BF8}">
      <dsp:nvSpPr>
        <dsp:cNvPr id="0" name=""/>
        <dsp:cNvSpPr/>
      </dsp:nvSpPr>
      <dsp:spPr>
        <a:xfrm>
          <a:off x="1925076" y="1007343"/>
          <a:ext cx="7700306" cy="474389"/>
        </a:xfrm>
        <a:prstGeom prst="rect">
          <a:avLst/>
        </a:prstGeom>
        <a:gradFill rotWithShape="0">
          <a:gsLst>
            <a:gs pos="0">
              <a:schemeClr val="dk2">
                <a:hueOff val="0"/>
                <a:satOff val="0"/>
                <a:lumOff val="0"/>
                <a:alphaOff val="0"/>
                <a:tint val="98000"/>
                <a:lumMod val="114000"/>
              </a:schemeClr>
            </a:gs>
            <a:gs pos="100000">
              <a:schemeClr val="dk2">
                <a:hueOff val="0"/>
                <a:satOff val="0"/>
                <a:lumOff val="0"/>
                <a:alphaOff val="0"/>
                <a:shade val="90000"/>
                <a:lumMod val="84000"/>
              </a:schemeClr>
            </a:gs>
          </a:gsLst>
          <a:lin ang="5400000" scaled="0"/>
        </a:gradFill>
        <a:ln w="9525" cap="rnd" cmpd="sng" algn="ctr">
          <a:solidFill>
            <a:schemeClr val="dk2">
              <a:hueOff val="0"/>
              <a:satOff val="0"/>
              <a:lumOff val="0"/>
              <a:alphaOff val="0"/>
            </a:schemeClr>
          </a:solidFill>
          <a:prstDash val="solid"/>
        </a:ln>
        <a:effectLst>
          <a:outerShdw blurRad="38100" dist="25400" dir="5400000" rotWithShape="0">
            <a:srgbClr val="000000">
              <a:alpha val="45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149407" tIns="120495" rIns="149407" bIns="120495" numCol="1" spcCol="1270" anchor="ctr" anchorCtr="0">
          <a:noAutofit/>
        </a:bodyPr>
        <a:lstStyle/>
        <a:p>
          <a:pPr marL="0" lvl="0" indent="0" algn="l" defTabSz="711200">
            <a:lnSpc>
              <a:spcPct val="90000"/>
            </a:lnSpc>
            <a:spcBef>
              <a:spcPct val="0"/>
            </a:spcBef>
            <a:spcAft>
              <a:spcPct val="35000"/>
            </a:spcAft>
            <a:buNone/>
          </a:pPr>
          <a:r>
            <a:rPr lang="en-US" sz="1600" kern="1200">
              <a:latin typeface="Arial" panose="020B0604020202020204" pitchFamily="34" charset="0"/>
              <a:cs typeface="Arial" panose="020B0604020202020204" pitchFamily="34" charset="0"/>
            </a:rPr>
            <a:t>Be a Good Listener</a:t>
          </a:r>
        </a:p>
      </dsp:txBody>
      <dsp:txXfrm>
        <a:off x="1925076" y="1007343"/>
        <a:ext cx="7700306" cy="474389"/>
      </dsp:txXfrm>
    </dsp:sp>
    <dsp:sp modelId="{46D621B9-5CEE-4AD9-ABF8-DCA1FA903285}">
      <dsp:nvSpPr>
        <dsp:cNvPr id="0" name=""/>
        <dsp:cNvSpPr/>
      </dsp:nvSpPr>
      <dsp:spPr>
        <a:xfrm>
          <a:off x="0" y="1007343"/>
          <a:ext cx="1925076" cy="474389"/>
        </a:xfrm>
        <a:prstGeom prst="rect">
          <a:avLst/>
        </a:prstGeom>
        <a:solidFill>
          <a:schemeClr val="lt2">
            <a:hueOff val="0"/>
            <a:satOff val="0"/>
            <a:lumOff val="0"/>
            <a:alphaOff val="0"/>
          </a:schemeClr>
        </a:solidFill>
        <a:ln w="9525" cap="rnd" cmpd="sng" algn="ctr">
          <a:solidFill>
            <a:schemeClr val="dk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01869" tIns="46859" rIns="101869" bIns="46859" numCol="1" spcCol="1270" anchor="ctr" anchorCtr="0">
          <a:noAutofit/>
        </a:bodyPr>
        <a:lstStyle/>
        <a:p>
          <a:pPr marL="0" lvl="0" indent="0" algn="ctr" defTabSz="711200">
            <a:lnSpc>
              <a:spcPct val="90000"/>
            </a:lnSpc>
            <a:spcBef>
              <a:spcPct val="0"/>
            </a:spcBef>
            <a:spcAft>
              <a:spcPct val="35000"/>
            </a:spcAft>
            <a:buNone/>
            <a:defRPr b="1"/>
          </a:pPr>
          <a:r>
            <a:rPr lang="en-US" sz="1600" kern="1200">
              <a:latin typeface="Arial" panose="020B0604020202020204" pitchFamily="34" charset="0"/>
              <a:cs typeface="Arial" panose="020B0604020202020204" pitchFamily="34" charset="0"/>
            </a:rPr>
            <a:t>Be</a:t>
          </a:r>
        </a:p>
      </dsp:txBody>
      <dsp:txXfrm>
        <a:off x="0" y="1007343"/>
        <a:ext cx="1925076" cy="474389"/>
      </dsp:txXfrm>
    </dsp:sp>
    <dsp:sp modelId="{41C7C6DB-C266-4794-B541-3EA1C37A4160}">
      <dsp:nvSpPr>
        <dsp:cNvPr id="0" name=""/>
        <dsp:cNvSpPr/>
      </dsp:nvSpPr>
      <dsp:spPr>
        <a:xfrm>
          <a:off x="1925076" y="1510195"/>
          <a:ext cx="7700306" cy="474389"/>
        </a:xfrm>
        <a:prstGeom prst="rect">
          <a:avLst/>
        </a:prstGeom>
        <a:gradFill rotWithShape="0">
          <a:gsLst>
            <a:gs pos="0">
              <a:schemeClr val="dk2">
                <a:hueOff val="0"/>
                <a:satOff val="0"/>
                <a:lumOff val="0"/>
                <a:alphaOff val="0"/>
                <a:tint val="98000"/>
                <a:lumMod val="114000"/>
              </a:schemeClr>
            </a:gs>
            <a:gs pos="100000">
              <a:schemeClr val="dk2">
                <a:hueOff val="0"/>
                <a:satOff val="0"/>
                <a:lumOff val="0"/>
                <a:alphaOff val="0"/>
                <a:shade val="90000"/>
                <a:lumMod val="84000"/>
              </a:schemeClr>
            </a:gs>
          </a:gsLst>
          <a:lin ang="5400000" scaled="0"/>
        </a:gradFill>
        <a:ln w="9525" cap="rnd" cmpd="sng" algn="ctr">
          <a:solidFill>
            <a:schemeClr val="dk2">
              <a:hueOff val="0"/>
              <a:satOff val="0"/>
              <a:lumOff val="0"/>
              <a:alphaOff val="0"/>
            </a:schemeClr>
          </a:solidFill>
          <a:prstDash val="solid"/>
        </a:ln>
        <a:effectLst>
          <a:outerShdw blurRad="38100" dist="25400" dir="5400000" rotWithShape="0">
            <a:srgbClr val="000000">
              <a:alpha val="45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149407" tIns="120495" rIns="149407" bIns="120495" numCol="1" spcCol="1270" anchor="ctr" anchorCtr="0">
          <a:noAutofit/>
        </a:bodyPr>
        <a:lstStyle/>
        <a:p>
          <a:pPr marL="0" lvl="0" indent="0" algn="l" defTabSz="711200">
            <a:lnSpc>
              <a:spcPct val="90000"/>
            </a:lnSpc>
            <a:spcBef>
              <a:spcPct val="0"/>
            </a:spcBef>
            <a:spcAft>
              <a:spcPct val="35000"/>
            </a:spcAft>
            <a:buNone/>
          </a:pPr>
          <a:r>
            <a:rPr lang="en-US" sz="1600" kern="1200">
              <a:latin typeface="Arial" panose="020B0604020202020204" pitchFamily="34" charset="0"/>
              <a:cs typeface="Arial" panose="020B0604020202020204" pitchFamily="34" charset="0"/>
            </a:rPr>
            <a:t>Be a Team Player </a:t>
          </a:r>
        </a:p>
      </dsp:txBody>
      <dsp:txXfrm>
        <a:off x="1925076" y="1510195"/>
        <a:ext cx="7700306" cy="474389"/>
      </dsp:txXfrm>
    </dsp:sp>
    <dsp:sp modelId="{405F6E61-005D-4051-B730-B76F7F375AFD}">
      <dsp:nvSpPr>
        <dsp:cNvPr id="0" name=""/>
        <dsp:cNvSpPr/>
      </dsp:nvSpPr>
      <dsp:spPr>
        <a:xfrm>
          <a:off x="0" y="1510195"/>
          <a:ext cx="1925076" cy="474389"/>
        </a:xfrm>
        <a:prstGeom prst="rect">
          <a:avLst/>
        </a:prstGeom>
        <a:solidFill>
          <a:schemeClr val="lt2">
            <a:hueOff val="0"/>
            <a:satOff val="0"/>
            <a:lumOff val="0"/>
            <a:alphaOff val="0"/>
          </a:schemeClr>
        </a:solidFill>
        <a:ln w="9525" cap="rnd" cmpd="sng" algn="ctr">
          <a:solidFill>
            <a:schemeClr val="dk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01869" tIns="46859" rIns="101869" bIns="46859" numCol="1" spcCol="1270" anchor="ctr" anchorCtr="0">
          <a:noAutofit/>
        </a:bodyPr>
        <a:lstStyle/>
        <a:p>
          <a:pPr marL="0" lvl="0" indent="0" algn="ctr" defTabSz="711200">
            <a:lnSpc>
              <a:spcPct val="90000"/>
            </a:lnSpc>
            <a:spcBef>
              <a:spcPct val="0"/>
            </a:spcBef>
            <a:spcAft>
              <a:spcPct val="35000"/>
            </a:spcAft>
            <a:buNone/>
            <a:defRPr b="1"/>
          </a:pPr>
          <a:r>
            <a:rPr lang="en-US" sz="1600" kern="1200">
              <a:latin typeface="Arial" panose="020B0604020202020204" pitchFamily="34" charset="0"/>
              <a:cs typeface="Arial" panose="020B0604020202020204" pitchFamily="34" charset="0"/>
            </a:rPr>
            <a:t>Be</a:t>
          </a:r>
        </a:p>
      </dsp:txBody>
      <dsp:txXfrm>
        <a:off x="0" y="1510195"/>
        <a:ext cx="1925076" cy="474389"/>
      </dsp:txXfrm>
    </dsp:sp>
    <dsp:sp modelId="{5D4113C7-B173-4306-A965-6FC422DF3949}">
      <dsp:nvSpPr>
        <dsp:cNvPr id="0" name=""/>
        <dsp:cNvSpPr/>
      </dsp:nvSpPr>
      <dsp:spPr>
        <a:xfrm>
          <a:off x="1925076" y="2013048"/>
          <a:ext cx="7700306" cy="474389"/>
        </a:xfrm>
        <a:prstGeom prst="rect">
          <a:avLst/>
        </a:prstGeom>
        <a:gradFill rotWithShape="0">
          <a:gsLst>
            <a:gs pos="0">
              <a:schemeClr val="dk2">
                <a:hueOff val="0"/>
                <a:satOff val="0"/>
                <a:lumOff val="0"/>
                <a:alphaOff val="0"/>
                <a:tint val="98000"/>
                <a:lumMod val="114000"/>
              </a:schemeClr>
            </a:gs>
            <a:gs pos="100000">
              <a:schemeClr val="dk2">
                <a:hueOff val="0"/>
                <a:satOff val="0"/>
                <a:lumOff val="0"/>
                <a:alphaOff val="0"/>
                <a:shade val="90000"/>
                <a:lumMod val="84000"/>
              </a:schemeClr>
            </a:gs>
          </a:gsLst>
          <a:lin ang="5400000" scaled="0"/>
        </a:gradFill>
        <a:ln w="9525" cap="rnd" cmpd="sng" algn="ctr">
          <a:solidFill>
            <a:schemeClr val="dk2">
              <a:hueOff val="0"/>
              <a:satOff val="0"/>
              <a:lumOff val="0"/>
              <a:alphaOff val="0"/>
            </a:schemeClr>
          </a:solidFill>
          <a:prstDash val="solid"/>
        </a:ln>
        <a:effectLst>
          <a:outerShdw blurRad="38100" dist="25400" dir="5400000" rotWithShape="0">
            <a:srgbClr val="000000">
              <a:alpha val="45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149407" tIns="120495" rIns="149407" bIns="120495" numCol="1" spcCol="1270" anchor="ctr" anchorCtr="0">
          <a:noAutofit/>
        </a:bodyPr>
        <a:lstStyle/>
        <a:p>
          <a:pPr marL="0" lvl="0" indent="0" algn="l" defTabSz="711200">
            <a:lnSpc>
              <a:spcPct val="90000"/>
            </a:lnSpc>
            <a:spcBef>
              <a:spcPct val="0"/>
            </a:spcBef>
            <a:spcAft>
              <a:spcPct val="35000"/>
            </a:spcAft>
            <a:buNone/>
          </a:pPr>
          <a:r>
            <a:rPr lang="en-US" sz="1600" kern="1200">
              <a:latin typeface="Arial" panose="020B0604020202020204" pitchFamily="34" charset="0"/>
              <a:cs typeface="Arial" panose="020B0604020202020204" pitchFamily="34" charset="0"/>
            </a:rPr>
            <a:t>Have Good Communication Skills </a:t>
          </a:r>
        </a:p>
      </dsp:txBody>
      <dsp:txXfrm>
        <a:off x="1925076" y="2013048"/>
        <a:ext cx="7700306" cy="474389"/>
      </dsp:txXfrm>
    </dsp:sp>
    <dsp:sp modelId="{47DE0F67-B5F6-42A6-B607-0B1B78305515}">
      <dsp:nvSpPr>
        <dsp:cNvPr id="0" name=""/>
        <dsp:cNvSpPr/>
      </dsp:nvSpPr>
      <dsp:spPr>
        <a:xfrm>
          <a:off x="0" y="2013048"/>
          <a:ext cx="1925076" cy="474389"/>
        </a:xfrm>
        <a:prstGeom prst="rect">
          <a:avLst/>
        </a:prstGeom>
        <a:solidFill>
          <a:schemeClr val="lt2">
            <a:hueOff val="0"/>
            <a:satOff val="0"/>
            <a:lumOff val="0"/>
            <a:alphaOff val="0"/>
          </a:schemeClr>
        </a:solidFill>
        <a:ln w="9525" cap="rnd" cmpd="sng" algn="ctr">
          <a:solidFill>
            <a:schemeClr val="dk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01869" tIns="46859" rIns="101869" bIns="46859" numCol="1" spcCol="1270" anchor="ctr" anchorCtr="0">
          <a:noAutofit/>
        </a:bodyPr>
        <a:lstStyle/>
        <a:p>
          <a:pPr marL="0" lvl="0" indent="0" algn="ctr" defTabSz="711200">
            <a:lnSpc>
              <a:spcPct val="90000"/>
            </a:lnSpc>
            <a:spcBef>
              <a:spcPct val="0"/>
            </a:spcBef>
            <a:spcAft>
              <a:spcPct val="35000"/>
            </a:spcAft>
            <a:buNone/>
            <a:defRPr b="1"/>
          </a:pPr>
          <a:r>
            <a:rPr lang="en-US" sz="1600" kern="1200">
              <a:latin typeface="Arial" panose="020B0604020202020204" pitchFamily="34" charset="0"/>
              <a:cs typeface="Arial" panose="020B0604020202020204" pitchFamily="34" charset="0"/>
            </a:rPr>
            <a:t>Have</a:t>
          </a:r>
        </a:p>
      </dsp:txBody>
      <dsp:txXfrm>
        <a:off x="0" y="2013048"/>
        <a:ext cx="1925076" cy="474389"/>
      </dsp:txXfrm>
    </dsp:sp>
    <dsp:sp modelId="{8BA63ACA-A81E-4EE9-8DA6-8BD0094AB615}">
      <dsp:nvSpPr>
        <dsp:cNvPr id="0" name=""/>
        <dsp:cNvSpPr/>
      </dsp:nvSpPr>
      <dsp:spPr>
        <a:xfrm>
          <a:off x="1925076" y="2515901"/>
          <a:ext cx="7700306" cy="474389"/>
        </a:xfrm>
        <a:prstGeom prst="rect">
          <a:avLst/>
        </a:prstGeom>
        <a:gradFill rotWithShape="0">
          <a:gsLst>
            <a:gs pos="0">
              <a:schemeClr val="dk2">
                <a:hueOff val="0"/>
                <a:satOff val="0"/>
                <a:lumOff val="0"/>
                <a:alphaOff val="0"/>
                <a:tint val="98000"/>
                <a:lumMod val="114000"/>
              </a:schemeClr>
            </a:gs>
            <a:gs pos="100000">
              <a:schemeClr val="dk2">
                <a:hueOff val="0"/>
                <a:satOff val="0"/>
                <a:lumOff val="0"/>
                <a:alphaOff val="0"/>
                <a:shade val="90000"/>
                <a:lumMod val="84000"/>
              </a:schemeClr>
            </a:gs>
          </a:gsLst>
          <a:lin ang="5400000" scaled="0"/>
        </a:gradFill>
        <a:ln w="9525" cap="rnd" cmpd="sng" algn="ctr">
          <a:solidFill>
            <a:schemeClr val="dk2">
              <a:hueOff val="0"/>
              <a:satOff val="0"/>
              <a:lumOff val="0"/>
              <a:alphaOff val="0"/>
            </a:schemeClr>
          </a:solidFill>
          <a:prstDash val="solid"/>
        </a:ln>
        <a:effectLst>
          <a:outerShdw blurRad="38100" dist="25400" dir="5400000" rotWithShape="0">
            <a:srgbClr val="000000">
              <a:alpha val="45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149407" tIns="120495" rIns="149407" bIns="120495" numCol="1" spcCol="1270" anchor="ctr" anchorCtr="0">
          <a:noAutofit/>
        </a:bodyPr>
        <a:lstStyle/>
        <a:p>
          <a:pPr marL="0" lvl="0" indent="0" algn="l" defTabSz="711200">
            <a:lnSpc>
              <a:spcPct val="90000"/>
            </a:lnSpc>
            <a:spcBef>
              <a:spcPct val="0"/>
            </a:spcBef>
            <a:spcAft>
              <a:spcPct val="35000"/>
            </a:spcAft>
            <a:buNone/>
          </a:pPr>
          <a:r>
            <a:rPr lang="en-US" sz="1600" kern="1200">
              <a:latin typeface="Arial" panose="020B0604020202020204" pitchFamily="34" charset="0"/>
              <a:cs typeface="Arial" panose="020B0604020202020204" pitchFamily="34" charset="0"/>
            </a:rPr>
            <a:t>Be Able to Showcase Expert Knowledge</a:t>
          </a:r>
        </a:p>
      </dsp:txBody>
      <dsp:txXfrm>
        <a:off x="1925076" y="2515901"/>
        <a:ext cx="7700306" cy="474389"/>
      </dsp:txXfrm>
    </dsp:sp>
    <dsp:sp modelId="{BB65C87F-7659-4D3C-9087-1EE1A9F95D10}">
      <dsp:nvSpPr>
        <dsp:cNvPr id="0" name=""/>
        <dsp:cNvSpPr/>
      </dsp:nvSpPr>
      <dsp:spPr>
        <a:xfrm>
          <a:off x="0" y="2515901"/>
          <a:ext cx="1925076" cy="474389"/>
        </a:xfrm>
        <a:prstGeom prst="rect">
          <a:avLst/>
        </a:prstGeom>
        <a:solidFill>
          <a:schemeClr val="lt2">
            <a:hueOff val="0"/>
            <a:satOff val="0"/>
            <a:lumOff val="0"/>
            <a:alphaOff val="0"/>
          </a:schemeClr>
        </a:solidFill>
        <a:ln w="9525" cap="rnd" cmpd="sng" algn="ctr">
          <a:solidFill>
            <a:schemeClr val="dk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01869" tIns="46859" rIns="101869" bIns="46859" numCol="1" spcCol="1270" anchor="ctr" anchorCtr="0">
          <a:noAutofit/>
        </a:bodyPr>
        <a:lstStyle/>
        <a:p>
          <a:pPr marL="0" lvl="0" indent="0" algn="ctr" defTabSz="711200">
            <a:lnSpc>
              <a:spcPct val="90000"/>
            </a:lnSpc>
            <a:spcBef>
              <a:spcPct val="0"/>
            </a:spcBef>
            <a:spcAft>
              <a:spcPct val="35000"/>
            </a:spcAft>
            <a:buNone/>
            <a:defRPr b="1"/>
          </a:pPr>
          <a:r>
            <a:rPr lang="en-US" sz="1600" kern="1200">
              <a:latin typeface="Arial" panose="020B0604020202020204" pitchFamily="34" charset="0"/>
              <a:cs typeface="Arial" panose="020B0604020202020204" pitchFamily="34" charset="0"/>
            </a:rPr>
            <a:t>Be</a:t>
          </a:r>
        </a:p>
      </dsp:txBody>
      <dsp:txXfrm>
        <a:off x="0" y="2515901"/>
        <a:ext cx="1925076" cy="474389"/>
      </dsp:txXfrm>
    </dsp:sp>
    <dsp:sp modelId="{408450B4-96FA-4411-87A3-7D06BF47F766}">
      <dsp:nvSpPr>
        <dsp:cNvPr id="0" name=""/>
        <dsp:cNvSpPr/>
      </dsp:nvSpPr>
      <dsp:spPr>
        <a:xfrm>
          <a:off x="1925076" y="3018753"/>
          <a:ext cx="7700306" cy="474389"/>
        </a:xfrm>
        <a:prstGeom prst="rect">
          <a:avLst/>
        </a:prstGeom>
        <a:gradFill rotWithShape="0">
          <a:gsLst>
            <a:gs pos="0">
              <a:schemeClr val="dk2">
                <a:hueOff val="0"/>
                <a:satOff val="0"/>
                <a:lumOff val="0"/>
                <a:alphaOff val="0"/>
                <a:tint val="98000"/>
                <a:lumMod val="114000"/>
              </a:schemeClr>
            </a:gs>
            <a:gs pos="100000">
              <a:schemeClr val="dk2">
                <a:hueOff val="0"/>
                <a:satOff val="0"/>
                <a:lumOff val="0"/>
                <a:alphaOff val="0"/>
                <a:shade val="90000"/>
                <a:lumMod val="84000"/>
              </a:schemeClr>
            </a:gs>
          </a:gsLst>
          <a:lin ang="5400000" scaled="0"/>
        </a:gradFill>
        <a:ln w="9525" cap="rnd" cmpd="sng" algn="ctr">
          <a:solidFill>
            <a:schemeClr val="dk2">
              <a:hueOff val="0"/>
              <a:satOff val="0"/>
              <a:lumOff val="0"/>
              <a:alphaOff val="0"/>
            </a:schemeClr>
          </a:solidFill>
          <a:prstDash val="solid"/>
        </a:ln>
        <a:effectLst>
          <a:outerShdw blurRad="38100" dist="25400" dir="5400000" rotWithShape="0">
            <a:srgbClr val="000000">
              <a:alpha val="45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149407" tIns="120495" rIns="149407" bIns="120495" numCol="1" spcCol="1270" anchor="ctr" anchorCtr="0">
          <a:noAutofit/>
        </a:bodyPr>
        <a:lstStyle/>
        <a:p>
          <a:pPr marL="0" lvl="0" indent="0" algn="l" defTabSz="711200">
            <a:lnSpc>
              <a:spcPct val="90000"/>
            </a:lnSpc>
            <a:spcBef>
              <a:spcPct val="0"/>
            </a:spcBef>
            <a:spcAft>
              <a:spcPct val="35000"/>
            </a:spcAft>
            <a:buNone/>
          </a:pPr>
          <a:r>
            <a:rPr lang="en-US" sz="1600" kern="1200">
              <a:latin typeface="Arial" panose="020B0604020202020204" pitchFamily="34" charset="0"/>
              <a:cs typeface="Arial" panose="020B0604020202020204" pitchFamily="34" charset="0"/>
            </a:rPr>
            <a:t>Easily Cultivate and Gain Client Trust     </a:t>
          </a:r>
        </a:p>
      </dsp:txBody>
      <dsp:txXfrm>
        <a:off x="1925076" y="3018753"/>
        <a:ext cx="7700306" cy="474389"/>
      </dsp:txXfrm>
    </dsp:sp>
    <dsp:sp modelId="{44709470-EA1B-4FF2-8487-47A134F38ECA}">
      <dsp:nvSpPr>
        <dsp:cNvPr id="0" name=""/>
        <dsp:cNvSpPr/>
      </dsp:nvSpPr>
      <dsp:spPr>
        <a:xfrm>
          <a:off x="0" y="3018753"/>
          <a:ext cx="1925076" cy="474389"/>
        </a:xfrm>
        <a:prstGeom prst="rect">
          <a:avLst/>
        </a:prstGeom>
        <a:solidFill>
          <a:schemeClr val="lt2">
            <a:hueOff val="0"/>
            <a:satOff val="0"/>
            <a:lumOff val="0"/>
            <a:alphaOff val="0"/>
          </a:schemeClr>
        </a:solidFill>
        <a:ln w="9525" cap="rnd" cmpd="sng" algn="ctr">
          <a:solidFill>
            <a:schemeClr val="dk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01869" tIns="46859" rIns="101869" bIns="46859" numCol="1" spcCol="1270" anchor="ctr" anchorCtr="0">
          <a:noAutofit/>
        </a:bodyPr>
        <a:lstStyle/>
        <a:p>
          <a:pPr marL="0" lvl="0" indent="0" algn="ctr" defTabSz="711200">
            <a:lnSpc>
              <a:spcPct val="90000"/>
            </a:lnSpc>
            <a:spcBef>
              <a:spcPct val="0"/>
            </a:spcBef>
            <a:spcAft>
              <a:spcPct val="35000"/>
            </a:spcAft>
            <a:buNone/>
            <a:defRPr b="1"/>
          </a:pPr>
          <a:r>
            <a:rPr lang="en-US" sz="1600" kern="1200" dirty="0">
              <a:latin typeface="Arial" panose="020B0604020202020204" pitchFamily="34" charset="0"/>
              <a:cs typeface="Arial" panose="020B0604020202020204" pitchFamily="34" charset="0"/>
            </a:rPr>
            <a:t>Cultivate and Gain</a:t>
          </a:r>
        </a:p>
      </dsp:txBody>
      <dsp:txXfrm>
        <a:off x="0" y="3018753"/>
        <a:ext cx="1925076" cy="47438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575496-EB13-493B-A142-060F7E521481}">
      <dsp:nvSpPr>
        <dsp:cNvPr id="0" name=""/>
        <dsp:cNvSpPr/>
      </dsp:nvSpPr>
      <dsp:spPr>
        <a:xfrm>
          <a:off x="2819" y="140300"/>
          <a:ext cx="2013434" cy="1278530"/>
        </a:xfrm>
        <a:prstGeom prst="roundRect">
          <a:avLst>
            <a:gd name="adj" fmla="val 10000"/>
          </a:avLst>
        </a:prstGeom>
        <a:gradFill rotWithShape="0">
          <a:gsLst>
            <a:gs pos="0">
              <a:schemeClr val="accent1">
                <a:hueOff val="0"/>
                <a:satOff val="0"/>
                <a:lumOff val="0"/>
                <a:alphaOff val="0"/>
                <a:tint val="98000"/>
                <a:lumMod val="114000"/>
              </a:schemeClr>
            </a:gs>
            <a:gs pos="100000">
              <a:schemeClr val="accent1">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sp>
    <dsp:sp modelId="{B2C3C6C0-67F5-44CF-A3E8-CA22FE528AF7}">
      <dsp:nvSpPr>
        <dsp:cNvPr id="0" name=""/>
        <dsp:cNvSpPr/>
      </dsp:nvSpPr>
      <dsp:spPr>
        <a:xfrm>
          <a:off x="226534" y="352829"/>
          <a:ext cx="2013434" cy="1278530"/>
        </a:xfrm>
        <a:prstGeom prst="roundRect">
          <a:avLst>
            <a:gd name="adj" fmla="val 10000"/>
          </a:avLst>
        </a:prstGeom>
        <a:solidFill>
          <a:schemeClr val="lt1">
            <a:alpha val="90000"/>
            <a:hueOff val="0"/>
            <a:satOff val="0"/>
            <a:lumOff val="0"/>
            <a:alphaOff val="0"/>
          </a:schemeClr>
        </a:solidFill>
        <a:ln w="9525" cap="rnd"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b="1" i="0" kern="1200" baseline="0"/>
            <a:t>Collaboration</a:t>
          </a:r>
          <a:endParaRPr lang="en-US" sz="2100" kern="1200"/>
        </a:p>
      </dsp:txBody>
      <dsp:txXfrm>
        <a:off x="263981" y="390276"/>
        <a:ext cx="1938540" cy="1203636"/>
      </dsp:txXfrm>
    </dsp:sp>
    <dsp:sp modelId="{3C376FFB-E3D7-4BF6-A016-092CA2BD34B3}">
      <dsp:nvSpPr>
        <dsp:cNvPr id="0" name=""/>
        <dsp:cNvSpPr/>
      </dsp:nvSpPr>
      <dsp:spPr>
        <a:xfrm>
          <a:off x="2463684" y="140300"/>
          <a:ext cx="2013434" cy="1278530"/>
        </a:xfrm>
        <a:prstGeom prst="roundRect">
          <a:avLst>
            <a:gd name="adj" fmla="val 10000"/>
          </a:avLst>
        </a:prstGeom>
        <a:gradFill rotWithShape="0">
          <a:gsLst>
            <a:gs pos="0">
              <a:schemeClr val="accent1">
                <a:hueOff val="0"/>
                <a:satOff val="0"/>
                <a:lumOff val="0"/>
                <a:alphaOff val="0"/>
                <a:tint val="98000"/>
                <a:lumMod val="114000"/>
              </a:schemeClr>
            </a:gs>
            <a:gs pos="100000">
              <a:schemeClr val="accent1">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sp>
    <dsp:sp modelId="{9902DEE9-44AB-42E6-890B-344DFEC5C3B8}">
      <dsp:nvSpPr>
        <dsp:cNvPr id="0" name=""/>
        <dsp:cNvSpPr/>
      </dsp:nvSpPr>
      <dsp:spPr>
        <a:xfrm>
          <a:off x="2687399" y="352829"/>
          <a:ext cx="2013434" cy="1278530"/>
        </a:xfrm>
        <a:prstGeom prst="roundRect">
          <a:avLst>
            <a:gd name="adj" fmla="val 10000"/>
          </a:avLst>
        </a:prstGeom>
        <a:solidFill>
          <a:schemeClr val="lt1">
            <a:alpha val="90000"/>
            <a:hueOff val="0"/>
            <a:satOff val="0"/>
            <a:lumOff val="0"/>
            <a:alphaOff val="0"/>
          </a:schemeClr>
        </a:solidFill>
        <a:ln w="9525" cap="rnd"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b="1" i="0" kern="1200" baseline="0"/>
            <a:t>Cooperation</a:t>
          </a:r>
          <a:endParaRPr lang="en-US" sz="2100" kern="1200"/>
        </a:p>
      </dsp:txBody>
      <dsp:txXfrm>
        <a:off x="2724846" y="390276"/>
        <a:ext cx="1938540" cy="1203636"/>
      </dsp:txXfrm>
    </dsp:sp>
    <dsp:sp modelId="{186E2D9C-0729-44A4-A906-06C7F6B9C69D}">
      <dsp:nvSpPr>
        <dsp:cNvPr id="0" name=""/>
        <dsp:cNvSpPr/>
      </dsp:nvSpPr>
      <dsp:spPr>
        <a:xfrm>
          <a:off x="4924548" y="140300"/>
          <a:ext cx="2013434" cy="1278530"/>
        </a:xfrm>
        <a:prstGeom prst="roundRect">
          <a:avLst>
            <a:gd name="adj" fmla="val 10000"/>
          </a:avLst>
        </a:prstGeom>
        <a:gradFill rotWithShape="0">
          <a:gsLst>
            <a:gs pos="0">
              <a:schemeClr val="accent1">
                <a:hueOff val="0"/>
                <a:satOff val="0"/>
                <a:lumOff val="0"/>
                <a:alphaOff val="0"/>
                <a:tint val="98000"/>
                <a:lumMod val="114000"/>
              </a:schemeClr>
            </a:gs>
            <a:gs pos="100000">
              <a:schemeClr val="accent1">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sp>
    <dsp:sp modelId="{602BE4FC-C571-4A5C-82F8-ADB2EABD263A}">
      <dsp:nvSpPr>
        <dsp:cNvPr id="0" name=""/>
        <dsp:cNvSpPr/>
      </dsp:nvSpPr>
      <dsp:spPr>
        <a:xfrm>
          <a:off x="5148263" y="352829"/>
          <a:ext cx="2013434" cy="1278530"/>
        </a:xfrm>
        <a:prstGeom prst="roundRect">
          <a:avLst>
            <a:gd name="adj" fmla="val 10000"/>
          </a:avLst>
        </a:prstGeom>
        <a:solidFill>
          <a:schemeClr val="lt1">
            <a:alpha val="90000"/>
            <a:hueOff val="0"/>
            <a:satOff val="0"/>
            <a:lumOff val="0"/>
            <a:alphaOff val="0"/>
          </a:schemeClr>
        </a:solidFill>
        <a:ln w="9525" cap="rnd"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b="1" i="0" kern="1200" baseline="0"/>
            <a:t>Competition</a:t>
          </a:r>
          <a:endParaRPr lang="en-US" sz="2100" kern="1200"/>
        </a:p>
      </dsp:txBody>
      <dsp:txXfrm>
        <a:off x="5185710" y="390276"/>
        <a:ext cx="1938540" cy="1203636"/>
      </dsp:txXfrm>
    </dsp:sp>
    <dsp:sp modelId="{87732CB4-18BE-4BC2-B826-1EF496A4C4D6}">
      <dsp:nvSpPr>
        <dsp:cNvPr id="0" name=""/>
        <dsp:cNvSpPr/>
      </dsp:nvSpPr>
      <dsp:spPr>
        <a:xfrm>
          <a:off x="7385413" y="140300"/>
          <a:ext cx="2013434" cy="1278530"/>
        </a:xfrm>
        <a:prstGeom prst="roundRect">
          <a:avLst>
            <a:gd name="adj" fmla="val 10000"/>
          </a:avLst>
        </a:prstGeom>
        <a:gradFill rotWithShape="0">
          <a:gsLst>
            <a:gs pos="0">
              <a:schemeClr val="accent1">
                <a:hueOff val="0"/>
                <a:satOff val="0"/>
                <a:lumOff val="0"/>
                <a:alphaOff val="0"/>
                <a:tint val="98000"/>
                <a:lumMod val="114000"/>
              </a:schemeClr>
            </a:gs>
            <a:gs pos="100000">
              <a:schemeClr val="accent1">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sp>
    <dsp:sp modelId="{9C11CA44-A5C1-4760-A2C3-D0BBB71625B4}">
      <dsp:nvSpPr>
        <dsp:cNvPr id="0" name=""/>
        <dsp:cNvSpPr/>
      </dsp:nvSpPr>
      <dsp:spPr>
        <a:xfrm>
          <a:off x="7609128" y="352829"/>
          <a:ext cx="2013434" cy="1278530"/>
        </a:xfrm>
        <a:prstGeom prst="roundRect">
          <a:avLst>
            <a:gd name="adj" fmla="val 10000"/>
          </a:avLst>
        </a:prstGeom>
        <a:solidFill>
          <a:schemeClr val="lt1">
            <a:alpha val="90000"/>
            <a:hueOff val="0"/>
            <a:satOff val="0"/>
            <a:lumOff val="0"/>
            <a:alphaOff val="0"/>
          </a:schemeClr>
        </a:solidFill>
        <a:ln w="9525" cap="rnd"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b="1" i="0" kern="1200" baseline="0"/>
            <a:t>Celebration </a:t>
          </a:r>
          <a:endParaRPr lang="en-US" sz="2100" kern="1200"/>
        </a:p>
      </dsp:txBody>
      <dsp:txXfrm>
        <a:off x="7646575" y="390276"/>
        <a:ext cx="1938540" cy="1203636"/>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6/7/layout/VerticalHollowActionList">
  <dgm:title val="Vertical Hollow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solidFgAcc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FCBD7A1-A91C-4706-88F5-4C5CD2C1A60F}" type="datetimeFigureOut">
              <a:rPr lang="en-GB" smtClean="0"/>
              <a:t>29/04/2022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79FA709-F976-40B5-91FB-65442EA8E134}" type="slidenum">
              <a:rPr lang="en-GB" smtClean="0"/>
              <a:t>‹#›</a:t>
            </a:fld>
            <a:endParaRPr lang="en-GB"/>
          </a:p>
        </p:txBody>
      </p:sp>
    </p:spTree>
    <p:extLst>
      <p:ext uri="{BB962C8B-B14F-4D97-AF65-F5344CB8AC3E}">
        <p14:creationId xmlns:p14="http://schemas.microsoft.com/office/powerpoint/2010/main" val="20249324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1159E98-9CAC-4197-8507-DC1360A0CE17}" type="slidenum">
              <a:t>1</a:t>
            </a:fld>
            <a:endParaRPr lang="en-US"/>
          </a:p>
        </p:txBody>
      </p:sp>
    </p:spTree>
    <p:extLst>
      <p:ext uri="{BB962C8B-B14F-4D97-AF65-F5344CB8AC3E}">
        <p14:creationId xmlns:p14="http://schemas.microsoft.com/office/powerpoint/2010/main" val="115219679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Teamwork plays an important role in business organizations, and it is one of the skills that employees need to possess because it has many benefits. It helps in increasing productivity of the consultancy organizations because it is with the help of each other that employees can accomplish their work quickly without any hurdles (Delmas and Pekovic, 2018). As many employees work in a team each employee possesses various knowledge for this reason there is a possibility of receiving a result out of any mistake. </a:t>
            </a:r>
          </a:p>
          <a:p>
            <a:br>
              <a:rPr lang="en-US"/>
            </a:br>
            <a:endParaRPr lang="en-US"/>
          </a:p>
          <a:p>
            <a:endParaRPr lang="en-GB"/>
          </a:p>
        </p:txBody>
      </p:sp>
      <p:sp>
        <p:nvSpPr>
          <p:cNvPr id="4" name="Slide Number Placeholder 3"/>
          <p:cNvSpPr>
            <a:spLocks noGrp="1"/>
          </p:cNvSpPr>
          <p:nvPr>
            <p:ph type="sldNum" sz="quarter" idx="5"/>
          </p:nvPr>
        </p:nvSpPr>
        <p:spPr/>
        <p:txBody>
          <a:bodyPr/>
          <a:lstStyle/>
          <a:p>
            <a:fld id="{579FA709-F976-40B5-91FB-65442EA8E134}" type="slidenum">
              <a:rPr lang="en-GB" smtClean="0"/>
              <a:t>3</a:t>
            </a:fld>
            <a:endParaRPr lang="en-GB"/>
          </a:p>
        </p:txBody>
      </p:sp>
    </p:spTree>
    <p:extLst>
      <p:ext uri="{BB962C8B-B14F-4D97-AF65-F5344CB8AC3E}">
        <p14:creationId xmlns:p14="http://schemas.microsoft.com/office/powerpoint/2010/main" val="409969236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Teamwork is essential in a workplace as teamwork brings employees of different cultural backgrounds together. As </a:t>
            </a:r>
            <a:r>
              <a:rPr lang="en-US"/>
              <a:t>a result, </a:t>
            </a:r>
            <a:r>
              <a:rPr lang="en-US" dirty="0"/>
              <a:t>when employees work together there is a possibility of forming good relationships among the employees. As a result of this a healthy and eco friendly environment has been created in workplaces. This friendly relationship helps the employees to encourage and appreciate each other that motivates employees to do their work properly and concentrate on their work and makes them happy with their work.</a:t>
            </a:r>
          </a:p>
          <a:p>
            <a:br>
              <a:rPr lang="en-US" dirty="0"/>
            </a:br>
            <a:endParaRPr lang="en-US" dirty="0"/>
          </a:p>
        </p:txBody>
      </p:sp>
      <p:sp>
        <p:nvSpPr>
          <p:cNvPr id="4" name="Slide Number Placeholder 3"/>
          <p:cNvSpPr>
            <a:spLocks noGrp="1"/>
          </p:cNvSpPr>
          <p:nvPr>
            <p:ph type="sldNum" sz="quarter" idx="5"/>
          </p:nvPr>
        </p:nvSpPr>
        <p:spPr/>
        <p:txBody>
          <a:bodyPr/>
          <a:lstStyle/>
          <a:p>
            <a:fld id="{51159E98-9CAC-4197-8507-DC1360A0CE17}" type="slidenum">
              <a:t>4</a:t>
            </a:fld>
            <a:endParaRPr lang="en-US"/>
          </a:p>
        </p:txBody>
      </p:sp>
    </p:spTree>
    <p:extLst>
      <p:ext uri="{BB962C8B-B14F-4D97-AF65-F5344CB8AC3E}">
        <p14:creationId xmlns:p14="http://schemas.microsoft.com/office/powerpoint/2010/main" val="267119604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the </a:t>
            </a:r>
            <a:r>
              <a:rPr lang="en-US" dirty="0" err="1"/>
              <a:t>Restorant</a:t>
            </a:r>
            <a:r>
              <a:rPr lang="en-US" dirty="0"/>
              <a:t> organization there is a possibility that they can face such projects that are complex and help in creating their brand name, but this is risky. In this situation they can take risks as team working enables them to achieve success avoiding failure.</a:t>
            </a:r>
          </a:p>
          <a:p>
            <a:br>
              <a:rPr lang="en-US" dirty="0"/>
            </a:br>
            <a:endParaRPr lang="en-US" dirty="0"/>
          </a:p>
        </p:txBody>
      </p:sp>
      <p:sp>
        <p:nvSpPr>
          <p:cNvPr id="4" name="Slide Number Placeholder 3"/>
          <p:cNvSpPr>
            <a:spLocks noGrp="1"/>
          </p:cNvSpPr>
          <p:nvPr>
            <p:ph type="sldNum" sz="quarter" idx="5"/>
          </p:nvPr>
        </p:nvSpPr>
        <p:spPr/>
        <p:txBody>
          <a:bodyPr/>
          <a:lstStyle/>
          <a:p>
            <a:fld id="{51159E98-9CAC-4197-8507-DC1360A0CE17}" type="slidenum">
              <a:t>6</a:t>
            </a:fld>
            <a:endParaRPr lang="en-US"/>
          </a:p>
        </p:txBody>
      </p:sp>
    </p:spTree>
    <p:extLst>
      <p:ext uri="{BB962C8B-B14F-4D97-AF65-F5344CB8AC3E}">
        <p14:creationId xmlns:p14="http://schemas.microsoft.com/office/powerpoint/2010/main" val="187243199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a team each employee possesses different knowledge and information as a result when they are involved in any project or discussion they get the opportunity to learn and gather various necessary and additional knowledge that will help them in future success (Lacerenza et al., 2018). Good team also helps the consultancy organization to get better opportunities in the near future.</a:t>
            </a:r>
          </a:p>
          <a:p>
            <a:br>
              <a:rPr lang="en-US" dirty="0">
                <a:cs typeface="+mn-lt"/>
              </a:rPr>
            </a:br>
            <a:endParaRPr lang="en-US">
              <a:cs typeface="Calibri"/>
            </a:endParaRPr>
          </a:p>
        </p:txBody>
      </p:sp>
      <p:sp>
        <p:nvSpPr>
          <p:cNvPr id="4" name="Slide Number Placeholder 3"/>
          <p:cNvSpPr>
            <a:spLocks noGrp="1"/>
          </p:cNvSpPr>
          <p:nvPr>
            <p:ph type="sldNum" sz="quarter" idx="5"/>
          </p:nvPr>
        </p:nvSpPr>
        <p:spPr/>
        <p:txBody>
          <a:bodyPr/>
          <a:lstStyle/>
          <a:p>
            <a:fld id="{51159E98-9CAC-4197-8507-DC1360A0CE17}" type="slidenum">
              <a:t>7</a:t>
            </a:fld>
            <a:endParaRPr lang="en-US"/>
          </a:p>
        </p:txBody>
      </p:sp>
    </p:spTree>
    <p:extLst>
      <p:ext uri="{BB962C8B-B14F-4D97-AF65-F5344CB8AC3E}">
        <p14:creationId xmlns:p14="http://schemas.microsoft.com/office/powerpoint/2010/main" val="27341440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panose="020B0604020202020204" pitchFamily="34" charset="0"/>
              <a:buChar char="•"/>
            </a:pPr>
            <a:endParaRPr lang="en-GB" dirty="0">
              <a:solidFill>
                <a:srgbClr val="FF0000"/>
              </a:solidFill>
            </a:endParaRPr>
          </a:p>
        </p:txBody>
      </p:sp>
      <p:sp>
        <p:nvSpPr>
          <p:cNvPr id="4" name="Slide Number Placeholder 3"/>
          <p:cNvSpPr>
            <a:spLocks noGrp="1"/>
          </p:cNvSpPr>
          <p:nvPr>
            <p:ph type="sldNum" sz="quarter" idx="5"/>
          </p:nvPr>
        </p:nvSpPr>
        <p:spPr/>
        <p:txBody>
          <a:bodyPr/>
          <a:lstStyle/>
          <a:p>
            <a:fld id="{AF3A0B30-73F4-413F-8DD3-4E90ED359EFA}" type="slidenum">
              <a:rPr lang="en-US" smtClean="0"/>
              <a:t>15</a:t>
            </a:fld>
            <a:endParaRPr lang="en-US" dirty="0"/>
          </a:p>
        </p:txBody>
      </p:sp>
    </p:spTree>
    <p:extLst>
      <p:ext uri="{BB962C8B-B14F-4D97-AF65-F5344CB8AC3E}">
        <p14:creationId xmlns:p14="http://schemas.microsoft.com/office/powerpoint/2010/main" val="263612787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200000"/>
              </a:lnSpc>
              <a:spcBef>
                <a:spcPts val="0"/>
              </a:spcBef>
              <a:spcAft>
                <a:spcPts val="0"/>
              </a:spcAft>
              <a:buClrTx/>
              <a:buSzTx/>
              <a:buFontTx/>
              <a:buNone/>
              <a:tabLst/>
              <a:defRPr/>
            </a:pPr>
            <a:endParaRPr lang="en-US" sz="2400" kern="1200" dirty="0">
              <a:solidFill>
                <a:schemeClr val="tx1"/>
              </a:solidFill>
              <a:effectLst/>
              <a:latin typeface="Times New Roman" panose="02020603050405020304" pitchFamily="18" charset="0"/>
              <a:ea typeface="+mn-ea"/>
              <a:cs typeface="Times New Roman" panose="02020603050405020304" pitchFamily="18" charset="0"/>
            </a:endParaRPr>
          </a:p>
          <a:p>
            <a:pPr marL="0" marR="0" lvl="0" indent="0" algn="just" defTabSz="914400" rtl="0" eaLnBrk="1" fontAlgn="auto" latinLnBrk="0" hangingPunct="1">
              <a:lnSpc>
                <a:spcPct val="200000"/>
              </a:lnSpc>
              <a:spcBef>
                <a:spcPts val="0"/>
              </a:spcBef>
              <a:spcAft>
                <a:spcPts val="0"/>
              </a:spcAft>
              <a:buClrTx/>
              <a:buSzTx/>
              <a:buFontTx/>
              <a:buNone/>
              <a:tabLst/>
              <a:defRPr/>
            </a:pPr>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AF3A0B30-73F4-413F-8DD3-4E90ED359EFA}" type="slidenum">
              <a:rPr lang="en-US" smtClean="0"/>
              <a:t>16</a:t>
            </a:fld>
            <a:endParaRPr lang="en-US" dirty="0"/>
          </a:p>
        </p:txBody>
      </p:sp>
    </p:spTree>
    <p:extLst>
      <p:ext uri="{BB962C8B-B14F-4D97-AF65-F5344CB8AC3E}">
        <p14:creationId xmlns:p14="http://schemas.microsoft.com/office/powerpoint/2010/main" val="342846694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pPr>
            <a:r>
              <a:rPr lang="en-GB" sz="1200" b="1" kern="1200" dirty="0">
                <a:solidFill>
                  <a:schemeClr val="tx1"/>
                </a:solidFill>
                <a:effectLst/>
                <a:latin typeface="Times New Roman" panose="02020603050405020304" pitchFamily="18" charset="0"/>
                <a:ea typeface="+mn-ea"/>
                <a:cs typeface="Times New Roman" panose="02020603050405020304" pitchFamily="18" charset="0"/>
              </a:rPr>
              <a:t>Shaper (SH): </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Involve leaders who challenge the team to improve and are mostly extroverted people who question norms to identify the best solving-problems approaches. Therefore, the Restaurant teams not  be complacent as the leaders will have the courage of pushing on as their teams' members feel like quitting.</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algn="just">
              <a:lnSpc>
                <a:spcPct val="200000"/>
              </a:lnSpc>
            </a:pPr>
            <a:r>
              <a:rPr lang="en-GB" sz="1200" b="1" kern="1200" dirty="0">
                <a:solidFill>
                  <a:schemeClr val="tx1"/>
                </a:solidFill>
                <a:effectLst/>
                <a:latin typeface="Times New Roman" panose="02020603050405020304" pitchFamily="18" charset="0"/>
                <a:ea typeface="+mn-ea"/>
                <a:cs typeface="Times New Roman" panose="02020603050405020304" pitchFamily="18" charset="0"/>
              </a:rPr>
              <a:t>Implementer (IMP):</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involves bakery leaders who will ensure that tasks are done by turning their member’s ideas and concepts into practical actions and plans. They are disciplined people who work efficiently, systematically and well organised. However, the implementers may be inflexible and experience resistance to change. </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algn="just">
              <a:lnSpc>
                <a:spcPct val="200000"/>
              </a:lnSpc>
            </a:pPr>
            <a:r>
              <a:rPr lang="en-GB" sz="1200" b="1" kern="1200" dirty="0">
                <a:solidFill>
                  <a:schemeClr val="tx1"/>
                </a:solidFill>
                <a:effectLst/>
                <a:latin typeface="Times New Roman" panose="02020603050405020304" pitchFamily="18" charset="0"/>
                <a:ea typeface="+mn-ea"/>
                <a:cs typeface="Times New Roman" panose="02020603050405020304" pitchFamily="18" charset="0"/>
              </a:rPr>
              <a:t>Complete finisher (CF): </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this category of people will ensure full completion of Bakery Business projects by making sure there are no omissions, and paying full attention to details (</a:t>
            </a:r>
            <a:r>
              <a:rPr lang="en-GB" sz="1200" kern="1200" dirty="0" err="1">
                <a:solidFill>
                  <a:schemeClr val="tx1"/>
                </a:solidFill>
                <a:effectLst/>
                <a:latin typeface="Times New Roman" panose="02020603050405020304" pitchFamily="18" charset="0"/>
                <a:ea typeface="+mn-ea"/>
                <a:cs typeface="Times New Roman" panose="02020603050405020304" pitchFamily="18" charset="0"/>
              </a:rPr>
              <a:t>Bednár</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 and </a:t>
            </a:r>
            <a:r>
              <a:rPr lang="en-US" sz="1200" kern="1200" dirty="0" err="1">
                <a:solidFill>
                  <a:schemeClr val="tx1"/>
                </a:solidFill>
                <a:effectLst/>
                <a:latin typeface="Times New Roman" panose="02020603050405020304" pitchFamily="18" charset="0"/>
                <a:ea typeface="+mn-ea"/>
                <a:cs typeface="Times New Roman" panose="02020603050405020304" pitchFamily="18" charset="0"/>
              </a:rPr>
              <a:t>Ljudvigová</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 2020)</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They will  ensure projects are completed on time by pushing the team as they observe deadlines. Hence, are considered perfectionists who are conscious, anxious and orderly. However, they face unnecessary worry, and may not delegate duties. </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algn="just">
              <a:lnSpc>
                <a:spcPct val="200000"/>
              </a:lnSpc>
            </a:pPr>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AF3A0B30-73F4-413F-8DD3-4E90ED359EFA}" type="slidenum">
              <a:rPr lang="en-US" smtClean="0"/>
              <a:t>18</a:t>
            </a:fld>
            <a:endParaRPr lang="en-US" dirty="0"/>
          </a:p>
        </p:txBody>
      </p:sp>
    </p:spTree>
    <p:extLst>
      <p:ext uri="{BB962C8B-B14F-4D97-AF65-F5344CB8AC3E}">
        <p14:creationId xmlns:p14="http://schemas.microsoft.com/office/powerpoint/2010/main" val="409218826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pPr>
            <a:r>
              <a:rPr lang="en-GB" sz="1200" b="1" kern="1200" dirty="0">
                <a:solidFill>
                  <a:schemeClr val="tx1"/>
                </a:solidFill>
                <a:effectLst/>
                <a:latin typeface="Times New Roman" panose="02020603050405020304" pitchFamily="18" charset="0"/>
                <a:ea typeface="+mn-ea"/>
                <a:cs typeface="Times New Roman" panose="02020603050405020304" pitchFamily="18" charset="0"/>
              </a:rPr>
              <a:t>Coordinators (CO): </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These will be Restaurant leaders who will take the traditional team leader roles. They will guide their team members to achieve objectives; hence will portray excellent listening skills and recognize each member’s value. Moreover, they are calm, good-natured, and effectively delegate duties. </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algn="just">
              <a:lnSpc>
                <a:spcPct val="200000"/>
              </a:lnSpc>
            </a:pPr>
            <a:r>
              <a:rPr lang="en-GB" sz="1200" b="1" kern="1200" dirty="0">
                <a:solidFill>
                  <a:schemeClr val="tx1"/>
                </a:solidFill>
                <a:effectLst/>
                <a:latin typeface="Times New Roman" panose="02020603050405020304" pitchFamily="18" charset="0"/>
                <a:ea typeface="+mn-ea"/>
                <a:cs typeface="Times New Roman" panose="02020603050405020304" pitchFamily="18" charset="0"/>
              </a:rPr>
              <a:t>Team Worker (TW):</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These leaders will offer support and ensure that their teammates work together.  They are negotiators and are very flexible, perceptive and diplomatic. They are people who prioritise building a strong team.   </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algn="just">
              <a:lnSpc>
                <a:spcPct val="200000"/>
              </a:lnSpc>
            </a:pPr>
            <a:r>
              <a:rPr lang="en-GB" sz="1200" b="1" kern="1200" dirty="0">
                <a:solidFill>
                  <a:schemeClr val="tx1"/>
                </a:solidFill>
                <a:effectLst/>
                <a:latin typeface="Times New Roman" panose="02020603050405020304" pitchFamily="18" charset="0"/>
                <a:ea typeface="+mn-ea"/>
                <a:cs typeface="Times New Roman" panose="02020603050405020304" pitchFamily="18" charset="0"/>
              </a:rPr>
              <a:t>Resource Investigator (RI): </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These people are very curious and innovative (</a:t>
            </a:r>
            <a:r>
              <a:rPr lang="en-GB" sz="1200" kern="1200" dirty="0" err="1">
                <a:solidFill>
                  <a:schemeClr val="tx1"/>
                </a:solidFill>
                <a:effectLst/>
                <a:latin typeface="Times New Roman" panose="02020603050405020304" pitchFamily="18" charset="0"/>
                <a:ea typeface="+mn-ea"/>
                <a:cs typeface="Times New Roman" panose="02020603050405020304" pitchFamily="18" charset="0"/>
              </a:rPr>
              <a:t>Mostert</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2015). They ensure negotiation for resources for their team members, explore opportunities as well as develop contacts. They accomplish negotiation by identifying and working with external stakeholders to achieve the Bakery team’s goals. They are very outgoing and extroverted.</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algn="just">
              <a:lnSpc>
                <a:spcPct val="200000"/>
              </a:lnSpc>
            </a:pPr>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AF3A0B30-73F4-413F-8DD3-4E90ED359EFA}" type="slidenum">
              <a:rPr lang="en-US" smtClean="0"/>
              <a:t>19</a:t>
            </a:fld>
            <a:endParaRPr lang="en-US" dirty="0"/>
          </a:p>
        </p:txBody>
      </p:sp>
    </p:spTree>
    <p:extLst>
      <p:ext uri="{BB962C8B-B14F-4D97-AF65-F5344CB8AC3E}">
        <p14:creationId xmlns:p14="http://schemas.microsoft.com/office/powerpoint/2010/main" val="19029625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pPr>
            <a:r>
              <a:rPr lang="en-GB" sz="1200" b="1" kern="1200" dirty="0">
                <a:solidFill>
                  <a:schemeClr val="tx1"/>
                </a:solidFill>
                <a:effectLst/>
                <a:latin typeface="Times New Roman" panose="02020603050405020304" pitchFamily="18" charset="0"/>
                <a:ea typeface="+mn-ea"/>
                <a:cs typeface="Times New Roman" panose="02020603050405020304" pitchFamily="18" charset="0"/>
              </a:rPr>
              <a:t>Plant (PL):</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They are leaders who will establish Restaurant new ideas and approaches hence referred to as creative innovators. They do well on praises but find it difficult to thrive in criticism. Most "plants “are introverted and rarely work in a team, hence can be poor communicators.</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algn="just">
              <a:lnSpc>
                <a:spcPct val="200000"/>
              </a:lnSpc>
            </a:pPr>
            <a:r>
              <a:rPr lang="en-GB" sz="1200" b="1" kern="1200" dirty="0">
                <a:solidFill>
                  <a:schemeClr val="tx1"/>
                </a:solidFill>
                <a:effectLst/>
                <a:latin typeface="Times New Roman" panose="02020603050405020304" pitchFamily="18" charset="0"/>
                <a:ea typeface="+mn-ea"/>
                <a:cs typeface="Times New Roman" panose="02020603050405020304" pitchFamily="18" charset="0"/>
              </a:rPr>
              <a:t>Monitor-Evaluator (ME): </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They are best in evaluating established ideas. Before concluding, they carefully weigh the pros and cons of alternatives and hence are very objective. Thus, they possess critical thinking skills and their approaches are strategic.</a:t>
            </a:r>
            <a:r>
              <a:rPr lang="en-GB" sz="1200" b="1" kern="1200" dirty="0">
                <a:solidFill>
                  <a:schemeClr val="tx1"/>
                </a:solidFill>
                <a:effectLst/>
                <a:latin typeface="Times New Roman" panose="02020603050405020304" pitchFamily="18" charset="0"/>
                <a:ea typeface="+mn-ea"/>
                <a:cs typeface="Times New Roman" panose="02020603050405020304" pitchFamily="18" charset="0"/>
              </a:rPr>
              <a:t> </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algn="just">
              <a:lnSpc>
                <a:spcPct val="200000"/>
              </a:lnSpc>
            </a:pPr>
            <a:r>
              <a:rPr lang="en-GB" sz="1200" b="1" kern="1200" dirty="0">
                <a:solidFill>
                  <a:schemeClr val="tx1"/>
                </a:solidFill>
                <a:effectLst/>
                <a:latin typeface="Times New Roman" panose="02020603050405020304" pitchFamily="18" charset="0"/>
                <a:ea typeface="+mn-ea"/>
                <a:cs typeface="Times New Roman" panose="02020603050405020304" pitchFamily="18" charset="0"/>
              </a:rPr>
              <a:t>Specialist (SP): </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These leaders possess the required skills in the given area and are knowledgeable. They are full of pride due in their skills and abilities and work to maintain their status quo within the professional area. Since their work involves expertise, they are full of commitment to the particular field of expertise. </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algn="just">
              <a:lnSpc>
                <a:spcPct val="200000"/>
              </a:lnSpc>
            </a:pPr>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AF3A0B30-73F4-413F-8DD3-4E90ED359EFA}" type="slidenum">
              <a:rPr lang="en-US" smtClean="0"/>
              <a:t>20</a:t>
            </a:fld>
            <a:endParaRPr lang="en-US" dirty="0"/>
          </a:p>
        </p:txBody>
      </p:sp>
    </p:spTree>
    <p:extLst>
      <p:ext uri="{BB962C8B-B14F-4D97-AF65-F5344CB8AC3E}">
        <p14:creationId xmlns:p14="http://schemas.microsoft.com/office/powerpoint/2010/main" val="279526312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solidFill>
                  <a:schemeClr val="tx1">
                    <a:lumMod val="75000"/>
                    <a:lumOff val="25000"/>
                  </a:schemeClr>
                </a:solidFill>
                <a:latin typeface="Arial" panose="020B0604020202020204" pitchFamily="34" charset="0"/>
                <a:cs typeface="Arial" panose="020B0604020202020204" pitchFamily="34" charset="0"/>
              </a:rPr>
              <a:t>Team leaders have a vital role to play in ensuring that team members work well together and can achieve the goals which have been set. Their role is that of facilitator.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solidFill>
                  <a:schemeClr val="tx1">
                    <a:lumMod val="75000"/>
                    <a:lumOff val="25000"/>
                  </a:schemeClr>
                </a:solidFill>
                <a:latin typeface="Arial" panose="020B0604020202020204" pitchFamily="34" charset="0"/>
                <a:cs typeface="Arial" panose="020B0604020202020204" pitchFamily="34" charset="0"/>
              </a:rPr>
              <a:t>Workplace teams can make a significant contribution to organizational success, but the development of good working relationships is a way  for performance.</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1159E98-9CAC-4197-8507-DC1360A0CE1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5200304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lvl="0" indent="-285750" algn="just" defTabSz="914400">
              <a:lnSpc>
                <a:spcPct val="90000"/>
              </a:lnSpc>
              <a:spcAft>
                <a:spcPts val="600"/>
              </a:spcAft>
              <a:buClr>
                <a:schemeClr val="accent1"/>
              </a:buClr>
              <a:buFont typeface="Wingdings" panose="05000000000000000000" pitchFamily="2" charset="2"/>
              <a:buChar char="ü"/>
            </a:pPr>
            <a:r>
              <a:rPr lang="en-US" dirty="0">
                <a:solidFill>
                  <a:schemeClr val="tx1">
                    <a:lumMod val="75000"/>
                    <a:lumOff val="25000"/>
                  </a:schemeClr>
                </a:solidFill>
                <a:latin typeface="Arial" panose="020B0604020202020204" pitchFamily="34" charset="0"/>
                <a:cs typeface="Arial" panose="020B0604020202020204" pitchFamily="34" charset="0"/>
              </a:rPr>
              <a:t>Communication-verbal and written communication is most important part of teamwork</a:t>
            </a:r>
          </a:p>
          <a:p>
            <a:pPr marL="285750" indent="-285750" algn="just" defTabSz="914400">
              <a:lnSpc>
                <a:spcPct val="90000"/>
              </a:lnSpc>
              <a:spcAft>
                <a:spcPts val="600"/>
              </a:spcAft>
              <a:buClr>
                <a:schemeClr val="accent1"/>
              </a:buClr>
              <a:buFont typeface="Wingdings" panose="05000000000000000000" pitchFamily="2" charset="2"/>
              <a:buChar char="ü"/>
            </a:pPr>
            <a:r>
              <a:rPr lang="en-US" dirty="0">
                <a:solidFill>
                  <a:schemeClr val="tx1">
                    <a:lumMod val="75000"/>
                    <a:lumOff val="25000"/>
                  </a:schemeClr>
                </a:solidFill>
                <a:latin typeface="Arial" panose="020B0604020202020204" pitchFamily="34" charset="0"/>
                <a:cs typeface="Arial" panose="020B0604020202020204" pitchFamily="34" charset="0"/>
              </a:rPr>
              <a:t>Motivation-a successful team feels motivated by their work</a:t>
            </a:r>
          </a:p>
          <a:p>
            <a:pPr marL="285750" indent="-285750" algn="just" defTabSz="914400">
              <a:lnSpc>
                <a:spcPct val="90000"/>
              </a:lnSpc>
              <a:spcAft>
                <a:spcPts val="600"/>
              </a:spcAft>
              <a:buClr>
                <a:schemeClr val="accent1"/>
              </a:buClr>
              <a:buFont typeface="Wingdings" panose="05000000000000000000" pitchFamily="2" charset="2"/>
              <a:buChar char="ü"/>
            </a:pPr>
            <a:r>
              <a:rPr lang="en-US" dirty="0">
                <a:solidFill>
                  <a:schemeClr val="tx1">
                    <a:lumMod val="75000"/>
                    <a:lumOff val="25000"/>
                  </a:schemeClr>
                </a:solidFill>
                <a:latin typeface="Arial" panose="020B0604020202020204" pitchFamily="34" charset="0"/>
                <a:cs typeface="Arial" panose="020B0604020202020204" pitchFamily="34" charset="0"/>
              </a:rPr>
              <a:t>Leadership-take the initiative to solve problems</a:t>
            </a:r>
          </a:p>
          <a:p>
            <a:pPr marL="285750" lvl="0" indent="-285750" algn="just" defTabSz="914400">
              <a:lnSpc>
                <a:spcPct val="90000"/>
              </a:lnSpc>
              <a:spcAft>
                <a:spcPts val="600"/>
              </a:spcAft>
              <a:buClr>
                <a:schemeClr val="accent1"/>
              </a:buClr>
              <a:buFont typeface="Wingdings" panose="05000000000000000000" pitchFamily="2" charset="2"/>
              <a:buChar char="ü"/>
            </a:pPr>
            <a:r>
              <a:rPr lang="en-US" dirty="0">
                <a:solidFill>
                  <a:schemeClr val="tx1">
                    <a:lumMod val="75000"/>
                    <a:lumOff val="25000"/>
                  </a:schemeClr>
                </a:solidFill>
                <a:latin typeface="Arial" panose="020B0604020202020204" pitchFamily="34" charset="0"/>
                <a:cs typeface="Arial" panose="020B0604020202020204" pitchFamily="34" charset="0"/>
              </a:rPr>
              <a:t>Delegation-understand the strengths and weakness of each team member</a:t>
            </a:r>
          </a:p>
          <a:p>
            <a:pPr marL="285750" lvl="0" indent="-285750" algn="just" defTabSz="914400">
              <a:lnSpc>
                <a:spcPct val="90000"/>
              </a:lnSpc>
              <a:spcAft>
                <a:spcPts val="600"/>
              </a:spcAft>
              <a:buClr>
                <a:schemeClr val="accent1"/>
              </a:buClr>
              <a:buFont typeface="Wingdings" panose="05000000000000000000" pitchFamily="2" charset="2"/>
              <a:buChar char="ü"/>
            </a:pPr>
            <a:r>
              <a:rPr lang="en-US" dirty="0">
                <a:solidFill>
                  <a:schemeClr val="tx1">
                    <a:lumMod val="75000"/>
                    <a:lumOff val="25000"/>
                  </a:schemeClr>
                </a:solidFill>
                <a:latin typeface="Arial" panose="020B0604020202020204" pitchFamily="34" charset="0"/>
                <a:cs typeface="Arial" panose="020B0604020202020204" pitchFamily="34" charset="0"/>
              </a:rPr>
              <a:t>Efficiency- a strong  team system allow members to collaborate efficiently to complete in time all the tasks.</a:t>
            </a:r>
          </a:p>
          <a:p>
            <a:pPr marL="285750" lvl="0" indent="-285750" algn="just" defTabSz="914400">
              <a:lnSpc>
                <a:spcPct val="90000"/>
              </a:lnSpc>
              <a:spcAft>
                <a:spcPts val="600"/>
              </a:spcAft>
              <a:buClr>
                <a:schemeClr val="accent1"/>
              </a:buClr>
              <a:buFont typeface="Wingdings" panose="05000000000000000000" pitchFamily="2" charset="2"/>
              <a:buChar char="ü"/>
            </a:pPr>
            <a:r>
              <a:rPr lang="en-US" dirty="0">
                <a:solidFill>
                  <a:schemeClr val="tx1">
                    <a:lumMod val="75000"/>
                    <a:lumOff val="25000"/>
                  </a:schemeClr>
                </a:solidFill>
                <a:latin typeface="Arial" panose="020B0604020202020204" pitchFamily="34" charset="0"/>
                <a:cs typeface="Arial" panose="020B0604020202020204" pitchFamily="34" charset="0"/>
              </a:rPr>
              <a:t>Ideas- when the team working well together, they can share ideas or can  offer suggestions.</a:t>
            </a:r>
          </a:p>
          <a:p>
            <a:pPr marL="285750" lvl="0" indent="-285750" algn="just" defTabSz="914400">
              <a:lnSpc>
                <a:spcPct val="90000"/>
              </a:lnSpc>
              <a:spcAft>
                <a:spcPts val="600"/>
              </a:spcAft>
              <a:buClr>
                <a:schemeClr val="accent1"/>
              </a:buClr>
              <a:buFont typeface="Wingdings" panose="05000000000000000000" pitchFamily="2" charset="2"/>
              <a:buChar char="ü"/>
            </a:pPr>
            <a:r>
              <a:rPr lang="en-US" dirty="0">
                <a:solidFill>
                  <a:schemeClr val="tx1">
                    <a:lumMod val="75000"/>
                    <a:lumOff val="25000"/>
                  </a:schemeClr>
                </a:solidFill>
                <a:latin typeface="Arial" panose="020B0604020202020204" pitchFamily="34" charset="0"/>
                <a:cs typeface="Arial" panose="020B0604020202020204" pitchFamily="34" charset="0"/>
              </a:rPr>
              <a:t>Support- a strong team can  act as a support mechanism for staff members. They can help each other improve their own performance and professional development.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i="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i="0" dirty="0"/>
              <a:t>Being clear about expected roles and tasks and being committed to the company play little to no role on performance – so if you need someone to work better, work on trust, empowerment, motivation and job satisfaction in that order. </a:t>
            </a:r>
            <a:r>
              <a:rPr lang="en-US" sz="1200" dirty="0">
                <a:solidFill>
                  <a:schemeClr val="tx1">
                    <a:lumMod val="75000"/>
                    <a:lumOff val="25000"/>
                  </a:schemeClr>
                </a:solidFill>
              </a:rPr>
              <a:t>Good teamwork means a synergistic way of working with each members to bring out their best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7B9A415-224A-4E4B-8BC8-C932CA2A4550}"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4055760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gn="just" defTabSz="914400">
              <a:lnSpc>
                <a:spcPct val="150000"/>
              </a:lnSpc>
              <a:spcAft>
                <a:spcPts val="600"/>
              </a:spcAft>
              <a:buClr>
                <a:schemeClr val="accent1"/>
              </a:buClr>
              <a:buFont typeface="Wingdings" panose="05000000000000000000" pitchFamily="2" charset="2"/>
              <a:buChar char="ü"/>
            </a:pPr>
            <a:r>
              <a:rPr lang="en-US" b="1" dirty="0">
                <a:solidFill>
                  <a:schemeClr val="tx1">
                    <a:lumMod val="75000"/>
                    <a:lumOff val="25000"/>
                  </a:schemeClr>
                </a:solidFill>
                <a:latin typeface="Arial" panose="020B0604020202020204" pitchFamily="34" charset="0"/>
                <a:cs typeface="Arial" panose="020B0604020202020204" pitchFamily="34" charset="0"/>
              </a:rPr>
              <a:t>Collaboration</a:t>
            </a:r>
            <a:r>
              <a:rPr lang="en-US" dirty="0">
                <a:solidFill>
                  <a:schemeClr val="tx1">
                    <a:lumMod val="75000"/>
                    <a:lumOff val="25000"/>
                  </a:schemeClr>
                </a:solidFill>
                <a:latin typeface="Arial" panose="020B0604020202020204" pitchFamily="34" charset="0"/>
                <a:cs typeface="Arial" panose="020B0604020202020204" pitchFamily="34" charset="0"/>
              </a:rPr>
              <a:t>- is the foundation for all great teams, working together and shared goals increase morale and motivation.</a:t>
            </a:r>
          </a:p>
          <a:p>
            <a:pPr marL="285750" indent="-285750" algn="just" defTabSz="914400">
              <a:lnSpc>
                <a:spcPct val="150000"/>
              </a:lnSpc>
              <a:spcAft>
                <a:spcPts val="600"/>
              </a:spcAft>
              <a:buClr>
                <a:schemeClr val="accent1"/>
              </a:buClr>
              <a:buFont typeface="Wingdings" panose="05000000000000000000" pitchFamily="2" charset="2"/>
              <a:buChar char="ü"/>
            </a:pPr>
            <a:r>
              <a:rPr lang="en-US" b="1" dirty="0">
                <a:solidFill>
                  <a:schemeClr val="tx1">
                    <a:lumMod val="75000"/>
                    <a:lumOff val="25000"/>
                  </a:schemeClr>
                </a:solidFill>
                <a:latin typeface="Arial" panose="020B0604020202020204" pitchFamily="34" charset="0"/>
                <a:cs typeface="Arial" panose="020B0604020202020204" pitchFamily="34" charset="0"/>
              </a:rPr>
              <a:t>Cooperation</a:t>
            </a:r>
            <a:r>
              <a:rPr lang="en-US" dirty="0">
                <a:solidFill>
                  <a:schemeClr val="tx1">
                    <a:lumMod val="75000"/>
                    <a:lumOff val="25000"/>
                  </a:schemeClr>
                </a:solidFill>
                <a:latin typeface="Arial" panose="020B0604020202020204" pitchFamily="34" charset="0"/>
                <a:cs typeface="Arial" panose="020B0604020202020204" pitchFamily="34" charset="0"/>
              </a:rPr>
              <a:t>- is when you help your colleague to achieve his individual goal with no benefits for you.</a:t>
            </a:r>
          </a:p>
          <a:p>
            <a:pPr marL="285750" indent="-285750" algn="just" defTabSz="914400">
              <a:lnSpc>
                <a:spcPct val="150000"/>
              </a:lnSpc>
              <a:spcAft>
                <a:spcPts val="600"/>
              </a:spcAft>
              <a:buClr>
                <a:schemeClr val="accent1"/>
              </a:buClr>
              <a:buFont typeface="Wingdings" panose="05000000000000000000" pitchFamily="2" charset="2"/>
              <a:buChar char="ü"/>
            </a:pPr>
            <a:r>
              <a:rPr lang="en-US" b="1" dirty="0">
                <a:solidFill>
                  <a:schemeClr val="tx1">
                    <a:lumMod val="75000"/>
                    <a:lumOff val="25000"/>
                  </a:schemeClr>
                </a:solidFill>
                <a:latin typeface="Arial" panose="020B0604020202020204" pitchFamily="34" charset="0"/>
                <a:cs typeface="Arial" panose="020B0604020202020204" pitchFamily="34" charset="0"/>
              </a:rPr>
              <a:t>Competition</a:t>
            </a:r>
            <a:r>
              <a:rPr lang="en-US" dirty="0">
                <a:solidFill>
                  <a:schemeClr val="tx1">
                    <a:lumMod val="75000"/>
                    <a:lumOff val="25000"/>
                  </a:schemeClr>
                </a:solidFill>
                <a:latin typeface="Arial" panose="020B0604020202020204" pitchFamily="34" charset="0"/>
                <a:cs typeface="Arial" panose="020B0604020202020204" pitchFamily="34" charset="0"/>
              </a:rPr>
              <a:t>- is a great way of improving performance and gets bonuses or rewards.</a:t>
            </a:r>
          </a:p>
          <a:p>
            <a:pPr marL="285750" indent="-285750" algn="just" defTabSz="914400">
              <a:lnSpc>
                <a:spcPct val="150000"/>
              </a:lnSpc>
              <a:spcAft>
                <a:spcPts val="600"/>
              </a:spcAft>
              <a:buClr>
                <a:schemeClr val="accent1"/>
              </a:buClr>
              <a:buFont typeface="Wingdings" panose="05000000000000000000" pitchFamily="2" charset="2"/>
              <a:buChar char="ü"/>
            </a:pPr>
            <a:r>
              <a:rPr lang="en-US" dirty="0">
                <a:solidFill>
                  <a:schemeClr val="tx1">
                    <a:lumMod val="75000"/>
                    <a:lumOff val="25000"/>
                  </a:schemeClr>
                </a:solidFill>
                <a:latin typeface="Arial" panose="020B0604020202020204" pitchFamily="34" charset="0"/>
                <a:cs typeface="Arial" panose="020B0604020202020204" pitchFamily="34" charset="0"/>
              </a:rPr>
              <a:t>Collaboration, cooperation and competition work together to improve teamwork performance.</a:t>
            </a:r>
          </a:p>
          <a:p>
            <a:pPr marL="285750" indent="-285750" algn="just" defTabSz="914400">
              <a:lnSpc>
                <a:spcPct val="150000"/>
              </a:lnSpc>
              <a:spcAft>
                <a:spcPts val="600"/>
              </a:spcAft>
              <a:buClr>
                <a:schemeClr val="accent1"/>
              </a:buClr>
              <a:buFont typeface="Wingdings" panose="05000000000000000000" pitchFamily="2" charset="2"/>
              <a:buChar char="ü"/>
            </a:pPr>
            <a:r>
              <a:rPr lang="en-US" b="1" dirty="0">
                <a:solidFill>
                  <a:schemeClr val="tx1">
                    <a:lumMod val="75000"/>
                    <a:lumOff val="25000"/>
                  </a:schemeClr>
                </a:solidFill>
                <a:latin typeface="Arial" panose="020B0604020202020204" pitchFamily="34" charset="0"/>
                <a:cs typeface="Arial" panose="020B0604020202020204" pitchFamily="34" charset="0"/>
              </a:rPr>
              <a:t>Celebration – </a:t>
            </a:r>
            <a:r>
              <a:rPr lang="en-US" dirty="0">
                <a:solidFill>
                  <a:schemeClr val="tx1">
                    <a:lumMod val="75000"/>
                    <a:lumOff val="25000"/>
                  </a:schemeClr>
                </a:solidFill>
                <a:latin typeface="Arial" panose="020B0604020202020204" pitchFamily="34" charset="0"/>
                <a:cs typeface="Arial" panose="020B0604020202020204" pitchFamily="34" charset="0"/>
              </a:rPr>
              <a:t>always celebrate Success. Take the time to live in the moment and remember what allowed you to cross the finish line.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i="0" dirty="0"/>
          </a:p>
          <a:p>
            <a:r>
              <a:rPr lang="en-GB" dirty="0"/>
              <a:t>Therefore, our team highly recommend to implement a teamwork  in your organisation. Your performance as a team will make us proud and will give us power to continue to do what we cand do the best.</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7B9A415-224A-4E4B-8BC8-C932CA2A4550}"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7115730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br>
              <a:rPr lang="en-US" dirty="0">
                <a:cs typeface="+mn-lt"/>
              </a:rPr>
            </a:br>
            <a:endParaRPr lang="en-US" dirty="0">
              <a:cs typeface="Calibri"/>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1159E98-9CAC-4197-8507-DC1360A0CE17}" type="slidenum">
              <a:rPr kumimoji="0" sz="12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36</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8634364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mn-lt"/>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1159E98-9CAC-4197-8507-DC1360A0CE17}" type="slidenum">
              <a:rPr kumimoji="0" sz="12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38</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2854172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2373"/>
            <a:ext cx="12192000" cy="6867027"/>
            <a:chOff x="0" y="-2373"/>
            <a:chExt cx="12192000" cy="6867027"/>
          </a:xfrm>
        </p:grpSpPr>
        <p:sp>
          <p:nvSpPr>
            <p:cNvPr id="8" name="Rectangle 7"/>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rot="5400000">
            <a:off x="10089390" y="1792223"/>
            <a:ext cx="990599" cy="304799"/>
          </a:xfrm>
        </p:spPr>
        <p:txBody>
          <a:bodyPr anchor="t"/>
          <a:lstStyle>
            <a:lvl1pPr algn="l">
              <a:defRPr b="0" i="0">
                <a:solidFill>
                  <a:schemeClr val="bg1"/>
                </a:solidFill>
              </a:defRPr>
            </a:lvl1pPr>
          </a:lstStyle>
          <a:p>
            <a:fld id="{12861B88-49A3-45AA-B12B-CAB64F75622D}" type="datetimeFigureOut">
              <a:rPr lang="en-GB" smtClean="0"/>
              <a:t>29/04/2022</a:t>
            </a:fld>
            <a:endParaRPr lang="en-GB"/>
          </a:p>
        </p:txBody>
      </p:sp>
      <p:sp>
        <p:nvSpPr>
          <p:cNvPr id="5" name="Footer Placeholder 4"/>
          <p:cNvSpPr>
            <a:spLocks noGrp="1"/>
          </p:cNvSpPr>
          <p:nvPr>
            <p:ph type="ftr" sz="quarter" idx="11"/>
          </p:nvPr>
        </p:nvSpPr>
        <p:spPr>
          <a:xfrm rot="5400000">
            <a:off x="8959592" y="3226820"/>
            <a:ext cx="3859795" cy="304801"/>
          </a:xfrm>
        </p:spPr>
        <p:txBody>
          <a:bodyPr/>
          <a:lstStyle>
            <a:lvl1pPr>
              <a:defRPr b="0" i="0">
                <a:solidFill>
                  <a:schemeClr val="bg1"/>
                </a:solidFill>
              </a:defRPr>
            </a:lvl1pPr>
          </a:lstStyle>
          <a:p>
            <a:endParaRPr lang="en-GB"/>
          </a:p>
        </p:txBody>
      </p:sp>
      <p:sp>
        <p:nvSpPr>
          <p:cNvPr id="10" name="Rectangle 9"/>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10351008" y="292608"/>
            <a:ext cx="838199" cy="767687"/>
          </a:xfrm>
        </p:spPr>
        <p:txBody>
          <a:bodyPr/>
          <a:lstStyle>
            <a:lvl1pPr>
              <a:defRPr sz="2800" b="0" i="0">
                <a:latin typeface="+mj-lt"/>
              </a:defRPr>
            </a:lvl1pPr>
          </a:lstStyle>
          <a:p>
            <a:fld id="{43BFAFC8-B4CF-4294-BBB5-977849638E4E}" type="slidenum">
              <a:rPr lang="en-GB" smtClean="0"/>
              <a:t>‹#›</a:t>
            </a:fld>
            <a:endParaRPr lang="en-GB"/>
          </a:p>
        </p:txBody>
      </p:sp>
    </p:spTree>
    <p:extLst>
      <p:ext uri="{BB962C8B-B14F-4D97-AF65-F5344CB8AC3E}">
        <p14:creationId xmlns:p14="http://schemas.microsoft.com/office/powerpoint/2010/main" val="34131142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2861B88-49A3-45AA-B12B-CAB64F75622D}" type="datetimeFigureOut">
              <a:rPr lang="en-GB" smtClean="0"/>
              <a:t>29/04/2022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3BFAFC8-B4CF-4294-BBB5-977849638E4E}" type="slidenum">
              <a:rPr lang="en-GB" smtClean="0"/>
              <a:t>‹#›</a:t>
            </a:fld>
            <a:endParaRPr lang="en-GB"/>
          </a:p>
        </p:txBody>
      </p:sp>
    </p:spTree>
    <p:extLst>
      <p:ext uri="{BB962C8B-B14F-4D97-AF65-F5344CB8AC3E}">
        <p14:creationId xmlns:p14="http://schemas.microsoft.com/office/powerpoint/2010/main" val="26064758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13" name="Group 12"/>
          <p:cNvGrpSpPr/>
          <p:nvPr/>
        </p:nvGrpSpPr>
        <p:grpSpPr>
          <a:xfrm>
            <a:off x="0" y="-2373"/>
            <a:ext cx="12192000" cy="6867027"/>
            <a:chOff x="0" y="-2373"/>
            <a:chExt cx="12192000" cy="6867027"/>
          </a:xfrm>
        </p:grpSpPr>
        <p:sp>
          <p:nvSpPr>
            <p:cNvPr id="11" name="Rectangle 10"/>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6" y="2677645"/>
            <a:ext cx="4351023"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8" y="2677644"/>
            <a:ext cx="3755379" cy="2283823"/>
          </a:xfrm>
        </p:spPr>
        <p:txBody>
          <a:bodyPr anchor="ctr"/>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2861B88-49A3-45AA-B12B-CAB64F75622D}" type="datetimeFigureOut">
              <a:rPr lang="en-GB" smtClean="0"/>
              <a:t>29/04/2022</a:t>
            </a:fld>
            <a:endParaRPr lang="en-GB"/>
          </a:p>
        </p:txBody>
      </p:sp>
      <p:sp>
        <p:nvSpPr>
          <p:cNvPr id="5" name="Footer Placeholder 4"/>
          <p:cNvSpPr>
            <a:spLocks noGrp="1"/>
          </p:cNvSpPr>
          <p:nvPr>
            <p:ph type="ftr" sz="quarter" idx="11"/>
          </p:nvPr>
        </p:nvSpPr>
        <p:spPr/>
        <p:txBody>
          <a:bodyPr/>
          <a:lstStyle/>
          <a:p>
            <a:endParaRPr lang="en-GB"/>
          </a:p>
        </p:txBody>
      </p:sp>
      <p:sp>
        <p:nvSpPr>
          <p:cNvPr id="15" name="Rectangle 14"/>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43BFAFC8-B4CF-4294-BBB5-977849638E4E}" type="slidenum">
              <a:rPr lang="en-GB" smtClean="0"/>
              <a:t>‹#›</a:t>
            </a:fld>
            <a:endParaRPr lang="en-GB"/>
          </a:p>
        </p:txBody>
      </p:sp>
    </p:spTree>
    <p:extLst>
      <p:ext uri="{BB962C8B-B14F-4D97-AF65-F5344CB8AC3E}">
        <p14:creationId xmlns:p14="http://schemas.microsoft.com/office/powerpoint/2010/main" val="34067797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2861B88-49A3-45AA-B12B-CAB64F75622D}" type="datetimeFigureOut">
              <a:rPr lang="en-GB" smtClean="0"/>
              <a:t>29/04/2022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3BFAFC8-B4CF-4294-BBB5-977849638E4E}" type="slidenum">
              <a:rPr lang="en-GB" smtClean="0"/>
              <a:t>‹#›</a:t>
            </a:fld>
            <a:endParaRPr lang="en-GB"/>
          </a:p>
        </p:txBody>
      </p:sp>
    </p:spTree>
    <p:extLst>
      <p:ext uri="{BB962C8B-B14F-4D97-AF65-F5344CB8AC3E}">
        <p14:creationId xmlns:p14="http://schemas.microsoft.com/office/powerpoint/2010/main" val="18161845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0" y="3179762"/>
            <a:ext cx="4825159"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2861B88-49A3-45AA-B12B-CAB64F75622D}" type="datetimeFigureOut">
              <a:rPr lang="en-GB" smtClean="0"/>
              <a:t>29/04/2022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3BFAFC8-B4CF-4294-BBB5-977849638E4E}" type="slidenum">
              <a:rPr lang="en-GB" smtClean="0"/>
              <a:t>‹#›</a:t>
            </a:fld>
            <a:endParaRPr lang="en-GB"/>
          </a:p>
        </p:txBody>
      </p:sp>
    </p:spTree>
    <p:extLst>
      <p:ext uri="{BB962C8B-B14F-4D97-AF65-F5344CB8AC3E}">
        <p14:creationId xmlns:p14="http://schemas.microsoft.com/office/powerpoint/2010/main" val="39592267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2861B88-49A3-45AA-B12B-CAB64F75622D}" type="datetimeFigureOut">
              <a:rPr lang="en-GB" smtClean="0"/>
              <a:t>29/04/2022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3BFAFC8-B4CF-4294-BBB5-977849638E4E}" type="slidenum">
              <a:rPr lang="en-GB" smtClean="0"/>
              <a:t>‹#›</a:t>
            </a:fld>
            <a:endParaRPr lang="en-GB"/>
          </a:p>
        </p:txBody>
      </p:sp>
    </p:spTree>
    <p:extLst>
      <p:ext uri="{BB962C8B-B14F-4D97-AF65-F5344CB8AC3E}">
        <p14:creationId xmlns:p14="http://schemas.microsoft.com/office/powerpoint/2010/main" val="7279318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2861B88-49A3-45AA-B12B-CAB64F75622D}" type="datetimeFigureOut">
              <a:rPr lang="en-GB" smtClean="0"/>
              <a:t>29/04/2022</a:t>
            </a:fld>
            <a:endParaRPr lang="en-GB"/>
          </a:p>
        </p:txBody>
      </p:sp>
      <p:sp>
        <p:nvSpPr>
          <p:cNvPr id="3" name="Footer Placeholder 2"/>
          <p:cNvSpPr>
            <a:spLocks noGrp="1"/>
          </p:cNvSpPr>
          <p:nvPr>
            <p:ph type="ftr" sz="quarter" idx="11"/>
          </p:nvPr>
        </p:nvSpPr>
        <p:spPr/>
        <p:txBody>
          <a:bodyPr/>
          <a:lstStyle/>
          <a:p>
            <a:endParaRPr lang="en-GB"/>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43BFAFC8-B4CF-4294-BBB5-977849638E4E}" type="slidenum">
              <a:rPr lang="en-GB" smtClean="0"/>
              <a:t>‹#›</a:t>
            </a:fld>
            <a:endParaRPr lang="en-GB"/>
          </a:p>
        </p:txBody>
      </p:sp>
    </p:spTree>
    <p:extLst>
      <p:ext uri="{BB962C8B-B14F-4D97-AF65-F5344CB8AC3E}">
        <p14:creationId xmlns:p14="http://schemas.microsoft.com/office/powerpoint/2010/main" val="24284720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14" name="Group 13"/>
          <p:cNvGrpSpPr/>
          <p:nvPr/>
        </p:nvGrpSpPr>
        <p:grpSpPr>
          <a:xfrm>
            <a:off x="0" y="-2373"/>
            <a:ext cx="12192000" cy="6867027"/>
            <a:chOff x="0" y="-2373"/>
            <a:chExt cx="12192000" cy="6867027"/>
          </a:xfrm>
        </p:grpSpPr>
        <p:sp>
          <p:nvSpPr>
            <p:cNvPr id="12" name="Rectangle 11"/>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Oval 15"/>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Rectangle 7"/>
            <p:cNvSpPr/>
            <p:nvPr/>
          </p:nvSpPr>
          <p:spPr>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0"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9"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1295400"/>
            <a:ext cx="2793159"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5"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5" y="2895600"/>
            <a:ext cx="2793158" cy="3129279"/>
          </a:xfrm>
        </p:spPr>
        <p:txBody>
          <a:bodyPr/>
          <a:lstStyle>
            <a:lvl1pPr marL="0" indent="0">
              <a:buNone/>
              <a:defRPr sz="14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2861B88-49A3-45AA-B12B-CAB64F75622D}" type="datetimeFigureOut">
              <a:rPr lang="en-GB" smtClean="0"/>
              <a:t>29/04/2022</a:t>
            </a:fld>
            <a:endParaRPr lang="en-GB"/>
          </a:p>
        </p:txBody>
      </p:sp>
      <p:sp>
        <p:nvSpPr>
          <p:cNvPr id="6" name="Footer Placeholder 5"/>
          <p:cNvSpPr>
            <a:spLocks noGrp="1"/>
          </p:cNvSpPr>
          <p:nvPr>
            <p:ph type="ftr" sz="quarter" idx="11"/>
          </p:nvPr>
        </p:nvSpPr>
        <p:spPr/>
        <p:txBody>
          <a:bodyPr/>
          <a:lstStyle/>
          <a:p>
            <a:endParaRPr lang="en-GB"/>
          </a:p>
        </p:txBody>
      </p:sp>
      <p:sp>
        <p:nvSpPr>
          <p:cNvPr id="15" name="Rectangle 14"/>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43BFAFC8-B4CF-4294-BBB5-977849638E4E}" type="slidenum">
              <a:rPr lang="en-GB" smtClean="0"/>
              <a:t>‹#›</a:t>
            </a:fld>
            <a:endParaRPr lang="en-GB"/>
          </a:p>
        </p:txBody>
      </p:sp>
    </p:spTree>
    <p:extLst>
      <p:ext uri="{BB962C8B-B14F-4D97-AF65-F5344CB8AC3E}">
        <p14:creationId xmlns:p14="http://schemas.microsoft.com/office/powerpoint/2010/main" val="13776642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20" name="Group 19"/>
          <p:cNvGrpSpPr/>
          <p:nvPr/>
        </p:nvGrpSpPr>
        <p:grpSpPr>
          <a:xfrm>
            <a:off x="0" y="-2373"/>
            <a:ext cx="12192000" cy="6867027"/>
            <a:chOff x="0" y="-2373"/>
            <a:chExt cx="12192000" cy="6867027"/>
          </a:xfrm>
        </p:grpSpPr>
        <p:sp>
          <p:nvSpPr>
            <p:cNvPr id="12" name="Rectangle 11"/>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Rectangle 7"/>
            <p:cNvSpPr/>
            <p:nvPr/>
          </p:nvSpPr>
          <p:spPr>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0"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3907" y="1693332"/>
            <a:ext cx="3860260" cy="173566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bwMode="gray">
          <a:xfrm>
            <a:off x="1154955" y="3657600"/>
            <a:ext cx="3859212" cy="1371600"/>
          </a:xfrm>
        </p:spPr>
        <p:txBody>
          <a:bodyPr>
            <a:normAutofit/>
          </a:bodyPr>
          <a:lstStyle>
            <a:lvl1pPr marL="0" indent="0">
              <a:buNone/>
              <a:defRPr sz="14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2861B88-49A3-45AA-B12B-CAB64F75622D}" type="datetimeFigureOut">
              <a:rPr lang="en-GB" smtClean="0"/>
              <a:t>29/04/2022</a:t>
            </a:fld>
            <a:endParaRPr lang="en-GB"/>
          </a:p>
        </p:txBody>
      </p:sp>
      <p:sp>
        <p:nvSpPr>
          <p:cNvPr id="6" name="Footer Placeholder 5"/>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43BFAFC8-B4CF-4294-BBB5-977849638E4E}" type="slidenum">
              <a:rPr lang="en-GB" smtClean="0"/>
              <a:t>‹#›</a:t>
            </a:fld>
            <a:endParaRPr lang="en-GB"/>
          </a:p>
        </p:txBody>
      </p:sp>
    </p:spTree>
    <p:extLst>
      <p:ext uri="{BB962C8B-B14F-4D97-AF65-F5344CB8AC3E}">
        <p14:creationId xmlns:p14="http://schemas.microsoft.com/office/powerpoint/2010/main" val="9130380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19" name="Group 18"/>
          <p:cNvGrpSpPr/>
          <p:nvPr/>
        </p:nvGrpSpPr>
        <p:grpSpPr>
          <a:xfrm>
            <a:off x="0" y="-2373"/>
            <a:ext cx="12192000" cy="6867027"/>
            <a:chOff x="0" y="-2373"/>
            <a:chExt cx="12192000" cy="6867027"/>
          </a:xfrm>
        </p:grpSpPr>
        <p:sp>
          <p:nvSpPr>
            <p:cNvPr id="11" name="Rectangle 10"/>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9"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6" y="4966674"/>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bwMode="gray">
          <a:xfrm>
            <a:off x="1154956" y="5536665"/>
            <a:ext cx="8825656" cy="493712"/>
          </a:xfrm>
        </p:spPr>
        <p:txBody>
          <a:bodyPr>
            <a:normAutofit/>
          </a:bodyPr>
          <a:lstStyle>
            <a:lvl1pPr marL="0" indent="0">
              <a:buNone/>
              <a:defRPr sz="12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2861B88-49A3-45AA-B12B-CAB64F75622D}" type="datetimeFigureOut">
              <a:rPr lang="en-GB" smtClean="0"/>
              <a:t>29/04/2022</a:t>
            </a:fld>
            <a:endParaRPr lang="en-GB"/>
          </a:p>
        </p:txBody>
      </p:sp>
      <p:sp>
        <p:nvSpPr>
          <p:cNvPr id="6" name="Footer Placeholder 5"/>
          <p:cNvSpPr>
            <a:spLocks noGrp="1"/>
          </p:cNvSpPr>
          <p:nvPr>
            <p:ph type="ftr" sz="quarter" idx="11"/>
          </p:nvPr>
        </p:nvSpPr>
        <p:spPr/>
        <p:txBody>
          <a:bodyPr/>
          <a:lstStyle/>
          <a:p>
            <a:endParaRPr lang="en-GB"/>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43BFAFC8-B4CF-4294-BBB5-977849638E4E}" type="slidenum">
              <a:rPr lang="en-GB" smtClean="0"/>
              <a:t>‹#›</a:t>
            </a:fld>
            <a:endParaRPr lang="en-GB"/>
          </a:p>
        </p:txBody>
      </p:sp>
    </p:spTree>
    <p:extLst>
      <p:ext uri="{BB962C8B-B14F-4D97-AF65-F5344CB8AC3E}">
        <p14:creationId xmlns:p14="http://schemas.microsoft.com/office/powerpoint/2010/main" val="36357300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12" name="Group 11"/>
          <p:cNvGrpSpPr/>
          <p:nvPr/>
        </p:nvGrpSpPr>
        <p:grpSpPr>
          <a:xfrm>
            <a:off x="0" y="-2373"/>
            <a:ext cx="12192000" cy="6867027"/>
            <a:chOff x="0" y="-2373"/>
            <a:chExt cx="12192000" cy="6867027"/>
          </a:xfrm>
        </p:grpSpPr>
        <p:sp>
          <p:nvSpPr>
            <p:cNvPr id="10" name="Rectangle 9"/>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1"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1063416"/>
            <a:ext cx="8825659" cy="1379755"/>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12861B88-49A3-45AA-B12B-CAB64F75622D}" type="datetimeFigureOut">
              <a:rPr lang="en-GB" smtClean="0"/>
              <a:t>29/04/2022</a:t>
            </a:fld>
            <a:endParaRPr lang="en-GB"/>
          </a:p>
        </p:txBody>
      </p:sp>
      <p:sp>
        <p:nvSpPr>
          <p:cNvPr id="5" name="Footer Placeholder 4"/>
          <p:cNvSpPr>
            <a:spLocks noGrp="1"/>
          </p:cNvSpPr>
          <p:nvPr>
            <p:ph type="ftr" sz="quarter" idx="11"/>
          </p:nvPr>
        </p:nvSpPr>
        <p:spPr/>
        <p:txBody>
          <a:bodyPr/>
          <a:lstStyle/>
          <a:p>
            <a:endParaRPr lang="en-GB"/>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43BFAFC8-B4CF-4294-BBB5-977849638E4E}" type="slidenum">
              <a:rPr lang="en-GB" smtClean="0"/>
              <a:t>‹#›</a:t>
            </a:fld>
            <a:endParaRPr lang="en-GB"/>
          </a:p>
        </p:txBody>
      </p:sp>
    </p:spTree>
    <p:extLst>
      <p:ext uri="{BB962C8B-B14F-4D97-AF65-F5344CB8AC3E}">
        <p14:creationId xmlns:p14="http://schemas.microsoft.com/office/powerpoint/2010/main" val="177772109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7" name="Group 6"/>
          <p:cNvGrpSpPr/>
          <p:nvPr/>
        </p:nvGrpSpPr>
        <p:grpSpPr>
          <a:xfrm>
            <a:off x="0" y="-2373"/>
            <a:ext cx="12192000" cy="6867027"/>
            <a:chOff x="0" y="-2373"/>
            <a:chExt cx="12192000" cy="6867027"/>
          </a:xfrm>
        </p:grpSpPr>
        <p:sp>
          <p:nvSpPr>
            <p:cNvPr id="15" name="Rectangle 14"/>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4"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6"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3" name="TextBox 12"/>
          <p:cNvSpPr txBox="1"/>
          <p:nvPr/>
        </p:nvSpPr>
        <p:spPr>
          <a:xfrm>
            <a:off x="9719438" y="2631815"/>
            <a:ext cx="801912" cy="1569660"/>
          </a:xfrm>
          <a:prstGeom prst="rect">
            <a:avLst/>
          </a:prstGeom>
          <a:noFill/>
        </p:spPr>
        <p:txBody>
          <a:bodyPr wrap="square" rtlCol="0">
            <a:spAutoFit/>
          </a:bodyPr>
          <a:lstStyle>
            <a:defPPr>
              <a:defRPr lang="en-US"/>
            </a:defPPr>
            <a:lvl1pPr algn="r">
              <a:defRPr sz="12200" b="0" i="0">
                <a:solidFill>
                  <a:schemeClr val="accent1"/>
                </a:solidFill>
                <a:latin typeface="Arial"/>
                <a:cs typeface="Arial"/>
              </a:defRPr>
            </a:lvl1pPr>
          </a:lstStyle>
          <a:p>
            <a:pPr lvl="0"/>
            <a:r>
              <a:rPr lang="en-US" sz="9600" dirty="0"/>
              <a:t>”</a:t>
            </a:r>
          </a:p>
        </p:txBody>
      </p:sp>
      <p:sp>
        <p:nvSpPr>
          <p:cNvPr id="9" name="TextBox 8"/>
          <p:cNvSpPr txBox="1"/>
          <p:nvPr/>
        </p:nvSpPr>
        <p:spPr>
          <a:xfrm>
            <a:off x="898295" y="591093"/>
            <a:ext cx="801912" cy="1569660"/>
          </a:xfrm>
          <a:prstGeom prst="rect">
            <a:avLst/>
          </a:prstGeom>
          <a:noFill/>
        </p:spPr>
        <p:txBody>
          <a:bodyPr wrap="square" rtlCol="0">
            <a:spAutoFit/>
          </a:bodyPr>
          <a:lstStyle>
            <a:defPPr>
              <a:defRPr lang="en-US"/>
            </a:defPPr>
            <a:lvl1pPr algn="r">
              <a:defRPr sz="12200" b="0" i="0">
                <a:solidFill>
                  <a:schemeClr val="accent1"/>
                </a:solidFill>
                <a:latin typeface="Arial"/>
                <a:cs typeface="Arial"/>
              </a:defRPr>
            </a:lvl1pPr>
          </a:lstStyle>
          <a:p>
            <a:pPr lvl="0"/>
            <a:r>
              <a:rPr lang="en-US" sz="9600" dirty="0"/>
              <a:t>“</a:t>
            </a:r>
          </a:p>
        </p:txBody>
      </p:sp>
      <p:sp>
        <p:nvSpPr>
          <p:cNvPr id="2" name="Title 1"/>
          <p:cNvSpPr>
            <a:spLocks noGrp="1"/>
          </p:cNvSpPr>
          <p:nvPr>
            <p:ph type="title"/>
          </p:nvPr>
        </p:nvSpPr>
        <p:spPr>
          <a:xfrm>
            <a:off x="1581878" y="980517"/>
            <a:ext cx="8453906" cy="2698249"/>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25772" cy="342174"/>
          </a:xfrm>
        </p:spPr>
        <p:txBody>
          <a:bodyPr anchor="t">
            <a:normAutofit/>
          </a:bodyPr>
          <a:lstStyle>
            <a:lvl1pPr marL="0" indent="0">
              <a:buNone/>
              <a:defRPr lang="en-US" sz="1400" b="0" i="0" kern="1200" cap="small" dirty="0">
                <a:solidFill>
                  <a:schemeClr val="accent1"/>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12861B88-49A3-45AA-B12B-CAB64F75622D}" type="datetimeFigureOut">
              <a:rPr lang="en-GB" smtClean="0"/>
              <a:t>29/04/2022</a:t>
            </a:fld>
            <a:endParaRPr lang="en-GB"/>
          </a:p>
        </p:txBody>
      </p:sp>
      <p:sp>
        <p:nvSpPr>
          <p:cNvPr id="5" name="Footer Placeholder 4"/>
          <p:cNvSpPr>
            <a:spLocks noGrp="1"/>
          </p:cNvSpPr>
          <p:nvPr>
            <p:ph type="ftr" sz="quarter" idx="11"/>
          </p:nvPr>
        </p:nvSpPr>
        <p:spPr/>
        <p:txBody>
          <a:bodyPr/>
          <a:lstStyle/>
          <a:p>
            <a:endParaRPr lang="en-GB"/>
          </a:p>
        </p:txBody>
      </p:sp>
      <p:sp>
        <p:nvSpPr>
          <p:cNvPr id="32" name="Rectangle 3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43BFAFC8-B4CF-4294-BBB5-977849638E4E}" type="slidenum">
              <a:rPr lang="en-GB" smtClean="0"/>
              <a:t>‹#›</a:t>
            </a:fld>
            <a:endParaRPr lang="en-GB"/>
          </a:p>
        </p:txBody>
      </p:sp>
    </p:spTree>
    <p:extLst>
      <p:ext uri="{BB962C8B-B14F-4D97-AF65-F5344CB8AC3E}">
        <p14:creationId xmlns:p14="http://schemas.microsoft.com/office/powerpoint/2010/main" val="210676425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18" name="Group 17"/>
          <p:cNvGrpSpPr/>
          <p:nvPr/>
        </p:nvGrpSpPr>
        <p:grpSpPr>
          <a:xfrm>
            <a:off x="0" y="-2373"/>
            <a:ext cx="12192000" cy="6867027"/>
            <a:chOff x="0" y="-2373"/>
            <a:chExt cx="12192000" cy="6867027"/>
          </a:xfrm>
        </p:grpSpPr>
        <p:sp>
          <p:nvSpPr>
            <p:cNvPr id="10" name="Rectangle 9"/>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1"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33068"/>
            <a:ext cx="8825659"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2861B88-49A3-45AA-B12B-CAB64F75622D}" type="datetimeFigureOut">
              <a:rPr lang="en-GB" smtClean="0"/>
              <a:t>29/04/2022</a:t>
            </a:fld>
            <a:endParaRPr lang="en-GB"/>
          </a:p>
        </p:txBody>
      </p:sp>
      <p:sp>
        <p:nvSpPr>
          <p:cNvPr id="5" name="Footer Placeholder 4"/>
          <p:cNvSpPr>
            <a:spLocks noGrp="1"/>
          </p:cNvSpPr>
          <p:nvPr>
            <p:ph type="ftr" sz="quarter" idx="11"/>
          </p:nvPr>
        </p:nvSpPr>
        <p:spPr/>
        <p:txBody>
          <a:bodyPr/>
          <a:lstStyle/>
          <a:p>
            <a:endParaRPr lang="en-GB"/>
          </a:p>
        </p:txBody>
      </p:sp>
      <p:sp>
        <p:nvSpPr>
          <p:cNvPr id="12" name="Rectangle 1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43BFAFC8-B4CF-4294-BBB5-977849638E4E}" type="slidenum">
              <a:rPr lang="en-GB" smtClean="0"/>
              <a:t>‹#›</a:t>
            </a:fld>
            <a:endParaRPr lang="en-GB"/>
          </a:p>
        </p:txBody>
      </p:sp>
    </p:spTree>
    <p:extLst>
      <p:ext uri="{BB962C8B-B14F-4D97-AF65-F5344CB8AC3E}">
        <p14:creationId xmlns:p14="http://schemas.microsoft.com/office/powerpoint/2010/main" val="338154188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17299"/>
            <a:ext cx="312916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4" y="3193561"/>
            <a:ext cx="3129168" cy="283349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2"/>
            <a:ext cx="314538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93561"/>
            <a:ext cx="3145380" cy="283349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6700" y="2617299"/>
            <a:ext cx="3161029" cy="576261"/>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6700" y="3193561"/>
            <a:ext cx="3164719" cy="28334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22" name="Straight Connector 21"/>
          <p:cNvCxnSpPr/>
          <p:nvPr/>
        </p:nvCxnSpPr>
        <p:spPr>
          <a:xfrm>
            <a:off x="4403971" y="2569633"/>
            <a:ext cx="0" cy="3492499"/>
          </a:xfrm>
          <a:prstGeom prst="line">
            <a:avLst/>
          </a:prstGeom>
          <a:ln w="12700" cmpd="sng">
            <a:solidFill>
              <a:schemeClr val="accent1">
                <a:alpha val="41000"/>
              </a:schemeClr>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a:off x="7772401" y="2569633"/>
            <a:ext cx="0" cy="3492499"/>
          </a:xfrm>
          <a:prstGeom prst="line">
            <a:avLst/>
          </a:prstGeom>
          <a:ln w="12700" cmpd="sng">
            <a:solidFill>
              <a:schemeClr val="accent1">
                <a:alpha val="41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12861B88-49A3-45AA-B12B-CAB64F75622D}" type="datetimeFigureOut">
              <a:rPr lang="en-GB" smtClean="0"/>
              <a:t>29/04/2022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3BFAFC8-B4CF-4294-BBB5-977849638E4E}" type="slidenum">
              <a:rPr lang="en-GB" smtClean="0"/>
              <a:t>‹#›</a:t>
            </a:fld>
            <a:endParaRPr lang="en-GB"/>
          </a:p>
        </p:txBody>
      </p:sp>
    </p:spTree>
    <p:extLst>
      <p:ext uri="{BB962C8B-B14F-4D97-AF65-F5344CB8AC3E}">
        <p14:creationId xmlns:p14="http://schemas.microsoft.com/office/powerpoint/2010/main" val="45988540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2" y="4532845"/>
            <a:ext cx="305043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1334552"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3" y="5109107"/>
            <a:ext cx="3050437" cy="91794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72537" y="4532846"/>
            <a:ext cx="3046766" cy="651156"/>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4748463" y="2603500"/>
            <a:ext cx="2691241"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68865" y="5184002"/>
            <a:ext cx="3050438" cy="84305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3434" y="4532847"/>
            <a:ext cx="3050438" cy="651154"/>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3434" y="5184001"/>
            <a:ext cx="3050437" cy="843054"/>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388153" y="2603500"/>
            <a:ext cx="0" cy="3517594"/>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801905" y="2603500"/>
            <a:ext cx="0" cy="34925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12861B88-49A3-45AA-B12B-CAB64F75622D}" type="datetimeFigureOut">
              <a:rPr lang="en-GB" smtClean="0"/>
              <a:t>29/04/2022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3BFAFC8-B4CF-4294-BBB5-977849638E4E}" type="slidenum">
              <a:rPr lang="en-GB" smtClean="0"/>
              <a:t>‹#›</a:t>
            </a:fld>
            <a:endParaRPr lang="en-GB"/>
          </a:p>
        </p:txBody>
      </p:sp>
    </p:spTree>
    <p:extLst>
      <p:ext uri="{BB962C8B-B14F-4D97-AF65-F5344CB8AC3E}">
        <p14:creationId xmlns:p14="http://schemas.microsoft.com/office/powerpoint/2010/main" val="143312306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3" y="973668"/>
            <a:ext cx="8825660"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2861B88-49A3-45AA-B12B-CAB64F75622D}" type="datetimeFigureOut">
              <a:rPr lang="en-GB" smtClean="0"/>
              <a:t>29/04/2022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3BFAFC8-B4CF-4294-BBB5-977849638E4E}" type="slidenum">
              <a:rPr lang="en-GB" smtClean="0"/>
              <a:t>‹#›</a:t>
            </a:fld>
            <a:endParaRPr lang="en-GB"/>
          </a:p>
        </p:txBody>
      </p:sp>
    </p:spTree>
    <p:extLst>
      <p:ext uri="{BB962C8B-B14F-4D97-AF65-F5344CB8AC3E}">
        <p14:creationId xmlns:p14="http://schemas.microsoft.com/office/powerpoint/2010/main" val="239408362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19" name="Group 18"/>
          <p:cNvGrpSpPr/>
          <p:nvPr/>
        </p:nvGrpSpPr>
        <p:grpSpPr>
          <a:xfrm>
            <a:off x="0" y="-2373"/>
            <a:ext cx="12192000" cy="6867027"/>
            <a:chOff x="0" y="-2373"/>
            <a:chExt cx="12192000" cy="6867027"/>
          </a:xfrm>
        </p:grpSpPr>
        <p:sp>
          <p:nvSpPr>
            <p:cNvPr id="11" name="Rectangle 10"/>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Rectangle 7"/>
            <p:cNvSpPr/>
            <p:nvPr/>
          </p:nvSpPr>
          <p:spPr>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76756" y="1278468"/>
            <a:ext cx="1413933" cy="4748589"/>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8"/>
            <a:ext cx="6247546"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2861B88-49A3-45AA-B12B-CAB64F75622D}" type="datetimeFigureOut">
              <a:rPr lang="en-GB" smtClean="0"/>
              <a:t>29/04/2022</a:t>
            </a:fld>
            <a:endParaRPr lang="en-GB"/>
          </a:p>
        </p:txBody>
      </p:sp>
      <p:sp>
        <p:nvSpPr>
          <p:cNvPr id="5" name="Footer Placeholder 4"/>
          <p:cNvSpPr>
            <a:spLocks noGrp="1"/>
          </p:cNvSpPr>
          <p:nvPr>
            <p:ph type="ftr" sz="quarter" idx="11"/>
          </p:nvPr>
        </p:nvSpPr>
        <p:spPr/>
        <p:txBody>
          <a:bodyPr/>
          <a:lstStyle/>
          <a:p>
            <a:endParaRPr lang="en-GB"/>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43BFAFC8-B4CF-4294-BBB5-977849638E4E}" type="slidenum">
              <a:rPr lang="en-GB" smtClean="0"/>
              <a:t>‹#›</a:t>
            </a:fld>
            <a:endParaRPr lang="en-GB"/>
          </a:p>
        </p:txBody>
      </p:sp>
    </p:spTree>
    <p:extLst>
      <p:ext uri="{BB962C8B-B14F-4D97-AF65-F5344CB8AC3E}">
        <p14:creationId xmlns:p14="http://schemas.microsoft.com/office/powerpoint/2010/main" val="329075413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59623-9A6A-40B5-BDE4-7A153806D35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44C7B55-B299-48D7-8F3D-751BEA661DD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C08B844-20B5-4ECF-8CE2-768CBEC6C447}"/>
              </a:ext>
            </a:extLst>
          </p:cNvPr>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846CE7D5-CF57-46EF-B807-FDD0502418D4}" type="datetimeFigureOut">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4/29/2022</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5" name="Footer Placeholder 4">
            <a:extLst>
              <a:ext uri="{FF2B5EF4-FFF2-40B4-BE49-F238E27FC236}">
                <a16:creationId xmlns:a16="http://schemas.microsoft.com/office/drawing/2014/main" id="{95FD73CC-3EF7-4532-BE53-729B4400CFF6}"/>
              </a:ext>
            </a:extLst>
          </p:cNvPr>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6" name="Slide Number Placeholder 5">
            <a:extLst>
              <a:ext uri="{FF2B5EF4-FFF2-40B4-BE49-F238E27FC236}">
                <a16:creationId xmlns:a16="http://schemas.microsoft.com/office/drawing/2014/main" id="{CF3FBB1A-60AB-49D3-9D38-43C5444204FF}"/>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30EA680-D336-4FF7-8B7A-9848BB0A1C32}"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0059067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C51F57-C23B-4B03-8C8F-7CE2593DFEB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3AC0F37-61A6-4161-BF25-16AD60CDF9C6}"/>
              </a:ext>
            </a:extLst>
          </p:cNvPr>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846CE7D5-CF57-46EF-B807-FDD0502418D4}" type="datetimeFigureOut">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4/29/2022</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4" name="Footer Placeholder 3">
            <a:extLst>
              <a:ext uri="{FF2B5EF4-FFF2-40B4-BE49-F238E27FC236}">
                <a16:creationId xmlns:a16="http://schemas.microsoft.com/office/drawing/2014/main" id="{9FFE27B1-2DD5-4AB8-8068-BB33D39B97BF}"/>
              </a:ext>
            </a:extLst>
          </p:cNvPr>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5" name="Slide Number Placeholder 4">
            <a:extLst>
              <a:ext uri="{FF2B5EF4-FFF2-40B4-BE49-F238E27FC236}">
                <a16:creationId xmlns:a16="http://schemas.microsoft.com/office/drawing/2014/main" id="{187A1A58-7A3B-40B2-8359-159A827575C2}"/>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30EA680-D336-4FF7-8B7A-9848BB0A1C32}"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444639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19.xml"/><Relationship Id="rId1" Type="http://schemas.openxmlformats.org/officeDocument/2006/relationships/slideLayout" Target="../slideLayouts/slideLayout1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9" name="Group 8"/>
          <p:cNvGrpSpPr/>
          <p:nvPr/>
        </p:nvGrpSpPr>
        <p:grpSpPr>
          <a:xfrm>
            <a:off x="0" y="-2373"/>
            <a:ext cx="12192000" cy="6867027"/>
            <a:chOff x="0" y="-2373"/>
            <a:chExt cx="12192000" cy="6867027"/>
          </a:xfrm>
        </p:grpSpPr>
        <p:sp>
          <p:nvSpPr>
            <p:cNvPr id="26" name="Rectangle 25"/>
            <p:cNvSpPr/>
            <p:nvPr/>
          </p:nvSpPr>
          <p:spPr>
            <a:xfrm>
              <a:off x="0" y="0"/>
              <a:ext cx="12192000" cy="6858000"/>
            </a:xfrm>
            <a:prstGeom prst="rect">
              <a:avLst/>
            </a:prstGeom>
            <a:blipFill>
              <a:blip r:embed="rId19">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0"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21"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3"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5" y="2603500"/>
            <a:ext cx="8761412"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0938" y="6394061"/>
            <a:ext cx="990599" cy="304799"/>
          </a:xfrm>
          <a:prstGeom prst="rect">
            <a:avLst/>
          </a:prstGeom>
        </p:spPr>
        <p:txBody>
          <a:bodyPr vert="horz" lIns="91440" tIns="45720" rIns="91440" bIns="45720" rtlCol="0" anchor="t"/>
          <a:lstStyle>
            <a:lvl1pPr algn="r">
              <a:defRPr sz="1000" b="1" i="0">
                <a:solidFill>
                  <a:schemeClr val="accent1"/>
                </a:solidFill>
              </a:defRPr>
            </a:lvl1pPr>
          </a:lstStyle>
          <a:p>
            <a:fld id="{12861B88-49A3-45AA-B12B-CAB64F75622D}" type="datetimeFigureOut">
              <a:rPr lang="en-GB" smtClean="0"/>
              <a:t>29/04/2022</a:t>
            </a:fld>
            <a:endParaRPr lang="en-GB"/>
          </a:p>
        </p:txBody>
      </p:sp>
      <p:sp>
        <p:nvSpPr>
          <p:cNvPr id="5" name="Footer Placeholder 4"/>
          <p:cNvSpPr>
            <a:spLocks noGrp="1"/>
          </p:cNvSpPr>
          <p:nvPr>
            <p:ph type="ftr" sz="quarter" idx="3"/>
          </p:nvPr>
        </p:nvSpPr>
        <p:spPr>
          <a:xfrm>
            <a:off x="528358" y="6391838"/>
            <a:ext cx="3859795" cy="304801"/>
          </a:xfrm>
          <a:prstGeom prst="rect">
            <a:avLst/>
          </a:prstGeom>
        </p:spPr>
        <p:txBody>
          <a:bodyPr vert="horz" lIns="91440" tIns="45720" rIns="91440" bIns="45720" rtlCol="0" anchor="b"/>
          <a:lstStyle>
            <a:lvl1pPr algn="l">
              <a:defRPr sz="1000" b="1" i="0">
                <a:solidFill>
                  <a:schemeClr val="accent1"/>
                </a:solidFill>
                <a:latin typeface="+mn-lt"/>
              </a:defRPr>
            </a:lvl1pPr>
          </a:lstStyle>
          <a:p>
            <a:endParaRPr lang="en-GB"/>
          </a:p>
        </p:txBody>
      </p:sp>
      <p:sp>
        <p:nvSpPr>
          <p:cNvPr id="22" name="Rectangle 2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bg1"/>
                </a:solidFill>
                <a:latin typeface="+mn-lt"/>
              </a:defRPr>
            </a:lvl1pPr>
          </a:lstStyle>
          <a:p>
            <a:fld id="{43BFAFC8-B4CF-4294-BBB5-977849638E4E}" type="slidenum">
              <a:rPr lang="en-GB" smtClean="0"/>
              <a:t>‹#›</a:t>
            </a:fld>
            <a:endParaRPr lang="en-GB"/>
          </a:p>
        </p:txBody>
      </p:sp>
    </p:spTree>
    <p:extLst>
      <p:ext uri="{BB962C8B-B14F-4D97-AF65-F5344CB8AC3E}">
        <p14:creationId xmlns:p14="http://schemas.microsoft.com/office/powerpoint/2010/main" val="4113640692"/>
      </p:ext>
    </p:extLst>
  </p:cSld>
  <p:clrMap bg1="lt1" tx1="dk1" bg2="lt2" tx2="dk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 id="2147483707" r:id="rId5"/>
    <p:sldLayoutId id="2147483708" r:id="rId6"/>
    <p:sldLayoutId id="2147483709" r:id="rId7"/>
    <p:sldLayoutId id="2147483710" r:id="rId8"/>
    <p:sldLayoutId id="2147483711" r:id="rId9"/>
    <p:sldLayoutId id="2147483712" r:id="rId10"/>
    <p:sldLayoutId id="2147483713" r:id="rId11"/>
    <p:sldLayoutId id="2147483714" r:id="rId12"/>
    <p:sldLayoutId id="2147483715" r:id="rId13"/>
    <p:sldLayoutId id="2147483716" r:id="rId14"/>
    <p:sldLayoutId id="2147483717" r:id="rId15"/>
    <p:sldLayoutId id="2147483718" r:id="rId16"/>
    <p:sldLayoutId id="2147483719"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A5B1873-027F-4150-ACA7-BD233D2B829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173376E-8B52-4ADB-88BB-772AE3987CF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05B2CFD-DFAC-4581-88AF-7797D5CB2F7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4/29/2022</a:t>
            </a:fld>
            <a:endParaRPr lang="en-US"/>
          </a:p>
        </p:txBody>
      </p:sp>
      <p:sp>
        <p:nvSpPr>
          <p:cNvPr id="5" name="Footer Placeholder 4">
            <a:extLst>
              <a:ext uri="{FF2B5EF4-FFF2-40B4-BE49-F238E27FC236}">
                <a16:creationId xmlns:a16="http://schemas.microsoft.com/office/drawing/2014/main" id="{65787249-E2F5-49F8-83D8-91A2EAC3A23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A3C8A33-CD1F-49B4-8993-7CF503DCB58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3574982663"/>
      </p:ext>
    </p:extLst>
  </p:cSld>
  <p:clrMap bg1="lt1" tx1="dk1" bg2="lt2" tx2="dk2" accent1="accent1" accent2="accent2" accent3="accent3" accent4="accent4" accent5="accent5" accent6="accent6" hlink="hlink" folHlink="folHlink"/>
  <p:sldLayoutIdLst>
    <p:sldLayoutId id="2147483722" r:id="rId1"/>
    <p:sldLayoutId id="2147483724"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eg"/><Relationship Id="rId1" Type="http://schemas.openxmlformats.org/officeDocument/2006/relationships/slideLayout" Target="../slideLayouts/slideLayout9.xml"/><Relationship Id="rId4" Type="http://schemas.openxmlformats.org/officeDocument/2006/relationships/image" Target="../media/image4.svg"/></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xml"/><Relationship Id="rId1" Type="http://schemas.openxmlformats.org/officeDocument/2006/relationships/slideLayout" Target="../slideLayouts/slideLayout1.xml"/><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8" Type="http://schemas.openxmlformats.org/officeDocument/2006/relationships/hyperlink" Target="https://thepasswordunito.com/2020/12/01/che-fine-ha-fatto-ronald-mcdonald/" TargetMode="External"/><Relationship Id="rId3" Type="http://schemas.openxmlformats.org/officeDocument/2006/relationships/diagramLayout" Target="../diagrams/layout1.xml"/><Relationship Id="rId7" Type="http://schemas.openxmlformats.org/officeDocument/2006/relationships/image" Target="../media/image18.pn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0.xml.rels><?xml version="1.0" encoding="UTF-8" standalone="yes"?>
<Relationships xmlns="http://schemas.openxmlformats.org/package/2006/relationships"><Relationship Id="rId3" Type="http://schemas.openxmlformats.org/officeDocument/2006/relationships/hyperlink" Target="https://thepasswordunito.com/2020/12/01/che-fine-ha-fatto-ronald-mcdonald/" TargetMode="External"/><Relationship Id="rId2" Type="http://schemas.openxmlformats.org/officeDocument/2006/relationships/image" Target="../media/image18.png"/><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hyperlink" Target="https://thepasswordunito.com/2020/12/01/che-fine-ha-fatto-ronald-mcdonald/" TargetMode="External"/><Relationship Id="rId2" Type="http://schemas.openxmlformats.org/officeDocument/2006/relationships/image" Target="../media/image18.png"/><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3" Type="http://schemas.openxmlformats.org/officeDocument/2006/relationships/hyperlink" Target="https://thepasswordunito.com/2020/12/01/che-fine-ha-fatto-ronald-mcdonald/" TargetMode="External"/><Relationship Id="rId2" Type="http://schemas.openxmlformats.org/officeDocument/2006/relationships/image" Target="../media/image18.png"/><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3" Type="http://schemas.openxmlformats.org/officeDocument/2006/relationships/hyperlink" Target="https://thepasswordunito.com/2020/12/01/che-fine-ha-fatto-ronald-mcdonald/" TargetMode="External"/><Relationship Id="rId2" Type="http://schemas.openxmlformats.org/officeDocument/2006/relationships/image" Target="../media/image18.png"/><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image" Target="../media/image1.jpeg"/><Relationship Id="rId1" Type="http://schemas.openxmlformats.org/officeDocument/2006/relationships/slideLayout" Target="../slideLayouts/slideLayout9.xml"/></Relationships>
</file>

<file path=ppt/slides/_rels/slide23.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1.jpeg"/><Relationship Id="rId1" Type="http://schemas.openxmlformats.org/officeDocument/2006/relationships/slideLayout" Target="../slideLayouts/slideLayout9.xml"/><Relationship Id="rId4" Type="http://schemas.microsoft.com/office/2007/relationships/hdphoto" Target="../media/hdphoto1.wdp"/></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6.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27.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8.jpg"/><Relationship Id="rId1" Type="http://schemas.openxmlformats.org/officeDocument/2006/relationships/slideLayout" Target="../slideLayouts/slideLayout18.xml"/></Relationships>
</file>

<file path=ppt/slides/_rels/slide29.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1.jpeg"/><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1.jpeg"/><Relationship Id="rId1" Type="http://schemas.openxmlformats.org/officeDocument/2006/relationships/slideLayout" Target="../slideLayouts/slideLayout6.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32.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33.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1.jpeg"/><Relationship Id="rId1" Type="http://schemas.openxmlformats.org/officeDocument/2006/relationships/slideLayout" Target="../slideLayouts/slideLayout6.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34.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3.xml"/><Relationship Id="rId1" Type="http://schemas.openxmlformats.org/officeDocument/2006/relationships/slideLayout" Target="../slideLayouts/slideLayout6.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35.xml.rels><?xml version="1.0" encoding="UTF-8" standalone="yes"?>
<Relationships xmlns="http://schemas.openxmlformats.org/package/2006/relationships"><Relationship Id="rId3" Type="http://schemas.openxmlformats.org/officeDocument/2006/relationships/hyperlink" Target="https://www.hrcloud.com/blog/7-tips-on-how-to-manage-and-resolve-conflict-in-the-workplace" TargetMode="External"/><Relationship Id="rId2" Type="http://schemas.openxmlformats.org/officeDocument/2006/relationships/hyperlink" Target="http://www.cgrant.wordpress.com/" TargetMode="Externa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6.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8.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5.xml"/><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79228" y="917629"/>
            <a:ext cx="11379426" cy="945517"/>
          </a:xfrm>
        </p:spPr>
        <p:txBody>
          <a:bodyPr>
            <a:normAutofit/>
          </a:bodyPr>
          <a:lstStyle/>
          <a:p>
            <a:pPr algn="ctr"/>
            <a:r>
              <a:rPr lang="en-US" sz="4000" b="1" dirty="0">
                <a:latin typeface="Arial" panose="020B0604020202020204" pitchFamily="34" charset="0"/>
                <a:ea typeface="+mj-lt"/>
                <a:cs typeface="Arial" panose="020B0604020202020204" pitchFamily="34" charset="0"/>
              </a:rPr>
              <a:t>Effective Teamwork and Communication</a:t>
            </a:r>
            <a:endParaRPr lang="en-US" sz="4000" b="1"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1E6BFDC9-AFA5-4209-9E06-9AB917EBF782}"/>
              </a:ext>
            </a:extLst>
          </p:cNvPr>
          <p:cNvSpPr txBox="1"/>
          <p:nvPr/>
        </p:nvSpPr>
        <p:spPr>
          <a:xfrm>
            <a:off x="1204481" y="5755705"/>
            <a:ext cx="3300152" cy="369332"/>
          </a:xfrm>
          <a:prstGeom prst="rect">
            <a:avLst/>
          </a:prstGeom>
          <a:noFill/>
        </p:spPr>
        <p:txBody>
          <a:bodyPr wrap="square" rtlCol="0">
            <a:spAutoFit/>
          </a:bodyPr>
          <a:lstStyle/>
          <a:p>
            <a:r>
              <a:rPr lang="en-GB" b="1" dirty="0"/>
              <a:t>Lecturer: Saqib </a:t>
            </a:r>
            <a:r>
              <a:rPr lang="en-GB" b="1" dirty="0" err="1"/>
              <a:t>Sahim</a:t>
            </a:r>
            <a:endParaRPr lang="en-GB" b="1" dirty="0"/>
          </a:p>
        </p:txBody>
      </p:sp>
      <p:sp>
        <p:nvSpPr>
          <p:cNvPr id="12" name="TextBox 11">
            <a:extLst>
              <a:ext uri="{FF2B5EF4-FFF2-40B4-BE49-F238E27FC236}">
                <a16:creationId xmlns:a16="http://schemas.microsoft.com/office/drawing/2014/main" id="{7DA49EBD-8D5E-4FB8-8413-2046227150DE}"/>
              </a:ext>
            </a:extLst>
          </p:cNvPr>
          <p:cNvSpPr txBox="1"/>
          <p:nvPr/>
        </p:nvSpPr>
        <p:spPr>
          <a:xfrm>
            <a:off x="6651465" y="2327299"/>
            <a:ext cx="6163886" cy="383823"/>
          </a:xfrm>
          <a:prstGeom prst="rect">
            <a:avLst/>
          </a:prstGeom>
          <a:noFill/>
        </p:spPr>
        <p:txBody>
          <a:bodyPr wrap="square">
            <a:spAutoFit/>
          </a:bodyPr>
          <a:lstStyle/>
          <a:p>
            <a:pPr algn="ctr">
              <a:lnSpc>
                <a:spcPct val="115000"/>
              </a:lnSpc>
            </a:pPr>
            <a:r>
              <a:rPr lang="en-GB" sz="1800" b="1" dirty="0">
                <a:solidFill>
                  <a:srgbClr val="000000"/>
                </a:solidFill>
                <a:effectLst/>
                <a:latin typeface="Arial" panose="020B0604020202020204" pitchFamily="34" charset="0"/>
                <a:ea typeface="Times New Roman" panose="02020603050405020304" pitchFamily="18" charset="0"/>
              </a:rPr>
              <a:t>Module code-BMSW4002</a:t>
            </a:r>
            <a:endParaRPr lang="en-GB" sz="1050" dirty="0">
              <a:effectLst/>
              <a:latin typeface="Arial" panose="020B0604020202020204" pitchFamily="34" charset="0"/>
              <a:ea typeface="Arial" panose="020B0604020202020204" pitchFamily="34" charset="0"/>
            </a:endParaRPr>
          </a:p>
        </p:txBody>
      </p:sp>
      <p:pic>
        <p:nvPicPr>
          <p:cNvPr id="1026" name="Picture 2" descr="See the source image">
            <a:extLst>
              <a:ext uri="{FF2B5EF4-FFF2-40B4-BE49-F238E27FC236}">
                <a16:creationId xmlns:a16="http://schemas.microsoft.com/office/drawing/2014/main" id="{8EF412C3-FA6A-46CB-A6BB-249223A11AE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38826" y="2578197"/>
            <a:ext cx="5803264" cy="3546840"/>
          </a:xfrm>
          <a:prstGeom prst="rect">
            <a:avLst/>
          </a:prstGeom>
          <a:noFill/>
          <a:extLst>
            <a:ext uri="{909E8E84-426E-40DD-AFC4-6F175D3DCCD1}">
              <a14:hiddenFill xmlns:a14="http://schemas.microsoft.com/office/drawing/2010/main">
                <a:solidFill>
                  <a:srgbClr val="FFFFFF"/>
                </a:solidFill>
              </a14:hiddenFill>
            </a:ext>
          </a:extLst>
        </p:spPr>
      </p:pic>
      <p:sp>
        <p:nvSpPr>
          <p:cNvPr id="14" name="TextBox 13">
            <a:extLst>
              <a:ext uri="{FF2B5EF4-FFF2-40B4-BE49-F238E27FC236}">
                <a16:creationId xmlns:a16="http://schemas.microsoft.com/office/drawing/2014/main" id="{E57CD3E0-5825-437C-882A-B5B760E5ECDB}"/>
              </a:ext>
            </a:extLst>
          </p:cNvPr>
          <p:cNvSpPr txBox="1"/>
          <p:nvPr/>
        </p:nvSpPr>
        <p:spPr>
          <a:xfrm>
            <a:off x="1328495" y="2460223"/>
            <a:ext cx="6638026" cy="2673039"/>
          </a:xfrm>
          <a:prstGeom prst="rect">
            <a:avLst/>
          </a:prstGeom>
          <a:noFill/>
        </p:spPr>
        <p:txBody>
          <a:bodyPr wrap="square">
            <a:spAutoFit/>
          </a:bodyPr>
          <a:lstStyle/>
          <a:p>
            <a:pPr eaLnBrk="1" hangingPunct="1">
              <a:lnSpc>
                <a:spcPct val="150000"/>
              </a:lnSpc>
              <a:defRPr/>
            </a:pPr>
            <a:r>
              <a:rPr lang="en-GB" sz="1600" b="1" dirty="0">
                <a:solidFill>
                  <a:schemeClr val="bg1"/>
                </a:solidFill>
                <a:latin typeface="Arial" panose="020B0604020202020204" pitchFamily="34" charset="0"/>
                <a:ea typeface="Calibri" panose="020F0502020204030204" pitchFamily="34" charset="0"/>
                <a:cs typeface="Arial" panose="020B0604020202020204" pitchFamily="34" charset="0"/>
              </a:rPr>
              <a:t>Students Name                       Students ID</a:t>
            </a:r>
          </a:p>
          <a:p>
            <a:pPr>
              <a:lnSpc>
                <a:spcPct val="150000"/>
              </a:lnSpc>
              <a:spcAft>
                <a:spcPts val="800"/>
              </a:spcAft>
              <a:defRPr/>
            </a:pPr>
            <a:r>
              <a:rPr lang="en-GB" sz="1600" b="1" dirty="0">
                <a:solidFill>
                  <a:schemeClr val="bg1"/>
                </a:solidFill>
                <a:latin typeface="Arial" panose="020B0604020202020204" pitchFamily="34" charset="0"/>
                <a:ea typeface="Calibri" panose="020F0502020204030204" pitchFamily="34" charset="0"/>
                <a:cs typeface="Arial" panose="020B0604020202020204" pitchFamily="34" charset="0"/>
              </a:rPr>
              <a:t>Maria Mahu                               2115144</a:t>
            </a:r>
          </a:p>
          <a:p>
            <a:pPr>
              <a:lnSpc>
                <a:spcPct val="150000"/>
              </a:lnSpc>
              <a:spcAft>
                <a:spcPts val="800"/>
              </a:spcAft>
              <a:defRPr/>
            </a:pPr>
            <a:r>
              <a:rPr lang="en-GB" sz="1600" b="1" dirty="0">
                <a:solidFill>
                  <a:schemeClr val="bg1"/>
                </a:solidFill>
                <a:latin typeface="Arial" panose="020B0604020202020204" pitchFamily="34" charset="0"/>
                <a:ea typeface="Calibri" panose="020F0502020204030204" pitchFamily="34" charset="0"/>
                <a:cs typeface="Arial" panose="020B0604020202020204" pitchFamily="34" charset="0"/>
              </a:rPr>
              <a:t>Diana Elena Calin                      2113991</a:t>
            </a:r>
          </a:p>
          <a:p>
            <a:pPr>
              <a:lnSpc>
                <a:spcPct val="150000"/>
              </a:lnSpc>
              <a:spcAft>
                <a:spcPts val="800"/>
              </a:spcAft>
              <a:defRPr/>
            </a:pPr>
            <a:r>
              <a:rPr lang="en-GB" sz="1600" b="1" dirty="0">
                <a:solidFill>
                  <a:schemeClr val="bg1"/>
                </a:solidFill>
                <a:latin typeface="Arial" panose="020B0604020202020204" pitchFamily="34" charset="0"/>
                <a:ea typeface="Calibri" panose="020F0502020204030204" pitchFamily="34" charset="0"/>
                <a:cs typeface="Arial" panose="020B0604020202020204" pitchFamily="34" charset="0"/>
              </a:rPr>
              <a:t>Veronica Daniela </a:t>
            </a:r>
            <a:r>
              <a:rPr lang="en-GB" sz="1600" b="1" dirty="0" err="1">
                <a:solidFill>
                  <a:schemeClr val="bg1"/>
                </a:solidFill>
                <a:latin typeface="Arial" panose="020B0604020202020204" pitchFamily="34" charset="0"/>
                <a:ea typeface="Calibri" panose="020F0502020204030204" pitchFamily="34" charset="0"/>
                <a:cs typeface="Arial" panose="020B0604020202020204" pitchFamily="34" charset="0"/>
              </a:rPr>
              <a:t>Floria</a:t>
            </a:r>
            <a:r>
              <a:rPr lang="en-GB" sz="1600" b="1" dirty="0">
                <a:solidFill>
                  <a:schemeClr val="bg1"/>
                </a:solidFill>
                <a:latin typeface="Arial" panose="020B0604020202020204" pitchFamily="34" charset="0"/>
                <a:ea typeface="Calibri" panose="020F0502020204030204" pitchFamily="34" charset="0"/>
                <a:cs typeface="Arial" panose="020B0604020202020204" pitchFamily="34" charset="0"/>
              </a:rPr>
              <a:t>              2115140</a:t>
            </a:r>
          </a:p>
          <a:p>
            <a:pPr>
              <a:lnSpc>
                <a:spcPct val="150000"/>
              </a:lnSpc>
              <a:spcAft>
                <a:spcPts val="800"/>
              </a:spcAft>
              <a:defRPr/>
            </a:pPr>
            <a:r>
              <a:rPr lang="en-GB" sz="1600" b="1" dirty="0">
                <a:solidFill>
                  <a:schemeClr val="bg1"/>
                </a:solidFill>
                <a:latin typeface="Arial" panose="020B0604020202020204" pitchFamily="34" charset="0"/>
                <a:ea typeface="Calibri" panose="020F0502020204030204" pitchFamily="34" charset="0"/>
                <a:cs typeface="Arial" panose="020B0604020202020204" pitchFamily="34" charset="0"/>
              </a:rPr>
              <a:t>Roxana Ioana </a:t>
            </a:r>
            <a:r>
              <a:rPr lang="en-GB" sz="1600" b="1" dirty="0" err="1">
                <a:solidFill>
                  <a:schemeClr val="bg1"/>
                </a:solidFill>
                <a:latin typeface="Arial" panose="020B0604020202020204" pitchFamily="34" charset="0"/>
                <a:ea typeface="Calibri" panose="020F0502020204030204" pitchFamily="34" charset="0"/>
                <a:cs typeface="Arial" panose="020B0604020202020204" pitchFamily="34" charset="0"/>
              </a:rPr>
              <a:t>Ciubotariu</a:t>
            </a:r>
            <a:r>
              <a:rPr lang="en-GB" sz="1600" b="1" dirty="0">
                <a:solidFill>
                  <a:schemeClr val="bg1"/>
                </a:solidFill>
                <a:latin typeface="Arial" panose="020B0604020202020204" pitchFamily="34" charset="0"/>
                <a:ea typeface="Calibri" panose="020F0502020204030204" pitchFamily="34" charset="0"/>
                <a:cs typeface="Arial" panose="020B0604020202020204" pitchFamily="34" charset="0"/>
              </a:rPr>
              <a:t>           2115139</a:t>
            </a:r>
          </a:p>
          <a:p>
            <a:pPr algn="l">
              <a:lnSpc>
                <a:spcPct val="150000"/>
              </a:lnSpc>
              <a:spcAft>
                <a:spcPts val="800"/>
              </a:spcAft>
              <a:defRPr/>
            </a:pPr>
            <a:r>
              <a:rPr lang="en-GB" sz="1600" b="1" dirty="0">
                <a:solidFill>
                  <a:schemeClr val="bg1"/>
                </a:solidFill>
                <a:latin typeface="Arial" panose="020B0604020202020204" pitchFamily="34" charset="0"/>
                <a:ea typeface="Calibri" panose="020F0502020204030204" pitchFamily="34" charset="0"/>
                <a:cs typeface="Arial" panose="020B0604020202020204" pitchFamily="34" charset="0"/>
              </a:rPr>
              <a:t>Robert Radu Balint               </a:t>
            </a:r>
            <a:r>
              <a:rPr lang="en-GB" sz="1600" b="1" i="0" dirty="0">
                <a:solidFill>
                  <a:schemeClr val="bg1"/>
                </a:solidFill>
                <a:effectLst/>
                <a:latin typeface="Arial" panose="020B0604020202020204" pitchFamily="34" charset="0"/>
                <a:cs typeface="Arial" panose="020B0604020202020204" pitchFamily="34" charset="0"/>
              </a:rPr>
              <a:t>    2115162</a:t>
            </a:r>
            <a:endParaRPr lang="en-GB" sz="1600" b="1" dirty="0">
              <a:solidFill>
                <a:schemeClr val="bg1"/>
              </a:solidFill>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181432641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5A992EA8-A2AE-480C-BFF9-7B134643975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373"/>
            <a:ext cx="12192000" cy="6867027"/>
            <a:chOff x="0" y="-2373"/>
            <a:chExt cx="12192000" cy="6867027"/>
          </a:xfrm>
        </p:grpSpPr>
        <p:sp>
          <p:nvSpPr>
            <p:cNvPr id="12" name="Rectangle 11">
              <a:extLst>
                <a:ext uri="{FF2B5EF4-FFF2-40B4-BE49-F238E27FC236}">
                  <a16:creationId xmlns:a16="http://schemas.microsoft.com/office/drawing/2014/main" id="{0F6F97DA-7406-453D-9AB4-28B0891BBF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a:extLst>
                <a:ext uri="{FF2B5EF4-FFF2-40B4-BE49-F238E27FC236}">
                  <a16:creationId xmlns:a16="http://schemas.microsoft.com/office/drawing/2014/main" id="{31D171A9-30C8-4156-8EAF-50888EBE77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a:extLst>
                <a:ext uri="{FF2B5EF4-FFF2-40B4-BE49-F238E27FC236}">
                  <a16:creationId xmlns:a16="http://schemas.microsoft.com/office/drawing/2014/main" id="{C52A6C74-8DC4-4902-962C-0DAFD7F9B5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a:extLst>
                <a:ext uri="{FF2B5EF4-FFF2-40B4-BE49-F238E27FC236}">
                  <a16:creationId xmlns:a16="http://schemas.microsoft.com/office/drawing/2014/main" id="{D34C65DE-5132-426E-9E92-81CB9EFF89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a:extLst>
                <a:ext uri="{FF2B5EF4-FFF2-40B4-BE49-F238E27FC236}">
                  <a16:creationId xmlns:a16="http://schemas.microsoft.com/office/drawing/2014/main" id="{463FE9C4-150E-4C97-A21E-53B7CD261A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a:extLst>
                <a:ext uri="{FF2B5EF4-FFF2-40B4-BE49-F238E27FC236}">
                  <a16:creationId xmlns:a16="http://schemas.microsoft.com/office/drawing/2014/main" id="{F4DD7FA2-5B3A-4DD2-BA1A-735CC86BAA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Freeform 5">
              <a:extLst>
                <a:ext uri="{FF2B5EF4-FFF2-40B4-BE49-F238E27FC236}">
                  <a16:creationId xmlns:a16="http://schemas.microsoft.com/office/drawing/2014/main" id="{B11D6824-D097-439B-9956-5436E5111A9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0" name="Rectangle 19">
            <a:extLst>
              <a:ext uri="{FF2B5EF4-FFF2-40B4-BE49-F238E27FC236}">
                <a16:creationId xmlns:a16="http://schemas.microsoft.com/office/drawing/2014/main" id="{5669AB50-4CAD-4D10-A09A-A0C01AF9E6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B7242BA2-3807-4125-BE08-48BCB0248469}"/>
              </a:ext>
            </a:extLst>
          </p:cNvPr>
          <p:cNvSpPr>
            <a:spLocks noGrp="1"/>
          </p:cNvSpPr>
          <p:nvPr>
            <p:ph type="title"/>
          </p:nvPr>
        </p:nvSpPr>
        <p:spPr>
          <a:xfrm>
            <a:off x="6245474" y="1995147"/>
            <a:ext cx="4883475" cy="1800906"/>
          </a:xfrm>
        </p:spPr>
        <p:txBody>
          <a:bodyPr vert="horz" lIns="91440" tIns="45720" rIns="91440" bIns="45720" rtlCol="0" anchor="b">
            <a:normAutofit/>
          </a:bodyPr>
          <a:lstStyle/>
          <a:p>
            <a:pPr algn="ctr"/>
            <a:r>
              <a:rPr lang="en-US" sz="4000" b="1" i="0" kern="1200" dirty="0">
                <a:solidFill>
                  <a:schemeClr val="bg2"/>
                </a:solidFill>
                <a:latin typeface="Arial" panose="020B0604020202020204" pitchFamily="34" charset="0"/>
                <a:cs typeface="Arial" panose="020B0604020202020204" pitchFamily="34" charset="0"/>
              </a:rPr>
              <a:t>Benefits of team working</a:t>
            </a:r>
          </a:p>
        </p:txBody>
      </p:sp>
      <p:sp>
        <p:nvSpPr>
          <p:cNvPr id="4" name="Text Placeholder 3">
            <a:extLst>
              <a:ext uri="{FF2B5EF4-FFF2-40B4-BE49-F238E27FC236}">
                <a16:creationId xmlns:a16="http://schemas.microsoft.com/office/drawing/2014/main" id="{EB0C027D-D8A3-49F9-A694-7AD4C6DF5EBA}"/>
              </a:ext>
            </a:extLst>
          </p:cNvPr>
          <p:cNvSpPr>
            <a:spLocks noGrp="1"/>
          </p:cNvSpPr>
          <p:nvPr>
            <p:ph type="body" sz="half" idx="2"/>
          </p:nvPr>
        </p:nvSpPr>
        <p:spPr>
          <a:xfrm>
            <a:off x="7500347" y="4384644"/>
            <a:ext cx="3382298" cy="1150156"/>
          </a:xfrm>
        </p:spPr>
        <p:txBody>
          <a:bodyPr vert="horz" lIns="91440" tIns="45720" rIns="91440" bIns="45720" rtlCol="0" anchor="t">
            <a:normAutofit/>
          </a:bodyPr>
          <a:lstStyle/>
          <a:p>
            <a:r>
              <a:rPr lang="en-US" sz="1800" b="0" i="0" kern="1200" cap="all" dirty="0">
                <a:solidFill>
                  <a:schemeClr val="accent1"/>
                </a:solidFill>
                <a:latin typeface="Arial" panose="020B0604020202020204" pitchFamily="34" charset="0"/>
                <a:cs typeface="Arial" panose="020B0604020202020204" pitchFamily="34" charset="0"/>
              </a:rPr>
              <a:t>Diana Elena Calin</a:t>
            </a:r>
          </a:p>
        </p:txBody>
      </p:sp>
      <p:pic>
        <p:nvPicPr>
          <p:cNvPr id="8" name="Graphic 7" descr="Users">
            <a:extLst>
              <a:ext uri="{FF2B5EF4-FFF2-40B4-BE49-F238E27FC236}">
                <a16:creationId xmlns:a16="http://schemas.microsoft.com/office/drawing/2014/main" id="{5F1F0D7B-6241-01EF-4B39-541474E995E7}"/>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2030837" y="1113063"/>
            <a:ext cx="4628758" cy="4628758"/>
          </a:xfrm>
          <a:prstGeom prst="roundRect">
            <a:avLst>
              <a:gd name="adj" fmla="val 1858"/>
            </a:avLst>
          </a:prstGeom>
          <a:effectLst>
            <a:outerShdw blurRad="50800" dist="50800" dir="5400000" algn="tl" rotWithShape="0">
              <a:srgbClr val="000000">
                <a:alpha val="43000"/>
              </a:srgbClr>
            </a:outerShdw>
          </a:effectLst>
        </p:spPr>
      </p:pic>
    </p:spTree>
    <p:extLst>
      <p:ext uri="{BB962C8B-B14F-4D97-AF65-F5344CB8AC3E}">
        <p14:creationId xmlns:p14="http://schemas.microsoft.com/office/powerpoint/2010/main" val="1598979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8B6DAE-823E-4887-B64E-A79BAD4DE00F}"/>
              </a:ext>
            </a:extLst>
          </p:cNvPr>
          <p:cNvSpPr>
            <a:spLocks noGrp="1"/>
          </p:cNvSpPr>
          <p:nvPr>
            <p:ph type="title"/>
          </p:nvPr>
        </p:nvSpPr>
        <p:spPr/>
        <p:txBody>
          <a:bodyPr/>
          <a:lstStyle/>
          <a:p>
            <a:pPr algn="ctr"/>
            <a:r>
              <a:rPr lang="en-US" sz="3600" b="1" dirty="0">
                <a:ea typeface="+mj-lt"/>
                <a:cs typeface="+mj-lt"/>
              </a:rPr>
              <a:t>Increasing Productivity</a:t>
            </a:r>
            <a:endParaRPr lang="en-GB" dirty="0"/>
          </a:p>
        </p:txBody>
      </p:sp>
      <p:pic>
        <p:nvPicPr>
          <p:cNvPr id="3" name="Picture 4" descr="Graphical user interface, application, website, Teams&#10;&#10;Description automatically generated">
            <a:extLst>
              <a:ext uri="{FF2B5EF4-FFF2-40B4-BE49-F238E27FC236}">
                <a16:creationId xmlns:a16="http://schemas.microsoft.com/office/drawing/2014/main" id="{6870837D-8FD5-451B-B658-142DD968DC88}"/>
              </a:ext>
            </a:extLst>
          </p:cNvPr>
          <p:cNvPicPr>
            <a:picLocks noChangeAspect="1"/>
          </p:cNvPicPr>
          <p:nvPr/>
        </p:nvPicPr>
        <p:blipFill>
          <a:blip r:embed="rId3"/>
          <a:stretch>
            <a:fillRect/>
          </a:stretch>
        </p:blipFill>
        <p:spPr>
          <a:xfrm>
            <a:off x="6877675" y="2494682"/>
            <a:ext cx="4793215" cy="4148204"/>
          </a:xfrm>
          <a:custGeom>
            <a:avLst/>
            <a:gdLst/>
            <a:ahLst/>
            <a:cxnLst/>
            <a:rect l="l" t="t" r="r" b="b"/>
            <a:pathLst>
              <a:path w="4273177" h="4470400">
                <a:moveTo>
                  <a:pt x="75080" y="0"/>
                </a:moveTo>
                <a:lnTo>
                  <a:pt x="4198097" y="0"/>
                </a:lnTo>
                <a:cubicBezTo>
                  <a:pt x="4239563" y="0"/>
                  <a:pt x="4273177" y="33614"/>
                  <a:pt x="4273177" y="75080"/>
                </a:cubicBezTo>
                <a:lnTo>
                  <a:pt x="4273177" y="4395320"/>
                </a:lnTo>
                <a:cubicBezTo>
                  <a:pt x="4273177" y="4436786"/>
                  <a:pt x="4239563" y="4470400"/>
                  <a:pt x="4198097" y="4470400"/>
                </a:cubicBezTo>
                <a:lnTo>
                  <a:pt x="75080" y="4470400"/>
                </a:lnTo>
                <a:cubicBezTo>
                  <a:pt x="33614" y="4470400"/>
                  <a:pt x="0" y="4436786"/>
                  <a:pt x="0" y="4395320"/>
                </a:cubicBezTo>
                <a:lnTo>
                  <a:pt x="0" y="75080"/>
                </a:lnTo>
                <a:cubicBezTo>
                  <a:pt x="0" y="33614"/>
                  <a:pt x="33614" y="0"/>
                  <a:pt x="75080" y="0"/>
                </a:cubicBezTo>
                <a:close/>
              </a:path>
            </a:pathLst>
          </a:custGeom>
        </p:spPr>
      </p:pic>
      <p:sp>
        <p:nvSpPr>
          <p:cNvPr id="18" name="TextBox 17">
            <a:extLst>
              <a:ext uri="{FF2B5EF4-FFF2-40B4-BE49-F238E27FC236}">
                <a16:creationId xmlns:a16="http://schemas.microsoft.com/office/drawing/2014/main" id="{4F3E6EAF-68DE-4978-A7EF-6A54D8888B41}"/>
              </a:ext>
            </a:extLst>
          </p:cNvPr>
          <p:cNvSpPr txBox="1"/>
          <p:nvPr/>
        </p:nvSpPr>
        <p:spPr>
          <a:xfrm>
            <a:off x="722148" y="2647992"/>
            <a:ext cx="5373852" cy="3365024"/>
          </a:xfrm>
          <a:prstGeom prst="rect">
            <a:avLst/>
          </a:prstGeom>
          <a:noFill/>
        </p:spPr>
        <p:txBody>
          <a:bodyPr wrap="square">
            <a:spAutoFit/>
          </a:bodyPr>
          <a:lstStyle/>
          <a:p>
            <a:pPr marL="285750" indent="-285750" algn="just">
              <a:lnSpc>
                <a:spcPct val="150000"/>
              </a:lnSpc>
              <a:buFont typeface="Arial"/>
              <a:buChar char="•"/>
            </a:pPr>
            <a:r>
              <a:rPr lang="en-US" sz="1800" dirty="0">
                <a:latin typeface="Arial" panose="020B0604020202020204" pitchFamily="34" charset="0"/>
                <a:ea typeface="+mn-lt"/>
                <a:cs typeface="Arial" panose="020B0604020202020204" pitchFamily="34" charset="0"/>
              </a:rPr>
              <a:t>Team working helps in increasing productivity of the business organizations including </a:t>
            </a:r>
            <a:r>
              <a:rPr lang="en-US" dirty="0">
                <a:latin typeface="Arial" panose="020B0604020202020204" pitchFamily="34" charset="0"/>
                <a:ea typeface="+mn-lt"/>
                <a:cs typeface="Arial" panose="020B0604020202020204" pitchFamily="34" charset="0"/>
              </a:rPr>
              <a:t>Restaurant </a:t>
            </a:r>
            <a:r>
              <a:rPr lang="en-US" sz="1800" dirty="0">
                <a:latin typeface="Arial" panose="020B0604020202020204" pitchFamily="34" charset="0"/>
                <a:ea typeface="+mn-lt"/>
                <a:cs typeface="Arial" panose="020B0604020202020204" pitchFamily="34" charset="0"/>
              </a:rPr>
              <a:t>organization (Delmas and Pekovic, 2018).</a:t>
            </a:r>
            <a:endParaRPr lang="en-US" sz="1800" dirty="0">
              <a:latin typeface="Arial" panose="020B0604020202020204" pitchFamily="34" charset="0"/>
              <a:cs typeface="Arial" panose="020B0604020202020204" pitchFamily="34" charset="0"/>
            </a:endParaRPr>
          </a:p>
          <a:p>
            <a:pPr marL="285750" indent="-285750" algn="just">
              <a:lnSpc>
                <a:spcPct val="150000"/>
              </a:lnSpc>
              <a:buFont typeface="Arial"/>
              <a:buChar char="•"/>
            </a:pPr>
            <a:r>
              <a:rPr lang="en-US" sz="1800" dirty="0">
                <a:latin typeface="Arial" panose="020B0604020202020204" pitchFamily="34" charset="0"/>
                <a:ea typeface="+mn-lt"/>
                <a:cs typeface="Arial" panose="020B0604020202020204" pitchFamily="34" charset="0"/>
              </a:rPr>
              <a:t>Team working can make it easy for team members to divide their work into parts that increase speed of working.</a:t>
            </a:r>
            <a:endParaRPr lang="en-US" sz="1800" dirty="0">
              <a:latin typeface="Arial" panose="020B0604020202020204" pitchFamily="34" charset="0"/>
              <a:cs typeface="Arial" panose="020B0604020202020204" pitchFamily="34" charset="0"/>
            </a:endParaRPr>
          </a:p>
          <a:p>
            <a:pPr marL="285750" indent="-285750" algn="just">
              <a:lnSpc>
                <a:spcPct val="150000"/>
              </a:lnSpc>
              <a:buFont typeface="Arial"/>
              <a:buChar char="•"/>
            </a:pPr>
            <a:r>
              <a:rPr lang="en-US" sz="1800" dirty="0">
                <a:latin typeface="Arial" panose="020B0604020202020204" pitchFamily="34" charset="0"/>
                <a:ea typeface="+mn-lt"/>
                <a:cs typeface="Arial" panose="020B0604020202020204" pitchFamily="34" charset="0"/>
              </a:rPr>
              <a:t>Team working reduces the possibility of mistakes in work</a:t>
            </a:r>
            <a:endParaRPr lang="en-US"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968502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46231" y="1460685"/>
            <a:ext cx="8761413" cy="706964"/>
          </a:xfrm>
        </p:spPr>
        <p:txBody>
          <a:bodyPr vert="horz" lIns="91440" tIns="45720" rIns="91440" bIns="45720" rtlCol="0" anchor="ctr">
            <a:noAutofit/>
          </a:bodyPr>
          <a:lstStyle/>
          <a:p>
            <a:pPr algn="ctr"/>
            <a:r>
              <a:rPr lang="en-US" sz="3200" b="1" dirty="0">
                <a:latin typeface="Arial" panose="020B0604020202020204" pitchFamily="34" charset="0"/>
                <a:cs typeface="Arial" panose="020B0604020202020204" pitchFamily="34" charset="0"/>
              </a:rPr>
              <a:t>Motivation</a:t>
            </a:r>
          </a:p>
          <a:p>
            <a:br>
              <a:rPr lang="en-US" sz="3200" b="1" dirty="0">
                <a:latin typeface="Arial" panose="020B0604020202020204" pitchFamily="34" charset="0"/>
                <a:cs typeface="Arial" panose="020B0604020202020204" pitchFamily="34" charset="0"/>
              </a:rPr>
            </a:br>
            <a:endParaRPr lang="en-US" sz="3200" b="1" dirty="0">
              <a:latin typeface="Arial" panose="020B0604020202020204" pitchFamily="34" charset="0"/>
              <a:cs typeface="Arial" panose="020B0604020202020204" pitchFamily="34" charset="0"/>
            </a:endParaRPr>
          </a:p>
        </p:txBody>
      </p:sp>
      <p:sp>
        <p:nvSpPr>
          <p:cNvPr id="3" name="Subtitle 2"/>
          <p:cNvSpPr>
            <a:spLocks noGrp="1"/>
          </p:cNvSpPr>
          <p:nvPr>
            <p:ph type="subTitle" idx="4294967295"/>
          </p:nvPr>
        </p:nvSpPr>
        <p:spPr>
          <a:xfrm>
            <a:off x="1154952" y="2403959"/>
            <a:ext cx="5812377" cy="3978275"/>
          </a:xfrm>
        </p:spPr>
        <p:txBody>
          <a:bodyPr vert="horz" lIns="91440" tIns="45720" rIns="91440" bIns="45720" rtlCol="0" anchor="ctr">
            <a:normAutofit/>
          </a:bodyPr>
          <a:lstStyle/>
          <a:p>
            <a:pPr marL="285750" indent="-228600" algn="just">
              <a:buClrTx/>
              <a:buFont typeface="Arial" panose="020B0604020202020204" pitchFamily="34" charset="0"/>
              <a:buChar char="•"/>
            </a:pPr>
            <a:r>
              <a:rPr lang="en-US" sz="2000" dirty="0">
                <a:latin typeface="Arial" panose="020B0604020202020204" pitchFamily="34" charset="0"/>
                <a:cs typeface="Arial" panose="020B0604020202020204" pitchFamily="34" charset="0"/>
              </a:rPr>
              <a:t>Team working helps the present Employees in the Restaurant organization to be always motivated.</a:t>
            </a:r>
          </a:p>
          <a:p>
            <a:pPr marL="285750" indent="-228600" algn="just">
              <a:buClrTx/>
              <a:buFont typeface="Arial" panose="020B0604020202020204" pitchFamily="34" charset="0"/>
              <a:buChar char="•"/>
            </a:pPr>
            <a:r>
              <a:rPr lang="en-US" sz="2000" dirty="0">
                <a:latin typeface="Arial" panose="020B0604020202020204" pitchFamily="34" charset="0"/>
                <a:cs typeface="Arial" panose="020B0604020202020204" pitchFamily="34" charset="0"/>
              </a:rPr>
              <a:t>Team working makes the environment of business organization Healthy, peaceful and ESP friendly.</a:t>
            </a:r>
          </a:p>
          <a:p>
            <a:pPr marL="285750" indent="-228600" algn="just">
              <a:buClrTx/>
              <a:buFont typeface="Arial" panose="020B0604020202020204" pitchFamily="34" charset="0"/>
              <a:buChar char="•"/>
            </a:pPr>
            <a:r>
              <a:rPr lang="en-US" sz="2000" dirty="0">
                <a:latin typeface="Arial" panose="020B0604020202020204" pitchFamily="34" charset="0"/>
                <a:cs typeface="Arial" panose="020B0604020202020204" pitchFamily="34" charset="0"/>
              </a:rPr>
              <a:t>Team working helps to make employees happy</a:t>
            </a:r>
          </a:p>
          <a:p>
            <a:pPr indent="-228600" algn="l">
              <a:buClrTx/>
              <a:buFont typeface="Arial" panose="020B0604020202020204" pitchFamily="34" charset="0"/>
              <a:buChar char="•"/>
            </a:pPr>
            <a:endParaRPr lang="en-US" sz="2000" dirty="0"/>
          </a:p>
        </p:txBody>
      </p:sp>
      <p:pic>
        <p:nvPicPr>
          <p:cNvPr id="4" name="Picture 4" descr="A picture containing text, vector graphics&#10;&#10;Description automatically generated">
            <a:extLst>
              <a:ext uri="{FF2B5EF4-FFF2-40B4-BE49-F238E27FC236}">
                <a16:creationId xmlns:a16="http://schemas.microsoft.com/office/drawing/2014/main" id="{0D05E2AF-2D30-0B0C-12E5-722171B508B9}"/>
              </a:ext>
            </a:extLst>
          </p:cNvPr>
          <p:cNvPicPr>
            <a:picLocks noChangeAspect="1"/>
          </p:cNvPicPr>
          <p:nvPr/>
        </p:nvPicPr>
        <p:blipFill rotWithShape="1">
          <a:blip r:embed="rId3"/>
          <a:srcRect l="10460" r="31515" b="2"/>
          <a:stretch/>
        </p:blipFill>
        <p:spPr>
          <a:xfrm>
            <a:off x="6967330" y="2489675"/>
            <a:ext cx="4342440" cy="4209484"/>
          </a:xfrm>
          <a:prstGeom prst="rect">
            <a:avLst/>
          </a:prstGeom>
        </p:spPr>
      </p:pic>
    </p:spTree>
    <p:extLst>
      <p:ext uri="{BB962C8B-B14F-4D97-AF65-F5344CB8AC3E}">
        <p14:creationId xmlns:p14="http://schemas.microsoft.com/office/powerpoint/2010/main" val="33525723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16EAF3-0EDE-4C34-A39A-52F028874604}"/>
              </a:ext>
            </a:extLst>
          </p:cNvPr>
          <p:cNvSpPr>
            <a:spLocks noGrp="1"/>
          </p:cNvSpPr>
          <p:nvPr>
            <p:ph type="title"/>
          </p:nvPr>
        </p:nvSpPr>
        <p:spPr/>
        <p:txBody>
          <a:bodyPr/>
          <a:lstStyle/>
          <a:p>
            <a:pPr algn="ctr"/>
            <a:r>
              <a:rPr lang="en-US" sz="3600" b="1" dirty="0">
                <a:ea typeface="+mj-lt"/>
                <a:cs typeface="+mj-lt"/>
              </a:rPr>
              <a:t>Team working causes Innovation</a:t>
            </a:r>
            <a:endParaRPr lang="en-GB" dirty="0"/>
          </a:p>
        </p:txBody>
      </p:sp>
      <p:pic>
        <p:nvPicPr>
          <p:cNvPr id="3" name="Picture 4" descr="A picture containing graphical user interface&#10;&#10;Description automatically generated">
            <a:extLst>
              <a:ext uri="{FF2B5EF4-FFF2-40B4-BE49-F238E27FC236}">
                <a16:creationId xmlns:a16="http://schemas.microsoft.com/office/drawing/2014/main" id="{DB27694D-BD27-487E-A1BE-DDFD0549036C}"/>
              </a:ext>
            </a:extLst>
          </p:cNvPr>
          <p:cNvPicPr>
            <a:picLocks noChangeAspect="1"/>
          </p:cNvPicPr>
          <p:nvPr/>
        </p:nvPicPr>
        <p:blipFill>
          <a:blip r:embed="rId2"/>
          <a:stretch>
            <a:fillRect/>
          </a:stretch>
        </p:blipFill>
        <p:spPr>
          <a:xfrm>
            <a:off x="743660" y="2280914"/>
            <a:ext cx="6436548" cy="3684922"/>
          </a:xfrm>
          <a:prstGeom prst="rect">
            <a:avLst/>
          </a:prstGeom>
        </p:spPr>
      </p:pic>
      <p:sp>
        <p:nvSpPr>
          <p:cNvPr id="5" name="TextBox 4">
            <a:extLst>
              <a:ext uri="{FF2B5EF4-FFF2-40B4-BE49-F238E27FC236}">
                <a16:creationId xmlns:a16="http://schemas.microsoft.com/office/drawing/2014/main" id="{57263470-639B-411B-84DD-CC132F2A3DEE}"/>
              </a:ext>
            </a:extLst>
          </p:cNvPr>
          <p:cNvSpPr txBox="1"/>
          <p:nvPr/>
        </p:nvSpPr>
        <p:spPr>
          <a:xfrm>
            <a:off x="6507805" y="2388770"/>
            <a:ext cx="5025760" cy="3780522"/>
          </a:xfrm>
          <a:prstGeom prst="rect">
            <a:avLst/>
          </a:prstGeom>
          <a:noFill/>
        </p:spPr>
        <p:txBody>
          <a:bodyPr wrap="square">
            <a:spAutoFit/>
          </a:bodyPr>
          <a:lstStyle/>
          <a:p>
            <a:pPr marL="285750" indent="-285750" algn="just">
              <a:lnSpc>
                <a:spcPct val="150000"/>
              </a:lnSpc>
              <a:buFont typeface="Arial"/>
              <a:buChar char="•"/>
            </a:pPr>
            <a:r>
              <a:rPr lang="en-US" sz="1800" dirty="0">
                <a:latin typeface="Arial" panose="020B0604020202020204" pitchFamily="34" charset="0"/>
                <a:ea typeface="+mn-lt"/>
                <a:cs typeface="Arial" panose="020B0604020202020204" pitchFamily="34" charset="0"/>
              </a:rPr>
              <a:t>Teamwork helps businesses organizations to bring innovation in their products (Wang and </a:t>
            </a:r>
            <a:r>
              <a:rPr lang="en-US" sz="1800" dirty="0" err="1">
                <a:latin typeface="Arial" panose="020B0604020202020204" pitchFamily="34" charset="0"/>
                <a:ea typeface="+mn-lt"/>
                <a:cs typeface="Arial" panose="020B0604020202020204" pitchFamily="34" charset="0"/>
              </a:rPr>
              <a:t>Zatzick</a:t>
            </a:r>
            <a:r>
              <a:rPr lang="en-US" sz="1800" dirty="0">
                <a:latin typeface="Arial" panose="020B0604020202020204" pitchFamily="34" charset="0"/>
                <a:ea typeface="+mn-lt"/>
                <a:cs typeface="Arial" panose="020B0604020202020204" pitchFamily="34" charset="0"/>
              </a:rPr>
              <a:t>, 2019).</a:t>
            </a:r>
            <a:endParaRPr lang="en-US" sz="1800" dirty="0">
              <a:latin typeface="Arial" panose="020B0604020202020204" pitchFamily="34" charset="0"/>
              <a:cs typeface="Arial" panose="020B0604020202020204" pitchFamily="34" charset="0"/>
            </a:endParaRPr>
          </a:p>
          <a:p>
            <a:pPr marL="285750" indent="-285750" algn="just">
              <a:lnSpc>
                <a:spcPct val="150000"/>
              </a:lnSpc>
              <a:buFont typeface="Arial"/>
              <a:buChar char="•"/>
            </a:pPr>
            <a:r>
              <a:rPr lang="en-US" sz="1800" dirty="0">
                <a:latin typeface="Arial" panose="020B0604020202020204" pitchFamily="34" charset="0"/>
                <a:ea typeface="+mn-lt"/>
                <a:cs typeface="Arial" panose="020B0604020202020204" pitchFamily="34" charset="0"/>
              </a:rPr>
              <a:t>In a team different types of employees work together, and each employee possesses different creative ideas.</a:t>
            </a:r>
            <a:endParaRPr lang="en-US" sz="1800" dirty="0">
              <a:latin typeface="Arial" panose="020B0604020202020204" pitchFamily="34" charset="0"/>
              <a:cs typeface="Arial" panose="020B0604020202020204" pitchFamily="34" charset="0"/>
            </a:endParaRPr>
          </a:p>
          <a:p>
            <a:pPr marL="285750" indent="-285750" algn="just">
              <a:lnSpc>
                <a:spcPct val="150000"/>
              </a:lnSpc>
              <a:buFont typeface="Arial"/>
              <a:buChar char="•"/>
            </a:pPr>
            <a:r>
              <a:rPr lang="en-US" sz="1800" dirty="0">
                <a:latin typeface="Arial" panose="020B0604020202020204" pitchFamily="34" charset="0"/>
                <a:ea typeface="+mn-lt"/>
                <a:cs typeface="Arial" panose="020B0604020202020204" pitchFamily="34" charset="0"/>
              </a:rPr>
              <a:t>Effective teamwork depends on effective communication among the team members in the </a:t>
            </a:r>
            <a:r>
              <a:rPr lang="en-US" dirty="0">
                <a:latin typeface="Arial" panose="020B0604020202020204" pitchFamily="34" charset="0"/>
                <a:ea typeface="+mn-lt"/>
                <a:cs typeface="Arial" panose="020B0604020202020204" pitchFamily="34" charset="0"/>
              </a:rPr>
              <a:t>Restaurant</a:t>
            </a:r>
            <a:r>
              <a:rPr lang="en-US" sz="1800" dirty="0">
                <a:latin typeface="Arial" panose="020B0604020202020204" pitchFamily="34" charset="0"/>
                <a:ea typeface="+mn-lt"/>
                <a:cs typeface="Arial" panose="020B0604020202020204" pitchFamily="34" charset="0"/>
              </a:rPr>
              <a:t> organization</a:t>
            </a:r>
            <a:endParaRPr lang="en-US"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155382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C9A8DB82-86DE-41D7-8C3F-BA1F0FE9B00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373"/>
            <a:ext cx="12192000" cy="6867027"/>
            <a:chOff x="0" y="-2373"/>
            <a:chExt cx="12192000" cy="6867027"/>
          </a:xfrm>
        </p:grpSpPr>
        <p:sp>
          <p:nvSpPr>
            <p:cNvPr id="10" name="Rectangle 9">
              <a:extLst>
                <a:ext uri="{FF2B5EF4-FFF2-40B4-BE49-F238E27FC236}">
                  <a16:creationId xmlns:a16="http://schemas.microsoft.com/office/drawing/2014/main" id="{8AF9E1A7-3690-4A7D-95D4-D376BC586F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a:extLst>
                <a:ext uri="{FF2B5EF4-FFF2-40B4-BE49-F238E27FC236}">
                  <a16:creationId xmlns:a16="http://schemas.microsoft.com/office/drawing/2014/main" id="{075DE0DA-CFEB-436E-8059-3F574F9E56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a:extLst>
                <a:ext uri="{FF2B5EF4-FFF2-40B4-BE49-F238E27FC236}">
                  <a16:creationId xmlns:a16="http://schemas.microsoft.com/office/drawing/2014/main" id="{E630F0AD-0BEF-4F7E-BBAD-9C4ECF0CD7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a:extLst>
                <a:ext uri="{FF2B5EF4-FFF2-40B4-BE49-F238E27FC236}">
                  <a16:creationId xmlns:a16="http://schemas.microsoft.com/office/drawing/2014/main" id="{10831102-4F37-4C69-8C56-B1D6A509D7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a:extLst>
                <a:ext uri="{FF2B5EF4-FFF2-40B4-BE49-F238E27FC236}">
                  <a16:creationId xmlns:a16="http://schemas.microsoft.com/office/drawing/2014/main" id="{6D5BB450-AC20-4CFA-8709-46463BDE74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a:extLst>
                <a:ext uri="{FF2B5EF4-FFF2-40B4-BE49-F238E27FC236}">
                  <a16:creationId xmlns:a16="http://schemas.microsoft.com/office/drawing/2014/main" id="{E55A3AE7-B15C-4D81-A4E9-21BC9D3015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Freeform 5">
              <a:extLst>
                <a:ext uri="{FF2B5EF4-FFF2-40B4-BE49-F238E27FC236}">
                  <a16:creationId xmlns:a16="http://schemas.microsoft.com/office/drawing/2014/main" id="{754B6A71-2AD1-4F45-8D25-82327EFB52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a:extLst>
                <a:ext uri="{FF2B5EF4-FFF2-40B4-BE49-F238E27FC236}">
                  <a16:creationId xmlns:a16="http://schemas.microsoft.com/office/drawing/2014/main" id="{14A364F5-69E0-49F9-9E6D-13F16F7FF4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8" name="Freeform 5">
              <a:extLst>
                <a:ext uri="{FF2B5EF4-FFF2-40B4-BE49-F238E27FC236}">
                  <a16:creationId xmlns:a16="http://schemas.microsoft.com/office/drawing/2014/main" id="{07E71549-9386-41C6-B9DE-8F00165FED9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0" name="Rectangle 19">
            <a:extLst>
              <a:ext uri="{FF2B5EF4-FFF2-40B4-BE49-F238E27FC236}">
                <a16:creationId xmlns:a16="http://schemas.microsoft.com/office/drawing/2014/main" id="{B4B7C0AF-2DDA-402A-A38E-429A634ED3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1115118" y="941918"/>
            <a:ext cx="8761413" cy="706964"/>
          </a:xfrm>
        </p:spPr>
        <p:txBody>
          <a:bodyPr vert="horz" lIns="91440" tIns="45720" rIns="91440" bIns="45720" rtlCol="0" anchor="ctr">
            <a:normAutofit fontScale="90000"/>
          </a:bodyPr>
          <a:lstStyle/>
          <a:p>
            <a:pPr algn="ctr">
              <a:lnSpc>
                <a:spcPct val="90000"/>
              </a:lnSpc>
            </a:pPr>
            <a:r>
              <a:rPr lang="en-US" sz="3600" b="1" dirty="0">
                <a:latin typeface="Arial" panose="020B0604020202020204" pitchFamily="34" charset="0"/>
                <a:cs typeface="Arial" panose="020B0604020202020204" pitchFamily="34" charset="0"/>
              </a:rPr>
              <a:t>Teamwork as smarter risk taking</a:t>
            </a:r>
          </a:p>
          <a:p>
            <a:pPr>
              <a:lnSpc>
                <a:spcPct val="90000"/>
              </a:lnSpc>
            </a:pPr>
            <a:br>
              <a:rPr lang="en-US" sz="1400" dirty="0"/>
            </a:br>
            <a:endParaRPr lang="en-US" sz="1400" dirty="0"/>
          </a:p>
        </p:txBody>
      </p:sp>
      <p:sp>
        <p:nvSpPr>
          <p:cNvPr id="3" name="Subtitle 2"/>
          <p:cNvSpPr>
            <a:spLocks noGrp="1"/>
          </p:cNvSpPr>
          <p:nvPr>
            <p:ph type="subTitle" idx="1"/>
          </p:nvPr>
        </p:nvSpPr>
        <p:spPr>
          <a:xfrm>
            <a:off x="1154954" y="2603500"/>
            <a:ext cx="6397313" cy="3416300"/>
          </a:xfrm>
        </p:spPr>
        <p:txBody>
          <a:bodyPr vert="horz" lIns="91440" tIns="45720" rIns="91440" bIns="45720" rtlCol="0" anchor="ctr">
            <a:normAutofit/>
          </a:bodyPr>
          <a:lstStyle/>
          <a:p>
            <a:pPr marL="285750" indent="-285750" algn="just">
              <a:buClrTx/>
              <a:buFont typeface="Arial" panose="020B0604020202020204" pitchFamily="34" charset="0"/>
              <a:buChar char="•"/>
            </a:pPr>
            <a:r>
              <a:rPr lang="en-US" cap="none" dirty="0">
                <a:solidFill>
                  <a:schemeClr val="tx1">
                    <a:lumMod val="75000"/>
                    <a:lumOff val="25000"/>
                  </a:schemeClr>
                </a:solidFill>
                <a:latin typeface="Arial" panose="020B0604020202020204" pitchFamily="34" charset="0"/>
                <a:cs typeface="Arial" panose="020B0604020202020204" pitchFamily="34" charset="0"/>
              </a:rPr>
              <a:t>Team working helps businesses organizations to take smarter risk</a:t>
            </a:r>
          </a:p>
          <a:p>
            <a:pPr marL="285750" indent="-285750" algn="just">
              <a:buClrTx/>
              <a:buFont typeface="Arial" panose="020B0604020202020204" pitchFamily="34" charset="0"/>
              <a:buChar char="•"/>
            </a:pPr>
            <a:r>
              <a:rPr lang="en-US" cap="none" dirty="0">
                <a:solidFill>
                  <a:schemeClr val="tx1">
                    <a:lumMod val="75000"/>
                    <a:lumOff val="25000"/>
                  </a:schemeClr>
                </a:solidFill>
                <a:latin typeface="Arial" panose="020B0604020202020204" pitchFamily="34" charset="0"/>
                <a:cs typeface="Arial" panose="020B0604020202020204" pitchFamily="34" charset="0"/>
              </a:rPr>
              <a:t>There is less possibility to face failure in the consultancy organization.</a:t>
            </a:r>
          </a:p>
          <a:p>
            <a:pPr marL="285750" indent="-285750" algn="just">
              <a:buClrTx/>
              <a:buFont typeface="Arial" panose="020B0604020202020204" pitchFamily="34" charset="0"/>
              <a:buChar char="•"/>
            </a:pPr>
            <a:r>
              <a:rPr lang="en-US" cap="none" dirty="0">
                <a:solidFill>
                  <a:schemeClr val="tx1">
                    <a:lumMod val="75000"/>
                    <a:lumOff val="25000"/>
                  </a:schemeClr>
                </a:solidFill>
                <a:latin typeface="Arial" panose="020B0604020202020204" pitchFamily="34" charset="0"/>
                <a:cs typeface="Arial" panose="020B0604020202020204" pitchFamily="34" charset="0"/>
              </a:rPr>
              <a:t>All the team members take the responsibility to fulfill every complex task easily</a:t>
            </a:r>
          </a:p>
          <a:p>
            <a:endParaRPr lang="en-US" dirty="0">
              <a:solidFill>
                <a:schemeClr val="tx1">
                  <a:lumMod val="75000"/>
                  <a:lumOff val="25000"/>
                </a:schemeClr>
              </a:solidFill>
            </a:endParaRPr>
          </a:p>
        </p:txBody>
      </p:sp>
      <p:pic>
        <p:nvPicPr>
          <p:cNvPr id="4" name="Picture 4">
            <a:extLst>
              <a:ext uri="{FF2B5EF4-FFF2-40B4-BE49-F238E27FC236}">
                <a16:creationId xmlns:a16="http://schemas.microsoft.com/office/drawing/2014/main" id="{00869A8E-8125-A148-5195-EE8A56E55129}"/>
              </a:ext>
            </a:extLst>
          </p:cNvPr>
          <p:cNvPicPr>
            <a:picLocks noChangeAspect="1"/>
          </p:cNvPicPr>
          <p:nvPr/>
        </p:nvPicPr>
        <p:blipFill rotWithShape="1">
          <a:blip r:embed="rId4"/>
          <a:srcRect r="-2" b="417"/>
          <a:stretch/>
        </p:blipFill>
        <p:spPr>
          <a:xfrm>
            <a:off x="8020570" y="2775951"/>
            <a:ext cx="3711923" cy="3067163"/>
          </a:xfrm>
          <a:prstGeom prst="roundRect">
            <a:avLst>
              <a:gd name="adj" fmla="val 1858"/>
            </a:avLst>
          </a:prstGeom>
          <a:effectLst>
            <a:outerShdw blurRad="50800" dist="50800" dir="5400000" algn="tl" rotWithShape="0">
              <a:srgbClr val="000000">
                <a:alpha val="43000"/>
              </a:srgbClr>
            </a:outerShdw>
          </a:effectLst>
        </p:spPr>
      </p:pic>
    </p:spTree>
    <p:extLst>
      <p:ext uri="{BB962C8B-B14F-4D97-AF65-F5344CB8AC3E}">
        <p14:creationId xmlns:p14="http://schemas.microsoft.com/office/powerpoint/2010/main" val="12106545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Icon&#10;&#10;Description automatically generated">
            <a:extLst>
              <a:ext uri="{FF2B5EF4-FFF2-40B4-BE49-F238E27FC236}">
                <a16:creationId xmlns:a16="http://schemas.microsoft.com/office/drawing/2014/main" id="{113DED81-368A-822D-18B8-299E9343129B}"/>
              </a:ext>
            </a:extLst>
          </p:cNvPr>
          <p:cNvPicPr>
            <a:picLocks noChangeAspect="1"/>
          </p:cNvPicPr>
          <p:nvPr/>
        </p:nvPicPr>
        <p:blipFill>
          <a:blip r:embed="rId3"/>
          <a:stretch>
            <a:fillRect/>
          </a:stretch>
        </p:blipFill>
        <p:spPr>
          <a:xfrm>
            <a:off x="965200" y="2559035"/>
            <a:ext cx="5130800" cy="4104639"/>
          </a:xfrm>
          <a:custGeom>
            <a:avLst/>
            <a:gdLst/>
            <a:ahLst/>
            <a:cxnLst/>
            <a:rect l="l" t="t" r="r" b="b"/>
            <a:pathLst>
              <a:path w="6094252" h="6857998">
                <a:moveTo>
                  <a:pt x="0" y="0"/>
                </a:moveTo>
                <a:lnTo>
                  <a:pt x="5898122" y="0"/>
                </a:lnTo>
                <a:cubicBezTo>
                  <a:pt x="6006442" y="0"/>
                  <a:pt x="6094252" y="87810"/>
                  <a:pt x="6094252" y="196130"/>
                </a:cubicBezTo>
                <a:lnTo>
                  <a:pt x="6094252" y="6661869"/>
                </a:lnTo>
                <a:cubicBezTo>
                  <a:pt x="6094252" y="6756649"/>
                  <a:pt x="6027023" y="6835726"/>
                  <a:pt x="5937649" y="6854015"/>
                </a:cubicBezTo>
                <a:lnTo>
                  <a:pt x="5898132" y="6857998"/>
                </a:lnTo>
                <a:lnTo>
                  <a:pt x="0" y="6857998"/>
                </a:lnTo>
                <a:close/>
              </a:path>
            </a:pathLst>
          </a:custGeom>
        </p:spPr>
      </p:pic>
      <p:sp>
        <p:nvSpPr>
          <p:cNvPr id="2" name="Title 1"/>
          <p:cNvSpPr>
            <a:spLocks noGrp="1"/>
          </p:cNvSpPr>
          <p:nvPr>
            <p:ph type="title"/>
          </p:nvPr>
        </p:nvSpPr>
        <p:spPr>
          <a:xfrm>
            <a:off x="1944997" y="1466504"/>
            <a:ext cx="8761413" cy="706964"/>
          </a:xfrm>
        </p:spPr>
        <p:txBody>
          <a:bodyPr>
            <a:normAutofit fontScale="90000"/>
          </a:bodyPr>
          <a:lstStyle/>
          <a:p>
            <a:pPr algn="ctr"/>
            <a:br>
              <a:rPr lang="en-US" sz="3800" b="1" dirty="0">
                <a:latin typeface="Arial" panose="020B0604020202020204" pitchFamily="34" charset="0"/>
                <a:ea typeface="+mj-lt"/>
                <a:cs typeface="Arial" panose="020B0604020202020204" pitchFamily="34" charset="0"/>
              </a:rPr>
            </a:br>
            <a:r>
              <a:rPr lang="en-US" sz="3800" b="1" dirty="0">
                <a:latin typeface="Arial" panose="020B0604020202020204" pitchFamily="34" charset="0"/>
                <a:ea typeface="+mj-lt"/>
                <a:cs typeface="Arial" panose="020B0604020202020204" pitchFamily="34" charset="0"/>
              </a:rPr>
              <a:t>Team working enhance growth and opportunity</a:t>
            </a:r>
            <a:endParaRPr lang="en-US" sz="3800" dirty="0">
              <a:latin typeface="Arial" panose="020B0604020202020204" pitchFamily="34" charset="0"/>
              <a:cs typeface="Arial" panose="020B0604020202020204" pitchFamily="34" charset="0"/>
            </a:endParaRPr>
          </a:p>
          <a:p>
            <a:br>
              <a:rPr lang="en-US" sz="3800" dirty="0"/>
            </a:br>
            <a:endParaRPr lang="en-US" sz="3800" dirty="0"/>
          </a:p>
        </p:txBody>
      </p:sp>
      <p:sp>
        <p:nvSpPr>
          <p:cNvPr id="3" name="Subtitle 2"/>
          <p:cNvSpPr>
            <a:spLocks noGrp="1"/>
          </p:cNvSpPr>
          <p:nvPr>
            <p:ph type="subTitle" idx="4294967295"/>
          </p:nvPr>
        </p:nvSpPr>
        <p:spPr>
          <a:xfrm>
            <a:off x="6325704" y="2684835"/>
            <a:ext cx="5130800" cy="3394952"/>
          </a:xfrm>
        </p:spPr>
        <p:txBody>
          <a:bodyPr vert="horz" lIns="91440" tIns="45720" rIns="91440" bIns="45720" rtlCol="0">
            <a:noAutofit/>
          </a:bodyPr>
          <a:lstStyle/>
          <a:p>
            <a:pPr marL="285750" indent="-285750">
              <a:lnSpc>
                <a:spcPct val="160000"/>
              </a:lnSpc>
              <a:buClr>
                <a:schemeClr val="tx1"/>
              </a:buClr>
              <a:buFont typeface="Arial"/>
              <a:buChar char="•"/>
            </a:pPr>
            <a:r>
              <a:rPr lang="en-US" dirty="0">
                <a:latin typeface="Arial" panose="020B0604020202020204" pitchFamily="34" charset="0"/>
                <a:ea typeface="+mn-lt"/>
                <a:cs typeface="Arial" panose="020B0604020202020204" pitchFamily="34" charset="0"/>
              </a:rPr>
              <a:t>Team members get the opportunity to enhance their knowledge.</a:t>
            </a:r>
            <a:endParaRPr lang="en-US" dirty="0">
              <a:latin typeface="Arial" panose="020B0604020202020204" pitchFamily="34" charset="0"/>
              <a:cs typeface="Arial" panose="020B0604020202020204" pitchFamily="34" charset="0"/>
            </a:endParaRPr>
          </a:p>
          <a:p>
            <a:pPr marL="285750" indent="-285750">
              <a:lnSpc>
                <a:spcPct val="160000"/>
              </a:lnSpc>
              <a:buClr>
                <a:schemeClr val="tx1"/>
              </a:buClr>
              <a:buFont typeface="Arial"/>
              <a:buChar char="•"/>
            </a:pPr>
            <a:r>
              <a:rPr lang="en-US" dirty="0">
                <a:latin typeface="Arial" panose="020B0604020202020204" pitchFamily="34" charset="0"/>
                <a:ea typeface="+mn-lt"/>
                <a:cs typeface="Arial" panose="020B0604020202020204" pitchFamily="34" charset="0"/>
              </a:rPr>
              <a:t>Team working helps in enhancing growth of the employees and the Restaurant organization (</a:t>
            </a:r>
            <a:r>
              <a:rPr lang="en-US" dirty="0" err="1">
                <a:latin typeface="Arial" panose="020B0604020202020204" pitchFamily="34" charset="0"/>
                <a:ea typeface="+mn-lt"/>
                <a:cs typeface="Arial" panose="020B0604020202020204" pitchFamily="34" charset="0"/>
              </a:rPr>
              <a:t>Lacerenza</a:t>
            </a:r>
            <a:r>
              <a:rPr lang="en-US" dirty="0">
                <a:latin typeface="Arial" panose="020B0604020202020204" pitchFamily="34" charset="0"/>
                <a:ea typeface="+mn-lt"/>
                <a:cs typeface="Arial" panose="020B0604020202020204" pitchFamily="34" charset="0"/>
              </a:rPr>
              <a:t> </a:t>
            </a:r>
            <a:r>
              <a:rPr lang="en-US" i="1" dirty="0">
                <a:latin typeface="Arial" panose="020B0604020202020204" pitchFamily="34" charset="0"/>
                <a:ea typeface="+mn-lt"/>
                <a:cs typeface="Arial" panose="020B0604020202020204" pitchFamily="34" charset="0"/>
              </a:rPr>
              <a:t>et al., </a:t>
            </a:r>
            <a:r>
              <a:rPr lang="en-US" dirty="0">
                <a:latin typeface="Arial" panose="020B0604020202020204" pitchFamily="34" charset="0"/>
                <a:ea typeface="+mn-lt"/>
                <a:cs typeface="Arial" panose="020B0604020202020204" pitchFamily="34" charset="0"/>
              </a:rPr>
              <a:t>2018).</a:t>
            </a:r>
            <a:endParaRPr lang="en-US" dirty="0">
              <a:latin typeface="Arial" panose="020B0604020202020204" pitchFamily="34" charset="0"/>
              <a:cs typeface="Arial" panose="020B0604020202020204" pitchFamily="34" charset="0"/>
            </a:endParaRPr>
          </a:p>
          <a:p>
            <a:pPr marL="285750" indent="-285750">
              <a:lnSpc>
                <a:spcPct val="160000"/>
              </a:lnSpc>
              <a:buClr>
                <a:schemeClr val="tx1"/>
              </a:buClr>
              <a:buFont typeface="Arial"/>
              <a:buChar char="•"/>
            </a:pPr>
            <a:r>
              <a:rPr lang="en-US" dirty="0">
                <a:latin typeface="Arial" panose="020B0604020202020204" pitchFamily="34" charset="0"/>
                <a:ea typeface="+mn-lt"/>
                <a:cs typeface="Arial" panose="020B0604020202020204" pitchFamily="34" charset="0"/>
              </a:rPr>
              <a:t>Team working brings new opportunities for the organization</a:t>
            </a:r>
            <a:endParaRPr lang="en-US" dirty="0">
              <a:latin typeface="Arial" panose="020B0604020202020204" pitchFamily="34" charset="0"/>
              <a:cs typeface="Arial" panose="020B0604020202020204" pitchFamily="34" charset="0"/>
            </a:endParaRPr>
          </a:p>
          <a:p>
            <a:endParaRPr lang="en-US" dirty="0">
              <a:cs typeface="Calibri"/>
            </a:endParaRPr>
          </a:p>
        </p:txBody>
      </p:sp>
    </p:spTree>
    <p:extLst>
      <p:ext uri="{BB962C8B-B14F-4D97-AF65-F5344CB8AC3E}">
        <p14:creationId xmlns:p14="http://schemas.microsoft.com/office/powerpoint/2010/main" val="37819772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Illustration of people on a blockchain">
            <a:extLst>
              <a:ext uri="{FF2B5EF4-FFF2-40B4-BE49-F238E27FC236}">
                <a16:creationId xmlns:a16="http://schemas.microsoft.com/office/drawing/2014/main" id="{1D8B7738-0B81-1491-196B-A675D8DD61C2}"/>
              </a:ext>
            </a:extLst>
          </p:cNvPr>
          <p:cNvPicPr>
            <a:picLocks noChangeAspect="1"/>
          </p:cNvPicPr>
          <p:nvPr/>
        </p:nvPicPr>
        <p:blipFill rotWithShape="1">
          <a:blip r:embed="rId2">
            <a:duotone>
              <a:prstClr val="black"/>
              <a:schemeClr val="tx2">
                <a:tint val="45000"/>
                <a:satMod val="400000"/>
              </a:schemeClr>
            </a:duotone>
          </a:blip>
          <a:srcRect t="10383" b="1035"/>
          <a:stretch/>
        </p:blipFill>
        <p:spPr>
          <a:xfrm>
            <a:off x="20" y="-481770"/>
            <a:ext cx="12191980" cy="6857990"/>
          </a:xfrm>
          <a:prstGeom prst="rect">
            <a:avLst/>
          </a:prstGeom>
        </p:spPr>
      </p:pic>
      <p:sp>
        <p:nvSpPr>
          <p:cNvPr id="8" name="Freeform 5">
            <a:extLst>
              <a:ext uri="{FF2B5EF4-FFF2-40B4-BE49-F238E27FC236}">
                <a16:creationId xmlns:a16="http://schemas.microsoft.com/office/drawing/2014/main" id="{87CC2527-562A-4F69-B487-4371E5B243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7488621" y="2277613"/>
            <a:ext cx="4703379" cy="4580387"/>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0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F1A533FD-B7CA-45ED-9417-6DA67848C0FA}"/>
              </a:ext>
            </a:extLst>
          </p:cNvPr>
          <p:cNvSpPr>
            <a:spLocks noGrp="1"/>
          </p:cNvSpPr>
          <p:nvPr>
            <p:ph type="title"/>
          </p:nvPr>
        </p:nvSpPr>
        <p:spPr>
          <a:xfrm>
            <a:off x="8130176" y="3779810"/>
            <a:ext cx="3852041" cy="1834056"/>
          </a:xfrm>
        </p:spPr>
        <p:txBody>
          <a:bodyPr vert="horz" lIns="91440" tIns="45720" rIns="91440" bIns="45720" rtlCol="0" anchor="b">
            <a:normAutofit fontScale="90000"/>
          </a:bodyPr>
          <a:lstStyle/>
          <a:p>
            <a:pPr algn="ctr"/>
            <a:r>
              <a:rPr lang="en-US" sz="4000" b="1" dirty="0">
                <a:solidFill>
                  <a:schemeClr val="tx1"/>
                </a:solidFill>
                <a:latin typeface="Arial" panose="020B0604020202020204" pitchFamily="34" charset="0"/>
                <a:cs typeface="Arial" panose="020B0604020202020204" pitchFamily="34" charset="0"/>
              </a:rPr>
              <a:t>Stage of Team </a:t>
            </a:r>
            <a:r>
              <a:rPr lang="en-US" sz="4000" b="1" dirty="0" err="1">
                <a:solidFill>
                  <a:schemeClr val="tx1"/>
                </a:solidFill>
                <a:latin typeface="Arial" panose="020B0604020202020204" pitchFamily="34" charset="0"/>
                <a:cs typeface="Arial" panose="020B0604020202020204" pitchFamily="34" charset="0"/>
              </a:rPr>
              <a:t>Develompment</a:t>
            </a:r>
            <a:br>
              <a:rPr lang="en-US" sz="4000" dirty="0">
                <a:solidFill>
                  <a:schemeClr val="tx1"/>
                </a:solidFill>
              </a:rPr>
            </a:br>
            <a:endParaRPr lang="en-US" sz="4000" dirty="0">
              <a:solidFill>
                <a:schemeClr val="tx1"/>
              </a:solidFill>
            </a:endParaRPr>
          </a:p>
        </p:txBody>
      </p:sp>
      <p:cxnSp>
        <p:nvCxnSpPr>
          <p:cNvPr id="10" name="Straight Connector 9">
            <a:extLst>
              <a:ext uri="{FF2B5EF4-FFF2-40B4-BE49-F238E27FC236}">
                <a16:creationId xmlns:a16="http://schemas.microsoft.com/office/drawing/2014/main" id="{BCDAEC91-5BCE-4B55-9CC0-43EF94CB73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480331" y="5123793"/>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043F668F-0DAE-4B42-80C6-46E3B8BFCEE5}"/>
              </a:ext>
            </a:extLst>
          </p:cNvPr>
          <p:cNvSpPr txBox="1"/>
          <p:nvPr/>
        </p:nvSpPr>
        <p:spPr>
          <a:xfrm>
            <a:off x="8884458" y="5835639"/>
            <a:ext cx="2902989" cy="369332"/>
          </a:xfrm>
          <a:prstGeom prst="rect">
            <a:avLst/>
          </a:prstGeom>
          <a:noFill/>
        </p:spPr>
        <p:txBody>
          <a:bodyPr wrap="square">
            <a:spAutoFit/>
          </a:bodyPr>
          <a:lstStyle/>
          <a:p>
            <a:r>
              <a:rPr lang="en-GB" sz="1800" b="1" dirty="0">
                <a:latin typeface="Calibri" panose="020F0502020204030204" pitchFamily="34" charset="0"/>
                <a:ea typeface="Calibri" panose="020F0502020204030204" pitchFamily="34" charset="0"/>
                <a:cs typeface="Times New Roman" panose="02020603050405020304" pitchFamily="18" charset="0"/>
              </a:rPr>
              <a:t>Roxana Ioana </a:t>
            </a:r>
            <a:r>
              <a:rPr lang="en-GB" sz="1800" b="1" dirty="0" err="1">
                <a:latin typeface="Calibri" panose="020F0502020204030204" pitchFamily="34" charset="0"/>
                <a:ea typeface="Calibri" panose="020F0502020204030204" pitchFamily="34" charset="0"/>
                <a:cs typeface="Times New Roman" panose="02020603050405020304" pitchFamily="18" charset="0"/>
              </a:rPr>
              <a:t>Ciubotariu</a:t>
            </a:r>
            <a:r>
              <a:rPr lang="en-GB" sz="1800" b="1" dirty="0">
                <a:latin typeface="Calibri" panose="020F0502020204030204" pitchFamily="34" charset="0"/>
                <a:ea typeface="Calibri" panose="020F0502020204030204" pitchFamily="34" charset="0"/>
                <a:cs typeface="Times New Roman" panose="02020603050405020304" pitchFamily="18" charset="0"/>
              </a:rPr>
              <a:t> </a:t>
            </a:r>
            <a:endParaRPr lang="en-GB" b="1" dirty="0"/>
          </a:p>
        </p:txBody>
      </p:sp>
    </p:spTree>
    <p:extLst>
      <p:ext uri="{BB962C8B-B14F-4D97-AF65-F5344CB8AC3E}">
        <p14:creationId xmlns:p14="http://schemas.microsoft.com/office/powerpoint/2010/main" val="28838781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E02707-F4A8-50F1-D669-2C1B7AC366B9}"/>
              </a:ext>
            </a:extLst>
          </p:cNvPr>
          <p:cNvSpPr>
            <a:spLocks noGrp="1"/>
          </p:cNvSpPr>
          <p:nvPr>
            <p:ph type="title"/>
          </p:nvPr>
        </p:nvSpPr>
        <p:spPr/>
        <p:txBody>
          <a:bodyPr/>
          <a:lstStyle/>
          <a:p>
            <a:r>
              <a:rPr lang="en-GB" sz="2400">
                <a:latin typeface="Aharoni" panose="02010803020104030203" pitchFamily="2" charset="-79"/>
                <a:cs typeface="Aharoni" panose="02010803020104030203" pitchFamily="2" charset="-79"/>
              </a:rPr>
              <a:t>The Stages of Team Development McDonald’s</a:t>
            </a:r>
            <a:endParaRPr lang="en-GB" sz="2400" dirty="0">
              <a:latin typeface="Aharoni" panose="02010803020104030203" pitchFamily="2" charset="-79"/>
              <a:cs typeface="Aharoni" panose="02010803020104030203" pitchFamily="2" charset="-79"/>
            </a:endParaRPr>
          </a:p>
        </p:txBody>
      </p:sp>
      <p:graphicFrame>
        <p:nvGraphicFramePr>
          <p:cNvPr id="50" name="Content Placeholder 2">
            <a:extLst>
              <a:ext uri="{FF2B5EF4-FFF2-40B4-BE49-F238E27FC236}">
                <a16:creationId xmlns:a16="http://schemas.microsoft.com/office/drawing/2014/main" id="{F3291133-29DE-9395-F2A7-8E3373A852B4}"/>
              </a:ext>
            </a:extLst>
          </p:cNvPr>
          <p:cNvGraphicFramePr>
            <a:graphicFrameLocks noGrp="1"/>
          </p:cNvGraphicFramePr>
          <p:nvPr>
            <p:ph idx="1"/>
            <p:extLst>
              <p:ext uri="{D42A27DB-BD31-4B8C-83A1-F6EECF244321}">
                <p14:modId xmlns:p14="http://schemas.microsoft.com/office/powerpoint/2010/main" val="2252278327"/>
              </p:ext>
            </p:extLst>
          </p:nvPr>
        </p:nvGraphicFramePr>
        <p:xfrm>
          <a:off x="1" y="2614659"/>
          <a:ext cx="12191999" cy="326967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6" name="Picture 5" descr="A picture containing text, plant, vector graphics&#10;&#10;Description automatically generated">
            <a:extLst>
              <a:ext uri="{FF2B5EF4-FFF2-40B4-BE49-F238E27FC236}">
                <a16:creationId xmlns:a16="http://schemas.microsoft.com/office/drawing/2014/main" id="{987C3AE8-9308-0442-861C-9EF3CCE0A69B}"/>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9916366" y="454448"/>
            <a:ext cx="1828801" cy="1367828"/>
          </a:xfrm>
          <a:prstGeom prst="rect">
            <a:avLst/>
          </a:prstGeom>
        </p:spPr>
      </p:pic>
    </p:spTree>
    <p:extLst>
      <p:ext uri="{BB962C8B-B14F-4D97-AF65-F5344CB8AC3E}">
        <p14:creationId xmlns:p14="http://schemas.microsoft.com/office/powerpoint/2010/main" val="16059170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11AFAE9-BCD2-FE48-ABD0-D32B11F137DA}"/>
              </a:ext>
            </a:extLst>
          </p:cNvPr>
          <p:cNvSpPr>
            <a:spLocks noGrp="1"/>
          </p:cNvSpPr>
          <p:nvPr>
            <p:ph type="title"/>
          </p:nvPr>
        </p:nvSpPr>
        <p:spPr>
          <a:xfrm>
            <a:off x="0" y="1"/>
            <a:ext cx="12041945" cy="487736"/>
          </a:xfrm>
        </p:spPr>
        <p:txBody>
          <a:bodyPr/>
          <a:lstStyle/>
          <a:p>
            <a:r>
              <a:rPr lang="en-GB" sz="2800" dirty="0">
                <a:solidFill>
                  <a:schemeClr val="tx1"/>
                </a:solidFill>
              </a:rPr>
              <a:t>McDonald’s team performance and Formation of team</a:t>
            </a:r>
          </a:p>
        </p:txBody>
      </p:sp>
      <p:sp>
        <p:nvSpPr>
          <p:cNvPr id="5" name="Text Placeholder 4">
            <a:extLst>
              <a:ext uri="{FF2B5EF4-FFF2-40B4-BE49-F238E27FC236}">
                <a16:creationId xmlns:a16="http://schemas.microsoft.com/office/drawing/2014/main" id="{668DD7C0-12F7-61D3-DDF9-2FB932EBB868}"/>
              </a:ext>
            </a:extLst>
          </p:cNvPr>
          <p:cNvSpPr>
            <a:spLocks noGrp="1"/>
          </p:cNvSpPr>
          <p:nvPr>
            <p:ph type="body" idx="1"/>
          </p:nvPr>
        </p:nvSpPr>
        <p:spPr>
          <a:xfrm>
            <a:off x="1059543" y="2338990"/>
            <a:ext cx="1988457" cy="1852692"/>
          </a:xfrm>
          <a:solidFill>
            <a:schemeClr val="bg1"/>
          </a:solidFill>
        </p:spPr>
        <p:txBody>
          <a:bodyPr anchor="t"/>
          <a:lstStyle/>
          <a:p>
            <a:pPr algn="ctr"/>
            <a:r>
              <a:rPr lang="en-GB" sz="2000" dirty="0">
                <a:solidFill>
                  <a:schemeClr val="tx1"/>
                </a:solidFill>
                <a:latin typeface="Aharoni" panose="02010803020104030203" pitchFamily="2" charset="-79"/>
                <a:cs typeface="Aharoni" panose="02010803020104030203" pitchFamily="2" charset="-79"/>
              </a:rPr>
              <a:t>Goals</a:t>
            </a:r>
          </a:p>
          <a:p>
            <a:pPr algn="ctr">
              <a:buFont typeface="Arial" panose="020B0604020202020204" pitchFamily="34" charset="0"/>
              <a:buChar char="•"/>
            </a:pPr>
            <a:r>
              <a:rPr lang="en-GB" sz="1600" dirty="0">
                <a:solidFill>
                  <a:schemeClr val="tx1"/>
                </a:solidFill>
                <a:cs typeface="Aldhabi" panose="020B0604020202020204" pitchFamily="2" charset="-78"/>
              </a:rPr>
              <a:t>Profit</a:t>
            </a:r>
          </a:p>
          <a:p>
            <a:pPr algn="ctr">
              <a:buFont typeface="Arial" panose="020B0604020202020204" pitchFamily="34" charset="0"/>
              <a:buChar char="•"/>
            </a:pPr>
            <a:r>
              <a:rPr lang="en-GB" sz="1600" dirty="0">
                <a:solidFill>
                  <a:schemeClr val="tx1"/>
                </a:solidFill>
                <a:cs typeface="Aldhabi" panose="020B0604020202020204" pitchFamily="2" charset="-78"/>
              </a:rPr>
              <a:t>QSC</a:t>
            </a:r>
          </a:p>
          <a:p>
            <a:pPr algn="ctr">
              <a:buFont typeface="Arial" panose="020B0604020202020204" pitchFamily="34" charset="0"/>
              <a:buChar char="•"/>
            </a:pPr>
            <a:r>
              <a:rPr lang="en-GB" sz="1600" dirty="0">
                <a:solidFill>
                  <a:schemeClr val="tx1"/>
                </a:solidFill>
                <a:cs typeface="Aldhabi" panose="020B0604020202020204" pitchFamily="2" charset="-78"/>
              </a:rPr>
              <a:t>People</a:t>
            </a:r>
          </a:p>
          <a:p>
            <a:pPr algn="ctr">
              <a:buFont typeface="Arial" panose="020B0604020202020204" pitchFamily="34" charset="0"/>
              <a:buChar char="•"/>
            </a:pPr>
            <a:r>
              <a:rPr lang="en-GB" sz="1600" dirty="0">
                <a:solidFill>
                  <a:schemeClr val="tx1"/>
                </a:solidFill>
                <a:cs typeface="Aldhabi" panose="020B0604020202020204" pitchFamily="2" charset="-78"/>
              </a:rPr>
              <a:t>sales</a:t>
            </a:r>
          </a:p>
          <a:p>
            <a:endParaRPr lang="en-GB" dirty="0"/>
          </a:p>
        </p:txBody>
      </p:sp>
      <p:sp>
        <p:nvSpPr>
          <p:cNvPr id="6" name="Content Placeholder 5">
            <a:extLst>
              <a:ext uri="{FF2B5EF4-FFF2-40B4-BE49-F238E27FC236}">
                <a16:creationId xmlns:a16="http://schemas.microsoft.com/office/drawing/2014/main" id="{2894F46E-0E17-2CD8-0A5D-5A492938625C}"/>
              </a:ext>
            </a:extLst>
          </p:cNvPr>
          <p:cNvSpPr>
            <a:spLocks noGrp="1"/>
          </p:cNvSpPr>
          <p:nvPr>
            <p:ph sz="half" idx="2"/>
          </p:nvPr>
        </p:nvSpPr>
        <p:spPr>
          <a:xfrm>
            <a:off x="526773" y="4191682"/>
            <a:ext cx="5326743" cy="2581439"/>
          </a:xfrm>
          <a:solidFill>
            <a:schemeClr val="bg1"/>
          </a:solidFill>
        </p:spPr>
        <p:txBody>
          <a:bodyPr>
            <a:normAutofit fontScale="92500" lnSpcReduction="10000"/>
          </a:bodyPr>
          <a:lstStyle/>
          <a:p>
            <a:pPr marL="0" indent="0">
              <a:buNone/>
            </a:pPr>
            <a:r>
              <a:rPr lang="en-GB" sz="1800" b="1" dirty="0">
                <a:solidFill>
                  <a:schemeClr val="tx1"/>
                </a:solidFill>
                <a:latin typeface="Arial" panose="020B0604020202020204" pitchFamily="34" charset="0"/>
                <a:cs typeface="Arial" panose="020B0604020202020204" pitchFamily="34" charset="0"/>
              </a:rPr>
              <a:t>Roles</a:t>
            </a:r>
          </a:p>
          <a:p>
            <a:pPr>
              <a:buFont typeface="Arial" panose="020B0604020202020204" pitchFamily="34" charset="0"/>
              <a:buChar char="•"/>
            </a:pPr>
            <a:r>
              <a:rPr lang="en-GB" sz="1800" dirty="0">
                <a:solidFill>
                  <a:schemeClr val="tx1"/>
                </a:solidFill>
                <a:latin typeface="Arial" panose="020B0604020202020204" pitchFamily="34" charset="0"/>
                <a:cs typeface="Arial" panose="020B0604020202020204" pitchFamily="34" charset="0"/>
              </a:rPr>
              <a:t>Success and positive results in each role and task are often influenced by the roles of other team members.</a:t>
            </a:r>
          </a:p>
          <a:p>
            <a:pPr>
              <a:buFont typeface="Arial" panose="020B0604020202020204" pitchFamily="34" charset="0"/>
              <a:buChar char="•"/>
            </a:pPr>
            <a:r>
              <a:rPr lang="en-GB" sz="1800" dirty="0">
                <a:solidFill>
                  <a:schemeClr val="tx1"/>
                </a:solidFill>
                <a:latin typeface="Arial" panose="020B0604020202020204" pitchFamily="34" charset="0"/>
                <a:cs typeface="Arial" panose="020B0604020202020204" pitchFamily="34" charset="0"/>
              </a:rPr>
              <a:t>Roles are defined by the responsibilities for which individuals are responsible are responsible.</a:t>
            </a:r>
          </a:p>
          <a:p>
            <a:pPr>
              <a:buFont typeface="Arial" panose="020B0604020202020204" pitchFamily="34" charset="0"/>
              <a:buChar char="•"/>
            </a:pPr>
            <a:r>
              <a:rPr lang="en-GB" sz="1800" dirty="0">
                <a:solidFill>
                  <a:schemeClr val="tx1"/>
                </a:solidFill>
                <a:latin typeface="Arial" panose="020B0604020202020204" pitchFamily="34" charset="0"/>
                <a:cs typeface="Arial" panose="020B0604020202020204" pitchFamily="34" charset="0"/>
              </a:rPr>
              <a:t>When defining roles, be clear about each person's expectations, consider their level of work experience.</a:t>
            </a:r>
          </a:p>
          <a:p>
            <a:pPr marL="0" indent="0">
              <a:buNone/>
            </a:pPr>
            <a:endParaRPr lang="en-GB" dirty="0">
              <a:latin typeface="Arial" panose="020B0604020202020204" pitchFamily="34" charset="0"/>
              <a:cs typeface="Arial" panose="020B0604020202020204" pitchFamily="34" charset="0"/>
            </a:endParaRPr>
          </a:p>
        </p:txBody>
      </p:sp>
      <p:sp>
        <p:nvSpPr>
          <p:cNvPr id="7" name="Text Placeholder 6">
            <a:extLst>
              <a:ext uri="{FF2B5EF4-FFF2-40B4-BE49-F238E27FC236}">
                <a16:creationId xmlns:a16="http://schemas.microsoft.com/office/drawing/2014/main" id="{9A792841-1947-2FF7-BFEE-1A0198D1BABC}"/>
              </a:ext>
            </a:extLst>
          </p:cNvPr>
          <p:cNvSpPr>
            <a:spLocks noGrp="1"/>
          </p:cNvSpPr>
          <p:nvPr>
            <p:ph type="body" sz="quarter" idx="3"/>
          </p:nvPr>
        </p:nvSpPr>
        <p:spPr>
          <a:xfrm>
            <a:off x="9143999" y="2380326"/>
            <a:ext cx="2409371" cy="1896234"/>
          </a:xfrm>
          <a:solidFill>
            <a:schemeClr val="bg1"/>
          </a:solidFill>
        </p:spPr>
        <p:txBody>
          <a:bodyPr anchor="t"/>
          <a:lstStyle/>
          <a:p>
            <a:pPr algn="ctr"/>
            <a:r>
              <a:rPr lang="en-GB" sz="1800" dirty="0">
                <a:solidFill>
                  <a:schemeClr val="tx1"/>
                </a:solidFill>
                <a:latin typeface="Aharoni" panose="02010803020104030203" pitchFamily="2" charset="-79"/>
                <a:cs typeface="Aharoni" panose="02010803020104030203" pitchFamily="2" charset="-79"/>
              </a:rPr>
              <a:t>People</a:t>
            </a:r>
          </a:p>
          <a:p>
            <a:pPr algn="ctr">
              <a:buFont typeface="Arial" panose="020B0604020202020204" pitchFamily="34" charset="0"/>
              <a:buChar char="•"/>
            </a:pPr>
            <a:r>
              <a:rPr lang="en-GB" sz="1800" dirty="0">
                <a:solidFill>
                  <a:schemeClr val="tx1"/>
                </a:solidFill>
                <a:cs typeface="Aharoni" panose="02010803020104030203" pitchFamily="2" charset="-79"/>
              </a:rPr>
              <a:t>Communicate</a:t>
            </a:r>
          </a:p>
          <a:p>
            <a:pPr algn="ctr">
              <a:buFont typeface="Arial" panose="020B0604020202020204" pitchFamily="34" charset="0"/>
              <a:buChar char="•"/>
            </a:pPr>
            <a:r>
              <a:rPr lang="en-GB" sz="1800" dirty="0">
                <a:solidFill>
                  <a:schemeClr val="tx1"/>
                </a:solidFill>
                <a:cs typeface="Aharoni" panose="02010803020104030203" pitchFamily="2" charset="-79"/>
              </a:rPr>
              <a:t>Organise</a:t>
            </a:r>
          </a:p>
          <a:p>
            <a:pPr algn="ctr">
              <a:buFont typeface="Arial" panose="020B0604020202020204" pitchFamily="34" charset="0"/>
              <a:buChar char="•"/>
            </a:pPr>
            <a:r>
              <a:rPr lang="en-GB" sz="1800" dirty="0">
                <a:solidFill>
                  <a:schemeClr val="tx1"/>
                </a:solidFill>
                <a:cs typeface="Aharoni" panose="02010803020104030203" pitchFamily="2" charset="-79"/>
              </a:rPr>
              <a:t>Analyse</a:t>
            </a:r>
          </a:p>
          <a:p>
            <a:pPr algn="ctr">
              <a:buFont typeface="Arial" panose="020B0604020202020204" pitchFamily="34" charset="0"/>
              <a:buChar char="•"/>
            </a:pPr>
            <a:r>
              <a:rPr lang="en-GB" sz="1800" dirty="0">
                <a:solidFill>
                  <a:schemeClr val="tx1"/>
                </a:solidFill>
                <a:cs typeface="Aharoni" panose="02010803020104030203" pitchFamily="2" charset="-79"/>
              </a:rPr>
              <a:t>Learn</a:t>
            </a:r>
          </a:p>
          <a:p>
            <a:endParaRPr lang="en-GB" dirty="0"/>
          </a:p>
        </p:txBody>
      </p:sp>
      <p:sp>
        <p:nvSpPr>
          <p:cNvPr id="9" name="Content Placeholder 8">
            <a:extLst>
              <a:ext uri="{FF2B5EF4-FFF2-40B4-BE49-F238E27FC236}">
                <a16:creationId xmlns:a16="http://schemas.microsoft.com/office/drawing/2014/main" id="{D4255990-4EEF-DB63-26AC-842CDE6B9A24}"/>
              </a:ext>
            </a:extLst>
          </p:cNvPr>
          <p:cNvSpPr>
            <a:spLocks noGrp="1"/>
          </p:cNvSpPr>
          <p:nvPr>
            <p:ph sz="quarter" idx="4"/>
          </p:nvPr>
        </p:nvSpPr>
        <p:spPr>
          <a:xfrm>
            <a:off x="6529448" y="4603869"/>
            <a:ext cx="5326743" cy="2254129"/>
          </a:xfrm>
          <a:solidFill>
            <a:schemeClr val="bg1"/>
          </a:solidFill>
        </p:spPr>
        <p:txBody>
          <a:bodyPr>
            <a:normAutofit fontScale="92500" lnSpcReduction="10000"/>
          </a:bodyPr>
          <a:lstStyle/>
          <a:p>
            <a:pPr marL="0" indent="0">
              <a:buNone/>
            </a:pPr>
            <a:r>
              <a:rPr lang="en-GB" sz="1700" b="1" dirty="0">
                <a:solidFill>
                  <a:schemeClr val="tx1"/>
                </a:solidFill>
                <a:latin typeface="Arial" panose="020B0604020202020204" pitchFamily="34" charset="0"/>
                <a:cs typeface="Arial" panose="020B0604020202020204" pitchFamily="34" charset="0"/>
              </a:rPr>
              <a:t>Processes</a:t>
            </a:r>
            <a:endParaRPr lang="en-GB" sz="1700" b="1" dirty="0">
              <a:latin typeface="Arial" panose="020B0604020202020204" pitchFamily="34" charset="0"/>
              <a:cs typeface="Arial" panose="020B0604020202020204" pitchFamily="34" charset="0"/>
            </a:endParaRPr>
          </a:p>
          <a:p>
            <a:pPr>
              <a:buFont typeface="Arial" panose="020B0604020202020204" pitchFamily="34" charset="0"/>
              <a:buChar char="•"/>
            </a:pPr>
            <a:r>
              <a:rPr lang="en-GB" sz="1700" dirty="0">
                <a:solidFill>
                  <a:schemeClr val="tx1"/>
                </a:solidFill>
                <a:latin typeface="Arial" panose="020B0604020202020204" pitchFamily="34" charset="0"/>
                <a:cs typeface="Arial" panose="020B0604020202020204" pitchFamily="34" charset="0"/>
              </a:rPr>
              <a:t>Team decisions will be a majority rules vote </a:t>
            </a:r>
          </a:p>
          <a:p>
            <a:pPr>
              <a:buFont typeface="Arial" panose="020B0604020202020204" pitchFamily="34" charset="0"/>
              <a:buChar char="•"/>
            </a:pPr>
            <a:r>
              <a:rPr lang="en-GB" sz="1700" dirty="0">
                <a:solidFill>
                  <a:schemeClr val="tx1"/>
                </a:solidFill>
                <a:latin typeface="Arial" panose="020B0604020202020204" pitchFamily="34" charset="0"/>
                <a:cs typeface="Arial" panose="020B0604020202020204" pitchFamily="34" charset="0"/>
              </a:rPr>
              <a:t>If there is a tie-breaker, the Leader will decide</a:t>
            </a:r>
          </a:p>
          <a:p>
            <a:pPr>
              <a:buFont typeface="Arial" panose="020B0604020202020204" pitchFamily="34" charset="0"/>
              <a:buChar char="•"/>
            </a:pPr>
            <a:r>
              <a:rPr lang="en-GB" sz="1700" dirty="0">
                <a:solidFill>
                  <a:schemeClr val="tx1"/>
                </a:solidFill>
                <a:latin typeface="Arial" panose="020B0604020202020204" pitchFamily="34" charset="0"/>
                <a:cs typeface="Arial" panose="020B0604020202020204" pitchFamily="34" charset="0"/>
              </a:rPr>
              <a:t>One person speaks at a time</a:t>
            </a:r>
          </a:p>
          <a:p>
            <a:pPr>
              <a:buFont typeface="Arial" panose="020B0604020202020204" pitchFamily="34" charset="0"/>
              <a:buChar char="•"/>
            </a:pPr>
            <a:r>
              <a:rPr lang="en-GB" sz="1700" dirty="0">
                <a:solidFill>
                  <a:schemeClr val="tx1"/>
                </a:solidFill>
                <a:latin typeface="Arial" panose="020B0604020202020204" pitchFamily="34" charset="0"/>
                <a:cs typeface="Arial" panose="020B0604020202020204" pitchFamily="34" charset="0"/>
              </a:rPr>
              <a:t>Each team meeting will have a different stopwatch and note holder</a:t>
            </a:r>
          </a:p>
          <a:p>
            <a:pPr marL="0" indent="0">
              <a:buNone/>
            </a:pPr>
            <a:endParaRPr lang="en-GB" sz="1700" dirty="0">
              <a:latin typeface="Arial" panose="020B0604020202020204" pitchFamily="34" charset="0"/>
              <a:cs typeface="Arial" panose="020B0604020202020204" pitchFamily="34" charset="0"/>
            </a:endParaRPr>
          </a:p>
        </p:txBody>
      </p:sp>
      <p:sp>
        <p:nvSpPr>
          <p:cNvPr id="11" name="TextBox 10">
            <a:extLst>
              <a:ext uri="{FF2B5EF4-FFF2-40B4-BE49-F238E27FC236}">
                <a16:creationId xmlns:a16="http://schemas.microsoft.com/office/drawing/2014/main" id="{36B37A7B-B7A3-A7D7-C472-BE3FF2BBEC79}"/>
              </a:ext>
            </a:extLst>
          </p:cNvPr>
          <p:cNvSpPr txBox="1"/>
          <p:nvPr/>
        </p:nvSpPr>
        <p:spPr>
          <a:xfrm>
            <a:off x="1302026" y="819223"/>
            <a:ext cx="8693427" cy="923330"/>
          </a:xfrm>
          <a:prstGeom prst="rect">
            <a:avLst/>
          </a:prstGeom>
          <a:noFill/>
        </p:spPr>
        <p:txBody>
          <a:bodyPr wrap="square" rtlCol="0">
            <a:spAutoFit/>
          </a:bodyPr>
          <a:lstStyle/>
          <a:p>
            <a:r>
              <a:rPr lang="en-GB" sz="3600" b="1" dirty="0">
                <a:solidFill>
                  <a:schemeClr val="bg1"/>
                </a:solidFill>
                <a:latin typeface="Arial" panose="020B0604020202020204" pitchFamily="34" charset="0"/>
                <a:cs typeface="Arial" panose="020B0604020202020204" pitchFamily="34" charset="0"/>
              </a:rPr>
              <a:t>Steps to forming the McDonald's team</a:t>
            </a:r>
          </a:p>
          <a:p>
            <a:endParaRPr lang="en-GB" dirty="0"/>
          </a:p>
        </p:txBody>
      </p:sp>
      <p:pic>
        <p:nvPicPr>
          <p:cNvPr id="3" name="Picture 2" descr="A picture containing text, plant, vector graphics&#10;&#10;Description automatically generated">
            <a:extLst>
              <a:ext uri="{FF2B5EF4-FFF2-40B4-BE49-F238E27FC236}">
                <a16:creationId xmlns:a16="http://schemas.microsoft.com/office/drawing/2014/main" id="{0AAD6771-9AE0-FF66-9C4C-D2EF53389B7A}"/>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181599" y="2581422"/>
            <a:ext cx="1828801" cy="1367828"/>
          </a:xfrm>
          <a:prstGeom prst="rect">
            <a:avLst/>
          </a:prstGeom>
        </p:spPr>
      </p:pic>
    </p:spTree>
    <p:extLst>
      <p:ext uri="{BB962C8B-B14F-4D97-AF65-F5344CB8AC3E}">
        <p14:creationId xmlns:p14="http://schemas.microsoft.com/office/powerpoint/2010/main" val="31484525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5102A7-7206-4E4D-2A15-76FF0596277B}"/>
              </a:ext>
            </a:extLst>
          </p:cNvPr>
          <p:cNvSpPr>
            <a:spLocks noGrp="1"/>
          </p:cNvSpPr>
          <p:nvPr>
            <p:ph type="title"/>
          </p:nvPr>
        </p:nvSpPr>
        <p:spPr>
          <a:xfrm>
            <a:off x="1154953" y="512617"/>
            <a:ext cx="8761413" cy="1302327"/>
          </a:xfrm>
        </p:spPr>
        <p:txBody>
          <a:bodyPr/>
          <a:lstStyle/>
          <a:p>
            <a:pPr algn="ctr"/>
            <a:r>
              <a:rPr lang="en-GB" sz="2400" dirty="0">
                <a:latin typeface="Aharoni" panose="02010803020104030203" pitchFamily="2" charset="-79"/>
                <a:cs typeface="Aharoni" panose="02010803020104030203" pitchFamily="2" charset="-79"/>
              </a:rPr>
              <a:t>Stages of Team Development</a:t>
            </a:r>
            <a:br>
              <a:rPr lang="en-GB" sz="2400" dirty="0">
                <a:latin typeface="Aharoni" panose="02010803020104030203" pitchFamily="2" charset="-79"/>
                <a:cs typeface="Aharoni" panose="02010803020104030203" pitchFamily="2" charset="-79"/>
              </a:rPr>
            </a:br>
            <a:br>
              <a:rPr lang="en-GB" sz="2400" dirty="0">
                <a:latin typeface="Aharoni" panose="02010803020104030203" pitchFamily="2" charset="-79"/>
                <a:cs typeface="Aharoni" panose="02010803020104030203" pitchFamily="2" charset="-79"/>
              </a:rPr>
            </a:br>
            <a:r>
              <a:rPr lang="en-GB" sz="2400" dirty="0">
                <a:latin typeface="Aharoni" panose="02010803020104030203" pitchFamily="2" charset="-79"/>
                <a:cs typeface="Aharoni" panose="02010803020104030203" pitchFamily="2" charset="-79"/>
              </a:rPr>
              <a:t>First stages Forming</a:t>
            </a:r>
          </a:p>
        </p:txBody>
      </p:sp>
      <p:sp>
        <p:nvSpPr>
          <p:cNvPr id="3" name="Content Placeholder 2">
            <a:extLst>
              <a:ext uri="{FF2B5EF4-FFF2-40B4-BE49-F238E27FC236}">
                <a16:creationId xmlns:a16="http://schemas.microsoft.com/office/drawing/2014/main" id="{C48FDB0E-1179-4389-4BD3-ABC32E8F1017}"/>
              </a:ext>
            </a:extLst>
          </p:cNvPr>
          <p:cNvSpPr>
            <a:spLocks noGrp="1"/>
          </p:cNvSpPr>
          <p:nvPr>
            <p:ph sz="half" idx="1"/>
          </p:nvPr>
        </p:nvSpPr>
        <p:spPr>
          <a:xfrm>
            <a:off x="262647" y="2309796"/>
            <a:ext cx="6096000" cy="4254500"/>
          </a:xfrm>
        </p:spPr>
        <p:txBody>
          <a:bodyPr>
            <a:noAutofit/>
          </a:bodyPr>
          <a:lstStyle/>
          <a:p>
            <a:pPr>
              <a:buFont typeface="Arial" panose="020B0604020202020204" pitchFamily="34" charset="0"/>
              <a:buChar char="•"/>
            </a:pPr>
            <a:r>
              <a:rPr lang="en-GB" sz="1600" b="1" dirty="0">
                <a:solidFill>
                  <a:schemeClr val="tx1"/>
                </a:solidFill>
                <a:latin typeface="Arial" panose="020B0604020202020204" pitchFamily="34" charset="0"/>
                <a:cs typeface="Arial" panose="020B0604020202020204" pitchFamily="34" charset="0"/>
              </a:rPr>
              <a:t>Stage one Forming there is:                                                                                  </a:t>
            </a:r>
          </a:p>
          <a:p>
            <a:pPr>
              <a:buFont typeface="Arial" panose="020B0604020202020204" pitchFamily="34" charset="0"/>
              <a:buChar char="•"/>
            </a:pPr>
            <a:r>
              <a:rPr lang="en-GB" sz="1600" dirty="0">
                <a:solidFill>
                  <a:schemeClr val="tx1"/>
                </a:solidFill>
                <a:latin typeface="Arial" panose="020B0604020202020204" pitchFamily="34" charset="0"/>
                <a:cs typeface="Arial" panose="020B0604020202020204" pitchFamily="34" charset="0"/>
              </a:rPr>
              <a:t>Dependence on the Leader</a:t>
            </a:r>
          </a:p>
          <a:p>
            <a:pPr>
              <a:buFont typeface="Arial" panose="020B0604020202020204" pitchFamily="34" charset="0"/>
              <a:buChar char="•"/>
            </a:pPr>
            <a:r>
              <a:rPr lang="en-GB" sz="1600" dirty="0">
                <a:solidFill>
                  <a:schemeClr val="tx1"/>
                </a:solidFill>
                <a:latin typeface="Arial" panose="020B0604020202020204" pitchFamily="34" charset="0"/>
                <a:cs typeface="Arial" panose="020B0604020202020204" pitchFamily="34" charset="0"/>
              </a:rPr>
              <a:t>Testing to find out nature of the situation</a:t>
            </a:r>
          </a:p>
          <a:p>
            <a:pPr>
              <a:buFont typeface="Arial" panose="020B0604020202020204" pitchFamily="34" charset="0"/>
              <a:buChar char="•"/>
            </a:pPr>
            <a:r>
              <a:rPr lang="en-GB" sz="1600" dirty="0">
                <a:solidFill>
                  <a:schemeClr val="tx1"/>
                </a:solidFill>
                <a:latin typeface="Arial" panose="020B0604020202020204" pitchFamily="34" charset="0"/>
                <a:cs typeface="Arial" panose="020B0604020202020204" pitchFamily="34" charset="0"/>
              </a:rPr>
              <a:t>Leader helps implementation to get to next stage of development</a:t>
            </a:r>
          </a:p>
          <a:p>
            <a:pPr>
              <a:buFont typeface="Arial" panose="020B0604020202020204" pitchFamily="34" charset="0"/>
              <a:buChar char="•"/>
            </a:pPr>
            <a:r>
              <a:rPr lang="en-GB" sz="1600" b="1" dirty="0">
                <a:solidFill>
                  <a:schemeClr val="tx1"/>
                </a:solidFill>
                <a:latin typeface="Arial" panose="020B0604020202020204" pitchFamily="34" charset="0"/>
                <a:cs typeface="Arial" panose="020B0604020202020204" pitchFamily="34" charset="0"/>
              </a:rPr>
              <a:t>Feelings is:</a:t>
            </a:r>
          </a:p>
          <a:p>
            <a:pPr>
              <a:buFont typeface="Arial" panose="020B0604020202020204" pitchFamily="34" charset="0"/>
              <a:buChar char="•"/>
            </a:pPr>
            <a:r>
              <a:rPr lang="en-GB" sz="1600" dirty="0">
                <a:solidFill>
                  <a:schemeClr val="tx1"/>
                </a:solidFill>
                <a:latin typeface="Arial" panose="020B0604020202020204" pitchFamily="34" charset="0"/>
                <a:cs typeface="Arial" panose="020B0604020202020204" pitchFamily="34" charset="0"/>
              </a:rPr>
              <a:t>Anxiety</a:t>
            </a:r>
          </a:p>
          <a:p>
            <a:pPr>
              <a:buFont typeface="Arial" panose="020B0604020202020204" pitchFamily="34" charset="0"/>
              <a:buChar char="•"/>
            </a:pPr>
            <a:r>
              <a:rPr lang="en-GB" sz="1600" dirty="0">
                <a:solidFill>
                  <a:schemeClr val="tx1"/>
                </a:solidFill>
                <a:latin typeface="Arial" panose="020B0604020202020204" pitchFamily="34" charset="0"/>
                <a:cs typeface="Arial" panose="020B0604020202020204" pitchFamily="34" charset="0"/>
              </a:rPr>
              <a:t>Uncertainty</a:t>
            </a:r>
          </a:p>
          <a:p>
            <a:pPr>
              <a:buFont typeface="Arial" panose="020B0604020202020204" pitchFamily="34" charset="0"/>
              <a:buChar char="•"/>
            </a:pPr>
            <a:r>
              <a:rPr lang="en-GB" sz="1600" dirty="0">
                <a:solidFill>
                  <a:schemeClr val="tx1"/>
                </a:solidFill>
                <a:latin typeface="Arial" panose="020B0604020202020204" pitchFamily="34" charset="0"/>
                <a:cs typeface="Arial" panose="020B0604020202020204" pitchFamily="34" charset="0"/>
              </a:rPr>
              <a:t>Fear</a:t>
            </a:r>
          </a:p>
          <a:p>
            <a:pPr>
              <a:buFont typeface="Arial" panose="020B0604020202020204" pitchFamily="34" charset="0"/>
              <a:buChar char="•"/>
            </a:pPr>
            <a:r>
              <a:rPr lang="en-GB" sz="1600" dirty="0">
                <a:solidFill>
                  <a:schemeClr val="tx1"/>
                </a:solidFill>
                <a:latin typeface="Arial" panose="020B0604020202020204" pitchFamily="34" charset="0"/>
                <a:cs typeface="Arial" panose="020B0604020202020204" pitchFamily="34" charset="0"/>
              </a:rPr>
              <a:t>Excitement</a:t>
            </a:r>
          </a:p>
          <a:p>
            <a:pPr>
              <a:buFont typeface="Arial" panose="020B0604020202020204" pitchFamily="34" charset="0"/>
              <a:buChar char="•"/>
            </a:pPr>
            <a:r>
              <a:rPr lang="en-GB" sz="1600" dirty="0">
                <a:solidFill>
                  <a:schemeClr val="tx1"/>
                </a:solidFill>
                <a:latin typeface="Arial" panose="020B0604020202020204" pitchFamily="34" charset="0"/>
                <a:cs typeface="Arial" panose="020B0604020202020204" pitchFamily="34" charset="0"/>
              </a:rPr>
              <a:t>Anticipation</a:t>
            </a:r>
          </a:p>
          <a:p>
            <a:pPr>
              <a:buFont typeface="Arial" panose="020B0604020202020204" pitchFamily="34" charset="0"/>
              <a:buChar char="•"/>
            </a:pPr>
            <a:r>
              <a:rPr lang="en-GB" sz="1600" dirty="0">
                <a:solidFill>
                  <a:schemeClr val="tx1"/>
                </a:solidFill>
                <a:latin typeface="Arial" panose="020B0604020202020204" pitchFamily="34" charset="0"/>
                <a:cs typeface="Arial" panose="020B0604020202020204" pitchFamily="34" charset="0"/>
              </a:rPr>
              <a:t>Suspicion</a:t>
            </a:r>
          </a:p>
        </p:txBody>
      </p:sp>
      <p:sp>
        <p:nvSpPr>
          <p:cNvPr id="5" name="Content Placeholder 4">
            <a:extLst>
              <a:ext uri="{FF2B5EF4-FFF2-40B4-BE49-F238E27FC236}">
                <a16:creationId xmlns:a16="http://schemas.microsoft.com/office/drawing/2014/main" id="{0B2175B1-B32A-B566-93C2-20CD40D52218}"/>
              </a:ext>
            </a:extLst>
          </p:cNvPr>
          <p:cNvSpPr>
            <a:spLocks noGrp="1"/>
          </p:cNvSpPr>
          <p:nvPr>
            <p:ph sz="half" idx="2"/>
          </p:nvPr>
        </p:nvSpPr>
        <p:spPr>
          <a:xfrm>
            <a:off x="6208712" y="2309796"/>
            <a:ext cx="5983288" cy="2733261"/>
          </a:xfrm>
        </p:spPr>
        <p:txBody>
          <a:bodyPr>
            <a:noAutofit/>
          </a:bodyPr>
          <a:lstStyle/>
          <a:p>
            <a:r>
              <a:rPr lang="en-GB" sz="1400" b="1" dirty="0">
                <a:latin typeface="Arial" panose="020B0604020202020204" pitchFamily="34" charset="0"/>
                <a:cs typeface="Arial" panose="020B0604020202020204" pitchFamily="34" charset="0"/>
              </a:rPr>
              <a:t>Behaviours at Stage:</a:t>
            </a: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Members want acceptance</a:t>
            </a: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Look to Leader four Guidance</a:t>
            </a: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Play it safe to avoid controversy or conflict</a:t>
            </a: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Focus on the task, not each other</a:t>
            </a:r>
          </a:p>
          <a:p>
            <a:r>
              <a:rPr lang="en-GB" sz="1400" b="1" dirty="0">
                <a:latin typeface="Arial" panose="020B0604020202020204" pitchFamily="34" charset="0"/>
                <a:cs typeface="Arial" panose="020B0604020202020204" pitchFamily="34" charset="0"/>
              </a:rPr>
              <a:t>Actions </a:t>
            </a: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Help members get to know each other</a:t>
            </a: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Provide clear direction</a:t>
            </a: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Involve members in developing:</a:t>
            </a:r>
          </a:p>
          <a:p>
            <a:r>
              <a:rPr lang="en-GB" sz="1400" dirty="0">
                <a:latin typeface="Arial" panose="020B0604020202020204" pitchFamily="34" charset="0"/>
                <a:cs typeface="Arial" panose="020B0604020202020204" pitchFamily="34" charset="0"/>
              </a:rPr>
              <a:t>Roles</a:t>
            </a:r>
          </a:p>
          <a:p>
            <a:r>
              <a:rPr lang="en-GB" sz="1400" dirty="0">
                <a:latin typeface="Arial" panose="020B0604020202020204" pitchFamily="34" charset="0"/>
                <a:cs typeface="Arial" panose="020B0604020202020204" pitchFamily="34" charset="0"/>
              </a:rPr>
              <a:t>Plans</a:t>
            </a:r>
          </a:p>
          <a:p>
            <a:r>
              <a:rPr lang="en-GB" sz="1400" dirty="0">
                <a:latin typeface="Arial" panose="020B0604020202020204" pitchFamily="34" charset="0"/>
                <a:cs typeface="Arial" panose="020B0604020202020204" pitchFamily="34" charset="0"/>
              </a:rPr>
              <a:t>Working relationship</a:t>
            </a: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Provide necessary information to the team</a:t>
            </a:r>
          </a:p>
          <a:p>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3328504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354DF7-019A-846B-97BA-AEA04CE095B7}"/>
              </a:ext>
            </a:extLst>
          </p:cNvPr>
          <p:cNvSpPr>
            <a:spLocks noGrp="1"/>
          </p:cNvSpPr>
          <p:nvPr>
            <p:ph type="title"/>
          </p:nvPr>
        </p:nvSpPr>
        <p:spPr>
          <a:xfrm>
            <a:off x="1154953" y="471056"/>
            <a:ext cx="8761413" cy="762000"/>
          </a:xfrm>
        </p:spPr>
        <p:txBody>
          <a:bodyPr/>
          <a:lstStyle/>
          <a:p>
            <a:pPr algn="ctr"/>
            <a:r>
              <a:rPr lang="en-GB" sz="2800" dirty="0"/>
              <a:t>  Stages Two Of McDonald’s Team Storming</a:t>
            </a:r>
          </a:p>
        </p:txBody>
      </p:sp>
      <p:sp>
        <p:nvSpPr>
          <p:cNvPr id="3" name="Text Placeholder 2">
            <a:extLst>
              <a:ext uri="{FF2B5EF4-FFF2-40B4-BE49-F238E27FC236}">
                <a16:creationId xmlns:a16="http://schemas.microsoft.com/office/drawing/2014/main" id="{CADEC5D4-1A2E-B940-D268-D4433D68E006}"/>
              </a:ext>
            </a:extLst>
          </p:cNvPr>
          <p:cNvSpPr>
            <a:spLocks noGrp="1"/>
          </p:cNvSpPr>
          <p:nvPr>
            <p:ph type="body" idx="1"/>
          </p:nvPr>
        </p:nvSpPr>
        <p:spPr>
          <a:xfrm>
            <a:off x="0" y="2317027"/>
            <a:ext cx="5980112" cy="2227264"/>
          </a:xfrm>
        </p:spPr>
        <p:txBody>
          <a:bodyPr anchor="t"/>
          <a:lstStyle/>
          <a:p>
            <a:r>
              <a:rPr lang="en-GB" sz="1800" dirty="0">
                <a:solidFill>
                  <a:schemeClr val="tx1"/>
                </a:solidFill>
                <a:latin typeface="Aharoni" panose="02010803020104030203" pitchFamily="2" charset="-79"/>
                <a:cs typeface="Aharoni" panose="02010803020104030203" pitchFamily="2" charset="-79"/>
              </a:rPr>
              <a:t>Storming</a:t>
            </a:r>
          </a:p>
          <a:p>
            <a:pPr marL="342900" indent="-342900">
              <a:buFont typeface="Arial" panose="020B0604020202020204" pitchFamily="34" charset="0"/>
              <a:buChar char="•"/>
            </a:pPr>
            <a:r>
              <a:rPr lang="en-GB" sz="1600" dirty="0">
                <a:solidFill>
                  <a:schemeClr val="tx1"/>
                </a:solidFill>
                <a:latin typeface="Arial" panose="020B0604020202020204" pitchFamily="34" charset="0"/>
                <a:cs typeface="Arial" panose="020B0604020202020204" pitchFamily="34" charset="0"/>
              </a:rPr>
              <a:t>Conflict</a:t>
            </a:r>
          </a:p>
          <a:p>
            <a:pPr marL="342900" indent="-342900">
              <a:buFont typeface="Arial" panose="020B0604020202020204" pitchFamily="34" charset="0"/>
              <a:buChar char="•"/>
            </a:pPr>
            <a:r>
              <a:rPr lang="en-GB" sz="1600" dirty="0">
                <a:solidFill>
                  <a:schemeClr val="tx1"/>
                </a:solidFill>
                <a:latin typeface="Arial" panose="020B0604020202020204" pitchFamily="34" charset="0"/>
                <a:cs typeface="Arial" panose="020B0604020202020204" pitchFamily="34" charset="0"/>
              </a:rPr>
              <a:t>Emotional resistance to task demands</a:t>
            </a:r>
          </a:p>
          <a:p>
            <a:pPr marL="342900" indent="-342900">
              <a:buFont typeface="Arial" panose="020B0604020202020204" pitchFamily="34" charset="0"/>
              <a:buChar char="•"/>
            </a:pPr>
            <a:r>
              <a:rPr lang="en-GB" sz="1600" dirty="0">
                <a:solidFill>
                  <a:schemeClr val="tx1"/>
                </a:solidFill>
                <a:latin typeface="Arial" panose="020B0604020202020204" pitchFamily="34" charset="0"/>
                <a:cs typeface="Arial" panose="020B0604020202020204" pitchFamily="34" charset="0"/>
              </a:rPr>
              <a:t>Resistance to control</a:t>
            </a:r>
          </a:p>
          <a:p>
            <a:pPr marL="342900" indent="-342900">
              <a:buFont typeface="Arial" panose="020B0604020202020204" pitchFamily="34" charset="0"/>
              <a:buChar char="•"/>
            </a:pPr>
            <a:r>
              <a:rPr lang="en-GB" sz="1600" dirty="0">
                <a:solidFill>
                  <a:schemeClr val="tx1"/>
                </a:solidFill>
                <a:latin typeface="Arial" panose="020B0604020202020204" pitchFamily="34" charset="0"/>
                <a:cs typeface="Arial" panose="020B0604020202020204" pitchFamily="34" charset="0"/>
              </a:rPr>
              <a:t>Possible rebellion against the Leader</a:t>
            </a:r>
          </a:p>
          <a:p>
            <a:pPr marL="342900" indent="-342900">
              <a:buFont typeface="Arial" panose="020B0604020202020204" pitchFamily="34" charset="0"/>
              <a:buChar char="•"/>
            </a:pPr>
            <a:r>
              <a:rPr lang="en-GB" sz="1600" dirty="0">
                <a:solidFill>
                  <a:schemeClr val="tx1"/>
                </a:solidFill>
                <a:latin typeface="Arial" panose="020B0604020202020204" pitchFamily="34" charset="0"/>
                <a:cs typeface="Arial" panose="020B0604020202020204" pitchFamily="34" charset="0"/>
              </a:rPr>
              <a:t>Formation of cliques</a:t>
            </a:r>
          </a:p>
          <a:p>
            <a:pPr marL="342900" indent="-342900">
              <a:buFont typeface="Arial" panose="020B0604020202020204" pitchFamily="34" charset="0"/>
              <a:buChar char="•"/>
            </a:pPr>
            <a:endParaRPr lang="en-GB" sz="1800" dirty="0">
              <a:cs typeface="Aharoni" panose="02010803020104030203" pitchFamily="2" charset="-79"/>
            </a:endParaRPr>
          </a:p>
        </p:txBody>
      </p:sp>
      <p:sp>
        <p:nvSpPr>
          <p:cNvPr id="7" name="Content Placeholder 6">
            <a:extLst>
              <a:ext uri="{FF2B5EF4-FFF2-40B4-BE49-F238E27FC236}">
                <a16:creationId xmlns:a16="http://schemas.microsoft.com/office/drawing/2014/main" id="{8EC57C1A-F153-9EDB-32F9-441401A5EBF7}"/>
              </a:ext>
            </a:extLst>
          </p:cNvPr>
          <p:cNvSpPr>
            <a:spLocks noGrp="1"/>
          </p:cNvSpPr>
          <p:nvPr>
            <p:ph sz="half" idx="2"/>
          </p:nvPr>
        </p:nvSpPr>
        <p:spPr>
          <a:xfrm>
            <a:off x="-1" y="4876799"/>
            <a:ext cx="5417127" cy="1981199"/>
          </a:xfrm>
        </p:spPr>
        <p:txBody>
          <a:bodyPr>
            <a:normAutofit/>
          </a:bodyPr>
          <a:lstStyle/>
          <a:p>
            <a:pPr marL="0" indent="0">
              <a:buNone/>
            </a:pPr>
            <a:r>
              <a:rPr lang="en-GB" b="1" dirty="0">
                <a:latin typeface="Aharoni" panose="02010803020104030203" pitchFamily="2" charset="-79"/>
                <a:cs typeface="Aharoni" panose="02010803020104030203" pitchFamily="2" charset="-79"/>
              </a:rPr>
              <a:t>Feelings</a:t>
            </a:r>
            <a:endParaRPr lang="en-GB" b="1" dirty="0">
              <a:cs typeface="Aharoni" panose="02010803020104030203" pitchFamily="2" charset="-79"/>
            </a:endParaRPr>
          </a:p>
          <a:p>
            <a:pPr>
              <a:buFont typeface="Arial" panose="020B0604020202020204" pitchFamily="34" charset="0"/>
              <a:buChar char="•"/>
            </a:pPr>
            <a:r>
              <a:rPr lang="en-GB" sz="1600" dirty="0">
                <a:latin typeface="Arial" panose="020B0604020202020204" pitchFamily="34" charset="0"/>
                <a:cs typeface="Arial" panose="020B0604020202020204" pitchFamily="34" charset="0"/>
              </a:rPr>
              <a:t>Frustrated                                            Self-serving</a:t>
            </a:r>
          </a:p>
          <a:p>
            <a:pPr>
              <a:buFont typeface="Arial" panose="020B0604020202020204" pitchFamily="34" charset="0"/>
              <a:buChar char="•"/>
            </a:pPr>
            <a:r>
              <a:rPr lang="en-GB" sz="1600" dirty="0">
                <a:latin typeface="Arial" panose="020B0604020202020204" pitchFamily="34" charset="0"/>
                <a:cs typeface="Arial" panose="020B0604020202020204" pitchFamily="34" charset="0"/>
              </a:rPr>
              <a:t>Angry                                                    Defensive</a:t>
            </a:r>
          </a:p>
          <a:p>
            <a:pPr>
              <a:buFont typeface="Arial" panose="020B0604020202020204" pitchFamily="34" charset="0"/>
              <a:buChar char="•"/>
            </a:pPr>
            <a:r>
              <a:rPr lang="en-GB" sz="1600" dirty="0">
                <a:latin typeface="Arial" panose="020B0604020202020204" pitchFamily="34" charset="0"/>
                <a:cs typeface="Arial" panose="020B0604020202020204" pitchFamily="34" charset="0"/>
              </a:rPr>
              <a:t>Resistant to goals                                 Blaming</a:t>
            </a:r>
          </a:p>
          <a:p>
            <a:pPr>
              <a:buFont typeface="Arial" panose="020B0604020202020204" pitchFamily="34" charset="0"/>
              <a:buChar char="•"/>
            </a:pPr>
            <a:r>
              <a:rPr lang="en-GB" sz="1600" dirty="0">
                <a:latin typeface="Arial" panose="020B0604020202020204" pitchFamily="34" charset="0"/>
                <a:cs typeface="Arial" panose="020B0604020202020204" pitchFamily="34" charset="0"/>
              </a:rPr>
              <a:t>Competitive                                           Withdrawn</a:t>
            </a:r>
          </a:p>
          <a:p>
            <a:pPr>
              <a:buFont typeface="Arial" panose="020B0604020202020204" pitchFamily="34" charset="0"/>
              <a:buChar char="•"/>
            </a:pPr>
            <a:endParaRPr lang="en-GB" b="1" dirty="0">
              <a:cs typeface="Aharoni" panose="02010803020104030203" pitchFamily="2" charset="-79"/>
            </a:endParaRPr>
          </a:p>
        </p:txBody>
      </p:sp>
      <p:sp>
        <p:nvSpPr>
          <p:cNvPr id="8" name="Text Placeholder 7">
            <a:extLst>
              <a:ext uri="{FF2B5EF4-FFF2-40B4-BE49-F238E27FC236}">
                <a16:creationId xmlns:a16="http://schemas.microsoft.com/office/drawing/2014/main" id="{31B15BE2-A4CD-72BE-FF5F-102462E95C10}"/>
              </a:ext>
            </a:extLst>
          </p:cNvPr>
          <p:cNvSpPr>
            <a:spLocks noGrp="1"/>
          </p:cNvSpPr>
          <p:nvPr>
            <p:ph type="body" sz="quarter" idx="3"/>
          </p:nvPr>
        </p:nvSpPr>
        <p:spPr>
          <a:xfrm>
            <a:off x="6211890" y="2317027"/>
            <a:ext cx="5980110" cy="2119746"/>
          </a:xfrm>
        </p:spPr>
        <p:txBody>
          <a:bodyPr anchor="t"/>
          <a:lstStyle/>
          <a:p>
            <a:r>
              <a:rPr lang="en-GB" sz="1600" dirty="0">
                <a:solidFill>
                  <a:schemeClr val="tx1"/>
                </a:solidFill>
                <a:latin typeface="Aharoni" panose="02010803020104030203" pitchFamily="2" charset="-79"/>
                <a:cs typeface="Aharoni" panose="02010803020104030203" pitchFamily="2" charset="-79"/>
              </a:rPr>
              <a:t>Behaviours at Stages</a:t>
            </a:r>
          </a:p>
          <a:p>
            <a:pPr marL="285750" indent="-285750">
              <a:buFont typeface="Arial" panose="020B0604020202020204" pitchFamily="34" charset="0"/>
              <a:buChar char="•"/>
            </a:pPr>
            <a:r>
              <a:rPr lang="en-GB" sz="1600" dirty="0">
                <a:solidFill>
                  <a:schemeClr val="tx1"/>
                </a:solidFill>
                <a:latin typeface="Arial" panose="020B0604020202020204" pitchFamily="34" charset="0"/>
                <a:cs typeface="Arial" panose="020B0604020202020204" pitchFamily="34" charset="0"/>
              </a:rPr>
              <a:t>Competition and Conflict among members</a:t>
            </a:r>
          </a:p>
          <a:p>
            <a:pPr marL="285750" indent="-285750">
              <a:buFont typeface="Arial" panose="020B0604020202020204" pitchFamily="34" charset="0"/>
              <a:buChar char="•"/>
            </a:pPr>
            <a:r>
              <a:rPr lang="en-GB" sz="1600" dirty="0">
                <a:solidFill>
                  <a:schemeClr val="tx1"/>
                </a:solidFill>
                <a:latin typeface="Arial" panose="020B0604020202020204" pitchFamily="34" charset="0"/>
                <a:cs typeface="Arial" panose="020B0604020202020204" pitchFamily="34" charset="0"/>
              </a:rPr>
              <a:t>One or more individuals try to dominate</a:t>
            </a:r>
          </a:p>
          <a:p>
            <a:pPr marL="285750" indent="-285750">
              <a:buFont typeface="Arial" panose="020B0604020202020204" pitchFamily="34" charset="0"/>
              <a:buChar char="•"/>
            </a:pPr>
            <a:r>
              <a:rPr lang="en-GB" sz="1600" dirty="0">
                <a:solidFill>
                  <a:schemeClr val="tx1"/>
                </a:solidFill>
                <a:latin typeface="Arial" panose="020B0604020202020204" pitchFamily="34" charset="0"/>
                <a:cs typeface="Arial" panose="020B0604020202020204" pitchFamily="34" charset="0"/>
              </a:rPr>
              <a:t>Display desire for structure/clarification</a:t>
            </a:r>
          </a:p>
          <a:p>
            <a:pPr marL="285750" indent="-285750">
              <a:buFont typeface="Arial" panose="020B0604020202020204" pitchFamily="34" charset="0"/>
              <a:buChar char="•"/>
            </a:pPr>
            <a:r>
              <a:rPr lang="en-GB" sz="1600" dirty="0">
                <a:solidFill>
                  <a:schemeClr val="tx1"/>
                </a:solidFill>
                <a:latin typeface="Arial" panose="020B0604020202020204" pitchFamily="34" charset="0"/>
                <a:cs typeface="Arial" panose="020B0604020202020204" pitchFamily="34" charset="0"/>
              </a:rPr>
              <a:t>Question team process</a:t>
            </a:r>
          </a:p>
          <a:p>
            <a:pPr marL="285750" indent="-285750">
              <a:buFont typeface="Arial" panose="020B0604020202020204" pitchFamily="34" charset="0"/>
              <a:buChar char="•"/>
            </a:pPr>
            <a:r>
              <a:rPr lang="en-GB" sz="1600" dirty="0">
                <a:solidFill>
                  <a:schemeClr val="tx1"/>
                </a:solidFill>
                <a:latin typeface="Arial" panose="020B0604020202020204" pitchFamily="34" charset="0"/>
                <a:cs typeface="Arial" panose="020B0604020202020204" pitchFamily="34" charset="0"/>
              </a:rPr>
              <a:t>Question relationships</a:t>
            </a:r>
          </a:p>
          <a:p>
            <a:pPr marL="285750" indent="-285750">
              <a:buFont typeface="Arial" panose="020B0604020202020204" pitchFamily="34" charset="0"/>
              <a:buChar char="•"/>
            </a:pPr>
            <a:endParaRPr lang="en-GB" sz="1800" dirty="0">
              <a:solidFill>
                <a:schemeClr val="tx1"/>
              </a:solidFill>
              <a:latin typeface="Amasis MT Pro Medium" panose="02040604050005020304" pitchFamily="18" charset="0"/>
              <a:cs typeface="Aharoni" panose="02010803020104030203" pitchFamily="2" charset="-79"/>
            </a:endParaRPr>
          </a:p>
          <a:p>
            <a:pPr marL="342900" indent="-342900">
              <a:buFont typeface="Arial" panose="020B0604020202020204" pitchFamily="34" charset="0"/>
              <a:buChar char="•"/>
            </a:pPr>
            <a:endParaRPr lang="en-GB" dirty="0">
              <a:solidFill>
                <a:schemeClr val="tx1"/>
              </a:solidFill>
              <a:latin typeface="Aharoni" panose="02010803020104030203" pitchFamily="2" charset="-79"/>
              <a:cs typeface="Aharoni" panose="02010803020104030203" pitchFamily="2" charset="-79"/>
            </a:endParaRPr>
          </a:p>
        </p:txBody>
      </p:sp>
      <p:sp>
        <p:nvSpPr>
          <p:cNvPr id="9" name="Content Placeholder 8">
            <a:extLst>
              <a:ext uri="{FF2B5EF4-FFF2-40B4-BE49-F238E27FC236}">
                <a16:creationId xmlns:a16="http://schemas.microsoft.com/office/drawing/2014/main" id="{AE5E1D1C-F63B-1595-0393-E91C69A7247A}"/>
              </a:ext>
            </a:extLst>
          </p:cNvPr>
          <p:cNvSpPr>
            <a:spLocks noGrp="1"/>
          </p:cNvSpPr>
          <p:nvPr>
            <p:ph sz="quarter" idx="4"/>
          </p:nvPr>
        </p:nvSpPr>
        <p:spPr>
          <a:xfrm>
            <a:off x="6095999" y="4738254"/>
            <a:ext cx="6096001" cy="2119745"/>
          </a:xfrm>
        </p:spPr>
        <p:txBody>
          <a:bodyPr>
            <a:normAutofit/>
          </a:bodyPr>
          <a:lstStyle/>
          <a:p>
            <a:pPr marL="0" indent="0">
              <a:buNone/>
            </a:pPr>
            <a:r>
              <a:rPr lang="en-GB" sz="1600" dirty="0">
                <a:latin typeface="Aharoni" panose="02010803020104030203" pitchFamily="2" charset="-79"/>
                <a:cs typeface="Aharoni" panose="02010803020104030203" pitchFamily="2" charset="-79"/>
              </a:rPr>
              <a:t>Action </a:t>
            </a:r>
          </a:p>
          <a:p>
            <a:pPr>
              <a:buFont typeface="Arial" panose="020B0604020202020204" pitchFamily="34" charset="0"/>
              <a:buChar char="•"/>
            </a:pPr>
            <a:r>
              <a:rPr lang="en-GB" sz="1600" dirty="0">
                <a:latin typeface="Arial" panose="020B0604020202020204" pitchFamily="34" charset="0"/>
                <a:cs typeface="Arial" panose="020B0604020202020204" pitchFamily="34" charset="0"/>
              </a:rPr>
              <a:t>Monitor team dynamics</a:t>
            </a:r>
          </a:p>
          <a:p>
            <a:pPr>
              <a:buFont typeface="Arial" panose="020B0604020202020204" pitchFamily="34" charset="0"/>
              <a:buChar char="•"/>
            </a:pPr>
            <a:r>
              <a:rPr lang="en-GB" sz="1600" dirty="0">
                <a:latin typeface="Arial" panose="020B0604020202020204" pitchFamily="34" charset="0"/>
                <a:cs typeface="Arial" panose="020B0604020202020204" pitchFamily="34" charset="0"/>
              </a:rPr>
              <a:t>Involve members in how agreements and decision are made</a:t>
            </a:r>
          </a:p>
          <a:p>
            <a:pPr>
              <a:buFont typeface="Arial" panose="020B0604020202020204" pitchFamily="34" charset="0"/>
              <a:buChar char="•"/>
            </a:pPr>
            <a:r>
              <a:rPr lang="en-GB" sz="1600" dirty="0">
                <a:latin typeface="Arial" panose="020B0604020202020204" pitchFamily="34" charset="0"/>
                <a:cs typeface="Arial" panose="020B0604020202020204" pitchFamily="34" charset="0"/>
              </a:rPr>
              <a:t>Encourage team members to discuss their feelings</a:t>
            </a:r>
          </a:p>
          <a:p>
            <a:pPr>
              <a:buFont typeface="Arial" panose="020B0604020202020204" pitchFamily="34" charset="0"/>
              <a:buChar char="•"/>
            </a:pPr>
            <a:r>
              <a:rPr lang="en-GB" sz="1600" dirty="0">
                <a:latin typeface="Arial" panose="020B0604020202020204" pitchFamily="34" charset="0"/>
                <a:cs typeface="Arial" panose="020B0604020202020204" pitchFamily="34" charset="0"/>
              </a:rPr>
              <a:t>Encourage team members to examine assumption</a:t>
            </a:r>
          </a:p>
        </p:txBody>
      </p:sp>
      <p:pic>
        <p:nvPicPr>
          <p:cNvPr id="10" name="Picture 9" descr="A picture containing text, plant, vector graphics&#10;&#10;Description automatically generated">
            <a:extLst>
              <a:ext uri="{FF2B5EF4-FFF2-40B4-BE49-F238E27FC236}">
                <a16:creationId xmlns:a16="http://schemas.microsoft.com/office/drawing/2014/main" id="{154E9AEF-1554-96E8-1CD1-2568F6A5AD38}"/>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93897" y="512617"/>
            <a:ext cx="1251776" cy="1260765"/>
          </a:xfrm>
          <a:prstGeom prst="rect">
            <a:avLst/>
          </a:prstGeom>
        </p:spPr>
      </p:pic>
    </p:spTree>
    <p:extLst>
      <p:ext uri="{BB962C8B-B14F-4D97-AF65-F5344CB8AC3E}">
        <p14:creationId xmlns:p14="http://schemas.microsoft.com/office/powerpoint/2010/main" val="9947798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231D2A-AF71-B442-C379-FF1C2FA47F4E}"/>
              </a:ext>
            </a:extLst>
          </p:cNvPr>
          <p:cNvSpPr>
            <a:spLocks noGrp="1"/>
          </p:cNvSpPr>
          <p:nvPr>
            <p:ph type="title"/>
          </p:nvPr>
        </p:nvSpPr>
        <p:spPr/>
        <p:txBody>
          <a:bodyPr/>
          <a:lstStyle/>
          <a:p>
            <a:pPr algn="ctr"/>
            <a:r>
              <a:rPr lang="en-GB" sz="2400" dirty="0"/>
              <a:t>Stages Three Of Team McDonalds Norming</a:t>
            </a:r>
          </a:p>
        </p:txBody>
      </p:sp>
      <p:sp>
        <p:nvSpPr>
          <p:cNvPr id="4" name="Text Placeholder 3">
            <a:extLst>
              <a:ext uri="{FF2B5EF4-FFF2-40B4-BE49-F238E27FC236}">
                <a16:creationId xmlns:a16="http://schemas.microsoft.com/office/drawing/2014/main" id="{EFE4681D-83EA-FE06-C712-431E9A3912B4}"/>
              </a:ext>
            </a:extLst>
          </p:cNvPr>
          <p:cNvSpPr>
            <a:spLocks noGrp="1"/>
          </p:cNvSpPr>
          <p:nvPr>
            <p:ph type="body" idx="1"/>
          </p:nvPr>
        </p:nvSpPr>
        <p:spPr>
          <a:xfrm>
            <a:off x="1" y="2603499"/>
            <a:ext cx="5098472" cy="2204027"/>
          </a:xfrm>
        </p:spPr>
        <p:txBody>
          <a:bodyPr anchor="t"/>
          <a:lstStyle/>
          <a:p>
            <a:r>
              <a:rPr lang="en-GB" sz="1800" b="1" dirty="0">
                <a:solidFill>
                  <a:schemeClr val="tx1"/>
                </a:solidFill>
                <a:latin typeface="Arial" panose="020B0604020202020204" pitchFamily="34" charset="0"/>
                <a:cs typeface="Arial" panose="020B0604020202020204" pitchFamily="34" charset="0"/>
              </a:rPr>
              <a:t>Norming</a:t>
            </a:r>
          </a:p>
          <a:p>
            <a:pPr marL="285750" indent="-285750">
              <a:buFont typeface="Arial" panose="020B0604020202020204" pitchFamily="34" charset="0"/>
              <a:buChar char="•"/>
            </a:pPr>
            <a:r>
              <a:rPr lang="en-GB" sz="1600" dirty="0">
                <a:solidFill>
                  <a:schemeClr val="tx1"/>
                </a:solidFill>
                <a:latin typeface="Arial" panose="020B0604020202020204" pitchFamily="34" charset="0"/>
                <a:cs typeface="Arial" panose="020B0604020202020204" pitchFamily="34" charset="0"/>
              </a:rPr>
              <a:t>Development of group cohesion</a:t>
            </a:r>
          </a:p>
          <a:p>
            <a:pPr marL="285750" indent="-285750">
              <a:buFont typeface="Arial" panose="020B0604020202020204" pitchFamily="34" charset="0"/>
              <a:buChar char="•"/>
            </a:pPr>
            <a:r>
              <a:rPr lang="en-GB" sz="1600" dirty="0">
                <a:solidFill>
                  <a:schemeClr val="tx1"/>
                </a:solidFill>
                <a:latin typeface="Arial" panose="020B0604020202020204" pitchFamily="34" charset="0"/>
                <a:cs typeface="Arial" panose="020B0604020202020204" pitchFamily="34" charset="0"/>
              </a:rPr>
              <a:t>Emergence of norms</a:t>
            </a:r>
          </a:p>
          <a:p>
            <a:pPr marL="285750" indent="-285750">
              <a:buFont typeface="Arial" panose="020B0604020202020204" pitchFamily="34" charset="0"/>
              <a:buChar char="•"/>
            </a:pPr>
            <a:r>
              <a:rPr lang="en-GB" sz="1600" dirty="0">
                <a:solidFill>
                  <a:schemeClr val="tx1"/>
                </a:solidFill>
                <a:latin typeface="Arial" panose="020B0604020202020204" pitchFamily="34" charset="0"/>
                <a:cs typeface="Arial" panose="020B0604020202020204" pitchFamily="34" charset="0"/>
              </a:rPr>
              <a:t>Exchange of viewpoints</a:t>
            </a:r>
          </a:p>
          <a:p>
            <a:pPr marL="285750" indent="-285750">
              <a:buFont typeface="Arial" panose="020B0604020202020204" pitchFamily="34" charset="0"/>
              <a:buChar char="•"/>
            </a:pPr>
            <a:r>
              <a:rPr lang="en-GB" sz="1600" dirty="0">
                <a:solidFill>
                  <a:schemeClr val="tx1"/>
                </a:solidFill>
                <a:latin typeface="Arial" panose="020B0604020202020204" pitchFamily="34" charset="0"/>
                <a:cs typeface="Arial" panose="020B0604020202020204" pitchFamily="34" charset="0"/>
              </a:rPr>
              <a:t>Increased cooperation</a:t>
            </a:r>
          </a:p>
          <a:p>
            <a:pPr marL="285750" indent="-285750">
              <a:buFont typeface="Arial" panose="020B0604020202020204" pitchFamily="34" charset="0"/>
              <a:buChar char="•"/>
            </a:pPr>
            <a:r>
              <a:rPr lang="en-GB" sz="1600" dirty="0">
                <a:solidFill>
                  <a:schemeClr val="tx1"/>
                </a:solidFill>
                <a:latin typeface="Arial" panose="020B0604020202020204" pitchFamily="34" charset="0"/>
                <a:cs typeface="Arial" panose="020B0604020202020204" pitchFamily="34" charset="0"/>
              </a:rPr>
              <a:t>Development of group  identity</a:t>
            </a:r>
          </a:p>
        </p:txBody>
      </p:sp>
      <p:sp>
        <p:nvSpPr>
          <p:cNvPr id="5" name="Content Placeholder 4">
            <a:extLst>
              <a:ext uri="{FF2B5EF4-FFF2-40B4-BE49-F238E27FC236}">
                <a16:creationId xmlns:a16="http://schemas.microsoft.com/office/drawing/2014/main" id="{83C11237-186A-7D38-330D-03D78519CAE1}"/>
              </a:ext>
            </a:extLst>
          </p:cNvPr>
          <p:cNvSpPr>
            <a:spLocks noGrp="1"/>
          </p:cNvSpPr>
          <p:nvPr>
            <p:ph sz="half" idx="2"/>
          </p:nvPr>
        </p:nvSpPr>
        <p:spPr>
          <a:xfrm>
            <a:off x="0" y="5043055"/>
            <a:ext cx="5098472" cy="1814945"/>
          </a:xfrm>
        </p:spPr>
        <p:txBody>
          <a:bodyPr>
            <a:normAutofit lnSpcReduction="10000"/>
          </a:bodyPr>
          <a:lstStyle/>
          <a:p>
            <a:pPr marL="0" indent="0">
              <a:buNone/>
            </a:pPr>
            <a:r>
              <a:rPr lang="en-GB" sz="1600" b="1" dirty="0">
                <a:latin typeface="Arial" panose="020B0604020202020204" pitchFamily="34" charset="0"/>
                <a:cs typeface="Arial" panose="020B0604020202020204" pitchFamily="34" charset="0"/>
              </a:rPr>
              <a:t>Feelings</a:t>
            </a:r>
          </a:p>
          <a:p>
            <a:pPr>
              <a:buFont typeface="Arial" panose="020B0604020202020204" pitchFamily="34" charset="0"/>
              <a:buChar char="•"/>
            </a:pPr>
            <a:r>
              <a:rPr lang="en-GB" sz="1600" dirty="0">
                <a:latin typeface="Arial" panose="020B0604020202020204" pitchFamily="34" charset="0"/>
                <a:cs typeface="Arial" panose="020B0604020202020204" pitchFamily="34" charset="0"/>
              </a:rPr>
              <a:t>Comfortable giving constructive feedback.</a:t>
            </a:r>
          </a:p>
          <a:p>
            <a:pPr>
              <a:buFont typeface="Arial" panose="020B0604020202020204" pitchFamily="34" charset="0"/>
              <a:buChar char="•"/>
            </a:pPr>
            <a:r>
              <a:rPr lang="en-GB" sz="1600" dirty="0">
                <a:latin typeface="Arial" panose="020B0604020202020204" pitchFamily="34" charset="0"/>
                <a:cs typeface="Arial" panose="020B0604020202020204" pitchFamily="34" charset="0"/>
              </a:rPr>
              <a:t>Trust increases unity, idea sharing acknowledgement of each other , and expression of criticism.</a:t>
            </a:r>
          </a:p>
          <a:p>
            <a:pPr>
              <a:buFont typeface="Arial" panose="020B0604020202020204" pitchFamily="34" charset="0"/>
              <a:buChar char="•"/>
            </a:pPr>
            <a:endParaRPr lang="en-GB" sz="1600" dirty="0">
              <a:latin typeface="Arial" panose="020B0604020202020204" pitchFamily="34" charset="0"/>
              <a:cs typeface="Arial" panose="020B0604020202020204" pitchFamily="34" charset="0"/>
            </a:endParaRPr>
          </a:p>
        </p:txBody>
      </p:sp>
      <p:sp>
        <p:nvSpPr>
          <p:cNvPr id="6" name="Text Placeholder 5">
            <a:extLst>
              <a:ext uri="{FF2B5EF4-FFF2-40B4-BE49-F238E27FC236}">
                <a16:creationId xmlns:a16="http://schemas.microsoft.com/office/drawing/2014/main" id="{67603852-641D-AA67-98F2-93C5B6357330}"/>
              </a:ext>
            </a:extLst>
          </p:cNvPr>
          <p:cNvSpPr>
            <a:spLocks noGrp="1"/>
          </p:cNvSpPr>
          <p:nvPr>
            <p:ph type="body" sz="quarter" idx="3"/>
          </p:nvPr>
        </p:nvSpPr>
        <p:spPr>
          <a:xfrm>
            <a:off x="6851675" y="2550474"/>
            <a:ext cx="4328270" cy="2310076"/>
          </a:xfrm>
        </p:spPr>
        <p:txBody>
          <a:bodyPr anchor="t"/>
          <a:lstStyle/>
          <a:p>
            <a:r>
              <a:rPr lang="en-GB" sz="1800" b="1" dirty="0">
                <a:solidFill>
                  <a:schemeClr val="tx1"/>
                </a:solidFill>
                <a:latin typeface="Arial" panose="020B0604020202020204" pitchFamily="34" charset="0"/>
                <a:cs typeface="Arial" panose="020B0604020202020204" pitchFamily="34" charset="0"/>
              </a:rPr>
              <a:t>Behaviours</a:t>
            </a:r>
          </a:p>
          <a:p>
            <a:pPr marL="285750" indent="-285750">
              <a:buFont typeface="Arial" panose="020B0604020202020204" pitchFamily="34" charset="0"/>
              <a:buChar char="•"/>
            </a:pPr>
            <a:r>
              <a:rPr lang="en-GB" sz="1600" dirty="0">
                <a:solidFill>
                  <a:schemeClr val="tx1"/>
                </a:solidFill>
                <a:latin typeface="Arial" panose="020B0604020202020204" pitchFamily="34" charset="0"/>
                <a:cs typeface="Arial" panose="020B0604020202020204" pitchFamily="34" charset="0"/>
              </a:rPr>
              <a:t>Share ideas and feelings</a:t>
            </a:r>
          </a:p>
          <a:p>
            <a:pPr marL="285750" indent="-285750">
              <a:buFont typeface="Arial" panose="020B0604020202020204" pitchFamily="34" charset="0"/>
              <a:buChar char="•"/>
            </a:pPr>
            <a:r>
              <a:rPr lang="en-GB" sz="1600" dirty="0">
                <a:solidFill>
                  <a:schemeClr val="tx1"/>
                </a:solidFill>
                <a:latin typeface="Arial" panose="020B0604020202020204" pitchFamily="34" charset="0"/>
                <a:cs typeface="Arial" panose="020B0604020202020204" pitchFamily="34" charset="0"/>
              </a:rPr>
              <a:t>Solicit and provide feedback</a:t>
            </a:r>
            <a:endParaRPr lang="en-GB" sz="1800" dirty="0">
              <a:solidFill>
                <a:schemeClr val="tx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600" dirty="0">
                <a:solidFill>
                  <a:schemeClr val="tx1"/>
                </a:solidFill>
                <a:latin typeface="Arial" panose="020B0604020202020204" pitchFamily="34" charset="0"/>
                <a:cs typeface="Arial" panose="020B0604020202020204" pitchFamily="34" charset="0"/>
              </a:rPr>
              <a:t>Acknowledge individual contribution</a:t>
            </a:r>
          </a:p>
          <a:p>
            <a:pPr marL="285750" indent="-285750">
              <a:buFont typeface="Arial" panose="020B0604020202020204" pitchFamily="34" charset="0"/>
              <a:buChar char="•"/>
            </a:pPr>
            <a:r>
              <a:rPr lang="en-GB" sz="1600" dirty="0">
                <a:solidFill>
                  <a:schemeClr val="tx1"/>
                </a:solidFill>
                <a:latin typeface="Arial" panose="020B0604020202020204" pitchFamily="34" charset="0"/>
                <a:cs typeface="Arial" panose="020B0604020202020204" pitchFamily="34" charset="0"/>
              </a:rPr>
              <a:t>Subgroups dissolve</a:t>
            </a:r>
          </a:p>
          <a:p>
            <a:pPr marL="285750" indent="-285750">
              <a:buFont typeface="Arial" panose="020B0604020202020204" pitchFamily="34" charset="0"/>
              <a:buChar char="•"/>
            </a:pPr>
            <a:r>
              <a:rPr lang="en-GB" sz="1600" dirty="0">
                <a:solidFill>
                  <a:schemeClr val="tx1"/>
                </a:solidFill>
                <a:latin typeface="Arial" panose="020B0604020202020204" pitchFamily="34" charset="0"/>
                <a:cs typeface="Arial" panose="020B0604020202020204" pitchFamily="34" charset="0"/>
              </a:rPr>
              <a:t>Group cohesion increases  </a:t>
            </a:r>
            <a:endParaRPr lang="en-GB" sz="1400" dirty="0">
              <a:solidFill>
                <a:schemeClr val="tx1"/>
              </a:solidFill>
              <a:latin typeface="Arial" panose="020B0604020202020204" pitchFamily="34" charset="0"/>
              <a:cs typeface="Arial" panose="020B0604020202020204" pitchFamily="34" charset="0"/>
            </a:endParaRPr>
          </a:p>
        </p:txBody>
      </p:sp>
      <p:sp>
        <p:nvSpPr>
          <p:cNvPr id="7" name="Content Placeholder 6">
            <a:extLst>
              <a:ext uri="{FF2B5EF4-FFF2-40B4-BE49-F238E27FC236}">
                <a16:creationId xmlns:a16="http://schemas.microsoft.com/office/drawing/2014/main" id="{9A76ABF3-DCE0-D754-F0D5-136A2940480F}"/>
              </a:ext>
            </a:extLst>
          </p:cNvPr>
          <p:cNvSpPr>
            <a:spLocks noGrp="1"/>
          </p:cNvSpPr>
          <p:nvPr>
            <p:ph sz="quarter" idx="4"/>
          </p:nvPr>
        </p:nvSpPr>
        <p:spPr>
          <a:xfrm>
            <a:off x="6096000" y="4821380"/>
            <a:ext cx="6096000" cy="2050473"/>
          </a:xfrm>
        </p:spPr>
        <p:txBody>
          <a:bodyPr>
            <a:normAutofit lnSpcReduction="10000"/>
          </a:bodyPr>
          <a:lstStyle/>
          <a:p>
            <a:pPr marL="0" indent="0">
              <a:buNone/>
            </a:pPr>
            <a:r>
              <a:rPr lang="en-GB" sz="1600" b="1" dirty="0">
                <a:latin typeface="Arial" panose="020B0604020202020204" pitchFamily="34" charset="0"/>
                <a:cs typeface="Arial" panose="020B0604020202020204" pitchFamily="34" charset="0"/>
              </a:rPr>
              <a:t>Actions</a:t>
            </a:r>
          </a:p>
          <a:p>
            <a:pPr>
              <a:buFont typeface="Arial" panose="020B0604020202020204" pitchFamily="34" charset="0"/>
              <a:buChar char="•"/>
            </a:pPr>
            <a:r>
              <a:rPr lang="en-GB" sz="1600" dirty="0">
                <a:latin typeface="Arial" panose="020B0604020202020204" pitchFamily="34" charset="0"/>
                <a:cs typeface="Arial" panose="020B0604020202020204" pitchFamily="34" charset="0"/>
              </a:rPr>
              <a:t>Make sure members use the skills they bring to the team</a:t>
            </a:r>
          </a:p>
          <a:p>
            <a:pPr>
              <a:buFont typeface="Arial" panose="020B0604020202020204" pitchFamily="34" charset="0"/>
              <a:buChar char="•"/>
            </a:pPr>
            <a:r>
              <a:rPr lang="en-GB" sz="1600" dirty="0">
                <a:latin typeface="Arial" panose="020B0604020202020204" pitchFamily="34" charset="0"/>
                <a:cs typeface="Arial" panose="020B0604020202020204" pitchFamily="34" charset="0"/>
              </a:rPr>
              <a:t>Encourage respect among the team</a:t>
            </a:r>
          </a:p>
          <a:p>
            <a:pPr>
              <a:buFont typeface="Arial" panose="020B0604020202020204" pitchFamily="34" charset="0"/>
              <a:buChar char="•"/>
            </a:pPr>
            <a:r>
              <a:rPr lang="en-GB" sz="1600" dirty="0">
                <a:latin typeface="Arial" panose="020B0604020202020204" pitchFamily="34" charset="0"/>
                <a:cs typeface="Arial" panose="020B0604020202020204" pitchFamily="34" charset="0"/>
              </a:rPr>
              <a:t>Encourage exploration of ideas</a:t>
            </a:r>
          </a:p>
          <a:p>
            <a:pPr>
              <a:buFont typeface="Arial" panose="020B0604020202020204" pitchFamily="34" charset="0"/>
              <a:buChar char="•"/>
            </a:pPr>
            <a:r>
              <a:rPr lang="en-GB" sz="1600" dirty="0">
                <a:latin typeface="Arial" panose="020B0604020202020204" pitchFamily="34" charset="0"/>
                <a:cs typeface="Arial" panose="020B0604020202020204" pitchFamily="34" charset="0"/>
              </a:rPr>
              <a:t>Encourage team members to work together to build cooperation and teamwork.</a:t>
            </a:r>
          </a:p>
          <a:p>
            <a:pPr>
              <a:buFont typeface="Arial" panose="020B0604020202020204" pitchFamily="34" charset="0"/>
              <a:buChar char="•"/>
            </a:pPr>
            <a:endParaRPr lang="en-GB" sz="1600" dirty="0">
              <a:latin typeface="Arial" panose="020B0604020202020204" pitchFamily="34" charset="0"/>
              <a:cs typeface="Arial" panose="020B0604020202020204" pitchFamily="34" charset="0"/>
            </a:endParaRPr>
          </a:p>
        </p:txBody>
      </p:sp>
      <p:pic>
        <p:nvPicPr>
          <p:cNvPr id="10" name="Picture 9" descr="A picture containing text, plant, vector graphics&#10;&#10;Description automatically generated">
            <a:extLst>
              <a:ext uri="{FF2B5EF4-FFF2-40B4-BE49-F238E27FC236}">
                <a16:creationId xmlns:a16="http://schemas.microsoft.com/office/drawing/2014/main" id="{B75F8B8B-AF2A-0D7F-8ABA-101F8FF003EB}"/>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93896" y="512617"/>
            <a:ext cx="1828801" cy="1367828"/>
          </a:xfrm>
          <a:prstGeom prst="rect">
            <a:avLst/>
          </a:prstGeom>
        </p:spPr>
      </p:pic>
    </p:spTree>
    <p:extLst>
      <p:ext uri="{BB962C8B-B14F-4D97-AF65-F5344CB8AC3E}">
        <p14:creationId xmlns:p14="http://schemas.microsoft.com/office/powerpoint/2010/main" val="191736524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494CEC-53BF-C058-F548-E46A5715ADD6}"/>
              </a:ext>
            </a:extLst>
          </p:cNvPr>
          <p:cNvSpPr>
            <a:spLocks noGrp="1"/>
          </p:cNvSpPr>
          <p:nvPr>
            <p:ph type="title"/>
          </p:nvPr>
        </p:nvSpPr>
        <p:spPr>
          <a:xfrm>
            <a:off x="1662545" y="973668"/>
            <a:ext cx="8253821" cy="706964"/>
          </a:xfrm>
        </p:spPr>
        <p:txBody>
          <a:bodyPr/>
          <a:lstStyle/>
          <a:p>
            <a:r>
              <a:rPr lang="en-GB" sz="2800" dirty="0">
                <a:latin typeface="Arial" panose="020B0604020202020204" pitchFamily="34" charset="0"/>
                <a:cs typeface="Arial" panose="020B0604020202020204" pitchFamily="34" charset="0"/>
              </a:rPr>
              <a:t>   Stages Four  Of McDonalds Team Performing</a:t>
            </a:r>
          </a:p>
        </p:txBody>
      </p:sp>
      <p:sp>
        <p:nvSpPr>
          <p:cNvPr id="5" name="Text Placeholder 4">
            <a:extLst>
              <a:ext uri="{FF2B5EF4-FFF2-40B4-BE49-F238E27FC236}">
                <a16:creationId xmlns:a16="http://schemas.microsoft.com/office/drawing/2014/main" id="{87DA821A-6691-11D5-6A33-A05F8F820647}"/>
              </a:ext>
            </a:extLst>
          </p:cNvPr>
          <p:cNvSpPr>
            <a:spLocks noGrp="1"/>
          </p:cNvSpPr>
          <p:nvPr>
            <p:ph type="body" idx="1"/>
          </p:nvPr>
        </p:nvSpPr>
        <p:spPr>
          <a:xfrm>
            <a:off x="619091" y="2276259"/>
            <a:ext cx="4825157" cy="2137312"/>
          </a:xfrm>
        </p:spPr>
        <p:txBody>
          <a:bodyPr anchor="t"/>
          <a:lstStyle/>
          <a:p>
            <a:r>
              <a:rPr lang="en-GB" sz="1400" b="1" dirty="0">
                <a:solidFill>
                  <a:schemeClr val="tx1"/>
                </a:solidFill>
                <a:latin typeface="Arial" panose="020B0604020202020204" pitchFamily="34" charset="0"/>
                <a:cs typeface="Arial" panose="020B0604020202020204" pitchFamily="34" charset="0"/>
              </a:rPr>
              <a:t>Performing</a:t>
            </a:r>
          </a:p>
          <a:p>
            <a:pPr marL="285750" indent="-285750">
              <a:buFont typeface="Arial" panose="020B0604020202020204" pitchFamily="34" charset="0"/>
              <a:buChar char="•"/>
            </a:pPr>
            <a:r>
              <a:rPr lang="en-GB" sz="1400" dirty="0">
                <a:solidFill>
                  <a:schemeClr val="tx1"/>
                </a:solidFill>
                <a:latin typeface="Arial" panose="020B0604020202020204" pitchFamily="34" charset="0"/>
                <a:cs typeface="Arial" panose="020B0604020202020204" pitchFamily="34" charset="0"/>
              </a:rPr>
              <a:t>Interpersonal problems resolve</a:t>
            </a:r>
          </a:p>
          <a:p>
            <a:pPr marL="285750" indent="-285750">
              <a:buFont typeface="Arial" panose="020B0604020202020204" pitchFamily="34" charset="0"/>
              <a:buChar char="•"/>
            </a:pPr>
            <a:r>
              <a:rPr lang="en-GB" sz="1400" dirty="0">
                <a:solidFill>
                  <a:schemeClr val="tx1"/>
                </a:solidFill>
                <a:latin typeface="Arial" panose="020B0604020202020204" pitchFamily="34" charset="0"/>
                <a:cs typeface="Arial" panose="020B0604020202020204" pitchFamily="34" charset="0"/>
              </a:rPr>
              <a:t>Roles are functional and flexible</a:t>
            </a:r>
          </a:p>
          <a:p>
            <a:pPr marL="285750" indent="-285750">
              <a:buFont typeface="Arial" panose="020B0604020202020204" pitchFamily="34" charset="0"/>
              <a:buChar char="•"/>
            </a:pPr>
            <a:r>
              <a:rPr lang="en-GB" sz="1400" dirty="0">
                <a:solidFill>
                  <a:schemeClr val="tx1"/>
                </a:solidFill>
                <a:latin typeface="Arial" panose="020B0604020202020204" pitchFamily="34" charset="0"/>
                <a:cs typeface="Arial" panose="020B0604020202020204" pitchFamily="34" charset="0"/>
              </a:rPr>
              <a:t>Constructive attempts are made to complete tasks</a:t>
            </a:r>
          </a:p>
          <a:p>
            <a:pPr marL="285750" indent="-285750">
              <a:buFont typeface="Arial" panose="020B0604020202020204" pitchFamily="34" charset="0"/>
              <a:buChar char="•"/>
            </a:pPr>
            <a:r>
              <a:rPr lang="en-GB" sz="1400" dirty="0">
                <a:solidFill>
                  <a:schemeClr val="tx1"/>
                </a:solidFill>
                <a:latin typeface="Arial" panose="020B0604020202020204" pitchFamily="34" charset="0"/>
                <a:cs typeface="Arial" panose="020B0604020202020204" pitchFamily="34" charset="0"/>
              </a:rPr>
              <a:t>Energy is directed to effective work</a:t>
            </a:r>
          </a:p>
        </p:txBody>
      </p:sp>
      <p:sp>
        <p:nvSpPr>
          <p:cNvPr id="6" name="Content Placeholder 5">
            <a:extLst>
              <a:ext uri="{FF2B5EF4-FFF2-40B4-BE49-F238E27FC236}">
                <a16:creationId xmlns:a16="http://schemas.microsoft.com/office/drawing/2014/main" id="{D8ABE7EC-0DD7-7425-51B8-8014085E916A}"/>
              </a:ext>
            </a:extLst>
          </p:cNvPr>
          <p:cNvSpPr>
            <a:spLocks noGrp="1"/>
          </p:cNvSpPr>
          <p:nvPr>
            <p:ph sz="half" idx="2"/>
          </p:nvPr>
        </p:nvSpPr>
        <p:spPr>
          <a:xfrm>
            <a:off x="619091" y="4163547"/>
            <a:ext cx="5320146" cy="2552880"/>
          </a:xfrm>
        </p:spPr>
        <p:txBody>
          <a:bodyPr>
            <a:normAutofit/>
          </a:bodyPr>
          <a:lstStyle/>
          <a:p>
            <a:pPr marL="0" indent="0">
              <a:buNone/>
            </a:pPr>
            <a:r>
              <a:rPr lang="en-GB" sz="1400" b="1" dirty="0">
                <a:latin typeface="Arial" panose="020B0604020202020204" pitchFamily="34" charset="0"/>
                <a:cs typeface="Arial" panose="020B0604020202020204" pitchFamily="34" charset="0"/>
              </a:rPr>
              <a:t>Feelings</a:t>
            </a:r>
          </a:p>
          <a:p>
            <a:pPr>
              <a:buFont typeface="Arial" panose="020B0604020202020204" pitchFamily="34" charset="0"/>
              <a:buChar char="•"/>
            </a:pPr>
            <a:r>
              <a:rPr lang="en-GB" sz="1400" dirty="0">
                <a:latin typeface="Arial" panose="020B0604020202020204" pitchFamily="34" charset="0"/>
                <a:cs typeface="Arial" panose="020B0604020202020204" pitchFamily="34" charset="0"/>
              </a:rPr>
              <a:t>Capable of solving problems effectively</a:t>
            </a:r>
          </a:p>
          <a:p>
            <a:pPr>
              <a:buFont typeface="Arial" panose="020B0604020202020204" pitchFamily="34" charset="0"/>
              <a:buChar char="•"/>
            </a:pPr>
            <a:r>
              <a:rPr lang="en-GB" sz="1400" dirty="0">
                <a:latin typeface="Arial" panose="020B0604020202020204" pitchFamily="34" charset="0"/>
                <a:cs typeface="Arial" panose="020B0604020202020204" pitchFamily="34" charset="0"/>
              </a:rPr>
              <a:t>Better understanding of member strengths and weaknesses </a:t>
            </a:r>
          </a:p>
          <a:p>
            <a:pPr>
              <a:buFont typeface="Arial" panose="020B0604020202020204" pitchFamily="34" charset="0"/>
              <a:buChar char="•"/>
            </a:pPr>
            <a:r>
              <a:rPr lang="en-GB" sz="1400" dirty="0">
                <a:latin typeface="Arial" panose="020B0604020202020204" pitchFamily="34" charset="0"/>
                <a:cs typeface="Arial" panose="020B0604020202020204" pitchFamily="34" charset="0"/>
              </a:rPr>
              <a:t>Insight to group process</a:t>
            </a:r>
          </a:p>
          <a:p>
            <a:pPr>
              <a:buFont typeface="Arial" panose="020B0604020202020204" pitchFamily="34" charset="0"/>
              <a:buChar char="•"/>
            </a:pPr>
            <a:r>
              <a:rPr lang="en-GB" sz="1400" dirty="0">
                <a:latin typeface="Arial" panose="020B0604020202020204" pitchFamily="34" charset="0"/>
                <a:cs typeface="Arial" panose="020B0604020202020204" pitchFamily="34" charset="0"/>
              </a:rPr>
              <a:t>Satisfaction</a:t>
            </a:r>
          </a:p>
          <a:p>
            <a:pPr>
              <a:buFont typeface="Arial" panose="020B0604020202020204" pitchFamily="34" charset="0"/>
              <a:buChar char="•"/>
            </a:pPr>
            <a:r>
              <a:rPr lang="en-GB" sz="1400" dirty="0">
                <a:latin typeface="Arial" panose="020B0604020202020204" pitchFamily="34" charset="0"/>
                <a:cs typeface="Arial" panose="020B0604020202020204" pitchFamily="34" charset="0"/>
              </a:rPr>
              <a:t>Accomplishment</a:t>
            </a:r>
          </a:p>
          <a:p>
            <a:pPr>
              <a:buFont typeface="Arial" panose="020B0604020202020204" pitchFamily="34" charset="0"/>
              <a:buChar char="•"/>
            </a:pPr>
            <a:r>
              <a:rPr lang="en-GB" sz="1400" dirty="0">
                <a:latin typeface="Arial" panose="020B0604020202020204" pitchFamily="34" charset="0"/>
                <a:cs typeface="Arial" panose="020B0604020202020204" pitchFamily="34" charset="0"/>
              </a:rPr>
              <a:t>Clarity of purpose, process and direction</a:t>
            </a:r>
          </a:p>
          <a:p>
            <a:pPr>
              <a:buFont typeface="Arial" panose="020B0604020202020204" pitchFamily="34" charset="0"/>
              <a:buChar char="•"/>
            </a:pPr>
            <a:endParaRPr lang="en-GB" sz="1400" dirty="0">
              <a:latin typeface="Arial" panose="020B0604020202020204" pitchFamily="34" charset="0"/>
              <a:cs typeface="Arial" panose="020B0604020202020204" pitchFamily="34" charset="0"/>
            </a:endParaRPr>
          </a:p>
          <a:p>
            <a:pPr>
              <a:buFont typeface="Arial" panose="020B0604020202020204" pitchFamily="34" charset="0"/>
              <a:buChar char="•"/>
            </a:pPr>
            <a:endParaRPr lang="en-GB" sz="1400" dirty="0">
              <a:latin typeface="Arial" panose="020B0604020202020204" pitchFamily="34" charset="0"/>
              <a:cs typeface="Arial" panose="020B0604020202020204" pitchFamily="34" charset="0"/>
            </a:endParaRPr>
          </a:p>
          <a:p>
            <a:pPr>
              <a:buFont typeface="Arial" panose="020B0604020202020204" pitchFamily="34" charset="0"/>
              <a:buChar char="•"/>
            </a:pPr>
            <a:endParaRPr lang="en-GB" sz="1400" dirty="0">
              <a:latin typeface="Arial" panose="020B0604020202020204" pitchFamily="34" charset="0"/>
              <a:cs typeface="Arial" panose="020B0604020202020204" pitchFamily="34" charset="0"/>
            </a:endParaRPr>
          </a:p>
          <a:p>
            <a:pPr>
              <a:buFont typeface="Arial" panose="020B0604020202020204" pitchFamily="34" charset="0"/>
              <a:buChar char="•"/>
            </a:pPr>
            <a:endParaRPr lang="en-GB" sz="1600" dirty="0">
              <a:latin typeface="Arial" panose="020B0604020202020204" pitchFamily="34" charset="0"/>
              <a:cs typeface="Arial" panose="020B0604020202020204" pitchFamily="34" charset="0"/>
            </a:endParaRPr>
          </a:p>
          <a:p>
            <a:pPr marL="0" indent="0">
              <a:buNone/>
            </a:pPr>
            <a:endParaRPr lang="en-GB" sz="1600" dirty="0">
              <a:latin typeface="Arial" panose="020B0604020202020204" pitchFamily="34" charset="0"/>
              <a:cs typeface="Arial" panose="020B0604020202020204" pitchFamily="34" charset="0"/>
            </a:endParaRPr>
          </a:p>
        </p:txBody>
      </p:sp>
      <p:sp>
        <p:nvSpPr>
          <p:cNvPr id="7" name="Text Placeholder 6">
            <a:extLst>
              <a:ext uri="{FF2B5EF4-FFF2-40B4-BE49-F238E27FC236}">
                <a16:creationId xmlns:a16="http://schemas.microsoft.com/office/drawing/2014/main" id="{AEE5BDB8-798B-CCD2-0E23-0065E6BBCC87}"/>
              </a:ext>
            </a:extLst>
          </p:cNvPr>
          <p:cNvSpPr>
            <a:spLocks noGrp="1"/>
          </p:cNvSpPr>
          <p:nvPr>
            <p:ph type="body" sz="quarter" idx="3"/>
          </p:nvPr>
        </p:nvSpPr>
        <p:spPr>
          <a:xfrm>
            <a:off x="6747753" y="2276273"/>
            <a:ext cx="6096000" cy="2454812"/>
          </a:xfrm>
        </p:spPr>
        <p:txBody>
          <a:bodyPr anchor="t"/>
          <a:lstStyle/>
          <a:p>
            <a:r>
              <a:rPr lang="en-GB" sz="1600" b="1" dirty="0">
                <a:solidFill>
                  <a:schemeClr val="tx1"/>
                </a:solidFill>
                <a:latin typeface="Arial" panose="020B0604020202020204" pitchFamily="34" charset="0"/>
                <a:cs typeface="Arial" panose="020B0604020202020204" pitchFamily="34" charset="0"/>
              </a:rPr>
              <a:t>Behaviours</a:t>
            </a:r>
          </a:p>
          <a:p>
            <a:pPr marL="285750" indent="-285750">
              <a:buFont typeface="Arial" panose="020B0604020202020204" pitchFamily="34" charset="0"/>
              <a:buChar char="•"/>
            </a:pPr>
            <a:r>
              <a:rPr lang="en-GB" sz="1400" dirty="0">
                <a:solidFill>
                  <a:schemeClr val="tx1"/>
                </a:solidFill>
                <a:latin typeface="Arial" panose="020B0604020202020204" pitchFamily="34" charset="0"/>
                <a:cs typeface="Arial" panose="020B0604020202020204" pitchFamily="34" charset="0"/>
              </a:rPr>
              <a:t>Interdependence</a:t>
            </a:r>
          </a:p>
          <a:p>
            <a:pPr marL="285750" indent="-285750">
              <a:buFont typeface="Arial" panose="020B0604020202020204" pitchFamily="34" charset="0"/>
              <a:buChar char="•"/>
            </a:pPr>
            <a:r>
              <a:rPr lang="en-GB" sz="1400" dirty="0">
                <a:solidFill>
                  <a:schemeClr val="tx1"/>
                </a:solidFill>
                <a:latin typeface="Arial" panose="020B0604020202020204" pitchFamily="34" charset="0"/>
                <a:cs typeface="Arial" panose="020B0604020202020204" pitchFamily="34" charset="0"/>
              </a:rPr>
              <a:t>High morale</a:t>
            </a:r>
          </a:p>
          <a:p>
            <a:pPr marL="285750" indent="-285750">
              <a:buFont typeface="Arial" panose="020B0604020202020204" pitchFamily="34" charset="0"/>
              <a:buChar char="•"/>
            </a:pPr>
            <a:r>
              <a:rPr lang="en-GB" sz="1400" dirty="0">
                <a:solidFill>
                  <a:schemeClr val="tx1"/>
                </a:solidFill>
                <a:latin typeface="Arial" panose="020B0604020202020204" pitchFamily="34" charset="0"/>
                <a:cs typeface="Arial" panose="020B0604020202020204" pitchFamily="34" charset="0"/>
              </a:rPr>
              <a:t>Strong group identity</a:t>
            </a:r>
          </a:p>
          <a:p>
            <a:pPr marL="285750" indent="-285750">
              <a:buFont typeface="Arial" panose="020B0604020202020204" pitchFamily="34" charset="0"/>
              <a:buChar char="•"/>
            </a:pPr>
            <a:r>
              <a:rPr lang="en-GB" sz="1400" dirty="0">
                <a:solidFill>
                  <a:schemeClr val="tx1"/>
                </a:solidFill>
                <a:latin typeface="Arial" panose="020B0604020202020204" pitchFamily="34" charset="0"/>
                <a:cs typeface="Arial" panose="020B0604020202020204" pitchFamily="34" charset="0"/>
              </a:rPr>
              <a:t>Intense group loyalty</a:t>
            </a:r>
          </a:p>
          <a:p>
            <a:pPr marL="285750" indent="-285750">
              <a:buFont typeface="Arial" panose="020B0604020202020204" pitchFamily="34" charset="0"/>
              <a:buChar char="•"/>
            </a:pPr>
            <a:r>
              <a:rPr lang="en-GB" sz="1400" dirty="0">
                <a:solidFill>
                  <a:schemeClr val="tx1"/>
                </a:solidFill>
                <a:latin typeface="Arial" panose="020B0604020202020204" pitchFamily="34" charset="0"/>
                <a:cs typeface="Arial" panose="020B0604020202020204" pitchFamily="34" charset="0"/>
              </a:rPr>
              <a:t>Work and relationship balance</a:t>
            </a:r>
          </a:p>
          <a:p>
            <a:pPr marL="285750" indent="-285750">
              <a:buFont typeface="Arial" panose="020B0604020202020204" pitchFamily="34" charset="0"/>
              <a:buChar char="•"/>
            </a:pPr>
            <a:r>
              <a:rPr lang="en-GB" sz="1400" dirty="0">
                <a:solidFill>
                  <a:schemeClr val="tx1"/>
                </a:solidFill>
                <a:latin typeface="Arial" panose="020B0604020202020204" pitchFamily="34" charset="0"/>
                <a:cs typeface="Arial" panose="020B0604020202020204" pitchFamily="34" charset="0"/>
              </a:rPr>
              <a:t>Ability to work through conflict and issues as a team </a:t>
            </a:r>
          </a:p>
          <a:p>
            <a:pPr marL="285750" indent="-285750">
              <a:buFont typeface="Arial" panose="020B0604020202020204" pitchFamily="34" charset="0"/>
              <a:buChar char="•"/>
            </a:pPr>
            <a:endParaRPr lang="en-GB" sz="1400" dirty="0">
              <a:solidFill>
                <a:schemeClr val="tx1"/>
              </a:solidFill>
              <a:latin typeface="Arial" panose="020B0604020202020204" pitchFamily="34" charset="0"/>
              <a:cs typeface="Arial" panose="020B0604020202020204" pitchFamily="34" charset="0"/>
            </a:endParaRPr>
          </a:p>
        </p:txBody>
      </p:sp>
      <p:sp>
        <p:nvSpPr>
          <p:cNvPr id="8" name="Content Placeholder 7">
            <a:extLst>
              <a:ext uri="{FF2B5EF4-FFF2-40B4-BE49-F238E27FC236}">
                <a16:creationId xmlns:a16="http://schemas.microsoft.com/office/drawing/2014/main" id="{BC5164B3-892B-6DB0-78AF-9B7ABB86273C}"/>
              </a:ext>
            </a:extLst>
          </p:cNvPr>
          <p:cNvSpPr>
            <a:spLocks noGrp="1"/>
          </p:cNvSpPr>
          <p:nvPr>
            <p:ph sz="quarter" idx="4"/>
          </p:nvPr>
        </p:nvSpPr>
        <p:spPr>
          <a:xfrm>
            <a:off x="6747753" y="4987516"/>
            <a:ext cx="4267199" cy="1793631"/>
          </a:xfrm>
        </p:spPr>
        <p:txBody>
          <a:bodyPr>
            <a:normAutofit/>
          </a:bodyPr>
          <a:lstStyle/>
          <a:p>
            <a:pPr marL="0" indent="0">
              <a:buNone/>
            </a:pPr>
            <a:r>
              <a:rPr lang="en-GB" b="1" dirty="0">
                <a:latin typeface="Arial" panose="020B0604020202020204" pitchFamily="34" charset="0"/>
                <a:cs typeface="Arial" panose="020B0604020202020204" pitchFamily="34" charset="0"/>
              </a:rPr>
              <a:t>Actions</a:t>
            </a:r>
          </a:p>
          <a:p>
            <a:pPr>
              <a:buFont typeface="Arial" panose="020B0604020202020204" pitchFamily="34" charset="0"/>
              <a:buChar char="•"/>
            </a:pPr>
            <a:r>
              <a:rPr lang="en-GB" sz="1400" dirty="0">
                <a:latin typeface="Arial" panose="020B0604020202020204" pitchFamily="34" charset="0"/>
                <a:cs typeface="Arial" panose="020B0604020202020204" pitchFamily="34" charset="0"/>
              </a:rPr>
              <a:t>Act as advisor or advocate to the team</a:t>
            </a:r>
          </a:p>
          <a:p>
            <a:pPr>
              <a:buFont typeface="Arial" panose="020B0604020202020204" pitchFamily="34" charset="0"/>
              <a:buChar char="•"/>
            </a:pPr>
            <a:r>
              <a:rPr lang="en-GB" sz="1400" dirty="0">
                <a:latin typeface="Arial" panose="020B0604020202020204" pitchFamily="34" charset="0"/>
                <a:cs typeface="Arial" panose="020B0604020202020204" pitchFamily="34" charset="0"/>
              </a:rPr>
              <a:t>Share decision making</a:t>
            </a:r>
          </a:p>
        </p:txBody>
      </p:sp>
      <p:pic>
        <p:nvPicPr>
          <p:cNvPr id="4" name="Picture 3" descr="A picture containing text, plant, vector graphics&#10;&#10;Description automatically generated">
            <a:extLst>
              <a:ext uri="{FF2B5EF4-FFF2-40B4-BE49-F238E27FC236}">
                <a16:creationId xmlns:a16="http://schemas.microsoft.com/office/drawing/2014/main" id="{BAFBA2E9-F0B1-6BD7-EFD8-AE195A62AC1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46833" y="512617"/>
            <a:ext cx="1215711" cy="1367828"/>
          </a:xfrm>
          <a:prstGeom prst="rect">
            <a:avLst/>
          </a:prstGeom>
        </p:spPr>
      </p:pic>
    </p:spTree>
    <p:extLst>
      <p:ext uri="{BB962C8B-B14F-4D97-AF65-F5344CB8AC3E}">
        <p14:creationId xmlns:p14="http://schemas.microsoft.com/office/powerpoint/2010/main" val="395077350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l="-4000" r="-4000"/>
          </a:stretch>
        </a:blip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3F609BA-4A40-473A-AA40-D9315C7A7F0F}"/>
              </a:ext>
            </a:extLst>
          </p:cNvPr>
          <p:cNvSpPr txBox="1"/>
          <p:nvPr/>
        </p:nvSpPr>
        <p:spPr>
          <a:xfrm>
            <a:off x="2404455" y="4280894"/>
            <a:ext cx="5364480" cy="369332"/>
          </a:xfrm>
          <a:prstGeom prst="rect">
            <a:avLst/>
          </a:prstGeom>
          <a:noFill/>
        </p:spPr>
        <p:txBody>
          <a:bodyPr wrap="square" rtlCol="0">
            <a:spAutoFit/>
          </a:bodyPr>
          <a:lstStyle/>
          <a:p>
            <a:r>
              <a:rPr lang="en-GB" dirty="0">
                <a:solidFill>
                  <a:schemeClr val="bg1"/>
                </a:solidFill>
              </a:rPr>
              <a:t>Veronica-Daniela </a:t>
            </a:r>
            <a:r>
              <a:rPr lang="en-GB" dirty="0" err="1">
                <a:solidFill>
                  <a:schemeClr val="bg1"/>
                </a:solidFill>
              </a:rPr>
              <a:t>Floria</a:t>
            </a:r>
            <a:endParaRPr lang="en-GB" dirty="0">
              <a:solidFill>
                <a:schemeClr val="bg1"/>
              </a:solidFill>
            </a:endParaRPr>
          </a:p>
        </p:txBody>
      </p:sp>
      <p:pic>
        <p:nvPicPr>
          <p:cNvPr id="5" name="Picture 4" descr="A group of people standing in front of a sign&#10;&#10;Description automatically generated with low confidence">
            <a:extLst>
              <a:ext uri="{FF2B5EF4-FFF2-40B4-BE49-F238E27FC236}">
                <a16:creationId xmlns:a16="http://schemas.microsoft.com/office/drawing/2014/main" id="{2B4C3F86-6A05-4524-8B28-8BF7B3236B7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330368" cy="6858000"/>
          </a:xfrm>
          <a:prstGeom prst="rect">
            <a:avLst/>
          </a:prstGeom>
        </p:spPr>
      </p:pic>
      <p:sp>
        <p:nvSpPr>
          <p:cNvPr id="7" name="TextBox 6">
            <a:extLst>
              <a:ext uri="{FF2B5EF4-FFF2-40B4-BE49-F238E27FC236}">
                <a16:creationId xmlns:a16="http://schemas.microsoft.com/office/drawing/2014/main" id="{91F34926-0B8F-4D59-A41F-19DFD0BE4EC3}"/>
              </a:ext>
            </a:extLst>
          </p:cNvPr>
          <p:cNvSpPr txBox="1"/>
          <p:nvPr/>
        </p:nvSpPr>
        <p:spPr>
          <a:xfrm>
            <a:off x="3766328" y="126460"/>
            <a:ext cx="9412356" cy="923330"/>
          </a:xfrm>
          <a:prstGeom prst="rect">
            <a:avLst/>
          </a:prstGeom>
          <a:noFill/>
        </p:spPr>
        <p:txBody>
          <a:bodyPr wrap="square">
            <a:spAutoFit/>
          </a:bodyPr>
          <a:lstStyle/>
          <a:p>
            <a:r>
              <a:rPr lang="en-GB" sz="5400" b="1" dirty="0">
                <a:latin typeface="Arial" panose="020B0604020202020204" pitchFamily="34" charset="0"/>
                <a:cs typeface="Arial" panose="020B0604020202020204" pitchFamily="34" charset="0"/>
              </a:rPr>
              <a:t>Team Roles</a:t>
            </a:r>
          </a:p>
        </p:txBody>
      </p:sp>
      <p:sp>
        <p:nvSpPr>
          <p:cNvPr id="8" name="TextBox 7">
            <a:extLst>
              <a:ext uri="{FF2B5EF4-FFF2-40B4-BE49-F238E27FC236}">
                <a16:creationId xmlns:a16="http://schemas.microsoft.com/office/drawing/2014/main" id="{F12E2143-9B3A-4589-9E06-EC88E873F0F6}"/>
              </a:ext>
            </a:extLst>
          </p:cNvPr>
          <p:cNvSpPr txBox="1"/>
          <p:nvPr/>
        </p:nvSpPr>
        <p:spPr>
          <a:xfrm>
            <a:off x="4786009" y="6118698"/>
            <a:ext cx="3570051" cy="369332"/>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Veronica-Daniela </a:t>
            </a:r>
            <a:r>
              <a:rPr lang="en-GB" b="1" dirty="0" err="1">
                <a:latin typeface="Arial" panose="020B0604020202020204" pitchFamily="34" charset="0"/>
                <a:cs typeface="Arial" panose="020B0604020202020204" pitchFamily="34" charset="0"/>
              </a:rPr>
              <a:t>Floria</a:t>
            </a:r>
            <a:endParaRPr lang="en-GB"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7790587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68198" y="2305456"/>
            <a:ext cx="7725606" cy="3404680"/>
          </a:xfrm>
        </p:spPr>
        <p:txBody>
          <a:bodyPr>
            <a:noAutofit/>
          </a:bodyPr>
          <a:lstStyle/>
          <a:p>
            <a:pPr>
              <a:lnSpc>
                <a:spcPct val="200000"/>
              </a:lnSpc>
              <a:buClrTx/>
              <a:buFont typeface="Arial" panose="020B0604020202020204" pitchFamily="34" charset="0"/>
              <a:buChar char="•"/>
            </a:pPr>
            <a:r>
              <a:rPr lang="en-US" sz="2000" dirty="0">
                <a:solidFill>
                  <a:srgbClr val="2D2D2D"/>
                </a:solidFill>
                <a:latin typeface="Times New Roman" panose="02020603050405020304" pitchFamily="18" charset="0"/>
                <a:cs typeface="Times New Roman" panose="02020603050405020304" pitchFamily="18" charset="0"/>
              </a:rPr>
              <a:t>Teams have become a key factor in the organizational environment. </a:t>
            </a:r>
          </a:p>
          <a:p>
            <a:pPr>
              <a:lnSpc>
                <a:spcPct val="200000"/>
              </a:lnSpc>
              <a:buClrTx/>
              <a:buFont typeface="Arial" panose="020B0604020202020204" pitchFamily="34" charset="0"/>
              <a:buChar char="•"/>
            </a:pPr>
            <a:r>
              <a:rPr lang="en-US" sz="2000" dirty="0">
                <a:solidFill>
                  <a:srgbClr val="2D2D2D"/>
                </a:solidFill>
                <a:latin typeface="Times New Roman" panose="02020603050405020304" pitchFamily="18" charset="0"/>
                <a:cs typeface="Times New Roman" panose="02020603050405020304" pitchFamily="18" charset="0"/>
              </a:rPr>
              <a:t>A carefully selected team joins well-informed people in a group setting to perform an important task. </a:t>
            </a:r>
          </a:p>
          <a:p>
            <a:pPr>
              <a:lnSpc>
                <a:spcPct val="200000"/>
              </a:lnSpc>
              <a:buClrTx/>
              <a:buFont typeface="Arial" panose="020B0604020202020204" pitchFamily="34" charset="0"/>
              <a:buChar char="•"/>
            </a:pPr>
            <a:r>
              <a:rPr lang="en-US" sz="2000" dirty="0">
                <a:solidFill>
                  <a:srgbClr val="2D2D2D"/>
                </a:solidFill>
                <a:latin typeface="Times New Roman" panose="02020603050405020304" pitchFamily="18" charset="0"/>
                <a:cs typeface="Times New Roman" panose="02020603050405020304" pitchFamily="18" charset="0"/>
              </a:rPr>
              <a:t>Team members bring a diverse vision to the group, which promotes greater accuracy, adaptability, and resolution development.</a:t>
            </a:r>
            <a:endParaRPr lang="en-GB" sz="2000" dirty="0">
              <a:solidFill>
                <a:srgbClr val="2D2D2D"/>
              </a:solidFill>
              <a:latin typeface="Noto Sans" panose="020B0502040204020203" pitchFamily="34" charset="0"/>
              <a:cs typeface="Times New Roman" panose="02020603050405020304" pitchFamily="18" charset="0"/>
            </a:endParaRPr>
          </a:p>
        </p:txBody>
      </p:sp>
      <p:sp>
        <p:nvSpPr>
          <p:cNvPr id="5" name="TextBox 4">
            <a:extLst>
              <a:ext uri="{FF2B5EF4-FFF2-40B4-BE49-F238E27FC236}">
                <a16:creationId xmlns:a16="http://schemas.microsoft.com/office/drawing/2014/main" id="{E92E4158-02FA-49BF-A9FB-BA7C7CD1B3F7}"/>
              </a:ext>
            </a:extLst>
          </p:cNvPr>
          <p:cNvSpPr txBox="1"/>
          <p:nvPr/>
        </p:nvSpPr>
        <p:spPr>
          <a:xfrm>
            <a:off x="1634247" y="1147864"/>
            <a:ext cx="8801098" cy="646331"/>
          </a:xfrm>
          <a:prstGeom prst="rect">
            <a:avLst/>
          </a:prstGeom>
          <a:noFill/>
        </p:spPr>
        <p:txBody>
          <a:bodyPr wrap="square">
            <a:spAutoFit/>
          </a:bodyPr>
          <a:lstStyle/>
          <a:p>
            <a:pPr algn="ctr"/>
            <a:r>
              <a:rPr lang="en-US" sz="3600" b="1" kern="1200" dirty="0">
                <a:solidFill>
                  <a:schemeClr val="bg1"/>
                </a:solidFill>
                <a:latin typeface="Arial" panose="020B0604020202020204" pitchFamily="34" charset="0"/>
                <a:cs typeface="Arial" panose="020B0604020202020204" pitchFamily="34" charset="0"/>
              </a:rPr>
              <a:t>Team Roles</a:t>
            </a:r>
            <a:endParaRPr lang="en-GB" sz="3600" dirty="0"/>
          </a:p>
        </p:txBody>
      </p:sp>
      <p:pic>
        <p:nvPicPr>
          <p:cNvPr id="1026" name="Picture 2" descr="See the source image">
            <a:extLst>
              <a:ext uri="{FF2B5EF4-FFF2-40B4-BE49-F238E27FC236}">
                <a16:creationId xmlns:a16="http://schemas.microsoft.com/office/drawing/2014/main" id="{FDA2A6CA-B62C-4E1E-83FE-829FAA68E5C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549352" y="2924896"/>
            <a:ext cx="3251295" cy="21657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414365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vert="horz" lIns="91440" tIns="45720" rIns="91440" bIns="45720" rtlCol="0" anchor="b">
            <a:normAutofit/>
          </a:bodyPr>
          <a:lstStyle/>
          <a:p>
            <a:pPr algn="ctr"/>
            <a:r>
              <a:rPr lang="en-US" sz="3600" b="1" kern="1200" dirty="0">
                <a:solidFill>
                  <a:schemeClr val="bg1"/>
                </a:solidFill>
                <a:latin typeface="Arial" panose="020B0604020202020204" pitchFamily="34" charset="0"/>
                <a:cs typeface="Arial" panose="020B0604020202020204" pitchFamily="34" charset="0"/>
              </a:rPr>
              <a:t>Team Roles</a:t>
            </a:r>
          </a:p>
        </p:txBody>
      </p:sp>
      <p:sp>
        <p:nvSpPr>
          <p:cNvPr id="3" name="Content Placeholder 2"/>
          <p:cNvSpPr>
            <a:spLocks noGrp="1"/>
          </p:cNvSpPr>
          <p:nvPr>
            <p:ph idx="4294967295"/>
          </p:nvPr>
        </p:nvSpPr>
        <p:spPr>
          <a:xfrm>
            <a:off x="149087" y="2448699"/>
            <a:ext cx="5744817" cy="3513137"/>
          </a:xfrm>
        </p:spPr>
        <p:txBody>
          <a:bodyPr vert="horz" lIns="91440" tIns="45720" rIns="91440" bIns="45720" rtlCol="0" anchor="ctr">
            <a:normAutofit/>
          </a:bodyPr>
          <a:lstStyle/>
          <a:p>
            <a:pPr marL="0">
              <a:buClrTx/>
              <a:buFont typeface="Arial" panose="020B0604020202020204" pitchFamily="34" charset="0"/>
              <a:buChar char="•"/>
            </a:pPr>
            <a:r>
              <a:rPr lang="en-US" sz="1800" dirty="0">
                <a:latin typeface="Arial" panose="020B0604020202020204" pitchFamily="34" charset="0"/>
                <a:cs typeface="Arial" panose="020B0604020202020204" pitchFamily="34" charset="0"/>
              </a:rPr>
              <a:t>The team roles as stipulated by Belbin Model</a:t>
            </a:r>
          </a:p>
          <a:p>
            <a:pPr>
              <a:buClrTx/>
              <a:buFont typeface="Arial" panose="020B0604020202020204" pitchFamily="34" charset="0"/>
              <a:buChar char="•"/>
            </a:pPr>
            <a:r>
              <a:rPr lang="en-US" sz="1800" dirty="0">
                <a:latin typeface="Arial" panose="020B0604020202020204" pitchFamily="34" charset="0"/>
                <a:cs typeface="Arial" panose="020B0604020202020204" pitchFamily="34" charset="0"/>
              </a:rPr>
              <a:t>Action-Oriented Roles which includes Shaper (SH), Implementer (IMP), and Complete Finisher (CF).</a:t>
            </a:r>
          </a:p>
          <a:p>
            <a:pPr>
              <a:buClrTx/>
              <a:buFont typeface="Arial" panose="020B0604020202020204" pitchFamily="34" charset="0"/>
              <a:buChar char="•"/>
            </a:pPr>
            <a:r>
              <a:rPr lang="en-US" sz="1800" dirty="0">
                <a:latin typeface="Arial" panose="020B0604020202020204" pitchFamily="34" charset="0"/>
                <a:cs typeface="Arial" panose="020B0604020202020204" pitchFamily="34" charset="0"/>
              </a:rPr>
              <a:t>People-Oriented Roles which includes Coordinator (CO), Team-Worker (TW), and Resource Investigator (RI).</a:t>
            </a:r>
          </a:p>
          <a:p>
            <a:pPr>
              <a:buClrTx/>
              <a:buFont typeface="Arial" panose="020B0604020202020204" pitchFamily="34" charset="0"/>
              <a:buChar char="•"/>
            </a:pPr>
            <a:r>
              <a:rPr lang="en-US" sz="1800" dirty="0">
                <a:latin typeface="Arial" panose="020B0604020202020204" pitchFamily="34" charset="0"/>
                <a:cs typeface="Arial" panose="020B0604020202020204" pitchFamily="34" charset="0"/>
              </a:rPr>
              <a:t>The Thought-Oriented Roles includes Plant (PL), Monitor-Evaluator (ME), AND Specialist (SP)</a:t>
            </a:r>
          </a:p>
        </p:txBody>
      </p:sp>
      <p:pic>
        <p:nvPicPr>
          <p:cNvPr id="6" name="Picture 5"/>
          <p:cNvPicPr>
            <a:picLocks noChangeAspect="1"/>
          </p:cNvPicPr>
          <p:nvPr/>
        </p:nvPicPr>
        <p:blipFill>
          <a:blip r:embed="rId2"/>
          <a:stretch>
            <a:fillRect/>
          </a:stretch>
        </p:blipFill>
        <p:spPr>
          <a:xfrm>
            <a:off x="5818773" y="2810146"/>
            <a:ext cx="5628018" cy="3151690"/>
          </a:xfrm>
          <a:prstGeom prst="rect">
            <a:avLst/>
          </a:prstGeom>
        </p:spPr>
      </p:pic>
    </p:spTree>
    <p:extLst>
      <p:ext uri="{BB962C8B-B14F-4D97-AF65-F5344CB8AC3E}">
        <p14:creationId xmlns:p14="http://schemas.microsoft.com/office/powerpoint/2010/main" val="212377700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latin typeface="Times New Roman" panose="02020603050405020304" pitchFamily="18" charset="0"/>
                <a:cs typeface="Times New Roman" panose="02020603050405020304" pitchFamily="18" charset="0"/>
              </a:rPr>
              <a:t>Action-Oriented Roles</a:t>
            </a:r>
          </a:p>
        </p:txBody>
      </p:sp>
      <p:sp>
        <p:nvSpPr>
          <p:cNvPr id="4" name="Text Placeholder 3"/>
          <p:cNvSpPr>
            <a:spLocks noGrp="1"/>
          </p:cNvSpPr>
          <p:nvPr>
            <p:ph type="body" sz="half" idx="4294967295"/>
          </p:nvPr>
        </p:nvSpPr>
        <p:spPr>
          <a:xfrm>
            <a:off x="671208" y="2432320"/>
            <a:ext cx="7005638" cy="3643313"/>
          </a:xfrm>
        </p:spPr>
        <p:txBody>
          <a:bodyPr>
            <a:normAutofit fontScale="77500" lnSpcReduction="20000"/>
          </a:bodyPr>
          <a:lstStyle/>
          <a:p>
            <a:pPr marL="0" indent="0">
              <a:lnSpc>
                <a:spcPct val="200000"/>
              </a:lnSpc>
              <a:buNone/>
            </a:pPr>
            <a:r>
              <a:rPr lang="en-GB" sz="3400" dirty="0">
                <a:latin typeface="Arial" panose="020B0604020202020204" pitchFamily="34" charset="0"/>
                <a:cs typeface="Arial" panose="020B0604020202020204" pitchFamily="34" charset="0"/>
              </a:rPr>
              <a:t>These includes:</a:t>
            </a:r>
          </a:p>
          <a:p>
            <a:pPr marL="285750" indent="-285750">
              <a:lnSpc>
                <a:spcPct val="200000"/>
              </a:lnSpc>
              <a:buFont typeface="Wingdings" panose="05000000000000000000" pitchFamily="2" charset="2"/>
              <a:buChar char="Ø"/>
            </a:pPr>
            <a:r>
              <a:rPr lang="en-GB" sz="3400" dirty="0">
                <a:latin typeface="Arial" panose="020B0604020202020204" pitchFamily="34" charset="0"/>
                <a:cs typeface="Arial" panose="020B0604020202020204" pitchFamily="34" charset="0"/>
              </a:rPr>
              <a:t>Shaper</a:t>
            </a:r>
          </a:p>
          <a:p>
            <a:pPr marL="285750" indent="-285750">
              <a:lnSpc>
                <a:spcPct val="200000"/>
              </a:lnSpc>
              <a:buFont typeface="Wingdings" panose="05000000000000000000" pitchFamily="2" charset="2"/>
              <a:buChar char="Ø"/>
            </a:pPr>
            <a:r>
              <a:rPr lang="en-GB" sz="3400" dirty="0">
                <a:latin typeface="Arial" panose="020B0604020202020204" pitchFamily="34" charset="0"/>
                <a:cs typeface="Arial" panose="020B0604020202020204" pitchFamily="34" charset="0"/>
              </a:rPr>
              <a:t>Implementer</a:t>
            </a:r>
          </a:p>
          <a:p>
            <a:pPr marL="285750" indent="-285750">
              <a:lnSpc>
                <a:spcPct val="200000"/>
              </a:lnSpc>
              <a:buFont typeface="Wingdings" panose="05000000000000000000" pitchFamily="2" charset="2"/>
              <a:buChar char="Ø"/>
            </a:pPr>
            <a:r>
              <a:rPr lang="en-GB" sz="3400" dirty="0">
                <a:latin typeface="Arial" panose="020B0604020202020204" pitchFamily="34" charset="0"/>
                <a:cs typeface="Arial" panose="020B0604020202020204" pitchFamily="34" charset="0"/>
              </a:rPr>
              <a:t>Complete-Finisher</a:t>
            </a:r>
          </a:p>
          <a:p>
            <a:pPr marL="285750" indent="-285750">
              <a:lnSpc>
                <a:spcPct val="200000"/>
              </a:lnSpc>
              <a:buFont typeface="Wingdings" panose="05000000000000000000" pitchFamily="2" charset="2"/>
              <a:buChar char="Ø"/>
            </a:pPr>
            <a:endParaRPr lang="en-GB" sz="4000" dirty="0">
              <a:latin typeface="Times New Roman" panose="02020603050405020304" pitchFamily="18" charset="0"/>
              <a:cs typeface="Times New Roman" panose="02020603050405020304" pitchFamily="18" charset="0"/>
            </a:endParaRPr>
          </a:p>
          <a:p>
            <a:pPr marL="285750" indent="-285750">
              <a:lnSpc>
                <a:spcPct val="200000"/>
              </a:lnSpc>
              <a:buFont typeface="Wingdings" panose="05000000000000000000" pitchFamily="2" charset="2"/>
              <a:buChar char="Ø"/>
            </a:pPr>
            <a:endParaRPr lang="en-GB" sz="4000" dirty="0">
              <a:latin typeface="Times New Roman" panose="02020603050405020304" pitchFamily="18" charset="0"/>
              <a:cs typeface="Times New Roman" panose="02020603050405020304" pitchFamily="18" charset="0"/>
            </a:endParaRPr>
          </a:p>
        </p:txBody>
      </p:sp>
      <p:pic>
        <p:nvPicPr>
          <p:cNvPr id="6" name="Picture 5"/>
          <p:cNvPicPr>
            <a:picLocks noChangeAspect="1"/>
          </p:cNvPicPr>
          <p:nvPr/>
        </p:nvPicPr>
        <p:blipFill>
          <a:blip r:embed="rId3"/>
          <a:stretch>
            <a:fillRect/>
          </a:stretch>
        </p:blipFill>
        <p:spPr>
          <a:xfrm>
            <a:off x="6538890" y="2564542"/>
            <a:ext cx="4313648" cy="3719674"/>
          </a:xfrm>
          <a:prstGeom prst="rect">
            <a:avLst/>
          </a:prstGeom>
        </p:spPr>
      </p:pic>
    </p:spTree>
    <p:extLst>
      <p:ext uri="{BB962C8B-B14F-4D97-AF65-F5344CB8AC3E}">
        <p14:creationId xmlns:p14="http://schemas.microsoft.com/office/powerpoint/2010/main" val="81615201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vert="horz" lIns="91440" tIns="45720" rIns="91440" bIns="45720" rtlCol="0" anchor="b">
            <a:normAutofit fontScale="90000"/>
          </a:bodyPr>
          <a:lstStyle/>
          <a:p>
            <a:r>
              <a:rPr lang="en-US" sz="4800" b="1"/>
              <a:t>People-Oriented Roles</a:t>
            </a:r>
          </a:p>
        </p:txBody>
      </p:sp>
      <p:pic>
        <p:nvPicPr>
          <p:cNvPr id="5" name="Content Placeholder 4"/>
          <p:cNvPicPr>
            <a:picLocks noGrp="1" noChangeAspect="1"/>
          </p:cNvPicPr>
          <p:nvPr>
            <p:ph idx="4294967295"/>
          </p:nvPr>
        </p:nvPicPr>
        <p:blipFill rotWithShape="1">
          <a:blip r:embed="rId3"/>
          <a:stretch/>
        </p:blipFill>
        <p:spPr>
          <a:xfrm>
            <a:off x="4530725" y="2714625"/>
            <a:ext cx="7008605" cy="3318427"/>
          </a:xfrm>
          <a:prstGeom prst="rect">
            <a:avLst/>
          </a:prstGeom>
        </p:spPr>
      </p:pic>
      <p:sp>
        <p:nvSpPr>
          <p:cNvPr id="4" name="Text Placeholder 3"/>
          <p:cNvSpPr>
            <a:spLocks noGrp="1"/>
          </p:cNvSpPr>
          <p:nvPr>
            <p:ph type="body" sz="half" idx="4294967295"/>
          </p:nvPr>
        </p:nvSpPr>
        <p:spPr>
          <a:xfrm>
            <a:off x="308113" y="2553769"/>
            <a:ext cx="4530725" cy="3640138"/>
          </a:xfrm>
        </p:spPr>
        <p:txBody>
          <a:bodyPr vert="horz" lIns="91440" tIns="45720" rIns="91440" bIns="45720" rtlCol="0" anchor="ctr">
            <a:normAutofit/>
          </a:bodyPr>
          <a:lstStyle/>
          <a:p>
            <a:pPr indent="-228600">
              <a:lnSpc>
                <a:spcPct val="150000"/>
              </a:lnSpc>
              <a:buClrTx/>
              <a:buFont typeface="Arial" panose="020B0604020202020204" pitchFamily="34" charset="0"/>
              <a:buChar char="•"/>
            </a:pPr>
            <a:r>
              <a:rPr lang="en-US" sz="2400" dirty="0">
                <a:latin typeface="Arial" panose="020B0604020202020204" pitchFamily="34" charset="0"/>
                <a:cs typeface="Arial" panose="020B0604020202020204" pitchFamily="34" charset="0"/>
              </a:rPr>
              <a:t>These includes:  </a:t>
            </a:r>
          </a:p>
          <a:p>
            <a:pPr marL="285750" indent="-228600">
              <a:lnSpc>
                <a:spcPct val="150000"/>
              </a:lnSpc>
              <a:buClrTx/>
              <a:buFont typeface="Arial" panose="020B0604020202020204" pitchFamily="34" charset="0"/>
              <a:buChar char="•"/>
            </a:pPr>
            <a:r>
              <a:rPr lang="en-US" sz="2400" dirty="0">
                <a:latin typeface="Arial" panose="020B0604020202020204" pitchFamily="34" charset="0"/>
                <a:cs typeface="Arial" panose="020B0604020202020204" pitchFamily="34" charset="0"/>
              </a:rPr>
              <a:t>Coordinators (CO)</a:t>
            </a:r>
          </a:p>
          <a:p>
            <a:pPr marL="285750" indent="-228600">
              <a:lnSpc>
                <a:spcPct val="150000"/>
              </a:lnSpc>
              <a:buClrTx/>
              <a:buFont typeface="Arial" panose="020B0604020202020204" pitchFamily="34" charset="0"/>
              <a:buChar char="•"/>
            </a:pPr>
            <a:r>
              <a:rPr lang="en-US" sz="2400" dirty="0">
                <a:latin typeface="Arial" panose="020B0604020202020204" pitchFamily="34" charset="0"/>
                <a:cs typeface="Arial" panose="020B0604020202020204" pitchFamily="34" charset="0"/>
              </a:rPr>
              <a:t>Team-Workers (TW)</a:t>
            </a:r>
          </a:p>
          <a:p>
            <a:pPr marL="285750" indent="-228600">
              <a:lnSpc>
                <a:spcPct val="150000"/>
              </a:lnSpc>
              <a:buClrTx/>
              <a:buFont typeface="Arial" panose="020B0604020202020204" pitchFamily="34" charset="0"/>
              <a:buChar char="•"/>
            </a:pPr>
            <a:r>
              <a:rPr lang="en-US" sz="2400" dirty="0">
                <a:latin typeface="Arial" panose="020B0604020202020204" pitchFamily="34" charset="0"/>
                <a:cs typeface="Arial" panose="020B0604020202020204" pitchFamily="34" charset="0"/>
              </a:rPr>
              <a:t>Resource Investigator</a:t>
            </a:r>
          </a:p>
        </p:txBody>
      </p:sp>
    </p:spTree>
    <p:extLst>
      <p:ext uri="{BB962C8B-B14F-4D97-AF65-F5344CB8AC3E}">
        <p14:creationId xmlns:p14="http://schemas.microsoft.com/office/powerpoint/2010/main" val="346787993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b="1" dirty="0">
                <a:latin typeface="Times New Roman" panose="02020603050405020304" pitchFamily="18" charset="0"/>
                <a:cs typeface="Times New Roman" panose="02020603050405020304" pitchFamily="18" charset="0"/>
              </a:rPr>
              <a:t>Thought-Oriented Roles</a:t>
            </a:r>
          </a:p>
        </p:txBody>
      </p:sp>
      <p:pic>
        <p:nvPicPr>
          <p:cNvPr id="7" name="Content Placeholder 6"/>
          <p:cNvPicPr>
            <a:picLocks noGrp="1" noChangeAspect="1"/>
          </p:cNvPicPr>
          <p:nvPr>
            <p:ph idx="4294967295"/>
          </p:nvPr>
        </p:nvPicPr>
        <p:blipFill>
          <a:blip r:embed="rId3"/>
          <a:stretch>
            <a:fillRect/>
          </a:stretch>
        </p:blipFill>
        <p:spPr>
          <a:xfrm>
            <a:off x="6096000" y="2368826"/>
            <a:ext cx="4843463" cy="3355975"/>
          </a:xfrm>
          <a:prstGeom prst="rect">
            <a:avLst/>
          </a:prstGeom>
        </p:spPr>
      </p:pic>
      <p:sp>
        <p:nvSpPr>
          <p:cNvPr id="4" name="Text Placeholder 3"/>
          <p:cNvSpPr>
            <a:spLocks noGrp="1"/>
          </p:cNvSpPr>
          <p:nvPr>
            <p:ph type="body" sz="half" idx="4294967295"/>
          </p:nvPr>
        </p:nvSpPr>
        <p:spPr>
          <a:xfrm>
            <a:off x="0" y="2097088"/>
            <a:ext cx="4843463" cy="3355975"/>
          </a:xfrm>
        </p:spPr>
        <p:txBody>
          <a:bodyPr>
            <a:normAutofit fontScale="85000" lnSpcReduction="20000"/>
          </a:bodyPr>
          <a:lstStyle/>
          <a:p>
            <a:pPr marL="0" indent="0">
              <a:lnSpc>
                <a:spcPct val="200000"/>
              </a:lnSpc>
              <a:buNone/>
            </a:pPr>
            <a:r>
              <a:rPr lang="en-GB" sz="3200" dirty="0">
                <a:latin typeface="Times New Roman" panose="02020603050405020304" pitchFamily="18" charset="0"/>
                <a:cs typeface="Times New Roman" panose="02020603050405020304" pitchFamily="18" charset="0"/>
              </a:rPr>
              <a:t>   These include:</a:t>
            </a:r>
          </a:p>
          <a:p>
            <a:pPr>
              <a:lnSpc>
                <a:spcPct val="200000"/>
              </a:lnSpc>
              <a:buClrTx/>
              <a:buFont typeface="Arial" panose="020B0604020202020204" pitchFamily="34" charset="0"/>
              <a:buChar char="•"/>
            </a:pPr>
            <a:r>
              <a:rPr lang="en-GB" sz="3200" dirty="0">
                <a:latin typeface="Times New Roman" panose="02020603050405020304" pitchFamily="18" charset="0"/>
                <a:cs typeface="Times New Roman" panose="02020603050405020304" pitchFamily="18" charset="0"/>
              </a:rPr>
              <a:t>Plant (PL)</a:t>
            </a:r>
          </a:p>
          <a:p>
            <a:pPr>
              <a:lnSpc>
                <a:spcPct val="200000"/>
              </a:lnSpc>
              <a:buClrTx/>
              <a:buFont typeface="Arial" panose="020B0604020202020204" pitchFamily="34" charset="0"/>
              <a:buChar char="•"/>
            </a:pPr>
            <a:r>
              <a:rPr lang="en-GB" sz="3200" dirty="0">
                <a:latin typeface="Times New Roman" panose="02020603050405020304" pitchFamily="18" charset="0"/>
                <a:cs typeface="Times New Roman" panose="02020603050405020304" pitchFamily="18" charset="0"/>
              </a:rPr>
              <a:t>Monitor-Evaluator (ME)</a:t>
            </a:r>
          </a:p>
          <a:p>
            <a:pPr>
              <a:lnSpc>
                <a:spcPct val="200000"/>
              </a:lnSpc>
              <a:buClrTx/>
              <a:buFont typeface="Arial" panose="020B0604020202020204" pitchFamily="34" charset="0"/>
              <a:buChar char="•"/>
            </a:pPr>
            <a:r>
              <a:rPr lang="en-GB" sz="3200" dirty="0">
                <a:latin typeface="Times New Roman" panose="02020603050405020304" pitchFamily="18" charset="0"/>
                <a:cs typeface="Times New Roman" panose="02020603050405020304" pitchFamily="18" charset="0"/>
              </a:rPr>
              <a:t>Specialist (SP)</a:t>
            </a:r>
          </a:p>
        </p:txBody>
      </p:sp>
    </p:spTree>
    <p:extLst>
      <p:ext uri="{BB962C8B-B14F-4D97-AF65-F5344CB8AC3E}">
        <p14:creationId xmlns:p14="http://schemas.microsoft.com/office/powerpoint/2010/main" val="369820645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lnSpc>
                <a:spcPct val="200000"/>
              </a:lnSpc>
            </a:pPr>
            <a:r>
              <a:rPr lang="en-GB" b="1" dirty="0">
                <a:latin typeface="Times New Roman" panose="02020603050405020304" pitchFamily="18" charset="0"/>
                <a:cs typeface="Times New Roman" panose="02020603050405020304" pitchFamily="18" charset="0"/>
              </a:rPr>
              <a:t>Team Roles</a:t>
            </a:r>
          </a:p>
        </p:txBody>
      </p:sp>
      <p:sp>
        <p:nvSpPr>
          <p:cNvPr id="3" name="Content Placeholder 2"/>
          <p:cNvSpPr>
            <a:spLocks noGrp="1"/>
          </p:cNvSpPr>
          <p:nvPr>
            <p:ph idx="1"/>
          </p:nvPr>
        </p:nvSpPr>
        <p:spPr>
          <a:xfrm>
            <a:off x="1154955" y="2603500"/>
            <a:ext cx="10245228" cy="3416300"/>
          </a:xfrm>
        </p:spPr>
        <p:txBody>
          <a:bodyPr>
            <a:normAutofit fontScale="55000" lnSpcReduction="20000"/>
          </a:bodyPr>
          <a:lstStyle/>
          <a:p>
            <a:pPr>
              <a:lnSpc>
                <a:spcPct val="200000"/>
              </a:lnSpc>
              <a:buClrTx/>
              <a:buFont typeface="Arial" panose="020B0604020202020204" pitchFamily="34" charset="0"/>
              <a:buChar char="•"/>
            </a:pPr>
            <a:r>
              <a:rPr lang="en-GB" sz="3200" dirty="0">
                <a:latin typeface="Arial" panose="020B0604020202020204" pitchFamily="34" charset="0"/>
                <a:cs typeface="Arial" panose="020B0604020202020204" pitchFamily="34" charset="0"/>
              </a:rPr>
              <a:t>Having a well-defined team roles help an organisation achieve its objectives as well as goals. </a:t>
            </a:r>
          </a:p>
          <a:p>
            <a:pPr>
              <a:lnSpc>
                <a:spcPct val="200000"/>
              </a:lnSpc>
              <a:buClrTx/>
              <a:buFont typeface="Arial" panose="020B0604020202020204" pitchFamily="34" charset="0"/>
              <a:buChar char="•"/>
            </a:pPr>
            <a:r>
              <a:rPr lang="en-GB" sz="3200" dirty="0">
                <a:latin typeface="Arial" panose="020B0604020202020204" pitchFamily="34" charset="0"/>
                <a:cs typeface="Arial" panose="020B0604020202020204" pitchFamily="34" charset="0"/>
              </a:rPr>
              <a:t>Since the Restaurant needed to adapt the Belbin model of team roles, the employees are bound to have motivation which will oversee the firms success.</a:t>
            </a:r>
          </a:p>
          <a:p>
            <a:pPr>
              <a:lnSpc>
                <a:spcPct val="200000"/>
              </a:lnSpc>
              <a:buClrTx/>
              <a:buFont typeface="Arial" panose="020B0604020202020204" pitchFamily="34" charset="0"/>
              <a:buChar char="•"/>
            </a:pPr>
            <a:r>
              <a:rPr lang="en-GB" sz="3200" dirty="0">
                <a:latin typeface="Arial" panose="020B0604020202020204" pitchFamily="34" charset="0"/>
                <a:cs typeface="Arial" panose="020B0604020202020204" pitchFamily="34" charset="0"/>
              </a:rPr>
              <a:t> Moreover, they will be coordinated and hence will make their work easier hence reducing work-related conflicts.</a:t>
            </a:r>
          </a:p>
          <a:p>
            <a:pPr>
              <a:lnSpc>
                <a:spcPct val="200000"/>
              </a:lnSpc>
              <a:buClrTx/>
              <a:buFont typeface="Arial" panose="020B0604020202020204" pitchFamily="34" charset="0"/>
              <a:buChar char="•"/>
            </a:pPr>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66521416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35" name="Group 134">
            <a:extLst>
              <a:ext uri="{FF2B5EF4-FFF2-40B4-BE49-F238E27FC236}">
                <a16:creationId xmlns:a16="http://schemas.microsoft.com/office/drawing/2014/main" id="{5A992EA8-A2AE-480C-BFF9-7B134643975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373"/>
            <a:ext cx="12192000" cy="6867027"/>
            <a:chOff x="0" y="-2373"/>
            <a:chExt cx="12192000" cy="6867027"/>
          </a:xfrm>
        </p:grpSpPr>
        <p:sp>
          <p:nvSpPr>
            <p:cNvPr id="136" name="Rectangle 135">
              <a:extLst>
                <a:ext uri="{FF2B5EF4-FFF2-40B4-BE49-F238E27FC236}">
                  <a16:creationId xmlns:a16="http://schemas.microsoft.com/office/drawing/2014/main" id="{0F6F97DA-7406-453D-9AB4-28B0891BBF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7" name="Oval 136">
              <a:extLst>
                <a:ext uri="{FF2B5EF4-FFF2-40B4-BE49-F238E27FC236}">
                  <a16:creationId xmlns:a16="http://schemas.microsoft.com/office/drawing/2014/main" id="{31D171A9-30C8-4156-8EAF-50888EBE77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8" name="Oval 137">
              <a:extLst>
                <a:ext uri="{FF2B5EF4-FFF2-40B4-BE49-F238E27FC236}">
                  <a16:creationId xmlns:a16="http://schemas.microsoft.com/office/drawing/2014/main" id="{C52A6C74-8DC4-4902-962C-0DAFD7F9B5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9" name="Oval 138">
              <a:extLst>
                <a:ext uri="{FF2B5EF4-FFF2-40B4-BE49-F238E27FC236}">
                  <a16:creationId xmlns:a16="http://schemas.microsoft.com/office/drawing/2014/main" id="{D34C65DE-5132-426E-9E92-81CB9EFF89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0" name="Oval 139">
              <a:extLst>
                <a:ext uri="{FF2B5EF4-FFF2-40B4-BE49-F238E27FC236}">
                  <a16:creationId xmlns:a16="http://schemas.microsoft.com/office/drawing/2014/main" id="{463FE9C4-150E-4C97-A21E-53B7CD261A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1" name="Oval 140">
              <a:extLst>
                <a:ext uri="{FF2B5EF4-FFF2-40B4-BE49-F238E27FC236}">
                  <a16:creationId xmlns:a16="http://schemas.microsoft.com/office/drawing/2014/main" id="{F4DD7FA2-5B3A-4DD2-BA1A-735CC86BAA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2" name="Freeform 5">
              <a:extLst>
                <a:ext uri="{FF2B5EF4-FFF2-40B4-BE49-F238E27FC236}">
                  <a16:creationId xmlns:a16="http://schemas.microsoft.com/office/drawing/2014/main" id="{B11D6824-D097-439B-9956-5436E5111A9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44" name="Rectangle 143">
            <a:extLst>
              <a:ext uri="{FF2B5EF4-FFF2-40B4-BE49-F238E27FC236}">
                <a16:creationId xmlns:a16="http://schemas.microsoft.com/office/drawing/2014/main" id="{5669AB50-4CAD-4D10-A09A-A0C01AF9E6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2B8EE492-1268-43AA-8090-C3F4BD3B8F80}"/>
              </a:ext>
            </a:extLst>
          </p:cNvPr>
          <p:cNvSpPr>
            <a:spLocks noGrp="1"/>
          </p:cNvSpPr>
          <p:nvPr>
            <p:ph type="title"/>
          </p:nvPr>
        </p:nvSpPr>
        <p:spPr>
          <a:xfrm>
            <a:off x="649453" y="3775017"/>
            <a:ext cx="10893094" cy="1301034"/>
          </a:xfrm>
        </p:spPr>
        <p:txBody>
          <a:bodyPr vert="horz" lIns="91440" tIns="45720" rIns="91440" bIns="45720" rtlCol="0" anchor="b">
            <a:normAutofit/>
          </a:bodyPr>
          <a:lstStyle/>
          <a:p>
            <a:pPr algn="ctr"/>
            <a:r>
              <a:rPr lang="en-US" sz="4400" b="1" i="0" kern="1200" dirty="0">
                <a:solidFill>
                  <a:schemeClr val="bg2"/>
                </a:solidFill>
                <a:latin typeface="Arial" panose="020B0604020202020204" pitchFamily="34" charset="0"/>
                <a:cs typeface="Arial" panose="020B0604020202020204" pitchFamily="34" charset="0"/>
              </a:rPr>
              <a:t>Managing Conflict</a:t>
            </a:r>
          </a:p>
        </p:txBody>
      </p:sp>
      <p:sp>
        <p:nvSpPr>
          <p:cNvPr id="4" name="Text Placeholder 3">
            <a:extLst>
              <a:ext uri="{FF2B5EF4-FFF2-40B4-BE49-F238E27FC236}">
                <a16:creationId xmlns:a16="http://schemas.microsoft.com/office/drawing/2014/main" id="{568F6D64-22C8-42C0-B8EF-2AE389D52803}"/>
              </a:ext>
            </a:extLst>
          </p:cNvPr>
          <p:cNvSpPr>
            <a:spLocks noGrp="1"/>
          </p:cNvSpPr>
          <p:nvPr>
            <p:ph type="body" sz="half" idx="2"/>
          </p:nvPr>
        </p:nvSpPr>
        <p:spPr>
          <a:xfrm>
            <a:off x="7022656" y="5652480"/>
            <a:ext cx="4405756" cy="535304"/>
          </a:xfrm>
        </p:spPr>
        <p:txBody>
          <a:bodyPr vert="horz" lIns="91440" tIns="45720" rIns="91440" bIns="45720" rtlCol="0" anchor="t">
            <a:normAutofit/>
          </a:bodyPr>
          <a:lstStyle/>
          <a:p>
            <a:pPr algn="ctr"/>
            <a:r>
              <a:rPr lang="en-US" sz="1800" b="0" i="0" kern="1200" cap="all" dirty="0">
                <a:solidFill>
                  <a:schemeClr val="bg1"/>
                </a:solidFill>
                <a:latin typeface="Arial" panose="020B0604020202020204" pitchFamily="34" charset="0"/>
                <a:cs typeface="Arial" panose="020B0604020202020204" pitchFamily="34" charset="0"/>
              </a:rPr>
              <a:t>Robert-Radu-Balint</a:t>
            </a:r>
          </a:p>
        </p:txBody>
      </p:sp>
      <p:pic>
        <p:nvPicPr>
          <p:cNvPr id="1028" name="Picture 4" descr="See the source image">
            <a:extLst>
              <a:ext uri="{FF2B5EF4-FFF2-40B4-BE49-F238E27FC236}">
                <a16:creationId xmlns:a16="http://schemas.microsoft.com/office/drawing/2014/main" id="{5C4C0499-1EA1-497B-A2BB-1EADB194050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30495" y="1517346"/>
            <a:ext cx="5829300" cy="26193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8103711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43" name="Group 42">
            <a:extLst>
              <a:ext uri="{FF2B5EF4-FFF2-40B4-BE49-F238E27FC236}">
                <a16:creationId xmlns:a16="http://schemas.microsoft.com/office/drawing/2014/main" id="{C9A8DB82-86DE-41D7-8C3F-BA1F0FE9B00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373"/>
            <a:ext cx="12192000" cy="6867027"/>
            <a:chOff x="0" y="-2373"/>
            <a:chExt cx="12192000" cy="6867027"/>
          </a:xfrm>
        </p:grpSpPr>
        <p:sp>
          <p:nvSpPr>
            <p:cNvPr id="44" name="Rectangle 43">
              <a:extLst>
                <a:ext uri="{FF2B5EF4-FFF2-40B4-BE49-F238E27FC236}">
                  <a16:creationId xmlns:a16="http://schemas.microsoft.com/office/drawing/2014/main" id="{8AF9E1A7-3690-4A7D-95D4-D376BC586F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45" name="Oval 44">
              <a:extLst>
                <a:ext uri="{FF2B5EF4-FFF2-40B4-BE49-F238E27FC236}">
                  <a16:creationId xmlns:a16="http://schemas.microsoft.com/office/drawing/2014/main" id="{075DE0DA-CFEB-436E-8059-3F574F9E56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46" name="Oval 45">
              <a:extLst>
                <a:ext uri="{FF2B5EF4-FFF2-40B4-BE49-F238E27FC236}">
                  <a16:creationId xmlns:a16="http://schemas.microsoft.com/office/drawing/2014/main" id="{E630F0AD-0BEF-4F7E-BBAD-9C4ECF0CD7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47" name="Oval 46">
              <a:extLst>
                <a:ext uri="{FF2B5EF4-FFF2-40B4-BE49-F238E27FC236}">
                  <a16:creationId xmlns:a16="http://schemas.microsoft.com/office/drawing/2014/main" id="{10831102-4F37-4C69-8C56-B1D6A509D7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48" name="Oval 47">
              <a:extLst>
                <a:ext uri="{FF2B5EF4-FFF2-40B4-BE49-F238E27FC236}">
                  <a16:creationId xmlns:a16="http://schemas.microsoft.com/office/drawing/2014/main" id="{6D5BB450-AC20-4CFA-8709-46463BDE74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49" name="Oval 48">
              <a:extLst>
                <a:ext uri="{FF2B5EF4-FFF2-40B4-BE49-F238E27FC236}">
                  <a16:creationId xmlns:a16="http://schemas.microsoft.com/office/drawing/2014/main" id="{E55A3AE7-B15C-4D81-A4E9-21BC9D3015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50" name="Freeform 5">
              <a:extLst>
                <a:ext uri="{FF2B5EF4-FFF2-40B4-BE49-F238E27FC236}">
                  <a16:creationId xmlns:a16="http://schemas.microsoft.com/office/drawing/2014/main" id="{754B6A71-2AD1-4F45-8D25-82327EFB52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51" name="Freeform 5">
              <a:extLst>
                <a:ext uri="{FF2B5EF4-FFF2-40B4-BE49-F238E27FC236}">
                  <a16:creationId xmlns:a16="http://schemas.microsoft.com/office/drawing/2014/main" id="{14A364F5-69E0-49F9-9E6D-13F16F7FF4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52" name="Freeform 5">
              <a:extLst>
                <a:ext uri="{FF2B5EF4-FFF2-40B4-BE49-F238E27FC236}">
                  <a16:creationId xmlns:a16="http://schemas.microsoft.com/office/drawing/2014/main" id="{07E71549-9386-41C6-B9DE-8F00165FED9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54" name="Rectangle 53">
            <a:extLst>
              <a:ext uri="{FF2B5EF4-FFF2-40B4-BE49-F238E27FC236}">
                <a16:creationId xmlns:a16="http://schemas.microsoft.com/office/drawing/2014/main" id="{B4B7C0AF-2DDA-402A-A38E-429A634ED3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FC6088C6-0BD2-432B-BC3C-83A85D343A8E}"/>
              </a:ext>
            </a:extLst>
          </p:cNvPr>
          <p:cNvSpPr>
            <a:spLocks noGrp="1"/>
          </p:cNvSpPr>
          <p:nvPr>
            <p:ph type="title"/>
          </p:nvPr>
        </p:nvSpPr>
        <p:spPr>
          <a:xfrm>
            <a:off x="1154953" y="973668"/>
            <a:ext cx="8761413" cy="706964"/>
          </a:xfrm>
        </p:spPr>
        <p:txBody>
          <a:bodyPr vert="horz" lIns="91440" tIns="45720" rIns="91440" bIns="45720" rtlCol="0" anchor="ctr">
            <a:normAutofit/>
          </a:bodyPr>
          <a:lstStyle/>
          <a:p>
            <a:r>
              <a:rPr lang="en-US"/>
              <a:t> Managing Conflict</a:t>
            </a:r>
          </a:p>
        </p:txBody>
      </p:sp>
      <p:pic>
        <p:nvPicPr>
          <p:cNvPr id="4" name="Picture 3" descr="A group of people talking&#10;&#10;Description automatically generated with low confidence">
            <a:extLst>
              <a:ext uri="{FF2B5EF4-FFF2-40B4-BE49-F238E27FC236}">
                <a16:creationId xmlns:a16="http://schemas.microsoft.com/office/drawing/2014/main" id="{D31585F3-05F8-42F6-BA8F-8A6D485741DF}"/>
              </a:ext>
            </a:extLst>
          </p:cNvPr>
          <p:cNvPicPr>
            <a:picLocks noChangeAspect="1"/>
          </p:cNvPicPr>
          <p:nvPr/>
        </p:nvPicPr>
        <p:blipFill rotWithShape="1">
          <a:blip r:embed="rId3">
            <a:extLst>
              <a:ext uri="{BEBA8EAE-BF5A-486C-A8C5-ECC9F3942E4B}">
                <a14:imgProps xmlns:a14="http://schemas.microsoft.com/office/drawing/2010/main">
                  <a14:imgLayer r:embed="rId4">
                    <a14:imgEffect>
                      <a14:colorTemperature colorTemp="6400"/>
                    </a14:imgEffect>
                    <a14:imgEffect>
                      <a14:saturation sat="200000"/>
                    </a14:imgEffect>
                  </a14:imgLayer>
                </a14:imgProps>
              </a:ext>
            </a:extLst>
          </a:blip>
          <a:srcRect l="10896" r="2393" b="-3"/>
          <a:stretch/>
        </p:blipFill>
        <p:spPr>
          <a:xfrm>
            <a:off x="816737" y="3134084"/>
            <a:ext cx="4709323" cy="2423922"/>
          </a:xfrm>
          <a:prstGeom prst="rect">
            <a:avLst/>
          </a:prstGeom>
          <a:ln>
            <a:noFill/>
          </a:ln>
          <a:effectLst>
            <a:outerShdw blurRad="292100" dist="139700" dir="2700000" algn="tl" rotWithShape="0">
              <a:srgbClr val="333333">
                <a:alpha val="65000"/>
              </a:srgbClr>
            </a:outerShdw>
          </a:effectLst>
        </p:spPr>
      </p:pic>
      <p:sp>
        <p:nvSpPr>
          <p:cNvPr id="3" name="Content Placeholder 2">
            <a:extLst>
              <a:ext uri="{FF2B5EF4-FFF2-40B4-BE49-F238E27FC236}">
                <a16:creationId xmlns:a16="http://schemas.microsoft.com/office/drawing/2014/main" id="{11E80C7E-8735-462F-A804-44801CC779F7}"/>
              </a:ext>
            </a:extLst>
          </p:cNvPr>
          <p:cNvSpPr>
            <a:spLocks noGrp="1"/>
          </p:cNvSpPr>
          <p:nvPr>
            <p:ph type="body" sz="half" idx="2"/>
          </p:nvPr>
        </p:nvSpPr>
        <p:spPr>
          <a:xfrm>
            <a:off x="5980954" y="2603500"/>
            <a:ext cx="5211979" cy="3416300"/>
          </a:xfrm>
        </p:spPr>
        <p:txBody>
          <a:bodyPr vert="horz" lIns="91440" tIns="45720" rIns="91440" bIns="45720" rtlCol="0" anchor="ctr">
            <a:normAutofit/>
          </a:bodyPr>
          <a:lstStyle/>
          <a:p>
            <a:pPr>
              <a:lnSpc>
                <a:spcPct val="150000"/>
              </a:lnSpc>
            </a:pPr>
            <a:r>
              <a:rPr lang="en-US" sz="1800" dirty="0">
                <a:solidFill>
                  <a:schemeClr val="tx1">
                    <a:lumMod val="75000"/>
                    <a:lumOff val="25000"/>
                  </a:schemeClr>
                </a:solidFill>
                <a:latin typeface="Arial" panose="020B0604020202020204" pitchFamily="34" charset="0"/>
                <a:cs typeface="Arial" panose="020B0604020202020204" pitchFamily="34" charset="0"/>
              </a:rPr>
              <a:t>A conflict is a dispute between multiple people as a result of contradictory arguments which can have a negative impact on the performance, productivity, and efficiency within an organization. </a:t>
            </a:r>
          </a:p>
        </p:txBody>
      </p:sp>
    </p:spTree>
    <p:extLst>
      <p:ext uri="{BB962C8B-B14F-4D97-AF65-F5344CB8AC3E}">
        <p14:creationId xmlns:p14="http://schemas.microsoft.com/office/powerpoint/2010/main" val="373197144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CFA52E-ADCB-41B5-BFD0-C25FA3EDDF05}"/>
              </a:ext>
            </a:extLst>
          </p:cNvPr>
          <p:cNvSpPr>
            <a:spLocks noGrp="1"/>
          </p:cNvSpPr>
          <p:nvPr>
            <p:ph type="title"/>
          </p:nvPr>
        </p:nvSpPr>
        <p:spPr>
          <a:xfrm>
            <a:off x="833002" y="365125"/>
            <a:ext cx="10520702" cy="1325563"/>
          </a:xfrm>
        </p:spPr>
        <p:txBody>
          <a:bodyPr>
            <a:normAutofit/>
          </a:bodyPr>
          <a:lstStyle/>
          <a:p>
            <a:r>
              <a:rPr lang="en-GB">
                <a:solidFill>
                  <a:srgbClr val="FFFFFF"/>
                </a:solidFill>
              </a:rPr>
              <a:t>Causes of Conflict</a:t>
            </a:r>
          </a:p>
        </p:txBody>
      </p:sp>
      <p:sp>
        <p:nvSpPr>
          <p:cNvPr id="3" name="Content Placeholder 2">
            <a:extLst>
              <a:ext uri="{FF2B5EF4-FFF2-40B4-BE49-F238E27FC236}">
                <a16:creationId xmlns:a16="http://schemas.microsoft.com/office/drawing/2014/main" id="{213649D3-0970-4E88-A90D-CAEFA1B1B2C3}"/>
              </a:ext>
            </a:extLst>
          </p:cNvPr>
          <p:cNvSpPr>
            <a:spLocks noGrp="1"/>
          </p:cNvSpPr>
          <p:nvPr>
            <p:ph idx="1"/>
          </p:nvPr>
        </p:nvSpPr>
        <p:spPr>
          <a:xfrm>
            <a:off x="708992" y="2430105"/>
            <a:ext cx="10515598" cy="4154361"/>
          </a:xfrm>
        </p:spPr>
        <p:txBody>
          <a:bodyPr>
            <a:normAutofit lnSpcReduction="10000"/>
          </a:bodyPr>
          <a:lstStyle/>
          <a:p>
            <a:pPr algn="just">
              <a:buClrTx/>
              <a:buFont typeface="Arial" panose="020B0604020202020204" pitchFamily="34" charset="0"/>
              <a:buChar char="•"/>
            </a:pPr>
            <a:r>
              <a:rPr lang="en-GB" sz="1600" dirty="0">
                <a:solidFill>
                  <a:schemeClr val="tx1"/>
                </a:solidFill>
                <a:effectLst/>
                <a:latin typeface="Arial" panose="020B0604020202020204" pitchFamily="34" charset="0"/>
                <a:ea typeface="Calibri" panose="020F0502020204030204" pitchFamily="34" charset="0"/>
                <a:cs typeface="Arial" panose="020B0604020202020204" pitchFamily="34" charset="0"/>
              </a:rPr>
              <a:t>There are numerous causes of conflict in an organization, which arises from individual interests, values, information, relationship, and structural conflicts. </a:t>
            </a:r>
          </a:p>
          <a:p>
            <a:pPr algn="just">
              <a:spcAft>
                <a:spcPts val="800"/>
              </a:spcAft>
              <a:buClrTx/>
              <a:buFont typeface="Arial" panose="020B0604020202020204" pitchFamily="34" charset="0"/>
              <a:buChar char="•"/>
            </a:pPr>
            <a:r>
              <a:rPr lang="en-GB" sz="1600" dirty="0">
                <a:solidFill>
                  <a:schemeClr val="tx1"/>
                </a:solidFill>
                <a:effectLst/>
                <a:latin typeface="Arial" panose="020B0604020202020204" pitchFamily="34" charset="0"/>
                <a:ea typeface="Calibri" panose="020F0502020204030204" pitchFamily="34" charset="0"/>
                <a:cs typeface="Arial" panose="020B0604020202020204" pitchFamily="34" charset="0"/>
              </a:rPr>
              <a:t>Conflicts of interest arise from competition for perceived or actual incompatible needs. Such conflicts may arise over funds, resources or time management issues. Political parties often mistakenly believe that in order to satisfy their own needs, they must sacrifice the needs of their opponents.  </a:t>
            </a:r>
          </a:p>
          <a:p>
            <a:pPr algn="just">
              <a:spcAft>
                <a:spcPts val="800"/>
              </a:spcAft>
              <a:buClrTx/>
              <a:buFont typeface="Arial" panose="020B0604020202020204" pitchFamily="34" charset="0"/>
              <a:buChar char="•"/>
            </a:pPr>
            <a:r>
              <a:rPr lang="en-GB" sz="1600" dirty="0">
                <a:solidFill>
                  <a:schemeClr val="tx1"/>
                </a:solidFill>
                <a:effectLst/>
                <a:latin typeface="Arial" panose="020B0604020202020204" pitchFamily="34" charset="0"/>
                <a:ea typeface="Calibri" panose="020F0502020204030204" pitchFamily="34" charset="0"/>
                <a:cs typeface="Arial" panose="020B0604020202020204" pitchFamily="34" charset="0"/>
              </a:rPr>
              <a:t>Value conflicts is the result of people perceiving incompatible belief systems. Disputes arise when a person or group attempts to impose their own values ​​on others, or claim exclusive rights to a set of values. </a:t>
            </a:r>
          </a:p>
          <a:p>
            <a:pPr algn="just">
              <a:buClrTx/>
              <a:buFont typeface="Arial" panose="020B0604020202020204" pitchFamily="34" charset="0"/>
              <a:buChar char="•"/>
            </a:pPr>
            <a:r>
              <a:rPr lang="en-GB" sz="1600" dirty="0">
                <a:solidFill>
                  <a:schemeClr val="tx1"/>
                </a:solidFill>
                <a:effectLst/>
                <a:latin typeface="Arial" panose="020B0604020202020204" pitchFamily="34" charset="0"/>
                <a:ea typeface="Calibri" panose="020F0502020204030204" pitchFamily="34" charset="0"/>
                <a:cs typeface="Arial" panose="020B0604020202020204" pitchFamily="34" charset="0"/>
              </a:rPr>
              <a:t>Information conflicts arise when people have different or insufficient information, or disagree about what data is relevant. </a:t>
            </a:r>
          </a:p>
          <a:p>
            <a:pPr algn="just">
              <a:buClrTx/>
              <a:buFont typeface="Arial" panose="020B0604020202020204" pitchFamily="34" charset="0"/>
              <a:buChar char="•"/>
            </a:pPr>
            <a:r>
              <a:rPr lang="en-GB" sz="1600" b="0" i="0" dirty="0">
                <a:solidFill>
                  <a:schemeClr val="tx1"/>
                </a:solidFill>
                <a:effectLst/>
                <a:latin typeface="Arial" panose="020B0604020202020204" pitchFamily="34" charset="0"/>
                <a:cs typeface="Arial" panose="020B0604020202020204" pitchFamily="34" charset="0"/>
              </a:rPr>
              <a:t>Relationship conflict occurs when there are misunderstandings, strong negative emotions, or poor communication. One person may distrust another person, believing that the other person is acting out of malice or with an intent to harm others.</a:t>
            </a:r>
          </a:p>
          <a:p>
            <a:pPr algn="just">
              <a:buClrTx/>
              <a:buFont typeface="Arial" panose="020B0604020202020204" pitchFamily="34" charset="0"/>
              <a:buChar char="•"/>
            </a:pPr>
            <a:r>
              <a:rPr lang="en-GB" sz="1600" b="0" i="0" dirty="0">
                <a:solidFill>
                  <a:schemeClr val="tx1"/>
                </a:solidFill>
                <a:effectLst/>
                <a:latin typeface="Arial" panose="020B0604020202020204" pitchFamily="34" charset="0"/>
                <a:cs typeface="Arial" panose="020B0604020202020204" pitchFamily="34" charset="0"/>
              </a:rPr>
              <a:t>Structural conflict arises from oppressive acts imposed on others. Limited resources or opportunities and organizational structures often promote conflicting </a:t>
            </a:r>
            <a:r>
              <a:rPr lang="en-GB" sz="1600" b="0" i="0" dirty="0" err="1">
                <a:solidFill>
                  <a:schemeClr val="tx1"/>
                </a:solidFill>
                <a:effectLst/>
                <a:latin typeface="Arial" panose="020B0604020202020204" pitchFamily="34" charset="0"/>
                <a:cs typeface="Arial" panose="020B0604020202020204" pitchFamily="34" charset="0"/>
              </a:rPr>
              <a:t>behaviors</a:t>
            </a:r>
            <a:r>
              <a:rPr lang="en-GB" sz="1600" b="0" i="0" dirty="0">
                <a:solidFill>
                  <a:schemeClr val="tx1"/>
                </a:solidFill>
                <a:effectLst/>
                <a:latin typeface="Arial" panose="020B0604020202020204" pitchFamily="34" charset="0"/>
                <a:cs typeface="Arial" panose="020B0604020202020204" pitchFamily="34" charset="0"/>
              </a:rPr>
              <a:t>.</a:t>
            </a:r>
          </a:p>
          <a:p>
            <a:pPr>
              <a:buClrTx/>
              <a:buFont typeface="Arial" panose="020B0604020202020204" pitchFamily="34" charset="0"/>
              <a:buChar char="•"/>
            </a:pPr>
            <a:endParaRPr lang="en-GB" sz="1600" dirty="0">
              <a:solidFill>
                <a:schemeClr val="tx1"/>
              </a:solidFill>
            </a:endParaRPr>
          </a:p>
        </p:txBody>
      </p:sp>
    </p:spTree>
    <p:extLst>
      <p:ext uri="{BB962C8B-B14F-4D97-AF65-F5344CB8AC3E}">
        <p14:creationId xmlns:p14="http://schemas.microsoft.com/office/powerpoint/2010/main" val="159053653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F7E05B-61AC-4326-A5FF-E923CC0ED0DC}"/>
              </a:ext>
            </a:extLst>
          </p:cNvPr>
          <p:cNvSpPr>
            <a:spLocks noGrp="1"/>
          </p:cNvSpPr>
          <p:nvPr>
            <p:ph type="title"/>
          </p:nvPr>
        </p:nvSpPr>
        <p:spPr/>
        <p:txBody>
          <a:bodyPr>
            <a:normAutofit/>
          </a:bodyPr>
          <a:lstStyle/>
          <a:p>
            <a:r>
              <a:rPr lang="en-GB">
                <a:solidFill>
                  <a:srgbClr val="FFFFFF"/>
                </a:solidFill>
              </a:rPr>
              <a:t>How to prevent a conflict</a:t>
            </a:r>
            <a:endParaRPr lang="en-GB" dirty="0">
              <a:solidFill>
                <a:srgbClr val="FFFFFF"/>
              </a:solidFill>
            </a:endParaRPr>
          </a:p>
        </p:txBody>
      </p:sp>
      <p:graphicFrame>
        <p:nvGraphicFramePr>
          <p:cNvPr id="5" name="Content Placeholder 2">
            <a:extLst>
              <a:ext uri="{FF2B5EF4-FFF2-40B4-BE49-F238E27FC236}">
                <a16:creationId xmlns:a16="http://schemas.microsoft.com/office/drawing/2014/main" id="{E5F1ADF9-7943-6744-816F-640118E274A4}"/>
              </a:ext>
            </a:extLst>
          </p:cNvPr>
          <p:cNvGraphicFramePr>
            <a:graphicFrameLocks noGrp="1"/>
          </p:cNvGraphicFramePr>
          <p:nvPr>
            <p:ph idx="4294967295"/>
            <p:extLst>
              <p:ext uri="{D42A27DB-BD31-4B8C-83A1-F6EECF244321}">
                <p14:modId xmlns:p14="http://schemas.microsoft.com/office/powerpoint/2010/main" val="3760701583"/>
              </p:ext>
            </p:extLst>
          </p:nvPr>
        </p:nvGraphicFramePr>
        <p:xfrm>
          <a:off x="970722" y="2506663"/>
          <a:ext cx="10515600" cy="43513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1590460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13">
            <a:extLst>
              <a:ext uri="{FF2B5EF4-FFF2-40B4-BE49-F238E27FC236}">
                <a16:creationId xmlns:a16="http://schemas.microsoft.com/office/drawing/2014/main" id="{23BE91F8-93C5-A9B6-6832-8B791A0061A6}"/>
              </a:ext>
            </a:extLst>
          </p:cNvPr>
          <p:cNvPicPr>
            <a:picLocks noChangeAspect="1"/>
          </p:cNvPicPr>
          <p:nvPr/>
        </p:nvPicPr>
        <p:blipFill rotWithShape="1">
          <a:blip r:embed="rId2">
            <a:alphaModFix amt="35000"/>
          </a:blip>
          <a:srcRect t="4463" b="14310"/>
          <a:stretch/>
        </p:blipFill>
        <p:spPr>
          <a:xfrm>
            <a:off x="20" y="-59413"/>
            <a:ext cx="12191980" cy="6857990"/>
          </a:xfrm>
          <a:prstGeom prst="rect">
            <a:avLst/>
          </a:prstGeom>
        </p:spPr>
      </p:pic>
      <p:sp>
        <p:nvSpPr>
          <p:cNvPr id="2" name="Title 1">
            <a:extLst>
              <a:ext uri="{FF2B5EF4-FFF2-40B4-BE49-F238E27FC236}">
                <a16:creationId xmlns:a16="http://schemas.microsoft.com/office/drawing/2014/main" id="{B4D2D02C-6A04-4463-9E12-7A1805195790}"/>
              </a:ext>
            </a:extLst>
          </p:cNvPr>
          <p:cNvSpPr>
            <a:spLocks noGrp="1"/>
          </p:cNvSpPr>
          <p:nvPr>
            <p:ph type="title"/>
          </p:nvPr>
        </p:nvSpPr>
        <p:spPr/>
        <p:txBody>
          <a:bodyPr>
            <a:normAutofit/>
          </a:bodyPr>
          <a:lstStyle/>
          <a:p>
            <a:pPr algn="ctr"/>
            <a:r>
              <a:rPr lang="en-GB" b="1" dirty="0">
                <a:solidFill>
                  <a:srgbClr val="FFFFFF"/>
                </a:solidFill>
                <a:latin typeface="Arial" panose="020B0604020202020204" pitchFamily="34" charset="0"/>
                <a:cs typeface="Arial" panose="020B0604020202020204" pitchFamily="34" charset="0"/>
              </a:rPr>
              <a:t>How to manage a conflict</a:t>
            </a:r>
          </a:p>
        </p:txBody>
      </p:sp>
      <p:graphicFrame>
        <p:nvGraphicFramePr>
          <p:cNvPr id="12" name="Content Placeholder 2">
            <a:extLst>
              <a:ext uri="{FF2B5EF4-FFF2-40B4-BE49-F238E27FC236}">
                <a16:creationId xmlns:a16="http://schemas.microsoft.com/office/drawing/2014/main" id="{BB68BDDA-B188-2728-0E90-6E632621F4C9}"/>
              </a:ext>
            </a:extLst>
          </p:cNvPr>
          <p:cNvGraphicFramePr>
            <a:graphicFrameLocks noGrp="1"/>
          </p:cNvGraphicFramePr>
          <p:nvPr>
            <p:ph idx="1"/>
            <p:extLst>
              <p:ext uri="{D42A27DB-BD31-4B8C-83A1-F6EECF244321}">
                <p14:modId xmlns:p14="http://schemas.microsoft.com/office/powerpoint/2010/main" val="1902521613"/>
              </p:ext>
            </p:extLst>
          </p:nvPr>
        </p:nvGraphicFramePr>
        <p:xfrm>
          <a:off x="678622" y="2654290"/>
          <a:ext cx="10681804" cy="34163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8282920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E35F49-8F5D-4F45-B4E0-2C5573232444}"/>
              </a:ext>
            </a:extLst>
          </p:cNvPr>
          <p:cNvSpPr>
            <a:spLocks noGrp="1"/>
          </p:cNvSpPr>
          <p:nvPr>
            <p:ph type="title"/>
          </p:nvPr>
        </p:nvSpPr>
        <p:spPr/>
        <p:txBody>
          <a:bodyPr/>
          <a:lstStyle/>
          <a:p>
            <a:pPr algn="ctr"/>
            <a:r>
              <a:rPr lang="en-GB" b="1" dirty="0"/>
              <a:t>The outcome of  conflict</a:t>
            </a:r>
          </a:p>
        </p:txBody>
      </p:sp>
      <p:sp>
        <p:nvSpPr>
          <p:cNvPr id="3" name="Content Placeholder 2">
            <a:extLst>
              <a:ext uri="{FF2B5EF4-FFF2-40B4-BE49-F238E27FC236}">
                <a16:creationId xmlns:a16="http://schemas.microsoft.com/office/drawing/2014/main" id="{C38DA558-777A-4123-8E03-350E2305EDE9}"/>
              </a:ext>
            </a:extLst>
          </p:cNvPr>
          <p:cNvSpPr>
            <a:spLocks noGrp="1"/>
          </p:cNvSpPr>
          <p:nvPr>
            <p:ph idx="1"/>
          </p:nvPr>
        </p:nvSpPr>
        <p:spPr/>
        <p:txBody>
          <a:bodyPr>
            <a:normAutofit fontScale="85000" lnSpcReduction="10000"/>
          </a:bodyPr>
          <a:lstStyle/>
          <a:p>
            <a:pPr>
              <a:buClrTx/>
              <a:buFont typeface="Arial" panose="020B0604020202020204" pitchFamily="34" charset="0"/>
              <a:buChar char="•"/>
            </a:pPr>
            <a:r>
              <a:rPr lang="en-GB" sz="1800" b="1" dirty="0">
                <a:latin typeface="Arial" panose="020B0604020202020204" pitchFamily="34" charset="0"/>
                <a:cs typeface="Arial" panose="020B0604020202020204" pitchFamily="34" charset="0"/>
              </a:rPr>
              <a:t>Positive results :</a:t>
            </a:r>
          </a:p>
          <a:p>
            <a:pPr>
              <a:buClrTx/>
              <a:buFont typeface="Arial" panose="020B0604020202020204" pitchFamily="34" charset="0"/>
              <a:buChar char="•"/>
            </a:pPr>
            <a:r>
              <a:rPr lang="en-GB" sz="1800" dirty="0">
                <a:latin typeface="Arial" panose="020B0604020202020204" pitchFamily="34" charset="0"/>
                <a:cs typeface="Arial" panose="020B0604020202020204" pitchFamily="34" charset="0"/>
              </a:rPr>
              <a:t>More engagement and creativity</a:t>
            </a:r>
          </a:p>
          <a:p>
            <a:pPr>
              <a:buClrTx/>
              <a:buFont typeface="Arial" panose="020B0604020202020204" pitchFamily="34" charset="0"/>
              <a:buChar char="•"/>
            </a:pPr>
            <a:r>
              <a:rPr lang="en-GB" sz="1800" dirty="0">
                <a:latin typeface="Arial" panose="020B0604020202020204" pitchFamily="34" charset="0"/>
                <a:cs typeface="Arial" panose="020B0604020202020204" pitchFamily="34" charset="0"/>
              </a:rPr>
              <a:t>Thinking of broader ideas leads to better, stronger ideas</a:t>
            </a:r>
          </a:p>
          <a:p>
            <a:pPr>
              <a:buClrTx/>
              <a:buFont typeface="Arial" panose="020B0604020202020204" pitchFamily="34" charset="0"/>
              <a:buChar char="•"/>
            </a:pPr>
            <a:r>
              <a:rPr lang="en-GB" sz="1800" dirty="0">
                <a:latin typeface="Arial" panose="020B0604020202020204" pitchFamily="34" charset="0"/>
                <a:cs typeface="Arial" panose="020B0604020202020204" pitchFamily="34" charset="0"/>
              </a:rPr>
              <a:t>Possibly inaccurate assumptions arise</a:t>
            </a:r>
          </a:p>
          <a:p>
            <a:pPr>
              <a:buClrTx/>
              <a:buFont typeface="Arial" panose="020B0604020202020204" pitchFamily="34" charset="0"/>
              <a:buChar char="•"/>
            </a:pPr>
            <a:r>
              <a:rPr lang="en-GB" sz="1800" dirty="0">
                <a:latin typeface="Arial" panose="020B0604020202020204" pitchFamily="34" charset="0"/>
                <a:cs typeface="Arial" panose="020B0604020202020204" pitchFamily="34" charset="0"/>
              </a:rPr>
              <a:t>More engagement and creativity</a:t>
            </a:r>
          </a:p>
          <a:p>
            <a:pPr>
              <a:buClrTx/>
              <a:buFont typeface="Arial" panose="020B0604020202020204" pitchFamily="34" charset="0"/>
              <a:buChar char="•"/>
            </a:pPr>
            <a:r>
              <a:rPr lang="en-GB" sz="1800" dirty="0">
                <a:latin typeface="Arial" panose="020B0604020202020204" pitchFamily="34" charset="0"/>
                <a:cs typeface="Arial" panose="020B0604020202020204" pitchFamily="34" charset="0"/>
              </a:rPr>
              <a:t>Articulate a personal perspective on building learning</a:t>
            </a:r>
          </a:p>
          <a:p>
            <a:pPr>
              <a:buClrTx/>
              <a:buFont typeface="Arial" panose="020B0604020202020204" pitchFamily="34" charset="0"/>
              <a:buChar char="•"/>
            </a:pPr>
            <a:r>
              <a:rPr lang="en-GB" sz="1800" b="1" dirty="0">
                <a:latin typeface="Arial" panose="020B0604020202020204" pitchFamily="34" charset="0"/>
                <a:cs typeface="Arial" panose="020B0604020202020204" pitchFamily="34" charset="0"/>
              </a:rPr>
              <a:t>Negative results :</a:t>
            </a:r>
          </a:p>
          <a:p>
            <a:pPr>
              <a:buClrTx/>
              <a:buFont typeface="Arial" panose="020B0604020202020204" pitchFamily="34" charset="0"/>
              <a:buChar char="•"/>
            </a:pPr>
            <a:r>
              <a:rPr lang="en-GB" sz="1800" dirty="0">
                <a:latin typeface="Arial" panose="020B0604020202020204" pitchFamily="34" charset="0"/>
                <a:cs typeface="Arial" panose="020B0604020202020204" pitchFamily="34" charset="0"/>
              </a:rPr>
              <a:t> Increased personal stress and anxiety, which reduces productivity and satisfaction</a:t>
            </a:r>
          </a:p>
          <a:p>
            <a:pPr>
              <a:buClrTx/>
              <a:buFont typeface="Arial" panose="020B0604020202020204" pitchFamily="34" charset="0"/>
              <a:buChar char="•"/>
            </a:pPr>
            <a:r>
              <a:rPr lang="en-GB" sz="1800" dirty="0">
                <a:latin typeface="Arial" panose="020B0604020202020204" pitchFamily="34" charset="0"/>
                <a:cs typeface="Arial" panose="020B0604020202020204" pitchFamily="34" charset="0"/>
              </a:rPr>
              <a:t>Failure and humiliation, which lowers morale and increases turnover</a:t>
            </a:r>
          </a:p>
          <a:p>
            <a:pPr>
              <a:buClrTx/>
              <a:buFont typeface="Arial" panose="020B0604020202020204" pitchFamily="34" charset="0"/>
              <a:buChar char="•"/>
            </a:pPr>
            <a:r>
              <a:rPr lang="en-GB" sz="1800" dirty="0">
                <a:latin typeface="Arial" panose="020B0604020202020204" pitchFamily="34" charset="0"/>
                <a:cs typeface="Arial" panose="020B0604020202020204" pitchFamily="34" charset="0"/>
              </a:rPr>
              <a:t>An atmosphere of mistrust hinders the teamwork and collaboration needed to get work done</a:t>
            </a:r>
          </a:p>
        </p:txBody>
      </p:sp>
    </p:spTree>
    <p:extLst>
      <p:ext uri="{BB962C8B-B14F-4D97-AF65-F5344CB8AC3E}">
        <p14:creationId xmlns:p14="http://schemas.microsoft.com/office/powerpoint/2010/main" val="30007404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7" name="Rectangle 9">
            <a:extLst>
              <a:ext uri="{FF2B5EF4-FFF2-40B4-BE49-F238E27FC236}">
                <a16:creationId xmlns:a16="http://schemas.microsoft.com/office/drawing/2014/main" id="{42A5316D-ED2F-4F89-B4B4-8D9240B1A3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603F5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893C938A-10AE-7788-965A-4D5CCD49D56D}"/>
              </a:ext>
            </a:extLst>
          </p:cNvPr>
          <p:cNvPicPr>
            <a:picLocks noChangeAspect="1"/>
          </p:cNvPicPr>
          <p:nvPr/>
        </p:nvPicPr>
        <p:blipFill rotWithShape="1">
          <a:blip r:embed="rId2">
            <a:extLst>
              <a:ext uri="{28A0092B-C50C-407E-A947-70E740481C1C}">
                <a14:useLocalDpi xmlns:a14="http://schemas.microsoft.com/office/drawing/2010/main" val="0"/>
              </a:ext>
            </a:extLst>
          </a:blip>
          <a:srcRect t="6738" b="13951"/>
          <a:stretch/>
        </p:blipFill>
        <p:spPr>
          <a:xfrm>
            <a:off x="4131365" y="219719"/>
            <a:ext cx="7487478" cy="5245894"/>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
        <p:nvSpPr>
          <p:cNvPr id="5" name="TextBox 4">
            <a:extLst>
              <a:ext uri="{FF2B5EF4-FFF2-40B4-BE49-F238E27FC236}">
                <a16:creationId xmlns:a16="http://schemas.microsoft.com/office/drawing/2014/main" id="{D3F285F2-5537-46CB-9597-D9828636608F}"/>
              </a:ext>
            </a:extLst>
          </p:cNvPr>
          <p:cNvSpPr txBox="1"/>
          <p:nvPr/>
        </p:nvSpPr>
        <p:spPr>
          <a:xfrm>
            <a:off x="4217504" y="5820718"/>
            <a:ext cx="7315200" cy="817563"/>
          </a:xfrm>
          <a:prstGeom prst="rect">
            <a:avLst/>
          </a:prstGeom>
          <a:solidFill>
            <a:schemeClr val="accent1">
              <a:alpha val="50000"/>
            </a:schemeClr>
          </a:solidFill>
          <a:ln>
            <a:noFill/>
          </a:ln>
        </p:spPr>
        <p:txBody>
          <a:bodyPr wrap="square" rtlCol="0" anchor="ctr">
            <a:noAutofit/>
          </a:bodyPr>
          <a:lstStyle/>
          <a:p>
            <a:pPr marL="0" marR="0" lvl="0" indent="0" algn="ctr" defTabSz="914400" rtl="0" eaLnBrk="1" fontAlgn="auto" latinLnBrk="0" hangingPunct="1">
              <a:spcBef>
                <a:spcPts val="0"/>
              </a:spcBef>
              <a:spcAft>
                <a:spcPts val="600"/>
              </a:spcAft>
              <a:buClrTx/>
              <a:buSzTx/>
              <a:buFontTx/>
              <a:buNone/>
              <a:tabLst/>
              <a:defRPr/>
            </a:pPr>
            <a:r>
              <a:rPr kumimoji="0" lang="en-GB" sz="1400" b="1"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Maria Mahu </a:t>
            </a:r>
          </a:p>
        </p:txBody>
      </p:sp>
      <p:sp>
        <p:nvSpPr>
          <p:cNvPr id="2" name="Title 1">
            <a:extLst>
              <a:ext uri="{FF2B5EF4-FFF2-40B4-BE49-F238E27FC236}">
                <a16:creationId xmlns:a16="http://schemas.microsoft.com/office/drawing/2014/main" id="{34B1A9AD-03F0-4137-9403-87AE6319363F}"/>
              </a:ext>
            </a:extLst>
          </p:cNvPr>
          <p:cNvSpPr>
            <a:spLocks noGrp="1"/>
          </p:cNvSpPr>
          <p:nvPr>
            <p:ph type="ctrTitle"/>
          </p:nvPr>
        </p:nvSpPr>
        <p:spPr>
          <a:xfrm>
            <a:off x="838200" y="2057400"/>
            <a:ext cx="2743200" cy="2743200"/>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r>
              <a:rPr lang="en-US" sz="2600" b="1" kern="1200">
                <a:solidFill>
                  <a:srgbClr val="FFFFFF"/>
                </a:solidFill>
                <a:latin typeface="+mj-lt"/>
                <a:ea typeface="+mj-ea"/>
                <a:cs typeface="+mj-cs"/>
              </a:rPr>
              <a:t>Successful Team Development</a:t>
            </a:r>
          </a:p>
        </p:txBody>
      </p:sp>
    </p:spTree>
    <p:extLst>
      <p:ext uri="{BB962C8B-B14F-4D97-AF65-F5344CB8AC3E}">
        <p14:creationId xmlns:p14="http://schemas.microsoft.com/office/powerpoint/2010/main" val="19091544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B014D292-B172-4539-A9F4-55EBACB281C4}"/>
              </a:ext>
            </a:extLst>
          </p:cNvPr>
          <p:cNvSpPr txBox="1"/>
          <p:nvPr/>
        </p:nvSpPr>
        <p:spPr>
          <a:xfrm>
            <a:off x="-216641" y="614239"/>
            <a:ext cx="10583154" cy="1037293"/>
          </a:xfrm>
          <a:prstGeom prst="rect">
            <a:avLst/>
          </a:prstGeom>
        </p:spPr>
        <p:txBody>
          <a:bodyPr vert="horz" lIns="91440" tIns="45720" rIns="91440" bIns="45720" rtlCol="0" anchor="b">
            <a:normAutofit/>
          </a:bodyPr>
          <a:lstStyle/>
          <a:p>
            <a:pPr marL="0" marR="0" lvl="0" indent="0" algn="r" defTabSz="914400" rtl="0" eaLnBrk="1" fontAlgn="auto" latinLnBrk="0" hangingPunct="1">
              <a:lnSpc>
                <a:spcPct val="85000"/>
              </a:lnSpc>
              <a:spcBef>
                <a:spcPct val="0"/>
              </a:spcBef>
              <a:spcAft>
                <a:spcPts val="600"/>
              </a:spcAft>
              <a:buClrTx/>
              <a:buSzTx/>
              <a:buFontTx/>
              <a:buNone/>
              <a:tabLst/>
              <a:defRPr/>
            </a:pPr>
            <a:r>
              <a:rPr kumimoji="0" lang="en-US" sz="2600" b="0" i="0" u="none" strike="noStrike" kern="1200" cap="none" spc="-50" normalizeH="0" baseline="0" noProof="0" dirty="0">
                <a:ln>
                  <a:noFill/>
                </a:ln>
                <a:solidFill>
                  <a:schemeClr val="bg1"/>
                </a:solidFill>
                <a:effectLst/>
                <a:uLnTx/>
                <a:uFillTx/>
                <a:latin typeface="Arial" panose="020B0604020202020204" pitchFamily="34" charset="0"/>
                <a:cs typeface="Arial" panose="020B0604020202020204" pitchFamily="34" charset="0"/>
              </a:rPr>
              <a:t>“ Teams cannot be created…they must be built”</a:t>
            </a:r>
          </a:p>
          <a:p>
            <a:pPr marL="0" marR="0" lvl="0" indent="0" algn="r" defTabSz="914400" rtl="0" eaLnBrk="1" fontAlgn="auto" latinLnBrk="0" hangingPunct="1">
              <a:lnSpc>
                <a:spcPct val="85000"/>
              </a:lnSpc>
              <a:spcBef>
                <a:spcPct val="0"/>
              </a:spcBef>
              <a:spcAft>
                <a:spcPts val="600"/>
              </a:spcAft>
              <a:buClrTx/>
              <a:buSzTx/>
              <a:buFontTx/>
              <a:buNone/>
              <a:tabLst/>
              <a:defRPr/>
            </a:pPr>
            <a:r>
              <a:rPr kumimoji="0" lang="en-US" sz="2600" b="0" i="0" u="none" strike="noStrike" kern="1200" cap="none" spc="-50" normalizeH="0" baseline="0" noProof="0" dirty="0">
                <a:ln>
                  <a:noFill/>
                </a:ln>
                <a:solidFill>
                  <a:schemeClr val="bg1"/>
                </a:solidFill>
                <a:effectLst/>
                <a:uLnTx/>
                <a:uFillTx/>
                <a:latin typeface="Arial" panose="020B0604020202020204" pitchFamily="34" charset="0"/>
                <a:cs typeface="Arial" panose="020B0604020202020204" pitchFamily="34" charset="0"/>
              </a:rPr>
              <a:t> </a:t>
            </a:r>
            <a:r>
              <a:rPr kumimoji="0" lang="en-US" sz="2600" b="0" i="0" u="none" strike="noStrike" kern="1200" cap="none" spc="-50" normalizeH="0" baseline="0" noProof="0" dirty="0" err="1">
                <a:ln>
                  <a:noFill/>
                </a:ln>
                <a:solidFill>
                  <a:schemeClr val="bg1"/>
                </a:solidFill>
                <a:effectLst/>
                <a:uLnTx/>
                <a:uFillTx/>
                <a:latin typeface="Arial" panose="020B0604020202020204" pitchFamily="34" charset="0"/>
                <a:cs typeface="Arial" panose="020B0604020202020204" pitchFamily="34" charset="0"/>
              </a:rPr>
              <a:t>Viviette</a:t>
            </a:r>
            <a:r>
              <a:rPr kumimoji="0" lang="en-US" sz="2600" b="0" i="0" u="none" strike="noStrike" kern="1200" cap="none" spc="-50" normalizeH="0" baseline="0" noProof="0" dirty="0">
                <a:ln>
                  <a:noFill/>
                </a:ln>
                <a:solidFill>
                  <a:schemeClr val="bg1"/>
                </a:solidFill>
                <a:effectLst/>
                <a:uLnTx/>
                <a:uFillTx/>
                <a:latin typeface="Arial" panose="020B0604020202020204" pitchFamily="34" charset="0"/>
                <a:cs typeface="Arial" panose="020B0604020202020204" pitchFamily="34" charset="0"/>
              </a:rPr>
              <a:t> Payne</a:t>
            </a:r>
          </a:p>
        </p:txBody>
      </p:sp>
      <p:pic>
        <p:nvPicPr>
          <p:cNvPr id="1028" name="Picture 4" descr="See the source image">
            <a:extLst>
              <a:ext uri="{FF2B5EF4-FFF2-40B4-BE49-F238E27FC236}">
                <a16:creationId xmlns:a16="http://schemas.microsoft.com/office/drawing/2014/main" id="{B828B3E2-1A26-4A07-AC68-A3E0F609D809}"/>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252857" y="2329439"/>
            <a:ext cx="4059646" cy="3190369"/>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F779D33F-AC54-48C0-9EB3-61491218B527}"/>
              </a:ext>
            </a:extLst>
          </p:cNvPr>
          <p:cNvSpPr txBox="1"/>
          <p:nvPr/>
        </p:nvSpPr>
        <p:spPr>
          <a:xfrm>
            <a:off x="4411895" y="2573581"/>
            <a:ext cx="7296401" cy="3670180"/>
          </a:xfrm>
          <a:prstGeom prst="rect">
            <a:avLst/>
          </a:prstGeom>
        </p:spPr>
        <p:txBody>
          <a:bodyPr vert="horz" lIns="0" tIns="45720" rIns="0" bIns="45720" rtlCol="0">
            <a:normAutofit/>
          </a:bodyPr>
          <a:lstStyle/>
          <a:p>
            <a:pPr marL="342900" marR="0" lvl="0" indent="-342900" algn="just" defTabSz="914400" rtl="0" eaLnBrk="1" fontAlgn="auto" latinLnBrk="0" hangingPunct="1">
              <a:lnSpc>
                <a:spcPct val="150000"/>
              </a:lnSpc>
              <a:spcBef>
                <a:spcPts val="0"/>
              </a:spcBef>
              <a:spcAft>
                <a:spcPts val="600"/>
              </a:spcAft>
              <a:buClr>
                <a:srgbClr val="4472C4"/>
              </a:buClr>
              <a:buSzTx/>
              <a:buFont typeface="Arial" panose="020B0604020202020204" pitchFamily="34" charset="0"/>
              <a:buChar char="•"/>
              <a:tabLst/>
              <a:defRPr/>
            </a:pPr>
            <a:r>
              <a:rPr kumimoji="0" lang="en-US" sz="200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Teamwork play an important role for the success of all businesses.</a:t>
            </a:r>
          </a:p>
          <a:p>
            <a:pPr marL="342900" marR="0" lvl="0" indent="-342900" algn="just" defTabSz="914400" rtl="0" eaLnBrk="1" fontAlgn="auto" latinLnBrk="0" hangingPunct="1">
              <a:lnSpc>
                <a:spcPct val="150000"/>
              </a:lnSpc>
              <a:spcBef>
                <a:spcPts val="0"/>
              </a:spcBef>
              <a:spcAft>
                <a:spcPts val="600"/>
              </a:spcAft>
              <a:buClr>
                <a:srgbClr val="4472C4"/>
              </a:buClr>
              <a:buSzTx/>
              <a:buFont typeface="Arial" panose="020B0604020202020204" pitchFamily="34" charset="0"/>
              <a:buChar char="•"/>
              <a:tabLst/>
              <a:defRPr/>
            </a:pPr>
            <a:r>
              <a:rPr kumimoji="0" lang="en-US" sz="200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Good leadership is a key to team performance </a:t>
            </a:r>
          </a:p>
          <a:p>
            <a:pPr marL="342900" marR="0" lvl="0" indent="-342900" algn="just" defTabSz="914400" rtl="0" eaLnBrk="1" fontAlgn="auto" latinLnBrk="0" hangingPunct="1">
              <a:lnSpc>
                <a:spcPct val="150000"/>
              </a:lnSpc>
              <a:spcBef>
                <a:spcPts val="0"/>
              </a:spcBef>
              <a:spcAft>
                <a:spcPts val="600"/>
              </a:spcAft>
              <a:buClr>
                <a:srgbClr val="4472C4"/>
              </a:buClr>
              <a:buSzTx/>
              <a:buFont typeface="Arial" panose="020B0604020202020204" pitchFamily="34" charset="0"/>
              <a:buChar char="•"/>
              <a:tabLst/>
              <a:defRPr/>
            </a:pPr>
            <a:r>
              <a:rPr kumimoji="0" lang="en-US" sz="200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Each team member have something special to offer.</a:t>
            </a:r>
          </a:p>
          <a:p>
            <a:pPr marL="342900" marR="0" lvl="0" indent="-342900" algn="just" defTabSz="914400" rtl="0" eaLnBrk="1" fontAlgn="auto" latinLnBrk="0" hangingPunct="1">
              <a:lnSpc>
                <a:spcPct val="150000"/>
              </a:lnSpc>
              <a:spcBef>
                <a:spcPts val="0"/>
              </a:spcBef>
              <a:spcAft>
                <a:spcPts val="600"/>
              </a:spcAft>
              <a:buClr>
                <a:srgbClr val="4472C4"/>
              </a:buClr>
              <a:buSzTx/>
              <a:buFont typeface="Arial" panose="020B0604020202020204" pitchFamily="34" charset="0"/>
              <a:buChar char="•"/>
              <a:tabLst/>
              <a:defRPr/>
            </a:pPr>
            <a:r>
              <a:rPr kumimoji="0" lang="en-US" sz="200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 By working together, they feel  more stronger and powerful.</a:t>
            </a:r>
            <a:endParaRPr kumimoji="0" lang="en-US" sz="2000" i="0" u="none" strike="noStrike" kern="1200" cap="none" spc="0" normalizeH="0" baseline="0" noProof="0" dirty="0">
              <a:ln>
                <a:noFill/>
              </a:ln>
              <a:solidFill>
                <a:prstClr val="black">
                  <a:lumMod val="75000"/>
                  <a:lumOff val="25000"/>
                </a:prstClr>
              </a:solidFill>
              <a:effectLst/>
              <a:uLnTx/>
              <a:uFillTx/>
              <a:latin typeface="Calibri" panose="020F0502020204030204"/>
              <a:ea typeface="+mn-ea"/>
              <a:cs typeface="+mn-cs"/>
            </a:endParaRPr>
          </a:p>
        </p:txBody>
      </p:sp>
      <p:sp>
        <p:nvSpPr>
          <p:cNvPr id="3" name="TextBox 2">
            <a:extLst>
              <a:ext uri="{FF2B5EF4-FFF2-40B4-BE49-F238E27FC236}">
                <a16:creationId xmlns:a16="http://schemas.microsoft.com/office/drawing/2014/main" id="{EE87F47B-9259-4A51-B16A-A725D1EB1E0E}"/>
              </a:ext>
            </a:extLst>
          </p:cNvPr>
          <p:cNvSpPr txBox="1"/>
          <p:nvPr/>
        </p:nvSpPr>
        <p:spPr>
          <a:xfrm>
            <a:off x="500778" y="6470315"/>
            <a:ext cx="3563804" cy="26161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Calibri" panose="020F0502020204030204"/>
                <a:ea typeface="+mn-ea"/>
                <a:cs typeface="+mn-cs"/>
              </a:rPr>
              <a:t> Image source: https://pixy.org/src/76/764081.jpg</a:t>
            </a:r>
          </a:p>
        </p:txBody>
      </p:sp>
    </p:spTree>
    <p:extLst>
      <p:ext uri="{BB962C8B-B14F-4D97-AF65-F5344CB8AC3E}">
        <p14:creationId xmlns:p14="http://schemas.microsoft.com/office/powerpoint/2010/main" val="101401918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54" name="Group 56">
            <a:extLst>
              <a:ext uri="{FF2B5EF4-FFF2-40B4-BE49-F238E27FC236}">
                <a16:creationId xmlns:a16="http://schemas.microsoft.com/office/drawing/2014/main" id="{C9A8DB82-86DE-41D7-8C3F-BA1F0FE9B00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373"/>
            <a:ext cx="12192000" cy="6867027"/>
            <a:chOff x="0" y="-2373"/>
            <a:chExt cx="12192000" cy="6867027"/>
          </a:xfrm>
        </p:grpSpPr>
        <p:sp>
          <p:nvSpPr>
            <p:cNvPr id="58" name="Rectangle 57">
              <a:extLst>
                <a:ext uri="{FF2B5EF4-FFF2-40B4-BE49-F238E27FC236}">
                  <a16:creationId xmlns:a16="http://schemas.microsoft.com/office/drawing/2014/main" id="{8AF9E1A7-3690-4A7D-95D4-D376BC586F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55" name="Oval 58">
              <a:extLst>
                <a:ext uri="{FF2B5EF4-FFF2-40B4-BE49-F238E27FC236}">
                  <a16:creationId xmlns:a16="http://schemas.microsoft.com/office/drawing/2014/main" id="{075DE0DA-CFEB-436E-8059-3F574F9E56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60" name="Oval 59">
              <a:extLst>
                <a:ext uri="{FF2B5EF4-FFF2-40B4-BE49-F238E27FC236}">
                  <a16:creationId xmlns:a16="http://schemas.microsoft.com/office/drawing/2014/main" id="{E630F0AD-0BEF-4F7E-BBAD-9C4ECF0CD7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56" name="Oval 60">
              <a:extLst>
                <a:ext uri="{FF2B5EF4-FFF2-40B4-BE49-F238E27FC236}">
                  <a16:creationId xmlns:a16="http://schemas.microsoft.com/office/drawing/2014/main" id="{10831102-4F37-4C69-8C56-B1D6A509D7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62" name="Oval 61">
              <a:extLst>
                <a:ext uri="{FF2B5EF4-FFF2-40B4-BE49-F238E27FC236}">
                  <a16:creationId xmlns:a16="http://schemas.microsoft.com/office/drawing/2014/main" id="{6D5BB450-AC20-4CFA-8709-46463BDE74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67" name="Oval 62">
              <a:extLst>
                <a:ext uri="{FF2B5EF4-FFF2-40B4-BE49-F238E27FC236}">
                  <a16:creationId xmlns:a16="http://schemas.microsoft.com/office/drawing/2014/main" id="{E55A3AE7-B15C-4D81-A4E9-21BC9D3015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64" name="Freeform 5">
              <a:extLst>
                <a:ext uri="{FF2B5EF4-FFF2-40B4-BE49-F238E27FC236}">
                  <a16:creationId xmlns:a16="http://schemas.microsoft.com/office/drawing/2014/main" id="{754B6A71-2AD1-4F45-8D25-82327EFB52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69" name="Freeform 5">
              <a:extLst>
                <a:ext uri="{FF2B5EF4-FFF2-40B4-BE49-F238E27FC236}">
                  <a16:creationId xmlns:a16="http://schemas.microsoft.com/office/drawing/2014/main" id="{14A364F5-69E0-49F9-9E6D-13F16F7FF4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66" name="Freeform 5">
              <a:extLst>
                <a:ext uri="{FF2B5EF4-FFF2-40B4-BE49-F238E27FC236}">
                  <a16:creationId xmlns:a16="http://schemas.microsoft.com/office/drawing/2014/main" id="{07E71549-9386-41C6-B9DE-8F00165FED9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68" name="Rectangle 67">
            <a:extLst>
              <a:ext uri="{FF2B5EF4-FFF2-40B4-BE49-F238E27FC236}">
                <a16:creationId xmlns:a16="http://schemas.microsoft.com/office/drawing/2014/main" id="{B4B7C0AF-2DDA-402A-A38E-429A634ED3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386973F2-3E36-4920-A39C-07B6223E5F4E}"/>
              </a:ext>
            </a:extLst>
          </p:cNvPr>
          <p:cNvSpPr>
            <a:spLocks noGrp="1"/>
          </p:cNvSpPr>
          <p:nvPr>
            <p:ph type="title"/>
          </p:nvPr>
        </p:nvSpPr>
        <p:spPr>
          <a:xfrm>
            <a:off x="1154953" y="973668"/>
            <a:ext cx="8761413" cy="706964"/>
          </a:xfrm>
        </p:spPr>
        <p:txBody>
          <a:bodyPr vert="horz" lIns="91440" tIns="45720" rIns="91440" bIns="45720" rtlCol="0" anchor="ctr">
            <a:normAutofit/>
          </a:bodyPr>
          <a:lstStyle/>
          <a:p>
            <a:pPr algn="ctr"/>
            <a:r>
              <a:rPr lang="en-US" b="1" spc="-50" baseline="0" dirty="0">
                <a:latin typeface="Arial" panose="020B0604020202020204" pitchFamily="34" charset="0"/>
                <a:cs typeface="Arial" panose="020B0604020202020204" pitchFamily="34" charset="0"/>
              </a:rPr>
              <a:t>Effective team working  success</a:t>
            </a:r>
          </a:p>
        </p:txBody>
      </p:sp>
      <p:pic>
        <p:nvPicPr>
          <p:cNvPr id="52" name="Picture 2" descr="See the source image">
            <a:extLst>
              <a:ext uri="{FF2B5EF4-FFF2-40B4-BE49-F238E27FC236}">
                <a16:creationId xmlns:a16="http://schemas.microsoft.com/office/drawing/2014/main" id="{9F9F92B1-0DBE-4AFA-8425-6B0F54B808B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90" r="5263" b="-5"/>
          <a:stretch/>
        </p:blipFill>
        <p:spPr bwMode="auto">
          <a:xfrm>
            <a:off x="1151467" y="2775951"/>
            <a:ext cx="4345024" cy="3067163"/>
          </a:xfrm>
          <a:prstGeom prst="roundRect">
            <a:avLst>
              <a:gd name="adj" fmla="val 1858"/>
            </a:avLst>
          </a:prstGeom>
          <a:noFill/>
          <a:effectLst>
            <a:outerShdw blurRad="50800" dist="50800" dir="54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22D7171B-E035-456D-B7CC-0789528B4C1F}"/>
              </a:ext>
            </a:extLst>
          </p:cNvPr>
          <p:cNvSpPr txBox="1"/>
          <p:nvPr/>
        </p:nvSpPr>
        <p:spPr>
          <a:xfrm>
            <a:off x="5648767" y="2356217"/>
            <a:ext cx="5936063" cy="3906630"/>
          </a:xfrm>
          <a:prstGeom prst="rect">
            <a:avLst/>
          </a:prstGeom>
        </p:spPr>
        <p:txBody>
          <a:bodyPr vert="horz" lIns="91440" tIns="45720" rIns="91440" bIns="45720" rtlCol="0" anchor="ctr">
            <a:normAutofit fontScale="92500" lnSpcReduction="10000"/>
          </a:bodyPr>
          <a:lstStyle/>
          <a:p>
            <a:pPr marL="342900" marR="0" lvl="0" indent="-285750" algn="just" fontAlgn="auto">
              <a:lnSpc>
                <a:spcPct val="150000"/>
              </a:lnSpc>
              <a:spcBef>
                <a:spcPts val="1000"/>
              </a:spcBef>
              <a:buSzPct val="80000"/>
              <a:buFont typeface="Arial" panose="020B0604020202020204" pitchFamily="34" charset="0"/>
              <a:buChar char="•"/>
              <a:tabLst/>
              <a:defRPr/>
            </a:pPr>
            <a:r>
              <a:rPr kumimoji="0" lang="en-US" sz="1700" u="none" strike="noStrike" cap="none" spc="0" normalizeH="0" baseline="0" noProof="0" dirty="0">
                <a:ln>
                  <a:noFill/>
                </a:ln>
                <a:solidFill>
                  <a:schemeClr val="tx1">
                    <a:lumMod val="75000"/>
                    <a:lumOff val="25000"/>
                  </a:schemeClr>
                </a:solidFill>
                <a:effectLst/>
                <a:uLnTx/>
                <a:uFillTx/>
                <a:latin typeface="Arial" panose="020B0604020202020204" pitchFamily="34" charset="0"/>
                <a:cs typeface="Arial" panose="020B0604020202020204" pitchFamily="34" charset="0"/>
              </a:rPr>
              <a:t>Two minds are better than one </a:t>
            </a:r>
          </a:p>
          <a:p>
            <a:pPr marL="342900" marR="0" lvl="0" indent="-285750" algn="just" fontAlgn="auto">
              <a:lnSpc>
                <a:spcPct val="150000"/>
              </a:lnSpc>
              <a:spcBef>
                <a:spcPts val="1000"/>
              </a:spcBef>
              <a:buSzPct val="80000"/>
              <a:buFont typeface="Arial" panose="020B0604020202020204" pitchFamily="34" charset="0"/>
              <a:buChar char="•"/>
              <a:tabLst/>
              <a:defRPr/>
            </a:pPr>
            <a:r>
              <a:rPr kumimoji="0" lang="en-US" sz="1700" u="none" strike="noStrike" cap="none" spc="0" normalizeH="0" baseline="0" noProof="0" dirty="0">
                <a:ln>
                  <a:noFill/>
                </a:ln>
                <a:solidFill>
                  <a:schemeClr val="tx1">
                    <a:lumMod val="75000"/>
                    <a:lumOff val="25000"/>
                  </a:schemeClr>
                </a:solidFill>
                <a:effectLst/>
                <a:uLnTx/>
                <a:uFillTx/>
                <a:latin typeface="Arial" panose="020B0604020202020204" pitchFamily="34" charset="0"/>
                <a:cs typeface="Arial" panose="020B0604020202020204" pitchFamily="34" charset="0"/>
              </a:rPr>
              <a:t>What one person missed another one catches</a:t>
            </a:r>
          </a:p>
          <a:p>
            <a:pPr marL="342900" marR="0" lvl="0" indent="-285750" algn="just" fontAlgn="auto">
              <a:lnSpc>
                <a:spcPct val="150000"/>
              </a:lnSpc>
              <a:spcBef>
                <a:spcPts val="1000"/>
              </a:spcBef>
              <a:buSzPct val="80000"/>
              <a:buFont typeface="Arial" panose="020B0604020202020204" pitchFamily="34" charset="0"/>
              <a:buChar char="•"/>
              <a:tabLst/>
              <a:defRPr/>
            </a:pPr>
            <a:r>
              <a:rPr kumimoji="0" lang="en-US" sz="1700" u="none" strike="noStrike" cap="none" spc="0" normalizeH="0" baseline="0" noProof="0" dirty="0">
                <a:ln>
                  <a:noFill/>
                </a:ln>
                <a:solidFill>
                  <a:schemeClr val="tx1">
                    <a:lumMod val="75000"/>
                    <a:lumOff val="25000"/>
                  </a:schemeClr>
                </a:solidFill>
                <a:effectLst/>
                <a:uLnTx/>
                <a:uFillTx/>
                <a:latin typeface="Arial" panose="020B0604020202020204" pitchFamily="34" charset="0"/>
                <a:cs typeface="Arial" panose="020B0604020202020204" pitchFamily="34" charset="0"/>
              </a:rPr>
              <a:t>What is one team member strength is another weakness</a:t>
            </a:r>
          </a:p>
          <a:p>
            <a:pPr marL="342900" marR="0" lvl="0" indent="-285750" algn="just" fontAlgn="auto">
              <a:lnSpc>
                <a:spcPct val="150000"/>
              </a:lnSpc>
              <a:spcBef>
                <a:spcPts val="1000"/>
              </a:spcBef>
              <a:buSzPct val="80000"/>
              <a:buFont typeface="Arial" panose="020B0604020202020204" pitchFamily="34" charset="0"/>
              <a:buChar char="•"/>
              <a:tabLst/>
              <a:defRPr/>
            </a:pPr>
            <a:r>
              <a:rPr kumimoji="0" lang="en-US" sz="1700" u="none" strike="noStrike" cap="none" spc="0" normalizeH="0" baseline="0" noProof="0" dirty="0">
                <a:ln>
                  <a:noFill/>
                </a:ln>
                <a:solidFill>
                  <a:schemeClr val="tx1">
                    <a:lumMod val="75000"/>
                    <a:lumOff val="25000"/>
                  </a:schemeClr>
                </a:solidFill>
                <a:effectLst/>
                <a:uLnTx/>
                <a:uFillTx/>
                <a:latin typeface="Arial" panose="020B0604020202020204" pitchFamily="34" charset="0"/>
                <a:cs typeface="Arial" panose="020B0604020202020204" pitchFamily="34" charset="0"/>
              </a:rPr>
              <a:t>One person’s relations ship supplement the other team member’s relationships</a:t>
            </a:r>
          </a:p>
          <a:p>
            <a:pPr marL="342900" marR="0" lvl="0" indent="-285750" algn="just" fontAlgn="auto">
              <a:lnSpc>
                <a:spcPct val="150000"/>
              </a:lnSpc>
              <a:spcBef>
                <a:spcPts val="1000"/>
              </a:spcBef>
              <a:buSzPct val="80000"/>
              <a:buFont typeface="Arial" panose="020B0604020202020204" pitchFamily="34" charset="0"/>
              <a:buChar char="•"/>
              <a:tabLst/>
              <a:defRPr/>
            </a:pPr>
            <a:r>
              <a:rPr kumimoji="0" lang="en-US" sz="1700" u="none" strike="noStrike" cap="none" spc="0" normalizeH="0" baseline="0" noProof="0" dirty="0">
                <a:ln>
                  <a:noFill/>
                </a:ln>
                <a:solidFill>
                  <a:schemeClr val="tx1">
                    <a:lumMod val="75000"/>
                    <a:lumOff val="25000"/>
                  </a:schemeClr>
                </a:solidFill>
                <a:effectLst/>
                <a:uLnTx/>
                <a:uFillTx/>
                <a:latin typeface="Arial" panose="020B0604020202020204" pitchFamily="34" charset="0"/>
                <a:cs typeface="Arial" panose="020B0604020202020204" pitchFamily="34" charset="0"/>
              </a:rPr>
              <a:t>A team can accomplish at least 10 times what any individual can achieve. </a:t>
            </a:r>
          </a:p>
          <a:p>
            <a:pPr marL="342900" marR="0" lvl="0" indent="-285750" algn="just" fontAlgn="auto">
              <a:lnSpc>
                <a:spcPct val="150000"/>
              </a:lnSpc>
              <a:spcBef>
                <a:spcPts val="1000"/>
              </a:spcBef>
              <a:buSzPct val="80000"/>
              <a:buFont typeface="Arial" panose="020B0604020202020204" pitchFamily="34" charset="0"/>
              <a:buChar char="•"/>
              <a:tabLst/>
              <a:defRPr/>
            </a:pPr>
            <a:r>
              <a:rPr kumimoji="0" lang="en-US" sz="1700" u="none" strike="noStrike" cap="none" spc="0" normalizeH="0" baseline="0" noProof="0" dirty="0">
                <a:ln>
                  <a:noFill/>
                </a:ln>
                <a:solidFill>
                  <a:schemeClr val="tx1">
                    <a:lumMod val="75000"/>
                    <a:lumOff val="25000"/>
                  </a:schemeClr>
                </a:solidFill>
                <a:effectLst/>
                <a:uLnTx/>
                <a:uFillTx/>
                <a:latin typeface="Arial" panose="020B0604020202020204" pitchFamily="34" charset="0"/>
                <a:cs typeface="Arial" panose="020B0604020202020204" pitchFamily="34" charset="0"/>
              </a:rPr>
              <a:t>Teamwork create a pool of ideas and improve  productivity within an organization.</a:t>
            </a:r>
          </a:p>
        </p:txBody>
      </p:sp>
      <p:sp>
        <p:nvSpPr>
          <p:cNvPr id="7" name="TextBox 6">
            <a:extLst>
              <a:ext uri="{FF2B5EF4-FFF2-40B4-BE49-F238E27FC236}">
                <a16:creationId xmlns:a16="http://schemas.microsoft.com/office/drawing/2014/main" id="{888FE4F8-2F14-43C8-9A01-F6451347F5C9}"/>
              </a:ext>
            </a:extLst>
          </p:cNvPr>
          <p:cNvSpPr txBox="1"/>
          <p:nvPr/>
        </p:nvSpPr>
        <p:spPr>
          <a:xfrm>
            <a:off x="392837" y="6219288"/>
            <a:ext cx="6539075" cy="435938"/>
          </a:xfrm>
          <a:prstGeom prst="rect">
            <a:avLst/>
          </a:prstGeom>
          <a:solidFill>
            <a:srgbClr val="000000">
              <a:alpha val="50000"/>
            </a:srgbClr>
          </a:solidFill>
          <a:ln>
            <a:noFill/>
          </a:ln>
        </p:spPr>
        <p:txBody>
          <a:bodyPr wrap="square" rtlCol="0">
            <a:noAutofit/>
          </a:bodyPr>
          <a:lstStyle/>
          <a:p>
            <a:pPr marL="0" marR="0" lvl="0" indent="0" algn="ctr" defTabSz="914400" rtl="0" eaLnBrk="1" fontAlgn="auto" latinLnBrk="0" hangingPunct="1">
              <a:spcBef>
                <a:spcPts val="0"/>
              </a:spcBef>
              <a:spcAft>
                <a:spcPts val="600"/>
              </a:spcAft>
              <a:buClrTx/>
              <a:buSzTx/>
              <a:buFontTx/>
              <a:buNone/>
              <a:tabLst/>
              <a:defRPr/>
            </a:pPr>
            <a:r>
              <a:rPr kumimoji="0" lang="en-GB" sz="950" b="0" i="0" u="none" strike="noStrike" kern="1200" cap="none" spc="0" normalizeH="0" baseline="0" noProof="0" dirty="0">
                <a:ln>
                  <a:noFill/>
                </a:ln>
                <a:solidFill>
                  <a:srgbClr val="FFFFFF"/>
                </a:solidFill>
                <a:effectLst/>
                <a:uLnTx/>
                <a:uFillTx/>
              </a:rPr>
              <a:t>Image source: https://www.thebalancecareers.com/thmb/kHlNoQ2ThciZzvzdlb_YH5CNgNA=/1500x1000/filters:no_upscale()/tips-for-better-teamwork-1919225_v4-5b4dfa2746e0fb00371186e0.png</a:t>
            </a:r>
          </a:p>
        </p:txBody>
      </p:sp>
    </p:spTree>
    <p:extLst>
      <p:ext uri="{BB962C8B-B14F-4D97-AF65-F5344CB8AC3E}">
        <p14:creationId xmlns:p14="http://schemas.microsoft.com/office/powerpoint/2010/main" val="64554878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79" name="Group 78">
            <a:extLst>
              <a:ext uri="{FF2B5EF4-FFF2-40B4-BE49-F238E27FC236}">
                <a16:creationId xmlns:a16="http://schemas.microsoft.com/office/drawing/2014/main" id="{F212D2F1-3944-4942-A23E-17C20535F83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373"/>
            <a:ext cx="12192000" cy="6867027"/>
            <a:chOff x="0" y="-2373"/>
            <a:chExt cx="12192000" cy="6867027"/>
          </a:xfrm>
        </p:grpSpPr>
        <p:sp>
          <p:nvSpPr>
            <p:cNvPr id="80" name="Rectangle 79">
              <a:extLst>
                <a:ext uri="{FF2B5EF4-FFF2-40B4-BE49-F238E27FC236}">
                  <a16:creationId xmlns:a16="http://schemas.microsoft.com/office/drawing/2014/main" id="{C2BD51DF-3A5A-455D-A32B-B9EB43BB62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81" name="Oval 80">
              <a:extLst>
                <a:ext uri="{FF2B5EF4-FFF2-40B4-BE49-F238E27FC236}">
                  <a16:creationId xmlns:a16="http://schemas.microsoft.com/office/drawing/2014/main" id="{1384515A-3472-4B9A-94E5-0C10F2E945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2" name="Oval 81">
              <a:extLst>
                <a:ext uri="{FF2B5EF4-FFF2-40B4-BE49-F238E27FC236}">
                  <a16:creationId xmlns:a16="http://schemas.microsoft.com/office/drawing/2014/main" id="{B126D553-ECE7-4AA9-884B-0DD8B582B8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3" name="Oval 82">
              <a:extLst>
                <a:ext uri="{FF2B5EF4-FFF2-40B4-BE49-F238E27FC236}">
                  <a16:creationId xmlns:a16="http://schemas.microsoft.com/office/drawing/2014/main" id="{2D213F7E-17AD-4118-939D-4918F688D9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4" name="Oval 83">
              <a:extLst>
                <a:ext uri="{FF2B5EF4-FFF2-40B4-BE49-F238E27FC236}">
                  <a16:creationId xmlns:a16="http://schemas.microsoft.com/office/drawing/2014/main" id="{F344C32A-36E8-45AB-8FB2-25D57CCE2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5" name="Oval 84">
              <a:extLst>
                <a:ext uri="{FF2B5EF4-FFF2-40B4-BE49-F238E27FC236}">
                  <a16:creationId xmlns:a16="http://schemas.microsoft.com/office/drawing/2014/main" id="{87226FBE-D2E1-4443-8DDC-B722AA6066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6" name="Freeform 5">
              <a:extLst>
                <a:ext uri="{FF2B5EF4-FFF2-40B4-BE49-F238E27FC236}">
                  <a16:creationId xmlns:a16="http://schemas.microsoft.com/office/drawing/2014/main" id="{F62E82E9-3C15-44FB-9474-66002AD62D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7" name="Freeform 5">
              <a:extLst>
                <a:ext uri="{FF2B5EF4-FFF2-40B4-BE49-F238E27FC236}">
                  <a16:creationId xmlns:a16="http://schemas.microsoft.com/office/drawing/2014/main" id="{26F9C1B5-D9B1-4257-93F2-70496F7542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88" name="Freeform 5">
              <a:extLst>
                <a:ext uri="{FF2B5EF4-FFF2-40B4-BE49-F238E27FC236}">
                  <a16:creationId xmlns:a16="http://schemas.microsoft.com/office/drawing/2014/main" id="{3F015A23-3992-42F6-B909-29DCE7628BF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90" name="Rectangle 89">
            <a:extLst>
              <a:ext uri="{FF2B5EF4-FFF2-40B4-BE49-F238E27FC236}">
                <a16:creationId xmlns:a16="http://schemas.microsoft.com/office/drawing/2014/main" id="{197C998A-4074-4935-9519-6467220849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1BB22B2E-548E-431A-8A90-749B098EFAD9}"/>
              </a:ext>
            </a:extLst>
          </p:cNvPr>
          <p:cNvSpPr>
            <a:spLocks noGrp="1"/>
          </p:cNvSpPr>
          <p:nvPr>
            <p:ph type="title"/>
          </p:nvPr>
        </p:nvSpPr>
        <p:spPr>
          <a:xfrm>
            <a:off x="1154953" y="973668"/>
            <a:ext cx="8761413" cy="706964"/>
          </a:xfrm>
        </p:spPr>
        <p:txBody>
          <a:bodyPr vert="horz" lIns="91440" tIns="45720" rIns="91440" bIns="45720" rtlCol="0" anchor="ctr">
            <a:normAutofit/>
          </a:bodyPr>
          <a:lstStyle/>
          <a:p>
            <a:pPr algn="ctr"/>
            <a:r>
              <a:rPr lang="en-US" b="1" dirty="0">
                <a:solidFill>
                  <a:srgbClr val="EBEBEB"/>
                </a:solidFill>
                <a:latin typeface="Arial" panose="020B0604020202020204" pitchFamily="34" charset="0"/>
                <a:cs typeface="Arial" panose="020B0604020202020204" pitchFamily="34" charset="0"/>
              </a:rPr>
              <a:t>How to build a successful team</a:t>
            </a:r>
          </a:p>
        </p:txBody>
      </p:sp>
      <p:graphicFrame>
        <p:nvGraphicFramePr>
          <p:cNvPr id="47" name="TextBox 2">
            <a:extLst>
              <a:ext uri="{FF2B5EF4-FFF2-40B4-BE49-F238E27FC236}">
                <a16:creationId xmlns:a16="http://schemas.microsoft.com/office/drawing/2014/main" id="{D0688152-1F74-B36E-8769-242D8BE22FF8}"/>
              </a:ext>
            </a:extLst>
          </p:cNvPr>
          <p:cNvGraphicFramePr/>
          <p:nvPr>
            <p:extLst>
              <p:ext uri="{D42A27DB-BD31-4B8C-83A1-F6EECF244321}">
                <p14:modId xmlns:p14="http://schemas.microsoft.com/office/powerpoint/2010/main" val="4114979376"/>
              </p:ext>
            </p:extLst>
          </p:nvPr>
        </p:nvGraphicFramePr>
        <p:xfrm>
          <a:off x="1286934" y="2481228"/>
          <a:ext cx="9625383" cy="41048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02570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613959-4E8E-421F-AA66-84A95401F8DA}"/>
              </a:ext>
            </a:extLst>
          </p:cNvPr>
          <p:cNvSpPr>
            <a:spLocks noGrp="1"/>
          </p:cNvSpPr>
          <p:nvPr>
            <p:ph type="title"/>
          </p:nvPr>
        </p:nvSpPr>
        <p:spPr/>
        <p:txBody>
          <a:bodyPr vert="horz" lIns="91440" tIns="45720" rIns="91440" bIns="45720" rtlCol="0" anchor="b">
            <a:normAutofit fontScale="90000"/>
          </a:bodyPr>
          <a:lstStyle/>
          <a:p>
            <a:r>
              <a:rPr lang="en-US" sz="4200" b="1" kern="1200" spc="-50" baseline="0">
                <a:solidFill>
                  <a:schemeClr val="bg1"/>
                </a:solidFill>
                <a:latin typeface="+mj-lt"/>
                <a:ea typeface="+mj-ea"/>
                <a:cs typeface="+mj-cs"/>
              </a:rPr>
              <a:t>Elements of successful teamwork</a:t>
            </a:r>
            <a:endParaRPr lang="en-US" sz="4200" b="1" kern="1200" spc="-50" baseline="0" dirty="0">
              <a:solidFill>
                <a:schemeClr val="bg1"/>
              </a:solidFill>
              <a:latin typeface="+mj-lt"/>
              <a:ea typeface="+mj-ea"/>
              <a:cs typeface="+mj-cs"/>
            </a:endParaRPr>
          </a:p>
        </p:txBody>
      </p:sp>
      <p:sp>
        <p:nvSpPr>
          <p:cNvPr id="19" name="Rectangle 18">
            <a:extLst>
              <a:ext uri="{FF2B5EF4-FFF2-40B4-BE49-F238E27FC236}">
                <a16:creationId xmlns:a16="http://schemas.microsoft.com/office/drawing/2014/main" id="{B982F047-6BC6-422C-A011-615AC929D93F}"/>
              </a:ext>
            </a:extLst>
          </p:cNvPr>
          <p:cNvSpPr/>
          <p:nvPr/>
        </p:nvSpPr>
        <p:spPr>
          <a:xfrm>
            <a:off x="2261616" y="2660904"/>
            <a:ext cx="3105514" cy="3547872"/>
          </a:xfrm>
          <a:prstGeom prst="rect">
            <a:avLst/>
          </a:prstGeom>
        </p:spPr>
        <p:txBody>
          <a:bodyPr vert="horz" lIns="91440" tIns="45720" rIns="91440" bIns="45720" rtlCol="0" anchor="t">
            <a:normAutofit fontScale="92500" lnSpcReduction="10000"/>
          </a:bodyPr>
          <a:lstStyle/>
          <a:p>
            <a:pPr marL="285750" marR="0" lvl="0" indent="-228600" defTabSz="914400" fontAlgn="auto">
              <a:lnSpc>
                <a:spcPct val="150000"/>
              </a:lnSpc>
              <a:spcBef>
                <a:spcPts val="0"/>
              </a:spcBef>
              <a:spcAft>
                <a:spcPts val="600"/>
              </a:spcAft>
              <a:buSzTx/>
              <a:buFont typeface="Arial" panose="020B0604020202020204" pitchFamily="34" charset="0"/>
              <a:buChar char="•"/>
              <a:tabLst/>
              <a:defRPr/>
            </a:pPr>
            <a:r>
              <a:rPr kumimoji="0" lang="en-US" sz="2200" i="0" u="none" strike="noStrike" cap="none" spc="0" normalizeH="0" baseline="0" noProof="0" dirty="0">
                <a:ln>
                  <a:noFill/>
                </a:ln>
                <a:effectLst/>
                <a:uLnTx/>
                <a:uFillTx/>
                <a:latin typeface="Arial" panose="020B0604020202020204" pitchFamily="34" charset="0"/>
                <a:cs typeface="Arial" panose="020B0604020202020204" pitchFamily="34" charset="0"/>
              </a:rPr>
              <a:t>Communication</a:t>
            </a:r>
          </a:p>
          <a:p>
            <a:pPr marL="285750" marR="0" lvl="0" indent="-228600" defTabSz="914400" fontAlgn="auto">
              <a:lnSpc>
                <a:spcPct val="150000"/>
              </a:lnSpc>
              <a:spcBef>
                <a:spcPts val="0"/>
              </a:spcBef>
              <a:spcAft>
                <a:spcPts val="600"/>
              </a:spcAft>
              <a:buSzTx/>
              <a:buFont typeface="Arial" panose="020B0604020202020204" pitchFamily="34" charset="0"/>
              <a:buChar char="•"/>
              <a:tabLst/>
              <a:defRPr/>
            </a:pPr>
            <a:r>
              <a:rPr kumimoji="0" lang="en-US" sz="2200" i="0" u="none" strike="noStrike" cap="none" spc="0" normalizeH="0" baseline="0" noProof="0" dirty="0">
                <a:ln>
                  <a:noFill/>
                </a:ln>
                <a:effectLst/>
                <a:uLnTx/>
                <a:uFillTx/>
                <a:latin typeface="Arial" panose="020B0604020202020204" pitchFamily="34" charset="0"/>
                <a:cs typeface="Arial" panose="020B0604020202020204" pitchFamily="34" charset="0"/>
              </a:rPr>
              <a:t>Motivation</a:t>
            </a:r>
          </a:p>
          <a:p>
            <a:pPr marL="285750" marR="0" lvl="0" indent="-228600" defTabSz="914400" fontAlgn="auto">
              <a:lnSpc>
                <a:spcPct val="150000"/>
              </a:lnSpc>
              <a:spcBef>
                <a:spcPts val="0"/>
              </a:spcBef>
              <a:spcAft>
                <a:spcPts val="600"/>
              </a:spcAft>
              <a:buSzTx/>
              <a:buFont typeface="Arial" panose="020B0604020202020204" pitchFamily="34" charset="0"/>
              <a:buChar char="•"/>
              <a:tabLst/>
              <a:defRPr/>
            </a:pPr>
            <a:r>
              <a:rPr kumimoji="0" lang="en-US" sz="2200" i="0" u="none" strike="noStrike" cap="none" spc="0" normalizeH="0" baseline="0" noProof="0" dirty="0">
                <a:ln>
                  <a:noFill/>
                </a:ln>
                <a:effectLst/>
                <a:uLnTx/>
                <a:uFillTx/>
                <a:latin typeface="Arial" panose="020B0604020202020204" pitchFamily="34" charset="0"/>
                <a:cs typeface="Arial" panose="020B0604020202020204" pitchFamily="34" charset="0"/>
              </a:rPr>
              <a:t>Leadership</a:t>
            </a:r>
          </a:p>
          <a:p>
            <a:pPr marL="285750" marR="0" lvl="0" indent="-228600" defTabSz="914400" fontAlgn="auto">
              <a:lnSpc>
                <a:spcPct val="150000"/>
              </a:lnSpc>
              <a:spcBef>
                <a:spcPts val="0"/>
              </a:spcBef>
              <a:spcAft>
                <a:spcPts val="600"/>
              </a:spcAft>
              <a:buSzTx/>
              <a:buFont typeface="Arial" panose="020B0604020202020204" pitchFamily="34" charset="0"/>
              <a:buChar char="•"/>
              <a:tabLst/>
              <a:defRPr/>
            </a:pPr>
            <a:r>
              <a:rPr kumimoji="0" lang="en-US" sz="2200" i="0" u="none" strike="noStrike" cap="none" spc="0" normalizeH="0" baseline="0" noProof="0" dirty="0">
                <a:ln>
                  <a:noFill/>
                </a:ln>
                <a:effectLst/>
                <a:uLnTx/>
                <a:uFillTx/>
                <a:latin typeface="Arial" panose="020B0604020202020204" pitchFamily="34" charset="0"/>
                <a:cs typeface="Arial" panose="020B0604020202020204" pitchFamily="34" charset="0"/>
              </a:rPr>
              <a:t>Delegation</a:t>
            </a:r>
          </a:p>
          <a:p>
            <a:pPr marL="285750" marR="0" lvl="0" indent="-228600" defTabSz="914400" fontAlgn="auto">
              <a:lnSpc>
                <a:spcPct val="150000"/>
              </a:lnSpc>
              <a:spcBef>
                <a:spcPts val="0"/>
              </a:spcBef>
              <a:spcAft>
                <a:spcPts val="600"/>
              </a:spcAft>
              <a:buSzTx/>
              <a:buFont typeface="Arial" panose="020B0604020202020204" pitchFamily="34" charset="0"/>
              <a:buChar char="•"/>
              <a:tabLst/>
              <a:defRPr/>
            </a:pPr>
            <a:r>
              <a:rPr kumimoji="0" lang="en-US" sz="2200" i="0" u="none" strike="noStrike" cap="none" spc="0" normalizeH="0" baseline="0" noProof="0" dirty="0">
                <a:ln>
                  <a:noFill/>
                </a:ln>
                <a:effectLst/>
                <a:uLnTx/>
                <a:uFillTx/>
                <a:latin typeface="Arial" panose="020B0604020202020204" pitchFamily="34" charset="0"/>
                <a:cs typeface="Arial" panose="020B0604020202020204" pitchFamily="34" charset="0"/>
              </a:rPr>
              <a:t>Efficiency</a:t>
            </a:r>
          </a:p>
          <a:p>
            <a:pPr marL="285750" marR="0" lvl="0" indent="-228600" defTabSz="914400" fontAlgn="auto">
              <a:lnSpc>
                <a:spcPct val="150000"/>
              </a:lnSpc>
              <a:spcBef>
                <a:spcPts val="0"/>
              </a:spcBef>
              <a:spcAft>
                <a:spcPts val="600"/>
              </a:spcAft>
              <a:buSzTx/>
              <a:buFont typeface="Arial" panose="020B0604020202020204" pitchFamily="34" charset="0"/>
              <a:buChar char="•"/>
              <a:tabLst/>
              <a:defRPr/>
            </a:pPr>
            <a:r>
              <a:rPr kumimoji="0" lang="en-US" sz="2200" i="0" u="none" strike="noStrike" cap="none" spc="0" normalizeH="0" baseline="0" noProof="0" dirty="0">
                <a:ln>
                  <a:noFill/>
                </a:ln>
                <a:effectLst/>
                <a:uLnTx/>
                <a:uFillTx/>
                <a:latin typeface="Arial" panose="020B0604020202020204" pitchFamily="34" charset="0"/>
                <a:cs typeface="Arial" panose="020B0604020202020204" pitchFamily="34" charset="0"/>
              </a:rPr>
              <a:t>Ideas</a:t>
            </a:r>
          </a:p>
          <a:p>
            <a:pPr marL="285750" marR="0" lvl="0" indent="-228600" defTabSz="914400" fontAlgn="auto">
              <a:lnSpc>
                <a:spcPct val="150000"/>
              </a:lnSpc>
              <a:spcBef>
                <a:spcPts val="0"/>
              </a:spcBef>
              <a:spcAft>
                <a:spcPts val="600"/>
              </a:spcAft>
              <a:buSzTx/>
              <a:buFont typeface="Arial" panose="020B0604020202020204" pitchFamily="34" charset="0"/>
              <a:buChar char="•"/>
              <a:tabLst/>
              <a:defRPr/>
            </a:pPr>
            <a:r>
              <a:rPr kumimoji="0" lang="en-US" sz="2200" i="0" u="none" strike="noStrike" cap="none" spc="0" normalizeH="0" baseline="0" noProof="0" dirty="0">
                <a:ln>
                  <a:noFill/>
                </a:ln>
                <a:effectLst/>
                <a:uLnTx/>
                <a:uFillTx/>
                <a:latin typeface="Arial" panose="020B0604020202020204" pitchFamily="34" charset="0"/>
                <a:cs typeface="Arial" panose="020B0604020202020204" pitchFamily="34" charset="0"/>
              </a:rPr>
              <a:t>Support</a:t>
            </a:r>
          </a:p>
        </p:txBody>
      </p:sp>
      <p:pic>
        <p:nvPicPr>
          <p:cNvPr id="24" name="Picture 2" descr="See the source image">
            <a:extLst>
              <a:ext uri="{FF2B5EF4-FFF2-40B4-BE49-F238E27FC236}">
                <a16:creationId xmlns:a16="http://schemas.microsoft.com/office/drawing/2014/main" id="{9B6957CF-B672-43EB-842F-069C2F7556D3}"/>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096000" y="2576984"/>
            <a:ext cx="5711378" cy="3715711"/>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
        <p:nvSpPr>
          <p:cNvPr id="46" name="TextBox 45">
            <a:extLst>
              <a:ext uri="{FF2B5EF4-FFF2-40B4-BE49-F238E27FC236}">
                <a16:creationId xmlns:a16="http://schemas.microsoft.com/office/drawing/2014/main" id="{ACF96328-A4E1-4DFA-B077-C7FED10F8147}"/>
              </a:ext>
            </a:extLst>
          </p:cNvPr>
          <p:cNvSpPr txBox="1"/>
          <p:nvPr/>
        </p:nvSpPr>
        <p:spPr>
          <a:xfrm>
            <a:off x="7264400" y="6483991"/>
            <a:ext cx="5076952" cy="230832"/>
          </a:xfrm>
          <a:prstGeom prst="rect">
            <a:avLst/>
          </a:prstGeom>
          <a:noFill/>
        </p:spPr>
        <p:txBody>
          <a:bodyPr wrap="square" rtlCol="0">
            <a:spAutoFit/>
          </a:bodyPr>
          <a:lstStyle/>
          <a:p>
            <a:pPr marL="0" marR="0" lvl="0" indent="0" algn="l" defTabSz="914400" rtl="0" eaLnBrk="1" fontAlgn="auto" latinLnBrk="0" hangingPunct="1">
              <a:spcBef>
                <a:spcPts val="0"/>
              </a:spcBef>
              <a:spcAft>
                <a:spcPts val="600"/>
              </a:spcAft>
              <a:buClrTx/>
              <a:buSzTx/>
              <a:buFontTx/>
              <a:buNone/>
              <a:tabLst/>
              <a:defRPr/>
            </a:pPr>
            <a:r>
              <a:rPr kumimoji="0" lang="en-GB" sz="900" b="0" i="0" u="none" strike="noStrike" kern="1200" cap="none" spc="0" normalizeH="0" baseline="0" noProof="0" dirty="0">
                <a:ln>
                  <a:noFill/>
                </a:ln>
                <a:solidFill>
                  <a:prstClr val="black"/>
                </a:solidFill>
                <a:effectLst/>
                <a:uLnTx/>
                <a:uFillTx/>
                <a:latin typeface="Calibri" panose="020F0502020204030204"/>
                <a:ea typeface="+mn-ea"/>
                <a:cs typeface="+mn-cs"/>
              </a:rPr>
              <a:t>Image source: https://th.bing.com/th/id/OIP.JnfEjiu2IWvKetHFRV1m9gHaG8?pid=ImgDet&amp;rs=1</a:t>
            </a:r>
          </a:p>
        </p:txBody>
      </p:sp>
    </p:spTree>
    <p:extLst>
      <p:ext uri="{BB962C8B-B14F-4D97-AF65-F5344CB8AC3E}">
        <p14:creationId xmlns:p14="http://schemas.microsoft.com/office/powerpoint/2010/main" val="346248052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42" name="Group 28">
            <a:extLst>
              <a:ext uri="{FF2B5EF4-FFF2-40B4-BE49-F238E27FC236}">
                <a16:creationId xmlns:a16="http://schemas.microsoft.com/office/drawing/2014/main" id="{F212D2F1-3944-4942-A23E-17C20535F83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373"/>
            <a:ext cx="12192000" cy="6867027"/>
            <a:chOff x="0" y="-2373"/>
            <a:chExt cx="12192000" cy="6867027"/>
          </a:xfrm>
        </p:grpSpPr>
        <p:sp>
          <p:nvSpPr>
            <p:cNvPr id="30" name="Rectangle 29">
              <a:extLst>
                <a:ext uri="{FF2B5EF4-FFF2-40B4-BE49-F238E27FC236}">
                  <a16:creationId xmlns:a16="http://schemas.microsoft.com/office/drawing/2014/main" id="{C2BD51DF-3A5A-455D-A32B-B9EB43BB62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31" name="Oval 30">
              <a:extLst>
                <a:ext uri="{FF2B5EF4-FFF2-40B4-BE49-F238E27FC236}">
                  <a16:creationId xmlns:a16="http://schemas.microsoft.com/office/drawing/2014/main" id="{1384515A-3472-4B9A-94E5-0C10F2E945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2" name="Oval 31">
              <a:extLst>
                <a:ext uri="{FF2B5EF4-FFF2-40B4-BE49-F238E27FC236}">
                  <a16:creationId xmlns:a16="http://schemas.microsoft.com/office/drawing/2014/main" id="{B126D553-ECE7-4AA9-884B-0DD8B582B8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3" name="Oval 32">
              <a:extLst>
                <a:ext uri="{FF2B5EF4-FFF2-40B4-BE49-F238E27FC236}">
                  <a16:creationId xmlns:a16="http://schemas.microsoft.com/office/drawing/2014/main" id="{2D213F7E-17AD-4118-939D-4918F688D9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4" name="Oval 33">
              <a:extLst>
                <a:ext uri="{FF2B5EF4-FFF2-40B4-BE49-F238E27FC236}">
                  <a16:creationId xmlns:a16="http://schemas.microsoft.com/office/drawing/2014/main" id="{F344C32A-36E8-45AB-8FB2-25D57CCE2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5" name="Oval 34">
              <a:extLst>
                <a:ext uri="{FF2B5EF4-FFF2-40B4-BE49-F238E27FC236}">
                  <a16:creationId xmlns:a16="http://schemas.microsoft.com/office/drawing/2014/main" id="{87226FBE-D2E1-4443-8DDC-B722AA6066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6" name="Freeform 5">
              <a:extLst>
                <a:ext uri="{FF2B5EF4-FFF2-40B4-BE49-F238E27FC236}">
                  <a16:creationId xmlns:a16="http://schemas.microsoft.com/office/drawing/2014/main" id="{F62E82E9-3C15-44FB-9474-66002AD62D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37" name="Freeform 5">
              <a:extLst>
                <a:ext uri="{FF2B5EF4-FFF2-40B4-BE49-F238E27FC236}">
                  <a16:creationId xmlns:a16="http://schemas.microsoft.com/office/drawing/2014/main" id="{26F9C1B5-D9B1-4257-93F2-70496F7542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38" name="Freeform 5">
              <a:extLst>
                <a:ext uri="{FF2B5EF4-FFF2-40B4-BE49-F238E27FC236}">
                  <a16:creationId xmlns:a16="http://schemas.microsoft.com/office/drawing/2014/main" id="{3F015A23-3992-42F6-B909-29DCE7628BF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43" name="Rectangle 39">
            <a:extLst>
              <a:ext uri="{FF2B5EF4-FFF2-40B4-BE49-F238E27FC236}">
                <a16:creationId xmlns:a16="http://schemas.microsoft.com/office/drawing/2014/main" id="{197C998A-4074-4935-9519-6467220849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2FAF4D1E-A06D-4611-894A-D5ACA55C23B2}"/>
              </a:ext>
            </a:extLst>
          </p:cNvPr>
          <p:cNvSpPr>
            <a:spLocks noGrp="1"/>
          </p:cNvSpPr>
          <p:nvPr>
            <p:ph type="title"/>
          </p:nvPr>
        </p:nvSpPr>
        <p:spPr>
          <a:xfrm>
            <a:off x="1154953" y="973668"/>
            <a:ext cx="8761413" cy="706964"/>
          </a:xfrm>
        </p:spPr>
        <p:txBody>
          <a:bodyPr vert="horz" lIns="91440" tIns="45720" rIns="91440" bIns="45720" rtlCol="0" anchor="ctr">
            <a:normAutofit/>
          </a:bodyPr>
          <a:lstStyle/>
          <a:p>
            <a:pPr algn="ctr"/>
            <a:r>
              <a:rPr lang="en-US" b="1" dirty="0">
                <a:solidFill>
                  <a:srgbClr val="EBEBEB"/>
                </a:solidFill>
                <a:latin typeface="Arial" panose="020B0604020202020204" pitchFamily="34" charset="0"/>
                <a:cs typeface="Arial" panose="020B0604020202020204" pitchFamily="34" charset="0"/>
              </a:rPr>
              <a:t>Team member Characteristics </a:t>
            </a:r>
          </a:p>
        </p:txBody>
      </p:sp>
      <p:graphicFrame>
        <p:nvGraphicFramePr>
          <p:cNvPr id="5" name="TextBox 2">
            <a:extLst>
              <a:ext uri="{FF2B5EF4-FFF2-40B4-BE49-F238E27FC236}">
                <a16:creationId xmlns:a16="http://schemas.microsoft.com/office/drawing/2014/main" id="{C4DB97C1-1420-9CE5-3F5E-6165DDC8C8D5}"/>
              </a:ext>
            </a:extLst>
          </p:cNvPr>
          <p:cNvGraphicFramePr/>
          <p:nvPr>
            <p:extLst>
              <p:ext uri="{D42A27DB-BD31-4B8C-83A1-F6EECF244321}">
                <p14:modId xmlns:p14="http://schemas.microsoft.com/office/powerpoint/2010/main" val="895410131"/>
              </p:ext>
            </p:extLst>
          </p:nvPr>
        </p:nvGraphicFramePr>
        <p:xfrm>
          <a:off x="1286934" y="2516912"/>
          <a:ext cx="9625383" cy="34947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7936619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97785C7-A537-46F5-B1E4-DAE755984661}"/>
              </a:ext>
            </a:extLst>
          </p:cNvPr>
          <p:cNvSpPr>
            <a:spLocks noGrp="1"/>
          </p:cNvSpPr>
          <p:nvPr>
            <p:ph type="title"/>
          </p:nvPr>
        </p:nvSpPr>
        <p:spPr/>
        <p:txBody>
          <a:bodyPr vert="horz" lIns="91440" tIns="45720" rIns="91440" bIns="45720" rtlCol="0" anchor="ctr">
            <a:normAutofit fontScale="90000"/>
          </a:bodyPr>
          <a:lstStyle/>
          <a:p>
            <a:pPr algn="ctr">
              <a:lnSpc>
                <a:spcPct val="90000"/>
              </a:lnSpc>
            </a:pPr>
            <a:r>
              <a:rPr lang="en-US" b="1" spc="-50" baseline="0" dirty="0">
                <a:solidFill>
                  <a:srgbClr val="FFFFFF"/>
                </a:solidFill>
                <a:latin typeface="Arial" panose="020B0604020202020204" pitchFamily="34" charset="0"/>
                <a:cs typeface="Arial" panose="020B0604020202020204" pitchFamily="34" charset="0"/>
              </a:rPr>
              <a:t>Teamwork ingredients</a:t>
            </a:r>
            <a:br>
              <a:rPr lang="en-US" sz="2000" spc="-50" baseline="0" dirty="0">
                <a:solidFill>
                  <a:srgbClr val="FFFFFF"/>
                </a:solidFill>
              </a:rPr>
            </a:br>
            <a:endParaRPr lang="en-US" sz="2000" spc="-50" baseline="0" dirty="0">
              <a:solidFill>
                <a:srgbClr val="FFFFFF"/>
              </a:solidFill>
            </a:endParaRPr>
          </a:p>
        </p:txBody>
      </p:sp>
      <p:sp>
        <p:nvSpPr>
          <p:cNvPr id="15" name="TextBox 14">
            <a:extLst>
              <a:ext uri="{FF2B5EF4-FFF2-40B4-BE49-F238E27FC236}">
                <a16:creationId xmlns:a16="http://schemas.microsoft.com/office/drawing/2014/main" id="{2A43B269-9039-4C3F-9B8B-BC40FCAD57F7}"/>
              </a:ext>
            </a:extLst>
          </p:cNvPr>
          <p:cNvSpPr txBox="1"/>
          <p:nvPr/>
        </p:nvSpPr>
        <p:spPr>
          <a:xfrm>
            <a:off x="827757" y="4322005"/>
            <a:ext cx="11662757" cy="1308563"/>
          </a:xfrm>
          <a:prstGeom prst="rect">
            <a:avLst/>
          </a:prstGeom>
          <a:noFill/>
        </p:spPr>
        <p:txBody>
          <a:bodyPr wrap="square">
            <a:spAutoFit/>
          </a:bodyPr>
          <a:lstStyle/>
          <a:p>
            <a:pPr marL="285750" marR="0" lvl="0" indent="-285750" algn="just" defTabSz="914400" rtl="0" eaLnBrk="1" fontAlgn="auto" latinLnBrk="0" hangingPunct="1">
              <a:lnSpc>
                <a:spcPct val="150000"/>
              </a:lnSpc>
              <a:spcBef>
                <a:spcPts val="0"/>
              </a:spcBef>
              <a:spcAft>
                <a:spcPts val="600"/>
              </a:spcAft>
              <a:buClr>
                <a:srgbClr val="4472C4"/>
              </a:buClr>
              <a:buSzTx/>
              <a:buFont typeface="Wingdings" panose="05000000000000000000" pitchFamily="2" charset="2"/>
              <a:buChar char="ü"/>
              <a:tabLst/>
              <a:defRPr/>
            </a:pPr>
            <a:r>
              <a:rPr kumimoji="0" lang="en-US" sz="16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Collaboration, cooperation and competition work together to improve teamwork performance.</a:t>
            </a:r>
          </a:p>
          <a:p>
            <a:pPr marL="285750" marR="0" lvl="0" indent="-285750" algn="just" defTabSz="914400" rtl="0" eaLnBrk="1" fontAlgn="auto" latinLnBrk="0" hangingPunct="1">
              <a:lnSpc>
                <a:spcPct val="150000"/>
              </a:lnSpc>
              <a:spcBef>
                <a:spcPts val="0"/>
              </a:spcBef>
              <a:spcAft>
                <a:spcPts val="600"/>
              </a:spcAft>
              <a:buClr>
                <a:srgbClr val="4472C4"/>
              </a:buClr>
              <a:buSzTx/>
              <a:buFont typeface="Wingdings" panose="05000000000000000000" pitchFamily="2" charset="2"/>
              <a:buChar char="ü"/>
              <a:tabLst/>
              <a:defRPr/>
            </a:pPr>
            <a:r>
              <a:rPr kumimoji="0" lang="en-US" sz="16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When the people can successfully collaborate, the results are often far superior to that when a persons working alone.</a:t>
            </a:r>
          </a:p>
          <a:p>
            <a:pPr marL="0" marR="0" lvl="0" indent="0" algn="just" defTabSz="914400" rtl="0" eaLnBrk="1" fontAlgn="auto" latinLnBrk="0" hangingPunct="1">
              <a:lnSpc>
                <a:spcPct val="150000"/>
              </a:lnSpc>
              <a:spcBef>
                <a:spcPts val="0"/>
              </a:spcBef>
              <a:spcAft>
                <a:spcPts val="600"/>
              </a:spcAft>
              <a:buClr>
                <a:srgbClr val="4472C4"/>
              </a:buClr>
              <a:buSzTx/>
              <a:buFontTx/>
              <a:buNone/>
              <a:tabLst/>
              <a:defRPr/>
            </a:pPr>
            <a:endParaRPr kumimoji="0" lang="en-US" sz="16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endParaRPr>
          </a:p>
        </p:txBody>
      </p:sp>
      <p:graphicFrame>
        <p:nvGraphicFramePr>
          <p:cNvPr id="17" name="TextBox 6">
            <a:extLst>
              <a:ext uri="{FF2B5EF4-FFF2-40B4-BE49-F238E27FC236}">
                <a16:creationId xmlns:a16="http://schemas.microsoft.com/office/drawing/2014/main" id="{88CE8166-F83F-8C51-3E17-1C5094C4719E}"/>
              </a:ext>
            </a:extLst>
          </p:cNvPr>
          <p:cNvGraphicFramePr/>
          <p:nvPr>
            <p:extLst>
              <p:ext uri="{D42A27DB-BD31-4B8C-83A1-F6EECF244321}">
                <p14:modId xmlns:p14="http://schemas.microsoft.com/office/powerpoint/2010/main" val="3314213617"/>
              </p:ext>
            </p:extLst>
          </p:nvPr>
        </p:nvGraphicFramePr>
        <p:xfrm>
          <a:off x="1286934" y="2324100"/>
          <a:ext cx="9625383" cy="177166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65599053"/>
      </p:ext>
    </p:extLst>
  </p:cSld>
  <p:clrMapOvr>
    <a:overrideClrMapping bg1="dk1" tx1="lt1" bg2="dk2" tx2="lt2" accent1="accent1" accent2="accent2" accent3="accent3" accent4="accent4" accent5="accent5" accent6="accent6" hlink="hlink" folHlink="folHlink"/>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lnSpc>
                <a:spcPct val="200000"/>
              </a:lnSpc>
            </a:pPr>
            <a:r>
              <a:rPr lang="en-GB" b="1" dirty="0">
                <a:latin typeface="Times New Roman" panose="02020603050405020304" pitchFamily="18" charset="0"/>
                <a:cs typeface="Times New Roman" panose="02020603050405020304" pitchFamily="18" charset="0"/>
              </a:rPr>
              <a:t>References</a:t>
            </a:r>
          </a:p>
        </p:txBody>
      </p:sp>
      <p:sp>
        <p:nvSpPr>
          <p:cNvPr id="3" name="Content Placeholder 2"/>
          <p:cNvSpPr>
            <a:spLocks noGrp="1"/>
          </p:cNvSpPr>
          <p:nvPr>
            <p:ph idx="1"/>
          </p:nvPr>
        </p:nvSpPr>
        <p:spPr>
          <a:xfrm>
            <a:off x="165370" y="2165755"/>
            <a:ext cx="11858017" cy="3898900"/>
          </a:xfrm>
        </p:spPr>
        <p:txBody>
          <a:bodyPr>
            <a:noAutofit/>
          </a:bodyPr>
          <a:lstStyle/>
          <a:p>
            <a:pPr marL="114300" indent="0" algn="l">
              <a:buNone/>
            </a:pPr>
            <a:endParaRPr kumimoji="0" lang="en-GB" sz="1200" b="0" i="0" u="none" strike="noStrike" kern="1200" cap="none" spc="0" normalizeH="0" baseline="0" noProof="0" dirty="0">
              <a:ln>
                <a:noFill/>
              </a:ln>
              <a:solidFill>
                <a:srgbClr val="000000"/>
              </a:solidFill>
              <a:effectLst/>
              <a:uLnTx/>
              <a:uFillTx/>
              <a:latin typeface="Open Sans" panose="020B0606030504020204" pitchFamily="34" charset="0"/>
              <a:ea typeface="+mn-ea"/>
              <a:cs typeface="+mn-cs"/>
            </a:endParaRPr>
          </a:p>
          <a:p>
            <a:pPr algn="just">
              <a:lnSpc>
                <a:spcPct val="120000"/>
              </a:lnSpc>
              <a:spcAft>
                <a:spcPts val="800"/>
              </a:spcAft>
              <a:buFont typeface="Arial" panose="020B0604020202020204" pitchFamily="34" charset="0"/>
              <a:buChar char="•"/>
              <a:tabLst>
                <a:tab pos="457200" algn="l"/>
              </a:tabLst>
            </a:pPr>
            <a:r>
              <a:rPr lang="en-US" sz="1200" i="1" dirty="0">
                <a:effectLst/>
                <a:latin typeface="Arial" panose="020B0604020202020204" pitchFamily="34" charset="0"/>
                <a:ea typeface="Calibri" panose="020F0502020204030204" pitchFamily="34" charset="0"/>
                <a:cs typeface="Times New Roman" panose="02020603050405020304" pitchFamily="18" charset="0"/>
              </a:rPr>
              <a:t>Bartlebly.com</a:t>
            </a:r>
            <a:r>
              <a:rPr lang="en-US" sz="1200" dirty="0">
                <a:effectLst/>
                <a:latin typeface="Arial" panose="020B0604020202020204" pitchFamily="34" charset="0"/>
                <a:ea typeface="Calibri" panose="020F0502020204030204" pitchFamily="34" charset="0"/>
                <a:cs typeface="Times New Roman" panose="02020603050405020304" pitchFamily="18" charset="0"/>
              </a:rPr>
              <a:t>. bartlebly.com. (n.d.). Retrieved April 22, 2022, from http://www.bartlebly.com/ </a:t>
            </a:r>
            <a:r>
              <a:rPr lang="en-GB" sz="12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[Accessed 12 04 2022].</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20000"/>
              </a:lnSpc>
              <a:spcAft>
                <a:spcPts val="800"/>
              </a:spcAft>
              <a:buFont typeface="Arial" panose="020B0604020202020204" pitchFamily="34" charset="0"/>
              <a:buChar char="•"/>
              <a:tabLst>
                <a:tab pos="457200" algn="l"/>
              </a:tabLst>
            </a:pPr>
            <a:r>
              <a:rPr lang="en-US" sz="1200" dirty="0" err="1">
                <a:effectLst/>
                <a:latin typeface="Arial" panose="020B0604020202020204" pitchFamily="34" charset="0"/>
                <a:ea typeface="Calibri" panose="020F0502020204030204" pitchFamily="34" charset="0"/>
                <a:cs typeface="Times New Roman" panose="02020603050405020304" pitchFamily="18" charset="0"/>
              </a:rPr>
              <a:t>Bednár</a:t>
            </a:r>
            <a:r>
              <a:rPr lang="en-US" sz="1200" dirty="0">
                <a:effectLst/>
                <a:latin typeface="Arial" panose="020B0604020202020204" pitchFamily="34" charset="0"/>
                <a:ea typeface="Calibri" panose="020F0502020204030204" pitchFamily="34" charset="0"/>
                <a:cs typeface="Times New Roman" panose="02020603050405020304" pitchFamily="18" charset="0"/>
              </a:rPr>
              <a:t>, R. and </a:t>
            </a:r>
            <a:r>
              <a:rPr lang="en-US" sz="1200" dirty="0" err="1">
                <a:effectLst/>
                <a:latin typeface="Arial" panose="020B0604020202020204" pitchFamily="34" charset="0"/>
                <a:ea typeface="Calibri" panose="020F0502020204030204" pitchFamily="34" charset="0"/>
                <a:cs typeface="Times New Roman" panose="02020603050405020304" pitchFamily="18" charset="0"/>
              </a:rPr>
              <a:t>Ljudvigová</a:t>
            </a:r>
            <a:r>
              <a:rPr lang="en-US" sz="1200" dirty="0">
                <a:effectLst/>
                <a:latin typeface="Arial" panose="020B0604020202020204" pitchFamily="34" charset="0"/>
                <a:ea typeface="Calibri" panose="020F0502020204030204" pitchFamily="34" charset="0"/>
                <a:cs typeface="Times New Roman" panose="02020603050405020304" pitchFamily="18" charset="0"/>
              </a:rPr>
              <a:t>, I., 2020. Belbin team roles in a start-up team. In SHS Web of Conferences (Vol. 83, p. 01002). EDP Sciences.</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20000"/>
              </a:lnSpc>
              <a:spcAft>
                <a:spcPts val="800"/>
              </a:spcAft>
              <a:buFont typeface="Arial" panose="020B0604020202020204" pitchFamily="34" charset="0"/>
              <a:buChar char="•"/>
              <a:tabLst>
                <a:tab pos="457200" algn="l"/>
              </a:tabLst>
            </a:pPr>
            <a:r>
              <a:rPr lang="en-US" sz="1200" dirty="0">
                <a:effectLst/>
                <a:latin typeface="Arial" panose="020B0604020202020204" pitchFamily="34" charset="0"/>
                <a:ea typeface="Calibri" panose="020F0502020204030204" pitchFamily="34" charset="0"/>
                <a:cs typeface="Times New Roman" panose="02020603050405020304" pitchFamily="18" charset="0"/>
              </a:rPr>
              <a:t>Belbin, R.M., 2012. Team roles at work. Routledge.</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20000"/>
              </a:lnSpc>
              <a:spcAft>
                <a:spcPts val="800"/>
              </a:spcAft>
              <a:buFont typeface="Arial" panose="020B0604020202020204" pitchFamily="34" charset="0"/>
              <a:buChar char="•"/>
              <a:tabLst>
                <a:tab pos="457200" algn="l"/>
              </a:tabLst>
            </a:pPr>
            <a:r>
              <a:rPr lang="en-US" sz="1200" dirty="0" err="1">
                <a:effectLst/>
                <a:latin typeface="Arial" panose="020B0604020202020204" pitchFamily="34" charset="0"/>
                <a:ea typeface="Calibri" panose="020F0502020204030204" pitchFamily="34" charset="0"/>
                <a:cs typeface="Times New Roman" panose="02020603050405020304" pitchFamily="18" charset="0"/>
              </a:rPr>
              <a:t>Cgrant</a:t>
            </a:r>
            <a:r>
              <a:rPr lang="en-US" sz="1200" dirty="0">
                <a:effectLst/>
                <a:latin typeface="Arial" panose="020B0604020202020204" pitchFamily="34" charset="0"/>
                <a:ea typeface="Calibri" panose="020F0502020204030204" pitchFamily="34" charset="0"/>
                <a:cs typeface="Times New Roman" panose="02020603050405020304" pitchFamily="18" charset="0"/>
              </a:rPr>
              <a:t>. (2015, October 7). Christopher Grant. Retrieved April 22, 2022, from </a:t>
            </a:r>
            <a:r>
              <a:rPr lang="en-US" sz="1200" u="sng" dirty="0">
                <a:solidFill>
                  <a:schemeClr val="tx1"/>
                </a:solidFill>
                <a:effectLst/>
                <a:latin typeface="Arial" panose="020B0604020202020204" pitchFamily="34" charset="0"/>
                <a:ea typeface="Calibri" panose="020F050202020403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rPr>
              <a:t>http://www.cgrant.wordpress.com/</a:t>
            </a:r>
            <a:r>
              <a:rPr lang="en-GB" sz="12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[Accessed 14 04 2022].</a:t>
            </a:r>
            <a:endParaRPr lang="en-GB" sz="12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20000"/>
              </a:lnSpc>
              <a:spcAft>
                <a:spcPts val="800"/>
              </a:spcAft>
              <a:buFont typeface="Arial" panose="020B0604020202020204" pitchFamily="34" charset="0"/>
              <a:buChar char="•"/>
              <a:tabLst>
                <a:tab pos="457200" algn="l"/>
              </a:tabLst>
            </a:pPr>
            <a:r>
              <a:rPr lang="en-GB" sz="12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Cranston, A., 2021. HR. [Online] Available at: </a:t>
            </a:r>
            <a:r>
              <a:rPr lang="en-GB" sz="1200" u="sng" dirty="0">
                <a:solidFill>
                  <a:schemeClr val="tx1"/>
                </a:solidFill>
                <a:effectLst/>
                <a:latin typeface="Arial" panose="020B0604020202020204" pitchFamily="34" charset="0"/>
                <a:ea typeface="Calibri" panose="020F0502020204030204" pitchFamily="34" charset="0"/>
                <a:cs typeface="Times New Roman" panose="02020603050405020304" pitchFamily="18" charset="0"/>
                <a:hlinkClick r:id="rId3">
                  <a:extLst>
                    <a:ext uri="{A12FA001-AC4F-418D-AE19-62706E023703}">
                      <ahyp:hlinkClr xmlns:ahyp="http://schemas.microsoft.com/office/drawing/2018/hyperlinkcolor" val="tx"/>
                    </a:ext>
                  </a:extLst>
                </a:hlinkClick>
              </a:rPr>
              <a:t>https://www.hrcloud.com/blog/7-tips-on-how-to-manage-and-resolve-conflict-in-the-workplace</a:t>
            </a:r>
            <a:r>
              <a:rPr lang="en-GB" sz="12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 [Accessed 14 04 2022].</a:t>
            </a:r>
            <a:endParaRPr lang="en-GB" sz="12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20000"/>
              </a:lnSpc>
              <a:spcAft>
                <a:spcPts val="800"/>
              </a:spcAft>
              <a:buFont typeface="Arial" panose="020B0604020202020204" pitchFamily="34" charset="0"/>
              <a:buChar char="•"/>
              <a:tabLst>
                <a:tab pos="457200" algn="l"/>
              </a:tabLst>
            </a:pPr>
            <a:r>
              <a:rPr lang="en-US" sz="1200" dirty="0">
                <a:effectLst/>
                <a:latin typeface="Arial" panose="020B0604020202020204" pitchFamily="34" charset="0"/>
                <a:ea typeface="Calibri" panose="020F0502020204030204" pitchFamily="34" charset="0"/>
                <a:cs typeface="Times New Roman" panose="02020603050405020304" pitchFamily="18" charset="0"/>
              </a:rPr>
              <a:t>Delmas, M.A. and Pekovic, S., 2018. Organizational configurations for sustainability and employee productivity: A qualitative comparative analysis approach. Business &amp; Society, 57(1), pp.216-251.</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20000"/>
              </a:lnSpc>
              <a:spcAft>
                <a:spcPts val="800"/>
              </a:spcAft>
              <a:buFont typeface="Arial" panose="020B0604020202020204" pitchFamily="34" charset="0"/>
              <a:buChar char="•"/>
              <a:tabLst>
                <a:tab pos="457200" algn="l"/>
              </a:tabLst>
            </a:pPr>
            <a:r>
              <a:rPr lang="en-GB" sz="1200" dirty="0">
                <a:effectLst/>
                <a:latin typeface="Arial" panose="020B0604020202020204" pitchFamily="34" charset="0"/>
                <a:ea typeface="Calibri" panose="020F0502020204030204" pitchFamily="34" charset="0"/>
                <a:cs typeface="Times New Roman" panose="02020603050405020304" pitchFamily="18" charset="0"/>
              </a:rPr>
              <a:t>Eva, K., 2002. Teamwork during education: the whole is not always greater than the sum of the parts. </a:t>
            </a:r>
            <a:r>
              <a:rPr lang="en-GB" sz="1200" i="1" dirty="0">
                <a:effectLst/>
                <a:latin typeface="Arial" panose="020B0604020202020204" pitchFamily="34" charset="0"/>
                <a:ea typeface="Calibri" panose="020F0502020204030204" pitchFamily="34" charset="0"/>
                <a:cs typeface="Times New Roman" panose="02020603050405020304" pitchFamily="18" charset="0"/>
              </a:rPr>
              <a:t>Medical Education</a:t>
            </a:r>
            <a:r>
              <a:rPr lang="en-GB" sz="1200" dirty="0">
                <a:effectLst/>
                <a:latin typeface="Arial" panose="020B0604020202020204" pitchFamily="34" charset="0"/>
                <a:ea typeface="Calibri" panose="020F0502020204030204" pitchFamily="34" charset="0"/>
                <a:cs typeface="Times New Roman" panose="02020603050405020304" pitchFamily="18" charset="0"/>
              </a:rPr>
              <a:t>, 36(4), pp.314-316.</a:t>
            </a:r>
            <a:endParaRPr lang="en-GB" sz="12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20000"/>
              </a:lnSpc>
              <a:spcAft>
                <a:spcPts val="800"/>
              </a:spcAft>
              <a:buFont typeface="Arial" panose="020B0604020202020204" pitchFamily="34" charset="0"/>
              <a:buChar char="•"/>
              <a:tabLst>
                <a:tab pos="457200" algn="l"/>
              </a:tabLst>
            </a:pPr>
            <a:r>
              <a:rPr lang="en-GB" sz="1200" dirty="0">
                <a:effectLst/>
                <a:latin typeface="Arial" panose="020B0604020202020204" pitchFamily="34" charset="0"/>
                <a:ea typeface="Calibri" panose="020F0502020204030204" pitchFamily="34" charset="0"/>
                <a:cs typeface="Times New Roman" panose="02020603050405020304" pitchFamily="18" charset="0"/>
              </a:rPr>
              <a:t>Finalocity.com. 2016. </a:t>
            </a:r>
            <a:r>
              <a:rPr lang="en-GB" sz="1200" i="1" dirty="0">
                <a:effectLst/>
                <a:latin typeface="Arial" panose="020B0604020202020204" pitchFamily="34" charset="0"/>
                <a:ea typeface="Calibri" panose="020F0502020204030204" pitchFamily="34" charset="0"/>
                <a:cs typeface="Times New Roman" panose="02020603050405020304" pitchFamily="18" charset="0"/>
              </a:rPr>
              <a:t>The five elements of successful teamwork – Final </a:t>
            </a:r>
            <a:r>
              <a:rPr lang="en-GB" sz="1200" i="1" dirty="0" err="1">
                <a:effectLst/>
                <a:latin typeface="Arial" panose="020B0604020202020204" pitchFamily="34" charset="0"/>
                <a:ea typeface="Calibri" panose="020F0502020204030204" pitchFamily="34" charset="0"/>
                <a:cs typeface="Times New Roman" panose="02020603050405020304" pitchFamily="18" charset="0"/>
              </a:rPr>
              <a:t>Ocity</a:t>
            </a:r>
            <a:r>
              <a:rPr lang="en-GB" sz="1200" dirty="0">
                <a:effectLst/>
                <a:latin typeface="Arial" panose="020B0604020202020204" pitchFamily="34" charset="0"/>
                <a:ea typeface="Calibri" panose="020F0502020204030204" pitchFamily="34" charset="0"/>
                <a:cs typeface="Times New Roman" panose="02020603050405020304" pitchFamily="18" charset="0"/>
              </a:rPr>
              <a:t>.[online] Available at:&lt;https://finalocity.com/the-five-elements-of-successful-teamwork/&gt; [Accessed 18 April 2022].</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Arial" panose="020B0604020202020204" pitchFamily="34" charset="0"/>
              <a:buChar char="•"/>
              <a:tabLst>
                <a:tab pos="457200" algn="l"/>
              </a:tabLst>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indent="-228600" algn="l">
              <a:buFont typeface="Arial" panose="020B0604020202020204" pitchFamily="34" charset="0"/>
              <a:buChar char="•"/>
            </a:pPr>
            <a:endParaRPr lang="en-US" sz="1200" dirty="0">
              <a:latin typeface="Times New Roman" panose="02020603050405020304" pitchFamily="18" charset="0"/>
              <a:cs typeface="Times New Roman" panose="02020603050405020304" pitchFamily="18" charset="0"/>
            </a:endParaRPr>
          </a:p>
          <a:p>
            <a:pPr algn="just">
              <a:lnSpc>
                <a:spcPct val="200000"/>
              </a:lnSpc>
            </a:pPr>
            <a:endParaRPr lang="en-GB" sz="1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46105738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vert="horz" lIns="91440" tIns="45720" rIns="91440" bIns="45720" rtlCol="0" anchor="ctr">
            <a:normAutofit fontScale="90000"/>
          </a:bodyPr>
          <a:lstStyle/>
          <a:p>
            <a:pPr algn="l"/>
            <a:r>
              <a:rPr lang="en-US" sz="5400" b="1" kern="1200" dirty="0">
                <a:solidFill>
                  <a:schemeClr val="bg1"/>
                </a:solidFill>
                <a:latin typeface="Arial" panose="020B0604020202020204" pitchFamily="34" charset="0"/>
                <a:cs typeface="Arial" panose="020B0604020202020204" pitchFamily="34" charset="0"/>
              </a:rPr>
              <a:t>References</a:t>
            </a:r>
            <a:endParaRPr lang="en-US" sz="5400" kern="1200" dirty="0">
              <a:solidFill>
                <a:schemeClr val="bg1"/>
              </a:solidFill>
              <a:latin typeface="Arial" panose="020B0604020202020204" pitchFamily="34" charset="0"/>
              <a:cs typeface="Arial" panose="020B0604020202020204" pitchFamily="34" charset="0"/>
            </a:endParaRPr>
          </a:p>
        </p:txBody>
      </p:sp>
      <p:sp>
        <p:nvSpPr>
          <p:cNvPr id="3" name="Subtitle 2"/>
          <p:cNvSpPr>
            <a:spLocks noGrp="1"/>
          </p:cNvSpPr>
          <p:nvPr>
            <p:ph type="subTitle" idx="4294967295"/>
          </p:nvPr>
        </p:nvSpPr>
        <p:spPr>
          <a:xfrm>
            <a:off x="136187" y="2273995"/>
            <a:ext cx="10544783" cy="4252912"/>
          </a:xfrm>
        </p:spPr>
        <p:txBody>
          <a:bodyPr vert="horz" lIns="91440" tIns="45720" rIns="91440" bIns="45720" rtlCol="0">
            <a:noAutofit/>
          </a:bodyPr>
          <a:lstStyle/>
          <a:p>
            <a:pPr algn="just">
              <a:lnSpc>
                <a:spcPct val="150000"/>
              </a:lnSpc>
              <a:spcAft>
                <a:spcPts val="800"/>
              </a:spcAft>
              <a:buFont typeface="Arial" panose="020B0604020202020204" pitchFamily="34" charset="0"/>
              <a:buChar char="•"/>
              <a:tabLst>
                <a:tab pos="457200" algn="l"/>
              </a:tabLst>
            </a:pPr>
            <a:r>
              <a:rPr lang="en-GB" sz="1200" dirty="0" err="1">
                <a:effectLst/>
                <a:latin typeface="Arial" panose="020B0604020202020204" pitchFamily="34" charset="0"/>
                <a:ea typeface="Calibri" panose="020F0502020204030204" pitchFamily="34" charset="0"/>
                <a:cs typeface="Arial" panose="020B0604020202020204" pitchFamily="34" charset="0"/>
              </a:rPr>
              <a:t>Tarricone</a:t>
            </a:r>
            <a:r>
              <a:rPr lang="en-GB" sz="1200" dirty="0">
                <a:effectLst/>
                <a:latin typeface="Arial" panose="020B0604020202020204" pitchFamily="34" charset="0"/>
                <a:ea typeface="Calibri" panose="020F0502020204030204" pitchFamily="34" charset="0"/>
                <a:cs typeface="Arial" panose="020B0604020202020204" pitchFamily="34" charset="0"/>
              </a:rPr>
              <a:t>, P., &amp; Luca , J.(2002). Successful teamwork: A case study.</a:t>
            </a:r>
          </a:p>
          <a:p>
            <a:pPr algn="just">
              <a:lnSpc>
                <a:spcPct val="150000"/>
              </a:lnSpc>
              <a:spcAft>
                <a:spcPts val="800"/>
              </a:spcAft>
              <a:buFont typeface="Arial" panose="020B0604020202020204" pitchFamily="34" charset="0"/>
              <a:buChar char="•"/>
              <a:tabLst>
                <a:tab pos="457200" algn="l"/>
              </a:tabLst>
            </a:pPr>
            <a:r>
              <a:rPr lang="en-GB" sz="1200" dirty="0" err="1">
                <a:effectLst/>
                <a:latin typeface="Arial" panose="020B0604020202020204" pitchFamily="34" charset="0"/>
                <a:ea typeface="Calibri" panose="020F0502020204030204" pitchFamily="34" charset="0"/>
                <a:cs typeface="Arial" panose="020B0604020202020204" pitchFamily="34" charset="0"/>
              </a:rPr>
              <a:t>Juneja</a:t>
            </a:r>
            <a:r>
              <a:rPr lang="en-GB" sz="1200" dirty="0">
                <a:effectLst/>
                <a:latin typeface="Arial" panose="020B0604020202020204" pitchFamily="34" charset="0"/>
                <a:ea typeface="Calibri" panose="020F0502020204030204" pitchFamily="34" charset="0"/>
                <a:cs typeface="Arial" panose="020B0604020202020204" pitchFamily="34" charset="0"/>
              </a:rPr>
              <a:t>, P., </a:t>
            </a:r>
            <a:r>
              <a:rPr lang="en-GB" sz="1200" dirty="0" err="1">
                <a:effectLst/>
                <a:latin typeface="Arial" panose="020B0604020202020204" pitchFamily="34" charset="0"/>
                <a:ea typeface="Calibri" panose="020F0502020204030204" pitchFamily="34" charset="0"/>
                <a:cs typeface="Arial" panose="020B0604020202020204" pitchFamily="34" charset="0"/>
              </a:rPr>
              <a:t>nd</a:t>
            </a:r>
            <a:r>
              <a:rPr lang="en-GB" sz="1200" dirty="0">
                <a:effectLst/>
                <a:latin typeface="Arial" panose="020B0604020202020204" pitchFamily="34" charset="0"/>
                <a:ea typeface="Calibri" panose="020F0502020204030204" pitchFamily="34" charset="0"/>
                <a:cs typeface="Arial" panose="020B0604020202020204" pitchFamily="34" charset="0"/>
              </a:rPr>
              <a:t>. MSG. [Online] Available at: https://www.managementstudyguide.com/role-of-communication-in-conflict-management.htm [Accessed 14 04 2022]</a:t>
            </a:r>
          </a:p>
          <a:p>
            <a:pPr algn="just">
              <a:lnSpc>
                <a:spcPct val="150000"/>
              </a:lnSpc>
              <a:spcAft>
                <a:spcPts val="800"/>
              </a:spcAft>
              <a:buFont typeface="Arial" panose="020B0604020202020204" pitchFamily="34" charset="0"/>
              <a:buChar char="•"/>
              <a:tabLst>
                <a:tab pos="457200" algn="l"/>
              </a:tabLst>
            </a:pPr>
            <a:r>
              <a:rPr lang="en-US" sz="1200" dirty="0" err="1">
                <a:effectLst/>
                <a:latin typeface="Arial" panose="020B0604020202020204" pitchFamily="34" charset="0"/>
                <a:ea typeface="Calibri" panose="020F0502020204030204" pitchFamily="34" charset="0"/>
                <a:cs typeface="Arial" panose="020B0604020202020204" pitchFamily="34" charset="0"/>
              </a:rPr>
              <a:t>Lacerenza</a:t>
            </a:r>
            <a:r>
              <a:rPr lang="en-US" sz="1200" dirty="0">
                <a:effectLst/>
                <a:latin typeface="Arial" panose="020B0604020202020204" pitchFamily="34" charset="0"/>
                <a:ea typeface="Calibri" panose="020F0502020204030204" pitchFamily="34" charset="0"/>
                <a:cs typeface="Arial" panose="020B0604020202020204" pitchFamily="34" charset="0"/>
              </a:rPr>
              <a:t>, C.N., Marlow, S.L., Tannenbaum, S.I. and Salas, E., 2018. Team development interventions: Evidence-based approaches for improving teamwork. American psychologist, 73(4), p.517.</a:t>
            </a:r>
            <a:endParaRPr lang="en-GB" sz="12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gn="just">
              <a:lnSpc>
                <a:spcPct val="150000"/>
              </a:lnSpc>
              <a:spcAft>
                <a:spcPts val="800"/>
              </a:spcAft>
              <a:buFont typeface="Arial" panose="020B0604020202020204" pitchFamily="34" charset="0"/>
              <a:buChar char="•"/>
              <a:tabLst>
                <a:tab pos="457200" algn="l"/>
              </a:tabLst>
            </a:pPr>
            <a:r>
              <a:rPr lang="en-GB" sz="1200" dirty="0">
                <a:effectLst/>
                <a:latin typeface="Arial" panose="020B0604020202020204" pitchFamily="34" charset="0"/>
                <a:ea typeface="Calibri" panose="020F0502020204030204" pitchFamily="34" charset="0"/>
                <a:cs typeface="Arial" panose="020B0604020202020204" pitchFamily="34" charset="0"/>
              </a:rPr>
              <a:t>Lencioni, P., 2022. </a:t>
            </a:r>
            <a:r>
              <a:rPr lang="en-GB" sz="1200" i="1" dirty="0">
                <a:effectLst/>
                <a:latin typeface="Arial" panose="020B0604020202020204" pitchFamily="34" charset="0"/>
                <a:ea typeface="Calibri" panose="020F0502020204030204" pitchFamily="34" charset="0"/>
                <a:cs typeface="Arial" panose="020B0604020202020204" pitchFamily="34" charset="0"/>
              </a:rPr>
              <a:t>The 3 qualities of the most effective team players</a:t>
            </a:r>
            <a:r>
              <a:rPr lang="en-GB" sz="1200" dirty="0">
                <a:effectLst/>
                <a:latin typeface="Arial" panose="020B0604020202020204" pitchFamily="34" charset="0"/>
                <a:ea typeface="Calibri" panose="020F0502020204030204" pitchFamily="34" charset="0"/>
                <a:cs typeface="Arial" panose="020B0604020202020204" pitchFamily="34" charset="0"/>
              </a:rPr>
              <a:t>. [online] ideas.ted.com. Available at: &lt;https://ideas.ted.com/the-3-qualities-of-the-most-effective-team-players/&gt; [Accessed 18 April 2022].</a:t>
            </a:r>
          </a:p>
          <a:p>
            <a:pPr marL="342900" lvl="0" indent="-342900" algn="just">
              <a:lnSpc>
                <a:spcPct val="150000"/>
              </a:lnSpc>
              <a:spcAft>
                <a:spcPts val="800"/>
              </a:spcAft>
              <a:buFont typeface="Arial" panose="020B0604020202020204" pitchFamily="34" charset="0"/>
              <a:buChar char="•"/>
              <a:tabLst>
                <a:tab pos="457200" algn="l"/>
              </a:tabLst>
            </a:pPr>
            <a:r>
              <a:rPr lang="en-US" sz="1200" dirty="0">
                <a:effectLst/>
                <a:latin typeface="Arial" panose="020B0604020202020204" pitchFamily="34" charset="0"/>
                <a:ea typeface="Calibri" panose="020F0502020204030204" pitchFamily="34" charset="0"/>
                <a:cs typeface="Arial" panose="020B0604020202020204" pitchFamily="34" charset="0"/>
              </a:rPr>
              <a:t>Mostert, N.M., 2015. Belbin–the way forward for innovation teams. Journal of Creativity and Business Innovation, 1.</a:t>
            </a:r>
            <a:endParaRPr lang="en-GB" sz="12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gn="just">
              <a:lnSpc>
                <a:spcPct val="150000"/>
              </a:lnSpc>
              <a:spcAft>
                <a:spcPts val="800"/>
              </a:spcAft>
              <a:buFont typeface="Arial" panose="020B0604020202020204" pitchFamily="34" charset="0"/>
              <a:buChar char="•"/>
              <a:tabLst>
                <a:tab pos="457200" algn="l"/>
              </a:tabLst>
            </a:pPr>
            <a:r>
              <a:rPr lang="en-US" sz="1200" i="1" dirty="0">
                <a:effectLst/>
                <a:latin typeface="Arial" panose="020B0604020202020204" pitchFamily="34" charset="0"/>
                <a:ea typeface="Calibri" panose="020F0502020204030204" pitchFamily="34" charset="0"/>
                <a:cs typeface="Arial" panose="020B0604020202020204" pitchFamily="34" charset="0"/>
              </a:rPr>
              <a:t>My stuff 2.0: McDonald's</a:t>
            </a:r>
            <a:r>
              <a:rPr lang="en-US" sz="1200" dirty="0">
                <a:effectLst/>
                <a:latin typeface="Arial" panose="020B0604020202020204" pitchFamily="34" charset="0"/>
                <a:ea typeface="Calibri" panose="020F0502020204030204" pitchFamily="34" charset="0"/>
                <a:cs typeface="Arial" panose="020B0604020202020204" pitchFamily="34" charset="0"/>
              </a:rPr>
              <a:t>. My Stuff 2.0 | McDonald's | element suite. (n.d.). Retrieved April 22, 2022, from http://www.mcdstuff.co.uk/ </a:t>
            </a:r>
            <a:endParaRPr lang="en-GB" sz="12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gn="just">
              <a:lnSpc>
                <a:spcPct val="150000"/>
              </a:lnSpc>
              <a:spcAft>
                <a:spcPts val="800"/>
              </a:spcAft>
              <a:buFont typeface="Arial" panose="020B0604020202020204" pitchFamily="34" charset="0"/>
              <a:buChar char="•"/>
              <a:tabLst>
                <a:tab pos="457200" algn="l"/>
              </a:tabLst>
            </a:pPr>
            <a:r>
              <a:rPr lang="en-GB" sz="1200" dirty="0">
                <a:effectLst/>
                <a:latin typeface="Arial" panose="020B0604020202020204" pitchFamily="34" charset="0"/>
                <a:ea typeface="Calibri" panose="020F0502020204030204" pitchFamily="34" charset="0"/>
                <a:cs typeface="Arial" panose="020B0604020202020204" pitchFamily="34" charset="0"/>
              </a:rPr>
              <a:t>Schwarz, R., 2014. How well does your leadership team really work?. </a:t>
            </a:r>
            <a:r>
              <a:rPr lang="en-GB" sz="1200" i="1" dirty="0">
                <a:effectLst/>
                <a:latin typeface="Arial" panose="020B0604020202020204" pitchFamily="34" charset="0"/>
                <a:ea typeface="Calibri" panose="020F0502020204030204" pitchFamily="34" charset="0"/>
                <a:cs typeface="Arial" panose="020B0604020202020204" pitchFamily="34" charset="0"/>
              </a:rPr>
              <a:t>The Successful Registrar</a:t>
            </a:r>
            <a:r>
              <a:rPr lang="en-GB" sz="1200" dirty="0">
                <a:effectLst/>
                <a:latin typeface="Arial" panose="020B0604020202020204" pitchFamily="34" charset="0"/>
                <a:ea typeface="Calibri" panose="020F0502020204030204" pitchFamily="34" charset="0"/>
                <a:cs typeface="Arial" panose="020B0604020202020204" pitchFamily="34" charset="0"/>
              </a:rPr>
              <a:t>, 14(11), pp.8-8.</a:t>
            </a:r>
          </a:p>
        </p:txBody>
      </p:sp>
    </p:spTree>
    <p:extLst>
      <p:ext uri="{BB962C8B-B14F-4D97-AF65-F5344CB8AC3E}">
        <p14:creationId xmlns:p14="http://schemas.microsoft.com/office/powerpoint/2010/main" val="326395377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F48671-10C6-4058-8E7C-09F2BD2D34BD}"/>
              </a:ext>
            </a:extLst>
          </p:cNvPr>
          <p:cNvSpPr>
            <a:spLocks noGrp="1"/>
          </p:cNvSpPr>
          <p:nvPr>
            <p:ph type="title"/>
          </p:nvPr>
        </p:nvSpPr>
        <p:spPr/>
        <p:txBody>
          <a:bodyPr/>
          <a:lstStyle/>
          <a:p>
            <a:r>
              <a:rPr lang="en-GB" dirty="0"/>
              <a:t>References</a:t>
            </a:r>
          </a:p>
        </p:txBody>
      </p:sp>
      <p:sp>
        <p:nvSpPr>
          <p:cNvPr id="4" name="TextBox 3">
            <a:extLst>
              <a:ext uri="{FF2B5EF4-FFF2-40B4-BE49-F238E27FC236}">
                <a16:creationId xmlns:a16="http://schemas.microsoft.com/office/drawing/2014/main" id="{4C208F1F-3972-47E7-97CF-F4934BF30ABE}"/>
              </a:ext>
            </a:extLst>
          </p:cNvPr>
          <p:cNvSpPr txBox="1"/>
          <p:nvPr/>
        </p:nvSpPr>
        <p:spPr>
          <a:xfrm>
            <a:off x="417884" y="2769753"/>
            <a:ext cx="10467367" cy="2032288"/>
          </a:xfrm>
          <a:prstGeom prst="rect">
            <a:avLst/>
          </a:prstGeom>
          <a:noFill/>
        </p:spPr>
        <p:txBody>
          <a:bodyPr wrap="square">
            <a:spAutoFit/>
          </a:bodyPr>
          <a:lstStyle/>
          <a:p>
            <a:pPr marL="342900" lvl="0" indent="-342900" algn="just">
              <a:lnSpc>
                <a:spcPct val="150000"/>
              </a:lnSpc>
              <a:spcAft>
                <a:spcPts val="800"/>
              </a:spcAft>
              <a:buFont typeface="Arial" panose="020B0604020202020204" pitchFamily="34" charset="0"/>
              <a:buChar char="•"/>
              <a:tabLst>
                <a:tab pos="457200" algn="l"/>
              </a:tabLst>
            </a:pPr>
            <a:r>
              <a:rPr lang="en-GB" sz="1200" dirty="0">
                <a:effectLst/>
                <a:latin typeface="Arial" panose="020B0604020202020204" pitchFamily="34" charset="0"/>
                <a:ea typeface="Calibri" panose="020F0502020204030204" pitchFamily="34" charset="0"/>
                <a:cs typeface="Arial" panose="020B0604020202020204" pitchFamily="34" charset="0"/>
              </a:rPr>
              <a:t>Shark, G. L., 2007. Managing Conflict in Public Organizations. The Public Manager, 35(4), p. 55.</a:t>
            </a:r>
            <a:endParaRPr lang="en-GB" sz="1200" dirty="0">
              <a:effectLst/>
              <a:latin typeface="Arial" panose="020B0604020202020204" pitchFamily="34"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Arial" panose="020B0604020202020204" pitchFamily="34" charset="0"/>
              <a:buChar char="•"/>
              <a:tabLst>
                <a:tab pos="457200" algn="l"/>
              </a:tabLst>
            </a:pPr>
            <a:r>
              <a:rPr lang="en-GB" sz="1200" dirty="0" err="1">
                <a:effectLst/>
                <a:latin typeface="Arial" panose="020B0604020202020204" pitchFamily="34" charset="0"/>
                <a:ea typeface="Calibri" panose="020F0502020204030204" pitchFamily="34" charset="0"/>
                <a:cs typeface="Times New Roman" panose="02020603050405020304" pitchFamily="18" charset="0"/>
              </a:rPr>
              <a:t>TredGold</a:t>
            </a:r>
            <a:r>
              <a:rPr lang="en-GB" sz="1200" dirty="0">
                <a:effectLst/>
                <a:latin typeface="Arial" panose="020B0604020202020204" pitchFamily="34" charset="0"/>
                <a:ea typeface="Calibri" panose="020F0502020204030204" pitchFamily="34" charset="0"/>
                <a:cs typeface="Times New Roman" panose="02020603050405020304" pitchFamily="18" charset="0"/>
              </a:rPr>
              <a:t>, G., 2022. </a:t>
            </a:r>
            <a:r>
              <a:rPr lang="en-GB" sz="1200" i="1" dirty="0">
                <a:effectLst/>
                <a:latin typeface="Arial" panose="020B0604020202020204" pitchFamily="34" charset="0"/>
                <a:ea typeface="Calibri" panose="020F0502020204030204" pitchFamily="34" charset="0"/>
                <a:cs typeface="Times New Roman" panose="02020603050405020304" pitchFamily="18" charset="0"/>
              </a:rPr>
              <a:t>3 Things You Need to Build Great Teams</a:t>
            </a:r>
            <a:r>
              <a:rPr lang="en-GB" sz="1200" dirty="0">
                <a:effectLst/>
                <a:latin typeface="Arial" panose="020B0604020202020204" pitchFamily="34" charset="0"/>
                <a:ea typeface="Calibri" panose="020F0502020204030204" pitchFamily="34" charset="0"/>
                <a:cs typeface="Times New Roman" panose="02020603050405020304" pitchFamily="18" charset="0"/>
              </a:rPr>
              <a:t>. [online] Inc.com. Available at:&lt;https://www.inc.com/gordon-tredgold/3-simple-ingredients-that-will-boost-teamwork-and-generate-great-results.html&gt; [Accessed 18 April 2022].</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Arial" panose="020B0604020202020204" pitchFamily="34" charset="0"/>
              <a:buChar char="•"/>
              <a:tabLst>
                <a:tab pos="457200" algn="l"/>
              </a:tabLst>
            </a:pPr>
            <a:r>
              <a:rPr lang="en-US" sz="1200" i="1" dirty="0">
                <a:effectLst/>
                <a:latin typeface="Arial" panose="020B0604020202020204" pitchFamily="34" charset="0"/>
                <a:ea typeface="Calibri" panose="020F0502020204030204" pitchFamily="34" charset="0"/>
                <a:cs typeface="Times New Roman" panose="02020603050405020304" pitchFamily="18" charset="0"/>
              </a:rPr>
              <a:t>Ukessay.com has been removed</a:t>
            </a:r>
            <a:r>
              <a:rPr lang="en-US" sz="1200" dirty="0">
                <a:effectLst/>
                <a:latin typeface="Arial" panose="020B0604020202020204" pitchFamily="34" charset="0"/>
                <a:ea typeface="Calibri" panose="020F0502020204030204" pitchFamily="34" charset="0"/>
                <a:cs typeface="Times New Roman" panose="02020603050405020304" pitchFamily="18" charset="0"/>
              </a:rPr>
              <a:t>. ukessay.com. (n.d.). Retrieved April 22, 2022, from http://www.ukessay.com/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Arial" panose="020B0604020202020204" pitchFamily="34" charset="0"/>
              <a:buChar char="•"/>
              <a:tabLst>
                <a:tab pos="457200" algn="l"/>
              </a:tabLst>
            </a:pPr>
            <a:r>
              <a:rPr lang="en-US" sz="1200" dirty="0">
                <a:effectLst/>
                <a:latin typeface="Arial" panose="020B0604020202020204" pitchFamily="34" charset="0"/>
                <a:ea typeface="Calibri" panose="020F0502020204030204" pitchFamily="34" charset="0"/>
                <a:cs typeface="Times New Roman" panose="02020603050405020304" pitchFamily="18" charset="0"/>
              </a:rPr>
              <a:t>Wang, T. and </a:t>
            </a:r>
            <a:r>
              <a:rPr lang="en-US" sz="1200" dirty="0" err="1">
                <a:effectLst/>
                <a:latin typeface="Arial" panose="020B0604020202020204" pitchFamily="34" charset="0"/>
                <a:ea typeface="Calibri" panose="020F0502020204030204" pitchFamily="34" charset="0"/>
                <a:cs typeface="Times New Roman" panose="02020603050405020304" pitchFamily="18" charset="0"/>
              </a:rPr>
              <a:t>Zatzick</a:t>
            </a:r>
            <a:r>
              <a:rPr lang="en-US" sz="1200" dirty="0">
                <a:effectLst/>
                <a:latin typeface="Arial" panose="020B0604020202020204" pitchFamily="34" charset="0"/>
                <a:ea typeface="Calibri" panose="020F0502020204030204" pitchFamily="34" charset="0"/>
                <a:cs typeface="Times New Roman" panose="02020603050405020304" pitchFamily="18" charset="0"/>
              </a:rPr>
              <a:t>, C.D., 2019. Human capital acquisition and organizational innovation: A temporal perspective. Academy of Management Journal, 62(1), pp.99-116</a:t>
            </a:r>
            <a:endParaRPr lang="en-GB" sz="1200" b="1" kern="0"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43511097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6" descr="A picture containing text, window, building, indoor&#10;&#10;Description automatically generated">
            <a:extLst>
              <a:ext uri="{FF2B5EF4-FFF2-40B4-BE49-F238E27FC236}">
                <a16:creationId xmlns:a16="http://schemas.microsoft.com/office/drawing/2014/main" id="{5545EFC1-B4FB-779D-24A8-93D896529D65}"/>
              </a:ext>
            </a:extLst>
          </p:cNvPr>
          <p:cNvPicPr>
            <a:picLocks noChangeAspect="1"/>
          </p:cNvPicPr>
          <p:nvPr/>
        </p:nvPicPr>
        <p:blipFill>
          <a:blip r:embed="rId3"/>
          <a:stretch>
            <a:fillRect/>
          </a:stretch>
        </p:blipFill>
        <p:spPr>
          <a:xfrm>
            <a:off x="0" y="787"/>
            <a:ext cx="12104534" cy="8035368"/>
          </a:xfrm>
          <a:custGeom>
            <a:avLst/>
            <a:gdLst/>
            <a:ahLst/>
            <a:cxnLst/>
            <a:rect l="l" t="t" r="r" b="b"/>
            <a:pathLst>
              <a:path w="6094252" h="6857998">
                <a:moveTo>
                  <a:pt x="0" y="0"/>
                </a:moveTo>
                <a:lnTo>
                  <a:pt x="5898122" y="0"/>
                </a:lnTo>
                <a:cubicBezTo>
                  <a:pt x="6006442" y="0"/>
                  <a:pt x="6094252" y="87810"/>
                  <a:pt x="6094252" y="196130"/>
                </a:cubicBezTo>
                <a:lnTo>
                  <a:pt x="6094252" y="6661869"/>
                </a:lnTo>
                <a:cubicBezTo>
                  <a:pt x="6094252" y="6756649"/>
                  <a:pt x="6027023" y="6835726"/>
                  <a:pt x="5937649" y="6854015"/>
                </a:cubicBezTo>
                <a:lnTo>
                  <a:pt x="5898132" y="6857998"/>
                </a:lnTo>
                <a:lnTo>
                  <a:pt x="0" y="6857998"/>
                </a:lnTo>
                <a:close/>
              </a:path>
            </a:pathLst>
          </a:custGeom>
        </p:spPr>
      </p:pic>
    </p:spTree>
    <p:extLst>
      <p:ext uri="{BB962C8B-B14F-4D97-AF65-F5344CB8AC3E}">
        <p14:creationId xmlns:p14="http://schemas.microsoft.com/office/powerpoint/2010/main" val="213362000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0E5580"/>
      </a:dk2>
      <a:lt2>
        <a:srgbClr val="EBEBEB"/>
      </a:lt2>
      <a:accent1>
        <a:srgbClr val="ACD433"/>
      </a:accent1>
      <a:accent2>
        <a:srgbClr val="E6C133"/>
      </a:accent2>
      <a:accent3>
        <a:srgbClr val="EF7A24"/>
      </a:accent3>
      <a:accent4>
        <a:srgbClr val="5AA0F5"/>
      </a:accent4>
      <a:accent5>
        <a:srgbClr val="75CEEC"/>
      </a:accent5>
      <a:accent6>
        <a:srgbClr val="65D6A0"/>
      </a:accent6>
      <a:hlink>
        <a:srgbClr val="C4E46E"/>
      </a:hlink>
      <a:folHlink>
        <a:srgbClr val="BDE0FB"/>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2000"/>
                <a:hueMod val="96000"/>
                <a:satMod val="128000"/>
                <a:lumMod val="114000"/>
              </a:schemeClr>
            </a:gs>
            <a:gs pos="100000">
              <a:schemeClr val="phClr">
                <a:shade val="62000"/>
                <a:hueMod val="100000"/>
                <a:satMod val="134000"/>
                <a:lumMod val="56000"/>
              </a:schemeClr>
            </a:gs>
          </a:gsLst>
          <a:path path="circle">
            <a:fillToRect l="45000" t="65000" r="125000" b="100000"/>
          </a:path>
        </a:gradFill>
        <a:blipFill rotWithShape="1">
          <a:blip xmlns:r="http://schemas.openxmlformats.org/officeDocument/2006/relationships" r:embed="rId1">
            <a:duotone>
              <a:schemeClr val="phClr">
                <a:shade val="62000"/>
                <a:hueMod val="108000"/>
                <a:satMod val="164000"/>
                <a:lumMod val="69000"/>
              </a:schemeClr>
              <a:schemeClr val="phClr">
                <a:tint val="96000"/>
                <a:hueMod val="90000"/>
                <a:satMod val="130000"/>
                <a:lumMod val="134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A3AB87EF-B655-4FFF-8D05-F333AD7F278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F3C2EEDB3FECD489FE6CB8E237B85C0" ma:contentTypeVersion="7" ma:contentTypeDescription="Create a new document." ma:contentTypeScope="" ma:versionID="da0ae952f5382b9bb324bf811cc5ae8f">
  <xsd:schema xmlns:xsd="http://www.w3.org/2001/XMLSchema" xmlns:xs="http://www.w3.org/2001/XMLSchema" xmlns:p="http://schemas.microsoft.com/office/2006/metadata/properties" xmlns:ns3="95817cb9-f0eb-4f4d-892c-47ab9f8957c0" xmlns:ns4="9823f8e4-81f3-4a59-a026-c1a9717271fd" targetNamespace="http://schemas.microsoft.com/office/2006/metadata/properties" ma:root="true" ma:fieldsID="11a18ca6b8c01546b44ccddb89cdd6c1" ns3:_="" ns4:_="">
    <xsd:import namespace="95817cb9-f0eb-4f4d-892c-47ab9f8957c0"/>
    <xsd:import namespace="9823f8e4-81f3-4a59-a026-c1a9717271fd"/>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5817cb9-f0eb-4f4d-892c-47ab9f8957c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823f8e4-81f3-4a59-a026-c1a9717271fd"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13336360-FDDF-49CD-B060-75D362767E5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5817cb9-f0eb-4f4d-892c-47ab9f8957c0"/>
    <ds:schemaRef ds:uri="9823f8e4-81f3-4a59-a026-c1a9717271f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7B38BD50-DC54-45D4-BED0-D2A85A17390D}">
  <ds:schemaRefs>
    <ds:schemaRef ds:uri="http://purl.org/dc/elements/1.1/"/>
    <ds:schemaRef ds:uri="http://purl.org/dc/terms/"/>
    <ds:schemaRef ds:uri="http://schemas.openxmlformats.org/package/2006/metadata/core-properties"/>
    <ds:schemaRef ds:uri="http://schemas.microsoft.com/office/infopath/2007/PartnerControls"/>
    <ds:schemaRef ds:uri="http://schemas.microsoft.com/office/2006/documentManagement/types"/>
    <ds:schemaRef ds:uri="9823f8e4-81f3-4a59-a026-c1a9717271fd"/>
    <ds:schemaRef ds:uri="http://schemas.microsoft.com/office/2006/metadata/properties"/>
    <ds:schemaRef ds:uri="95817cb9-f0eb-4f4d-892c-47ab9f8957c0"/>
    <ds:schemaRef ds:uri="http://www.w3.org/XML/1998/namespace"/>
    <ds:schemaRef ds:uri="http://purl.org/dc/dcmitype/"/>
  </ds:schemaRefs>
</ds:datastoreItem>
</file>

<file path=customXml/itemProps3.xml><?xml version="1.0" encoding="utf-8"?>
<ds:datastoreItem xmlns:ds="http://schemas.openxmlformats.org/officeDocument/2006/customXml" ds:itemID="{107555BE-63DD-43C4-B2CC-85553CC4DC77}">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Ion Boardroom</Template>
  <TotalTime>175</TotalTime>
  <Words>3642</Words>
  <Application>Microsoft Office PowerPoint</Application>
  <PresentationFormat>Widescreen</PresentationFormat>
  <Paragraphs>354</Paragraphs>
  <Slides>38</Slides>
  <Notes>15</Notes>
  <HiddenSlides>0</HiddenSlides>
  <MMClips>0</MMClips>
  <ScaleCrop>false</ScaleCrop>
  <HeadingPairs>
    <vt:vector size="6" baseType="variant">
      <vt:variant>
        <vt:lpstr>Fonts Used</vt:lpstr>
      </vt:variant>
      <vt:variant>
        <vt:i4>11</vt:i4>
      </vt:variant>
      <vt:variant>
        <vt:lpstr>Theme</vt:lpstr>
      </vt:variant>
      <vt:variant>
        <vt:i4>2</vt:i4>
      </vt:variant>
      <vt:variant>
        <vt:lpstr>Slide Titles</vt:lpstr>
      </vt:variant>
      <vt:variant>
        <vt:i4>38</vt:i4>
      </vt:variant>
    </vt:vector>
  </HeadingPairs>
  <TitlesOfParts>
    <vt:vector size="51" baseType="lpstr">
      <vt:lpstr>Aharoni</vt:lpstr>
      <vt:lpstr>Amasis MT Pro Medium</vt:lpstr>
      <vt:lpstr>Arial</vt:lpstr>
      <vt:lpstr>Calibri</vt:lpstr>
      <vt:lpstr>Calibri Light</vt:lpstr>
      <vt:lpstr>Century Gothic</vt:lpstr>
      <vt:lpstr>Noto Sans</vt:lpstr>
      <vt:lpstr>Open Sans</vt:lpstr>
      <vt:lpstr>Times New Roman</vt:lpstr>
      <vt:lpstr>Wingdings</vt:lpstr>
      <vt:lpstr>Wingdings 3</vt:lpstr>
      <vt:lpstr>Ion Boardroom</vt:lpstr>
      <vt:lpstr>Office Theme</vt:lpstr>
      <vt:lpstr>Effective Teamwork and Communication</vt:lpstr>
      <vt:lpstr>Benefits of team working</vt:lpstr>
      <vt:lpstr>Increasing Productivity</vt:lpstr>
      <vt:lpstr>Motivation  </vt:lpstr>
      <vt:lpstr>Team working causes Innovation</vt:lpstr>
      <vt:lpstr>Teamwork as smarter risk taking  </vt:lpstr>
      <vt:lpstr> Team working enhance growth and opportunity  </vt:lpstr>
      <vt:lpstr>Stage of Team Develompment </vt:lpstr>
      <vt:lpstr>The Stages of Team Development McDonald’s</vt:lpstr>
      <vt:lpstr>McDonald’s team performance and Formation of team</vt:lpstr>
      <vt:lpstr>Stages of Team Development  First stages Forming</vt:lpstr>
      <vt:lpstr>  Stages Two Of McDonald’s Team Storming</vt:lpstr>
      <vt:lpstr>Stages Three Of Team McDonalds Norming</vt:lpstr>
      <vt:lpstr>   Stages Four  Of McDonalds Team Performing</vt:lpstr>
      <vt:lpstr>PowerPoint Presentation</vt:lpstr>
      <vt:lpstr>PowerPoint Presentation</vt:lpstr>
      <vt:lpstr>Team Roles</vt:lpstr>
      <vt:lpstr>Action-Oriented Roles</vt:lpstr>
      <vt:lpstr>People-Oriented Roles</vt:lpstr>
      <vt:lpstr>Thought-Oriented Roles</vt:lpstr>
      <vt:lpstr>Team Roles</vt:lpstr>
      <vt:lpstr>Managing Conflict</vt:lpstr>
      <vt:lpstr> Managing Conflict</vt:lpstr>
      <vt:lpstr>Causes of Conflict</vt:lpstr>
      <vt:lpstr>How to prevent a conflict</vt:lpstr>
      <vt:lpstr>How to manage a conflict</vt:lpstr>
      <vt:lpstr>The outcome of  conflict</vt:lpstr>
      <vt:lpstr>Successful Team Development</vt:lpstr>
      <vt:lpstr>PowerPoint Presentation</vt:lpstr>
      <vt:lpstr>Effective team working  success</vt:lpstr>
      <vt:lpstr>How to build a successful team</vt:lpstr>
      <vt:lpstr>Elements of successful teamwork</vt:lpstr>
      <vt:lpstr>Team member Characteristics </vt:lpstr>
      <vt:lpstr>Teamwork ingredients </vt:lpstr>
      <vt:lpstr>References</vt:lpstr>
      <vt:lpstr>References</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McDonalds team performance and Formation of team</dc:title>
  <dc:creator>Roxana-Ioana Ciubotariu (2115139)</dc:creator>
  <cp:lastModifiedBy>Maria Mahu</cp:lastModifiedBy>
  <cp:revision>4</cp:revision>
  <dcterms:created xsi:type="dcterms:W3CDTF">2022-04-17T13:07:57Z</dcterms:created>
  <dcterms:modified xsi:type="dcterms:W3CDTF">2022-04-29T12:39:11Z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0x0101002F3C2EEDB3FECD489FE6CB8E237B85C0</vt:lpwstr>
  </property>
</Properties>
</file>